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7772400" cy="10058400"/>
  <p:notesSz cx="6858000" cy="9144000"/>
  <p:embeddedFontLst>
    <p:embeddedFont>
      <p:font typeface="KG Primary Penmanship" charset="1" panose="02000506000000020003"/>
      <p:regular r:id="rId52"/>
    </p:embeddedFont>
    <p:embeddedFont>
      <p:font typeface="Sailors Condensed" charset="1" panose="02000000000000000000"/>
      <p:regular r:id="rId53"/>
    </p:embeddedFont>
    <p:embeddedFont>
      <p:font typeface="Sailors" charset="1" panose="02000000000000000000"/>
      <p:regular r:id="rId54"/>
    </p:embeddedFont>
    <p:embeddedFont>
      <p:font typeface="Canva Sans Bold" charset="1" panose="020B0803030501040103"/>
      <p:regular r:id="rId55"/>
    </p:embeddedFont>
    <p:embeddedFont>
      <p:font typeface="Canda Tawa Cute" charset="1" panose="00000000000000000000"/>
      <p:regular r:id="rId56"/>
    </p:embeddedFont>
    <p:embeddedFont>
      <p:font typeface="Bobby Jones" charset="1" panose="00000000000000000000"/>
      <p:regular r:id="rId57"/>
    </p:embeddedFont>
    <p:embeddedFont>
      <p:font typeface="Amaranth Bold" charset="1" panose="02000500000000020004"/>
      <p:regular r:id="rId58"/>
    </p:embeddedFont>
    <p:embeddedFont>
      <p:font typeface="Glacial Indifference" charset="1" panose="00000000000000000000"/>
      <p:regular r:id="rId59"/>
    </p:embeddedFont>
    <p:embeddedFont>
      <p:font typeface="Now" charset="1" panose="00000500000000000000"/>
      <p:regular r:id="rId60"/>
    </p:embeddedFont>
    <p:embeddedFont>
      <p:font typeface="Crusoe Text" charset="1" panose="00000000000000000000"/>
      <p:regular r:id="rId61"/>
    </p:embeddedFont>
    <p:embeddedFont>
      <p:font typeface="Chau Philomene" charset="1" panose="02000806040000020003"/>
      <p:regular r:id="rId62"/>
    </p:embeddedFont>
    <p:embeddedFont>
      <p:font typeface="Quicksand 1 Semi-Bold" charset="1" panose="00000000000000000000"/>
      <p:regular r:id="rId63"/>
    </p:embeddedFont>
    <p:embeddedFont>
      <p:font typeface="Quicksand 1" charset="1" panose="00000000000000000000"/>
      <p:regular r:id="rId64"/>
    </p:embeddedFont>
    <p:embeddedFont>
      <p:font typeface="KG Primary Dots Lined" charset="1" panose="02000506000000020003"/>
      <p:regular r:id="rId65"/>
    </p:embeddedFont>
    <p:embeddedFont>
      <p:font typeface="Bobby Jones Soft" charset="1" panose="00000000000000000000"/>
      <p:regular r:id="rId66"/>
    </p:embeddedFont>
    <p:embeddedFont>
      <p:font typeface="KG Primary Dots" charset="1" panose="02000506000000020003"/>
      <p:regular r:id="rId67"/>
    </p:embeddedFont>
    <p:embeddedFont>
      <p:font typeface="Quicksand 2 Bold" charset="1" panose="00000800000000000000"/>
      <p:regular r:id="rId68"/>
    </p:embeddedFont>
    <p:embeddedFont>
      <p:font typeface="Hagrid Text Heavy" charset="1" panose="00000A00000000000000"/>
      <p:regular r:id="rId69"/>
    </p:embeddedFont>
    <p:embeddedFont>
      <p:font typeface="Hagrid Text Light" charset="1" panose="00000400000000000000"/>
      <p:regular r:id="rId70"/>
    </p:embeddedFont>
    <p:embeddedFont>
      <p:font typeface="Now Bold" charset="1" panose="00000800000000000000"/>
      <p:regular r:id="rId71"/>
    </p:embeddedFont>
    <p:embeddedFont>
      <p:font typeface="Lilita One" charset="1" panose="02000000000000000000"/>
      <p:regular r:id="rId72"/>
    </p:embeddedFont>
    <p:embeddedFont>
      <p:font typeface="Glacial Indifference Italics" charset="1" panose="00000000000000000000"/>
      <p:regular r:id="rId73"/>
    </p:embeddedFont>
    <p:embeddedFont>
      <p:font typeface="Hibernate" charset="1" panose="02000503000000000000"/>
      <p:regular r:id="rId74"/>
    </p:embeddedFont>
    <p:embeddedFont>
      <p:font typeface="Marykate" charset="1" panose="00000000000000000000"/>
      <p:regular r:id="rId75"/>
    </p:embeddedFont>
    <p:embeddedFont>
      <p:font typeface="Life Savers" charset="1" panose="03050602040302000004"/>
      <p:regular r:id="rId76"/>
    </p:embeddedFont>
    <p:embeddedFont>
      <p:font typeface="Arcane Hand" charset="1" panose="00000500000000000000"/>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fonts/font65.fntdata" Type="http://schemas.openxmlformats.org/officeDocument/2006/relationships/font"/><Relationship Id="rId66" Target="fonts/font66.fntdata" Type="http://schemas.openxmlformats.org/officeDocument/2006/relationships/font"/><Relationship Id="rId67" Target="fonts/font67.fntdata" Type="http://schemas.openxmlformats.org/officeDocument/2006/relationships/font"/><Relationship Id="rId68" Target="fonts/font68.fntdata" Type="http://schemas.openxmlformats.org/officeDocument/2006/relationships/font"/><Relationship Id="rId69" Target="fonts/font69.fntdata" Type="http://schemas.openxmlformats.org/officeDocument/2006/relationships/font"/><Relationship Id="rId7" Target="slides/slide2.xml" Type="http://schemas.openxmlformats.org/officeDocument/2006/relationships/slide"/><Relationship Id="rId70" Target="fonts/font70.fntdata" Type="http://schemas.openxmlformats.org/officeDocument/2006/relationships/font"/><Relationship Id="rId71" Target="fonts/font71.fntdata" Type="http://schemas.openxmlformats.org/officeDocument/2006/relationships/font"/><Relationship Id="rId72" Target="fonts/font72.fntdata" Type="http://schemas.openxmlformats.org/officeDocument/2006/relationships/font"/><Relationship Id="rId73" Target="fonts/font73.fntdata" Type="http://schemas.openxmlformats.org/officeDocument/2006/relationships/font"/><Relationship Id="rId74" Target="fonts/font74.fntdata" Type="http://schemas.openxmlformats.org/officeDocument/2006/relationships/font"/><Relationship Id="rId75" Target="fonts/font75.fntdata" Type="http://schemas.openxmlformats.org/officeDocument/2006/relationships/font"/><Relationship Id="rId76" Target="fonts/font76.fntdata" Type="http://schemas.openxmlformats.org/officeDocument/2006/relationships/font"/><Relationship Id="rId77" Target="fonts/font77.fntdata" Type="http://schemas.openxmlformats.org/officeDocument/2006/relationships/font"/><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2" Target="../media/image66.png" Type="http://schemas.openxmlformats.org/officeDocument/2006/relationships/image"/><Relationship Id="rId3" Target="../media/image67.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 Id="rId8" Target="../media/image72.png" Type="http://schemas.openxmlformats.org/officeDocument/2006/relationships/image"/><Relationship Id="rId9" Target="../media/image7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png" Type="http://schemas.openxmlformats.org/officeDocument/2006/relationships/image"/><Relationship Id="rId11" Target="../media/image89.svg" Type="http://schemas.openxmlformats.org/officeDocument/2006/relationships/image"/><Relationship Id="rId12" Target="../media/image90.png" Type="http://schemas.openxmlformats.org/officeDocument/2006/relationships/image"/><Relationship Id="rId13" Target="../media/image91.svg" Type="http://schemas.openxmlformats.org/officeDocument/2006/relationships/image"/><Relationship Id="rId14" Target="../media/image92.png" Type="http://schemas.openxmlformats.org/officeDocument/2006/relationships/image"/><Relationship Id="rId15" Target="../media/image93.svg" Type="http://schemas.openxmlformats.org/officeDocument/2006/relationships/image"/><Relationship Id="rId16" Target="../media/image94.png" Type="http://schemas.openxmlformats.org/officeDocument/2006/relationships/image"/><Relationship Id="rId17" Target="../media/image95.svg" Type="http://schemas.openxmlformats.org/officeDocument/2006/relationships/image"/><Relationship Id="rId18" Target="../media/image96.png" Type="http://schemas.openxmlformats.org/officeDocument/2006/relationships/image"/><Relationship Id="rId19" Target="../media/image97.svg" Type="http://schemas.openxmlformats.org/officeDocument/2006/relationships/image"/><Relationship Id="rId2" Target="../media/image80.png" Type="http://schemas.openxmlformats.org/officeDocument/2006/relationships/image"/><Relationship Id="rId20" Target="../media/image98.png" Type="http://schemas.openxmlformats.org/officeDocument/2006/relationships/image"/><Relationship Id="rId21" Target="../media/image99.svg" Type="http://schemas.openxmlformats.org/officeDocument/2006/relationships/image"/><Relationship Id="rId22" Target="../media/image100.png" Type="http://schemas.openxmlformats.org/officeDocument/2006/relationships/image"/><Relationship Id="rId23" Target="../media/image101.svg" Type="http://schemas.openxmlformats.org/officeDocument/2006/relationships/image"/><Relationship Id="rId3" Target="../media/image81.svg" Type="http://schemas.openxmlformats.org/officeDocument/2006/relationships/image"/><Relationship Id="rId4" Target="../media/image82.png" Type="http://schemas.openxmlformats.org/officeDocument/2006/relationships/image"/><Relationship Id="rId5" Target="../media/image83.svg" Type="http://schemas.openxmlformats.org/officeDocument/2006/relationships/image"/><Relationship Id="rId6" Target="../media/image84.png" Type="http://schemas.openxmlformats.org/officeDocument/2006/relationships/image"/><Relationship Id="rId7" Target="../media/image85.svg" Type="http://schemas.openxmlformats.org/officeDocument/2006/relationships/image"/><Relationship Id="rId8" Target="../media/image86.png" Type="http://schemas.openxmlformats.org/officeDocument/2006/relationships/image"/><Relationship Id="rId9" Target="../media/image8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2.png" Type="http://schemas.openxmlformats.org/officeDocument/2006/relationships/image"/><Relationship Id="rId3" Target="../media/image103.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4.png" Type="http://schemas.openxmlformats.org/officeDocument/2006/relationships/image"/><Relationship Id="rId3" Target="../media/image10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svg" Type="http://schemas.openxmlformats.org/officeDocument/2006/relationships/image"/><Relationship Id="rId12" Target="../media/image116.png" Type="http://schemas.openxmlformats.org/officeDocument/2006/relationships/image"/><Relationship Id="rId13" Target="../media/image117.svg" Type="http://schemas.openxmlformats.org/officeDocument/2006/relationships/image"/><Relationship Id="rId14" Target="../media/image118.png" Type="http://schemas.openxmlformats.org/officeDocument/2006/relationships/image"/><Relationship Id="rId15" Target="../media/image119.svg" Type="http://schemas.openxmlformats.org/officeDocument/2006/relationships/image"/><Relationship Id="rId16" Target="../media/image78.png" Type="http://schemas.openxmlformats.org/officeDocument/2006/relationships/image"/><Relationship Id="rId17" Target="../media/image79.svg" Type="http://schemas.openxmlformats.org/officeDocument/2006/relationships/image"/><Relationship Id="rId2" Target="../media/image106.png" Type="http://schemas.openxmlformats.org/officeDocument/2006/relationships/image"/><Relationship Id="rId3" Target="../media/image107.svg" Type="http://schemas.openxmlformats.org/officeDocument/2006/relationships/image"/><Relationship Id="rId4" Target="../media/image108.png" Type="http://schemas.openxmlformats.org/officeDocument/2006/relationships/image"/><Relationship Id="rId5" Target="../media/image109.svg" Type="http://schemas.openxmlformats.org/officeDocument/2006/relationships/image"/><Relationship Id="rId6" Target="../media/image110.png" Type="http://schemas.openxmlformats.org/officeDocument/2006/relationships/image"/><Relationship Id="rId7" Target="../media/image111.svg" Type="http://schemas.openxmlformats.org/officeDocument/2006/relationships/image"/><Relationship Id="rId8" Target="../media/image112.png" Type="http://schemas.openxmlformats.org/officeDocument/2006/relationships/image"/><Relationship Id="rId9" Target="../media/image11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8.png" Type="http://schemas.openxmlformats.org/officeDocument/2006/relationships/image"/><Relationship Id="rId11" Target="../media/image129.svg" Type="http://schemas.openxmlformats.org/officeDocument/2006/relationships/image"/><Relationship Id="rId2" Target="../media/image120.png" Type="http://schemas.openxmlformats.org/officeDocument/2006/relationships/image"/><Relationship Id="rId3" Target="../media/image121.svg" Type="http://schemas.openxmlformats.org/officeDocument/2006/relationships/image"/><Relationship Id="rId4" Target="../media/image122.png" Type="http://schemas.openxmlformats.org/officeDocument/2006/relationships/image"/><Relationship Id="rId5" Target="../media/image123.svg" Type="http://schemas.openxmlformats.org/officeDocument/2006/relationships/image"/><Relationship Id="rId6" Target="../media/image124.png" Type="http://schemas.openxmlformats.org/officeDocument/2006/relationships/image"/><Relationship Id="rId7" Target="../media/image125.svg" Type="http://schemas.openxmlformats.org/officeDocument/2006/relationships/image"/><Relationship Id="rId8" Target="../media/image126.png" Type="http://schemas.openxmlformats.org/officeDocument/2006/relationships/image"/><Relationship Id="rId9" Target="../media/image12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8.png" Type="http://schemas.openxmlformats.org/officeDocument/2006/relationships/image"/><Relationship Id="rId11" Target="../media/image139.svg" Type="http://schemas.openxmlformats.org/officeDocument/2006/relationships/image"/><Relationship Id="rId12" Target="../media/image140.png" Type="http://schemas.openxmlformats.org/officeDocument/2006/relationships/image"/><Relationship Id="rId13" Target="../media/image141.svg" Type="http://schemas.openxmlformats.org/officeDocument/2006/relationships/image"/><Relationship Id="rId2" Target="../media/image130.png" Type="http://schemas.openxmlformats.org/officeDocument/2006/relationships/image"/><Relationship Id="rId3" Target="../media/image131.svg" Type="http://schemas.openxmlformats.org/officeDocument/2006/relationships/image"/><Relationship Id="rId4" Target="../media/image132.png" Type="http://schemas.openxmlformats.org/officeDocument/2006/relationships/image"/><Relationship Id="rId5" Target="../media/image133.svg" Type="http://schemas.openxmlformats.org/officeDocument/2006/relationships/image"/><Relationship Id="rId6" Target="../media/image134.png" Type="http://schemas.openxmlformats.org/officeDocument/2006/relationships/image"/><Relationship Id="rId7" Target="../media/image135.svg" Type="http://schemas.openxmlformats.org/officeDocument/2006/relationships/image"/><Relationship Id="rId8" Target="../media/image136.png" Type="http://schemas.openxmlformats.org/officeDocument/2006/relationships/image"/><Relationship Id="rId9" Target="../media/image13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18.png" Type="http://schemas.openxmlformats.org/officeDocument/2006/relationships/image"/><Relationship Id="rId16" Target="../media/image19.svg" Type="http://schemas.openxmlformats.org/officeDocument/2006/relationships/image"/><Relationship Id="rId17" Target="../media/image12.png" Type="http://schemas.openxmlformats.org/officeDocument/2006/relationships/image"/><Relationship Id="rId18" Target="../media/image1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0.svg" Type="http://schemas.openxmlformats.org/officeDocument/2006/relationships/image"/><Relationship Id="rId11" Target="../media/image151.png" Type="http://schemas.openxmlformats.org/officeDocument/2006/relationships/image"/><Relationship Id="rId12" Target="../media/image152.svg" Type="http://schemas.openxmlformats.org/officeDocument/2006/relationships/image"/><Relationship Id="rId13" Target="../media/image153.png" Type="http://schemas.openxmlformats.org/officeDocument/2006/relationships/image"/><Relationship Id="rId14" Target="../media/image154.svg" Type="http://schemas.openxmlformats.org/officeDocument/2006/relationships/image"/><Relationship Id="rId15" Target="../media/image155.png" Type="http://schemas.openxmlformats.org/officeDocument/2006/relationships/image"/><Relationship Id="rId16" Target="../media/image156.svg" Type="http://schemas.openxmlformats.org/officeDocument/2006/relationships/image"/><Relationship Id="rId2" Target="../media/image142.png" Type="http://schemas.openxmlformats.org/officeDocument/2006/relationships/image"/><Relationship Id="rId3" Target="../media/image143.png" Type="http://schemas.openxmlformats.org/officeDocument/2006/relationships/image"/><Relationship Id="rId4" Target="../media/image144.svg" Type="http://schemas.openxmlformats.org/officeDocument/2006/relationships/image"/><Relationship Id="rId5" Target="../media/image145.png" Type="http://schemas.openxmlformats.org/officeDocument/2006/relationships/image"/><Relationship Id="rId6" Target="../media/image146.svg" Type="http://schemas.openxmlformats.org/officeDocument/2006/relationships/image"/><Relationship Id="rId7" Target="../media/image147.png" Type="http://schemas.openxmlformats.org/officeDocument/2006/relationships/image"/><Relationship Id="rId8" Target="../media/image148.svg" Type="http://schemas.openxmlformats.org/officeDocument/2006/relationships/image"/><Relationship Id="rId9" Target="../media/image14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0.svg" Type="http://schemas.openxmlformats.org/officeDocument/2006/relationships/image"/><Relationship Id="rId11" Target="../media/image151.png" Type="http://schemas.openxmlformats.org/officeDocument/2006/relationships/image"/><Relationship Id="rId12" Target="../media/image152.svg" Type="http://schemas.openxmlformats.org/officeDocument/2006/relationships/image"/><Relationship Id="rId13" Target="../media/image153.png" Type="http://schemas.openxmlformats.org/officeDocument/2006/relationships/image"/><Relationship Id="rId14" Target="../media/image154.svg" Type="http://schemas.openxmlformats.org/officeDocument/2006/relationships/image"/><Relationship Id="rId15" Target="../media/image155.png" Type="http://schemas.openxmlformats.org/officeDocument/2006/relationships/image"/><Relationship Id="rId16" Target="../media/image156.svg" Type="http://schemas.openxmlformats.org/officeDocument/2006/relationships/image"/><Relationship Id="rId17" Target="../media/image157.png" Type="http://schemas.openxmlformats.org/officeDocument/2006/relationships/image"/><Relationship Id="rId18" Target="../media/image158.svg" Type="http://schemas.openxmlformats.org/officeDocument/2006/relationships/image"/><Relationship Id="rId2" Target="../media/image142.png" Type="http://schemas.openxmlformats.org/officeDocument/2006/relationships/image"/><Relationship Id="rId3" Target="../media/image143.png" Type="http://schemas.openxmlformats.org/officeDocument/2006/relationships/image"/><Relationship Id="rId4" Target="../media/image144.svg" Type="http://schemas.openxmlformats.org/officeDocument/2006/relationships/image"/><Relationship Id="rId5" Target="../media/image145.png" Type="http://schemas.openxmlformats.org/officeDocument/2006/relationships/image"/><Relationship Id="rId6" Target="../media/image146.svg" Type="http://schemas.openxmlformats.org/officeDocument/2006/relationships/image"/><Relationship Id="rId7" Target="../media/image147.png" Type="http://schemas.openxmlformats.org/officeDocument/2006/relationships/image"/><Relationship Id="rId8" Target="../media/image148.svg" Type="http://schemas.openxmlformats.org/officeDocument/2006/relationships/image"/><Relationship Id="rId9" Target="../media/image1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7.png" Type="http://schemas.openxmlformats.org/officeDocument/2006/relationships/image"/><Relationship Id="rId11" Target="../media/image168.svg" Type="http://schemas.openxmlformats.org/officeDocument/2006/relationships/image"/><Relationship Id="rId12" Target="../media/image169.png" Type="http://schemas.openxmlformats.org/officeDocument/2006/relationships/image"/><Relationship Id="rId13" Target="../media/image170.svg" Type="http://schemas.openxmlformats.org/officeDocument/2006/relationships/image"/><Relationship Id="rId14" Target="../media/image171.png" Type="http://schemas.openxmlformats.org/officeDocument/2006/relationships/image"/><Relationship Id="rId15" Target="../media/image172.svg" Type="http://schemas.openxmlformats.org/officeDocument/2006/relationships/image"/><Relationship Id="rId16" Target="../media/image173.png" Type="http://schemas.openxmlformats.org/officeDocument/2006/relationships/image"/><Relationship Id="rId17" Target="../media/image174.svg" Type="http://schemas.openxmlformats.org/officeDocument/2006/relationships/image"/><Relationship Id="rId18" Target="../media/image175.png" Type="http://schemas.openxmlformats.org/officeDocument/2006/relationships/image"/><Relationship Id="rId19" Target="../media/image176.svg" Type="http://schemas.openxmlformats.org/officeDocument/2006/relationships/image"/><Relationship Id="rId2" Target="../media/image159.png" Type="http://schemas.openxmlformats.org/officeDocument/2006/relationships/image"/><Relationship Id="rId20" Target="../media/image177.png" Type="http://schemas.openxmlformats.org/officeDocument/2006/relationships/image"/><Relationship Id="rId21" Target="../media/image178.svg" Type="http://schemas.openxmlformats.org/officeDocument/2006/relationships/image"/><Relationship Id="rId22" Target="../media/image179.png" Type="http://schemas.openxmlformats.org/officeDocument/2006/relationships/image"/><Relationship Id="rId23" Target="../media/image180.svg" Type="http://schemas.openxmlformats.org/officeDocument/2006/relationships/image"/><Relationship Id="rId24" Target="../media/image181.png" Type="http://schemas.openxmlformats.org/officeDocument/2006/relationships/image"/><Relationship Id="rId25" Target="../media/image182.svg" Type="http://schemas.openxmlformats.org/officeDocument/2006/relationships/image"/><Relationship Id="rId26" Target="../media/image183.png" Type="http://schemas.openxmlformats.org/officeDocument/2006/relationships/image"/><Relationship Id="rId27" Target="../media/image184.svg" Type="http://schemas.openxmlformats.org/officeDocument/2006/relationships/image"/><Relationship Id="rId28" Target="../media/image185.png" Type="http://schemas.openxmlformats.org/officeDocument/2006/relationships/image"/><Relationship Id="rId29" Target="../media/image186.svg" Type="http://schemas.openxmlformats.org/officeDocument/2006/relationships/image"/><Relationship Id="rId3" Target="../media/image160.svg" Type="http://schemas.openxmlformats.org/officeDocument/2006/relationships/image"/><Relationship Id="rId4" Target="../media/image161.png" Type="http://schemas.openxmlformats.org/officeDocument/2006/relationships/image"/><Relationship Id="rId5" Target="../media/image162.svg" Type="http://schemas.openxmlformats.org/officeDocument/2006/relationships/image"/><Relationship Id="rId6" Target="../media/image163.png" Type="http://schemas.openxmlformats.org/officeDocument/2006/relationships/image"/><Relationship Id="rId7" Target="../media/image164.svg" Type="http://schemas.openxmlformats.org/officeDocument/2006/relationships/image"/><Relationship Id="rId8" Target="../media/image165.png" Type="http://schemas.openxmlformats.org/officeDocument/2006/relationships/image"/><Relationship Id="rId9" Target="../media/image16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 Id="rId3" Target="../media/image188.svg" Type="http://schemas.openxmlformats.org/officeDocument/2006/relationships/image"/><Relationship Id="rId4" Target="../media/image189.png" Type="http://schemas.openxmlformats.org/officeDocument/2006/relationships/image"/><Relationship Id="rId5" Target="../media/image190.svg" Type="http://schemas.openxmlformats.org/officeDocument/2006/relationships/image"/><Relationship Id="rId6" Target="../media/image191.png" Type="http://schemas.openxmlformats.org/officeDocument/2006/relationships/image"/><Relationship Id="rId7" Target="../media/image192.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 Id="rId3" Target="../media/image188.svg" Type="http://schemas.openxmlformats.org/officeDocument/2006/relationships/image"/><Relationship Id="rId4" Target="../media/image189.png" Type="http://schemas.openxmlformats.org/officeDocument/2006/relationships/image"/><Relationship Id="rId5" Target="../media/image190.svg" Type="http://schemas.openxmlformats.org/officeDocument/2006/relationships/image"/><Relationship Id="rId6" Target="../media/image191.png" Type="http://schemas.openxmlformats.org/officeDocument/2006/relationships/image"/><Relationship Id="rId7" Target="../media/image192.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 Id="rId3" Target="../media/image188.svg" Type="http://schemas.openxmlformats.org/officeDocument/2006/relationships/image"/><Relationship Id="rId4" Target="../media/image189.png" Type="http://schemas.openxmlformats.org/officeDocument/2006/relationships/image"/><Relationship Id="rId5" Target="../media/image190.svg" Type="http://schemas.openxmlformats.org/officeDocument/2006/relationships/image"/><Relationship Id="rId6" Target="../media/image191.png" Type="http://schemas.openxmlformats.org/officeDocument/2006/relationships/image"/><Relationship Id="rId7" Target="../media/image19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 Id="rId3" Target="../media/image188.svg" Type="http://schemas.openxmlformats.org/officeDocument/2006/relationships/image"/><Relationship Id="rId4" Target="../media/image189.png" Type="http://schemas.openxmlformats.org/officeDocument/2006/relationships/image"/><Relationship Id="rId5" Target="../media/image190.svg" Type="http://schemas.openxmlformats.org/officeDocument/2006/relationships/image"/><Relationship Id="rId6" Target="../media/image191.png" Type="http://schemas.openxmlformats.org/officeDocument/2006/relationships/image"/><Relationship Id="rId7" Target="../media/image192.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 Id="rId3" Target="../media/image188.svg" Type="http://schemas.openxmlformats.org/officeDocument/2006/relationships/image"/><Relationship Id="rId4" Target="../media/image189.png" Type="http://schemas.openxmlformats.org/officeDocument/2006/relationships/image"/><Relationship Id="rId5" Target="../media/image190.svg" Type="http://schemas.openxmlformats.org/officeDocument/2006/relationships/image"/><Relationship Id="rId6" Target="../media/image191.png" Type="http://schemas.openxmlformats.org/officeDocument/2006/relationships/image"/><Relationship Id="rId7" Target="../media/image19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3.png" Type="http://schemas.openxmlformats.org/officeDocument/2006/relationships/image"/><Relationship Id="rId3" Target="../media/image194.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5.png" Type="http://schemas.openxmlformats.org/officeDocument/2006/relationships/image"/><Relationship Id="rId3" Target="../media/image196.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199.png" Type="http://schemas.openxmlformats.org/officeDocument/2006/relationships/image"/><Relationship Id="rId5" Target="../media/image200.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1.png" Type="http://schemas.openxmlformats.org/officeDocument/2006/relationships/image"/><Relationship Id="rId5" Target="../media/image202.svg" Type="http://schemas.openxmlformats.org/officeDocument/2006/relationships/image"/><Relationship Id="rId6" Target="../media/image203.png" Type="http://schemas.openxmlformats.org/officeDocument/2006/relationships/image"/><Relationship Id="rId7" Target="../media/image204.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199.png" Type="http://schemas.openxmlformats.org/officeDocument/2006/relationships/image"/><Relationship Id="rId5" Target="../media/image200.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5.png" Type="http://schemas.openxmlformats.org/officeDocument/2006/relationships/image"/><Relationship Id="rId5" Target="../media/image206.svg" Type="http://schemas.openxmlformats.org/officeDocument/2006/relationships/image"/><Relationship Id="rId6" Target="../media/image207.png" Type="http://schemas.openxmlformats.org/officeDocument/2006/relationships/image"/><Relationship Id="rId7" Target="../media/image208.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5.png" Type="http://schemas.openxmlformats.org/officeDocument/2006/relationships/image"/><Relationship Id="rId5" Target="../media/image206.svg" Type="http://schemas.openxmlformats.org/officeDocument/2006/relationships/image"/><Relationship Id="rId6" Target="../media/image207.png" Type="http://schemas.openxmlformats.org/officeDocument/2006/relationships/image"/><Relationship Id="rId7" Target="../media/image208.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9.png" Type="http://schemas.openxmlformats.org/officeDocument/2006/relationships/image"/><Relationship Id="rId5" Target="../media/image210.png" Type="http://schemas.openxmlformats.org/officeDocument/2006/relationships/image"/><Relationship Id="rId6" Target="../media/image2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9.png" Type="http://schemas.openxmlformats.org/officeDocument/2006/relationships/image"/><Relationship Id="rId5" Target="../media/image210.png" Type="http://schemas.openxmlformats.org/officeDocument/2006/relationships/image"/><Relationship Id="rId6" Target="../media/image211.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9.png" Type="http://schemas.openxmlformats.org/officeDocument/2006/relationships/image"/><Relationship Id="rId5" Target="../media/image210.png" Type="http://schemas.openxmlformats.org/officeDocument/2006/relationships/image"/><Relationship Id="rId6" Target="../media/image211.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 Id="rId4" Target="../media/image209.png" Type="http://schemas.openxmlformats.org/officeDocument/2006/relationships/image"/><Relationship Id="rId5" Target="../media/image210.png" Type="http://schemas.openxmlformats.org/officeDocument/2006/relationships/image"/><Relationship Id="rId6" Target="../media/image211.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1.png" Type="http://schemas.openxmlformats.org/officeDocument/2006/relationships/image"/><Relationship Id="rId3" Target="../media/image202.svg" Type="http://schemas.openxmlformats.org/officeDocument/2006/relationships/image"/><Relationship Id="rId4" Target="../media/image203.png" Type="http://schemas.openxmlformats.org/officeDocument/2006/relationships/image"/><Relationship Id="rId5" Target="../media/image204.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9.png" Type="http://schemas.openxmlformats.org/officeDocument/2006/relationships/image"/><Relationship Id="rId3" Target="../media/image200.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5.png" Type="http://schemas.openxmlformats.org/officeDocument/2006/relationships/image"/><Relationship Id="rId3" Target="../media/image206.svg" Type="http://schemas.openxmlformats.org/officeDocument/2006/relationships/image"/><Relationship Id="rId4" Target="../media/image207.png" Type="http://schemas.openxmlformats.org/officeDocument/2006/relationships/image"/><Relationship Id="rId5" Target="../media/image208.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9.png" Type="http://schemas.openxmlformats.org/officeDocument/2006/relationships/image"/><Relationship Id="rId3" Target="../media/image210.png" Type="http://schemas.openxmlformats.org/officeDocument/2006/relationships/image"/><Relationship Id="rId4" Target="../media/image2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44.png" Type="http://schemas.openxmlformats.org/officeDocument/2006/relationships/image"/><Relationship Id="rId13" Target="../media/image45.svg" Type="http://schemas.openxmlformats.org/officeDocument/2006/relationships/image"/><Relationship Id="rId14" Target="../media/image46.png" Type="http://schemas.openxmlformats.org/officeDocument/2006/relationships/image"/><Relationship Id="rId15" Target="../media/image47.svg" Type="http://schemas.openxmlformats.org/officeDocument/2006/relationships/image"/><Relationship Id="rId16" Target="../media/image48.png" Type="http://schemas.openxmlformats.org/officeDocument/2006/relationships/image"/><Relationship Id="rId17" Target="../media/image49.svg" Type="http://schemas.openxmlformats.org/officeDocument/2006/relationships/image"/><Relationship Id="rId18" Target="../media/image50.png" Type="http://schemas.openxmlformats.org/officeDocument/2006/relationships/image"/><Relationship Id="rId19" Target="../media/image51.svg" Type="http://schemas.openxmlformats.org/officeDocument/2006/relationships/image"/><Relationship Id="rId2" Target="../media/image34.png" Type="http://schemas.openxmlformats.org/officeDocument/2006/relationships/image"/><Relationship Id="rId20" Target="../media/image52.png" Type="http://schemas.openxmlformats.org/officeDocument/2006/relationships/image"/><Relationship Id="rId21" Target="../media/image53.svg" Type="http://schemas.openxmlformats.org/officeDocument/2006/relationships/image"/><Relationship Id="rId22" Target="../media/image54.png" Type="http://schemas.openxmlformats.org/officeDocument/2006/relationships/image"/><Relationship Id="rId23" Target="../media/image55.svg" Type="http://schemas.openxmlformats.org/officeDocument/2006/relationships/image"/><Relationship Id="rId24" Target="../media/image56.png" Type="http://schemas.openxmlformats.org/officeDocument/2006/relationships/image"/><Relationship Id="rId25" Target="../media/image57.svg" Type="http://schemas.openxmlformats.org/officeDocument/2006/relationships/image"/><Relationship Id="rId26" Target="../media/image58.png" Type="http://schemas.openxmlformats.org/officeDocument/2006/relationships/image"/><Relationship Id="rId27" Target="../media/image59.svg" Type="http://schemas.openxmlformats.org/officeDocument/2006/relationships/image"/><Relationship Id="rId28" Target="../media/image60.png" Type="http://schemas.openxmlformats.org/officeDocument/2006/relationships/image"/><Relationship Id="rId29" Target="../media/image61.svg" Type="http://schemas.openxmlformats.org/officeDocument/2006/relationships/image"/><Relationship Id="rId3" Target="../media/image35.svg" Type="http://schemas.openxmlformats.org/officeDocument/2006/relationships/image"/><Relationship Id="rId30" Target="../media/image62.png" Type="http://schemas.openxmlformats.org/officeDocument/2006/relationships/image"/><Relationship Id="rId31" Target="../media/image63.svg" Type="http://schemas.openxmlformats.org/officeDocument/2006/relationships/image"/><Relationship Id="rId32" Target="../media/image64.png" Type="http://schemas.openxmlformats.org/officeDocument/2006/relationships/image"/><Relationship Id="rId33" Target="../media/image6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13" Target="../media/image44.png" Type="http://schemas.openxmlformats.org/officeDocument/2006/relationships/image"/><Relationship Id="rId14" Target="../media/image45.svg" Type="http://schemas.openxmlformats.org/officeDocument/2006/relationships/image"/><Relationship Id="rId15" Target="../media/image46.png" Type="http://schemas.openxmlformats.org/officeDocument/2006/relationships/image"/><Relationship Id="rId16" Target="../media/image47.svg" Type="http://schemas.openxmlformats.org/officeDocument/2006/relationships/image"/><Relationship Id="rId17" Target="../media/image48.png" Type="http://schemas.openxmlformats.org/officeDocument/2006/relationships/image"/><Relationship Id="rId18" Target="../media/image49.svg" Type="http://schemas.openxmlformats.org/officeDocument/2006/relationships/image"/><Relationship Id="rId19" Target="../media/image50.png" Type="http://schemas.openxmlformats.org/officeDocument/2006/relationships/image"/><Relationship Id="rId2" Target="../media/image1.jpeg" Type="http://schemas.openxmlformats.org/officeDocument/2006/relationships/image"/><Relationship Id="rId20" Target="../media/image51.svg" Type="http://schemas.openxmlformats.org/officeDocument/2006/relationships/image"/><Relationship Id="rId21" Target="../media/image52.png" Type="http://schemas.openxmlformats.org/officeDocument/2006/relationships/image"/><Relationship Id="rId22" Target="../media/image53.svg" Type="http://schemas.openxmlformats.org/officeDocument/2006/relationships/image"/><Relationship Id="rId23" Target="../media/image54.png" Type="http://schemas.openxmlformats.org/officeDocument/2006/relationships/image"/><Relationship Id="rId24" Target="../media/image55.svg" Type="http://schemas.openxmlformats.org/officeDocument/2006/relationships/image"/><Relationship Id="rId25" Target="../media/image56.png" Type="http://schemas.openxmlformats.org/officeDocument/2006/relationships/image"/><Relationship Id="rId26" Target="../media/image57.svg" Type="http://schemas.openxmlformats.org/officeDocument/2006/relationships/image"/><Relationship Id="rId27" Target="../media/image58.png" Type="http://schemas.openxmlformats.org/officeDocument/2006/relationships/image"/><Relationship Id="rId28" Target="../media/image59.svg" Type="http://schemas.openxmlformats.org/officeDocument/2006/relationships/image"/><Relationship Id="rId29" Target="../media/image60.png" Type="http://schemas.openxmlformats.org/officeDocument/2006/relationships/image"/><Relationship Id="rId3" Target="../media/image34.png" Type="http://schemas.openxmlformats.org/officeDocument/2006/relationships/image"/><Relationship Id="rId30" Target="../media/image61.svg" Type="http://schemas.openxmlformats.org/officeDocument/2006/relationships/image"/><Relationship Id="rId31" Target="../media/image62.png" Type="http://schemas.openxmlformats.org/officeDocument/2006/relationships/image"/><Relationship Id="rId32" Target="../media/image63.svg" Type="http://schemas.openxmlformats.org/officeDocument/2006/relationships/image"/><Relationship Id="rId33" Target="../media/image64.png" Type="http://schemas.openxmlformats.org/officeDocument/2006/relationships/image"/><Relationship Id="rId34" Target="../media/image65.svg" Type="http://schemas.openxmlformats.org/officeDocument/2006/relationships/image"/><Relationship Id="rId4" Target="../media/image35.sv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2400" cy="10058400"/>
          </a:xfrm>
          <a:custGeom>
            <a:avLst/>
            <a:gdLst/>
            <a:ahLst/>
            <a:cxnLst/>
            <a:rect r="r" b="b" t="t" l="l"/>
            <a:pathLst>
              <a:path h="10058400" w="7772400">
                <a:moveTo>
                  <a:pt x="0" y="0"/>
                </a:moveTo>
                <a:lnTo>
                  <a:pt x="7772400" y="0"/>
                </a:lnTo>
                <a:lnTo>
                  <a:pt x="7772400" y="10058400"/>
                </a:lnTo>
                <a:lnTo>
                  <a:pt x="0" y="10058400"/>
                </a:lnTo>
                <a:lnTo>
                  <a:pt x="0" y="0"/>
                </a:lnTo>
                <a:close/>
              </a:path>
            </a:pathLst>
          </a:custGeom>
          <a:blipFill>
            <a:blip r:embed="rId2"/>
            <a:stretch>
              <a:fillRect l="-16176" t="-1136" r="-16176" b="-1136"/>
            </a:stretch>
          </a:blipFill>
        </p:spPr>
      </p:sp>
      <p:grpSp>
        <p:nvGrpSpPr>
          <p:cNvPr name="Group 3" id="3"/>
          <p:cNvGrpSpPr/>
          <p:nvPr/>
        </p:nvGrpSpPr>
        <p:grpSpPr>
          <a:xfrm rot="0">
            <a:off x="523240" y="612140"/>
            <a:ext cx="6725920" cy="8834120"/>
            <a:chOff x="0" y="0"/>
            <a:chExt cx="9990969" cy="13122579"/>
          </a:xfrm>
        </p:grpSpPr>
        <p:sp>
          <p:nvSpPr>
            <p:cNvPr name="Freeform 4" id="4"/>
            <p:cNvSpPr/>
            <p:nvPr/>
          </p:nvSpPr>
          <p:spPr>
            <a:xfrm flipH="false" flipV="false" rot="0">
              <a:off x="72390" y="72390"/>
              <a:ext cx="9846189" cy="12977799"/>
            </a:xfrm>
            <a:custGeom>
              <a:avLst/>
              <a:gdLst/>
              <a:ahLst/>
              <a:cxnLst/>
              <a:rect r="r" b="b" t="t" l="l"/>
              <a:pathLst>
                <a:path h="12977799" w="9846189">
                  <a:moveTo>
                    <a:pt x="0" y="0"/>
                  </a:moveTo>
                  <a:lnTo>
                    <a:pt x="9846189" y="0"/>
                  </a:lnTo>
                  <a:lnTo>
                    <a:pt x="9846189" y="12977799"/>
                  </a:lnTo>
                  <a:lnTo>
                    <a:pt x="0" y="12977799"/>
                  </a:lnTo>
                  <a:lnTo>
                    <a:pt x="0" y="0"/>
                  </a:lnTo>
                  <a:close/>
                </a:path>
              </a:pathLst>
            </a:custGeom>
            <a:solidFill>
              <a:srgbClr val="FFFFFF"/>
            </a:solidFill>
          </p:spPr>
        </p:sp>
        <p:sp>
          <p:nvSpPr>
            <p:cNvPr name="Freeform 5" id="5"/>
            <p:cNvSpPr/>
            <p:nvPr/>
          </p:nvSpPr>
          <p:spPr>
            <a:xfrm flipH="false" flipV="false" rot="0">
              <a:off x="0" y="0"/>
              <a:ext cx="9990968" cy="13122579"/>
            </a:xfrm>
            <a:custGeom>
              <a:avLst/>
              <a:gdLst/>
              <a:ahLst/>
              <a:cxnLst/>
              <a:rect r="r" b="b" t="t" l="l"/>
              <a:pathLst>
                <a:path h="13122579" w="9990968">
                  <a:moveTo>
                    <a:pt x="9846189" y="12977799"/>
                  </a:moveTo>
                  <a:lnTo>
                    <a:pt x="9990968" y="12977799"/>
                  </a:lnTo>
                  <a:lnTo>
                    <a:pt x="9990968" y="13122579"/>
                  </a:lnTo>
                  <a:lnTo>
                    <a:pt x="9846189" y="13122579"/>
                  </a:lnTo>
                  <a:lnTo>
                    <a:pt x="9846189" y="12977799"/>
                  </a:lnTo>
                  <a:close/>
                  <a:moveTo>
                    <a:pt x="0" y="144780"/>
                  </a:moveTo>
                  <a:lnTo>
                    <a:pt x="144780" y="144780"/>
                  </a:lnTo>
                  <a:lnTo>
                    <a:pt x="144780" y="12977799"/>
                  </a:lnTo>
                  <a:lnTo>
                    <a:pt x="0" y="12977799"/>
                  </a:lnTo>
                  <a:lnTo>
                    <a:pt x="0" y="144780"/>
                  </a:lnTo>
                  <a:close/>
                  <a:moveTo>
                    <a:pt x="0" y="12977799"/>
                  </a:moveTo>
                  <a:lnTo>
                    <a:pt x="144780" y="12977799"/>
                  </a:lnTo>
                  <a:lnTo>
                    <a:pt x="144780" y="13122579"/>
                  </a:lnTo>
                  <a:lnTo>
                    <a:pt x="0" y="13122579"/>
                  </a:lnTo>
                  <a:lnTo>
                    <a:pt x="0" y="12977799"/>
                  </a:lnTo>
                  <a:close/>
                  <a:moveTo>
                    <a:pt x="9846189" y="144780"/>
                  </a:moveTo>
                  <a:lnTo>
                    <a:pt x="9990968" y="144780"/>
                  </a:lnTo>
                  <a:lnTo>
                    <a:pt x="9990968" y="12977799"/>
                  </a:lnTo>
                  <a:lnTo>
                    <a:pt x="9846189" y="12977799"/>
                  </a:lnTo>
                  <a:lnTo>
                    <a:pt x="9846189" y="144780"/>
                  </a:lnTo>
                  <a:close/>
                  <a:moveTo>
                    <a:pt x="144780" y="12977799"/>
                  </a:moveTo>
                  <a:lnTo>
                    <a:pt x="9846189" y="12977799"/>
                  </a:lnTo>
                  <a:lnTo>
                    <a:pt x="9846189" y="13122579"/>
                  </a:lnTo>
                  <a:lnTo>
                    <a:pt x="144780" y="13122579"/>
                  </a:lnTo>
                  <a:lnTo>
                    <a:pt x="144780" y="12977799"/>
                  </a:lnTo>
                  <a:close/>
                  <a:moveTo>
                    <a:pt x="9846189" y="0"/>
                  </a:moveTo>
                  <a:lnTo>
                    <a:pt x="9990968" y="0"/>
                  </a:lnTo>
                  <a:lnTo>
                    <a:pt x="9990968" y="144780"/>
                  </a:lnTo>
                  <a:lnTo>
                    <a:pt x="9846189" y="144780"/>
                  </a:lnTo>
                  <a:lnTo>
                    <a:pt x="9846189" y="0"/>
                  </a:lnTo>
                  <a:close/>
                  <a:moveTo>
                    <a:pt x="0" y="0"/>
                  </a:moveTo>
                  <a:lnTo>
                    <a:pt x="144780" y="0"/>
                  </a:lnTo>
                  <a:lnTo>
                    <a:pt x="144780" y="144780"/>
                  </a:lnTo>
                  <a:lnTo>
                    <a:pt x="0" y="144780"/>
                  </a:lnTo>
                  <a:lnTo>
                    <a:pt x="0" y="0"/>
                  </a:lnTo>
                  <a:close/>
                  <a:moveTo>
                    <a:pt x="144780" y="0"/>
                  </a:moveTo>
                  <a:lnTo>
                    <a:pt x="9846189" y="0"/>
                  </a:lnTo>
                  <a:lnTo>
                    <a:pt x="9846189" y="144780"/>
                  </a:lnTo>
                  <a:lnTo>
                    <a:pt x="144780" y="144780"/>
                  </a:lnTo>
                  <a:lnTo>
                    <a:pt x="144780" y="0"/>
                  </a:lnTo>
                  <a:close/>
                </a:path>
              </a:pathLst>
            </a:custGeom>
            <a:solidFill>
              <a:srgbClr val="156BAF"/>
            </a:solidFill>
          </p:spPr>
        </p:sp>
      </p:grpSp>
      <p:sp>
        <p:nvSpPr>
          <p:cNvPr name="Freeform 6" id="6"/>
          <p:cNvSpPr/>
          <p:nvPr/>
        </p:nvSpPr>
        <p:spPr>
          <a:xfrm flipH="false" flipV="false" rot="0">
            <a:off x="1629676" y="3005091"/>
            <a:ext cx="1554480" cy="1794494"/>
          </a:xfrm>
          <a:custGeom>
            <a:avLst/>
            <a:gdLst/>
            <a:ahLst/>
            <a:cxnLst/>
            <a:rect r="r" b="b" t="t" l="l"/>
            <a:pathLst>
              <a:path h="1794494" w="1554480">
                <a:moveTo>
                  <a:pt x="0" y="0"/>
                </a:moveTo>
                <a:lnTo>
                  <a:pt x="1554480" y="0"/>
                </a:lnTo>
                <a:lnTo>
                  <a:pt x="1554480" y="1794494"/>
                </a:lnTo>
                <a:lnTo>
                  <a:pt x="0" y="17944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286649" y="4953970"/>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2</a:t>
            </a:r>
          </a:p>
        </p:txBody>
      </p:sp>
      <p:sp>
        <p:nvSpPr>
          <p:cNvPr name="TextBox 8" id="8"/>
          <p:cNvSpPr txBox="true"/>
          <p:nvPr/>
        </p:nvSpPr>
        <p:spPr>
          <a:xfrm rot="0">
            <a:off x="2250161" y="4953970"/>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3</a:t>
            </a:r>
          </a:p>
        </p:txBody>
      </p:sp>
      <p:sp>
        <p:nvSpPr>
          <p:cNvPr name="TextBox 9" id="9"/>
          <p:cNvSpPr txBox="true"/>
          <p:nvPr/>
        </p:nvSpPr>
        <p:spPr>
          <a:xfrm rot="0">
            <a:off x="3047577" y="4953970"/>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4</a:t>
            </a:r>
          </a:p>
        </p:txBody>
      </p:sp>
      <p:sp>
        <p:nvSpPr>
          <p:cNvPr name="Freeform 10" id="10"/>
          <p:cNvSpPr/>
          <p:nvPr/>
        </p:nvSpPr>
        <p:spPr>
          <a:xfrm flipH="false" flipV="false" rot="0">
            <a:off x="4880371" y="3005091"/>
            <a:ext cx="1554480" cy="1794494"/>
          </a:xfrm>
          <a:custGeom>
            <a:avLst/>
            <a:gdLst/>
            <a:ahLst/>
            <a:cxnLst/>
            <a:rect r="r" b="b" t="t" l="l"/>
            <a:pathLst>
              <a:path h="1794494" w="1554480">
                <a:moveTo>
                  <a:pt x="0" y="0"/>
                </a:moveTo>
                <a:lnTo>
                  <a:pt x="1554480" y="0"/>
                </a:lnTo>
                <a:lnTo>
                  <a:pt x="1554480" y="1794494"/>
                </a:lnTo>
                <a:lnTo>
                  <a:pt x="0" y="17944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4537343" y="4953970"/>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5</a:t>
            </a:r>
          </a:p>
        </p:txBody>
      </p:sp>
      <p:sp>
        <p:nvSpPr>
          <p:cNvPr name="TextBox 12" id="12"/>
          <p:cNvSpPr txBox="true"/>
          <p:nvPr/>
        </p:nvSpPr>
        <p:spPr>
          <a:xfrm rot="0">
            <a:off x="5500856" y="4953970"/>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6</a:t>
            </a:r>
          </a:p>
        </p:txBody>
      </p:sp>
      <p:sp>
        <p:nvSpPr>
          <p:cNvPr name="TextBox 13" id="13"/>
          <p:cNvSpPr txBox="true"/>
          <p:nvPr/>
        </p:nvSpPr>
        <p:spPr>
          <a:xfrm rot="0">
            <a:off x="6298271" y="4953970"/>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7</a:t>
            </a:r>
          </a:p>
        </p:txBody>
      </p:sp>
      <p:sp>
        <p:nvSpPr>
          <p:cNvPr name="Freeform 14" id="14"/>
          <p:cNvSpPr/>
          <p:nvPr/>
        </p:nvSpPr>
        <p:spPr>
          <a:xfrm flipH="false" flipV="false" rot="0">
            <a:off x="2387925" y="3158014"/>
            <a:ext cx="473106" cy="473106"/>
          </a:xfrm>
          <a:custGeom>
            <a:avLst/>
            <a:gdLst/>
            <a:ahLst/>
            <a:cxnLst/>
            <a:rect r="r" b="b" t="t" l="l"/>
            <a:pathLst>
              <a:path h="473106" w="473106">
                <a:moveTo>
                  <a:pt x="0" y="0"/>
                </a:moveTo>
                <a:lnTo>
                  <a:pt x="473105" y="0"/>
                </a:lnTo>
                <a:lnTo>
                  <a:pt x="473105" y="473105"/>
                </a:lnTo>
                <a:lnTo>
                  <a:pt x="0" y="4731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896697" y="3517149"/>
            <a:ext cx="491227" cy="491227"/>
          </a:xfrm>
          <a:custGeom>
            <a:avLst/>
            <a:gdLst/>
            <a:ahLst/>
            <a:cxnLst/>
            <a:rect r="r" b="b" t="t" l="l"/>
            <a:pathLst>
              <a:path h="491227" w="491227">
                <a:moveTo>
                  <a:pt x="0" y="0"/>
                </a:moveTo>
                <a:lnTo>
                  <a:pt x="491228" y="0"/>
                </a:lnTo>
                <a:lnTo>
                  <a:pt x="491228" y="491227"/>
                </a:lnTo>
                <a:lnTo>
                  <a:pt x="0" y="4912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2429859" y="3762762"/>
            <a:ext cx="431172" cy="431172"/>
          </a:xfrm>
          <a:custGeom>
            <a:avLst/>
            <a:gdLst/>
            <a:ahLst/>
            <a:cxnLst/>
            <a:rect r="r" b="b" t="t" l="l"/>
            <a:pathLst>
              <a:path h="431172" w="431172">
                <a:moveTo>
                  <a:pt x="0" y="0"/>
                </a:moveTo>
                <a:lnTo>
                  <a:pt x="431171" y="0"/>
                </a:lnTo>
                <a:lnTo>
                  <a:pt x="431171" y="431172"/>
                </a:lnTo>
                <a:lnTo>
                  <a:pt x="0" y="4311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5257058" y="3340651"/>
            <a:ext cx="346558" cy="346558"/>
          </a:xfrm>
          <a:custGeom>
            <a:avLst/>
            <a:gdLst/>
            <a:ahLst/>
            <a:cxnLst/>
            <a:rect r="r" b="b" t="t" l="l"/>
            <a:pathLst>
              <a:path h="346558" w="346558">
                <a:moveTo>
                  <a:pt x="0" y="0"/>
                </a:moveTo>
                <a:lnTo>
                  <a:pt x="346557" y="0"/>
                </a:lnTo>
                <a:lnTo>
                  <a:pt x="346557" y="346558"/>
                </a:lnTo>
                <a:lnTo>
                  <a:pt x="0" y="346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070505" y="3698178"/>
            <a:ext cx="359832" cy="359832"/>
          </a:xfrm>
          <a:custGeom>
            <a:avLst/>
            <a:gdLst/>
            <a:ahLst/>
            <a:cxnLst/>
            <a:rect r="r" b="b" t="t" l="l"/>
            <a:pathLst>
              <a:path h="359832" w="359832">
                <a:moveTo>
                  <a:pt x="0" y="0"/>
                </a:moveTo>
                <a:lnTo>
                  <a:pt x="359832" y="0"/>
                </a:lnTo>
                <a:lnTo>
                  <a:pt x="359832" y="359832"/>
                </a:lnTo>
                <a:lnTo>
                  <a:pt x="0" y="3598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5527160" y="3850456"/>
            <a:ext cx="315840" cy="315840"/>
          </a:xfrm>
          <a:custGeom>
            <a:avLst/>
            <a:gdLst/>
            <a:ahLst/>
            <a:cxnLst/>
            <a:rect r="r" b="b" t="t" l="l"/>
            <a:pathLst>
              <a:path h="315840" w="315840">
                <a:moveTo>
                  <a:pt x="0" y="0"/>
                </a:moveTo>
                <a:lnTo>
                  <a:pt x="315840" y="0"/>
                </a:lnTo>
                <a:lnTo>
                  <a:pt x="315840" y="315840"/>
                </a:lnTo>
                <a:lnTo>
                  <a:pt x="0" y="3158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0">
            <a:off x="5845220" y="3557627"/>
            <a:ext cx="410270" cy="410270"/>
          </a:xfrm>
          <a:custGeom>
            <a:avLst/>
            <a:gdLst/>
            <a:ahLst/>
            <a:cxnLst/>
            <a:rect r="r" b="b" t="t" l="l"/>
            <a:pathLst>
              <a:path h="410270" w="410270">
                <a:moveTo>
                  <a:pt x="0" y="0"/>
                </a:moveTo>
                <a:lnTo>
                  <a:pt x="410270" y="0"/>
                </a:lnTo>
                <a:lnTo>
                  <a:pt x="410270" y="410270"/>
                </a:lnTo>
                <a:lnTo>
                  <a:pt x="0" y="41027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0">
            <a:off x="5685080" y="3158014"/>
            <a:ext cx="365275" cy="365275"/>
          </a:xfrm>
          <a:custGeom>
            <a:avLst/>
            <a:gdLst/>
            <a:ahLst/>
            <a:cxnLst/>
            <a:rect r="r" b="b" t="t" l="l"/>
            <a:pathLst>
              <a:path h="365275" w="365275">
                <a:moveTo>
                  <a:pt x="0" y="0"/>
                </a:moveTo>
                <a:lnTo>
                  <a:pt x="365275" y="0"/>
                </a:lnTo>
                <a:lnTo>
                  <a:pt x="365275" y="365275"/>
                </a:lnTo>
                <a:lnTo>
                  <a:pt x="0" y="36527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2" id="22"/>
          <p:cNvSpPr txBox="true"/>
          <p:nvPr/>
        </p:nvSpPr>
        <p:spPr>
          <a:xfrm rot="0">
            <a:off x="1786539" y="1552924"/>
            <a:ext cx="4491449" cy="575280"/>
          </a:xfrm>
          <a:prstGeom prst="rect">
            <a:avLst/>
          </a:prstGeom>
        </p:spPr>
        <p:txBody>
          <a:bodyPr anchor="t" rtlCol="false" tIns="0" lIns="0" bIns="0" rIns="0">
            <a:spAutoFit/>
          </a:bodyPr>
          <a:lstStyle/>
          <a:p>
            <a:pPr algn="ctr">
              <a:lnSpc>
                <a:spcPts val="4409"/>
              </a:lnSpc>
            </a:pPr>
            <a:r>
              <a:rPr lang="en-US" sz="3150">
                <a:solidFill>
                  <a:srgbClr val="156BAF"/>
                </a:solidFill>
                <a:latin typeface="Sailors Condensed"/>
                <a:ea typeface="Sailors Condensed"/>
                <a:cs typeface="Sailors Condensed"/>
                <a:sym typeface="Sailors Condensed"/>
              </a:rPr>
              <a:t>How many snowflakes?</a:t>
            </a:r>
          </a:p>
        </p:txBody>
      </p:sp>
      <p:sp>
        <p:nvSpPr>
          <p:cNvPr name="Freeform 23" id="23"/>
          <p:cNvSpPr/>
          <p:nvPr/>
        </p:nvSpPr>
        <p:spPr>
          <a:xfrm flipH="false" flipV="false" rot="0">
            <a:off x="1629676" y="6539513"/>
            <a:ext cx="1554480" cy="1794494"/>
          </a:xfrm>
          <a:custGeom>
            <a:avLst/>
            <a:gdLst/>
            <a:ahLst/>
            <a:cxnLst/>
            <a:rect r="r" b="b" t="t" l="l"/>
            <a:pathLst>
              <a:path h="1794494" w="1554480">
                <a:moveTo>
                  <a:pt x="0" y="0"/>
                </a:moveTo>
                <a:lnTo>
                  <a:pt x="1554480" y="0"/>
                </a:lnTo>
                <a:lnTo>
                  <a:pt x="1554480" y="1794493"/>
                </a:lnTo>
                <a:lnTo>
                  <a:pt x="0" y="17944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4" id="24"/>
          <p:cNvSpPr txBox="true"/>
          <p:nvPr/>
        </p:nvSpPr>
        <p:spPr>
          <a:xfrm rot="0">
            <a:off x="1286649" y="8488391"/>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5</a:t>
            </a:r>
          </a:p>
        </p:txBody>
      </p:sp>
      <p:sp>
        <p:nvSpPr>
          <p:cNvPr name="TextBox 25" id="25"/>
          <p:cNvSpPr txBox="true"/>
          <p:nvPr/>
        </p:nvSpPr>
        <p:spPr>
          <a:xfrm rot="0">
            <a:off x="2250161" y="8488391"/>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6</a:t>
            </a:r>
          </a:p>
        </p:txBody>
      </p:sp>
      <p:sp>
        <p:nvSpPr>
          <p:cNvPr name="TextBox 26" id="26"/>
          <p:cNvSpPr txBox="true"/>
          <p:nvPr/>
        </p:nvSpPr>
        <p:spPr>
          <a:xfrm rot="0">
            <a:off x="3047577" y="8488391"/>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7</a:t>
            </a:r>
          </a:p>
        </p:txBody>
      </p:sp>
      <p:sp>
        <p:nvSpPr>
          <p:cNvPr name="Freeform 27" id="27"/>
          <p:cNvSpPr/>
          <p:nvPr/>
        </p:nvSpPr>
        <p:spPr>
          <a:xfrm flipH="false" flipV="false" rot="0">
            <a:off x="4880371" y="6539513"/>
            <a:ext cx="1554480" cy="1794494"/>
          </a:xfrm>
          <a:custGeom>
            <a:avLst/>
            <a:gdLst/>
            <a:ahLst/>
            <a:cxnLst/>
            <a:rect r="r" b="b" t="t" l="l"/>
            <a:pathLst>
              <a:path h="1794494" w="1554480">
                <a:moveTo>
                  <a:pt x="0" y="0"/>
                </a:moveTo>
                <a:lnTo>
                  <a:pt x="1554480" y="0"/>
                </a:lnTo>
                <a:lnTo>
                  <a:pt x="1554480" y="1794493"/>
                </a:lnTo>
                <a:lnTo>
                  <a:pt x="0" y="17944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8" id="28"/>
          <p:cNvSpPr txBox="true"/>
          <p:nvPr/>
        </p:nvSpPr>
        <p:spPr>
          <a:xfrm rot="0">
            <a:off x="4537343" y="8488391"/>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8</a:t>
            </a:r>
          </a:p>
        </p:txBody>
      </p:sp>
      <p:sp>
        <p:nvSpPr>
          <p:cNvPr name="TextBox 29" id="29"/>
          <p:cNvSpPr txBox="true"/>
          <p:nvPr/>
        </p:nvSpPr>
        <p:spPr>
          <a:xfrm rot="0">
            <a:off x="5500856" y="8488391"/>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9</a:t>
            </a:r>
          </a:p>
        </p:txBody>
      </p:sp>
      <p:sp>
        <p:nvSpPr>
          <p:cNvPr name="TextBox 30" id="30"/>
          <p:cNvSpPr txBox="true"/>
          <p:nvPr/>
        </p:nvSpPr>
        <p:spPr>
          <a:xfrm rot="0">
            <a:off x="6298271" y="8488391"/>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10</a:t>
            </a:r>
          </a:p>
        </p:txBody>
      </p:sp>
      <p:sp>
        <p:nvSpPr>
          <p:cNvPr name="Freeform 31" id="31"/>
          <p:cNvSpPr/>
          <p:nvPr/>
        </p:nvSpPr>
        <p:spPr>
          <a:xfrm flipH="false" flipV="false" rot="0">
            <a:off x="2279894" y="7181057"/>
            <a:ext cx="275440" cy="275440"/>
          </a:xfrm>
          <a:custGeom>
            <a:avLst/>
            <a:gdLst/>
            <a:ahLst/>
            <a:cxnLst/>
            <a:rect r="r" b="b" t="t" l="l"/>
            <a:pathLst>
              <a:path h="275440" w="275440">
                <a:moveTo>
                  <a:pt x="0" y="0"/>
                </a:moveTo>
                <a:lnTo>
                  <a:pt x="275439" y="0"/>
                </a:lnTo>
                <a:lnTo>
                  <a:pt x="275439" y="275440"/>
                </a:lnTo>
                <a:lnTo>
                  <a:pt x="0" y="27544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2" id="32"/>
          <p:cNvSpPr/>
          <p:nvPr/>
        </p:nvSpPr>
        <p:spPr>
          <a:xfrm flipH="false" flipV="false" rot="0">
            <a:off x="1826495" y="7393284"/>
            <a:ext cx="285990" cy="285990"/>
          </a:xfrm>
          <a:custGeom>
            <a:avLst/>
            <a:gdLst/>
            <a:ahLst/>
            <a:cxnLst/>
            <a:rect r="r" b="b" t="t" l="l"/>
            <a:pathLst>
              <a:path h="285990" w="285990">
                <a:moveTo>
                  <a:pt x="0" y="0"/>
                </a:moveTo>
                <a:lnTo>
                  <a:pt x="285990" y="0"/>
                </a:lnTo>
                <a:lnTo>
                  <a:pt x="285990" y="285989"/>
                </a:lnTo>
                <a:lnTo>
                  <a:pt x="0" y="2859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0">
            <a:off x="2136899" y="7536278"/>
            <a:ext cx="251026" cy="251026"/>
          </a:xfrm>
          <a:custGeom>
            <a:avLst/>
            <a:gdLst/>
            <a:ahLst/>
            <a:cxnLst/>
            <a:rect r="r" b="b" t="t" l="l"/>
            <a:pathLst>
              <a:path h="251026" w="251026">
                <a:moveTo>
                  <a:pt x="0" y="0"/>
                </a:moveTo>
                <a:lnTo>
                  <a:pt x="251026" y="0"/>
                </a:lnTo>
                <a:lnTo>
                  <a:pt x="251026" y="251026"/>
                </a:lnTo>
                <a:lnTo>
                  <a:pt x="0" y="2510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4" id="34"/>
          <p:cNvSpPr/>
          <p:nvPr/>
        </p:nvSpPr>
        <p:spPr>
          <a:xfrm flipH="false" flipV="false" rot="0">
            <a:off x="2334565" y="6679534"/>
            <a:ext cx="275440" cy="275440"/>
          </a:xfrm>
          <a:custGeom>
            <a:avLst/>
            <a:gdLst/>
            <a:ahLst/>
            <a:cxnLst/>
            <a:rect r="r" b="b" t="t" l="l"/>
            <a:pathLst>
              <a:path h="275440" w="275440">
                <a:moveTo>
                  <a:pt x="0" y="0"/>
                </a:moveTo>
                <a:lnTo>
                  <a:pt x="275440" y="0"/>
                </a:lnTo>
                <a:lnTo>
                  <a:pt x="275440" y="275439"/>
                </a:lnTo>
                <a:lnTo>
                  <a:pt x="0" y="2754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5" id="35"/>
          <p:cNvSpPr/>
          <p:nvPr/>
        </p:nvSpPr>
        <p:spPr>
          <a:xfrm flipH="false" flipV="false" rot="0">
            <a:off x="1993904" y="6954973"/>
            <a:ext cx="285990" cy="285990"/>
          </a:xfrm>
          <a:custGeom>
            <a:avLst/>
            <a:gdLst/>
            <a:ahLst/>
            <a:cxnLst/>
            <a:rect r="r" b="b" t="t" l="l"/>
            <a:pathLst>
              <a:path h="285990" w="285990">
                <a:moveTo>
                  <a:pt x="0" y="0"/>
                </a:moveTo>
                <a:lnTo>
                  <a:pt x="285990" y="0"/>
                </a:lnTo>
                <a:lnTo>
                  <a:pt x="285990" y="285990"/>
                </a:lnTo>
                <a:lnTo>
                  <a:pt x="0" y="28599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6" id="36"/>
          <p:cNvSpPr/>
          <p:nvPr/>
        </p:nvSpPr>
        <p:spPr>
          <a:xfrm flipH="false" flipV="false" rot="0">
            <a:off x="2610005" y="6989937"/>
            <a:ext cx="251026" cy="251026"/>
          </a:xfrm>
          <a:custGeom>
            <a:avLst/>
            <a:gdLst/>
            <a:ahLst/>
            <a:cxnLst/>
            <a:rect r="r" b="b" t="t" l="l"/>
            <a:pathLst>
              <a:path h="251026" w="251026">
                <a:moveTo>
                  <a:pt x="0" y="0"/>
                </a:moveTo>
                <a:lnTo>
                  <a:pt x="251025" y="0"/>
                </a:lnTo>
                <a:lnTo>
                  <a:pt x="251025" y="251026"/>
                </a:lnTo>
                <a:lnTo>
                  <a:pt x="0" y="2510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7" id="37"/>
          <p:cNvSpPr/>
          <p:nvPr/>
        </p:nvSpPr>
        <p:spPr>
          <a:xfrm flipH="false" flipV="false" rot="0">
            <a:off x="2610005" y="7410766"/>
            <a:ext cx="251026" cy="251026"/>
          </a:xfrm>
          <a:custGeom>
            <a:avLst/>
            <a:gdLst/>
            <a:ahLst/>
            <a:cxnLst/>
            <a:rect r="r" b="b" t="t" l="l"/>
            <a:pathLst>
              <a:path h="251026" w="251026">
                <a:moveTo>
                  <a:pt x="0" y="0"/>
                </a:moveTo>
                <a:lnTo>
                  <a:pt x="251025" y="0"/>
                </a:lnTo>
                <a:lnTo>
                  <a:pt x="251025" y="251025"/>
                </a:lnTo>
                <a:lnTo>
                  <a:pt x="0" y="2510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8" id="38"/>
          <p:cNvSpPr/>
          <p:nvPr/>
        </p:nvSpPr>
        <p:spPr>
          <a:xfrm flipH="false" flipV="false" rot="0">
            <a:off x="5462108" y="7292413"/>
            <a:ext cx="228274" cy="228274"/>
          </a:xfrm>
          <a:custGeom>
            <a:avLst/>
            <a:gdLst/>
            <a:ahLst/>
            <a:cxnLst/>
            <a:rect r="r" b="b" t="t" l="l"/>
            <a:pathLst>
              <a:path h="228274" w="228274">
                <a:moveTo>
                  <a:pt x="0" y="0"/>
                </a:moveTo>
                <a:lnTo>
                  <a:pt x="228275" y="0"/>
                </a:lnTo>
                <a:lnTo>
                  <a:pt x="228275" y="228274"/>
                </a:lnTo>
                <a:lnTo>
                  <a:pt x="0" y="228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9" id="39"/>
          <p:cNvSpPr/>
          <p:nvPr/>
        </p:nvSpPr>
        <p:spPr>
          <a:xfrm flipH="false" flipV="false" rot="0">
            <a:off x="5086348" y="7468298"/>
            <a:ext cx="237018" cy="237018"/>
          </a:xfrm>
          <a:custGeom>
            <a:avLst/>
            <a:gdLst/>
            <a:ahLst/>
            <a:cxnLst/>
            <a:rect r="r" b="b" t="t" l="l"/>
            <a:pathLst>
              <a:path h="237018" w="237018">
                <a:moveTo>
                  <a:pt x="0" y="0"/>
                </a:moveTo>
                <a:lnTo>
                  <a:pt x="237018" y="0"/>
                </a:lnTo>
                <a:lnTo>
                  <a:pt x="237018" y="237018"/>
                </a:lnTo>
                <a:lnTo>
                  <a:pt x="0" y="237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0" id="40"/>
          <p:cNvSpPr/>
          <p:nvPr/>
        </p:nvSpPr>
        <p:spPr>
          <a:xfrm flipH="false" flipV="false" rot="0">
            <a:off x="5343599" y="7586807"/>
            <a:ext cx="208041" cy="208041"/>
          </a:xfrm>
          <a:custGeom>
            <a:avLst/>
            <a:gdLst/>
            <a:ahLst/>
            <a:cxnLst/>
            <a:rect r="r" b="b" t="t" l="l"/>
            <a:pathLst>
              <a:path h="208041" w="208041">
                <a:moveTo>
                  <a:pt x="0" y="0"/>
                </a:moveTo>
                <a:lnTo>
                  <a:pt x="208041" y="0"/>
                </a:lnTo>
                <a:lnTo>
                  <a:pt x="208041" y="208041"/>
                </a:lnTo>
                <a:lnTo>
                  <a:pt x="0" y="2080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1" id="41"/>
          <p:cNvSpPr/>
          <p:nvPr/>
        </p:nvSpPr>
        <p:spPr>
          <a:xfrm flipH="false" flipV="false" rot="0">
            <a:off x="5430337" y="6817254"/>
            <a:ext cx="228274" cy="228274"/>
          </a:xfrm>
          <a:custGeom>
            <a:avLst/>
            <a:gdLst/>
            <a:ahLst/>
            <a:cxnLst/>
            <a:rect r="r" b="b" t="t" l="l"/>
            <a:pathLst>
              <a:path h="228274" w="228274">
                <a:moveTo>
                  <a:pt x="0" y="0"/>
                </a:moveTo>
                <a:lnTo>
                  <a:pt x="228274" y="0"/>
                </a:lnTo>
                <a:lnTo>
                  <a:pt x="228274" y="228274"/>
                </a:lnTo>
                <a:lnTo>
                  <a:pt x="0" y="228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2" id="42"/>
          <p:cNvSpPr/>
          <p:nvPr/>
        </p:nvSpPr>
        <p:spPr>
          <a:xfrm flipH="false" flipV="false" rot="0">
            <a:off x="5138549" y="7073482"/>
            <a:ext cx="237018" cy="237018"/>
          </a:xfrm>
          <a:custGeom>
            <a:avLst/>
            <a:gdLst/>
            <a:ahLst/>
            <a:cxnLst/>
            <a:rect r="r" b="b" t="t" l="l"/>
            <a:pathLst>
              <a:path h="237018" w="237018">
                <a:moveTo>
                  <a:pt x="0" y="0"/>
                </a:moveTo>
                <a:lnTo>
                  <a:pt x="237018" y="0"/>
                </a:lnTo>
                <a:lnTo>
                  <a:pt x="237018" y="237019"/>
                </a:lnTo>
                <a:lnTo>
                  <a:pt x="0" y="23701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3" id="43"/>
          <p:cNvSpPr/>
          <p:nvPr/>
        </p:nvSpPr>
        <p:spPr>
          <a:xfrm flipH="false" flipV="false" rot="0">
            <a:off x="5735692" y="7134019"/>
            <a:ext cx="208041" cy="208041"/>
          </a:xfrm>
          <a:custGeom>
            <a:avLst/>
            <a:gdLst/>
            <a:ahLst/>
            <a:cxnLst/>
            <a:rect r="r" b="b" t="t" l="l"/>
            <a:pathLst>
              <a:path h="208041" w="208041">
                <a:moveTo>
                  <a:pt x="0" y="0"/>
                </a:moveTo>
                <a:lnTo>
                  <a:pt x="208042" y="0"/>
                </a:lnTo>
                <a:lnTo>
                  <a:pt x="208042" y="208042"/>
                </a:lnTo>
                <a:lnTo>
                  <a:pt x="0" y="2080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4" id="44"/>
          <p:cNvSpPr/>
          <p:nvPr/>
        </p:nvSpPr>
        <p:spPr>
          <a:xfrm flipH="false" flipV="false" rot="0">
            <a:off x="5735692" y="7482787"/>
            <a:ext cx="208041" cy="208041"/>
          </a:xfrm>
          <a:custGeom>
            <a:avLst/>
            <a:gdLst/>
            <a:ahLst/>
            <a:cxnLst/>
            <a:rect r="r" b="b" t="t" l="l"/>
            <a:pathLst>
              <a:path h="208041" w="208041">
                <a:moveTo>
                  <a:pt x="0" y="0"/>
                </a:moveTo>
                <a:lnTo>
                  <a:pt x="208042" y="0"/>
                </a:lnTo>
                <a:lnTo>
                  <a:pt x="208042" y="208041"/>
                </a:lnTo>
                <a:lnTo>
                  <a:pt x="0" y="2080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5" id="45"/>
          <p:cNvSpPr/>
          <p:nvPr/>
        </p:nvSpPr>
        <p:spPr>
          <a:xfrm flipH="false" flipV="false" rot="0">
            <a:off x="6027216" y="7393284"/>
            <a:ext cx="228274" cy="228274"/>
          </a:xfrm>
          <a:custGeom>
            <a:avLst/>
            <a:gdLst/>
            <a:ahLst/>
            <a:cxnLst/>
            <a:rect r="r" b="b" t="t" l="l"/>
            <a:pathLst>
              <a:path h="228274" w="228274">
                <a:moveTo>
                  <a:pt x="0" y="0"/>
                </a:moveTo>
                <a:lnTo>
                  <a:pt x="228274" y="0"/>
                </a:lnTo>
                <a:lnTo>
                  <a:pt x="228274" y="228274"/>
                </a:lnTo>
                <a:lnTo>
                  <a:pt x="0" y="228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6" id="46"/>
          <p:cNvSpPr/>
          <p:nvPr/>
        </p:nvSpPr>
        <p:spPr>
          <a:xfrm flipH="false" flipV="false" rot="0">
            <a:off x="6018472" y="6954973"/>
            <a:ext cx="237018" cy="237018"/>
          </a:xfrm>
          <a:custGeom>
            <a:avLst/>
            <a:gdLst/>
            <a:ahLst/>
            <a:cxnLst/>
            <a:rect r="r" b="b" t="t" l="l"/>
            <a:pathLst>
              <a:path h="237018" w="237018">
                <a:moveTo>
                  <a:pt x="0" y="0"/>
                </a:moveTo>
                <a:lnTo>
                  <a:pt x="237018" y="0"/>
                </a:lnTo>
                <a:lnTo>
                  <a:pt x="237018" y="237018"/>
                </a:lnTo>
                <a:lnTo>
                  <a:pt x="0" y="237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7" id="47"/>
          <p:cNvSpPr/>
          <p:nvPr/>
        </p:nvSpPr>
        <p:spPr>
          <a:xfrm flipH="false" flipV="false" rot="0">
            <a:off x="5763697" y="6679534"/>
            <a:ext cx="208041" cy="208041"/>
          </a:xfrm>
          <a:custGeom>
            <a:avLst/>
            <a:gdLst/>
            <a:ahLst/>
            <a:cxnLst/>
            <a:rect r="r" b="b" t="t" l="l"/>
            <a:pathLst>
              <a:path h="208041" w="208041">
                <a:moveTo>
                  <a:pt x="0" y="0"/>
                </a:moveTo>
                <a:lnTo>
                  <a:pt x="208041" y="0"/>
                </a:lnTo>
                <a:lnTo>
                  <a:pt x="208041" y="208041"/>
                </a:lnTo>
                <a:lnTo>
                  <a:pt x="0" y="2080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48" id="48"/>
          <p:cNvSpPr txBox="true"/>
          <p:nvPr/>
        </p:nvSpPr>
        <p:spPr>
          <a:xfrm rot="0">
            <a:off x="1286649" y="2112329"/>
            <a:ext cx="5491229" cy="321885"/>
          </a:xfrm>
          <a:prstGeom prst="rect">
            <a:avLst/>
          </a:prstGeom>
        </p:spPr>
        <p:txBody>
          <a:bodyPr anchor="t" rtlCol="false" tIns="0" lIns="0" bIns="0" rIns="0">
            <a:spAutoFit/>
          </a:bodyPr>
          <a:lstStyle/>
          <a:p>
            <a:pPr algn="ctr">
              <a:lnSpc>
                <a:spcPts val="2520"/>
              </a:lnSpc>
            </a:pPr>
            <a:r>
              <a:rPr lang="en-US" sz="1800">
                <a:solidFill>
                  <a:srgbClr val="000000"/>
                </a:solidFill>
                <a:latin typeface="KG Primary Penmanship"/>
                <a:ea typeface="KG Primary Penmanship"/>
                <a:cs typeface="KG Primary Penmanship"/>
                <a:sym typeface="KG Primary Penmanship"/>
              </a:rPr>
              <a:t>Count the snowflakes in the snow globes and circle the correct amount.</a:t>
            </a:r>
          </a:p>
        </p:txBody>
      </p:sp>
      <p:sp>
        <p:nvSpPr>
          <p:cNvPr name="TextBox 49" id="49"/>
          <p:cNvSpPr txBox="true"/>
          <p:nvPr/>
        </p:nvSpPr>
        <p:spPr>
          <a:xfrm rot="0">
            <a:off x="994522" y="985204"/>
            <a:ext cx="1096989" cy="281871"/>
          </a:xfrm>
          <a:prstGeom prst="rect">
            <a:avLst/>
          </a:prstGeom>
        </p:spPr>
        <p:txBody>
          <a:bodyPr anchor="t" rtlCol="false" tIns="0" lIns="0" bIns="0" rIns="0">
            <a:spAutoFit/>
          </a:bodyPr>
          <a:lstStyle/>
          <a:p>
            <a:pPr algn="l">
              <a:lnSpc>
                <a:spcPts val="2239"/>
              </a:lnSpc>
            </a:pPr>
            <a:r>
              <a:rPr lang="en-US" sz="1599">
                <a:solidFill>
                  <a:srgbClr val="000000"/>
                </a:solidFill>
                <a:latin typeface="KG Primary Penmanship"/>
                <a:ea typeface="KG Primary Penmanship"/>
                <a:cs typeface="KG Primary Penmanship"/>
                <a:sym typeface="KG Primary Penmanship"/>
              </a:rPr>
              <a:t>Name</a:t>
            </a:r>
          </a:p>
        </p:txBody>
      </p:sp>
      <p:sp>
        <p:nvSpPr>
          <p:cNvPr name="AutoShape 50" id="50"/>
          <p:cNvSpPr/>
          <p:nvPr/>
        </p:nvSpPr>
        <p:spPr>
          <a:xfrm rot="0">
            <a:off x="994522" y="1257550"/>
            <a:ext cx="2487168" cy="0"/>
          </a:xfrm>
          <a:prstGeom prst="line">
            <a:avLst/>
          </a:prstGeom>
          <a:ln cap="rnd" w="9525">
            <a:solidFill>
              <a:srgbClr val="156BAF"/>
            </a:solidFill>
            <a:prstDash val="solid"/>
            <a:headEnd type="none" len="sm" w="sm"/>
            <a:tailEnd type="none" len="sm" w="sm"/>
          </a:ln>
        </p:spPr>
      </p:sp>
      <p:sp>
        <p:nvSpPr>
          <p:cNvPr name="AutoShape 51" id="51"/>
          <p:cNvSpPr/>
          <p:nvPr/>
        </p:nvSpPr>
        <p:spPr>
          <a:xfrm rot="7863">
            <a:off x="1207085" y="5899533"/>
            <a:ext cx="5358230" cy="0"/>
          </a:xfrm>
          <a:prstGeom prst="line">
            <a:avLst/>
          </a:prstGeom>
          <a:ln cap="rnd" w="9525">
            <a:solidFill>
              <a:srgbClr val="156BAF"/>
            </a:solidFill>
            <a:prstDash val="solid"/>
            <a:headEnd type="none" len="sm" w="sm"/>
            <a:tailEnd type="none" len="sm" w="sm"/>
          </a:ln>
        </p:spPr>
      </p:sp>
      <p:sp>
        <p:nvSpPr>
          <p:cNvPr name="AutoShape 52" id="52"/>
          <p:cNvSpPr/>
          <p:nvPr/>
        </p:nvSpPr>
        <p:spPr>
          <a:xfrm rot="-5400000">
            <a:off x="1207085" y="5832366"/>
            <a:ext cx="5358230" cy="0"/>
          </a:xfrm>
          <a:prstGeom prst="line">
            <a:avLst/>
          </a:prstGeom>
          <a:ln cap="rnd" w="9525">
            <a:solidFill>
              <a:srgbClr val="156BAF"/>
            </a:solidFill>
            <a:prstDash val="solid"/>
            <a:headEnd type="none" len="sm" w="sm"/>
            <a:tailEnd type="none" len="sm" w="sm"/>
          </a:ln>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866026" y="481266"/>
            <a:ext cx="6109901" cy="9093054"/>
            <a:chOff x="0" y="0"/>
            <a:chExt cx="787122" cy="1171433"/>
          </a:xfrm>
        </p:grpSpPr>
        <p:sp>
          <p:nvSpPr>
            <p:cNvPr name="Freeform 3" id="3"/>
            <p:cNvSpPr/>
            <p:nvPr/>
          </p:nvSpPr>
          <p:spPr>
            <a:xfrm flipH="false" flipV="false" rot="0">
              <a:off x="0" y="0"/>
              <a:ext cx="787122" cy="1171433"/>
            </a:xfrm>
            <a:custGeom>
              <a:avLst/>
              <a:gdLst/>
              <a:ahLst/>
              <a:cxnLst/>
              <a:rect r="r" b="b" t="t" l="l"/>
              <a:pathLst>
                <a:path h="1171433" w="787122">
                  <a:moveTo>
                    <a:pt x="44349" y="0"/>
                  </a:moveTo>
                  <a:lnTo>
                    <a:pt x="742773" y="0"/>
                  </a:lnTo>
                  <a:cubicBezTo>
                    <a:pt x="754535" y="0"/>
                    <a:pt x="765815" y="4672"/>
                    <a:pt x="774132" y="12989"/>
                  </a:cubicBezTo>
                  <a:cubicBezTo>
                    <a:pt x="782449" y="21307"/>
                    <a:pt x="787122" y="32587"/>
                    <a:pt x="787122" y="44349"/>
                  </a:cubicBezTo>
                  <a:lnTo>
                    <a:pt x="787122" y="1127084"/>
                  </a:lnTo>
                  <a:cubicBezTo>
                    <a:pt x="787122" y="1138847"/>
                    <a:pt x="782449" y="1150127"/>
                    <a:pt x="774132" y="1158444"/>
                  </a:cubicBezTo>
                  <a:cubicBezTo>
                    <a:pt x="765815" y="1166761"/>
                    <a:pt x="754535" y="1171433"/>
                    <a:pt x="742773" y="1171433"/>
                  </a:cubicBezTo>
                  <a:lnTo>
                    <a:pt x="44349" y="1171433"/>
                  </a:lnTo>
                  <a:cubicBezTo>
                    <a:pt x="32587" y="1171433"/>
                    <a:pt x="21307" y="1166761"/>
                    <a:pt x="12989" y="1158444"/>
                  </a:cubicBezTo>
                  <a:cubicBezTo>
                    <a:pt x="4672" y="1150127"/>
                    <a:pt x="0" y="1138847"/>
                    <a:pt x="0" y="1127084"/>
                  </a:cubicBezTo>
                  <a:lnTo>
                    <a:pt x="0" y="44349"/>
                  </a:lnTo>
                  <a:cubicBezTo>
                    <a:pt x="0" y="32587"/>
                    <a:pt x="4672" y="21307"/>
                    <a:pt x="12989" y="12989"/>
                  </a:cubicBezTo>
                  <a:cubicBezTo>
                    <a:pt x="21307" y="4672"/>
                    <a:pt x="32587" y="0"/>
                    <a:pt x="44349" y="0"/>
                  </a:cubicBezTo>
                  <a:close/>
                </a:path>
              </a:pathLst>
            </a:custGeom>
            <a:solidFill>
              <a:srgbClr val="FFFFFF"/>
            </a:solidFill>
            <a:ln w="38100" cap="rnd">
              <a:solidFill>
                <a:srgbClr val="000000"/>
              </a:solidFill>
              <a:prstDash val="solid"/>
              <a:round/>
            </a:ln>
          </p:spPr>
        </p:sp>
        <p:sp>
          <p:nvSpPr>
            <p:cNvPr name="TextBox 4" id="4"/>
            <p:cNvSpPr txBox="true"/>
            <p:nvPr/>
          </p:nvSpPr>
          <p:spPr>
            <a:xfrm>
              <a:off x="0" y="-66675"/>
              <a:ext cx="787122" cy="1238108"/>
            </a:xfrm>
            <a:prstGeom prst="rect">
              <a:avLst/>
            </a:prstGeom>
          </p:spPr>
          <p:txBody>
            <a:bodyPr anchor="ctr" rtlCol="false" tIns="47790" lIns="47790" bIns="47790" rIns="47790"/>
            <a:lstStyle/>
            <a:p>
              <a:pPr algn="ctr" marL="0" indent="0" lvl="0">
                <a:lnSpc>
                  <a:spcPts val="4609"/>
                </a:lnSpc>
                <a:spcBef>
                  <a:spcPct val="0"/>
                </a:spcBef>
              </a:pPr>
            </a:p>
          </p:txBody>
        </p:sp>
      </p:grpSp>
      <p:grpSp>
        <p:nvGrpSpPr>
          <p:cNvPr name="Group 5" id="5"/>
          <p:cNvGrpSpPr/>
          <p:nvPr/>
        </p:nvGrpSpPr>
        <p:grpSpPr>
          <a:xfrm rot="0">
            <a:off x="2803119" y="374121"/>
            <a:ext cx="2299742" cy="249361"/>
            <a:chOff x="0" y="0"/>
            <a:chExt cx="812800" cy="88132"/>
          </a:xfrm>
        </p:grpSpPr>
        <p:sp>
          <p:nvSpPr>
            <p:cNvPr name="Freeform 6" id="6"/>
            <p:cNvSpPr/>
            <p:nvPr/>
          </p:nvSpPr>
          <p:spPr>
            <a:xfrm flipH="false" flipV="false" rot="0">
              <a:off x="0" y="0"/>
              <a:ext cx="812800" cy="88132"/>
            </a:xfrm>
            <a:custGeom>
              <a:avLst/>
              <a:gdLst/>
              <a:ahLst/>
              <a:cxnLst/>
              <a:rect r="r" b="b" t="t" l="l"/>
              <a:pathLst>
                <a:path h="88132" w="812800">
                  <a:moveTo>
                    <a:pt x="44066" y="0"/>
                  </a:moveTo>
                  <a:lnTo>
                    <a:pt x="768734" y="0"/>
                  </a:lnTo>
                  <a:cubicBezTo>
                    <a:pt x="780421" y="0"/>
                    <a:pt x="791629" y="4643"/>
                    <a:pt x="799893" y="12907"/>
                  </a:cubicBezTo>
                  <a:cubicBezTo>
                    <a:pt x="808157" y="21171"/>
                    <a:pt x="812800" y="32379"/>
                    <a:pt x="812800" y="44066"/>
                  </a:cubicBezTo>
                  <a:lnTo>
                    <a:pt x="812800" y="44066"/>
                  </a:lnTo>
                  <a:cubicBezTo>
                    <a:pt x="812800" y="68403"/>
                    <a:pt x="793071" y="88132"/>
                    <a:pt x="768734" y="88132"/>
                  </a:cubicBezTo>
                  <a:lnTo>
                    <a:pt x="44066" y="88132"/>
                  </a:lnTo>
                  <a:cubicBezTo>
                    <a:pt x="32379" y="88132"/>
                    <a:pt x="21171" y="83489"/>
                    <a:pt x="12907" y="75225"/>
                  </a:cubicBezTo>
                  <a:cubicBezTo>
                    <a:pt x="4643" y="66961"/>
                    <a:pt x="0" y="55753"/>
                    <a:pt x="0" y="44066"/>
                  </a:cubicBezTo>
                  <a:lnTo>
                    <a:pt x="0" y="44066"/>
                  </a:lnTo>
                  <a:cubicBezTo>
                    <a:pt x="0" y="32379"/>
                    <a:pt x="4643" y="21171"/>
                    <a:pt x="12907" y="12907"/>
                  </a:cubicBezTo>
                  <a:cubicBezTo>
                    <a:pt x="21171" y="4643"/>
                    <a:pt x="32379" y="0"/>
                    <a:pt x="44066" y="0"/>
                  </a:cubicBezTo>
                  <a:close/>
                </a:path>
              </a:pathLst>
            </a:custGeom>
            <a:solidFill>
              <a:srgbClr val="000000"/>
            </a:solidFill>
          </p:spPr>
        </p:sp>
        <p:sp>
          <p:nvSpPr>
            <p:cNvPr name="TextBox 7" id="7"/>
            <p:cNvSpPr txBox="true"/>
            <p:nvPr/>
          </p:nvSpPr>
          <p:spPr>
            <a:xfrm>
              <a:off x="0" y="-28575"/>
              <a:ext cx="812800" cy="116707"/>
            </a:xfrm>
            <a:prstGeom prst="rect">
              <a:avLst/>
            </a:prstGeom>
          </p:spPr>
          <p:txBody>
            <a:bodyPr anchor="ctr" rtlCol="false" tIns="47790" lIns="47790" bIns="47790" rIns="47790"/>
            <a:lstStyle/>
            <a:p>
              <a:pPr algn="ctr">
                <a:lnSpc>
                  <a:spcPts val="2107"/>
                </a:lnSpc>
              </a:pPr>
            </a:p>
          </p:txBody>
        </p:sp>
      </p:grpSp>
      <p:grpSp>
        <p:nvGrpSpPr>
          <p:cNvPr name="Group 8" id="8"/>
          <p:cNvGrpSpPr/>
          <p:nvPr/>
        </p:nvGrpSpPr>
        <p:grpSpPr>
          <a:xfrm rot="0">
            <a:off x="1449023" y="2916330"/>
            <a:ext cx="772638" cy="746473"/>
            <a:chOff x="0" y="0"/>
            <a:chExt cx="253909" cy="245310"/>
          </a:xfrm>
        </p:grpSpPr>
        <p:sp>
          <p:nvSpPr>
            <p:cNvPr name="Freeform 9" id="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0" id="1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1" id="11"/>
          <p:cNvGrpSpPr/>
          <p:nvPr/>
        </p:nvGrpSpPr>
        <p:grpSpPr>
          <a:xfrm rot="0">
            <a:off x="1449023" y="4026360"/>
            <a:ext cx="772638" cy="746473"/>
            <a:chOff x="0" y="0"/>
            <a:chExt cx="253909" cy="245310"/>
          </a:xfrm>
        </p:grpSpPr>
        <p:sp>
          <p:nvSpPr>
            <p:cNvPr name="Freeform 12" id="1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3" id="1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4" id="14"/>
          <p:cNvGrpSpPr/>
          <p:nvPr/>
        </p:nvGrpSpPr>
        <p:grpSpPr>
          <a:xfrm rot="0">
            <a:off x="1449023" y="5084454"/>
            <a:ext cx="772638" cy="746473"/>
            <a:chOff x="0" y="0"/>
            <a:chExt cx="253909" cy="245310"/>
          </a:xfrm>
        </p:grpSpPr>
        <p:sp>
          <p:nvSpPr>
            <p:cNvPr name="Freeform 15" id="15"/>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6" id="16"/>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7" id="17"/>
          <p:cNvGrpSpPr/>
          <p:nvPr/>
        </p:nvGrpSpPr>
        <p:grpSpPr>
          <a:xfrm rot="0">
            <a:off x="1449023" y="6142547"/>
            <a:ext cx="772638" cy="746473"/>
            <a:chOff x="0" y="0"/>
            <a:chExt cx="253909" cy="245310"/>
          </a:xfrm>
        </p:grpSpPr>
        <p:sp>
          <p:nvSpPr>
            <p:cNvPr name="Freeform 18" id="18"/>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9" id="19"/>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0" id="20"/>
          <p:cNvGrpSpPr/>
          <p:nvPr/>
        </p:nvGrpSpPr>
        <p:grpSpPr>
          <a:xfrm rot="0">
            <a:off x="1449023" y="7252578"/>
            <a:ext cx="772638" cy="746473"/>
            <a:chOff x="0" y="0"/>
            <a:chExt cx="253909" cy="245310"/>
          </a:xfrm>
        </p:grpSpPr>
        <p:sp>
          <p:nvSpPr>
            <p:cNvPr name="Freeform 21" id="21"/>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2" id="22"/>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3" id="23"/>
          <p:cNvGrpSpPr/>
          <p:nvPr/>
        </p:nvGrpSpPr>
        <p:grpSpPr>
          <a:xfrm rot="0">
            <a:off x="1449023" y="8310671"/>
            <a:ext cx="772638" cy="746473"/>
            <a:chOff x="0" y="0"/>
            <a:chExt cx="253909" cy="245310"/>
          </a:xfrm>
        </p:grpSpPr>
        <p:sp>
          <p:nvSpPr>
            <p:cNvPr name="Freeform 24" id="24"/>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5" id="25"/>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6" id="26"/>
          <p:cNvGrpSpPr/>
          <p:nvPr/>
        </p:nvGrpSpPr>
        <p:grpSpPr>
          <a:xfrm rot="0">
            <a:off x="3564027" y="2916330"/>
            <a:ext cx="772638" cy="746473"/>
            <a:chOff x="0" y="0"/>
            <a:chExt cx="253909" cy="245310"/>
          </a:xfrm>
        </p:grpSpPr>
        <p:sp>
          <p:nvSpPr>
            <p:cNvPr name="Freeform 27" id="27"/>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8" id="28"/>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9" id="29"/>
          <p:cNvGrpSpPr/>
          <p:nvPr/>
        </p:nvGrpSpPr>
        <p:grpSpPr>
          <a:xfrm rot="0">
            <a:off x="3564027" y="4026360"/>
            <a:ext cx="772638" cy="746473"/>
            <a:chOff x="0" y="0"/>
            <a:chExt cx="253909" cy="245310"/>
          </a:xfrm>
        </p:grpSpPr>
        <p:sp>
          <p:nvSpPr>
            <p:cNvPr name="Freeform 30" id="30"/>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1" id="31"/>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2" id="32"/>
          <p:cNvGrpSpPr/>
          <p:nvPr/>
        </p:nvGrpSpPr>
        <p:grpSpPr>
          <a:xfrm rot="0">
            <a:off x="3564027" y="5084454"/>
            <a:ext cx="772638" cy="746473"/>
            <a:chOff x="0" y="0"/>
            <a:chExt cx="253909" cy="245310"/>
          </a:xfrm>
        </p:grpSpPr>
        <p:sp>
          <p:nvSpPr>
            <p:cNvPr name="Freeform 33" id="33"/>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4" id="34"/>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5" id="35"/>
          <p:cNvGrpSpPr/>
          <p:nvPr/>
        </p:nvGrpSpPr>
        <p:grpSpPr>
          <a:xfrm rot="0">
            <a:off x="3564027" y="6142547"/>
            <a:ext cx="772638" cy="746473"/>
            <a:chOff x="0" y="0"/>
            <a:chExt cx="253909" cy="245310"/>
          </a:xfrm>
        </p:grpSpPr>
        <p:sp>
          <p:nvSpPr>
            <p:cNvPr name="Freeform 36" id="36"/>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7" id="37"/>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8" id="38"/>
          <p:cNvGrpSpPr/>
          <p:nvPr/>
        </p:nvGrpSpPr>
        <p:grpSpPr>
          <a:xfrm rot="0">
            <a:off x="3564027" y="7252578"/>
            <a:ext cx="772638" cy="746473"/>
            <a:chOff x="0" y="0"/>
            <a:chExt cx="253909" cy="245310"/>
          </a:xfrm>
        </p:grpSpPr>
        <p:sp>
          <p:nvSpPr>
            <p:cNvPr name="Freeform 39" id="3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40" id="4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41" id="41"/>
          <p:cNvGrpSpPr/>
          <p:nvPr/>
        </p:nvGrpSpPr>
        <p:grpSpPr>
          <a:xfrm rot="0">
            <a:off x="3564027" y="8310671"/>
            <a:ext cx="772638" cy="746473"/>
            <a:chOff x="0" y="0"/>
            <a:chExt cx="253909" cy="245310"/>
          </a:xfrm>
        </p:grpSpPr>
        <p:sp>
          <p:nvSpPr>
            <p:cNvPr name="Freeform 42" id="4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43" id="4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sp>
        <p:nvSpPr>
          <p:cNvPr name="AutoShape 44" id="44"/>
          <p:cNvSpPr/>
          <p:nvPr/>
        </p:nvSpPr>
        <p:spPr>
          <a:xfrm flipH="true" flipV="true">
            <a:off x="2221661" y="3289567"/>
            <a:ext cx="1342366" cy="0"/>
          </a:xfrm>
          <a:prstGeom prst="line">
            <a:avLst/>
          </a:prstGeom>
          <a:ln cap="rnd" w="28575">
            <a:solidFill>
              <a:srgbClr val="BDB8AB"/>
            </a:solidFill>
            <a:prstDash val="sysDash"/>
            <a:headEnd type="none" len="sm" w="sm"/>
            <a:tailEnd type="arrow" len="sm" w="med"/>
          </a:ln>
        </p:spPr>
      </p:sp>
      <p:sp>
        <p:nvSpPr>
          <p:cNvPr name="AutoShape 45" id="45"/>
          <p:cNvSpPr/>
          <p:nvPr/>
        </p:nvSpPr>
        <p:spPr>
          <a:xfrm flipH="true">
            <a:off x="2221661" y="4399597"/>
            <a:ext cx="1342366" cy="0"/>
          </a:xfrm>
          <a:prstGeom prst="line">
            <a:avLst/>
          </a:prstGeom>
          <a:ln cap="rnd" w="28575">
            <a:solidFill>
              <a:srgbClr val="BDB8AB"/>
            </a:solidFill>
            <a:prstDash val="sysDash"/>
            <a:headEnd type="none" len="sm" w="sm"/>
            <a:tailEnd type="arrow" len="sm" w="med"/>
          </a:ln>
        </p:spPr>
      </p:sp>
      <p:sp>
        <p:nvSpPr>
          <p:cNvPr name="AutoShape 46" id="46"/>
          <p:cNvSpPr/>
          <p:nvPr/>
        </p:nvSpPr>
        <p:spPr>
          <a:xfrm flipH="true" flipV="true">
            <a:off x="2221661" y="5457691"/>
            <a:ext cx="1342366" cy="0"/>
          </a:xfrm>
          <a:prstGeom prst="line">
            <a:avLst/>
          </a:prstGeom>
          <a:ln cap="rnd" w="28575">
            <a:solidFill>
              <a:srgbClr val="BDB8AB"/>
            </a:solidFill>
            <a:prstDash val="sysDash"/>
            <a:headEnd type="none" len="sm" w="sm"/>
            <a:tailEnd type="arrow" len="sm" w="med"/>
          </a:ln>
        </p:spPr>
      </p:sp>
      <p:sp>
        <p:nvSpPr>
          <p:cNvPr name="AutoShape 47" id="47"/>
          <p:cNvSpPr/>
          <p:nvPr/>
        </p:nvSpPr>
        <p:spPr>
          <a:xfrm flipH="true">
            <a:off x="2221661" y="6515784"/>
            <a:ext cx="1342366" cy="0"/>
          </a:xfrm>
          <a:prstGeom prst="line">
            <a:avLst/>
          </a:prstGeom>
          <a:ln cap="rnd" w="28575">
            <a:solidFill>
              <a:srgbClr val="BDB8AB"/>
            </a:solidFill>
            <a:prstDash val="sysDash"/>
            <a:headEnd type="none" len="sm" w="sm"/>
            <a:tailEnd type="arrow" len="sm" w="med"/>
          </a:ln>
        </p:spPr>
      </p:sp>
      <p:sp>
        <p:nvSpPr>
          <p:cNvPr name="AutoShape 48" id="48"/>
          <p:cNvSpPr/>
          <p:nvPr/>
        </p:nvSpPr>
        <p:spPr>
          <a:xfrm flipH="true" flipV="true">
            <a:off x="2221661" y="7625814"/>
            <a:ext cx="1342366" cy="0"/>
          </a:xfrm>
          <a:prstGeom prst="line">
            <a:avLst/>
          </a:prstGeom>
          <a:ln cap="rnd" w="28575">
            <a:solidFill>
              <a:srgbClr val="BDB8AB"/>
            </a:solidFill>
            <a:prstDash val="sysDash"/>
            <a:headEnd type="none" len="sm" w="sm"/>
            <a:tailEnd type="arrow" len="sm" w="med"/>
          </a:ln>
        </p:spPr>
      </p:sp>
      <p:sp>
        <p:nvSpPr>
          <p:cNvPr name="AutoShape 49" id="49"/>
          <p:cNvSpPr/>
          <p:nvPr/>
        </p:nvSpPr>
        <p:spPr>
          <a:xfrm flipH="true">
            <a:off x="2221661" y="8683908"/>
            <a:ext cx="1342366" cy="0"/>
          </a:xfrm>
          <a:prstGeom prst="line">
            <a:avLst/>
          </a:prstGeom>
          <a:ln cap="rnd" w="28575">
            <a:solidFill>
              <a:srgbClr val="BDB8AB"/>
            </a:solidFill>
            <a:prstDash val="sysDash"/>
            <a:headEnd type="none" len="sm" w="sm"/>
            <a:tailEnd type="arrow" len="sm" w="med"/>
          </a:ln>
        </p:spPr>
      </p:sp>
      <p:sp>
        <p:nvSpPr>
          <p:cNvPr name="TextBox 50" id="50"/>
          <p:cNvSpPr txBox="true"/>
          <p:nvPr/>
        </p:nvSpPr>
        <p:spPr>
          <a:xfrm rot="0">
            <a:off x="2931299" y="393428"/>
            <a:ext cx="2043384" cy="181502"/>
          </a:xfrm>
          <a:prstGeom prst="rect">
            <a:avLst/>
          </a:prstGeom>
        </p:spPr>
        <p:txBody>
          <a:bodyPr anchor="t" rtlCol="false" tIns="0" lIns="0" bIns="0" rIns="0">
            <a:spAutoFit/>
          </a:bodyPr>
          <a:lstStyle/>
          <a:p>
            <a:pPr algn="ctr" marL="0" indent="0" lvl="0">
              <a:lnSpc>
                <a:spcPts val="1448"/>
              </a:lnSpc>
              <a:spcBef>
                <a:spcPct val="0"/>
              </a:spcBef>
            </a:pPr>
            <a:r>
              <a:rPr lang="en-US" sz="1034">
                <a:solidFill>
                  <a:srgbClr val="FFFFFF"/>
                </a:solidFill>
                <a:latin typeface="Crusoe Text"/>
                <a:ea typeface="Crusoe Text"/>
                <a:cs typeface="Crusoe Text"/>
                <a:sym typeface="Crusoe Text"/>
              </a:rPr>
              <a:t>Teacher Olivia's Class</a:t>
            </a:r>
          </a:p>
        </p:txBody>
      </p:sp>
      <p:sp>
        <p:nvSpPr>
          <p:cNvPr name="TextBox 51" id="51"/>
          <p:cNvSpPr txBox="true"/>
          <p:nvPr/>
        </p:nvSpPr>
        <p:spPr>
          <a:xfrm rot="0">
            <a:off x="1395241" y="804261"/>
            <a:ext cx="4971595" cy="1031381"/>
          </a:xfrm>
          <a:prstGeom prst="rect">
            <a:avLst/>
          </a:prstGeom>
        </p:spPr>
        <p:txBody>
          <a:bodyPr anchor="t" rtlCol="false" tIns="0" lIns="0" bIns="0" rIns="0">
            <a:spAutoFit/>
          </a:bodyPr>
          <a:lstStyle/>
          <a:p>
            <a:pPr algn="ctr" marL="0" indent="0" lvl="0">
              <a:lnSpc>
                <a:spcPts val="8432"/>
              </a:lnSpc>
            </a:pPr>
            <a:r>
              <a:rPr lang="en-US" sz="6066" spc="-327">
                <a:solidFill>
                  <a:srgbClr val="000000"/>
                </a:solidFill>
                <a:latin typeface="Chau Philomene"/>
                <a:ea typeface="Chau Philomene"/>
                <a:cs typeface="Chau Philomene"/>
                <a:sym typeface="Chau Philomene"/>
              </a:rPr>
              <a:t>Before and After</a:t>
            </a:r>
          </a:p>
        </p:txBody>
      </p:sp>
      <p:sp>
        <p:nvSpPr>
          <p:cNvPr name="TextBox 52" id="52"/>
          <p:cNvSpPr txBox="true"/>
          <p:nvPr/>
        </p:nvSpPr>
        <p:spPr>
          <a:xfrm rot="0">
            <a:off x="3569316" y="2944777"/>
            <a:ext cx="76734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6</a:t>
            </a:r>
          </a:p>
        </p:txBody>
      </p:sp>
      <p:sp>
        <p:nvSpPr>
          <p:cNvPr name="TextBox 53" id="53"/>
          <p:cNvSpPr txBox="true"/>
          <p:nvPr/>
        </p:nvSpPr>
        <p:spPr>
          <a:xfrm rot="0">
            <a:off x="3564027" y="4042231"/>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15</a:t>
            </a:r>
          </a:p>
        </p:txBody>
      </p:sp>
      <p:sp>
        <p:nvSpPr>
          <p:cNvPr name="TextBox 54" id="54"/>
          <p:cNvSpPr txBox="true"/>
          <p:nvPr/>
        </p:nvSpPr>
        <p:spPr>
          <a:xfrm rot="0">
            <a:off x="3569316" y="5112880"/>
            <a:ext cx="76734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9</a:t>
            </a:r>
          </a:p>
        </p:txBody>
      </p:sp>
      <p:sp>
        <p:nvSpPr>
          <p:cNvPr name="TextBox 55" id="55"/>
          <p:cNvSpPr txBox="true"/>
          <p:nvPr/>
        </p:nvSpPr>
        <p:spPr>
          <a:xfrm rot="0">
            <a:off x="3564027" y="6127809"/>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17</a:t>
            </a:r>
          </a:p>
        </p:txBody>
      </p:sp>
      <p:sp>
        <p:nvSpPr>
          <p:cNvPr name="TextBox 56" id="56"/>
          <p:cNvSpPr txBox="true"/>
          <p:nvPr/>
        </p:nvSpPr>
        <p:spPr>
          <a:xfrm rot="0">
            <a:off x="3564027" y="7225571"/>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19</a:t>
            </a:r>
          </a:p>
        </p:txBody>
      </p:sp>
      <p:sp>
        <p:nvSpPr>
          <p:cNvPr name="TextBox 57" id="57"/>
          <p:cNvSpPr txBox="true"/>
          <p:nvPr/>
        </p:nvSpPr>
        <p:spPr>
          <a:xfrm rot="0">
            <a:off x="3564027" y="8295933"/>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22</a:t>
            </a:r>
          </a:p>
        </p:txBody>
      </p:sp>
      <p:sp>
        <p:nvSpPr>
          <p:cNvPr name="TextBox 58" id="58"/>
          <p:cNvSpPr txBox="true"/>
          <p:nvPr/>
        </p:nvSpPr>
        <p:spPr>
          <a:xfrm rot="0">
            <a:off x="1174981" y="2088473"/>
            <a:ext cx="5556019" cy="243628"/>
          </a:xfrm>
          <a:prstGeom prst="rect">
            <a:avLst/>
          </a:prstGeom>
        </p:spPr>
        <p:txBody>
          <a:bodyPr anchor="t" rtlCol="false" tIns="0" lIns="0" bIns="0" rIns="0">
            <a:spAutoFit/>
          </a:bodyPr>
          <a:lstStyle/>
          <a:p>
            <a:pPr algn="ctr" marL="0" indent="0" lvl="0">
              <a:lnSpc>
                <a:spcPts val="1975"/>
              </a:lnSpc>
              <a:spcBef>
                <a:spcPct val="0"/>
              </a:spcBef>
            </a:pPr>
            <a:r>
              <a:rPr lang="en-US" sz="1411">
                <a:solidFill>
                  <a:srgbClr val="000000"/>
                </a:solidFill>
                <a:latin typeface="Crusoe Text"/>
                <a:ea typeface="Crusoe Text"/>
                <a:cs typeface="Crusoe Text"/>
                <a:sym typeface="Crusoe Text"/>
              </a:rPr>
              <a:t>Write the numbers before the numbers into the boxes.</a:t>
            </a:r>
          </a:p>
        </p:txBody>
      </p:sp>
      <p:grpSp>
        <p:nvGrpSpPr>
          <p:cNvPr name="Group 59" id="59"/>
          <p:cNvGrpSpPr/>
          <p:nvPr/>
        </p:nvGrpSpPr>
        <p:grpSpPr>
          <a:xfrm rot="0">
            <a:off x="5547392" y="2916330"/>
            <a:ext cx="772638" cy="746473"/>
            <a:chOff x="0" y="0"/>
            <a:chExt cx="253909" cy="245310"/>
          </a:xfrm>
        </p:grpSpPr>
        <p:sp>
          <p:nvSpPr>
            <p:cNvPr name="Freeform 60" id="60"/>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1" id="61"/>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2" id="62"/>
          <p:cNvGrpSpPr/>
          <p:nvPr/>
        </p:nvGrpSpPr>
        <p:grpSpPr>
          <a:xfrm rot="0">
            <a:off x="5547392" y="4026360"/>
            <a:ext cx="772638" cy="746473"/>
            <a:chOff x="0" y="0"/>
            <a:chExt cx="253909" cy="245310"/>
          </a:xfrm>
        </p:grpSpPr>
        <p:sp>
          <p:nvSpPr>
            <p:cNvPr name="Freeform 63" id="63"/>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4" id="64"/>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5" id="65"/>
          <p:cNvGrpSpPr/>
          <p:nvPr/>
        </p:nvGrpSpPr>
        <p:grpSpPr>
          <a:xfrm rot="0">
            <a:off x="5547392" y="5084454"/>
            <a:ext cx="772638" cy="746473"/>
            <a:chOff x="0" y="0"/>
            <a:chExt cx="253909" cy="245310"/>
          </a:xfrm>
        </p:grpSpPr>
        <p:sp>
          <p:nvSpPr>
            <p:cNvPr name="Freeform 66" id="66"/>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7" id="67"/>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8" id="68"/>
          <p:cNvGrpSpPr/>
          <p:nvPr/>
        </p:nvGrpSpPr>
        <p:grpSpPr>
          <a:xfrm rot="0">
            <a:off x="5547392" y="6142547"/>
            <a:ext cx="772638" cy="746473"/>
            <a:chOff x="0" y="0"/>
            <a:chExt cx="253909" cy="245310"/>
          </a:xfrm>
        </p:grpSpPr>
        <p:sp>
          <p:nvSpPr>
            <p:cNvPr name="Freeform 69" id="6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0" id="7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71" id="71"/>
          <p:cNvGrpSpPr/>
          <p:nvPr/>
        </p:nvGrpSpPr>
        <p:grpSpPr>
          <a:xfrm rot="0">
            <a:off x="5547392" y="7252578"/>
            <a:ext cx="772638" cy="746473"/>
            <a:chOff x="0" y="0"/>
            <a:chExt cx="253909" cy="245310"/>
          </a:xfrm>
        </p:grpSpPr>
        <p:sp>
          <p:nvSpPr>
            <p:cNvPr name="Freeform 72" id="7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3" id="7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74" id="74"/>
          <p:cNvGrpSpPr/>
          <p:nvPr/>
        </p:nvGrpSpPr>
        <p:grpSpPr>
          <a:xfrm rot="0">
            <a:off x="5547392" y="8310671"/>
            <a:ext cx="772638" cy="746473"/>
            <a:chOff x="0" y="0"/>
            <a:chExt cx="253909" cy="245310"/>
          </a:xfrm>
        </p:grpSpPr>
        <p:sp>
          <p:nvSpPr>
            <p:cNvPr name="Freeform 75" id="75"/>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6" id="76"/>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sp>
        <p:nvSpPr>
          <p:cNvPr name="AutoShape 77" id="77"/>
          <p:cNvSpPr/>
          <p:nvPr/>
        </p:nvSpPr>
        <p:spPr>
          <a:xfrm>
            <a:off x="4336665" y="8683908"/>
            <a:ext cx="1210727" cy="0"/>
          </a:xfrm>
          <a:prstGeom prst="line">
            <a:avLst/>
          </a:prstGeom>
          <a:ln cap="rnd" w="28575">
            <a:solidFill>
              <a:srgbClr val="BDB8AB"/>
            </a:solidFill>
            <a:prstDash val="sysDash"/>
            <a:headEnd type="none" len="sm" w="sm"/>
            <a:tailEnd type="arrow" len="sm" w="med"/>
          </a:ln>
        </p:spPr>
      </p:sp>
      <p:sp>
        <p:nvSpPr>
          <p:cNvPr name="AutoShape 78" id="78"/>
          <p:cNvSpPr/>
          <p:nvPr/>
        </p:nvSpPr>
        <p:spPr>
          <a:xfrm>
            <a:off x="4336665" y="7625814"/>
            <a:ext cx="1210727" cy="0"/>
          </a:xfrm>
          <a:prstGeom prst="line">
            <a:avLst/>
          </a:prstGeom>
          <a:ln cap="rnd" w="28575">
            <a:solidFill>
              <a:srgbClr val="BDB8AB"/>
            </a:solidFill>
            <a:prstDash val="sysDash"/>
            <a:headEnd type="none" len="sm" w="sm"/>
            <a:tailEnd type="arrow" len="sm" w="med"/>
          </a:ln>
        </p:spPr>
      </p:sp>
      <p:sp>
        <p:nvSpPr>
          <p:cNvPr name="AutoShape 79" id="79"/>
          <p:cNvSpPr/>
          <p:nvPr/>
        </p:nvSpPr>
        <p:spPr>
          <a:xfrm>
            <a:off x="4336665" y="6515784"/>
            <a:ext cx="1210727" cy="0"/>
          </a:xfrm>
          <a:prstGeom prst="line">
            <a:avLst/>
          </a:prstGeom>
          <a:ln cap="rnd" w="28575">
            <a:solidFill>
              <a:srgbClr val="BDB8AB"/>
            </a:solidFill>
            <a:prstDash val="sysDash"/>
            <a:headEnd type="none" len="sm" w="sm"/>
            <a:tailEnd type="arrow" len="sm" w="med"/>
          </a:ln>
        </p:spPr>
      </p:sp>
      <p:sp>
        <p:nvSpPr>
          <p:cNvPr name="AutoShape 80" id="80"/>
          <p:cNvSpPr/>
          <p:nvPr/>
        </p:nvSpPr>
        <p:spPr>
          <a:xfrm>
            <a:off x="4336665" y="5457691"/>
            <a:ext cx="1210727" cy="0"/>
          </a:xfrm>
          <a:prstGeom prst="line">
            <a:avLst/>
          </a:prstGeom>
          <a:ln cap="rnd" w="28575">
            <a:solidFill>
              <a:srgbClr val="BDB8AB"/>
            </a:solidFill>
            <a:prstDash val="sysDash"/>
            <a:headEnd type="none" len="sm" w="sm"/>
            <a:tailEnd type="arrow" len="sm" w="med"/>
          </a:ln>
        </p:spPr>
      </p:sp>
      <p:sp>
        <p:nvSpPr>
          <p:cNvPr name="AutoShape 81" id="81"/>
          <p:cNvSpPr/>
          <p:nvPr/>
        </p:nvSpPr>
        <p:spPr>
          <a:xfrm>
            <a:off x="4336665" y="4399597"/>
            <a:ext cx="1210727" cy="0"/>
          </a:xfrm>
          <a:prstGeom prst="line">
            <a:avLst/>
          </a:prstGeom>
          <a:ln cap="rnd" w="28575">
            <a:solidFill>
              <a:srgbClr val="BDB8AB"/>
            </a:solidFill>
            <a:prstDash val="sysDash"/>
            <a:headEnd type="none" len="sm" w="sm"/>
            <a:tailEnd type="arrow" len="sm" w="med"/>
          </a:ln>
        </p:spPr>
      </p:sp>
      <p:sp>
        <p:nvSpPr>
          <p:cNvPr name="AutoShape 82" id="82"/>
          <p:cNvSpPr/>
          <p:nvPr/>
        </p:nvSpPr>
        <p:spPr>
          <a:xfrm>
            <a:off x="4336665" y="3289567"/>
            <a:ext cx="1210727" cy="0"/>
          </a:xfrm>
          <a:prstGeom prst="line">
            <a:avLst/>
          </a:prstGeom>
          <a:ln cap="rnd" w="28575">
            <a:solidFill>
              <a:srgbClr val="BDB8AB"/>
            </a:solidFill>
            <a:prstDash val="sysDash"/>
            <a:headEnd type="none" len="sm" w="sm"/>
            <a:tailEnd type="arrow" len="sm" w="med"/>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7604" y="-249037"/>
            <a:ext cx="8387608" cy="3837331"/>
          </a:xfrm>
          <a:custGeom>
            <a:avLst/>
            <a:gdLst/>
            <a:ahLst/>
            <a:cxnLst/>
            <a:rect r="r" b="b" t="t" l="l"/>
            <a:pathLst>
              <a:path h="3837331" w="8387608">
                <a:moveTo>
                  <a:pt x="0" y="0"/>
                </a:moveTo>
                <a:lnTo>
                  <a:pt x="8387608" y="0"/>
                </a:lnTo>
                <a:lnTo>
                  <a:pt x="8387608" y="3837330"/>
                </a:lnTo>
                <a:lnTo>
                  <a:pt x="0" y="3837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307604" y="6389792"/>
            <a:ext cx="8387608" cy="3837331"/>
          </a:xfrm>
          <a:custGeom>
            <a:avLst/>
            <a:gdLst/>
            <a:ahLst/>
            <a:cxnLst/>
            <a:rect r="r" b="b" t="t" l="l"/>
            <a:pathLst>
              <a:path h="3837331" w="8387608">
                <a:moveTo>
                  <a:pt x="0" y="3837331"/>
                </a:moveTo>
                <a:lnTo>
                  <a:pt x="8387608" y="3837331"/>
                </a:lnTo>
                <a:lnTo>
                  <a:pt x="8387608" y="0"/>
                </a:lnTo>
                <a:lnTo>
                  <a:pt x="0" y="0"/>
                </a:lnTo>
                <a:lnTo>
                  <a:pt x="0" y="3837331"/>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475080" y="377597"/>
            <a:ext cx="6822240" cy="9303206"/>
            <a:chOff x="0" y="0"/>
            <a:chExt cx="10134046" cy="13819379"/>
          </a:xfrm>
        </p:grpSpPr>
        <p:sp>
          <p:nvSpPr>
            <p:cNvPr name="Freeform 5" id="5"/>
            <p:cNvSpPr/>
            <p:nvPr/>
          </p:nvSpPr>
          <p:spPr>
            <a:xfrm flipH="false" flipV="false" rot="0">
              <a:off x="72390" y="72390"/>
              <a:ext cx="9989266" cy="13674599"/>
            </a:xfrm>
            <a:custGeom>
              <a:avLst/>
              <a:gdLst/>
              <a:ahLst/>
              <a:cxnLst/>
              <a:rect r="r" b="b" t="t" l="l"/>
              <a:pathLst>
                <a:path h="13674599" w="9989266">
                  <a:moveTo>
                    <a:pt x="0" y="0"/>
                  </a:moveTo>
                  <a:lnTo>
                    <a:pt x="9989266" y="0"/>
                  </a:lnTo>
                  <a:lnTo>
                    <a:pt x="9989266" y="13674599"/>
                  </a:lnTo>
                  <a:lnTo>
                    <a:pt x="0" y="13674599"/>
                  </a:lnTo>
                  <a:lnTo>
                    <a:pt x="0" y="0"/>
                  </a:lnTo>
                  <a:close/>
                </a:path>
              </a:pathLst>
            </a:custGeom>
            <a:solidFill>
              <a:srgbClr val="FFFFFF"/>
            </a:solidFill>
          </p:spPr>
        </p:sp>
        <p:sp>
          <p:nvSpPr>
            <p:cNvPr name="Freeform 6" id="6"/>
            <p:cNvSpPr/>
            <p:nvPr/>
          </p:nvSpPr>
          <p:spPr>
            <a:xfrm flipH="false" flipV="false" rot="0">
              <a:off x="0" y="0"/>
              <a:ext cx="10134047" cy="13819378"/>
            </a:xfrm>
            <a:custGeom>
              <a:avLst/>
              <a:gdLst/>
              <a:ahLst/>
              <a:cxnLst/>
              <a:rect r="r" b="b" t="t" l="l"/>
              <a:pathLst>
                <a:path h="13819378" w="10134047">
                  <a:moveTo>
                    <a:pt x="9989266" y="13674598"/>
                  </a:moveTo>
                  <a:lnTo>
                    <a:pt x="10134047" y="13674598"/>
                  </a:lnTo>
                  <a:lnTo>
                    <a:pt x="10134047" y="13819378"/>
                  </a:lnTo>
                  <a:lnTo>
                    <a:pt x="9989266" y="13819378"/>
                  </a:lnTo>
                  <a:lnTo>
                    <a:pt x="9989266" y="13674598"/>
                  </a:lnTo>
                  <a:close/>
                  <a:moveTo>
                    <a:pt x="0" y="144780"/>
                  </a:moveTo>
                  <a:lnTo>
                    <a:pt x="144780" y="144780"/>
                  </a:lnTo>
                  <a:lnTo>
                    <a:pt x="144780" y="13674598"/>
                  </a:lnTo>
                  <a:lnTo>
                    <a:pt x="0" y="13674598"/>
                  </a:lnTo>
                  <a:lnTo>
                    <a:pt x="0" y="144780"/>
                  </a:lnTo>
                  <a:close/>
                  <a:moveTo>
                    <a:pt x="0" y="13674598"/>
                  </a:moveTo>
                  <a:lnTo>
                    <a:pt x="144780" y="13674598"/>
                  </a:lnTo>
                  <a:lnTo>
                    <a:pt x="144780" y="13819378"/>
                  </a:lnTo>
                  <a:lnTo>
                    <a:pt x="0" y="13819378"/>
                  </a:lnTo>
                  <a:lnTo>
                    <a:pt x="0" y="13674598"/>
                  </a:lnTo>
                  <a:close/>
                  <a:moveTo>
                    <a:pt x="9989266" y="144780"/>
                  </a:moveTo>
                  <a:lnTo>
                    <a:pt x="10134047" y="144780"/>
                  </a:lnTo>
                  <a:lnTo>
                    <a:pt x="10134047" y="13674598"/>
                  </a:lnTo>
                  <a:lnTo>
                    <a:pt x="9989266" y="13674598"/>
                  </a:lnTo>
                  <a:lnTo>
                    <a:pt x="9989266" y="144780"/>
                  </a:lnTo>
                  <a:close/>
                  <a:moveTo>
                    <a:pt x="144780" y="13674598"/>
                  </a:moveTo>
                  <a:lnTo>
                    <a:pt x="9989266" y="13674598"/>
                  </a:lnTo>
                  <a:lnTo>
                    <a:pt x="9989266" y="13819378"/>
                  </a:lnTo>
                  <a:lnTo>
                    <a:pt x="144780" y="13819378"/>
                  </a:lnTo>
                  <a:lnTo>
                    <a:pt x="144780" y="13674598"/>
                  </a:lnTo>
                  <a:close/>
                  <a:moveTo>
                    <a:pt x="9989266" y="0"/>
                  </a:moveTo>
                  <a:lnTo>
                    <a:pt x="10134047" y="0"/>
                  </a:lnTo>
                  <a:lnTo>
                    <a:pt x="10134047" y="144780"/>
                  </a:lnTo>
                  <a:lnTo>
                    <a:pt x="9989266" y="144780"/>
                  </a:lnTo>
                  <a:lnTo>
                    <a:pt x="9989266" y="0"/>
                  </a:lnTo>
                  <a:close/>
                  <a:moveTo>
                    <a:pt x="0" y="0"/>
                  </a:moveTo>
                  <a:lnTo>
                    <a:pt x="144780" y="0"/>
                  </a:lnTo>
                  <a:lnTo>
                    <a:pt x="144780" y="144780"/>
                  </a:lnTo>
                  <a:lnTo>
                    <a:pt x="0" y="144780"/>
                  </a:lnTo>
                  <a:lnTo>
                    <a:pt x="0" y="0"/>
                  </a:lnTo>
                  <a:close/>
                  <a:moveTo>
                    <a:pt x="144780" y="0"/>
                  </a:moveTo>
                  <a:lnTo>
                    <a:pt x="9989266" y="0"/>
                  </a:lnTo>
                  <a:lnTo>
                    <a:pt x="9989266" y="144780"/>
                  </a:lnTo>
                  <a:lnTo>
                    <a:pt x="144780" y="144780"/>
                  </a:lnTo>
                  <a:lnTo>
                    <a:pt x="144780" y="0"/>
                  </a:lnTo>
                  <a:close/>
                </a:path>
              </a:pathLst>
            </a:custGeom>
            <a:solidFill>
              <a:srgbClr val="3BA6E3"/>
            </a:solidFill>
          </p:spPr>
        </p:sp>
      </p:grpSp>
      <p:grpSp>
        <p:nvGrpSpPr>
          <p:cNvPr name="Group 7" id="7"/>
          <p:cNvGrpSpPr/>
          <p:nvPr/>
        </p:nvGrpSpPr>
        <p:grpSpPr>
          <a:xfrm rot="0">
            <a:off x="914138" y="931439"/>
            <a:ext cx="3296468" cy="128876"/>
            <a:chOff x="0" y="0"/>
            <a:chExt cx="14618114" cy="571500"/>
          </a:xfrm>
        </p:grpSpPr>
        <p:sp>
          <p:nvSpPr>
            <p:cNvPr name="Freeform 8" id="8"/>
            <p:cNvSpPr/>
            <p:nvPr/>
          </p:nvSpPr>
          <p:spPr>
            <a:xfrm flipH="false" flipV="false" rot="0">
              <a:off x="0" y="255270"/>
              <a:ext cx="14618114" cy="69850"/>
            </a:xfrm>
            <a:custGeom>
              <a:avLst/>
              <a:gdLst/>
              <a:ahLst/>
              <a:cxnLst/>
              <a:rect r="r" b="b" t="t" l="l"/>
              <a:pathLst>
                <a:path h="69850" w="14618114">
                  <a:moveTo>
                    <a:pt x="14327284" y="0"/>
                  </a:moveTo>
                  <a:lnTo>
                    <a:pt x="0" y="0"/>
                  </a:lnTo>
                  <a:lnTo>
                    <a:pt x="0" y="69850"/>
                  </a:lnTo>
                  <a:lnTo>
                    <a:pt x="14618114" y="69850"/>
                  </a:lnTo>
                  <a:lnTo>
                    <a:pt x="14618114" y="0"/>
                  </a:lnTo>
                  <a:close/>
                </a:path>
              </a:pathLst>
            </a:custGeom>
            <a:solidFill>
              <a:srgbClr val="000000">
                <a:alpha val="60000"/>
              </a:srgbClr>
            </a:solidFill>
          </p:spPr>
        </p:sp>
      </p:grpSp>
      <p:sp>
        <p:nvSpPr>
          <p:cNvPr name="Freeform 9" id="9"/>
          <p:cNvSpPr/>
          <p:nvPr/>
        </p:nvSpPr>
        <p:spPr>
          <a:xfrm flipH="false" flipV="false" rot="0">
            <a:off x="1555612" y="8035299"/>
            <a:ext cx="1328793" cy="1444340"/>
          </a:xfrm>
          <a:custGeom>
            <a:avLst/>
            <a:gdLst/>
            <a:ahLst/>
            <a:cxnLst/>
            <a:rect r="r" b="b" t="t" l="l"/>
            <a:pathLst>
              <a:path h="1444340" w="1328793">
                <a:moveTo>
                  <a:pt x="0" y="0"/>
                </a:moveTo>
                <a:lnTo>
                  <a:pt x="1328793" y="0"/>
                </a:lnTo>
                <a:lnTo>
                  <a:pt x="1328793" y="1444340"/>
                </a:lnTo>
                <a:lnTo>
                  <a:pt x="0" y="14443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555612" y="6548150"/>
            <a:ext cx="1328793" cy="1328793"/>
          </a:xfrm>
          <a:custGeom>
            <a:avLst/>
            <a:gdLst/>
            <a:ahLst/>
            <a:cxnLst/>
            <a:rect r="r" b="b" t="t" l="l"/>
            <a:pathLst>
              <a:path h="1328793" w="1328793">
                <a:moveTo>
                  <a:pt x="0" y="0"/>
                </a:moveTo>
                <a:lnTo>
                  <a:pt x="1328793" y="0"/>
                </a:lnTo>
                <a:lnTo>
                  <a:pt x="1328793" y="1328792"/>
                </a:lnTo>
                <a:lnTo>
                  <a:pt x="0" y="13287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555612" y="5061000"/>
            <a:ext cx="1328793" cy="1328793"/>
          </a:xfrm>
          <a:custGeom>
            <a:avLst/>
            <a:gdLst/>
            <a:ahLst/>
            <a:cxnLst/>
            <a:rect r="r" b="b" t="t" l="l"/>
            <a:pathLst>
              <a:path h="1328793" w="1328793">
                <a:moveTo>
                  <a:pt x="0" y="0"/>
                </a:moveTo>
                <a:lnTo>
                  <a:pt x="1328793" y="0"/>
                </a:lnTo>
                <a:lnTo>
                  <a:pt x="1328793" y="1328792"/>
                </a:lnTo>
                <a:lnTo>
                  <a:pt x="0" y="13287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555612" y="3573850"/>
            <a:ext cx="1328793" cy="1328793"/>
          </a:xfrm>
          <a:custGeom>
            <a:avLst/>
            <a:gdLst/>
            <a:ahLst/>
            <a:cxnLst/>
            <a:rect r="r" b="b" t="t" l="l"/>
            <a:pathLst>
              <a:path h="1328793" w="1328793">
                <a:moveTo>
                  <a:pt x="0" y="0"/>
                </a:moveTo>
                <a:lnTo>
                  <a:pt x="1328793" y="0"/>
                </a:lnTo>
                <a:lnTo>
                  <a:pt x="1328793" y="1328793"/>
                </a:lnTo>
                <a:lnTo>
                  <a:pt x="0" y="13287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5039746" y="3588293"/>
            <a:ext cx="1328793" cy="1444340"/>
          </a:xfrm>
          <a:custGeom>
            <a:avLst/>
            <a:gdLst/>
            <a:ahLst/>
            <a:cxnLst/>
            <a:rect r="r" b="b" t="t" l="l"/>
            <a:pathLst>
              <a:path h="1444340" w="1328793">
                <a:moveTo>
                  <a:pt x="0" y="0"/>
                </a:moveTo>
                <a:lnTo>
                  <a:pt x="1328793" y="0"/>
                </a:lnTo>
                <a:lnTo>
                  <a:pt x="1328793" y="1444340"/>
                </a:lnTo>
                <a:lnTo>
                  <a:pt x="0" y="14443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5039746" y="5176547"/>
            <a:ext cx="1328793" cy="1328793"/>
          </a:xfrm>
          <a:custGeom>
            <a:avLst/>
            <a:gdLst/>
            <a:ahLst/>
            <a:cxnLst/>
            <a:rect r="r" b="b" t="t" l="l"/>
            <a:pathLst>
              <a:path h="1328793" w="1328793">
                <a:moveTo>
                  <a:pt x="0" y="0"/>
                </a:moveTo>
                <a:lnTo>
                  <a:pt x="1328793" y="0"/>
                </a:lnTo>
                <a:lnTo>
                  <a:pt x="1328793" y="1328793"/>
                </a:lnTo>
                <a:lnTo>
                  <a:pt x="0" y="13287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5039746" y="2115587"/>
            <a:ext cx="1328793" cy="1328793"/>
          </a:xfrm>
          <a:custGeom>
            <a:avLst/>
            <a:gdLst/>
            <a:ahLst/>
            <a:cxnLst/>
            <a:rect r="r" b="b" t="t" l="l"/>
            <a:pathLst>
              <a:path h="1328793" w="1328793">
                <a:moveTo>
                  <a:pt x="0" y="0"/>
                </a:moveTo>
                <a:lnTo>
                  <a:pt x="1328793" y="0"/>
                </a:lnTo>
                <a:lnTo>
                  <a:pt x="1328793" y="1328793"/>
                </a:lnTo>
                <a:lnTo>
                  <a:pt x="0" y="1328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5039746" y="8121960"/>
            <a:ext cx="1328793" cy="1328793"/>
          </a:xfrm>
          <a:custGeom>
            <a:avLst/>
            <a:gdLst/>
            <a:ahLst/>
            <a:cxnLst/>
            <a:rect r="r" b="b" t="t" l="l"/>
            <a:pathLst>
              <a:path h="1328793" w="1328793">
                <a:moveTo>
                  <a:pt x="0" y="0"/>
                </a:moveTo>
                <a:lnTo>
                  <a:pt x="1328793" y="0"/>
                </a:lnTo>
                <a:lnTo>
                  <a:pt x="1328793" y="1328792"/>
                </a:lnTo>
                <a:lnTo>
                  <a:pt x="0" y="13287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1555612" y="2083132"/>
            <a:ext cx="1328793" cy="1328793"/>
          </a:xfrm>
          <a:custGeom>
            <a:avLst/>
            <a:gdLst/>
            <a:ahLst/>
            <a:cxnLst/>
            <a:rect r="r" b="b" t="t" l="l"/>
            <a:pathLst>
              <a:path h="1328793" w="1328793">
                <a:moveTo>
                  <a:pt x="0" y="0"/>
                </a:moveTo>
                <a:lnTo>
                  <a:pt x="1328793" y="0"/>
                </a:lnTo>
                <a:lnTo>
                  <a:pt x="1328793" y="1328793"/>
                </a:lnTo>
                <a:lnTo>
                  <a:pt x="0" y="132879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8" id="18"/>
          <p:cNvSpPr txBox="true"/>
          <p:nvPr/>
        </p:nvSpPr>
        <p:spPr>
          <a:xfrm rot="0">
            <a:off x="914138" y="784681"/>
            <a:ext cx="3296468" cy="146759"/>
          </a:xfrm>
          <a:prstGeom prst="rect">
            <a:avLst/>
          </a:prstGeom>
        </p:spPr>
        <p:txBody>
          <a:bodyPr anchor="t" rtlCol="false" tIns="0" lIns="0" bIns="0" rIns="0">
            <a:spAutoFit/>
          </a:bodyPr>
          <a:lstStyle/>
          <a:p>
            <a:pPr algn="l">
              <a:lnSpc>
                <a:spcPts val="1161"/>
              </a:lnSpc>
            </a:pPr>
            <a:r>
              <a:rPr lang="en-US" sz="1055" b="true">
                <a:solidFill>
                  <a:srgbClr val="000000"/>
                </a:solidFill>
                <a:latin typeface="Quicksand 1 Semi-Bold"/>
                <a:ea typeface="Quicksand 1 Semi-Bold"/>
                <a:cs typeface="Quicksand 1 Semi-Bold"/>
                <a:sym typeface="Quicksand 1 Semi-Bold"/>
              </a:rPr>
              <a:t>Name:</a:t>
            </a:r>
          </a:p>
        </p:txBody>
      </p:sp>
      <p:sp>
        <p:nvSpPr>
          <p:cNvPr name="TextBox 19" id="19"/>
          <p:cNvSpPr txBox="true"/>
          <p:nvPr/>
        </p:nvSpPr>
        <p:spPr>
          <a:xfrm rot="0">
            <a:off x="1065889" y="1162774"/>
            <a:ext cx="5792373" cy="451358"/>
          </a:xfrm>
          <a:prstGeom prst="rect">
            <a:avLst/>
          </a:prstGeom>
        </p:spPr>
        <p:txBody>
          <a:bodyPr anchor="t" rtlCol="false" tIns="0" lIns="0" bIns="0" rIns="0">
            <a:spAutoFit/>
          </a:bodyPr>
          <a:lstStyle/>
          <a:p>
            <a:pPr algn="ctr">
              <a:lnSpc>
                <a:spcPts val="1868"/>
              </a:lnSpc>
            </a:pPr>
            <a:r>
              <a:rPr lang="en-US" sz="1334">
                <a:solidFill>
                  <a:srgbClr val="000000"/>
                </a:solidFill>
                <a:latin typeface="Quicksand 1"/>
                <a:ea typeface="Quicksand 1"/>
                <a:cs typeface="Quicksand 1"/>
                <a:sym typeface="Quicksand 1"/>
              </a:rPr>
              <a:t>Directions:  Draw a line to the matching the snowflakes, when finished color the snowflakes on the back.</a:t>
            </a:r>
          </a:p>
        </p:txBody>
      </p:sp>
      <p:sp>
        <p:nvSpPr>
          <p:cNvPr name="Freeform 20" id="20"/>
          <p:cNvSpPr/>
          <p:nvPr/>
        </p:nvSpPr>
        <p:spPr>
          <a:xfrm flipH="false" flipV="false" rot="0">
            <a:off x="5039746" y="6706507"/>
            <a:ext cx="1328793" cy="1328793"/>
          </a:xfrm>
          <a:custGeom>
            <a:avLst/>
            <a:gdLst/>
            <a:ahLst/>
            <a:cxnLst/>
            <a:rect r="r" b="b" t="t" l="l"/>
            <a:pathLst>
              <a:path h="1328793" w="1328793">
                <a:moveTo>
                  <a:pt x="0" y="0"/>
                </a:moveTo>
                <a:lnTo>
                  <a:pt x="1328793" y="0"/>
                </a:lnTo>
                <a:lnTo>
                  <a:pt x="1328793" y="1328792"/>
                </a:lnTo>
                <a:lnTo>
                  <a:pt x="0" y="13287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7240" y="777240"/>
            <a:ext cx="6382862" cy="6826590"/>
          </a:xfrm>
          <a:custGeom>
            <a:avLst/>
            <a:gdLst/>
            <a:ahLst/>
            <a:cxnLst/>
            <a:rect r="r" b="b" t="t" l="l"/>
            <a:pathLst>
              <a:path h="6826590" w="6382862">
                <a:moveTo>
                  <a:pt x="0" y="0"/>
                </a:moveTo>
                <a:lnTo>
                  <a:pt x="6382862" y="0"/>
                </a:lnTo>
                <a:lnTo>
                  <a:pt x="6382862" y="6826590"/>
                </a:lnTo>
                <a:lnTo>
                  <a:pt x="0" y="68265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47520" y="7771130"/>
            <a:ext cx="4877360" cy="1543050"/>
          </a:xfrm>
          <a:prstGeom prst="rect">
            <a:avLst/>
          </a:prstGeom>
        </p:spPr>
        <p:txBody>
          <a:bodyPr anchor="t" rtlCol="false" tIns="0" lIns="0" bIns="0" rIns="0">
            <a:spAutoFit/>
          </a:bodyPr>
          <a:lstStyle/>
          <a:p>
            <a:pPr algn="ctr">
              <a:lnSpc>
                <a:spcPts val="12599"/>
              </a:lnSpc>
            </a:pPr>
            <a:r>
              <a:rPr lang="en-US" sz="8999">
                <a:solidFill>
                  <a:srgbClr val="000000"/>
                </a:solidFill>
                <a:latin typeface="KG Primary Dots Lined"/>
                <a:ea typeface="KG Primary Dots Lined"/>
                <a:cs typeface="KG Primary Dots Lined"/>
                <a:sym typeface="KG Primary Dots Lined"/>
              </a:rPr>
              <a:t> snow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3CCE8"/>
        </a:solidFill>
      </p:bgPr>
    </p:bg>
    <p:spTree>
      <p:nvGrpSpPr>
        <p:cNvPr id="1" name=""/>
        <p:cNvGrpSpPr/>
        <p:nvPr/>
      </p:nvGrpSpPr>
      <p:grpSpPr>
        <a:xfrm>
          <a:off x="0" y="0"/>
          <a:ext cx="0" cy="0"/>
          <a:chOff x="0" y="0"/>
          <a:chExt cx="0" cy="0"/>
        </a:xfrm>
      </p:grpSpPr>
      <p:grpSp>
        <p:nvGrpSpPr>
          <p:cNvPr name="Group 2" id="2"/>
          <p:cNvGrpSpPr/>
          <p:nvPr/>
        </p:nvGrpSpPr>
        <p:grpSpPr>
          <a:xfrm rot="0">
            <a:off x="221350" y="217377"/>
            <a:ext cx="7329700" cy="9623645"/>
            <a:chOff x="0" y="0"/>
            <a:chExt cx="2555015" cy="3354648"/>
          </a:xfrm>
        </p:grpSpPr>
        <p:sp>
          <p:nvSpPr>
            <p:cNvPr name="Freeform 3" id="3"/>
            <p:cNvSpPr/>
            <p:nvPr/>
          </p:nvSpPr>
          <p:spPr>
            <a:xfrm flipH="false" flipV="false" rot="0">
              <a:off x="0" y="0"/>
              <a:ext cx="2555015" cy="3354648"/>
            </a:xfrm>
            <a:custGeom>
              <a:avLst/>
              <a:gdLst/>
              <a:ahLst/>
              <a:cxnLst/>
              <a:rect r="r" b="b" t="t" l="l"/>
              <a:pathLst>
                <a:path h="3354648" w="2555015">
                  <a:moveTo>
                    <a:pt x="0" y="0"/>
                  </a:moveTo>
                  <a:lnTo>
                    <a:pt x="2555015" y="0"/>
                  </a:lnTo>
                  <a:lnTo>
                    <a:pt x="2555015" y="3354648"/>
                  </a:lnTo>
                  <a:lnTo>
                    <a:pt x="0" y="3354648"/>
                  </a:lnTo>
                  <a:close/>
                </a:path>
              </a:pathLst>
            </a:custGeom>
            <a:solidFill>
              <a:srgbClr val="FFFFFF"/>
            </a:solidFill>
          </p:spPr>
        </p:sp>
        <p:sp>
          <p:nvSpPr>
            <p:cNvPr name="TextBox 4" id="4"/>
            <p:cNvSpPr txBox="true"/>
            <p:nvPr/>
          </p:nvSpPr>
          <p:spPr>
            <a:xfrm>
              <a:off x="0" y="-47625"/>
              <a:ext cx="2555015" cy="3402273"/>
            </a:xfrm>
            <a:prstGeom prst="rect">
              <a:avLst/>
            </a:prstGeom>
          </p:spPr>
          <p:txBody>
            <a:bodyPr anchor="ctr" rtlCol="false" tIns="50800" lIns="50800" bIns="50800" rIns="50800"/>
            <a:lstStyle/>
            <a:p>
              <a:pPr algn="ctr">
                <a:lnSpc>
                  <a:spcPts val="2100"/>
                </a:lnSpc>
              </a:pPr>
            </a:p>
          </p:txBody>
        </p:sp>
      </p:grpSp>
      <p:grpSp>
        <p:nvGrpSpPr>
          <p:cNvPr name="Group 5" id="5"/>
          <p:cNvGrpSpPr/>
          <p:nvPr/>
        </p:nvGrpSpPr>
        <p:grpSpPr>
          <a:xfrm rot="0">
            <a:off x="2552302" y="2210474"/>
            <a:ext cx="4428358" cy="7070686"/>
            <a:chOff x="0" y="0"/>
            <a:chExt cx="1543654" cy="2464727"/>
          </a:xfrm>
        </p:grpSpPr>
        <p:sp>
          <p:nvSpPr>
            <p:cNvPr name="Freeform 6" id="6"/>
            <p:cNvSpPr/>
            <p:nvPr/>
          </p:nvSpPr>
          <p:spPr>
            <a:xfrm flipH="false" flipV="false" rot="0">
              <a:off x="0" y="0"/>
              <a:ext cx="1543654" cy="2464727"/>
            </a:xfrm>
            <a:custGeom>
              <a:avLst/>
              <a:gdLst/>
              <a:ahLst/>
              <a:cxnLst/>
              <a:rect r="r" b="b" t="t" l="l"/>
              <a:pathLst>
                <a:path h="2464727" w="1543654">
                  <a:moveTo>
                    <a:pt x="0" y="0"/>
                  </a:moveTo>
                  <a:lnTo>
                    <a:pt x="1543654" y="0"/>
                  </a:lnTo>
                  <a:lnTo>
                    <a:pt x="1543654" y="2464727"/>
                  </a:lnTo>
                  <a:lnTo>
                    <a:pt x="0" y="2464727"/>
                  </a:lnTo>
                  <a:close/>
                </a:path>
              </a:pathLst>
            </a:custGeom>
            <a:solidFill>
              <a:srgbClr val="000000">
                <a:alpha val="0"/>
              </a:srgbClr>
            </a:solidFill>
            <a:ln w="38100" cap="sq">
              <a:solidFill>
                <a:srgbClr val="000000"/>
              </a:solidFill>
              <a:prstDash val="solid"/>
              <a:miter/>
            </a:ln>
          </p:spPr>
        </p:sp>
        <p:sp>
          <p:nvSpPr>
            <p:cNvPr name="TextBox 7" id="7"/>
            <p:cNvSpPr txBox="true"/>
            <p:nvPr/>
          </p:nvSpPr>
          <p:spPr>
            <a:xfrm>
              <a:off x="0" y="-47625"/>
              <a:ext cx="1543654" cy="2512352"/>
            </a:xfrm>
            <a:prstGeom prst="rect">
              <a:avLst/>
            </a:prstGeom>
          </p:spPr>
          <p:txBody>
            <a:bodyPr anchor="ctr" rtlCol="false" tIns="50800" lIns="50800" bIns="50800" rIns="50800"/>
            <a:lstStyle/>
            <a:p>
              <a:pPr algn="ctr">
                <a:lnSpc>
                  <a:spcPts val="2100"/>
                </a:lnSpc>
              </a:pPr>
            </a:p>
          </p:txBody>
        </p:sp>
      </p:grpSp>
      <p:graphicFrame>
        <p:nvGraphicFramePr>
          <p:cNvPr name="Table 8" id="8"/>
          <p:cNvGraphicFramePr>
            <a:graphicFrameLocks noGrp="true"/>
          </p:cNvGraphicFramePr>
          <p:nvPr/>
        </p:nvGraphicFramePr>
        <p:xfrm>
          <a:off x="784291" y="2210474"/>
          <a:ext cx="1384283" cy="5536070"/>
        </p:xfrm>
        <a:graphic>
          <a:graphicData uri="http://schemas.openxmlformats.org/drawingml/2006/table">
            <a:tbl>
              <a:tblPr/>
              <a:tblGrid>
                <a:gridCol w="692141"/>
                <a:gridCol w="692141"/>
              </a:tblGrid>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r h="553607">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c>
                  <a:txBody>
                    <a:bodyPr anchor="t" rtlCol="false"/>
                    <a:lstStyle/>
                    <a:p>
                      <a:pPr algn="ctr">
                        <a:lnSpc>
                          <a:spcPts val="1315"/>
                        </a:lnSpc>
                        <a:defRPr/>
                      </a:pPr>
                      <a:endParaRPr lang="en-US" sz="1100"/>
                    </a:p>
                  </a:txBody>
                  <a:tcPr marL="96950" marR="96950" marT="96950" marB="96950" anchor="ctr">
                    <a:lnL cmpd="sng" algn="ctr" cap="flat" w="11678">
                      <a:solidFill>
                        <a:srgbClr val="000000"/>
                      </a:solidFill>
                      <a:prstDash val="solid"/>
                      <a:round/>
                      <a:headEnd type="none" w="med" len="med"/>
                      <a:tailEnd type="none" w="med" len="med"/>
                    </a:lnL>
                    <a:lnR cmpd="sng" algn="ctr" cap="flat" w="11678">
                      <a:solidFill>
                        <a:srgbClr val="000000"/>
                      </a:solidFill>
                      <a:prstDash val="solid"/>
                      <a:round/>
                      <a:headEnd type="none" w="med" len="med"/>
                      <a:tailEnd type="none" w="med" len="med"/>
                    </a:lnR>
                    <a:lnT cmpd="sng" algn="ctr" cap="flat" w="11678">
                      <a:solidFill>
                        <a:srgbClr val="000000"/>
                      </a:solidFill>
                      <a:prstDash val="solid"/>
                      <a:round/>
                      <a:headEnd type="none" w="med" len="med"/>
                      <a:tailEnd type="none" w="med" len="med"/>
                    </a:lnT>
                    <a:lnB cmpd="sng" algn="ctr" cap="flat" w="11678">
                      <a:solidFill>
                        <a:srgbClr val="000000"/>
                      </a:solidFill>
                      <a:prstDash val="solid"/>
                      <a:round/>
                      <a:headEnd type="none" w="med" len="med"/>
                      <a:tailEnd type="none" w="med" len="med"/>
                    </a:lnB>
                  </a:tcPr>
                </a:tc>
              </a:tr>
            </a:tbl>
          </a:graphicData>
        </a:graphic>
      </p:graphicFrame>
      <p:sp>
        <p:nvSpPr>
          <p:cNvPr name="Freeform 9" id="9"/>
          <p:cNvSpPr/>
          <p:nvPr/>
        </p:nvSpPr>
        <p:spPr>
          <a:xfrm flipH="false" flipV="false" rot="0">
            <a:off x="960908" y="3700254"/>
            <a:ext cx="514182" cy="612121"/>
          </a:xfrm>
          <a:custGeom>
            <a:avLst/>
            <a:gdLst/>
            <a:ahLst/>
            <a:cxnLst/>
            <a:rect r="r" b="b" t="t" l="l"/>
            <a:pathLst>
              <a:path h="612121" w="514182">
                <a:moveTo>
                  <a:pt x="0" y="0"/>
                </a:moveTo>
                <a:lnTo>
                  <a:pt x="514182" y="0"/>
                </a:lnTo>
                <a:lnTo>
                  <a:pt x="514182" y="612121"/>
                </a:lnTo>
                <a:lnTo>
                  <a:pt x="0" y="612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6341312" y="6562253"/>
            <a:ext cx="514182" cy="612121"/>
          </a:xfrm>
          <a:custGeom>
            <a:avLst/>
            <a:gdLst/>
            <a:ahLst/>
            <a:cxnLst/>
            <a:rect r="r" b="b" t="t" l="l"/>
            <a:pathLst>
              <a:path h="612121" w="514182">
                <a:moveTo>
                  <a:pt x="0" y="0"/>
                </a:moveTo>
                <a:lnTo>
                  <a:pt x="514182" y="0"/>
                </a:lnTo>
                <a:lnTo>
                  <a:pt x="514182" y="612121"/>
                </a:lnTo>
                <a:lnTo>
                  <a:pt x="0" y="612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3056413" y="3902510"/>
            <a:ext cx="514182" cy="612121"/>
          </a:xfrm>
          <a:custGeom>
            <a:avLst/>
            <a:gdLst/>
            <a:ahLst/>
            <a:cxnLst/>
            <a:rect r="r" b="b" t="t" l="l"/>
            <a:pathLst>
              <a:path h="612121" w="514182">
                <a:moveTo>
                  <a:pt x="0" y="0"/>
                </a:moveTo>
                <a:lnTo>
                  <a:pt x="514182" y="0"/>
                </a:lnTo>
                <a:lnTo>
                  <a:pt x="514182" y="612122"/>
                </a:lnTo>
                <a:lnTo>
                  <a:pt x="0" y="612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4091226" y="3410186"/>
            <a:ext cx="514182" cy="612121"/>
          </a:xfrm>
          <a:custGeom>
            <a:avLst/>
            <a:gdLst/>
            <a:ahLst/>
            <a:cxnLst/>
            <a:rect r="r" b="b" t="t" l="l"/>
            <a:pathLst>
              <a:path h="612121" w="514182">
                <a:moveTo>
                  <a:pt x="0" y="0"/>
                </a:moveTo>
                <a:lnTo>
                  <a:pt x="514182" y="0"/>
                </a:lnTo>
                <a:lnTo>
                  <a:pt x="514182" y="612121"/>
                </a:lnTo>
                <a:lnTo>
                  <a:pt x="0" y="612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3995698" y="2293239"/>
            <a:ext cx="514182" cy="612121"/>
          </a:xfrm>
          <a:custGeom>
            <a:avLst/>
            <a:gdLst/>
            <a:ahLst/>
            <a:cxnLst/>
            <a:rect r="r" b="b" t="t" l="l"/>
            <a:pathLst>
              <a:path h="612121" w="514182">
                <a:moveTo>
                  <a:pt x="0" y="0"/>
                </a:moveTo>
                <a:lnTo>
                  <a:pt x="514183" y="0"/>
                </a:lnTo>
                <a:lnTo>
                  <a:pt x="514183" y="612122"/>
                </a:lnTo>
                <a:lnTo>
                  <a:pt x="0" y="612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6381282" y="2299724"/>
            <a:ext cx="514182" cy="612121"/>
          </a:xfrm>
          <a:custGeom>
            <a:avLst/>
            <a:gdLst/>
            <a:ahLst/>
            <a:cxnLst/>
            <a:rect r="r" b="b" t="t" l="l"/>
            <a:pathLst>
              <a:path h="612121" w="514182">
                <a:moveTo>
                  <a:pt x="0" y="0"/>
                </a:moveTo>
                <a:lnTo>
                  <a:pt x="514182" y="0"/>
                </a:lnTo>
                <a:lnTo>
                  <a:pt x="514182" y="612121"/>
                </a:lnTo>
                <a:lnTo>
                  <a:pt x="0" y="612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5040880" y="5897794"/>
            <a:ext cx="514182" cy="612121"/>
          </a:xfrm>
          <a:custGeom>
            <a:avLst/>
            <a:gdLst/>
            <a:ahLst/>
            <a:cxnLst/>
            <a:rect r="r" b="b" t="t" l="l"/>
            <a:pathLst>
              <a:path h="612121" w="514182">
                <a:moveTo>
                  <a:pt x="0" y="0"/>
                </a:moveTo>
                <a:lnTo>
                  <a:pt x="514182" y="0"/>
                </a:lnTo>
                <a:lnTo>
                  <a:pt x="514182" y="612121"/>
                </a:lnTo>
                <a:lnTo>
                  <a:pt x="0" y="612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3212148" y="5994115"/>
            <a:ext cx="514182" cy="612121"/>
          </a:xfrm>
          <a:custGeom>
            <a:avLst/>
            <a:gdLst/>
            <a:ahLst/>
            <a:cxnLst/>
            <a:rect r="r" b="b" t="t" l="l"/>
            <a:pathLst>
              <a:path h="612121" w="514182">
                <a:moveTo>
                  <a:pt x="0" y="0"/>
                </a:moveTo>
                <a:lnTo>
                  <a:pt x="514182" y="0"/>
                </a:lnTo>
                <a:lnTo>
                  <a:pt x="514182" y="612122"/>
                </a:lnTo>
                <a:lnTo>
                  <a:pt x="0" y="612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4523632" y="7947243"/>
            <a:ext cx="514182" cy="612121"/>
          </a:xfrm>
          <a:custGeom>
            <a:avLst/>
            <a:gdLst/>
            <a:ahLst/>
            <a:cxnLst/>
            <a:rect r="r" b="b" t="t" l="l"/>
            <a:pathLst>
              <a:path h="612121" w="514182">
                <a:moveTo>
                  <a:pt x="0" y="0"/>
                </a:moveTo>
                <a:lnTo>
                  <a:pt x="514182" y="0"/>
                </a:lnTo>
                <a:lnTo>
                  <a:pt x="514182" y="612122"/>
                </a:lnTo>
                <a:lnTo>
                  <a:pt x="0" y="612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919824" y="5108603"/>
            <a:ext cx="596349" cy="530005"/>
          </a:xfrm>
          <a:custGeom>
            <a:avLst/>
            <a:gdLst/>
            <a:ahLst/>
            <a:cxnLst/>
            <a:rect r="r" b="b" t="t" l="l"/>
            <a:pathLst>
              <a:path h="530005" w="596349">
                <a:moveTo>
                  <a:pt x="0" y="0"/>
                </a:moveTo>
                <a:lnTo>
                  <a:pt x="596349" y="0"/>
                </a:lnTo>
                <a:lnTo>
                  <a:pt x="596349" y="530006"/>
                </a:lnTo>
                <a:lnTo>
                  <a:pt x="0" y="5300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2676072" y="5683351"/>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3272421" y="5323151"/>
            <a:ext cx="596349" cy="530005"/>
          </a:xfrm>
          <a:custGeom>
            <a:avLst/>
            <a:gdLst/>
            <a:ahLst/>
            <a:cxnLst/>
            <a:rect r="r" b="b" t="t" l="l"/>
            <a:pathLst>
              <a:path h="530005" w="596349">
                <a:moveTo>
                  <a:pt x="0" y="0"/>
                </a:moveTo>
                <a:lnTo>
                  <a:pt x="596348" y="0"/>
                </a:lnTo>
                <a:lnTo>
                  <a:pt x="596348"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4172401" y="4467777"/>
            <a:ext cx="596349" cy="530005"/>
          </a:xfrm>
          <a:custGeom>
            <a:avLst/>
            <a:gdLst/>
            <a:ahLst/>
            <a:cxnLst/>
            <a:rect r="r" b="b" t="t" l="l"/>
            <a:pathLst>
              <a:path h="530005" w="596349">
                <a:moveTo>
                  <a:pt x="0" y="0"/>
                </a:moveTo>
                <a:lnTo>
                  <a:pt x="596348" y="0"/>
                </a:lnTo>
                <a:lnTo>
                  <a:pt x="596348"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2872890" y="2268866"/>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5668729" y="4592489"/>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4604776" y="2264837"/>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4999796" y="5277165"/>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0">
            <a:off x="5711818" y="7983800"/>
            <a:ext cx="596349" cy="530005"/>
          </a:xfrm>
          <a:custGeom>
            <a:avLst/>
            <a:gdLst/>
            <a:ahLst/>
            <a:cxnLst/>
            <a:rect r="r" b="b" t="t" l="l"/>
            <a:pathLst>
              <a:path h="530005" w="596349">
                <a:moveTo>
                  <a:pt x="0" y="0"/>
                </a:moveTo>
                <a:lnTo>
                  <a:pt x="596349" y="0"/>
                </a:lnTo>
                <a:lnTo>
                  <a:pt x="596349" y="530006"/>
                </a:lnTo>
                <a:lnTo>
                  <a:pt x="0" y="5300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4360548" y="8640828"/>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3082125" y="8367670"/>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0">
            <a:off x="4977849" y="6604359"/>
            <a:ext cx="596349" cy="530005"/>
          </a:xfrm>
          <a:custGeom>
            <a:avLst/>
            <a:gdLst/>
            <a:ahLst/>
            <a:cxnLst/>
            <a:rect r="r" b="b" t="t" l="l"/>
            <a:pathLst>
              <a:path h="530005" w="596349">
                <a:moveTo>
                  <a:pt x="0" y="0"/>
                </a:moveTo>
                <a:lnTo>
                  <a:pt x="596349" y="0"/>
                </a:lnTo>
                <a:lnTo>
                  <a:pt x="596349" y="530005"/>
                </a:lnTo>
                <a:lnTo>
                  <a:pt x="0" y="530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false" flipV="false" rot="0">
            <a:off x="919824" y="5831072"/>
            <a:ext cx="596349" cy="535969"/>
          </a:xfrm>
          <a:custGeom>
            <a:avLst/>
            <a:gdLst/>
            <a:ahLst/>
            <a:cxnLst/>
            <a:rect r="r" b="b" t="t" l="l"/>
            <a:pathLst>
              <a:path h="535969" w="596349">
                <a:moveTo>
                  <a:pt x="0" y="0"/>
                </a:moveTo>
                <a:lnTo>
                  <a:pt x="596349" y="0"/>
                </a:lnTo>
                <a:lnTo>
                  <a:pt x="596349" y="535968"/>
                </a:lnTo>
                <a:lnTo>
                  <a:pt x="0" y="5359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1" id="31"/>
          <p:cNvSpPr/>
          <p:nvPr/>
        </p:nvSpPr>
        <p:spPr>
          <a:xfrm flipH="false" flipV="false" rot="0">
            <a:off x="3297501" y="3265596"/>
            <a:ext cx="596349" cy="535969"/>
          </a:xfrm>
          <a:custGeom>
            <a:avLst/>
            <a:gdLst/>
            <a:ahLst/>
            <a:cxnLst/>
            <a:rect r="r" b="b" t="t" l="l"/>
            <a:pathLst>
              <a:path h="535969" w="596349">
                <a:moveTo>
                  <a:pt x="0" y="0"/>
                </a:moveTo>
                <a:lnTo>
                  <a:pt x="596349" y="0"/>
                </a:lnTo>
                <a:lnTo>
                  <a:pt x="596349" y="535968"/>
                </a:lnTo>
                <a:lnTo>
                  <a:pt x="0" y="5359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0">
            <a:off x="3289851" y="7794001"/>
            <a:ext cx="596349" cy="535969"/>
          </a:xfrm>
          <a:custGeom>
            <a:avLst/>
            <a:gdLst/>
            <a:ahLst/>
            <a:cxnLst/>
            <a:rect r="r" b="b" t="t" l="l"/>
            <a:pathLst>
              <a:path h="535969" w="596349">
                <a:moveTo>
                  <a:pt x="0" y="0"/>
                </a:moveTo>
                <a:lnTo>
                  <a:pt x="596349" y="0"/>
                </a:lnTo>
                <a:lnTo>
                  <a:pt x="596349" y="535969"/>
                </a:lnTo>
                <a:lnTo>
                  <a:pt x="0" y="5359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3" id="33"/>
          <p:cNvSpPr/>
          <p:nvPr/>
        </p:nvSpPr>
        <p:spPr>
          <a:xfrm flipH="false" flipV="false" rot="0">
            <a:off x="4105273" y="7292824"/>
            <a:ext cx="596349" cy="535969"/>
          </a:xfrm>
          <a:custGeom>
            <a:avLst/>
            <a:gdLst/>
            <a:ahLst/>
            <a:cxnLst/>
            <a:rect r="r" b="b" t="t" l="l"/>
            <a:pathLst>
              <a:path h="535969" w="596349">
                <a:moveTo>
                  <a:pt x="0" y="0"/>
                </a:moveTo>
                <a:lnTo>
                  <a:pt x="596349" y="0"/>
                </a:lnTo>
                <a:lnTo>
                  <a:pt x="596349" y="535969"/>
                </a:lnTo>
                <a:lnTo>
                  <a:pt x="0" y="5359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4" id="34"/>
          <p:cNvSpPr/>
          <p:nvPr/>
        </p:nvSpPr>
        <p:spPr>
          <a:xfrm flipH="false" flipV="false" rot="0">
            <a:off x="5628245" y="5994115"/>
            <a:ext cx="596349" cy="535969"/>
          </a:xfrm>
          <a:custGeom>
            <a:avLst/>
            <a:gdLst/>
            <a:ahLst/>
            <a:cxnLst/>
            <a:rect r="r" b="b" t="t" l="l"/>
            <a:pathLst>
              <a:path h="535969" w="596349">
                <a:moveTo>
                  <a:pt x="0" y="0"/>
                </a:moveTo>
                <a:lnTo>
                  <a:pt x="596349" y="0"/>
                </a:lnTo>
                <a:lnTo>
                  <a:pt x="596349" y="535969"/>
                </a:lnTo>
                <a:lnTo>
                  <a:pt x="0" y="5359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5" id="35"/>
          <p:cNvSpPr/>
          <p:nvPr/>
        </p:nvSpPr>
        <p:spPr>
          <a:xfrm flipH="false" flipV="false" rot="0">
            <a:off x="5352421" y="2296245"/>
            <a:ext cx="596349" cy="535969"/>
          </a:xfrm>
          <a:custGeom>
            <a:avLst/>
            <a:gdLst/>
            <a:ahLst/>
            <a:cxnLst/>
            <a:rect r="r" b="b" t="t" l="l"/>
            <a:pathLst>
              <a:path h="535969" w="596349">
                <a:moveTo>
                  <a:pt x="0" y="0"/>
                </a:moveTo>
                <a:lnTo>
                  <a:pt x="596349" y="0"/>
                </a:lnTo>
                <a:lnTo>
                  <a:pt x="596349" y="535969"/>
                </a:lnTo>
                <a:lnTo>
                  <a:pt x="0" y="5359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6" id="36"/>
          <p:cNvSpPr/>
          <p:nvPr/>
        </p:nvSpPr>
        <p:spPr>
          <a:xfrm flipH="false" flipV="false" rot="0">
            <a:off x="919824" y="7198729"/>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4293873" y="6568104"/>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0">
            <a:off x="5889824" y="2696141"/>
            <a:ext cx="596349" cy="606270"/>
          </a:xfrm>
          <a:custGeom>
            <a:avLst/>
            <a:gdLst/>
            <a:ahLst/>
            <a:cxnLst/>
            <a:rect r="r" b="b" t="t" l="l"/>
            <a:pathLst>
              <a:path h="606270" w="596349">
                <a:moveTo>
                  <a:pt x="0" y="0"/>
                </a:moveTo>
                <a:lnTo>
                  <a:pt x="596349" y="0"/>
                </a:lnTo>
                <a:lnTo>
                  <a:pt x="596349" y="606269"/>
                </a:lnTo>
                <a:lnTo>
                  <a:pt x="0" y="60626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0">
            <a:off x="2614345" y="3502884"/>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0">
            <a:off x="4368331" y="5843348"/>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0">
            <a:off x="2647813" y="6327656"/>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0">
            <a:off x="3697524" y="8559365"/>
            <a:ext cx="596349" cy="606270"/>
          </a:xfrm>
          <a:custGeom>
            <a:avLst/>
            <a:gdLst/>
            <a:ahLst/>
            <a:cxnLst/>
            <a:rect r="r" b="b" t="t" l="l"/>
            <a:pathLst>
              <a:path h="606270" w="596349">
                <a:moveTo>
                  <a:pt x="0" y="0"/>
                </a:moveTo>
                <a:lnTo>
                  <a:pt x="596349" y="0"/>
                </a:lnTo>
                <a:lnTo>
                  <a:pt x="596349" y="606269"/>
                </a:lnTo>
                <a:lnTo>
                  <a:pt x="0" y="60626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0">
            <a:off x="5540699" y="7305963"/>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0">
            <a:off x="4817295" y="4682994"/>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0">
            <a:off x="5607104" y="3899607"/>
            <a:ext cx="596349" cy="606270"/>
          </a:xfrm>
          <a:custGeom>
            <a:avLst/>
            <a:gdLst/>
            <a:ahLst/>
            <a:cxnLst/>
            <a:rect r="r" b="b" t="t" l="l"/>
            <a:pathLst>
              <a:path h="606270" w="596349">
                <a:moveTo>
                  <a:pt x="0" y="0"/>
                </a:moveTo>
                <a:lnTo>
                  <a:pt x="596349" y="0"/>
                </a:lnTo>
                <a:lnTo>
                  <a:pt x="596349"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0">
            <a:off x="3793052" y="4966562"/>
            <a:ext cx="596349" cy="606270"/>
          </a:xfrm>
          <a:custGeom>
            <a:avLst/>
            <a:gdLst/>
            <a:ahLst/>
            <a:cxnLst/>
            <a:rect r="r" b="b" t="t" l="l"/>
            <a:pathLst>
              <a:path h="606270" w="596349">
                <a:moveTo>
                  <a:pt x="0" y="0"/>
                </a:moveTo>
                <a:lnTo>
                  <a:pt x="596348" y="0"/>
                </a:lnTo>
                <a:lnTo>
                  <a:pt x="596348" y="606270"/>
                </a:lnTo>
                <a:lnTo>
                  <a:pt x="0" y="606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7" id="47"/>
          <p:cNvSpPr/>
          <p:nvPr/>
        </p:nvSpPr>
        <p:spPr>
          <a:xfrm flipH="false" flipV="false" rot="0">
            <a:off x="960908" y="7915159"/>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8" id="48"/>
          <p:cNvSpPr/>
          <p:nvPr/>
        </p:nvSpPr>
        <p:spPr>
          <a:xfrm flipH="false" flipV="false" rot="0">
            <a:off x="4474848" y="3803469"/>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9" id="49"/>
          <p:cNvSpPr/>
          <p:nvPr/>
        </p:nvSpPr>
        <p:spPr>
          <a:xfrm flipH="false" flipV="false" rot="0">
            <a:off x="2697144" y="7756301"/>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0" id="50"/>
          <p:cNvSpPr/>
          <p:nvPr/>
        </p:nvSpPr>
        <p:spPr>
          <a:xfrm flipH="false" flipV="false" rot="0">
            <a:off x="3380300" y="7038602"/>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1" id="51"/>
          <p:cNvSpPr/>
          <p:nvPr/>
        </p:nvSpPr>
        <p:spPr>
          <a:xfrm flipH="false" flipV="false" rot="0">
            <a:off x="4389400" y="5165304"/>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2" id="52"/>
          <p:cNvSpPr/>
          <p:nvPr/>
        </p:nvSpPr>
        <p:spPr>
          <a:xfrm flipH="false" flipV="false" rot="0">
            <a:off x="6362169" y="4441027"/>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3" id="53"/>
          <p:cNvSpPr/>
          <p:nvPr/>
        </p:nvSpPr>
        <p:spPr>
          <a:xfrm flipH="false" flipV="false" rot="0">
            <a:off x="4335272" y="2750715"/>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4" id="54"/>
          <p:cNvSpPr/>
          <p:nvPr/>
        </p:nvSpPr>
        <p:spPr>
          <a:xfrm flipH="false" flipV="false" rot="0">
            <a:off x="6362169" y="7920035"/>
            <a:ext cx="513550" cy="611369"/>
          </a:xfrm>
          <a:custGeom>
            <a:avLst/>
            <a:gdLst/>
            <a:ahLst/>
            <a:cxnLst/>
            <a:rect r="r" b="b" t="t" l="l"/>
            <a:pathLst>
              <a:path h="611369" w="513550">
                <a:moveTo>
                  <a:pt x="0" y="0"/>
                </a:moveTo>
                <a:lnTo>
                  <a:pt x="513550" y="0"/>
                </a:lnTo>
                <a:lnTo>
                  <a:pt x="513550" y="611369"/>
                </a:lnTo>
                <a:lnTo>
                  <a:pt x="0" y="6113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5" id="55"/>
          <p:cNvSpPr/>
          <p:nvPr/>
        </p:nvSpPr>
        <p:spPr>
          <a:xfrm flipH="false" flipV="false" rot="0">
            <a:off x="919508" y="2978585"/>
            <a:ext cx="596349" cy="597844"/>
          </a:xfrm>
          <a:custGeom>
            <a:avLst/>
            <a:gdLst/>
            <a:ahLst/>
            <a:cxnLst/>
            <a:rect r="r" b="b" t="t" l="l"/>
            <a:pathLst>
              <a:path h="597844" w="596349">
                <a:moveTo>
                  <a:pt x="0" y="0"/>
                </a:moveTo>
                <a:lnTo>
                  <a:pt x="596349" y="0"/>
                </a:lnTo>
                <a:lnTo>
                  <a:pt x="596349" y="597844"/>
                </a:lnTo>
                <a:lnTo>
                  <a:pt x="0" y="5978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6" id="56"/>
          <p:cNvSpPr/>
          <p:nvPr/>
        </p:nvSpPr>
        <p:spPr>
          <a:xfrm flipH="false" flipV="false" rot="0">
            <a:off x="3954756" y="7928684"/>
            <a:ext cx="596349" cy="597844"/>
          </a:xfrm>
          <a:custGeom>
            <a:avLst/>
            <a:gdLst/>
            <a:ahLst/>
            <a:cxnLst/>
            <a:rect r="r" b="b" t="t" l="l"/>
            <a:pathLst>
              <a:path h="597844" w="596349">
                <a:moveTo>
                  <a:pt x="0" y="0"/>
                </a:moveTo>
                <a:lnTo>
                  <a:pt x="596349" y="0"/>
                </a:lnTo>
                <a:lnTo>
                  <a:pt x="596349" y="597844"/>
                </a:lnTo>
                <a:lnTo>
                  <a:pt x="0" y="5978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7" id="57"/>
          <p:cNvSpPr/>
          <p:nvPr/>
        </p:nvSpPr>
        <p:spPr>
          <a:xfrm flipH="false" flipV="false" rot="0">
            <a:off x="2676072" y="4271079"/>
            <a:ext cx="596349" cy="597844"/>
          </a:xfrm>
          <a:custGeom>
            <a:avLst/>
            <a:gdLst/>
            <a:ahLst/>
            <a:cxnLst/>
            <a:rect r="r" b="b" t="t" l="l"/>
            <a:pathLst>
              <a:path h="597844" w="596349">
                <a:moveTo>
                  <a:pt x="0" y="0"/>
                </a:moveTo>
                <a:lnTo>
                  <a:pt x="596349" y="0"/>
                </a:lnTo>
                <a:lnTo>
                  <a:pt x="596349" y="597843"/>
                </a:lnTo>
                <a:lnTo>
                  <a:pt x="0" y="5978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8" id="58"/>
          <p:cNvSpPr/>
          <p:nvPr/>
        </p:nvSpPr>
        <p:spPr>
          <a:xfrm flipH="false" flipV="false" rot="0">
            <a:off x="3717105" y="3861507"/>
            <a:ext cx="596349" cy="597844"/>
          </a:xfrm>
          <a:custGeom>
            <a:avLst/>
            <a:gdLst/>
            <a:ahLst/>
            <a:cxnLst/>
            <a:rect r="r" b="b" t="t" l="l"/>
            <a:pathLst>
              <a:path h="597844" w="596349">
                <a:moveTo>
                  <a:pt x="0" y="0"/>
                </a:moveTo>
                <a:lnTo>
                  <a:pt x="596349" y="0"/>
                </a:lnTo>
                <a:lnTo>
                  <a:pt x="596349" y="597844"/>
                </a:lnTo>
                <a:lnTo>
                  <a:pt x="0" y="5978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9" id="59"/>
          <p:cNvSpPr/>
          <p:nvPr/>
        </p:nvSpPr>
        <p:spPr>
          <a:xfrm flipH="false" flipV="false" rot="0">
            <a:off x="5587245" y="3111264"/>
            <a:ext cx="596349" cy="597844"/>
          </a:xfrm>
          <a:custGeom>
            <a:avLst/>
            <a:gdLst/>
            <a:ahLst/>
            <a:cxnLst/>
            <a:rect r="r" b="b" t="t" l="l"/>
            <a:pathLst>
              <a:path h="597844" w="596349">
                <a:moveTo>
                  <a:pt x="0" y="0"/>
                </a:moveTo>
                <a:lnTo>
                  <a:pt x="596349" y="0"/>
                </a:lnTo>
                <a:lnTo>
                  <a:pt x="596349" y="597843"/>
                </a:lnTo>
                <a:lnTo>
                  <a:pt x="0" y="5978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0" id="60"/>
          <p:cNvSpPr/>
          <p:nvPr/>
        </p:nvSpPr>
        <p:spPr>
          <a:xfrm flipH="false" flipV="false" rot="0">
            <a:off x="5659923" y="6600886"/>
            <a:ext cx="596349" cy="597844"/>
          </a:xfrm>
          <a:custGeom>
            <a:avLst/>
            <a:gdLst/>
            <a:ahLst/>
            <a:cxnLst/>
            <a:rect r="r" b="b" t="t" l="l"/>
            <a:pathLst>
              <a:path h="597844" w="596349">
                <a:moveTo>
                  <a:pt x="0" y="0"/>
                </a:moveTo>
                <a:lnTo>
                  <a:pt x="596349" y="0"/>
                </a:lnTo>
                <a:lnTo>
                  <a:pt x="596349" y="597843"/>
                </a:lnTo>
                <a:lnTo>
                  <a:pt x="0" y="5978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1" id="61"/>
          <p:cNvSpPr/>
          <p:nvPr/>
        </p:nvSpPr>
        <p:spPr>
          <a:xfrm flipH="false" flipV="false" rot="0">
            <a:off x="2622902" y="8559365"/>
            <a:ext cx="596349" cy="597844"/>
          </a:xfrm>
          <a:custGeom>
            <a:avLst/>
            <a:gdLst/>
            <a:ahLst/>
            <a:cxnLst/>
            <a:rect r="r" b="b" t="t" l="l"/>
            <a:pathLst>
              <a:path h="597844" w="596349">
                <a:moveTo>
                  <a:pt x="0" y="0"/>
                </a:moveTo>
                <a:lnTo>
                  <a:pt x="596349" y="0"/>
                </a:lnTo>
                <a:lnTo>
                  <a:pt x="596349" y="597843"/>
                </a:lnTo>
                <a:lnTo>
                  <a:pt x="0" y="5978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2" id="62"/>
          <p:cNvSpPr/>
          <p:nvPr/>
        </p:nvSpPr>
        <p:spPr>
          <a:xfrm flipH="false" flipV="false" rot="0">
            <a:off x="919824" y="6509915"/>
            <a:ext cx="596349" cy="624449"/>
          </a:xfrm>
          <a:custGeom>
            <a:avLst/>
            <a:gdLst/>
            <a:ahLst/>
            <a:cxnLst/>
            <a:rect r="r" b="b" t="t" l="l"/>
            <a:pathLst>
              <a:path h="624449" w="596349">
                <a:moveTo>
                  <a:pt x="0" y="0"/>
                </a:moveTo>
                <a:lnTo>
                  <a:pt x="596349" y="0"/>
                </a:lnTo>
                <a:lnTo>
                  <a:pt x="596349" y="624449"/>
                </a:lnTo>
                <a:lnTo>
                  <a:pt x="0" y="6244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3" id="63"/>
          <p:cNvSpPr/>
          <p:nvPr/>
        </p:nvSpPr>
        <p:spPr>
          <a:xfrm flipH="false" flipV="false" rot="0">
            <a:off x="6265078" y="5976437"/>
            <a:ext cx="596349" cy="624449"/>
          </a:xfrm>
          <a:custGeom>
            <a:avLst/>
            <a:gdLst/>
            <a:ahLst/>
            <a:cxnLst/>
            <a:rect r="r" b="b" t="t" l="l"/>
            <a:pathLst>
              <a:path h="624449" w="596349">
                <a:moveTo>
                  <a:pt x="0" y="0"/>
                </a:moveTo>
                <a:lnTo>
                  <a:pt x="596349" y="0"/>
                </a:lnTo>
                <a:lnTo>
                  <a:pt x="596349" y="624449"/>
                </a:lnTo>
                <a:lnTo>
                  <a:pt x="0" y="6244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4" id="64"/>
          <p:cNvSpPr/>
          <p:nvPr/>
        </p:nvSpPr>
        <p:spPr>
          <a:xfrm flipH="false" flipV="false" rot="0">
            <a:off x="960908" y="2264837"/>
            <a:ext cx="555265" cy="589923"/>
          </a:xfrm>
          <a:custGeom>
            <a:avLst/>
            <a:gdLst/>
            <a:ahLst/>
            <a:cxnLst/>
            <a:rect r="r" b="b" t="t" l="l"/>
            <a:pathLst>
              <a:path h="589923" w="555265">
                <a:moveTo>
                  <a:pt x="0" y="0"/>
                </a:moveTo>
                <a:lnTo>
                  <a:pt x="555265" y="0"/>
                </a:lnTo>
                <a:lnTo>
                  <a:pt x="555265" y="589923"/>
                </a:lnTo>
                <a:lnTo>
                  <a:pt x="0" y="5899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5" id="65"/>
          <p:cNvSpPr/>
          <p:nvPr/>
        </p:nvSpPr>
        <p:spPr>
          <a:xfrm flipH="false" flipV="false" rot="0">
            <a:off x="5104657" y="8018727"/>
            <a:ext cx="555265" cy="589923"/>
          </a:xfrm>
          <a:custGeom>
            <a:avLst/>
            <a:gdLst/>
            <a:ahLst/>
            <a:cxnLst/>
            <a:rect r="r" b="b" t="t" l="l"/>
            <a:pathLst>
              <a:path h="589923" w="555265">
                <a:moveTo>
                  <a:pt x="0" y="0"/>
                </a:moveTo>
                <a:lnTo>
                  <a:pt x="555266" y="0"/>
                </a:lnTo>
                <a:lnTo>
                  <a:pt x="555266" y="589923"/>
                </a:lnTo>
                <a:lnTo>
                  <a:pt x="0" y="5899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6" id="66"/>
          <p:cNvSpPr/>
          <p:nvPr/>
        </p:nvSpPr>
        <p:spPr>
          <a:xfrm flipH="false" flipV="false" rot="0">
            <a:off x="2663985" y="2798212"/>
            <a:ext cx="555265" cy="589923"/>
          </a:xfrm>
          <a:custGeom>
            <a:avLst/>
            <a:gdLst/>
            <a:ahLst/>
            <a:cxnLst/>
            <a:rect r="r" b="b" t="t" l="l"/>
            <a:pathLst>
              <a:path h="589923" w="555265">
                <a:moveTo>
                  <a:pt x="0" y="0"/>
                </a:moveTo>
                <a:lnTo>
                  <a:pt x="555266" y="0"/>
                </a:lnTo>
                <a:lnTo>
                  <a:pt x="555266" y="589923"/>
                </a:lnTo>
                <a:lnTo>
                  <a:pt x="0" y="5899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7" id="67"/>
          <p:cNvSpPr/>
          <p:nvPr/>
        </p:nvSpPr>
        <p:spPr>
          <a:xfrm flipH="false" flipV="false" rot="0">
            <a:off x="5689271" y="5247206"/>
            <a:ext cx="555265" cy="589923"/>
          </a:xfrm>
          <a:custGeom>
            <a:avLst/>
            <a:gdLst/>
            <a:ahLst/>
            <a:cxnLst/>
            <a:rect r="r" b="b" t="t" l="l"/>
            <a:pathLst>
              <a:path h="589923" w="555265">
                <a:moveTo>
                  <a:pt x="0" y="0"/>
                </a:moveTo>
                <a:lnTo>
                  <a:pt x="555266" y="0"/>
                </a:lnTo>
                <a:lnTo>
                  <a:pt x="555266" y="589924"/>
                </a:lnTo>
                <a:lnTo>
                  <a:pt x="0" y="58992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8" id="68"/>
          <p:cNvSpPr/>
          <p:nvPr/>
        </p:nvSpPr>
        <p:spPr>
          <a:xfrm flipH="false" flipV="false" rot="0">
            <a:off x="2696613" y="7049325"/>
            <a:ext cx="555265" cy="589923"/>
          </a:xfrm>
          <a:custGeom>
            <a:avLst/>
            <a:gdLst/>
            <a:ahLst/>
            <a:cxnLst/>
            <a:rect r="r" b="b" t="t" l="l"/>
            <a:pathLst>
              <a:path h="589923" w="555265">
                <a:moveTo>
                  <a:pt x="0" y="0"/>
                </a:moveTo>
                <a:lnTo>
                  <a:pt x="555266" y="0"/>
                </a:lnTo>
                <a:lnTo>
                  <a:pt x="555266" y="589923"/>
                </a:lnTo>
                <a:lnTo>
                  <a:pt x="0" y="5899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9" id="69"/>
          <p:cNvSpPr/>
          <p:nvPr/>
        </p:nvSpPr>
        <p:spPr>
          <a:xfrm flipH="false" flipV="false" rot="0">
            <a:off x="6320770" y="8602713"/>
            <a:ext cx="555265" cy="589923"/>
          </a:xfrm>
          <a:custGeom>
            <a:avLst/>
            <a:gdLst/>
            <a:ahLst/>
            <a:cxnLst/>
            <a:rect r="r" b="b" t="t" l="l"/>
            <a:pathLst>
              <a:path h="589923" w="555265">
                <a:moveTo>
                  <a:pt x="0" y="0"/>
                </a:moveTo>
                <a:lnTo>
                  <a:pt x="555265" y="0"/>
                </a:lnTo>
                <a:lnTo>
                  <a:pt x="555265" y="589924"/>
                </a:lnTo>
                <a:lnTo>
                  <a:pt x="0" y="58992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70" id="70"/>
          <p:cNvSpPr/>
          <p:nvPr/>
        </p:nvSpPr>
        <p:spPr>
          <a:xfrm flipH="false" flipV="false" rot="0">
            <a:off x="919824" y="4467777"/>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1" id="71"/>
          <p:cNvSpPr/>
          <p:nvPr/>
        </p:nvSpPr>
        <p:spPr>
          <a:xfrm flipH="false" flipV="false" rot="0">
            <a:off x="3664190" y="6449618"/>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2" id="72"/>
          <p:cNvSpPr/>
          <p:nvPr/>
        </p:nvSpPr>
        <p:spPr>
          <a:xfrm flipH="false" flipV="false" rot="0">
            <a:off x="2647813" y="5029200"/>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3" id="73"/>
          <p:cNvSpPr/>
          <p:nvPr/>
        </p:nvSpPr>
        <p:spPr>
          <a:xfrm flipH="false" flipV="false" rot="0">
            <a:off x="3380300" y="4531249"/>
            <a:ext cx="596349" cy="497951"/>
          </a:xfrm>
          <a:custGeom>
            <a:avLst/>
            <a:gdLst/>
            <a:ahLst/>
            <a:cxnLst/>
            <a:rect r="r" b="b" t="t" l="l"/>
            <a:pathLst>
              <a:path h="497951" w="596349">
                <a:moveTo>
                  <a:pt x="0" y="0"/>
                </a:moveTo>
                <a:lnTo>
                  <a:pt x="596348" y="0"/>
                </a:lnTo>
                <a:lnTo>
                  <a:pt x="596348"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4" id="74"/>
          <p:cNvSpPr/>
          <p:nvPr/>
        </p:nvSpPr>
        <p:spPr>
          <a:xfrm flipH="false" flipV="false" rot="0">
            <a:off x="3469239" y="2700038"/>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5" id="75"/>
          <p:cNvSpPr/>
          <p:nvPr/>
        </p:nvSpPr>
        <p:spPr>
          <a:xfrm flipH="false" flipV="false" rot="0">
            <a:off x="4977849" y="3502884"/>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6" id="76"/>
          <p:cNvSpPr/>
          <p:nvPr/>
        </p:nvSpPr>
        <p:spPr>
          <a:xfrm flipH="false" flipV="false" rot="0">
            <a:off x="6259145" y="3838301"/>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7" id="77"/>
          <p:cNvSpPr/>
          <p:nvPr/>
        </p:nvSpPr>
        <p:spPr>
          <a:xfrm flipH="false" flipV="false" rot="0">
            <a:off x="6291470" y="5339178"/>
            <a:ext cx="596349" cy="497951"/>
          </a:xfrm>
          <a:custGeom>
            <a:avLst/>
            <a:gdLst/>
            <a:ahLst/>
            <a:cxnLst/>
            <a:rect r="r" b="b" t="t" l="l"/>
            <a:pathLst>
              <a:path h="497951" w="596349">
                <a:moveTo>
                  <a:pt x="0" y="0"/>
                </a:moveTo>
                <a:lnTo>
                  <a:pt x="596349" y="0"/>
                </a:lnTo>
                <a:lnTo>
                  <a:pt x="596349" y="497952"/>
                </a:lnTo>
                <a:lnTo>
                  <a:pt x="0" y="49795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8" id="78"/>
          <p:cNvSpPr/>
          <p:nvPr/>
        </p:nvSpPr>
        <p:spPr>
          <a:xfrm flipH="false" flipV="false" rot="0">
            <a:off x="6203453" y="7317309"/>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9" id="79"/>
          <p:cNvSpPr/>
          <p:nvPr/>
        </p:nvSpPr>
        <p:spPr>
          <a:xfrm flipH="false" flipV="false" rot="0">
            <a:off x="5023572" y="8715144"/>
            <a:ext cx="596349" cy="497951"/>
          </a:xfrm>
          <a:custGeom>
            <a:avLst/>
            <a:gdLst/>
            <a:ahLst/>
            <a:cxnLst/>
            <a:rect r="r" b="b" t="t" l="l"/>
            <a:pathLst>
              <a:path h="497951" w="596349">
                <a:moveTo>
                  <a:pt x="0" y="0"/>
                </a:moveTo>
                <a:lnTo>
                  <a:pt x="596349" y="0"/>
                </a:lnTo>
                <a:lnTo>
                  <a:pt x="596349" y="497951"/>
                </a:lnTo>
                <a:lnTo>
                  <a:pt x="0" y="4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80" id="80"/>
          <p:cNvSpPr/>
          <p:nvPr/>
        </p:nvSpPr>
        <p:spPr>
          <a:xfrm flipH="false" flipV="false" rot="0">
            <a:off x="919824" y="8640828"/>
            <a:ext cx="596349" cy="602373"/>
          </a:xfrm>
          <a:custGeom>
            <a:avLst/>
            <a:gdLst/>
            <a:ahLst/>
            <a:cxnLst/>
            <a:rect r="r" b="b" t="t" l="l"/>
            <a:pathLst>
              <a:path h="602373" w="596349">
                <a:moveTo>
                  <a:pt x="0" y="0"/>
                </a:moveTo>
                <a:lnTo>
                  <a:pt x="596349" y="0"/>
                </a:lnTo>
                <a:lnTo>
                  <a:pt x="596349" y="602373"/>
                </a:lnTo>
                <a:lnTo>
                  <a:pt x="0" y="60237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1" id="81"/>
          <p:cNvSpPr/>
          <p:nvPr/>
        </p:nvSpPr>
        <p:spPr>
          <a:xfrm flipH="false" flipV="false" rot="0">
            <a:off x="6299115" y="3056400"/>
            <a:ext cx="596349" cy="602373"/>
          </a:xfrm>
          <a:custGeom>
            <a:avLst/>
            <a:gdLst/>
            <a:ahLst/>
            <a:cxnLst/>
            <a:rect r="r" b="b" t="t" l="l"/>
            <a:pathLst>
              <a:path h="602373" w="596349">
                <a:moveTo>
                  <a:pt x="0" y="0"/>
                </a:moveTo>
                <a:lnTo>
                  <a:pt x="596349" y="0"/>
                </a:lnTo>
                <a:lnTo>
                  <a:pt x="596349" y="602372"/>
                </a:lnTo>
                <a:lnTo>
                  <a:pt x="0" y="60237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2" id="82"/>
          <p:cNvSpPr/>
          <p:nvPr/>
        </p:nvSpPr>
        <p:spPr>
          <a:xfrm flipH="false" flipV="false" rot="0">
            <a:off x="5659923" y="8602713"/>
            <a:ext cx="596349" cy="602373"/>
          </a:xfrm>
          <a:custGeom>
            <a:avLst/>
            <a:gdLst/>
            <a:ahLst/>
            <a:cxnLst/>
            <a:rect r="r" b="b" t="t" l="l"/>
            <a:pathLst>
              <a:path h="602373" w="596349">
                <a:moveTo>
                  <a:pt x="0" y="0"/>
                </a:moveTo>
                <a:lnTo>
                  <a:pt x="596349" y="0"/>
                </a:lnTo>
                <a:lnTo>
                  <a:pt x="596349" y="602373"/>
                </a:lnTo>
                <a:lnTo>
                  <a:pt x="0" y="60237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3" id="83"/>
          <p:cNvSpPr/>
          <p:nvPr/>
        </p:nvSpPr>
        <p:spPr>
          <a:xfrm flipH="false" flipV="false" rot="0">
            <a:off x="4877675" y="7259145"/>
            <a:ext cx="596349" cy="602373"/>
          </a:xfrm>
          <a:custGeom>
            <a:avLst/>
            <a:gdLst/>
            <a:ahLst/>
            <a:cxnLst/>
            <a:rect r="r" b="b" t="t" l="l"/>
            <a:pathLst>
              <a:path h="602373" w="596349">
                <a:moveTo>
                  <a:pt x="0" y="0"/>
                </a:moveTo>
                <a:lnTo>
                  <a:pt x="596349" y="0"/>
                </a:lnTo>
                <a:lnTo>
                  <a:pt x="596349" y="602373"/>
                </a:lnTo>
                <a:lnTo>
                  <a:pt x="0" y="60237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4" id="84"/>
          <p:cNvSpPr/>
          <p:nvPr/>
        </p:nvSpPr>
        <p:spPr>
          <a:xfrm flipH="false" flipV="false" rot="0">
            <a:off x="3697524" y="5659727"/>
            <a:ext cx="596349" cy="602373"/>
          </a:xfrm>
          <a:custGeom>
            <a:avLst/>
            <a:gdLst/>
            <a:ahLst/>
            <a:cxnLst/>
            <a:rect r="r" b="b" t="t" l="l"/>
            <a:pathLst>
              <a:path h="602373" w="596349">
                <a:moveTo>
                  <a:pt x="0" y="0"/>
                </a:moveTo>
                <a:lnTo>
                  <a:pt x="596349" y="0"/>
                </a:lnTo>
                <a:lnTo>
                  <a:pt x="596349" y="602372"/>
                </a:lnTo>
                <a:lnTo>
                  <a:pt x="0" y="60237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5" id="85"/>
          <p:cNvSpPr/>
          <p:nvPr/>
        </p:nvSpPr>
        <p:spPr>
          <a:xfrm flipH="false" flipV="false" rot="0">
            <a:off x="4997923" y="4042521"/>
            <a:ext cx="596349" cy="602373"/>
          </a:xfrm>
          <a:custGeom>
            <a:avLst/>
            <a:gdLst/>
            <a:ahLst/>
            <a:cxnLst/>
            <a:rect r="r" b="b" t="t" l="l"/>
            <a:pathLst>
              <a:path h="602373" w="596349">
                <a:moveTo>
                  <a:pt x="0" y="0"/>
                </a:moveTo>
                <a:lnTo>
                  <a:pt x="596349" y="0"/>
                </a:lnTo>
                <a:lnTo>
                  <a:pt x="596349" y="602373"/>
                </a:lnTo>
                <a:lnTo>
                  <a:pt x="0" y="60237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6" id="86"/>
          <p:cNvSpPr/>
          <p:nvPr/>
        </p:nvSpPr>
        <p:spPr>
          <a:xfrm flipH="false" flipV="false" rot="0">
            <a:off x="4902950" y="2700038"/>
            <a:ext cx="596349" cy="602373"/>
          </a:xfrm>
          <a:custGeom>
            <a:avLst/>
            <a:gdLst/>
            <a:ahLst/>
            <a:cxnLst/>
            <a:rect r="r" b="b" t="t" l="l"/>
            <a:pathLst>
              <a:path h="602373" w="596349">
                <a:moveTo>
                  <a:pt x="0" y="0"/>
                </a:moveTo>
                <a:lnTo>
                  <a:pt x="596349" y="0"/>
                </a:lnTo>
                <a:lnTo>
                  <a:pt x="596349" y="602372"/>
                </a:lnTo>
                <a:lnTo>
                  <a:pt x="0" y="60237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87" id="87"/>
          <p:cNvSpPr/>
          <p:nvPr/>
        </p:nvSpPr>
        <p:spPr>
          <a:xfrm flipH="false" flipV="false" rot="0">
            <a:off x="6146800" y="777215"/>
            <a:ext cx="848360" cy="848360"/>
          </a:xfrm>
          <a:custGeom>
            <a:avLst/>
            <a:gdLst/>
            <a:ahLst/>
            <a:cxnLst/>
            <a:rect r="r" b="b" t="t" l="l"/>
            <a:pathLst>
              <a:path h="848360" w="848360">
                <a:moveTo>
                  <a:pt x="0" y="0"/>
                </a:moveTo>
                <a:lnTo>
                  <a:pt x="848360" y="0"/>
                </a:lnTo>
                <a:lnTo>
                  <a:pt x="848360" y="848360"/>
                </a:lnTo>
                <a:lnTo>
                  <a:pt x="0" y="848360"/>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88" id="88"/>
          <p:cNvSpPr txBox="true"/>
          <p:nvPr/>
        </p:nvSpPr>
        <p:spPr>
          <a:xfrm rot="0">
            <a:off x="784291" y="653390"/>
            <a:ext cx="5164478" cy="972185"/>
          </a:xfrm>
          <a:prstGeom prst="rect">
            <a:avLst/>
          </a:prstGeom>
        </p:spPr>
        <p:txBody>
          <a:bodyPr anchor="t" rtlCol="false" tIns="0" lIns="0" bIns="0" rIns="0">
            <a:spAutoFit/>
          </a:bodyPr>
          <a:lstStyle/>
          <a:p>
            <a:pPr algn="l">
              <a:lnSpc>
                <a:spcPts val="7840"/>
              </a:lnSpc>
              <a:spcBef>
                <a:spcPct val="0"/>
              </a:spcBef>
            </a:pPr>
            <a:r>
              <a:rPr lang="en-US" sz="5600">
                <a:solidFill>
                  <a:srgbClr val="3F8CB8"/>
                </a:solidFill>
                <a:latin typeface="Bobby Jones Soft"/>
                <a:ea typeface="Bobby Jones Soft"/>
                <a:cs typeface="Bobby Jones Soft"/>
                <a:sym typeface="Bobby Jones Soft"/>
              </a:rPr>
              <a:t>I SPY WINTER</a:t>
            </a:r>
          </a:p>
        </p:txBody>
      </p:sp>
      <p:sp>
        <p:nvSpPr>
          <p:cNvPr name="TextBox 89" id="89"/>
          <p:cNvSpPr txBox="true"/>
          <p:nvPr/>
        </p:nvSpPr>
        <p:spPr>
          <a:xfrm rot="0">
            <a:off x="791740" y="1717631"/>
            <a:ext cx="6188920" cy="391287"/>
          </a:xfrm>
          <a:prstGeom prst="rect">
            <a:avLst/>
          </a:prstGeom>
        </p:spPr>
        <p:txBody>
          <a:bodyPr anchor="t" rtlCol="false" tIns="0" lIns="0" bIns="0" rIns="0">
            <a:spAutoFit/>
          </a:bodyPr>
          <a:lstStyle/>
          <a:p>
            <a:pPr algn="ctr">
              <a:lnSpc>
                <a:spcPts val="1584"/>
              </a:lnSpc>
            </a:pPr>
            <a:r>
              <a:rPr lang="en-US" sz="1200" spc="76">
                <a:solidFill>
                  <a:srgbClr val="000000"/>
                </a:solidFill>
                <a:latin typeface="Glacial Indifference"/>
                <a:ea typeface="Glacial Indifference"/>
                <a:cs typeface="Glacial Indifference"/>
                <a:sym typeface="Glacial Indifference"/>
              </a:rPr>
              <a:t>There are ten Winter icons. Count and colour each set of icons as you find them.</a:t>
            </a:r>
          </a:p>
          <a:p>
            <a:pPr algn="ctr">
              <a:lnSpc>
                <a:spcPts val="1584"/>
              </a:lnSpc>
            </a:pPr>
            <a:r>
              <a:rPr lang="en-US" sz="1200" spc="76">
                <a:solidFill>
                  <a:srgbClr val="000000"/>
                </a:solidFill>
                <a:latin typeface="Glacial Indifference"/>
                <a:ea typeface="Glacial Indifference"/>
                <a:cs typeface="Glacial Indifference"/>
                <a:sym typeface="Glacial Indifference"/>
              </a:rPr>
              <a:t>Write the number in the box beside the icons you counted.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38B6FF"/>
        </a:solidFill>
      </p:bgPr>
    </p:bg>
    <p:spTree>
      <p:nvGrpSpPr>
        <p:cNvPr id="1" name=""/>
        <p:cNvGrpSpPr/>
        <p:nvPr/>
      </p:nvGrpSpPr>
      <p:grpSpPr>
        <a:xfrm>
          <a:off x="0" y="0"/>
          <a:ext cx="0" cy="0"/>
          <a:chOff x="0" y="0"/>
          <a:chExt cx="0" cy="0"/>
        </a:xfrm>
      </p:grpSpPr>
      <p:sp>
        <p:nvSpPr>
          <p:cNvPr name="Freeform 2" id="2"/>
          <p:cNvSpPr/>
          <p:nvPr/>
        </p:nvSpPr>
        <p:spPr>
          <a:xfrm flipH="false" flipV="false" rot="0">
            <a:off x="-902396" y="5029200"/>
            <a:ext cx="5335184" cy="5335184"/>
          </a:xfrm>
          <a:custGeom>
            <a:avLst/>
            <a:gdLst/>
            <a:ahLst/>
            <a:cxnLst/>
            <a:rect r="r" b="b" t="t" l="l"/>
            <a:pathLst>
              <a:path h="5335184" w="5335184">
                <a:moveTo>
                  <a:pt x="0" y="0"/>
                </a:moveTo>
                <a:lnTo>
                  <a:pt x="5335184" y="0"/>
                </a:lnTo>
                <a:lnTo>
                  <a:pt x="5335184" y="5335184"/>
                </a:lnTo>
                <a:lnTo>
                  <a:pt x="0" y="5335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1441" y="-299045"/>
            <a:ext cx="5634229" cy="5634229"/>
          </a:xfrm>
          <a:custGeom>
            <a:avLst/>
            <a:gdLst/>
            <a:ahLst/>
            <a:cxnLst/>
            <a:rect r="r" b="b" t="t" l="l"/>
            <a:pathLst>
              <a:path h="5634229" w="5634229">
                <a:moveTo>
                  <a:pt x="0" y="0"/>
                </a:moveTo>
                <a:lnTo>
                  <a:pt x="5634229" y="0"/>
                </a:lnTo>
                <a:lnTo>
                  <a:pt x="5634229" y="5634229"/>
                </a:lnTo>
                <a:lnTo>
                  <a:pt x="0" y="56342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432788" y="5029200"/>
            <a:ext cx="5335184" cy="5335184"/>
          </a:xfrm>
          <a:custGeom>
            <a:avLst/>
            <a:gdLst/>
            <a:ahLst/>
            <a:cxnLst/>
            <a:rect r="r" b="b" t="t" l="l"/>
            <a:pathLst>
              <a:path h="5335184" w="5335184">
                <a:moveTo>
                  <a:pt x="0" y="0"/>
                </a:moveTo>
                <a:lnTo>
                  <a:pt x="5335184" y="0"/>
                </a:lnTo>
                <a:lnTo>
                  <a:pt x="5335184" y="5335184"/>
                </a:lnTo>
                <a:lnTo>
                  <a:pt x="0" y="5335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283266" y="-299045"/>
            <a:ext cx="5634229" cy="5634229"/>
          </a:xfrm>
          <a:custGeom>
            <a:avLst/>
            <a:gdLst/>
            <a:ahLst/>
            <a:cxnLst/>
            <a:rect r="r" b="b" t="t" l="l"/>
            <a:pathLst>
              <a:path h="5634229" w="5634229">
                <a:moveTo>
                  <a:pt x="0" y="0"/>
                </a:moveTo>
                <a:lnTo>
                  <a:pt x="5634228" y="0"/>
                </a:lnTo>
                <a:lnTo>
                  <a:pt x="5634228" y="5634229"/>
                </a:lnTo>
                <a:lnTo>
                  <a:pt x="0" y="56342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320020" y="189310"/>
            <a:ext cx="7132361" cy="9679781"/>
            <a:chOff x="0" y="0"/>
            <a:chExt cx="10594713" cy="14378759"/>
          </a:xfrm>
        </p:grpSpPr>
        <p:sp>
          <p:nvSpPr>
            <p:cNvPr name="Freeform 7" id="7"/>
            <p:cNvSpPr/>
            <p:nvPr/>
          </p:nvSpPr>
          <p:spPr>
            <a:xfrm flipH="false" flipV="false" rot="0">
              <a:off x="72390" y="72390"/>
              <a:ext cx="10449933" cy="14233980"/>
            </a:xfrm>
            <a:custGeom>
              <a:avLst/>
              <a:gdLst/>
              <a:ahLst/>
              <a:cxnLst/>
              <a:rect r="r" b="b" t="t" l="l"/>
              <a:pathLst>
                <a:path h="14233980" w="10449933">
                  <a:moveTo>
                    <a:pt x="0" y="0"/>
                  </a:moveTo>
                  <a:lnTo>
                    <a:pt x="10449933" y="0"/>
                  </a:lnTo>
                  <a:lnTo>
                    <a:pt x="10449933" y="14233980"/>
                  </a:lnTo>
                  <a:lnTo>
                    <a:pt x="0" y="14233980"/>
                  </a:lnTo>
                  <a:lnTo>
                    <a:pt x="0" y="0"/>
                  </a:lnTo>
                  <a:close/>
                </a:path>
              </a:pathLst>
            </a:custGeom>
            <a:solidFill>
              <a:srgbClr val="FFFFFF"/>
            </a:solidFill>
          </p:spPr>
        </p:sp>
        <p:sp>
          <p:nvSpPr>
            <p:cNvPr name="Freeform 8" id="8"/>
            <p:cNvSpPr/>
            <p:nvPr/>
          </p:nvSpPr>
          <p:spPr>
            <a:xfrm flipH="false" flipV="false" rot="0">
              <a:off x="0" y="0"/>
              <a:ext cx="10594713" cy="14378760"/>
            </a:xfrm>
            <a:custGeom>
              <a:avLst/>
              <a:gdLst/>
              <a:ahLst/>
              <a:cxnLst/>
              <a:rect r="r" b="b" t="t" l="l"/>
              <a:pathLst>
                <a:path h="14378760" w="10594713">
                  <a:moveTo>
                    <a:pt x="10449933" y="14233979"/>
                  </a:moveTo>
                  <a:lnTo>
                    <a:pt x="10594713" y="14233979"/>
                  </a:lnTo>
                  <a:lnTo>
                    <a:pt x="10594713" y="14378760"/>
                  </a:lnTo>
                  <a:lnTo>
                    <a:pt x="10449933" y="14378760"/>
                  </a:lnTo>
                  <a:lnTo>
                    <a:pt x="10449933" y="14233979"/>
                  </a:lnTo>
                  <a:close/>
                  <a:moveTo>
                    <a:pt x="0" y="144780"/>
                  </a:moveTo>
                  <a:lnTo>
                    <a:pt x="144780" y="144780"/>
                  </a:lnTo>
                  <a:lnTo>
                    <a:pt x="144780" y="14233979"/>
                  </a:lnTo>
                  <a:lnTo>
                    <a:pt x="0" y="14233979"/>
                  </a:lnTo>
                  <a:lnTo>
                    <a:pt x="0" y="144780"/>
                  </a:lnTo>
                  <a:close/>
                  <a:moveTo>
                    <a:pt x="0" y="14233979"/>
                  </a:moveTo>
                  <a:lnTo>
                    <a:pt x="144780" y="14233979"/>
                  </a:lnTo>
                  <a:lnTo>
                    <a:pt x="144780" y="14378760"/>
                  </a:lnTo>
                  <a:lnTo>
                    <a:pt x="0" y="14378760"/>
                  </a:lnTo>
                  <a:lnTo>
                    <a:pt x="0" y="14233979"/>
                  </a:lnTo>
                  <a:close/>
                  <a:moveTo>
                    <a:pt x="10449933" y="144780"/>
                  </a:moveTo>
                  <a:lnTo>
                    <a:pt x="10594713" y="144780"/>
                  </a:lnTo>
                  <a:lnTo>
                    <a:pt x="10594713" y="14233979"/>
                  </a:lnTo>
                  <a:lnTo>
                    <a:pt x="10449933" y="14233979"/>
                  </a:lnTo>
                  <a:lnTo>
                    <a:pt x="10449933" y="144780"/>
                  </a:lnTo>
                  <a:close/>
                  <a:moveTo>
                    <a:pt x="144780" y="14233979"/>
                  </a:moveTo>
                  <a:lnTo>
                    <a:pt x="10449933" y="14233979"/>
                  </a:lnTo>
                  <a:lnTo>
                    <a:pt x="10449933" y="14378760"/>
                  </a:lnTo>
                  <a:lnTo>
                    <a:pt x="144780" y="14378760"/>
                  </a:lnTo>
                  <a:lnTo>
                    <a:pt x="144780" y="14233979"/>
                  </a:lnTo>
                  <a:close/>
                  <a:moveTo>
                    <a:pt x="10449933" y="0"/>
                  </a:moveTo>
                  <a:lnTo>
                    <a:pt x="10594713" y="0"/>
                  </a:lnTo>
                  <a:lnTo>
                    <a:pt x="10594713" y="144780"/>
                  </a:lnTo>
                  <a:lnTo>
                    <a:pt x="10449933" y="144780"/>
                  </a:lnTo>
                  <a:lnTo>
                    <a:pt x="10449933" y="0"/>
                  </a:lnTo>
                  <a:close/>
                  <a:moveTo>
                    <a:pt x="0" y="0"/>
                  </a:moveTo>
                  <a:lnTo>
                    <a:pt x="144780" y="0"/>
                  </a:lnTo>
                  <a:lnTo>
                    <a:pt x="144780" y="144780"/>
                  </a:lnTo>
                  <a:lnTo>
                    <a:pt x="0" y="144780"/>
                  </a:lnTo>
                  <a:lnTo>
                    <a:pt x="0" y="0"/>
                  </a:lnTo>
                  <a:close/>
                  <a:moveTo>
                    <a:pt x="144780" y="0"/>
                  </a:moveTo>
                  <a:lnTo>
                    <a:pt x="10449933" y="0"/>
                  </a:lnTo>
                  <a:lnTo>
                    <a:pt x="10449933" y="144780"/>
                  </a:lnTo>
                  <a:lnTo>
                    <a:pt x="144780" y="144780"/>
                  </a:lnTo>
                  <a:lnTo>
                    <a:pt x="144780" y="0"/>
                  </a:lnTo>
                  <a:close/>
                </a:path>
              </a:pathLst>
            </a:custGeom>
            <a:solidFill>
              <a:srgbClr val="A6C9F2"/>
            </a:solidFill>
          </p:spPr>
        </p:sp>
      </p:grpSp>
      <p:sp>
        <p:nvSpPr>
          <p:cNvPr name="Freeform 9" id="9"/>
          <p:cNvSpPr/>
          <p:nvPr/>
        </p:nvSpPr>
        <p:spPr>
          <a:xfrm flipH="true" flipV="false" rot="0">
            <a:off x="1129750" y="2901065"/>
            <a:ext cx="1342970" cy="1998925"/>
          </a:xfrm>
          <a:custGeom>
            <a:avLst/>
            <a:gdLst/>
            <a:ahLst/>
            <a:cxnLst/>
            <a:rect r="r" b="b" t="t" l="l"/>
            <a:pathLst>
              <a:path h="1998925" w="1342970">
                <a:moveTo>
                  <a:pt x="1342970" y="0"/>
                </a:moveTo>
                <a:lnTo>
                  <a:pt x="0" y="0"/>
                </a:lnTo>
                <a:lnTo>
                  <a:pt x="0" y="1998925"/>
                </a:lnTo>
                <a:lnTo>
                  <a:pt x="1342970" y="1998925"/>
                </a:lnTo>
                <a:lnTo>
                  <a:pt x="134297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10" id="10"/>
          <p:cNvSpPr txBox="true"/>
          <p:nvPr/>
        </p:nvSpPr>
        <p:spPr>
          <a:xfrm rot="0">
            <a:off x="1415360" y="3067700"/>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2</a:t>
            </a:r>
          </a:p>
        </p:txBody>
      </p:sp>
      <p:sp>
        <p:nvSpPr>
          <p:cNvPr name="Freeform 11" id="11"/>
          <p:cNvSpPr/>
          <p:nvPr/>
        </p:nvSpPr>
        <p:spPr>
          <a:xfrm flipH="false" flipV="false" rot="0">
            <a:off x="3214715" y="2901065"/>
            <a:ext cx="1342970" cy="1998925"/>
          </a:xfrm>
          <a:custGeom>
            <a:avLst/>
            <a:gdLst/>
            <a:ahLst/>
            <a:cxnLst/>
            <a:rect r="r" b="b" t="t" l="l"/>
            <a:pathLst>
              <a:path h="1998925" w="1342970">
                <a:moveTo>
                  <a:pt x="0" y="0"/>
                </a:moveTo>
                <a:lnTo>
                  <a:pt x="1342970" y="0"/>
                </a:lnTo>
                <a:lnTo>
                  <a:pt x="1342970" y="1998925"/>
                </a:lnTo>
                <a:lnTo>
                  <a:pt x="0" y="1998925"/>
                </a:lnTo>
                <a:lnTo>
                  <a:pt x="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12" id="12"/>
          <p:cNvSpPr txBox="true"/>
          <p:nvPr/>
        </p:nvSpPr>
        <p:spPr>
          <a:xfrm rot="0">
            <a:off x="3214715" y="3067700"/>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3</a:t>
            </a:r>
          </a:p>
        </p:txBody>
      </p:sp>
      <p:sp>
        <p:nvSpPr>
          <p:cNvPr name="Freeform 13" id="13"/>
          <p:cNvSpPr/>
          <p:nvPr/>
        </p:nvSpPr>
        <p:spPr>
          <a:xfrm flipH="true" flipV="false" rot="0">
            <a:off x="5299680" y="2901065"/>
            <a:ext cx="1342970" cy="1998925"/>
          </a:xfrm>
          <a:custGeom>
            <a:avLst/>
            <a:gdLst/>
            <a:ahLst/>
            <a:cxnLst/>
            <a:rect r="r" b="b" t="t" l="l"/>
            <a:pathLst>
              <a:path h="1998925" w="1342970">
                <a:moveTo>
                  <a:pt x="1342970" y="0"/>
                </a:moveTo>
                <a:lnTo>
                  <a:pt x="0" y="0"/>
                </a:lnTo>
                <a:lnTo>
                  <a:pt x="0" y="1998925"/>
                </a:lnTo>
                <a:lnTo>
                  <a:pt x="1342970" y="1998925"/>
                </a:lnTo>
                <a:lnTo>
                  <a:pt x="134297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14" id="14"/>
          <p:cNvSpPr txBox="true"/>
          <p:nvPr/>
        </p:nvSpPr>
        <p:spPr>
          <a:xfrm rot="0">
            <a:off x="5558514" y="3067700"/>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4</a:t>
            </a:r>
          </a:p>
        </p:txBody>
      </p:sp>
      <p:sp>
        <p:nvSpPr>
          <p:cNvPr name="Freeform 15" id="15"/>
          <p:cNvSpPr/>
          <p:nvPr/>
        </p:nvSpPr>
        <p:spPr>
          <a:xfrm flipH="false" flipV="false" rot="0">
            <a:off x="1405142" y="5254967"/>
            <a:ext cx="1342970" cy="1998925"/>
          </a:xfrm>
          <a:custGeom>
            <a:avLst/>
            <a:gdLst/>
            <a:ahLst/>
            <a:cxnLst/>
            <a:rect r="r" b="b" t="t" l="l"/>
            <a:pathLst>
              <a:path h="1998925" w="1342970">
                <a:moveTo>
                  <a:pt x="0" y="0"/>
                </a:moveTo>
                <a:lnTo>
                  <a:pt x="1342970" y="0"/>
                </a:lnTo>
                <a:lnTo>
                  <a:pt x="1342970" y="1998925"/>
                </a:lnTo>
                <a:lnTo>
                  <a:pt x="0" y="1998925"/>
                </a:lnTo>
                <a:lnTo>
                  <a:pt x="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16" id="16"/>
          <p:cNvSpPr txBox="true"/>
          <p:nvPr/>
        </p:nvSpPr>
        <p:spPr>
          <a:xfrm rot="0">
            <a:off x="1405142" y="5421602"/>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5</a:t>
            </a:r>
          </a:p>
        </p:txBody>
      </p:sp>
      <p:sp>
        <p:nvSpPr>
          <p:cNvPr name="Freeform 17" id="17"/>
          <p:cNvSpPr/>
          <p:nvPr/>
        </p:nvSpPr>
        <p:spPr>
          <a:xfrm flipH="true" flipV="false" rot="0">
            <a:off x="3490107" y="5254967"/>
            <a:ext cx="1342970" cy="1998925"/>
          </a:xfrm>
          <a:custGeom>
            <a:avLst/>
            <a:gdLst/>
            <a:ahLst/>
            <a:cxnLst/>
            <a:rect r="r" b="b" t="t" l="l"/>
            <a:pathLst>
              <a:path h="1998925" w="1342970">
                <a:moveTo>
                  <a:pt x="1342970" y="0"/>
                </a:moveTo>
                <a:lnTo>
                  <a:pt x="0" y="0"/>
                </a:lnTo>
                <a:lnTo>
                  <a:pt x="0" y="1998925"/>
                </a:lnTo>
                <a:lnTo>
                  <a:pt x="1342970" y="1998925"/>
                </a:lnTo>
                <a:lnTo>
                  <a:pt x="134297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18" id="18"/>
          <p:cNvSpPr txBox="true"/>
          <p:nvPr/>
        </p:nvSpPr>
        <p:spPr>
          <a:xfrm rot="0">
            <a:off x="3740015" y="5421602"/>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6</a:t>
            </a:r>
          </a:p>
        </p:txBody>
      </p:sp>
      <p:sp>
        <p:nvSpPr>
          <p:cNvPr name="Freeform 19" id="19"/>
          <p:cNvSpPr/>
          <p:nvPr/>
        </p:nvSpPr>
        <p:spPr>
          <a:xfrm flipH="false" flipV="false" rot="0">
            <a:off x="5575072" y="5254967"/>
            <a:ext cx="1342970" cy="1998925"/>
          </a:xfrm>
          <a:custGeom>
            <a:avLst/>
            <a:gdLst/>
            <a:ahLst/>
            <a:cxnLst/>
            <a:rect r="r" b="b" t="t" l="l"/>
            <a:pathLst>
              <a:path h="1998925" w="1342970">
                <a:moveTo>
                  <a:pt x="0" y="0"/>
                </a:moveTo>
                <a:lnTo>
                  <a:pt x="1342970" y="0"/>
                </a:lnTo>
                <a:lnTo>
                  <a:pt x="1342970" y="1998925"/>
                </a:lnTo>
                <a:lnTo>
                  <a:pt x="0" y="1998925"/>
                </a:lnTo>
                <a:lnTo>
                  <a:pt x="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20" id="20"/>
          <p:cNvSpPr txBox="true"/>
          <p:nvPr/>
        </p:nvSpPr>
        <p:spPr>
          <a:xfrm rot="0">
            <a:off x="5575072" y="5421602"/>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7</a:t>
            </a:r>
          </a:p>
        </p:txBody>
      </p:sp>
      <p:sp>
        <p:nvSpPr>
          <p:cNvPr name="Freeform 21" id="21"/>
          <p:cNvSpPr/>
          <p:nvPr/>
        </p:nvSpPr>
        <p:spPr>
          <a:xfrm flipH="true" flipV="false" rot="0">
            <a:off x="1129750" y="7608869"/>
            <a:ext cx="1342970" cy="1998925"/>
          </a:xfrm>
          <a:custGeom>
            <a:avLst/>
            <a:gdLst/>
            <a:ahLst/>
            <a:cxnLst/>
            <a:rect r="r" b="b" t="t" l="l"/>
            <a:pathLst>
              <a:path h="1998925" w="1342970">
                <a:moveTo>
                  <a:pt x="1342970" y="0"/>
                </a:moveTo>
                <a:lnTo>
                  <a:pt x="0" y="0"/>
                </a:lnTo>
                <a:lnTo>
                  <a:pt x="0" y="1998924"/>
                </a:lnTo>
                <a:lnTo>
                  <a:pt x="1342970" y="1998924"/>
                </a:lnTo>
                <a:lnTo>
                  <a:pt x="134297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22" id="22"/>
          <p:cNvSpPr txBox="true"/>
          <p:nvPr/>
        </p:nvSpPr>
        <p:spPr>
          <a:xfrm rot="0">
            <a:off x="1415360" y="7775504"/>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8</a:t>
            </a:r>
          </a:p>
        </p:txBody>
      </p:sp>
      <p:sp>
        <p:nvSpPr>
          <p:cNvPr name="Freeform 23" id="23"/>
          <p:cNvSpPr/>
          <p:nvPr/>
        </p:nvSpPr>
        <p:spPr>
          <a:xfrm flipH="false" flipV="false" rot="0">
            <a:off x="3214715" y="7608869"/>
            <a:ext cx="1342970" cy="1998925"/>
          </a:xfrm>
          <a:custGeom>
            <a:avLst/>
            <a:gdLst/>
            <a:ahLst/>
            <a:cxnLst/>
            <a:rect r="r" b="b" t="t" l="l"/>
            <a:pathLst>
              <a:path h="1998925" w="1342970">
                <a:moveTo>
                  <a:pt x="0" y="0"/>
                </a:moveTo>
                <a:lnTo>
                  <a:pt x="1342970" y="0"/>
                </a:lnTo>
                <a:lnTo>
                  <a:pt x="1342970" y="1998924"/>
                </a:lnTo>
                <a:lnTo>
                  <a:pt x="0" y="1998924"/>
                </a:lnTo>
                <a:lnTo>
                  <a:pt x="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24" id="24"/>
          <p:cNvSpPr txBox="true"/>
          <p:nvPr/>
        </p:nvSpPr>
        <p:spPr>
          <a:xfrm rot="0">
            <a:off x="3214715" y="7775504"/>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9</a:t>
            </a:r>
          </a:p>
        </p:txBody>
      </p:sp>
      <p:sp>
        <p:nvSpPr>
          <p:cNvPr name="Freeform 25" id="25"/>
          <p:cNvSpPr/>
          <p:nvPr/>
        </p:nvSpPr>
        <p:spPr>
          <a:xfrm flipH="true" flipV="false" rot="0">
            <a:off x="5299680" y="7608869"/>
            <a:ext cx="1342970" cy="1998925"/>
          </a:xfrm>
          <a:custGeom>
            <a:avLst/>
            <a:gdLst/>
            <a:ahLst/>
            <a:cxnLst/>
            <a:rect r="r" b="b" t="t" l="l"/>
            <a:pathLst>
              <a:path h="1998925" w="1342970">
                <a:moveTo>
                  <a:pt x="1342970" y="0"/>
                </a:moveTo>
                <a:lnTo>
                  <a:pt x="0" y="0"/>
                </a:lnTo>
                <a:lnTo>
                  <a:pt x="0" y="1998924"/>
                </a:lnTo>
                <a:lnTo>
                  <a:pt x="1342970" y="1998924"/>
                </a:lnTo>
                <a:lnTo>
                  <a:pt x="134297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26" id="26"/>
          <p:cNvSpPr txBox="true"/>
          <p:nvPr/>
        </p:nvSpPr>
        <p:spPr>
          <a:xfrm rot="0">
            <a:off x="5668966" y="7775504"/>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10</a:t>
            </a:r>
          </a:p>
        </p:txBody>
      </p:sp>
      <p:sp>
        <p:nvSpPr>
          <p:cNvPr name="Freeform 27" id="27"/>
          <p:cNvSpPr/>
          <p:nvPr/>
        </p:nvSpPr>
        <p:spPr>
          <a:xfrm flipH="false" flipV="false" rot="0">
            <a:off x="5575072" y="547163"/>
            <a:ext cx="1342970" cy="1998925"/>
          </a:xfrm>
          <a:custGeom>
            <a:avLst/>
            <a:gdLst/>
            <a:ahLst/>
            <a:cxnLst/>
            <a:rect r="r" b="b" t="t" l="l"/>
            <a:pathLst>
              <a:path h="1998925" w="1342970">
                <a:moveTo>
                  <a:pt x="0" y="0"/>
                </a:moveTo>
                <a:lnTo>
                  <a:pt x="1342970" y="0"/>
                </a:lnTo>
                <a:lnTo>
                  <a:pt x="1342970" y="1998925"/>
                </a:lnTo>
                <a:lnTo>
                  <a:pt x="0" y="1998925"/>
                </a:lnTo>
                <a:lnTo>
                  <a:pt x="0" y="0"/>
                </a:lnTo>
                <a:close/>
              </a:path>
            </a:pathLst>
          </a:custGeom>
          <a:blipFill>
            <a:blip r:embed="rId4">
              <a:extLst>
                <a:ext uri="{96DAC541-7B7A-43D3-8B79-37D633B846F1}">
                  <asvg:svgBlip xmlns:asvg="http://schemas.microsoft.com/office/drawing/2016/SVG/main" r:embed="rId5"/>
                </a:ext>
              </a:extLst>
            </a:blip>
            <a:stretch>
              <a:fillRect l="0" t="0" r="-101821" b="0"/>
            </a:stretch>
          </a:blipFill>
        </p:spPr>
      </p:sp>
      <p:sp>
        <p:nvSpPr>
          <p:cNvPr name="TextBox 28" id="28"/>
          <p:cNvSpPr txBox="true"/>
          <p:nvPr/>
        </p:nvSpPr>
        <p:spPr>
          <a:xfrm rot="0">
            <a:off x="5575072" y="713799"/>
            <a:ext cx="973684" cy="1290006"/>
          </a:xfrm>
          <a:prstGeom prst="rect">
            <a:avLst/>
          </a:prstGeom>
        </p:spPr>
        <p:txBody>
          <a:bodyPr anchor="t" rtlCol="false" tIns="0" lIns="0" bIns="0" rIns="0">
            <a:spAutoFit/>
          </a:bodyPr>
          <a:lstStyle/>
          <a:p>
            <a:pPr algn="ctr">
              <a:lnSpc>
                <a:spcPts val="10450"/>
              </a:lnSpc>
            </a:pPr>
            <a:r>
              <a:rPr lang="en-US" sz="7464">
                <a:solidFill>
                  <a:srgbClr val="000000"/>
                </a:solidFill>
                <a:latin typeface="KG Primary Dots"/>
                <a:ea typeface="KG Primary Dots"/>
                <a:cs typeface="KG Primary Dots"/>
                <a:sym typeface="KG Primary Dots"/>
              </a:rPr>
              <a:t>1</a:t>
            </a:r>
          </a:p>
        </p:txBody>
      </p:sp>
      <p:sp>
        <p:nvSpPr>
          <p:cNvPr name="TextBox 29" id="29"/>
          <p:cNvSpPr txBox="true"/>
          <p:nvPr/>
        </p:nvSpPr>
        <p:spPr>
          <a:xfrm rot="0">
            <a:off x="1129750" y="912595"/>
            <a:ext cx="3754203" cy="637805"/>
          </a:xfrm>
          <a:prstGeom prst="rect">
            <a:avLst/>
          </a:prstGeom>
        </p:spPr>
        <p:txBody>
          <a:bodyPr anchor="t" rtlCol="false" tIns="0" lIns="0" bIns="0" rIns="0">
            <a:spAutoFit/>
          </a:bodyPr>
          <a:lstStyle/>
          <a:p>
            <a:pPr algn="ctr">
              <a:lnSpc>
                <a:spcPts val="5165"/>
              </a:lnSpc>
            </a:pPr>
            <a:r>
              <a:rPr lang="en-US" sz="3689">
                <a:solidFill>
                  <a:srgbClr val="027EC6"/>
                </a:solidFill>
                <a:latin typeface="KG Primary Penmanship"/>
                <a:ea typeface="KG Primary Penmanship"/>
                <a:cs typeface="KG Primary Penmanship"/>
                <a:sym typeface="KG Primary Penmanship"/>
              </a:rPr>
              <a:t>Mitten Number Practice</a:t>
            </a:r>
          </a:p>
        </p:txBody>
      </p:sp>
      <p:sp>
        <p:nvSpPr>
          <p:cNvPr name="TextBox 30" id="30"/>
          <p:cNvSpPr txBox="true"/>
          <p:nvPr/>
        </p:nvSpPr>
        <p:spPr>
          <a:xfrm rot="0">
            <a:off x="854358" y="1575201"/>
            <a:ext cx="4304986" cy="828253"/>
          </a:xfrm>
          <a:prstGeom prst="rect">
            <a:avLst/>
          </a:prstGeom>
        </p:spPr>
        <p:txBody>
          <a:bodyPr anchor="t" rtlCol="false" tIns="0" lIns="0" bIns="0" rIns="0">
            <a:spAutoFit/>
          </a:bodyPr>
          <a:lstStyle/>
          <a:p>
            <a:pPr algn="ctr">
              <a:lnSpc>
                <a:spcPts val="2108"/>
              </a:lnSpc>
            </a:pPr>
            <a:r>
              <a:rPr lang="en-US" sz="2108">
                <a:solidFill>
                  <a:srgbClr val="000000"/>
                </a:solidFill>
                <a:latin typeface="KG Primary Penmanship"/>
                <a:ea typeface="KG Primary Penmanship"/>
                <a:cs typeface="KG Primary Penmanship"/>
                <a:sym typeface="KG Primary Penmanship"/>
              </a:rPr>
              <a:t>Practice writing your numbers on the mittens.  When finished turn this sheet over and create your own colorful pair of mittens.</a:t>
            </a:r>
          </a:p>
        </p:txBody>
      </p:sp>
      <p:grpSp>
        <p:nvGrpSpPr>
          <p:cNvPr name="Group 31" id="31"/>
          <p:cNvGrpSpPr/>
          <p:nvPr/>
        </p:nvGrpSpPr>
        <p:grpSpPr>
          <a:xfrm rot="0">
            <a:off x="854358" y="634556"/>
            <a:ext cx="3787506" cy="148074"/>
            <a:chOff x="0" y="0"/>
            <a:chExt cx="14618114" cy="571500"/>
          </a:xfrm>
        </p:grpSpPr>
        <p:sp>
          <p:nvSpPr>
            <p:cNvPr name="Freeform 32" id="32"/>
            <p:cNvSpPr/>
            <p:nvPr/>
          </p:nvSpPr>
          <p:spPr>
            <a:xfrm flipH="false" flipV="false" rot="0">
              <a:off x="0" y="255270"/>
              <a:ext cx="14618114" cy="69850"/>
            </a:xfrm>
            <a:custGeom>
              <a:avLst/>
              <a:gdLst/>
              <a:ahLst/>
              <a:cxnLst/>
              <a:rect r="r" b="b" t="t" l="l"/>
              <a:pathLst>
                <a:path h="69850" w="14618114">
                  <a:moveTo>
                    <a:pt x="14327284" y="0"/>
                  </a:moveTo>
                  <a:lnTo>
                    <a:pt x="0" y="0"/>
                  </a:lnTo>
                  <a:lnTo>
                    <a:pt x="0" y="69850"/>
                  </a:lnTo>
                  <a:lnTo>
                    <a:pt x="14618114" y="69850"/>
                  </a:lnTo>
                  <a:lnTo>
                    <a:pt x="14618114" y="0"/>
                  </a:lnTo>
                  <a:close/>
                </a:path>
              </a:pathLst>
            </a:custGeom>
            <a:solidFill>
              <a:srgbClr val="000000">
                <a:alpha val="60000"/>
              </a:srgbClr>
            </a:solidFill>
          </p:spPr>
        </p:sp>
      </p:grpSp>
      <p:sp>
        <p:nvSpPr>
          <p:cNvPr name="TextBox 33" id="33"/>
          <p:cNvSpPr txBox="true"/>
          <p:nvPr/>
        </p:nvSpPr>
        <p:spPr>
          <a:xfrm rot="0">
            <a:off x="854358" y="469657"/>
            <a:ext cx="3787506" cy="164900"/>
          </a:xfrm>
          <a:prstGeom prst="rect">
            <a:avLst/>
          </a:prstGeom>
        </p:spPr>
        <p:txBody>
          <a:bodyPr anchor="t" rtlCol="false" tIns="0" lIns="0" bIns="0" rIns="0">
            <a:spAutoFit/>
          </a:bodyPr>
          <a:lstStyle/>
          <a:p>
            <a:pPr algn="l">
              <a:lnSpc>
                <a:spcPts val="1385"/>
              </a:lnSpc>
            </a:pPr>
            <a:r>
              <a:rPr lang="en-US" sz="1259" b="true">
                <a:solidFill>
                  <a:srgbClr val="000000"/>
                </a:solidFill>
                <a:latin typeface="Quicksand 2 Bold"/>
                <a:ea typeface="Quicksand 2 Bold"/>
                <a:cs typeface="Quicksand 2 Bold"/>
                <a:sym typeface="Quicksand 2 Bold"/>
              </a:rPr>
              <a:t>Name: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855" y="2073259"/>
            <a:ext cx="8016111" cy="5911882"/>
          </a:xfrm>
          <a:custGeom>
            <a:avLst/>
            <a:gdLst/>
            <a:ahLst/>
            <a:cxnLst/>
            <a:rect r="r" b="b" t="t" l="l"/>
            <a:pathLst>
              <a:path h="5911882" w="8016111">
                <a:moveTo>
                  <a:pt x="0" y="0"/>
                </a:moveTo>
                <a:lnTo>
                  <a:pt x="8016110" y="0"/>
                </a:lnTo>
                <a:lnTo>
                  <a:pt x="8016110" y="5911882"/>
                </a:lnTo>
                <a:lnTo>
                  <a:pt x="0" y="59118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92147" y="782867"/>
            <a:ext cx="2995815" cy="0"/>
          </a:xfrm>
          <a:prstGeom prst="line">
            <a:avLst/>
          </a:prstGeom>
          <a:ln cap="rnd" w="9525">
            <a:solidFill>
              <a:srgbClr val="000000"/>
            </a:solidFill>
            <a:prstDash val="solid"/>
            <a:headEnd type="none" len="sm" w="sm"/>
            <a:tailEnd type="none" len="sm" w="sm"/>
          </a:ln>
        </p:spPr>
      </p:sp>
      <p:sp>
        <p:nvSpPr>
          <p:cNvPr name="Freeform 3" id="3"/>
          <p:cNvSpPr/>
          <p:nvPr/>
        </p:nvSpPr>
        <p:spPr>
          <a:xfrm flipH="false" flipV="false" rot="0">
            <a:off x="5541477" y="440955"/>
            <a:ext cx="1519415" cy="1533354"/>
          </a:xfrm>
          <a:custGeom>
            <a:avLst/>
            <a:gdLst/>
            <a:ahLst/>
            <a:cxnLst/>
            <a:rect r="r" b="b" t="t" l="l"/>
            <a:pathLst>
              <a:path h="1533354" w="1519415">
                <a:moveTo>
                  <a:pt x="0" y="0"/>
                </a:moveTo>
                <a:lnTo>
                  <a:pt x="1519414" y="0"/>
                </a:lnTo>
                <a:lnTo>
                  <a:pt x="1519414" y="1533354"/>
                </a:lnTo>
                <a:lnTo>
                  <a:pt x="0" y="15333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396465" y="2364537"/>
            <a:ext cx="1122567" cy="1191052"/>
          </a:xfrm>
          <a:custGeom>
            <a:avLst/>
            <a:gdLst/>
            <a:ahLst/>
            <a:cxnLst/>
            <a:rect r="r" b="b" t="t" l="l"/>
            <a:pathLst>
              <a:path h="1191052" w="1122567">
                <a:moveTo>
                  <a:pt x="0" y="0"/>
                </a:moveTo>
                <a:lnTo>
                  <a:pt x="1122567" y="0"/>
                </a:lnTo>
                <a:lnTo>
                  <a:pt x="1122567" y="1191052"/>
                </a:lnTo>
                <a:lnTo>
                  <a:pt x="0" y="11910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344457" y="2363161"/>
            <a:ext cx="1063977" cy="1193803"/>
          </a:xfrm>
          <a:custGeom>
            <a:avLst/>
            <a:gdLst/>
            <a:ahLst/>
            <a:cxnLst/>
            <a:rect r="r" b="b" t="t" l="l"/>
            <a:pathLst>
              <a:path h="1193803" w="1063977">
                <a:moveTo>
                  <a:pt x="0" y="0"/>
                </a:moveTo>
                <a:lnTo>
                  <a:pt x="1063978" y="0"/>
                </a:lnTo>
                <a:lnTo>
                  <a:pt x="1063978" y="1193803"/>
                </a:lnTo>
                <a:lnTo>
                  <a:pt x="0" y="11938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597924" y="2205787"/>
            <a:ext cx="576552" cy="279400"/>
          </a:xfrm>
          <a:prstGeom prst="rect">
            <a:avLst/>
          </a:prstGeom>
        </p:spPr>
        <p:txBody>
          <a:bodyPr anchor="t" rtlCol="false" tIns="0" lIns="0" bIns="0" rIns="0">
            <a:spAutoFit/>
          </a:bodyPr>
          <a:lstStyle/>
          <a:p>
            <a:pPr algn="ctr">
              <a:lnSpc>
                <a:spcPts val="2239"/>
              </a:lnSpc>
            </a:pPr>
            <a:r>
              <a:rPr lang="en-US" sz="1599">
                <a:solidFill>
                  <a:srgbClr val="000000"/>
                </a:solidFill>
                <a:latin typeface="KG Primary Penmanship"/>
                <a:ea typeface="KG Primary Penmanship"/>
                <a:cs typeface="KG Primary Penmanship"/>
                <a:sym typeface="KG Primary Penmanship"/>
              </a:rPr>
              <a:t>Blue</a:t>
            </a:r>
          </a:p>
        </p:txBody>
      </p:sp>
      <p:sp>
        <p:nvSpPr>
          <p:cNvPr name="TextBox 7" id="7"/>
          <p:cNvSpPr txBox="true"/>
          <p:nvPr/>
        </p:nvSpPr>
        <p:spPr>
          <a:xfrm rot="0">
            <a:off x="5252674" y="2205787"/>
            <a:ext cx="576552" cy="279400"/>
          </a:xfrm>
          <a:prstGeom prst="rect">
            <a:avLst/>
          </a:prstGeom>
        </p:spPr>
        <p:txBody>
          <a:bodyPr anchor="t" rtlCol="false" tIns="0" lIns="0" bIns="0" rIns="0">
            <a:spAutoFit/>
          </a:bodyPr>
          <a:lstStyle/>
          <a:p>
            <a:pPr algn="ctr">
              <a:lnSpc>
                <a:spcPts val="2239"/>
              </a:lnSpc>
            </a:pPr>
            <a:r>
              <a:rPr lang="en-US" sz="1599">
                <a:solidFill>
                  <a:srgbClr val="000000"/>
                </a:solidFill>
                <a:latin typeface="KG Primary Penmanship"/>
                <a:ea typeface="KG Primary Penmanship"/>
                <a:cs typeface="KG Primary Penmanship"/>
                <a:sym typeface="KG Primary Penmanship"/>
              </a:rPr>
              <a:t>Red</a:t>
            </a:r>
          </a:p>
        </p:txBody>
      </p:sp>
      <p:sp>
        <p:nvSpPr>
          <p:cNvPr name="Freeform 8" id="8"/>
          <p:cNvSpPr/>
          <p:nvPr/>
        </p:nvSpPr>
        <p:spPr>
          <a:xfrm flipH="false" flipV="false" rot="0">
            <a:off x="1124043" y="3535896"/>
            <a:ext cx="1304822" cy="1144982"/>
          </a:xfrm>
          <a:custGeom>
            <a:avLst/>
            <a:gdLst/>
            <a:ahLst/>
            <a:cxnLst/>
            <a:rect r="r" b="b" t="t" l="l"/>
            <a:pathLst>
              <a:path h="1144982" w="1304822">
                <a:moveTo>
                  <a:pt x="0" y="0"/>
                </a:moveTo>
                <a:lnTo>
                  <a:pt x="1304823" y="0"/>
                </a:lnTo>
                <a:lnTo>
                  <a:pt x="1304823" y="1144982"/>
                </a:lnTo>
                <a:lnTo>
                  <a:pt x="0" y="11449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626574" y="3473808"/>
            <a:ext cx="1178730" cy="1269158"/>
          </a:xfrm>
          <a:custGeom>
            <a:avLst/>
            <a:gdLst/>
            <a:ahLst/>
            <a:cxnLst/>
            <a:rect r="r" b="b" t="t" l="l"/>
            <a:pathLst>
              <a:path h="1269158" w="1178730">
                <a:moveTo>
                  <a:pt x="0" y="0"/>
                </a:moveTo>
                <a:lnTo>
                  <a:pt x="1178730" y="0"/>
                </a:lnTo>
                <a:lnTo>
                  <a:pt x="1178730" y="1269158"/>
                </a:lnTo>
                <a:lnTo>
                  <a:pt x="0" y="12691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675097" y="5403453"/>
            <a:ext cx="1214755" cy="1214755"/>
          </a:xfrm>
          <a:custGeom>
            <a:avLst/>
            <a:gdLst/>
            <a:ahLst/>
            <a:cxnLst/>
            <a:rect r="r" b="b" t="t" l="l"/>
            <a:pathLst>
              <a:path h="1214755" w="1214755">
                <a:moveTo>
                  <a:pt x="0" y="0"/>
                </a:moveTo>
                <a:lnTo>
                  <a:pt x="1214756" y="0"/>
                </a:lnTo>
                <a:lnTo>
                  <a:pt x="1214756" y="1214756"/>
                </a:lnTo>
                <a:lnTo>
                  <a:pt x="0" y="12147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5882161" y="5398504"/>
            <a:ext cx="1178730" cy="1224655"/>
          </a:xfrm>
          <a:custGeom>
            <a:avLst/>
            <a:gdLst/>
            <a:ahLst/>
            <a:cxnLst/>
            <a:rect r="r" b="b" t="t" l="l"/>
            <a:pathLst>
              <a:path h="1224655" w="1178730">
                <a:moveTo>
                  <a:pt x="0" y="0"/>
                </a:moveTo>
                <a:lnTo>
                  <a:pt x="1178730" y="0"/>
                </a:lnTo>
                <a:lnTo>
                  <a:pt x="1178730" y="1224654"/>
                </a:lnTo>
                <a:lnTo>
                  <a:pt x="0" y="122465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2331720" y="4273087"/>
            <a:ext cx="3108960" cy="3325091"/>
          </a:xfrm>
          <a:custGeom>
            <a:avLst/>
            <a:gdLst/>
            <a:ahLst/>
            <a:cxnLst/>
            <a:rect r="r" b="b" t="t" l="l"/>
            <a:pathLst>
              <a:path h="3325091" w="3108960">
                <a:moveTo>
                  <a:pt x="0" y="0"/>
                </a:moveTo>
                <a:lnTo>
                  <a:pt x="3108960" y="0"/>
                </a:lnTo>
                <a:lnTo>
                  <a:pt x="3108960" y="3325091"/>
                </a:lnTo>
                <a:lnTo>
                  <a:pt x="0" y="332509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3" id="13"/>
          <p:cNvSpPr txBox="true"/>
          <p:nvPr/>
        </p:nvSpPr>
        <p:spPr>
          <a:xfrm rot="0">
            <a:off x="934187" y="8041004"/>
            <a:ext cx="5904025" cy="1240156"/>
          </a:xfrm>
          <a:prstGeom prst="rect">
            <a:avLst/>
          </a:prstGeom>
        </p:spPr>
        <p:txBody>
          <a:bodyPr anchor="t" rtlCol="false" tIns="0" lIns="0" bIns="0" rIns="0">
            <a:spAutoFit/>
          </a:bodyPr>
          <a:lstStyle/>
          <a:p>
            <a:pPr algn="ctr">
              <a:lnSpc>
                <a:spcPts val="10079"/>
              </a:lnSpc>
            </a:pPr>
            <a:r>
              <a:rPr lang="en-US" sz="7199">
                <a:solidFill>
                  <a:srgbClr val="000000"/>
                </a:solidFill>
                <a:latin typeface="KG Primary Dots Lined"/>
                <a:ea typeface="KG Primary Dots Lined"/>
                <a:cs typeface="KG Primary Dots Lined"/>
                <a:sym typeface="KG Primary Dots Lined"/>
              </a:rPr>
              <a:t> snowflake </a:t>
            </a:r>
          </a:p>
        </p:txBody>
      </p:sp>
      <p:sp>
        <p:nvSpPr>
          <p:cNvPr name="TextBox 14" id="14"/>
          <p:cNvSpPr txBox="true"/>
          <p:nvPr/>
        </p:nvSpPr>
        <p:spPr>
          <a:xfrm rot="0">
            <a:off x="1090126" y="909817"/>
            <a:ext cx="3721037" cy="509905"/>
          </a:xfrm>
          <a:prstGeom prst="rect">
            <a:avLst/>
          </a:prstGeom>
        </p:spPr>
        <p:txBody>
          <a:bodyPr anchor="t" rtlCol="false" tIns="0" lIns="0" bIns="0" rIns="0">
            <a:spAutoFit/>
          </a:bodyPr>
          <a:lstStyle/>
          <a:p>
            <a:pPr algn="ctr">
              <a:lnSpc>
                <a:spcPts val="3919"/>
              </a:lnSpc>
            </a:pPr>
            <a:r>
              <a:rPr lang="en-US" sz="2799">
                <a:solidFill>
                  <a:srgbClr val="000000"/>
                </a:solidFill>
                <a:latin typeface="Sailors Condensed"/>
                <a:ea typeface="Sailors Condensed"/>
                <a:cs typeface="Sailors Condensed"/>
                <a:sym typeface="Sailors Condensed"/>
              </a:rPr>
              <a:t>Snowflake Coloring</a:t>
            </a:r>
          </a:p>
        </p:txBody>
      </p:sp>
      <p:sp>
        <p:nvSpPr>
          <p:cNvPr name="TextBox 15" id="15"/>
          <p:cNvSpPr txBox="true"/>
          <p:nvPr/>
        </p:nvSpPr>
        <p:spPr>
          <a:xfrm rot="0">
            <a:off x="546177" y="1448297"/>
            <a:ext cx="4808936" cy="408305"/>
          </a:xfrm>
          <a:prstGeom prst="rect">
            <a:avLst/>
          </a:prstGeom>
        </p:spPr>
        <p:txBody>
          <a:bodyPr anchor="t" rtlCol="false" tIns="0" lIns="0" bIns="0" rIns="0">
            <a:spAutoFit/>
          </a:bodyPr>
          <a:lstStyle/>
          <a:p>
            <a:pPr algn="ctr">
              <a:lnSpc>
                <a:spcPts val="1599"/>
              </a:lnSpc>
            </a:pPr>
            <a:r>
              <a:rPr lang="en-US" sz="1599">
                <a:solidFill>
                  <a:srgbClr val="000000"/>
                </a:solidFill>
                <a:latin typeface="KG Primary Penmanship"/>
                <a:ea typeface="KG Primary Penmanship"/>
                <a:cs typeface="KG Primary Penmanship"/>
                <a:sym typeface="KG Primary Penmanship"/>
              </a:rPr>
              <a:t>Color the snowflakes below using the color indicated.  Use your favorite color to color the biggest snowflake.</a:t>
            </a:r>
          </a:p>
        </p:txBody>
      </p:sp>
      <p:sp>
        <p:nvSpPr>
          <p:cNvPr name="TextBox 16" id="16"/>
          <p:cNvSpPr txBox="true"/>
          <p:nvPr/>
        </p:nvSpPr>
        <p:spPr>
          <a:xfrm rot="0">
            <a:off x="675097" y="4584216"/>
            <a:ext cx="576552" cy="279400"/>
          </a:xfrm>
          <a:prstGeom prst="rect">
            <a:avLst/>
          </a:prstGeom>
        </p:spPr>
        <p:txBody>
          <a:bodyPr anchor="t" rtlCol="false" tIns="0" lIns="0" bIns="0" rIns="0">
            <a:spAutoFit/>
          </a:bodyPr>
          <a:lstStyle/>
          <a:p>
            <a:pPr algn="ctr">
              <a:lnSpc>
                <a:spcPts val="2239"/>
              </a:lnSpc>
            </a:pPr>
            <a:r>
              <a:rPr lang="en-US" sz="1599">
                <a:solidFill>
                  <a:srgbClr val="000000"/>
                </a:solidFill>
                <a:latin typeface="KG Primary Penmanship"/>
                <a:ea typeface="KG Primary Penmanship"/>
                <a:cs typeface="KG Primary Penmanship"/>
                <a:sym typeface="KG Primary Penmanship"/>
              </a:rPr>
              <a:t>Purple</a:t>
            </a:r>
          </a:p>
        </p:txBody>
      </p:sp>
      <p:sp>
        <p:nvSpPr>
          <p:cNvPr name="TextBox 17" id="17"/>
          <p:cNvSpPr txBox="true"/>
          <p:nvPr/>
        </p:nvSpPr>
        <p:spPr>
          <a:xfrm rot="0">
            <a:off x="6517028" y="4704866"/>
            <a:ext cx="576552" cy="279400"/>
          </a:xfrm>
          <a:prstGeom prst="rect">
            <a:avLst/>
          </a:prstGeom>
        </p:spPr>
        <p:txBody>
          <a:bodyPr anchor="t" rtlCol="false" tIns="0" lIns="0" bIns="0" rIns="0">
            <a:spAutoFit/>
          </a:bodyPr>
          <a:lstStyle/>
          <a:p>
            <a:pPr algn="ctr">
              <a:lnSpc>
                <a:spcPts val="2239"/>
              </a:lnSpc>
            </a:pPr>
            <a:r>
              <a:rPr lang="en-US" sz="1599">
                <a:solidFill>
                  <a:srgbClr val="000000"/>
                </a:solidFill>
                <a:latin typeface="KG Primary Penmanship"/>
                <a:ea typeface="KG Primary Penmanship"/>
                <a:cs typeface="KG Primary Penmanship"/>
                <a:sym typeface="KG Primary Penmanship"/>
              </a:rPr>
              <a:t>Orange</a:t>
            </a:r>
          </a:p>
        </p:txBody>
      </p:sp>
      <p:sp>
        <p:nvSpPr>
          <p:cNvPr name="TextBox 18" id="18"/>
          <p:cNvSpPr txBox="true"/>
          <p:nvPr/>
        </p:nvSpPr>
        <p:spPr>
          <a:xfrm rot="0">
            <a:off x="675097" y="6633912"/>
            <a:ext cx="576552" cy="279400"/>
          </a:xfrm>
          <a:prstGeom prst="rect">
            <a:avLst/>
          </a:prstGeom>
        </p:spPr>
        <p:txBody>
          <a:bodyPr anchor="t" rtlCol="false" tIns="0" lIns="0" bIns="0" rIns="0">
            <a:spAutoFit/>
          </a:bodyPr>
          <a:lstStyle/>
          <a:p>
            <a:pPr algn="ctr">
              <a:lnSpc>
                <a:spcPts val="2239"/>
              </a:lnSpc>
            </a:pPr>
            <a:r>
              <a:rPr lang="en-US" sz="1599">
                <a:solidFill>
                  <a:srgbClr val="000000"/>
                </a:solidFill>
                <a:latin typeface="KG Primary Penmanship"/>
                <a:ea typeface="KG Primary Penmanship"/>
                <a:cs typeface="KG Primary Penmanship"/>
                <a:sym typeface="KG Primary Penmanship"/>
              </a:rPr>
              <a:t>Yellow</a:t>
            </a:r>
          </a:p>
        </p:txBody>
      </p:sp>
      <p:sp>
        <p:nvSpPr>
          <p:cNvPr name="TextBox 19" id="19"/>
          <p:cNvSpPr txBox="true"/>
          <p:nvPr/>
        </p:nvSpPr>
        <p:spPr>
          <a:xfrm rot="0">
            <a:off x="6517028" y="6633912"/>
            <a:ext cx="576552" cy="279400"/>
          </a:xfrm>
          <a:prstGeom prst="rect">
            <a:avLst/>
          </a:prstGeom>
        </p:spPr>
        <p:txBody>
          <a:bodyPr anchor="t" rtlCol="false" tIns="0" lIns="0" bIns="0" rIns="0">
            <a:spAutoFit/>
          </a:bodyPr>
          <a:lstStyle/>
          <a:p>
            <a:pPr algn="ctr">
              <a:lnSpc>
                <a:spcPts val="2239"/>
              </a:lnSpc>
            </a:pPr>
            <a:r>
              <a:rPr lang="en-US" sz="1599">
                <a:solidFill>
                  <a:srgbClr val="000000"/>
                </a:solidFill>
                <a:latin typeface="KG Primary Penmanship"/>
                <a:ea typeface="KG Primary Penmanship"/>
                <a:cs typeface="KG Primary Penmanship"/>
                <a:sym typeface="KG Primary Penmanship"/>
              </a:rPr>
              <a:t>Green</a:t>
            </a:r>
          </a:p>
        </p:txBody>
      </p:sp>
      <p:sp>
        <p:nvSpPr>
          <p:cNvPr name="TextBox 20" id="20"/>
          <p:cNvSpPr txBox="true"/>
          <p:nvPr/>
        </p:nvSpPr>
        <p:spPr>
          <a:xfrm rot="0">
            <a:off x="643012" y="532042"/>
            <a:ext cx="843713" cy="279400"/>
          </a:xfrm>
          <a:prstGeom prst="rect">
            <a:avLst/>
          </a:prstGeom>
        </p:spPr>
        <p:txBody>
          <a:bodyPr anchor="t" rtlCol="false" tIns="0" lIns="0" bIns="0" rIns="0">
            <a:spAutoFit/>
          </a:bodyPr>
          <a:lstStyle/>
          <a:p>
            <a:pPr algn="l">
              <a:lnSpc>
                <a:spcPts val="2240"/>
              </a:lnSpc>
            </a:pPr>
            <a:r>
              <a:rPr lang="en-US" sz="1600">
                <a:solidFill>
                  <a:srgbClr val="000000"/>
                </a:solidFill>
                <a:latin typeface="KG Primary Penmanship"/>
                <a:ea typeface="KG Primary Penmanship"/>
                <a:cs typeface="KG Primary Penmanship"/>
                <a:sym typeface="KG Primary Penmanship"/>
              </a:rPr>
              <a:t>Name:</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A6C9F2"/>
        </a:solidFill>
      </p:bgPr>
    </p:bg>
    <p:spTree>
      <p:nvGrpSpPr>
        <p:cNvPr id="1" name=""/>
        <p:cNvGrpSpPr/>
        <p:nvPr/>
      </p:nvGrpSpPr>
      <p:grpSpPr>
        <a:xfrm>
          <a:off x="0" y="0"/>
          <a:ext cx="0" cy="0"/>
          <a:chOff x="0" y="0"/>
          <a:chExt cx="0" cy="0"/>
        </a:xfrm>
      </p:grpSpPr>
      <p:grpSp>
        <p:nvGrpSpPr>
          <p:cNvPr name="Group 2" id="2"/>
          <p:cNvGrpSpPr/>
          <p:nvPr/>
        </p:nvGrpSpPr>
        <p:grpSpPr>
          <a:xfrm rot="0">
            <a:off x="394990" y="266737"/>
            <a:ext cx="7078511" cy="9524927"/>
            <a:chOff x="0" y="0"/>
            <a:chExt cx="2536779" cy="3413519"/>
          </a:xfrm>
        </p:grpSpPr>
        <p:sp>
          <p:nvSpPr>
            <p:cNvPr name="Freeform 3" id="3"/>
            <p:cNvSpPr/>
            <p:nvPr/>
          </p:nvSpPr>
          <p:spPr>
            <a:xfrm flipH="false" flipV="false" rot="0">
              <a:off x="0" y="0"/>
              <a:ext cx="2536779" cy="3413519"/>
            </a:xfrm>
            <a:custGeom>
              <a:avLst/>
              <a:gdLst/>
              <a:ahLst/>
              <a:cxnLst/>
              <a:rect r="r" b="b" t="t" l="l"/>
              <a:pathLst>
                <a:path h="3413519" w="2536779">
                  <a:moveTo>
                    <a:pt x="21874" y="0"/>
                  </a:moveTo>
                  <a:lnTo>
                    <a:pt x="2514904" y="0"/>
                  </a:lnTo>
                  <a:cubicBezTo>
                    <a:pt x="2520706" y="0"/>
                    <a:pt x="2526270" y="2305"/>
                    <a:pt x="2530372" y="6407"/>
                  </a:cubicBezTo>
                  <a:cubicBezTo>
                    <a:pt x="2534474" y="10509"/>
                    <a:pt x="2536779" y="16073"/>
                    <a:pt x="2536779" y="21874"/>
                  </a:cubicBezTo>
                  <a:lnTo>
                    <a:pt x="2536779" y="3391645"/>
                  </a:lnTo>
                  <a:cubicBezTo>
                    <a:pt x="2536779" y="3397446"/>
                    <a:pt x="2534474" y="3403010"/>
                    <a:pt x="2530372" y="3407112"/>
                  </a:cubicBezTo>
                  <a:cubicBezTo>
                    <a:pt x="2526270" y="3411214"/>
                    <a:pt x="2520706" y="3413519"/>
                    <a:pt x="2514904" y="3413519"/>
                  </a:cubicBezTo>
                  <a:lnTo>
                    <a:pt x="21874" y="3413519"/>
                  </a:lnTo>
                  <a:cubicBezTo>
                    <a:pt x="16073" y="3413519"/>
                    <a:pt x="10509" y="3411214"/>
                    <a:pt x="6407" y="3407112"/>
                  </a:cubicBezTo>
                  <a:cubicBezTo>
                    <a:pt x="2305" y="3403010"/>
                    <a:pt x="0" y="3397446"/>
                    <a:pt x="0" y="3391645"/>
                  </a:cubicBezTo>
                  <a:lnTo>
                    <a:pt x="0" y="21874"/>
                  </a:lnTo>
                  <a:cubicBezTo>
                    <a:pt x="0" y="16073"/>
                    <a:pt x="2305" y="10509"/>
                    <a:pt x="6407" y="6407"/>
                  </a:cubicBezTo>
                  <a:cubicBezTo>
                    <a:pt x="10509" y="2305"/>
                    <a:pt x="16073" y="0"/>
                    <a:pt x="21874" y="0"/>
                  </a:cubicBezTo>
                  <a:close/>
                </a:path>
              </a:pathLst>
            </a:custGeom>
            <a:solidFill>
              <a:srgbClr val="FFFFFF"/>
            </a:solidFill>
            <a:ln w="28575" cap="sq">
              <a:solidFill>
                <a:srgbClr val="000000"/>
              </a:solidFill>
              <a:prstDash val="solid"/>
              <a:miter/>
            </a:ln>
          </p:spPr>
        </p:sp>
        <p:sp>
          <p:nvSpPr>
            <p:cNvPr name="TextBox 4" id="4"/>
            <p:cNvSpPr txBox="true"/>
            <p:nvPr/>
          </p:nvSpPr>
          <p:spPr>
            <a:xfrm>
              <a:off x="0" y="-38100"/>
              <a:ext cx="2536779" cy="3451619"/>
            </a:xfrm>
            <a:prstGeom prst="rect">
              <a:avLst/>
            </a:prstGeom>
          </p:spPr>
          <p:txBody>
            <a:bodyPr anchor="ctr" rtlCol="false" tIns="49412" lIns="49412" bIns="49412" rIns="49412"/>
            <a:lstStyle/>
            <a:p>
              <a:pPr algn="ctr">
                <a:lnSpc>
                  <a:spcPts val="2577"/>
                </a:lnSpc>
              </a:pPr>
            </a:p>
          </p:txBody>
        </p:sp>
      </p:grpSp>
      <p:graphicFrame>
        <p:nvGraphicFramePr>
          <p:cNvPr name="Table 5" id="5"/>
          <p:cNvGraphicFramePr>
            <a:graphicFrameLocks noGrp="true"/>
          </p:cNvGraphicFramePr>
          <p:nvPr/>
        </p:nvGraphicFramePr>
        <p:xfrm>
          <a:off x="924170" y="2441274"/>
          <a:ext cx="5924061" cy="6839886"/>
        </p:xfrm>
        <a:graphic>
          <a:graphicData uri="http://schemas.openxmlformats.org/drawingml/2006/table">
            <a:tbl>
              <a:tblPr/>
              <a:tblGrid>
                <a:gridCol w="4877044"/>
                <a:gridCol w="1047016"/>
              </a:tblGrid>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54986">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ctr">
                        <a:lnSpc>
                          <a:spcPts val="1679"/>
                        </a:lnSpc>
                        <a:defRPr/>
                      </a:pPr>
                      <a:endParaRPr lang="en-US" sz="1100"/>
                    </a:p>
                  </a:txBody>
                  <a:tcPr marL="123825" marR="123825" marT="123825" marB="1238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6" id="6"/>
          <p:cNvGrpSpPr/>
          <p:nvPr/>
        </p:nvGrpSpPr>
        <p:grpSpPr>
          <a:xfrm rot="0">
            <a:off x="996995" y="2541955"/>
            <a:ext cx="674789" cy="590440"/>
            <a:chOff x="0" y="0"/>
            <a:chExt cx="812800" cy="711200"/>
          </a:xfrm>
        </p:grpSpPr>
        <p:sp>
          <p:nvSpPr>
            <p:cNvPr name="Freeform 7" id="7"/>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8" id="8"/>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9" id="9"/>
          <p:cNvGrpSpPr/>
          <p:nvPr/>
        </p:nvGrpSpPr>
        <p:grpSpPr>
          <a:xfrm rot="0">
            <a:off x="1802382" y="2509219"/>
            <a:ext cx="655914" cy="65591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11" id="11"/>
            <p:cNvSpPr txBox="true"/>
            <p:nvPr/>
          </p:nvSpPr>
          <p:spPr>
            <a:xfrm>
              <a:off x="76200" y="0"/>
              <a:ext cx="660400" cy="736600"/>
            </a:xfrm>
            <a:prstGeom prst="rect">
              <a:avLst/>
            </a:prstGeom>
          </p:spPr>
          <p:txBody>
            <a:bodyPr anchor="ctr" rtlCol="false" tIns="50800" lIns="50800" bIns="50800" rIns="50800"/>
            <a:lstStyle/>
            <a:p>
              <a:pPr algn="ctr">
                <a:lnSpc>
                  <a:spcPts val="2314"/>
                </a:lnSpc>
              </a:pPr>
            </a:p>
          </p:txBody>
        </p:sp>
      </p:grpSp>
      <p:grpSp>
        <p:nvGrpSpPr>
          <p:cNvPr name="Group 12" id="12"/>
          <p:cNvGrpSpPr/>
          <p:nvPr/>
        </p:nvGrpSpPr>
        <p:grpSpPr>
          <a:xfrm rot="0">
            <a:off x="2588894" y="2541955"/>
            <a:ext cx="674789" cy="590440"/>
            <a:chOff x="0" y="0"/>
            <a:chExt cx="812800" cy="711200"/>
          </a:xfrm>
        </p:grpSpPr>
        <p:sp>
          <p:nvSpPr>
            <p:cNvPr name="Freeform 13" id="13"/>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4" id="14"/>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5" id="15"/>
          <p:cNvGrpSpPr/>
          <p:nvPr/>
        </p:nvGrpSpPr>
        <p:grpSpPr>
          <a:xfrm rot="0">
            <a:off x="3394281" y="2509219"/>
            <a:ext cx="655914" cy="65591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17" id="17"/>
            <p:cNvSpPr txBox="true"/>
            <p:nvPr/>
          </p:nvSpPr>
          <p:spPr>
            <a:xfrm>
              <a:off x="76200" y="0"/>
              <a:ext cx="660400" cy="736600"/>
            </a:xfrm>
            <a:prstGeom prst="rect">
              <a:avLst/>
            </a:prstGeom>
          </p:spPr>
          <p:txBody>
            <a:bodyPr anchor="ctr" rtlCol="false" tIns="50800" lIns="50800" bIns="50800" rIns="50800"/>
            <a:lstStyle/>
            <a:p>
              <a:pPr algn="ctr">
                <a:lnSpc>
                  <a:spcPts val="2314"/>
                </a:lnSpc>
              </a:pPr>
            </a:p>
          </p:txBody>
        </p:sp>
      </p:grpSp>
      <p:grpSp>
        <p:nvGrpSpPr>
          <p:cNvPr name="Group 18" id="18"/>
          <p:cNvGrpSpPr/>
          <p:nvPr/>
        </p:nvGrpSpPr>
        <p:grpSpPr>
          <a:xfrm rot="0">
            <a:off x="4180794" y="2541955"/>
            <a:ext cx="674789" cy="590440"/>
            <a:chOff x="0" y="0"/>
            <a:chExt cx="812800" cy="711200"/>
          </a:xfrm>
        </p:grpSpPr>
        <p:sp>
          <p:nvSpPr>
            <p:cNvPr name="Freeform 19" id="19"/>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20" id="20"/>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21" id="21"/>
          <p:cNvGrpSpPr/>
          <p:nvPr/>
        </p:nvGrpSpPr>
        <p:grpSpPr>
          <a:xfrm rot="0">
            <a:off x="4986181" y="2509219"/>
            <a:ext cx="655914" cy="65591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23" id="23"/>
            <p:cNvSpPr txBox="true"/>
            <p:nvPr/>
          </p:nvSpPr>
          <p:spPr>
            <a:xfrm>
              <a:off x="76200" y="0"/>
              <a:ext cx="660400" cy="736600"/>
            </a:xfrm>
            <a:prstGeom prst="rect">
              <a:avLst/>
            </a:prstGeom>
          </p:spPr>
          <p:txBody>
            <a:bodyPr anchor="ctr" rtlCol="false" tIns="50800" lIns="50800" bIns="50800" rIns="50800"/>
            <a:lstStyle/>
            <a:p>
              <a:pPr algn="ctr">
                <a:lnSpc>
                  <a:spcPts val="2314"/>
                </a:lnSpc>
              </a:pPr>
            </a:p>
          </p:txBody>
        </p:sp>
      </p:grpSp>
      <p:grpSp>
        <p:nvGrpSpPr>
          <p:cNvPr name="Group 24" id="24"/>
          <p:cNvGrpSpPr/>
          <p:nvPr/>
        </p:nvGrpSpPr>
        <p:grpSpPr>
          <a:xfrm rot="0">
            <a:off x="996995" y="3370597"/>
            <a:ext cx="749616" cy="655914"/>
            <a:chOff x="0" y="0"/>
            <a:chExt cx="812800" cy="711200"/>
          </a:xfrm>
        </p:grpSpPr>
        <p:sp>
          <p:nvSpPr>
            <p:cNvPr name="Freeform 25" id="25"/>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sp>
        <p:sp>
          <p:nvSpPr>
            <p:cNvPr name="TextBox 26" id="26"/>
            <p:cNvSpPr txBox="true"/>
            <p:nvPr/>
          </p:nvSpPr>
          <p:spPr>
            <a:xfrm>
              <a:off x="127000" y="254000"/>
              <a:ext cx="558800" cy="406400"/>
            </a:xfrm>
            <a:prstGeom prst="rect">
              <a:avLst/>
            </a:prstGeom>
          </p:spPr>
          <p:txBody>
            <a:bodyPr anchor="ctr" rtlCol="false" tIns="50800" lIns="50800" bIns="50800" rIns="50800"/>
            <a:lstStyle/>
            <a:p>
              <a:pPr algn="ctr">
                <a:lnSpc>
                  <a:spcPts val="2314"/>
                </a:lnSpc>
              </a:pPr>
            </a:p>
          </p:txBody>
        </p:sp>
      </p:grpSp>
      <p:grpSp>
        <p:nvGrpSpPr>
          <p:cNvPr name="Group 27" id="27"/>
          <p:cNvGrpSpPr/>
          <p:nvPr/>
        </p:nvGrpSpPr>
        <p:grpSpPr>
          <a:xfrm rot="0">
            <a:off x="1831864" y="3378410"/>
            <a:ext cx="671778" cy="640288"/>
            <a:chOff x="0" y="0"/>
            <a:chExt cx="812800" cy="774700"/>
          </a:xfrm>
        </p:grpSpPr>
        <p:sp>
          <p:nvSpPr>
            <p:cNvPr name="Freeform 28" id="28"/>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29" id="29"/>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30" id="30"/>
          <p:cNvGrpSpPr/>
          <p:nvPr/>
        </p:nvGrpSpPr>
        <p:grpSpPr>
          <a:xfrm rot="0">
            <a:off x="2588894" y="3370597"/>
            <a:ext cx="749616" cy="655914"/>
            <a:chOff x="0" y="0"/>
            <a:chExt cx="812800" cy="711200"/>
          </a:xfrm>
        </p:grpSpPr>
        <p:sp>
          <p:nvSpPr>
            <p:cNvPr name="Freeform 31" id="31"/>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sp>
        <p:sp>
          <p:nvSpPr>
            <p:cNvPr name="TextBox 32" id="32"/>
            <p:cNvSpPr txBox="true"/>
            <p:nvPr/>
          </p:nvSpPr>
          <p:spPr>
            <a:xfrm>
              <a:off x="127000" y="254000"/>
              <a:ext cx="558800" cy="406400"/>
            </a:xfrm>
            <a:prstGeom prst="rect">
              <a:avLst/>
            </a:prstGeom>
          </p:spPr>
          <p:txBody>
            <a:bodyPr anchor="ctr" rtlCol="false" tIns="50800" lIns="50800" bIns="50800" rIns="50800"/>
            <a:lstStyle/>
            <a:p>
              <a:pPr algn="ctr">
                <a:lnSpc>
                  <a:spcPts val="2314"/>
                </a:lnSpc>
              </a:pPr>
            </a:p>
          </p:txBody>
        </p:sp>
      </p:grpSp>
      <p:grpSp>
        <p:nvGrpSpPr>
          <p:cNvPr name="Group 33" id="33"/>
          <p:cNvGrpSpPr/>
          <p:nvPr/>
        </p:nvGrpSpPr>
        <p:grpSpPr>
          <a:xfrm rot="0">
            <a:off x="3423763" y="3378410"/>
            <a:ext cx="671778" cy="640288"/>
            <a:chOff x="0" y="0"/>
            <a:chExt cx="812800" cy="774700"/>
          </a:xfrm>
        </p:grpSpPr>
        <p:sp>
          <p:nvSpPr>
            <p:cNvPr name="Freeform 34" id="34"/>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35" id="35"/>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36" id="36"/>
          <p:cNvGrpSpPr/>
          <p:nvPr/>
        </p:nvGrpSpPr>
        <p:grpSpPr>
          <a:xfrm rot="0">
            <a:off x="4180794" y="3370597"/>
            <a:ext cx="749616" cy="655914"/>
            <a:chOff x="0" y="0"/>
            <a:chExt cx="812800" cy="711200"/>
          </a:xfrm>
        </p:grpSpPr>
        <p:sp>
          <p:nvSpPr>
            <p:cNvPr name="Freeform 37" id="37"/>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sp>
        <p:sp>
          <p:nvSpPr>
            <p:cNvPr name="TextBox 38" id="38"/>
            <p:cNvSpPr txBox="true"/>
            <p:nvPr/>
          </p:nvSpPr>
          <p:spPr>
            <a:xfrm>
              <a:off x="127000" y="254000"/>
              <a:ext cx="558800" cy="406400"/>
            </a:xfrm>
            <a:prstGeom prst="rect">
              <a:avLst/>
            </a:prstGeom>
          </p:spPr>
          <p:txBody>
            <a:bodyPr anchor="ctr" rtlCol="false" tIns="50800" lIns="50800" bIns="50800" rIns="50800"/>
            <a:lstStyle/>
            <a:p>
              <a:pPr algn="ctr">
                <a:lnSpc>
                  <a:spcPts val="2314"/>
                </a:lnSpc>
              </a:pPr>
            </a:p>
          </p:txBody>
        </p:sp>
      </p:grpSp>
      <p:grpSp>
        <p:nvGrpSpPr>
          <p:cNvPr name="Group 39" id="39"/>
          <p:cNvGrpSpPr/>
          <p:nvPr/>
        </p:nvGrpSpPr>
        <p:grpSpPr>
          <a:xfrm rot="0">
            <a:off x="5015663" y="3378410"/>
            <a:ext cx="671778" cy="640288"/>
            <a:chOff x="0" y="0"/>
            <a:chExt cx="812800" cy="774700"/>
          </a:xfrm>
        </p:grpSpPr>
        <p:sp>
          <p:nvSpPr>
            <p:cNvPr name="Freeform 40" id="40"/>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41" id="41"/>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42" id="42"/>
          <p:cNvGrpSpPr/>
          <p:nvPr/>
        </p:nvGrpSpPr>
        <p:grpSpPr>
          <a:xfrm rot="0">
            <a:off x="996995" y="4231975"/>
            <a:ext cx="655914" cy="667467"/>
            <a:chOff x="0" y="0"/>
            <a:chExt cx="865160" cy="880399"/>
          </a:xfrm>
        </p:grpSpPr>
        <p:sp>
          <p:nvSpPr>
            <p:cNvPr name="Freeform 43" id="43"/>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44" id="44"/>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45" id="45"/>
          <p:cNvGrpSpPr/>
          <p:nvPr/>
        </p:nvGrpSpPr>
        <p:grpSpPr>
          <a:xfrm rot="0">
            <a:off x="1746094" y="4237752"/>
            <a:ext cx="749616" cy="655914"/>
            <a:chOff x="0" y="0"/>
            <a:chExt cx="812800" cy="711200"/>
          </a:xfrm>
        </p:grpSpPr>
        <p:sp>
          <p:nvSpPr>
            <p:cNvPr name="Freeform 46" id="46"/>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sp>
        <p:sp>
          <p:nvSpPr>
            <p:cNvPr name="TextBox 47" id="47"/>
            <p:cNvSpPr txBox="true"/>
            <p:nvPr/>
          </p:nvSpPr>
          <p:spPr>
            <a:xfrm>
              <a:off x="127000" y="254000"/>
              <a:ext cx="558800" cy="406400"/>
            </a:xfrm>
            <a:prstGeom prst="rect">
              <a:avLst/>
            </a:prstGeom>
          </p:spPr>
          <p:txBody>
            <a:bodyPr anchor="ctr" rtlCol="false" tIns="50800" lIns="50800" bIns="50800" rIns="50800"/>
            <a:lstStyle/>
            <a:p>
              <a:pPr algn="ctr">
                <a:lnSpc>
                  <a:spcPts val="2314"/>
                </a:lnSpc>
              </a:pPr>
            </a:p>
          </p:txBody>
        </p:sp>
      </p:grpSp>
      <p:grpSp>
        <p:nvGrpSpPr>
          <p:cNvPr name="Group 48" id="48"/>
          <p:cNvGrpSpPr/>
          <p:nvPr/>
        </p:nvGrpSpPr>
        <p:grpSpPr>
          <a:xfrm rot="0">
            <a:off x="2588894" y="4231975"/>
            <a:ext cx="655914" cy="667467"/>
            <a:chOff x="0" y="0"/>
            <a:chExt cx="865160" cy="880399"/>
          </a:xfrm>
        </p:grpSpPr>
        <p:sp>
          <p:nvSpPr>
            <p:cNvPr name="Freeform 49" id="49"/>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50" id="50"/>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51" id="51"/>
          <p:cNvGrpSpPr/>
          <p:nvPr/>
        </p:nvGrpSpPr>
        <p:grpSpPr>
          <a:xfrm rot="0">
            <a:off x="3337993" y="4237752"/>
            <a:ext cx="749616" cy="655914"/>
            <a:chOff x="0" y="0"/>
            <a:chExt cx="812800" cy="711200"/>
          </a:xfrm>
        </p:grpSpPr>
        <p:sp>
          <p:nvSpPr>
            <p:cNvPr name="Freeform 52" id="5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sp>
        <p:sp>
          <p:nvSpPr>
            <p:cNvPr name="TextBox 53" id="53"/>
            <p:cNvSpPr txBox="true"/>
            <p:nvPr/>
          </p:nvSpPr>
          <p:spPr>
            <a:xfrm>
              <a:off x="127000" y="254000"/>
              <a:ext cx="558800" cy="406400"/>
            </a:xfrm>
            <a:prstGeom prst="rect">
              <a:avLst/>
            </a:prstGeom>
          </p:spPr>
          <p:txBody>
            <a:bodyPr anchor="ctr" rtlCol="false" tIns="50800" lIns="50800" bIns="50800" rIns="50800"/>
            <a:lstStyle/>
            <a:p>
              <a:pPr algn="ctr">
                <a:lnSpc>
                  <a:spcPts val="2314"/>
                </a:lnSpc>
              </a:pPr>
            </a:p>
          </p:txBody>
        </p:sp>
      </p:grpSp>
      <p:grpSp>
        <p:nvGrpSpPr>
          <p:cNvPr name="Group 54" id="54"/>
          <p:cNvGrpSpPr/>
          <p:nvPr/>
        </p:nvGrpSpPr>
        <p:grpSpPr>
          <a:xfrm rot="0">
            <a:off x="4180794" y="4231975"/>
            <a:ext cx="655914" cy="667467"/>
            <a:chOff x="0" y="0"/>
            <a:chExt cx="865160" cy="880399"/>
          </a:xfrm>
        </p:grpSpPr>
        <p:sp>
          <p:nvSpPr>
            <p:cNvPr name="Freeform 55" id="55"/>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56" id="56"/>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57" id="57"/>
          <p:cNvGrpSpPr/>
          <p:nvPr/>
        </p:nvGrpSpPr>
        <p:grpSpPr>
          <a:xfrm rot="0">
            <a:off x="4929893" y="4237752"/>
            <a:ext cx="749616" cy="655914"/>
            <a:chOff x="0" y="0"/>
            <a:chExt cx="812800" cy="711200"/>
          </a:xfrm>
        </p:grpSpPr>
        <p:sp>
          <p:nvSpPr>
            <p:cNvPr name="Freeform 58" id="58"/>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sp>
        <p:sp>
          <p:nvSpPr>
            <p:cNvPr name="TextBox 59" id="59"/>
            <p:cNvSpPr txBox="true"/>
            <p:nvPr/>
          </p:nvSpPr>
          <p:spPr>
            <a:xfrm>
              <a:off x="127000" y="254000"/>
              <a:ext cx="558800" cy="406400"/>
            </a:xfrm>
            <a:prstGeom prst="rect">
              <a:avLst/>
            </a:prstGeom>
          </p:spPr>
          <p:txBody>
            <a:bodyPr anchor="ctr" rtlCol="false" tIns="50800" lIns="50800" bIns="50800" rIns="50800"/>
            <a:lstStyle/>
            <a:p>
              <a:pPr algn="ctr">
                <a:lnSpc>
                  <a:spcPts val="2314"/>
                </a:lnSpc>
              </a:pPr>
            </a:p>
          </p:txBody>
        </p:sp>
      </p:grpSp>
      <p:grpSp>
        <p:nvGrpSpPr>
          <p:cNvPr name="Group 60" id="60"/>
          <p:cNvGrpSpPr/>
          <p:nvPr/>
        </p:nvGrpSpPr>
        <p:grpSpPr>
          <a:xfrm rot="0">
            <a:off x="996995" y="7695853"/>
            <a:ext cx="671778" cy="640288"/>
            <a:chOff x="0" y="0"/>
            <a:chExt cx="812800" cy="774700"/>
          </a:xfrm>
        </p:grpSpPr>
        <p:sp>
          <p:nvSpPr>
            <p:cNvPr name="Freeform 61" id="6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62" id="62"/>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63" id="63"/>
          <p:cNvGrpSpPr/>
          <p:nvPr/>
        </p:nvGrpSpPr>
        <p:grpSpPr>
          <a:xfrm rot="0">
            <a:off x="1805061" y="7692225"/>
            <a:ext cx="647544" cy="647544"/>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a:ln w="38100" cap="sq">
              <a:solidFill>
                <a:srgbClr val="000000"/>
              </a:solidFill>
              <a:prstDash val="solid"/>
              <a:miter/>
            </a:ln>
          </p:spPr>
        </p:sp>
        <p:sp>
          <p:nvSpPr>
            <p:cNvPr name="TextBox 65" id="65"/>
            <p:cNvSpPr txBox="true"/>
            <p:nvPr/>
          </p:nvSpPr>
          <p:spPr>
            <a:xfrm>
              <a:off x="139700" y="63500"/>
              <a:ext cx="533400" cy="609600"/>
            </a:xfrm>
            <a:prstGeom prst="rect">
              <a:avLst/>
            </a:prstGeom>
          </p:spPr>
          <p:txBody>
            <a:bodyPr anchor="ctr" rtlCol="false" tIns="50800" lIns="50800" bIns="50800" rIns="50800"/>
            <a:lstStyle/>
            <a:p>
              <a:pPr algn="ctr">
                <a:lnSpc>
                  <a:spcPts val="2314"/>
                </a:lnSpc>
              </a:pPr>
            </a:p>
          </p:txBody>
        </p:sp>
      </p:grpSp>
      <p:grpSp>
        <p:nvGrpSpPr>
          <p:cNvPr name="Group 66" id="66"/>
          <p:cNvGrpSpPr/>
          <p:nvPr/>
        </p:nvGrpSpPr>
        <p:grpSpPr>
          <a:xfrm rot="0">
            <a:off x="2588894" y="7695853"/>
            <a:ext cx="671778" cy="640288"/>
            <a:chOff x="0" y="0"/>
            <a:chExt cx="812800" cy="774700"/>
          </a:xfrm>
        </p:grpSpPr>
        <p:sp>
          <p:nvSpPr>
            <p:cNvPr name="Freeform 67" id="67"/>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68" id="68"/>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69" id="69"/>
          <p:cNvGrpSpPr/>
          <p:nvPr/>
        </p:nvGrpSpPr>
        <p:grpSpPr>
          <a:xfrm rot="0">
            <a:off x="3396961" y="7692225"/>
            <a:ext cx="647544" cy="647544"/>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a:ln w="38100" cap="sq">
              <a:solidFill>
                <a:srgbClr val="000000"/>
              </a:solidFill>
              <a:prstDash val="solid"/>
              <a:miter/>
            </a:ln>
          </p:spPr>
        </p:sp>
        <p:sp>
          <p:nvSpPr>
            <p:cNvPr name="TextBox 71" id="71"/>
            <p:cNvSpPr txBox="true"/>
            <p:nvPr/>
          </p:nvSpPr>
          <p:spPr>
            <a:xfrm>
              <a:off x="139700" y="63500"/>
              <a:ext cx="533400" cy="609600"/>
            </a:xfrm>
            <a:prstGeom prst="rect">
              <a:avLst/>
            </a:prstGeom>
          </p:spPr>
          <p:txBody>
            <a:bodyPr anchor="ctr" rtlCol="false" tIns="50800" lIns="50800" bIns="50800" rIns="50800"/>
            <a:lstStyle/>
            <a:p>
              <a:pPr algn="ctr">
                <a:lnSpc>
                  <a:spcPts val="2314"/>
                </a:lnSpc>
              </a:pPr>
            </a:p>
          </p:txBody>
        </p:sp>
      </p:grpSp>
      <p:grpSp>
        <p:nvGrpSpPr>
          <p:cNvPr name="Group 72" id="72"/>
          <p:cNvGrpSpPr/>
          <p:nvPr/>
        </p:nvGrpSpPr>
        <p:grpSpPr>
          <a:xfrm rot="0">
            <a:off x="4180794" y="7695853"/>
            <a:ext cx="671778" cy="640288"/>
            <a:chOff x="0" y="0"/>
            <a:chExt cx="812800" cy="774700"/>
          </a:xfrm>
        </p:grpSpPr>
        <p:sp>
          <p:nvSpPr>
            <p:cNvPr name="Freeform 73" id="73"/>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74" id="74"/>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75" id="75"/>
          <p:cNvGrpSpPr/>
          <p:nvPr/>
        </p:nvGrpSpPr>
        <p:grpSpPr>
          <a:xfrm rot="0">
            <a:off x="4988861" y="7692225"/>
            <a:ext cx="647544" cy="647544"/>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a:ln w="38100" cap="sq">
              <a:solidFill>
                <a:srgbClr val="000000"/>
              </a:solidFill>
              <a:prstDash val="solid"/>
              <a:miter/>
            </a:ln>
          </p:spPr>
        </p:sp>
        <p:sp>
          <p:nvSpPr>
            <p:cNvPr name="TextBox 77" id="77"/>
            <p:cNvSpPr txBox="true"/>
            <p:nvPr/>
          </p:nvSpPr>
          <p:spPr>
            <a:xfrm>
              <a:off x="139700" y="63500"/>
              <a:ext cx="533400" cy="609600"/>
            </a:xfrm>
            <a:prstGeom prst="rect">
              <a:avLst/>
            </a:prstGeom>
          </p:spPr>
          <p:txBody>
            <a:bodyPr anchor="ctr" rtlCol="false" tIns="50800" lIns="50800" bIns="50800" rIns="50800"/>
            <a:lstStyle/>
            <a:p>
              <a:pPr algn="ctr">
                <a:lnSpc>
                  <a:spcPts val="2314"/>
                </a:lnSpc>
              </a:pPr>
            </a:p>
          </p:txBody>
        </p:sp>
      </p:grpSp>
      <p:grpSp>
        <p:nvGrpSpPr>
          <p:cNvPr name="Group 78" id="78"/>
          <p:cNvGrpSpPr/>
          <p:nvPr/>
        </p:nvGrpSpPr>
        <p:grpSpPr>
          <a:xfrm rot="0">
            <a:off x="996995" y="6830847"/>
            <a:ext cx="655914" cy="655914"/>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80" id="80"/>
            <p:cNvSpPr txBox="true"/>
            <p:nvPr/>
          </p:nvSpPr>
          <p:spPr>
            <a:xfrm>
              <a:off x="76200" y="0"/>
              <a:ext cx="660400" cy="736600"/>
            </a:xfrm>
            <a:prstGeom prst="rect">
              <a:avLst/>
            </a:prstGeom>
          </p:spPr>
          <p:txBody>
            <a:bodyPr anchor="ctr" rtlCol="false" tIns="50800" lIns="50800" bIns="50800" rIns="50800"/>
            <a:lstStyle/>
            <a:p>
              <a:pPr algn="ctr">
                <a:lnSpc>
                  <a:spcPts val="2314"/>
                </a:lnSpc>
              </a:pPr>
            </a:p>
          </p:txBody>
        </p:sp>
      </p:grpSp>
      <p:grpSp>
        <p:nvGrpSpPr>
          <p:cNvPr name="Group 81" id="81"/>
          <p:cNvGrpSpPr/>
          <p:nvPr/>
        </p:nvGrpSpPr>
        <p:grpSpPr>
          <a:xfrm rot="0">
            <a:off x="1783507" y="6863584"/>
            <a:ext cx="674789" cy="590440"/>
            <a:chOff x="0" y="0"/>
            <a:chExt cx="812800" cy="711200"/>
          </a:xfrm>
        </p:grpSpPr>
        <p:sp>
          <p:nvSpPr>
            <p:cNvPr name="Freeform 82" id="82"/>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83" id="83"/>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84" id="84"/>
          <p:cNvGrpSpPr/>
          <p:nvPr/>
        </p:nvGrpSpPr>
        <p:grpSpPr>
          <a:xfrm rot="0">
            <a:off x="2588894" y="6830847"/>
            <a:ext cx="655914" cy="655914"/>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86" id="86"/>
            <p:cNvSpPr txBox="true"/>
            <p:nvPr/>
          </p:nvSpPr>
          <p:spPr>
            <a:xfrm>
              <a:off x="76200" y="0"/>
              <a:ext cx="660400" cy="736600"/>
            </a:xfrm>
            <a:prstGeom prst="rect">
              <a:avLst/>
            </a:prstGeom>
          </p:spPr>
          <p:txBody>
            <a:bodyPr anchor="ctr" rtlCol="false" tIns="50800" lIns="50800" bIns="50800" rIns="50800"/>
            <a:lstStyle/>
            <a:p>
              <a:pPr algn="ctr">
                <a:lnSpc>
                  <a:spcPts val="2314"/>
                </a:lnSpc>
              </a:pPr>
            </a:p>
          </p:txBody>
        </p:sp>
      </p:grpSp>
      <p:grpSp>
        <p:nvGrpSpPr>
          <p:cNvPr name="Group 87" id="87"/>
          <p:cNvGrpSpPr/>
          <p:nvPr/>
        </p:nvGrpSpPr>
        <p:grpSpPr>
          <a:xfrm rot="0">
            <a:off x="3375407" y="6863584"/>
            <a:ext cx="674789" cy="590440"/>
            <a:chOff x="0" y="0"/>
            <a:chExt cx="812800" cy="711200"/>
          </a:xfrm>
        </p:grpSpPr>
        <p:sp>
          <p:nvSpPr>
            <p:cNvPr name="Freeform 88" id="88"/>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89" id="89"/>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90" id="90"/>
          <p:cNvGrpSpPr/>
          <p:nvPr/>
        </p:nvGrpSpPr>
        <p:grpSpPr>
          <a:xfrm rot="0">
            <a:off x="4180794" y="6830847"/>
            <a:ext cx="655914" cy="655914"/>
            <a:chOff x="0" y="0"/>
            <a:chExt cx="812800" cy="812800"/>
          </a:xfrm>
        </p:grpSpPr>
        <p:sp>
          <p:nvSpPr>
            <p:cNvPr name="Freeform 91" id="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92" id="92"/>
            <p:cNvSpPr txBox="true"/>
            <p:nvPr/>
          </p:nvSpPr>
          <p:spPr>
            <a:xfrm>
              <a:off x="76200" y="0"/>
              <a:ext cx="660400" cy="736600"/>
            </a:xfrm>
            <a:prstGeom prst="rect">
              <a:avLst/>
            </a:prstGeom>
          </p:spPr>
          <p:txBody>
            <a:bodyPr anchor="ctr" rtlCol="false" tIns="50800" lIns="50800" bIns="50800" rIns="50800"/>
            <a:lstStyle/>
            <a:p>
              <a:pPr algn="ctr">
                <a:lnSpc>
                  <a:spcPts val="2314"/>
                </a:lnSpc>
              </a:pPr>
            </a:p>
          </p:txBody>
        </p:sp>
      </p:grpSp>
      <p:grpSp>
        <p:nvGrpSpPr>
          <p:cNvPr name="Group 93" id="93"/>
          <p:cNvGrpSpPr/>
          <p:nvPr/>
        </p:nvGrpSpPr>
        <p:grpSpPr>
          <a:xfrm rot="0">
            <a:off x="4967306" y="6863584"/>
            <a:ext cx="674789" cy="590440"/>
            <a:chOff x="0" y="0"/>
            <a:chExt cx="812800" cy="711200"/>
          </a:xfrm>
        </p:grpSpPr>
        <p:sp>
          <p:nvSpPr>
            <p:cNvPr name="Freeform 94" id="94"/>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95" id="95"/>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96" id="96"/>
          <p:cNvGrpSpPr/>
          <p:nvPr/>
        </p:nvGrpSpPr>
        <p:grpSpPr>
          <a:xfrm rot="0">
            <a:off x="996995" y="5104907"/>
            <a:ext cx="647544" cy="647544"/>
            <a:chOff x="0" y="0"/>
            <a:chExt cx="812800" cy="812800"/>
          </a:xfrm>
        </p:grpSpPr>
        <p:sp>
          <p:nvSpPr>
            <p:cNvPr name="Freeform 97" id="97"/>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a:ln w="38100" cap="sq">
              <a:solidFill>
                <a:srgbClr val="000000"/>
              </a:solidFill>
              <a:prstDash val="solid"/>
              <a:miter/>
            </a:ln>
          </p:spPr>
        </p:sp>
        <p:sp>
          <p:nvSpPr>
            <p:cNvPr name="TextBox 98" id="98"/>
            <p:cNvSpPr txBox="true"/>
            <p:nvPr/>
          </p:nvSpPr>
          <p:spPr>
            <a:xfrm>
              <a:off x="139700" y="63500"/>
              <a:ext cx="533400" cy="609600"/>
            </a:xfrm>
            <a:prstGeom prst="rect">
              <a:avLst/>
            </a:prstGeom>
          </p:spPr>
          <p:txBody>
            <a:bodyPr anchor="ctr" rtlCol="false" tIns="50800" lIns="50800" bIns="50800" rIns="50800"/>
            <a:lstStyle/>
            <a:p>
              <a:pPr algn="ctr">
                <a:lnSpc>
                  <a:spcPts val="2314"/>
                </a:lnSpc>
              </a:pPr>
            </a:p>
          </p:txBody>
        </p:sp>
      </p:grpSp>
      <p:grpSp>
        <p:nvGrpSpPr>
          <p:cNvPr name="Group 99" id="99"/>
          <p:cNvGrpSpPr/>
          <p:nvPr/>
        </p:nvGrpSpPr>
        <p:grpSpPr>
          <a:xfrm rot="0">
            <a:off x="1790227" y="5162011"/>
            <a:ext cx="674789" cy="590440"/>
            <a:chOff x="0" y="0"/>
            <a:chExt cx="812800" cy="711200"/>
          </a:xfrm>
        </p:grpSpPr>
        <p:sp>
          <p:nvSpPr>
            <p:cNvPr name="Freeform 100" id="100"/>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01" id="101"/>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02" id="102"/>
          <p:cNvGrpSpPr/>
          <p:nvPr/>
        </p:nvGrpSpPr>
        <p:grpSpPr>
          <a:xfrm rot="0">
            <a:off x="2610703" y="5104907"/>
            <a:ext cx="647544" cy="647544"/>
            <a:chOff x="0" y="0"/>
            <a:chExt cx="812800" cy="812800"/>
          </a:xfrm>
        </p:grpSpPr>
        <p:sp>
          <p:nvSpPr>
            <p:cNvPr name="Freeform 103" id="103"/>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a:ln w="38100" cap="sq">
              <a:solidFill>
                <a:srgbClr val="000000"/>
              </a:solidFill>
              <a:prstDash val="solid"/>
              <a:miter/>
            </a:ln>
          </p:spPr>
        </p:sp>
        <p:sp>
          <p:nvSpPr>
            <p:cNvPr name="TextBox 104" id="104"/>
            <p:cNvSpPr txBox="true"/>
            <p:nvPr/>
          </p:nvSpPr>
          <p:spPr>
            <a:xfrm>
              <a:off x="139700" y="63500"/>
              <a:ext cx="533400" cy="609600"/>
            </a:xfrm>
            <a:prstGeom prst="rect">
              <a:avLst/>
            </a:prstGeom>
          </p:spPr>
          <p:txBody>
            <a:bodyPr anchor="ctr" rtlCol="false" tIns="50800" lIns="50800" bIns="50800" rIns="50800"/>
            <a:lstStyle/>
            <a:p>
              <a:pPr algn="ctr">
                <a:lnSpc>
                  <a:spcPts val="2314"/>
                </a:lnSpc>
              </a:pPr>
            </a:p>
          </p:txBody>
        </p:sp>
      </p:grpSp>
      <p:grpSp>
        <p:nvGrpSpPr>
          <p:cNvPr name="Group 105" id="105"/>
          <p:cNvGrpSpPr/>
          <p:nvPr/>
        </p:nvGrpSpPr>
        <p:grpSpPr>
          <a:xfrm rot="0">
            <a:off x="3403935" y="5162011"/>
            <a:ext cx="674789" cy="590440"/>
            <a:chOff x="0" y="0"/>
            <a:chExt cx="812800" cy="711200"/>
          </a:xfrm>
        </p:grpSpPr>
        <p:sp>
          <p:nvSpPr>
            <p:cNvPr name="Freeform 106" id="106"/>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07" id="107"/>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08" id="108"/>
          <p:cNvGrpSpPr/>
          <p:nvPr/>
        </p:nvGrpSpPr>
        <p:grpSpPr>
          <a:xfrm rot="0">
            <a:off x="4224412" y="5104907"/>
            <a:ext cx="647544" cy="647544"/>
            <a:chOff x="0" y="0"/>
            <a:chExt cx="812800" cy="812800"/>
          </a:xfrm>
        </p:grpSpPr>
        <p:sp>
          <p:nvSpPr>
            <p:cNvPr name="Freeform 109" id="109"/>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FFFFFF"/>
            </a:solidFill>
            <a:ln w="38100" cap="sq">
              <a:solidFill>
                <a:srgbClr val="000000"/>
              </a:solidFill>
              <a:prstDash val="solid"/>
              <a:miter/>
            </a:ln>
          </p:spPr>
        </p:sp>
        <p:sp>
          <p:nvSpPr>
            <p:cNvPr name="TextBox 110" id="110"/>
            <p:cNvSpPr txBox="true"/>
            <p:nvPr/>
          </p:nvSpPr>
          <p:spPr>
            <a:xfrm>
              <a:off x="139700" y="63500"/>
              <a:ext cx="533400" cy="609600"/>
            </a:xfrm>
            <a:prstGeom prst="rect">
              <a:avLst/>
            </a:prstGeom>
          </p:spPr>
          <p:txBody>
            <a:bodyPr anchor="ctr" rtlCol="false" tIns="50800" lIns="50800" bIns="50800" rIns="50800"/>
            <a:lstStyle/>
            <a:p>
              <a:pPr algn="ctr">
                <a:lnSpc>
                  <a:spcPts val="2314"/>
                </a:lnSpc>
              </a:pPr>
            </a:p>
          </p:txBody>
        </p:sp>
      </p:grpSp>
      <p:grpSp>
        <p:nvGrpSpPr>
          <p:cNvPr name="Group 111" id="111"/>
          <p:cNvGrpSpPr/>
          <p:nvPr/>
        </p:nvGrpSpPr>
        <p:grpSpPr>
          <a:xfrm rot="0">
            <a:off x="5017644" y="5162011"/>
            <a:ext cx="674789" cy="590440"/>
            <a:chOff x="0" y="0"/>
            <a:chExt cx="812800" cy="711200"/>
          </a:xfrm>
        </p:grpSpPr>
        <p:sp>
          <p:nvSpPr>
            <p:cNvPr name="Freeform 112" id="112"/>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13" id="113"/>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14" id="114"/>
          <p:cNvGrpSpPr/>
          <p:nvPr/>
        </p:nvGrpSpPr>
        <p:grpSpPr>
          <a:xfrm rot="0">
            <a:off x="996995" y="5971505"/>
            <a:ext cx="671778" cy="640288"/>
            <a:chOff x="0" y="0"/>
            <a:chExt cx="812800" cy="774700"/>
          </a:xfrm>
        </p:grpSpPr>
        <p:sp>
          <p:nvSpPr>
            <p:cNvPr name="Freeform 115" id="115"/>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116" id="116"/>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117" id="117"/>
          <p:cNvGrpSpPr/>
          <p:nvPr/>
        </p:nvGrpSpPr>
        <p:grpSpPr>
          <a:xfrm rot="0">
            <a:off x="1800609" y="5957915"/>
            <a:ext cx="655914" cy="667467"/>
            <a:chOff x="0" y="0"/>
            <a:chExt cx="865160" cy="880399"/>
          </a:xfrm>
        </p:grpSpPr>
        <p:sp>
          <p:nvSpPr>
            <p:cNvPr name="Freeform 118" id="118"/>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119" id="119"/>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120" id="120"/>
          <p:cNvGrpSpPr/>
          <p:nvPr/>
        </p:nvGrpSpPr>
        <p:grpSpPr>
          <a:xfrm rot="0">
            <a:off x="2588358" y="5971505"/>
            <a:ext cx="671778" cy="640288"/>
            <a:chOff x="0" y="0"/>
            <a:chExt cx="812800" cy="774700"/>
          </a:xfrm>
        </p:grpSpPr>
        <p:sp>
          <p:nvSpPr>
            <p:cNvPr name="Freeform 121" id="12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122" id="122"/>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123" id="123"/>
          <p:cNvGrpSpPr/>
          <p:nvPr/>
        </p:nvGrpSpPr>
        <p:grpSpPr>
          <a:xfrm rot="0">
            <a:off x="3391972" y="5957915"/>
            <a:ext cx="655914" cy="667467"/>
            <a:chOff x="0" y="0"/>
            <a:chExt cx="865160" cy="880399"/>
          </a:xfrm>
        </p:grpSpPr>
        <p:sp>
          <p:nvSpPr>
            <p:cNvPr name="Freeform 124" id="124"/>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125" id="125"/>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126" id="126"/>
          <p:cNvGrpSpPr/>
          <p:nvPr/>
        </p:nvGrpSpPr>
        <p:grpSpPr>
          <a:xfrm rot="0">
            <a:off x="4179722" y="5971505"/>
            <a:ext cx="671778" cy="640288"/>
            <a:chOff x="0" y="0"/>
            <a:chExt cx="812800" cy="774700"/>
          </a:xfrm>
        </p:grpSpPr>
        <p:sp>
          <p:nvSpPr>
            <p:cNvPr name="Freeform 127" id="127"/>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FFFF"/>
            </a:solidFill>
            <a:ln w="38100" cap="sq">
              <a:solidFill>
                <a:srgbClr val="000000"/>
              </a:solidFill>
              <a:prstDash val="solid"/>
              <a:miter/>
            </a:ln>
          </p:spPr>
        </p:sp>
        <p:sp>
          <p:nvSpPr>
            <p:cNvPr name="TextBox 128" id="128"/>
            <p:cNvSpPr txBox="true"/>
            <p:nvPr/>
          </p:nvSpPr>
          <p:spPr>
            <a:xfrm>
              <a:off x="228600" y="190500"/>
              <a:ext cx="355600" cy="419100"/>
            </a:xfrm>
            <a:prstGeom prst="rect">
              <a:avLst/>
            </a:prstGeom>
          </p:spPr>
          <p:txBody>
            <a:bodyPr anchor="ctr" rtlCol="false" tIns="50800" lIns="50800" bIns="50800" rIns="50800"/>
            <a:lstStyle/>
            <a:p>
              <a:pPr algn="ctr">
                <a:lnSpc>
                  <a:spcPts val="2314"/>
                </a:lnSpc>
              </a:pPr>
            </a:p>
          </p:txBody>
        </p:sp>
      </p:grpSp>
      <p:grpSp>
        <p:nvGrpSpPr>
          <p:cNvPr name="Group 129" id="129"/>
          <p:cNvGrpSpPr/>
          <p:nvPr/>
        </p:nvGrpSpPr>
        <p:grpSpPr>
          <a:xfrm rot="0">
            <a:off x="4983336" y="5957915"/>
            <a:ext cx="655914" cy="667467"/>
            <a:chOff x="0" y="0"/>
            <a:chExt cx="865160" cy="880399"/>
          </a:xfrm>
        </p:grpSpPr>
        <p:sp>
          <p:nvSpPr>
            <p:cNvPr name="Freeform 130" id="130"/>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131" id="131"/>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132" id="132"/>
          <p:cNvGrpSpPr/>
          <p:nvPr/>
        </p:nvGrpSpPr>
        <p:grpSpPr>
          <a:xfrm rot="0">
            <a:off x="1793469" y="8545234"/>
            <a:ext cx="655914" cy="667467"/>
            <a:chOff x="0" y="0"/>
            <a:chExt cx="865160" cy="880399"/>
          </a:xfrm>
        </p:grpSpPr>
        <p:sp>
          <p:nvSpPr>
            <p:cNvPr name="Freeform 133" id="133"/>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134" id="134"/>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135" id="135"/>
          <p:cNvGrpSpPr/>
          <p:nvPr/>
        </p:nvGrpSpPr>
        <p:grpSpPr>
          <a:xfrm rot="0">
            <a:off x="996995" y="8583748"/>
            <a:ext cx="674789" cy="590440"/>
            <a:chOff x="0" y="0"/>
            <a:chExt cx="812800" cy="711200"/>
          </a:xfrm>
        </p:grpSpPr>
        <p:sp>
          <p:nvSpPr>
            <p:cNvPr name="Freeform 136" id="136"/>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37" id="137"/>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38" id="138"/>
          <p:cNvGrpSpPr/>
          <p:nvPr/>
        </p:nvGrpSpPr>
        <p:grpSpPr>
          <a:xfrm rot="0">
            <a:off x="3367543" y="8545234"/>
            <a:ext cx="655914" cy="667467"/>
            <a:chOff x="0" y="0"/>
            <a:chExt cx="865160" cy="880399"/>
          </a:xfrm>
        </p:grpSpPr>
        <p:sp>
          <p:nvSpPr>
            <p:cNvPr name="Freeform 139" id="139"/>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140" id="140"/>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141" id="141"/>
          <p:cNvGrpSpPr/>
          <p:nvPr/>
        </p:nvGrpSpPr>
        <p:grpSpPr>
          <a:xfrm rot="0">
            <a:off x="2571069" y="8583748"/>
            <a:ext cx="674789" cy="590440"/>
            <a:chOff x="0" y="0"/>
            <a:chExt cx="812800" cy="711200"/>
          </a:xfrm>
        </p:grpSpPr>
        <p:sp>
          <p:nvSpPr>
            <p:cNvPr name="Freeform 142" id="142"/>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43" id="143"/>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44" id="144"/>
          <p:cNvGrpSpPr/>
          <p:nvPr/>
        </p:nvGrpSpPr>
        <p:grpSpPr>
          <a:xfrm rot="0">
            <a:off x="4941617" y="8545234"/>
            <a:ext cx="655914" cy="667467"/>
            <a:chOff x="0" y="0"/>
            <a:chExt cx="865160" cy="880399"/>
          </a:xfrm>
        </p:grpSpPr>
        <p:sp>
          <p:nvSpPr>
            <p:cNvPr name="Freeform 145" id="145"/>
            <p:cNvSpPr/>
            <p:nvPr/>
          </p:nvSpPr>
          <p:spPr>
            <a:xfrm flipH="false" flipV="false" rot="0">
              <a:off x="0" y="0"/>
              <a:ext cx="865160" cy="880399"/>
            </a:xfrm>
            <a:custGeom>
              <a:avLst/>
              <a:gdLst/>
              <a:ahLst/>
              <a:cxnLst/>
              <a:rect r="r" b="b" t="t" l="l"/>
              <a:pathLst>
                <a:path h="880399" w="865160">
                  <a:moveTo>
                    <a:pt x="0" y="0"/>
                  </a:moveTo>
                  <a:lnTo>
                    <a:pt x="865160" y="0"/>
                  </a:lnTo>
                  <a:lnTo>
                    <a:pt x="865160" y="880399"/>
                  </a:lnTo>
                  <a:lnTo>
                    <a:pt x="0" y="880399"/>
                  </a:lnTo>
                  <a:close/>
                </a:path>
              </a:pathLst>
            </a:custGeom>
            <a:solidFill>
              <a:srgbClr val="FFFFFF"/>
            </a:solidFill>
            <a:ln w="38100" cap="sq">
              <a:solidFill>
                <a:srgbClr val="000000"/>
              </a:solidFill>
              <a:prstDash val="solid"/>
              <a:miter/>
            </a:ln>
          </p:spPr>
        </p:sp>
        <p:sp>
          <p:nvSpPr>
            <p:cNvPr name="TextBox 146" id="146"/>
            <p:cNvSpPr txBox="true"/>
            <p:nvPr/>
          </p:nvSpPr>
          <p:spPr>
            <a:xfrm>
              <a:off x="0" y="-76200"/>
              <a:ext cx="865160" cy="956599"/>
            </a:xfrm>
            <a:prstGeom prst="rect">
              <a:avLst/>
            </a:prstGeom>
          </p:spPr>
          <p:txBody>
            <a:bodyPr anchor="ctr" rtlCol="false" tIns="50800" lIns="50800" bIns="50800" rIns="50800"/>
            <a:lstStyle/>
            <a:p>
              <a:pPr algn="ctr">
                <a:lnSpc>
                  <a:spcPts val="2314"/>
                </a:lnSpc>
              </a:pPr>
            </a:p>
          </p:txBody>
        </p:sp>
      </p:grpSp>
      <p:grpSp>
        <p:nvGrpSpPr>
          <p:cNvPr name="Group 147" id="147"/>
          <p:cNvGrpSpPr/>
          <p:nvPr/>
        </p:nvGrpSpPr>
        <p:grpSpPr>
          <a:xfrm rot="0">
            <a:off x="4145143" y="8583748"/>
            <a:ext cx="674789" cy="590440"/>
            <a:chOff x="0" y="0"/>
            <a:chExt cx="812800" cy="711200"/>
          </a:xfrm>
        </p:grpSpPr>
        <p:sp>
          <p:nvSpPr>
            <p:cNvPr name="Freeform 148" id="148"/>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49" id="149"/>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grpSp>
        <p:nvGrpSpPr>
          <p:cNvPr name="Group 150" id="150"/>
          <p:cNvGrpSpPr/>
          <p:nvPr/>
        </p:nvGrpSpPr>
        <p:grpSpPr>
          <a:xfrm rot="0">
            <a:off x="425228" y="1136737"/>
            <a:ext cx="7018035" cy="763549"/>
            <a:chOff x="0" y="0"/>
            <a:chExt cx="2446374" cy="266161"/>
          </a:xfrm>
        </p:grpSpPr>
        <p:sp>
          <p:nvSpPr>
            <p:cNvPr name="Freeform 151" id="151"/>
            <p:cNvSpPr/>
            <p:nvPr/>
          </p:nvSpPr>
          <p:spPr>
            <a:xfrm flipH="false" flipV="false" rot="0">
              <a:off x="0" y="0"/>
              <a:ext cx="2446374" cy="266161"/>
            </a:xfrm>
            <a:custGeom>
              <a:avLst/>
              <a:gdLst/>
              <a:ahLst/>
              <a:cxnLst/>
              <a:rect r="r" b="b" t="t" l="l"/>
              <a:pathLst>
                <a:path h="266161" w="2446374">
                  <a:moveTo>
                    <a:pt x="0" y="0"/>
                  </a:moveTo>
                  <a:lnTo>
                    <a:pt x="2446374" y="0"/>
                  </a:lnTo>
                  <a:lnTo>
                    <a:pt x="2446374" y="266161"/>
                  </a:lnTo>
                  <a:lnTo>
                    <a:pt x="0" y="266161"/>
                  </a:lnTo>
                  <a:close/>
                </a:path>
              </a:pathLst>
            </a:custGeom>
            <a:solidFill>
              <a:srgbClr val="DEF6FF">
                <a:alpha val="35686"/>
              </a:srgbClr>
            </a:solidFill>
          </p:spPr>
        </p:sp>
        <p:sp>
          <p:nvSpPr>
            <p:cNvPr name="TextBox 152" id="152"/>
            <p:cNvSpPr txBox="true"/>
            <p:nvPr/>
          </p:nvSpPr>
          <p:spPr>
            <a:xfrm>
              <a:off x="0" y="-76200"/>
              <a:ext cx="2446374" cy="342361"/>
            </a:xfrm>
            <a:prstGeom prst="rect">
              <a:avLst/>
            </a:prstGeom>
          </p:spPr>
          <p:txBody>
            <a:bodyPr anchor="ctr" rtlCol="false" tIns="50800" lIns="50800" bIns="50800" rIns="50800"/>
            <a:lstStyle/>
            <a:p>
              <a:pPr algn="ctr">
                <a:lnSpc>
                  <a:spcPts val="2314"/>
                </a:lnSpc>
              </a:pPr>
            </a:p>
          </p:txBody>
        </p:sp>
      </p:grpSp>
      <p:sp>
        <p:nvSpPr>
          <p:cNvPr name="TextBox 153" id="153"/>
          <p:cNvSpPr txBox="true"/>
          <p:nvPr/>
        </p:nvSpPr>
        <p:spPr>
          <a:xfrm rot="0">
            <a:off x="1628280" y="913400"/>
            <a:ext cx="4516800" cy="1020724"/>
          </a:xfrm>
          <a:prstGeom prst="rect">
            <a:avLst/>
          </a:prstGeom>
        </p:spPr>
        <p:txBody>
          <a:bodyPr anchor="t" rtlCol="false" tIns="0" lIns="0" bIns="0" rIns="0">
            <a:spAutoFit/>
          </a:bodyPr>
          <a:lstStyle/>
          <a:p>
            <a:pPr algn="ctr">
              <a:lnSpc>
                <a:spcPts val="8325"/>
              </a:lnSpc>
            </a:pPr>
            <a:r>
              <a:rPr lang="en-US" b="true" sz="4784" spc="282">
                <a:solidFill>
                  <a:srgbClr val="000000"/>
                </a:solidFill>
                <a:latin typeface="Hagrid Text Heavy"/>
                <a:ea typeface="Hagrid Text Heavy"/>
                <a:cs typeface="Hagrid Text Heavy"/>
                <a:sym typeface="Hagrid Text Heavy"/>
              </a:rPr>
              <a:t>Patterns</a:t>
            </a:r>
          </a:p>
        </p:txBody>
      </p:sp>
      <p:sp>
        <p:nvSpPr>
          <p:cNvPr name="TextBox 154" id="154"/>
          <p:cNvSpPr txBox="true"/>
          <p:nvPr/>
        </p:nvSpPr>
        <p:spPr>
          <a:xfrm rot="0">
            <a:off x="810154" y="708104"/>
            <a:ext cx="6152093" cy="347671"/>
          </a:xfrm>
          <a:prstGeom prst="rect">
            <a:avLst/>
          </a:prstGeom>
        </p:spPr>
        <p:txBody>
          <a:bodyPr anchor="t" rtlCol="false" tIns="0" lIns="0" bIns="0" rIns="0">
            <a:spAutoFit/>
          </a:bodyPr>
          <a:lstStyle/>
          <a:p>
            <a:pPr algn="l">
              <a:lnSpc>
                <a:spcPts val="2887"/>
              </a:lnSpc>
            </a:pPr>
            <a:r>
              <a:rPr lang="en-US" sz="2062">
                <a:solidFill>
                  <a:srgbClr val="000000"/>
                </a:solidFill>
                <a:latin typeface="Hagrid Text Light"/>
                <a:ea typeface="Hagrid Text Light"/>
                <a:cs typeface="Hagrid Text Light"/>
                <a:sym typeface="Hagrid Text Light"/>
              </a:rPr>
              <a:t>Name: </a:t>
            </a:r>
          </a:p>
        </p:txBody>
      </p:sp>
      <p:sp>
        <p:nvSpPr>
          <p:cNvPr name="TextBox 155" id="155"/>
          <p:cNvSpPr txBox="true"/>
          <p:nvPr/>
        </p:nvSpPr>
        <p:spPr>
          <a:xfrm rot="0">
            <a:off x="777240" y="1996037"/>
            <a:ext cx="6185006" cy="283546"/>
          </a:xfrm>
          <a:prstGeom prst="rect">
            <a:avLst/>
          </a:prstGeom>
        </p:spPr>
        <p:txBody>
          <a:bodyPr anchor="t" rtlCol="false" tIns="0" lIns="0" bIns="0" rIns="0">
            <a:spAutoFit/>
          </a:bodyPr>
          <a:lstStyle/>
          <a:p>
            <a:pPr algn="ctr">
              <a:lnSpc>
                <a:spcPts val="2165"/>
              </a:lnSpc>
            </a:pPr>
            <a:r>
              <a:rPr lang="en-US" sz="1774">
                <a:solidFill>
                  <a:srgbClr val="000000"/>
                </a:solidFill>
                <a:latin typeface="Hagrid Text Light"/>
                <a:ea typeface="Hagrid Text Light"/>
                <a:cs typeface="Hagrid Text Light"/>
                <a:sym typeface="Hagrid Text Light"/>
              </a:rPr>
              <a:t>Complete the pattern by drawing the next shape</a:t>
            </a:r>
          </a:p>
        </p:txBody>
      </p:sp>
      <p:grpSp>
        <p:nvGrpSpPr>
          <p:cNvPr name="Group 156" id="156"/>
          <p:cNvGrpSpPr/>
          <p:nvPr/>
        </p:nvGrpSpPr>
        <p:grpSpPr>
          <a:xfrm rot="0">
            <a:off x="5963617" y="2574692"/>
            <a:ext cx="674789" cy="590440"/>
            <a:chOff x="0" y="0"/>
            <a:chExt cx="812800" cy="711200"/>
          </a:xfrm>
        </p:grpSpPr>
        <p:sp>
          <p:nvSpPr>
            <p:cNvPr name="Freeform 157" id="157"/>
            <p:cNvSpPr/>
            <p:nvPr/>
          </p:nvSpPr>
          <p:spPr>
            <a:xfrm flipH="false" flipV="false" rot="0">
              <a:off x="0" y="0"/>
              <a:ext cx="812800" cy="711200"/>
            </a:xfrm>
            <a:custGeom>
              <a:avLst/>
              <a:gdLst/>
              <a:ahLst/>
              <a:cxnLst/>
              <a:rect r="r" b="b" t="t" l="l"/>
              <a:pathLst>
                <a:path h="711200" w="8128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FFFFFF"/>
            </a:solidFill>
            <a:ln w="38100" cap="sq">
              <a:solidFill>
                <a:srgbClr val="000000"/>
              </a:solidFill>
              <a:prstDash val="solid"/>
              <a:miter/>
            </a:ln>
          </p:spPr>
        </p:sp>
        <p:sp>
          <p:nvSpPr>
            <p:cNvPr name="TextBox 158" id="158"/>
            <p:cNvSpPr txBox="true"/>
            <p:nvPr/>
          </p:nvSpPr>
          <p:spPr>
            <a:xfrm>
              <a:off x="76200" y="-25400"/>
              <a:ext cx="660400" cy="609600"/>
            </a:xfrm>
            <a:prstGeom prst="rect">
              <a:avLst/>
            </a:prstGeom>
          </p:spPr>
          <p:txBody>
            <a:bodyPr anchor="ctr" rtlCol="false" tIns="50800" lIns="50800" bIns="50800" rIns="50800"/>
            <a:lstStyle/>
            <a:p>
              <a:pPr algn="ctr">
                <a:lnSpc>
                  <a:spcPts val="2314"/>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41400" y="732126"/>
            <a:ext cx="997464" cy="495727"/>
          </a:xfrm>
          <a:prstGeom prst="rect">
            <a:avLst/>
          </a:prstGeom>
        </p:spPr>
        <p:txBody>
          <a:bodyPr anchor="t" rtlCol="false" tIns="0" lIns="0" bIns="0" rIns="0">
            <a:spAutoFit/>
          </a:bodyPr>
          <a:lstStyle/>
          <a:p>
            <a:pPr algn="l">
              <a:lnSpc>
                <a:spcPts val="3951"/>
              </a:lnSpc>
            </a:pPr>
            <a:r>
              <a:rPr lang="en-US" sz="2822">
                <a:solidFill>
                  <a:srgbClr val="000000"/>
                </a:solidFill>
                <a:latin typeface="KG Primary Penmanship"/>
                <a:ea typeface="KG Primary Penmanship"/>
                <a:cs typeface="KG Primary Penmanship"/>
                <a:sym typeface="KG Primary Penmanship"/>
              </a:rPr>
              <a:t>Name:</a:t>
            </a:r>
          </a:p>
        </p:txBody>
      </p:sp>
      <p:sp>
        <p:nvSpPr>
          <p:cNvPr name="AutoShape 3" id="3"/>
          <p:cNvSpPr/>
          <p:nvPr/>
        </p:nvSpPr>
        <p:spPr>
          <a:xfrm rot="0">
            <a:off x="1805669" y="1134165"/>
            <a:ext cx="4925331" cy="0"/>
          </a:xfrm>
          <a:prstGeom prst="line">
            <a:avLst/>
          </a:prstGeom>
          <a:ln cap="rnd" w="28575">
            <a:solidFill>
              <a:srgbClr val="000000"/>
            </a:solidFill>
            <a:prstDash val="solid"/>
            <a:headEnd type="none" len="sm" w="sm"/>
            <a:tailEnd type="none" len="sm" w="sm"/>
          </a:ln>
        </p:spPr>
      </p:sp>
      <p:sp>
        <p:nvSpPr>
          <p:cNvPr name="Freeform 4" id="4"/>
          <p:cNvSpPr/>
          <p:nvPr/>
        </p:nvSpPr>
        <p:spPr>
          <a:xfrm flipH="false" flipV="false" rot="0">
            <a:off x="1091285" y="2857207"/>
            <a:ext cx="714384" cy="728964"/>
          </a:xfrm>
          <a:custGeom>
            <a:avLst/>
            <a:gdLst/>
            <a:ahLst/>
            <a:cxnLst/>
            <a:rect r="r" b="b" t="t" l="l"/>
            <a:pathLst>
              <a:path h="728964" w="714384">
                <a:moveTo>
                  <a:pt x="0" y="0"/>
                </a:moveTo>
                <a:lnTo>
                  <a:pt x="714384" y="0"/>
                </a:lnTo>
                <a:lnTo>
                  <a:pt x="714384" y="728964"/>
                </a:lnTo>
                <a:lnTo>
                  <a:pt x="0" y="7289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91285" y="4047617"/>
            <a:ext cx="714384" cy="728964"/>
          </a:xfrm>
          <a:custGeom>
            <a:avLst/>
            <a:gdLst/>
            <a:ahLst/>
            <a:cxnLst/>
            <a:rect r="r" b="b" t="t" l="l"/>
            <a:pathLst>
              <a:path h="728964" w="714384">
                <a:moveTo>
                  <a:pt x="0" y="0"/>
                </a:moveTo>
                <a:lnTo>
                  <a:pt x="714384" y="0"/>
                </a:lnTo>
                <a:lnTo>
                  <a:pt x="714384" y="728964"/>
                </a:lnTo>
                <a:lnTo>
                  <a:pt x="0" y="7289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91285" y="5238027"/>
            <a:ext cx="714384" cy="728964"/>
          </a:xfrm>
          <a:custGeom>
            <a:avLst/>
            <a:gdLst/>
            <a:ahLst/>
            <a:cxnLst/>
            <a:rect r="r" b="b" t="t" l="l"/>
            <a:pathLst>
              <a:path h="728964" w="714384">
                <a:moveTo>
                  <a:pt x="0" y="0"/>
                </a:moveTo>
                <a:lnTo>
                  <a:pt x="714384" y="0"/>
                </a:lnTo>
                <a:lnTo>
                  <a:pt x="714384" y="728964"/>
                </a:lnTo>
                <a:lnTo>
                  <a:pt x="0" y="7289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805669" y="2915553"/>
            <a:ext cx="4415872" cy="943893"/>
          </a:xfrm>
          <a:custGeom>
            <a:avLst/>
            <a:gdLst/>
            <a:ahLst/>
            <a:cxnLst/>
            <a:rect r="r" b="b" t="t" l="l"/>
            <a:pathLst>
              <a:path h="943893" w="4415872">
                <a:moveTo>
                  <a:pt x="0" y="0"/>
                </a:moveTo>
                <a:lnTo>
                  <a:pt x="4415872" y="0"/>
                </a:lnTo>
                <a:lnTo>
                  <a:pt x="4415872" y="943892"/>
                </a:lnTo>
                <a:lnTo>
                  <a:pt x="0" y="943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805669" y="4128262"/>
            <a:ext cx="4415872" cy="927333"/>
          </a:xfrm>
          <a:custGeom>
            <a:avLst/>
            <a:gdLst/>
            <a:ahLst/>
            <a:cxnLst/>
            <a:rect r="r" b="b" t="t" l="l"/>
            <a:pathLst>
              <a:path h="927333" w="4415872">
                <a:moveTo>
                  <a:pt x="0" y="0"/>
                </a:moveTo>
                <a:lnTo>
                  <a:pt x="4415872" y="0"/>
                </a:lnTo>
                <a:lnTo>
                  <a:pt x="4415872" y="927333"/>
                </a:lnTo>
                <a:lnTo>
                  <a:pt x="0" y="9273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805669" y="5275171"/>
            <a:ext cx="4415872" cy="691820"/>
          </a:xfrm>
          <a:custGeom>
            <a:avLst/>
            <a:gdLst/>
            <a:ahLst/>
            <a:cxnLst/>
            <a:rect r="r" b="b" t="t" l="l"/>
            <a:pathLst>
              <a:path h="691820" w="4415872">
                <a:moveTo>
                  <a:pt x="0" y="0"/>
                </a:moveTo>
                <a:lnTo>
                  <a:pt x="4415872" y="0"/>
                </a:lnTo>
                <a:lnTo>
                  <a:pt x="4415872" y="691820"/>
                </a:lnTo>
                <a:lnTo>
                  <a:pt x="0" y="6918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091285" y="6423979"/>
            <a:ext cx="1895158" cy="1895158"/>
          </a:xfrm>
          <a:custGeom>
            <a:avLst/>
            <a:gdLst/>
            <a:ahLst/>
            <a:cxnLst/>
            <a:rect r="r" b="b" t="t" l="l"/>
            <a:pathLst>
              <a:path h="1895158" w="1895158">
                <a:moveTo>
                  <a:pt x="0" y="0"/>
                </a:moveTo>
                <a:lnTo>
                  <a:pt x="1895158" y="0"/>
                </a:lnTo>
                <a:lnTo>
                  <a:pt x="1895158" y="1895158"/>
                </a:lnTo>
                <a:lnTo>
                  <a:pt x="0" y="18951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1322444" y="1333994"/>
            <a:ext cx="5127512" cy="786869"/>
          </a:xfrm>
          <a:prstGeom prst="rect">
            <a:avLst/>
          </a:prstGeom>
        </p:spPr>
        <p:txBody>
          <a:bodyPr anchor="t" rtlCol="false" tIns="0" lIns="0" bIns="0" rIns="0">
            <a:spAutoFit/>
          </a:bodyPr>
          <a:lstStyle/>
          <a:p>
            <a:pPr algn="ctr">
              <a:lnSpc>
                <a:spcPts val="6584"/>
              </a:lnSpc>
            </a:pPr>
            <a:r>
              <a:rPr lang="en-US" b="true" sz="4703">
                <a:solidFill>
                  <a:srgbClr val="38B6FF"/>
                </a:solidFill>
                <a:latin typeface="Now Bold"/>
                <a:ea typeface="Now Bold"/>
                <a:cs typeface="Now Bold"/>
                <a:sym typeface="Now Bold"/>
              </a:rPr>
              <a:t>Tracing Lines</a:t>
            </a:r>
          </a:p>
        </p:txBody>
      </p:sp>
      <p:sp>
        <p:nvSpPr>
          <p:cNvPr name="TextBox 12" id="12"/>
          <p:cNvSpPr txBox="true"/>
          <p:nvPr/>
        </p:nvSpPr>
        <p:spPr>
          <a:xfrm rot="0">
            <a:off x="2538294" y="2137466"/>
            <a:ext cx="2950621" cy="495727"/>
          </a:xfrm>
          <a:prstGeom prst="rect">
            <a:avLst/>
          </a:prstGeom>
        </p:spPr>
        <p:txBody>
          <a:bodyPr anchor="t" rtlCol="false" tIns="0" lIns="0" bIns="0" rIns="0">
            <a:spAutoFit/>
          </a:bodyPr>
          <a:lstStyle/>
          <a:p>
            <a:pPr algn="ctr">
              <a:lnSpc>
                <a:spcPts val="3951"/>
              </a:lnSpc>
            </a:pPr>
            <a:r>
              <a:rPr lang="en-US" sz="2822">
                <a:solidFill>
                  <a:srgbClr val="000000"/>
                </a:solidFill>
                <a:latin typeface="KG Primary Penmanship"/>
                <a:ea typeface="KG Primary Penmanship"/>
                <a:cs typeface="KG Primary Penmanship"/>
                <a:sym typeface="KG Primary Penmanship"/>
              </a:rPr>
              <a:t>Trace all the lines.</a:t>
            </a:r>
          </a:p>
        </p:txBody>
      </p:sp>
      <p:sp>
        <p:nvSpPr>
          <p:cNvPr name="Freeform 13" id="13"/>
          <p:cNvSpPr/>
          <p:nvPr/>
        </p:nvSpPr>
        <p:spPr>
          <a:xfrm flipH="false" flipV="false" rot="0">
            <a:off x="3205696" y="7848707"/>
            <a:ext cx="1410892" cy="1410892"/>
          </a:xfrm>
          <a:custGeom>
            <a:avLst/>
            <a:gdLst/>
            <a:ahLst/>
            <a:cxnLst/>
            <a:rect r="r" b="b" t="t" l="l"/>
            <a:pathLst>
              <a:path h="1410892" w="1410892">
                <a:moveTo>
                  <a:pt x="0" y="0"/>
                </a:moveTo>
                <a:lnTo>
                  <a:pt x="1410892" y="0"/>
                </a:lnTo>
                <a:lnTo>
                  <a:pt x="1410892" y="1410892"/>
                </a:lnTo>
                <a:lnTo>
                  <a:pt x="0" y="14108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4835842" y="6423979"/>
            <a:ext cx="1895158" cy="1895158"/>
          </a:xfrm>
          <a:custGeom>
            <a:avLst/>
            <a:gdLst/>
            <a:ahLst/>
            <a:cxnLst/>
            <a:rect r="r" b="b" t="t" l="l"/>
            <a:pathLst>
              <a:path h="1895158" w="1895158">
                <a:moveTo>
                  <a:pt x="0" y="0"/>
                </a:moveTo>
                <a:lnTo>
                  <a:pt x="1895158" y="0"/>
                </a:lnTo>
                <a:lnTo>
                  <a:pt x="1895158" y="1895158"/>
                </a:lnTo>
                <a:lnTo>
                  <a:pt x="0" y="18951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2410889" y="6639032"/>
            <a:ext cx="491292" cy="501319"/>
          </a:xfrm>
          <a:custGeom>
            <a:avLst/>
            <a:gdLst/>
            <a:ahLst/>
            <a:cxnLst/>
            <a:rect r="r" b="b" t="t" l="l"/>
            <a:pathLst>
              <a:path h="501319" w="491292">
                <a:moveTo>
                  <a:pt x="0" y="0"/>
                </a:moveTo>
                <a:lnTo>
                  <a:pt x="491293" y="0"/>
                </a:lnTo>
                <a:lnTo>
                  <a:pt x="491293" y="501319"/>
                </a:lnTo>
                <a:lnTo>
                  <a:pt x="0" y="501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3070230" y="8554153"/>
            <a:ext cx="491292" cy="501319"/>
          </a:xfrm>
          <a:custGeom>
            <a:avLst/>
            <a:gdLst/>
            <a:ahLst/>
            <a:cxnLst/>
            <a:rect r="r" b="b" t="t" l="l"/>
            <a:pathLst>
              <a:path h="501319" w="491292">
                <a:moveTo>
                  <a:pt x="0" y="0"/>
                </a:moveTo>
                <a:lnTo>
                  <a:pt x="491292" y="0"/>
                </a:lnTo>
                <a:lnTo>
                  <a:pt x="491292" y="501319"/>
                </a:lnTo>
                <a:lnTo>
                  <a:pt x="0" y="501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4835842" y="6639032"/>
            <a:ext cx="491292" cy="501319"/>
          </a:xfrm>
          <a:custGeom>
            <a:avLst/>
            <a:gdLst/>
            <a:ahLst/>
            <a:cxnLst/>
            <a:rect r="r" b="b" t="t" l="l"/>
            <a:pathLst>
              <a:path h="501319" w="491292">
                <a:moveTo>
                  <a:pt x="0" y="0"/>
                </a:moveTo>
                <a:lnTo>
                  <a:pt x="491292" y="0"/>
                </a:lnTo>
                <a:lnTo>
                  <a:pt x="491292" y="501319"/>
                </a:lnTo>
                <a:lnTo>
                  <a:pt x="0" y="501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41400" y="809545"/>
            <a:ext cx="911374" cy="495727"/>
          </a:xfrm>
          <a:prstGeom prst="rect">
            <a:avLst/>
          </a:prstGeom>
        </p:spPr>
        <p:txBody>
          <a:bodyPr anchor="t" rtlCol="false" tIns="0" lIns="0" bIns="0" rIns="0">
            <a:spAutoFit/>
          </a:bodyPr>
          <a:lstStyle/>
          <a:p>
            <a:pPr algn="l">
              <a:lnSpc>
                <a:spcPts val="3951"/>
              </a:lnSpc>
            </a:pPr>
            <a:r>
              <a:rPr lang="en-US" sz="2822">
                <a:solidFill>
                  <a:srgbClr val="000000"/>
                </a:solidFill>
                <a:latin typeface="KG Primary Penmanship"/>
                <a:ea typeface="KG Primary Penmanship"/>
                <a:cs typeface="KG Primary Penmanship"/>
                <a:sym typeface="KG Primary Penmanship"/>
              </a:rPr>
              <a:t>Name:</a:t>
            </a:r>
          </a:p>
        </p:txBody>
      </p:sp>
      <p:sp>
        <p:nvSpPr>
          <p:cNvPr name="AutoShape 3" id="3"/>
          <p:cNvSpPr/>
          <p:nvPr/>
        </p:nvSpPr>
        <p:spPr>
          <a:xfrm rot="0">
            <a:off x="1801174" y="1176290"/>
            <a:ext cx="4929826" cy="0"/>
          </a:xfrm>
          <a:prstGeom prst="line">
            <a:avLst/>
          </a:prstGeom>
          <a:ln cap="rnd" w="28575">
            <a:solidFill>
              <a:srgbClr val="000000"/>
            </a:solidFill>
            <a:prstDash val="solid"/>
            <a:headEnd type="none" len="sm" w="sm"/>
            <a:tailEnd type="none" len="sm" w="sm"/>
          </a:ln>
        </p:spPr>
      </p:sp>
      <p:sp>
        <p:nvSpPr>
          <p:cNvPr name="Freeform 4" id="4"/>
          <p:cNvSpPr/>
          <p:nvPr/>
        </p:nvSpPr>
        <p:spPr>
          <a:xfrm flipH="false" flipV="false" rot="0">
            <a:off x="1004831" y="3004689"/>
            <a:ext cx="911374" cy="1026901"/>
          </a:xfrm>
          <a:custGeom>
            <a:avLst/>
            <a:gdLst/>
            <a:ahLst/>
            <a:cxnLst/>
            <a:rect r="r" b="b" t="t" l="l"/>
            <a:pathLst>
              <a:path h="1026901" w="911374">
                <a:moveTo>
                  <a:pt x="0" y="0"/>
                </a:moveTo>
                <a:lnTo>
                  <a:pt x="911374" y="0"/>
                </a:lnTo>
                <a:lnTo>
                  <a:pt x="911374" y="1026901"/>
                </a:lnTo>
                <a:lnTo>
                  <a:pt x="0" y="10269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047062" y="3004689"/>
            <a:ext cx="720507" cy="872021"/>
          </a:xfrm>
          <a:custGeom>
            <a:avLst/>
            <a:gdLst/>
            <a:ahLst/>
            <a:cxnLst/>
            <a:rect r="r" b="b" t="t" l="l"/>
            <a:pathLst>
              <a:path h="872021" w="720507">
                <a:moveTo>
                  <a:pt x="0" y="0"/>
                </a:moveTo>
                <a:lnTo>
                  <a:pt x="720507" y="0"/>
                </a:lnTo>
                <a:lnTo>
                  <a:pt x="720507" y="872021"/>
                </a:lnTo>
                <a:lnTo>
                  <a:pt x="0" y="8720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04831" y="4667789"/>
            <a:ext cx="911374" cy="1026901"/>
          </a:xfrm>
          <a:custGeom>
            <a:avLst/>
            <a:gdLst/>
            <a:ahLst/>
            <a:cxnLst/>
            <a:rect r="r" b="b" t="t" l="l"/>
            <a:pathLst>
              <a:path h="1026901" w="911374">
                <a:moveTo>
                  <a:pt x="0" y="0"/>
                </a:moveTo>
                <a:lnTo>
                  <a:pt x="911374" y="0"/>
                </a:lnTo>
                <a:lnTo>
                  <a:pt x="911374" y="1026901"/>
                </a:lnTo>
                <a:lnTo>
                  <a:pt x="0" y="10269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04831" y="6330889"/>
            <a:ext cx="911374" cy="1026901"/>
          </a:xfrm>
          <a:custGeom>
            <a:avLst/>
            <a:gdLst/>
            <a:ahLst/>
            <a:cxnLst/>
            <a:rect r="r" b="b" t="t" l="l"/>
            <a:pathLst>
              <a:path h="1026901" w="911374">
                <a:moveTo>
                  <a:pt x="0" y="0"/>
                </a:moveTo>
                <a:lnTo>
                  <a:pt x="911374" y="0"/>
                </a:lnTo>
                <a:lnTo>
                  <a:pt x="911374" y="1026901"/>
                </a:lnTo>
                <a:lnTo>
                  <a:pt x="0" y="10269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04831" y="7993990"/>
            <a:ext cx="911374" cy="1026901"/>
          </a:xfrm>
          <a:custGeom>
            <a:avLst/>
            <a:gdLst/>
            <a:ahLst/>
            <a:cxnLst/>
            <a:rect r="r" b="b" t="t" l="l"/>
            <a:pathLst>
              <a:path h="1026901" w="911374">
                <a:moveTo>
                  <a:pt x="0" y="0"/>
                </a:moveTo>
                <a:lnTo>
                  <a:pt x="911374" y="0"/>
                </a:lnTo>
                <a:lnTo>
                  <a:pt x="911374" y="1026900"/>
                </a:lnTo>
                <a:lnTo>
                  <a:pt x="0" y="1026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916205" y="3004689"/>
            <a:ext cx="4130857" cy="877807"/>
          </a:xfrm>
          <a:custGeom>
            <a:avLst/>
            <a:gdLst/>
            <a:ahLst/>
            <a:cxnLst/>
            <a:rect r="r" b="b" t="t" l="l"/>
            <a:pathLst>
              <a:path h="877807" w="4130857">
                <a:moveTo>
                  <a:pt x="0" y="0"/>
                </a:moveTo>
                <a:lnTo>
                  <a:pt x="4130857" y="0"/>
                </a:lnTo>
                <a:lnTo>
                  <a:pt x="4130857" y="877807"/>
                </a:lnTo>
                <a:lnTo>
                  <a:pt x="0" y="8778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916205" y="4671676"/>
            <a:ext cx="4130857" cy="803796"/>
          </a:xfrm>
          <a:custGeom>
            <a:avLst/>
            <a:gdLst/>
            <a:ahLst/>
            <a:cxnLst/>
            <a:rect r="r" b="b" t="t" l="l"/>
            <a:pathLst>
              <a:path h="803796" w="4130857">
                <a:moveTo>
                  <a:pt x="0" y="0"/>
                </a:moveTo>
                <a:lnTo>
                  <a:pt x="4130857" y="0"/>
                </a:lnTo>
                <a:lnTo>
                  <a:pt x="4130857" y="803795"/>
                </a:lnTo>
                <a:lnTo>
                  <a:pt x="0" y="8037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6047062" y="4603451"/>
            <a:ext cx="720507" cy="872021"/>
          </a:xfrm>
          <a:custGeom>
            <a:avLst/>
            <a:gdLst/>
            <a:ahLst/>
            <a:cxnLst/>
            <a:rect r="r" b="b" t="t" l="l"/>
            <a:pathLst>
              <a:path h="872021" w="720507">
                <a:moveTo>
                  <a:pt x="0" y="0"/>
                </a:moveTo>
                <a:lnTo>
                  <a:pt x="720507" y="0"/>
                </a:lnTo>
                <a:lnTo>
                  <a:pt x="720507" y="872020"/>
                </a:lnTo>
                <a:lnTo>
                  <a:pt x="0" y="8720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916205" y="6319912"/>
            <a:ext cx="4130857" cy="1037878"/>
          </a:xfrm>
          <a:custGeom>
            <a:avLst/>
            <a:gdLst/>
            <a:ahLst/>
            <a:cxnLst/>
            <a:rect r="r" b="b" t="t" l="l"/>
            <a:pathLst>
              <a:path h="1037878" w="4130857">
                <a:moveTo>
                  <a:pt x="0" y="0"/>
                </a:moveTo>
                <a:lnTo>
                  <a:pt x="4130857" y="0"/>
                </a:lnTo>
                <a:lnTo>
                  <a:pt x="4130857" y="1037878"/>
                </a:lnTo>
                <a:lnTo>
                  <a:pt x="0" y="10378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5973924" y="6485769"/>
            <a:ext cx="720507" cy="872021"/>
          </a:xfrm>
          <a:custGeom>
            <a:avLst/>
            <a:gdLst/>
            <a:ahLst/>
            <a:cxnLst/>
            <a:rect r="r" b="b" t="t" l="l"/>
            <a:pathLst>
              <a:path h="872021" w="720507">
                <a:moveTo>
                  <a:pt x="0" y="0"/>
                </a:moveTo>
                <a:lnTo>
                  <a:pt x="720507" y="0"/>
                </a:lnTo>
                <a:lnTo>
                  <a:pt x="720507" y="872021"/>
                </a:lnTo>
                <a:lnTo>
                  <a:pt x="0" y="8720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916205" y="7796940"/>
            <a:ext cx="4130857" cy="1122216"/>
          </a:xfrm>
          <a:custGeom>
            <a:avLst/>
            <a:gdLst/>
            <a:ahLst/>
            <a:cxnLst/>
            <a:rect r="r" b="b" t="t" l="l"/>
            <a:pathLst>
              <a:path h="1122216" w="4130857">
                <a:moveTo>
                  <a:pt x="0" y="0"/>
                </a:moveTo>
                <a:lnTo>
                  <a:pt x="4130857" y="0"/>
                </a:lnTo>
                <a:lnTo>
                  <a:pt x="4130857" y="1122216"/>
                </a:lnTo>
                <a:lnTo>
                  <a:pt x="0" y="1122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5" id="15"/>
          <p:cNvSpPr txBox="true"/>
          <p:nvPr/>
        </p:nvSpPr>
        <p:spPr>
          <a:xfrm rot="0">
            <a:off x="1761907" y="1415072"/>
            <a:ext cx="4248586" cy="659478"/>
          </a:xfrm>
          <a:prstGeom prst="rect">
            <a:avLst/>
          </a:prstGeom>
        </p:spPr>
        <p:txBody>
          <a:bodyPr anchor="t" rtlCol="false" tIns="0" lIns="0" bIns="0" rIns="0">
            <a:spAutoFit/>
          </a:bodyPr>
          <a:lstStyle/>
          <a:p>
            <a:pPr algn="ctr">
              <a:lnSpc>
                <a:spcPts val="5492"/>
              </a:lnSpc>
            </a:pPr>
            <a:r>
              <a:rPr lang="en-US" b="true" sz="3923">
                <a:solidFill>
                  <a:srgbClr val="38B6FF"/>
                </a:solidFill>
                <a:latin typeface="Now Bold"/>
                <a:ea typeface="Now Bold"/>
                <a:cs typeface="Now Bold"/>
                <a:sym typeface="Now Bold"/>
              </a:rPr>
              <a:t>Tracing Lines</a:t>
            </a:r>
          </a:p>
        </p:txBody>
      </p:sp>
      <p:sp>
        <p:nvSpPr>
          <p:cNvPr name="TextBox 16" id="16"/>
          <p:cNvSpPr txBox="true"/>
          <p:nvPr/>
        </p:nvSpPr>
        <p:spPr>
          <a:xfrm rot="0">
            <a:off x="2410889" y="2069895"/>
            <a:ext cx="2950621" cy="495727"/>
          </a:xfrm>
          <a:prstGeom prst="rect">
            <a:avLst/>
          </a:prstGeom>
        </p:spPr>
        <p:txBody>
          <a:bodyPr anchor="t" rtlCol="false" tIns="0" lIns="0" bIns="0" rIns="0">
            <a:spAutoFit/>
          </a:bodyPr>
          <a:lstStyle/>
          <a:p>
            <a:pPr algn="ctr">
              <a:lnSpc>
                <a:spcPts val="3951"/>
              </a:lnSpc>
            </a:pPr>
            <a:r>
              <a:rPr lang="en-US" sz="2822">
                <a:solidFill>
                  <a:srgbClr val="000000"/>
                </a:solidFill>
                <a:latin typeface="KG Primary Penmanship"/>
                <a:ea typeface="KG Primary Penmanship"/>
                <a:cs typeface="KG Primary Penmanship"/>
                <a:sym typeface="KG Primary Penmanship"/>
              </a:rPr>
              <a:t>Trace all the lines.</a:t>
            </a:r>
          </a:p>
        </p:txBody>
      </p:sp>
      <p:sp>
        <p:nvSpPr>
          <p:cNvPr name="Freeform 17" id="17"/>
          <p:cNvSpPr/>
          <p:nvPr/>
        </p:nvSpPr>
        <p:spPr>
          <a:xfrm flipH="false" flipV="false" rot="0">
            <a:off x="6047062" y="7993990"/>
            <a:ext cx="720507" cy="872021"/>
          </a:xfrm>
          <a:custGeom>
            <a:avLst/>
            <a:gdLst/>
            <a:ahLst/>
            <a:cxnLst/>
            <a:rect r="r" b="b" t="t" l="l"/>
            <a:pathLst>
              <a:path h="872021" w="720507">
                <a:moveTo>
                  <a:pt x="0" y="0"/>
                </a:moveTo>
                <a:lnTo>
                  <a:pt x="720507" y="0"/>
                </a:lnTo>
                <a:lnTo>
                  <a:pt x="720507" y="872020"/>
                </a:lnTo>
                <a:lnTo>
                  <a:pt x="0" y="8720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2400" cy="10058400"/>
          </a:xfrm>
          <a:custGeom>
            <a:avLst/>
            <a:gdLst/>
            <a:ahLst/>
            <a:cxnLst/>
            <a:rect r="r" b="b" t="t" l="l"/>
            <a:pathLst>
              <a:path h="10058400" w="7772400">
                <a:moveTo>
                  <a:pt x="0" y="0"/>
                </a:moveTo>
                <a:lnTo>
                  <a:pt x="7772400" y="0"/>
                </a:lnTo>
                <a:lnTo>
                  <a:pt x="7772400" y="10058400"/>
                </a:lnTo>
                <a:lnTo>
                  <a:pt x="0" y="10058400"/>
                </a:lnTo>
                <a:lnTo>
                  <a:pt x="0" y="0"/>
                </a:lnTo>
                <a:close/>
              </a:path>
            </a:pathLst>
          </a:custGeom>
          <a:blipFill>
            <a:blip r:embed="rId2"/>
            <a:stretch>
              <a:fillRect l="-16176" t="-1136" r="-16176" b="-1136"/>
            </a:stretch>
          </a:blipFill>
        </p:spPr>
      </p:sp>
      <p:grpSp>
        <p:nvGrpSpPr>
          <p:cNvPr name="Group 3" id="3"/>
          <p:cNvGrpSpPr/>
          <p:nvPr/>
        </p:nvGrpSpPr>
        <p:grpSpPr>
          <a:xfrm rot="0">
            <a:off x="523240" y="503519"/>
            <a:ext cx="6725920" cy="9051362"/>
            <a:chOff x="0" y="0"/>
            <a:chExt cx="9990969" cy="13445279"/>
          </a:xfrm>
        </p:grpSpPr>
        <p:sp>
          <p:nvSpPr>
            <p:cNvPr name="Freeform 4" id="4"/>
            <p:cNvSpPr/>
            <p:nvPr/>
          </p:nvSpPr>
          <p:spPr>
            <a:xfrm flipH="false" flipV="false" rot="0">
              <a:off x="72390" y="72390"/>
              <a:ext cx="9846189" cy="13300499"/>
            </a:xfrm>
            <a:custGeom>
              <a:avLst/>
              <a:gdLst/>
              <a:ahLst/>
              <a:cxnLst/>
              <a:rect r="r" b="b" t="t" l="l"/>
              <a:pathLst>
                <a:path h="13300499" w="9846189">
                  <a:moveTo>
                    <a:pt x="0" y="0"/>
                  </a:moveTo>
                  <a:lnTo>
                    <a:pt x="9846189" y="0"/>
                  </a:lnTo>
                  <a:lnTo>
                    <a:pt x="9846189" y="13300499"/>
                  </a:lnTo>
                  <a:lnTo>
                    <a:pt x="0" y="13300499"/>
                  </a:lnTo>
                  <a:lnTo>
                    <a:pt x="0" y="0"/>
                  </a:lnTo>
                  <a:close/>
                </a:path>
              </a:pathLst>
            </a:custGeom>
            <a:solidFill>
              <a:srgbClr val="FFFFFF"/>
            </a:solidFill>
          </p:spPr>
        </p:sp>
        <p:sp>
          <p:nvSpPr>
            <p:cNvPr name="Freeform 5" id="5"/>
            <p:cNvSpPr/>
            <p:nvPr/>
          </p:nvSpPr>
          <p:spPr>
            <a:xfrm flipH="false" flipV="false" rot="0">
              <a:off x="0" y="0"/>
              <a:ext cx="9990968" cy="13445279"/>
            </a:xfrm>
            <a:custGeom>
              <a:avLst/>
              <a:gdLst/>
              <a:ahLst/>
              <a:cxnLst/>
              <a:rect r="r" b="b" t="t" l="l"/>
              <a:pathLst>
                <a:path h="13445279" w="9990968">
                  <a:moveTo>
                    <a:pt x="9846189" y="13300500"/>
                  </a:moveTo>
                  <a:lnTo>
                    <a:pt x="9990968" y="13300500"/>
                  </a:lnTo>
                  <a:lnTo>
                    <a:pt x="9990968" y="13445279"/>
                  </a:lnTo>
                  <a:lnTo>
                    <a:pt x="9846189" y="13445279"/>
                  </a:lnTo>
                  <a:lnTo>
                    <a:pt x="9846189" y="13300500"/>
                  </a:lnTo>
                  <a:close/>
                  <a:moveTo>
                    <a:pt x="0" y="144780"/>
                  </a:moveTo>
                  <a:lnTo>
                    <a:pt x="144780" y="144780"/>
                  </a:lnTo>
                  <a:lnTo>
                    <a:pt x="144780" y="13300500"/>
                  </a:lnTo>
                  <a:lnTo>
                    <a:pt x="0" y="13300500"/>
                  </a:lnTo>
                  <a:lnTo>
                    <a:pt x="0" y="144780"/>
                  </a:lnTo>
                  <a:close/>
                  <a:moveTo>
                    <a:pt x="0" y="13300500"/>
                  </a:moveTo>
                  <a:lnTo>
                    <a:pt x="144780" y="13300500"/>
                  </a:lnTo>
                  <a:lnTo>
                    <a:pt x="144780" y="13445279"/>
                  </a:lnTo>
                  <a:lnTo>
                    <a:pt x="0" y="13445279"/>
                  </a:lnTo>
                  <a:lnTo>
                    <a:pt x="0" y="13300500"/>
                  </a:lnTo>
                  <a:close/>
                  <a:moveTo>
                    <a:pt x="9846189" y="144780"/>
                  </a:moveTo>
                  <a:lnTo>
                    <a:pt x="9990968" y="144780"/>
                  </a:lnTo>
                  <a:lnTo>
                    <a:pt x="9990968" y="13300500"/>
                  </a:lnTo>
                  <a:lnTo>
                    <a:pt x="9846189" y="13300500"/>
                  </a:lnTo>
                  <a:lnTo>
                    <a:pt x="9846189" y="144780"/>
                  </a:lnTo>
                  <a:close/>
                  <a:moveTo>
                    <a:pt x="144780" y="13300500"/>
                  </a:moveTo>
                  <a:lnTo>
                    <a:pt x="9846189" y="13300500"/>
                  </a:lnTo>
                  <a:lnTo>
                    <a:pt x="9846189" y="13445279"/>
                  </a:lnTo>
                  <a:lnTo>
                    <a:pt x="144780" y="13445279"/>
                  </a:lnTo>
                  <a:lnTo>
                    <a:pt x="144780" y="13300500"/>
                  </a:lnTo>
                  <a:close/>
                  <a:moveTo>
                    <a:pt x="9846189" y="0"/>
                  </a:moveTo>
                  <a:lnTo>
                    <a:pt x="9990968" y="0"/>
                  </a:lnTo>
                  <a:lnTo>
                    <a:pt x="9990968" y="144780"/>
                  </a:lnTo>
                  <a:lnTo>
                    <a:pt x="9846189" y="144780"/>
                  </a:lnTo>
                  <a:lnTo>
                    <a:pt x="9846189" y="0"/>
                  </a:lnTo>
                  <a:close/>
                  <a:moveTo>
                    <a:pt x="0" y="0"/>
                  </a:moveTo>
                  <a:lnTo>
                    <a:pt x="144780" y="0"/>
                  </a:lnTo>
                  <a:lnTo>
                    <a:pt x="144780" y="144780"/>
                  </a:lnTo>
                  <a:lnTo>
                    <a:pt x="0" y="144780"/>
                  </a:lnTo>
                  <a:lnTo>
                    <a:pt x="0" y="0"/>
                  </a:lnTo>
                  <a:close/>
                  <a:moveTo>
                    <a:pt x="144780" y="0"/>
                  </a:moveTo>
                  <a:lnTo>
                    <a:pt x="9846189" y="0"/>
                  </a:lnTo>
                  <a:lnTo>
                    <a:pt x="9846189" y="144780"/>
                  </a:lnTo>
                  <a:lnTo>
                    <a:pt x="144780" y="144780"/>
                  </a:lnTo>
                  <a:lnTo>
                    <a:pt x="144780" y="0"/>
                  </a:lnTo>
                  <a:close/>
                </a:path>
              </a:pathLst>
            </a:custGeom>
            <a:solidFill>
              <a:srgbClr val="156BAF"/>
            </a:solidFill>
          </p:spPr>
        </p:sp>
      </p:grpSp>
      <p:sp>
        <p:nvSpPr>
          <p:cNvPr name="Freeform 6" id="6"/>
          <p:cNvSpPr/>
          <p:nvPr/>
        </p:nvSpPr>
        <p:spPr>
          <a:xfrm flipH="false" flipV="false" rot="0">
            <a:off x="1483613" y="766406"/>
            <a:ext cx="1554480" cy="1794494"/>
          </a:xfrm>
          <a:custGeom>
            <a:avLst/>
            <a:gdLst/>
            <a:ahLst/>
            <a:cxnLst/>
            <a:rect r="r" b="b" t="t" l="l"/>
            <a:pathLst>
              <a:path h="1794494" w="1554480">
                <a:moveTo>
                  <a:pt x="0" y="0"/>
                </a:moveTo>
                <a:lnTo>
                  <a:pt x="1554480" y="0"/>
                </a:lnTo>
                <a:lnTo>
                  <a:pt x="1554480" y="1794494"/>
                </a:lnTo>
                <a:lnTo>
                  <a:pt x="0" y="17944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140585" y="2715284"/>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1</a:t>
            </a:r>
          </a:p>
        </p:txBody>
      </p:sp>
      <p:sp>
        <p:nvSpPr>
          <p:cNvPr name="TextBox 8" id="8"/>
          <p:cNvSpPr txBox="true"/>
          <p:nvPr/>
        </p:nvSpPr>
        <p:spPr>
          <a:xfrm rot="0">
            <a:off x="2104098" y="2715284"/>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2</a:t>
            </a:r>
          </a:p>
        </p:txBody>
      </p:sp>
      <p:sp>
        <p:nvSpPr>
          <p:cNvPr name="TextBox 9" id="9"/>
          <p:cNvSpPr txBox="true"/>
          <p:nvPr/>
        </p:nvSpPr>
        <p:spPr>
          <a:xfrm rot="0">
            <a:off x="2901514" y="2715284"/>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3</a:t>
            </a:r>
          </a:p>
        </p:txBody>
      </p:sp>
      <p:sp>
        <p:nvSpPr>
          <p:cNvPr name="Freeform 10" id="10"/>
          <p:cNvSpPr/>
          <p:nvPr/>
        </p:nvSpPr>
        <p:spPr>
          <a:xfrm flipH="false" flipV="false" rot="0">
            <a:off x="4734307" y="766406"/>
            <a:ext cx="1554480" cy="1794494"/>
          </a:xfrm>
          <a:custGeom>
            <a:avLst/>
            <a:gdLst/>
            <a:ahLst/>
            <a:cxnLst/>
            <a:rect r="r" b="b" t="t" l="l"/>
            <a:pathLst>
              <a:path h="1794494" w="1554480">
                <a:moveTo>
                  <a:pt x="0" y="0"/>
                </a:moveTo>
                <a:lnTo>
                  <a:pt x="1554480" y="0"/>
                </a:lnTo>
                <a:lnTo>
                  <a:pt x="1554480" y="1794494"/>
                </a:lnTo>
                <a:lnTo>
                  <a:pt x="0" y="17944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4391280" y="2715284"/>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4</a:t>
            </a:r>
          </a:p>
        </p:txBody>
      </p:sp>
      <p:sp>
        <p:nvSpPr>
          <p:cNvPr name="TextBox 12" id="12"/>
          <p:cNvSpPr txBox="true"/>
          <p:nvPr/>
        </p:nvSpPr>
        <p:spPr>
          <a:xfrm rot="0">
            <a:off x="5354792" y="2715284"/>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5</a:t>
            </a:r>
          </a:p>
        </p:txBody>
      </p:sp>
      <p:sp>
        <p:nvSpPr>
          <p:cNvPr name="TextBox 13" id="13"/>
          <p:cNvSpPr txBox="true"/>
          <p:nvPr/>
        </p:nvSpPr>
        <p:spPr>
          <a:xfrm rot="0">
            <a:off x="6152208" y="2715284"/>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6</a:t>
            </a:r>
          </a:p>
        </p:txBody>
      </p:sp>
      <p:sp>
        <p:nvSpPr>
          <p:cNvPr name="Freeform 14" id="14"/>
          <p:cNvSpPr/>
          <p:nvPr/>
        </p:nvSpPr>
        <p:spPr>
          <a:xfrm flipH="false" flipV="false" rot="0">
            <a:off x="1810540" y="1006602"/>
            <a:ext cx="916409" cy="916409"/>
          </a:xfrm>
          <a:custGeom>
            <a:avLst/>
            <a:gdLst/>
            <a:ahLst/>
            <a:cxnLst/>
            <a:rect r="r" b="b" t="t" l="l"/>
            <a:pathLst>
              <a:path h="916409" w="916409">
                <a:moveTo>
                  <a:pt x="0" y="0"/>
                </a:moveTo>
                <a:lnTo>
                  <a:pt x="916408" y="0"/>
                </a:lnTo>
                <a:lnTo>
                  <a:pt x="916408" y="916409"/>
                </a:lnTo>
                <a:lnTo>
                  <a:pt x="0" y="9164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5400000">
            <a:off x="5364490" y="1598342"/>
            <a:ext cx="348631" cy="348631"/>
          </a:xfrm>
          <a:custGeom>
            <a:avLst/>
            <a:gdLst/>
            <a:ahLst/>
            <a:cxnLst/>
            <a:rect r="r" b="b" t="t" l="l"/>
            <a:pathLst>
              <a:path h="348631" w="348631">
                <a:moveTo>
                  <a:pt x="0" y="0"/>
                </a:moveTo>
                <a:lnTo>
                  <a:pt x="348631" y="0"/>
                </a:lnTo>
                <a:lnTo>
                  <a:pt x="348631" y="348631"/>
                </a:lnTo>
                <a:lnTo>
                  <a:pt x="0" y="3486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5400000">
            <a:off x="5713121" y="1283814"/>
            <a:ext cx="361985" cy="361985"/>
          </a:xfrm>
          <a:custGeom>
            <a:avLst/>
            <a:gdLst/>
            <a:ahLst/>
            <a:cxnLst/>
            <a:rect r="r" b="b" t="t" l="l"/>
            <a:pathLst>
              <a:path h="361985" w="361985">
                <a:moveTo>
                  <a:pt x="0" y="0"/>
                </a:moveTo>
                <a:lnTo>
                  <a:pt x="361984" y="0"/>
                </a:lnTo>
                <a:lnTo>
                  <a:pt x="361984" y="361985"/>
                </a:lnTo>
                <a:lnTo>
                  <a:pt x="0" y="361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5400000">
            <a:off x="4985696" y="1328069"/>
            <a:ext cx="317730" cy="317730"/>
          </a:xfrm>
          <a:custGeom>
            <a:avLst/>
            <a:gdLst/>
            <a:ahLst/>
            <a:cxnLst/>
            <a:rect r="r" b="b" t="t" l="l"/>
            <a:pathLst>
              <a:path h="317730" w="317730">
                <a:moveTo>
                  <a:pt x="0" y="0"/>
                </a:moveTo>
                <a:lnTo>
                  <a:pt x="317730" y="0"/>
                </a:lnTo>
                <a:lnTo>
                  <a:pt x="317730" y="317730"/>
                </a:lnTo>
                <a:lnTo>
                  <a:pt x="0" y="3177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5400000">
            <a:off x="5364490" y="935183"/>
            <a:ext cx="348631" cy="348631"/>
          </a:xfrm>
          <a:custGeom>
            <a:avLst/>
            <a:gdLst/>
            <a:ahLst/>
            <a:cxnLst/>
            <a:rect r="r" b="b" t="t" l="l"/>
            <a:pathLst>
              <a:path h="348631" w="348631">
                <a:moveTo>
                  <a:pt x="0" y="0"/>
                </a:moveTo>
                <a:lnTo>
                  <a:pt x="348631" y="0"/>
                </a:lnTo>
                <a:lnTo>
                  <a:pt x="348631" y="348631"/>
                </a:lnTo>
                <a:lnTo>
                  <a:pt x="0" y="3486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1483613" y="3781408"/>
            <a:ext cx="1554480" cy="1794494"/>
          </a:xfrm>
          <a:custGeom>
            <a:avLst/>
            <a:gdLst/>
            <a:ahLst/>
            <a:cxnLst/>
            <a:rect r="r" b="b" t="t" l="l"/>
            <a:pathLst>
              <a:path h="1794494" w="1554480">
                <a:moveTo>
                  <a:pt x="0" y="0"/>
                </a:moveTo>
                <a:lnTo>
                  <a:pt x="1554480" y="0"/>
                </a:lnTo>
                <a:lnTo>
                  <a:pt x="1554480" y="1794494"/>
                </a:lnTo>
                <a:lnTo>
                  <a:pt x="0" y="17944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0" id="20"/>
          <p:cNvSpPr txBox="true"/>
          <p:nvPr/>
        </p:nvSpPr>
        <p:spPr>
          <a:xfrm rot="0">
            <a:off x="1140585" y="5730286"/>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5</a:t>
            </a:r>
          </a:p>
        </p:txBody>
      </p:sp>
      <p:sp>
        <p:nvSpPr>
          <p:cNvPr name="TextBox 21" id="21"/>
          <p:cNvSpPr txBox="true"/>
          <p:nvPr/>
        </p:nvSpPr>
        <p:spPr>
          <a:xfrm rot="0">
            <a:off x="2104098" y="5730286"/>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6</a:t>
            </a:r>
          </a:p>
        </p:txBody>
      </p:sp>
      <p:sp>
        <p:nvSpPr>
          <p:cNvPr name="TextBox 22" id="22"/>
          <p:cNvSpPr txBox="true"/>
          <p:nvPr/>
        </p:nvSpPr>
        <p:spPr>
          <a:xfrm rot="0">
            <a:off x="2901514" y="5730286"/>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7</a:t>
            </a:r>
          </a:p>
        </p:txBody>
      </p:sp>
      <p:sp>
        <p:nvSpPr>
          <p:cNvPr name="Freeform 23" id="23"/>
          <p:cNvSpPr/>
          <p:nvPr/>
        </p:nvSpPr>
        <p:spPr>
          <a:xfrm flipH="false" flipV="false" rot="0">
            <a:off x="4734307" y="3781408"/>
            <a:ext cx="1554480" cy="1794494"/>
          </a:xfrm>
          <a:custGeom>
            <a:avLst/>
            <a:gdLst/>
            <a:ahLst/>
            <a:cxnLst/>
            <a:rect r="r" b="b" t="t" l="l"/>
            <a:pathLst>
              <a:path h="1794494" w="1554480">
                <a:moveTo>
                  <a:pt x="0" y="0"/>
                </a:moveTo>
                <a:lnTo>
                  <a:pt x="1554480" y="0"/>
                </a:lnTo>
                <a:lnTo>
                  <a:pt x="1554480" y="1794494"/>
                </a:lnTo>
                <a:lnTo>
                  <a:pt x="0" y="17944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4" id="24"/>
          <p:cNvSpPr txBox="true"/>
          <p:nvPr/>
        </p:nvSpPr>
        <p:spPr>
          <a:xfrm rot="0">
            <a:off x="4391280" y="5730286"/>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2</a:t>
            </a:r>
          </a:p>
        </p:txBody>
      </p:sp>
      <p:sp>
        <p:nvSpPr>
          <p:cNvPr name="TextBox 25" id="25"/>
          <p:cNvSpPr txBox="true"/>
          <p:nvPr/>
        </p:nvSpPr>
        <p:spPr>
          <a:xfrm rot="0">
            <a:off x="5354792" y="5730286"/>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3</a:t>
            </a:r>
          </a:p>
        </p:txBody>
      </p:sp>
      <p:sp>
        <p:nvSpPr>
          <p:cNvPr name="TextBox 26" id="26"/>
          <p:cNvSpPr txBox="true"/>
          <p:nvPr/>
        </p:nvSpPr>
        <p:spPr>
          <a:xfrm rot="0">
            <a:off x="6152208" y="5730286"/>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4</a:t>
            </a:r>
          </a:p>
        </p:txBody>
      </p:sp>
      <p:sp>
        <p:nvSpPr>
          <p:cNvPr name="Freeform 27" id="27"/>
          <p:cNvSpPr/>
          <p:nvPr/>
        </p:nvSpPr>
        <p:spPr>
          <a:xfrm flipH="false" flipV="false" rot="0">
            <a:off x="5019146" y="4043825"/>
            <a:ext cx="568560" cy="568560"/>
          </a:xfrm>
          <a:custGeom>
            <a:avLst/>
            <a:gdLst/>
            <a:ahLst/>
            <a:cxnLst/>
            <a:rect r="r" b="b" t="t" l="l"/>
            <a:pathLst>
              <a:path h="568560" w="568560">
                <a:moveTo>
                  <a:pt x="0" y="0"/>
                </a:moveTo>
                <a:lnTo>
                  <a:pt x="568559" y="0"/>
                </a:lnTo>
                <a:lnTo>
                  <a:pt x="568559" y="568560"/>
                </a:lnTo>
                <a:lnTo>
                  <a:pt x="0" y="5685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0">
            <a:off x="5496544" y="4402715"/>
            <a:ext cx="578561" cy="578561"/>
          </a:xfrm>
          <a:custGeom>
            <a:avLst/>
            <a:gdLst/>
            <a:ahLst/>
            <a:cxnLst/>
            <a:rect r="r" b="b" t="t" l="l"/>
            <a:pathLst>
              <a:path h="578561" w="578561">
                <a:moveTo>
                  <a:pt x="0" y="0"/>
                </a:moveTo>
                <a:lnTo>
                  <a:pt x="578561" y="0"/>
                </a:lnTo>
                <a:lnTo>
                  <a:pt x="578561" y="578560"/>
                </a:lnTo>
                <a:lnTo>
                  <a:pt x="0" y="57856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5400000">
            <a:off x="2275909" y="4693892"/>
            <a:ext cx="287383" cy="287383"/>
          </a:xfrm>
          <a:custGeom>
            <a:avLst/>
            <a:gdLst/>
            <a:ahLst/>
            <a:cxnLst/>
            <a:rect r="r" b="b" t="t" l="l"/>
            <a:pathLst>
              <a:path h="287383" w="287383">
                <a:moveTo>
                  <a:pt x="0" y="0"/>
                </a:moveTo>
                <a:lnTo>
                  <a:pt x="287383" y="0"/>
                </a:lnTo>
                <a:lnTo>
                  <a:pt x="287383" y="287383"/>
                </a:lnTo>
                <a:lnTo>
                  <a:pt x="0" y="2873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0" id="30"/>
          <p:cNvSpPr/>
          <p:nvPr/>
        </p:nvSpPr>
        <p:spPr>
          <a:xfrm flipH="false" flipV="false" rot="5400000">
            <a:off x="2563292" y="4434621"/>
            <a:ext cx="298391" cy="298391"/>
          </a:xfrm>
          <a:custGeom>
            <a:avLst/>
            <a:gdLst/>
            <a:ahLst/>
            <a:cxnLst/>
            <a:rect r="r" b="b" t="t" l="l"/>
            <a:pathLst>
              <a:path h="298391" w="298391">
                <a:moveTo>
                  <a:pt x="0" y="0"/>
                </a:moveTo>
                <a:lnTo>
                  <a:pt x="298391" y="0"/>
                </a:lnTo>
                <a:lnTo>
                  <a:pt x="298391" y="298391"/>
                </a:lnTo>
                <a:lnTo>
                  <a:pt x="0" y="2983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1" id="31"/>
          <p:cNvSpPr/>
          <p:nvPr/>
        </p:nvSpPr>
        <p:spPr>
          <a:xfrm flipH="false" flipV="false" rot="5400000">
            <a:off x="1963662" y="4471101"/>
            <a:ext cx="261911" cy="261911"/>
          </a:xfrm>
          <a:custGeom>
            <a:avLst/>
            <a:gdLst/>
            <a:ahLst/>
            <a:cxnLst/>
            <a:rect r="r" b="b" t="t" l="l"/>
            <a:pathLst>
              <a:path h="261911" w="261911">
                <a:moveTo>
                  <a:pt x="0" y="0"/>
                </a:moveTo>
                <a:lnTo>
                  <a:pt x="261911" y="0"/>
                </a:lnTo>
                <a:lnTo>
                  <a:pt x="261911" y="261911"/>
                </a:lnTo>
                <a:lnTo>
                  <a:pt x="0" y="2619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2" id="32"/>
          <p:cNvSpPr/>
          <p:nvPr/>
        </p:nvSpPr>
        <p:spPr>
          <a:xfrm flipH="false" flipV="false" rot="5400000">
            <a:off x="2275909" y="4147238"/>
            <a:ext cx="287383" cy="287383"/>
          </a:xfrm>
          <a:custGeom>
            <a:avLst/>
            <a:gdLst/>
            <a:ahLst/>
            <a:cxnLst/>
            <a:rect r="r" b="b" t="t" l="l"/>
            <a:pathLst>
              <a:path h="287383" w="287383">
                <a:moveTo>
                  <a:pt x="0" y="0"/>
                </a:moveTo>
                <a:lnTo>
                  <a:pt x="287383" y="0"/>
                </a:lnTo>
                <a:lnTo>
                  <a:pt x="287383" y="287383"/>
                </a:lnTo>
                <a:lnTo>
                  <a:pt x="0" y="2873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0">
            <a:off x="1732764" y="4701856"/>
            <a:ext cx="279420" cy="279420"/>
          </a:xfrm>
          <a:custGeom>
            <a:avLst/>
            <a:gdLst/>
            <a:ahLst/>
            <a:cxnLst/>
            <a:rect r="r" b="b" t="t" l="l"/>
            <a:pathLst>
              <a:path h="279420" w="279420">
                <a:moveTo>
                  <a:pt x="0" y="0"/>
                </a:moveTo>
                <a:lnTo>
                  <a:pt x="279419" y="0"/>
                </a:lnTo>
                <a:lnTo>
                  <a:pt x="279419" y="279419"/>
                </a:lnTo>
                <a:lnTo>
                  <a:pt x="0" y="27941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4" id="34"/>
          <p:cNvSpPr/>
          <p:nvPr/>
        </p:nvSpPr>
        <p:spPr>
          <a:xfrm flipH="false" flipV="false" rot="5400000">
            <a:off x="1814467" y="4104324"/>
            <a:ext cx="298391" cy="298391"/>
          </a:xfrm>
          <a:custGeom>
            <a:avLst/>
            <a:gdLst/>
            <a:ahLst/>
            <a:cxnLst/>
            <a:rect r="r" b="b" t="t" l="l"/>
            <a:pathLst>
              <a:path h="298391" w="298391">
                <a:moveTo>
                  <a:pt x="0" y="0"/>
                </a:moveTo>
                <a:lnTo>
                  <a:pt x="298391" y="0"/>
                </a:lnTo>
                <a:lnTo>
                  <a:pt x="298391" y="298391"/>
                </a:lnTo>
                <a:lnTo>
                  <a:pt x="0" y="2983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5" id="35"/>
          <p:cNvSpPr/>
          <p:nvPr/>
        </p:nvSpPr>
        <p:spPr>
          <a:xfrm flipH="false" flipV="false" rot="0">
            <a:off x="1483613" y="6796411"/>
            <a:ext cx="1554480" cy="1794494"/>
          </a:xfrm>
          <a:custGeom>
            <a:avLst/>
            <a:gdLst/>
            <a:ahLst/>
            <a:cxnLst/>
            <a:rect r="r" b="b" t="t" l="l"/>
            <a:pathLst>
              <a:path h="1794494" w="1554480">
                <a:moveTo>
                  <a:pt x="0" y="0"/>
                </a:moveTo>
                <a:lnTo>
                  <a:pt x="1554480" y="0"/>
                </a:lnTo>
                <a:lnTo>
                  <a:pt x="1554480" y="1794493"/>
                </a:lnTo>
                <a:lnTo>
                  <a:pt x="0" y="17944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6" id="36"/>
          <p:cNvSpPr txBox="true"/>
          <p:nvPr/>
        </p:nvSpPr>
        <p:spPr>
          <a:xfrm rot="0">
            <a:off x="1140585" y="8745289"/>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6</a:t>
            </a:r>
          </a:p>
        </p:txBody>
      </p:sp>
      <p:sp>
        <p:nvSpPr>
          <p:cNvPr name="TextBox 37" id="37"/>
          <p:cNvSpPr txBox="true"/>
          <p:nvPr/>
        </p:nvSpPr>
        <p:spPr>
          <a:xfrm rot="0">
            <a:off x="2104098" y="8745289"/>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7</a:t>
            </a:r>
          </a:p>
        </p:txBody>
      </p:sp>
      <p:sp>
        <p:nvSpPr>
          <p:cNvPr name="TextBox 38" id="38"/>
          <p:cNvSpPr txBox="true"/>
          <p:nvPr/>
        </p:nvSpPr>
        <p:spPr>
          <a:xfrm rot="0">
            <a:off x="2901514" y="8745289"/>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8</a:t>
            </a:r>
          </a:p>
        </p:txBody>
      </p:sp>
      <p:sp>
        <p:nvSpPr>
          <p:cNvPr name="Freeform 39" id="39"/>
          <p:cNvSpPr/>
          <p:nvPr/>
        </p:nvSpPr>
        <p:spPr>
          <a:xfrm flipH="false" flipV="false" rot="0">
            <a:off x="4734307" y="6796411"/>
            <a:ext cx="1554480" cy="1794494"/>
          </a:xfrm>
          <a:custGeom>
            <a:avLst/>
            <a:gdLst/>
            <a:ahLst/>
            <a:cxnLst/>
            <a:rect r="r" b="b" t="t" l="l"/>
            <a:pathLst>
              <a:path h="1794494" w="1554480">
                <a:moveTo>
                  <a:pt x="0" y="0"/>
                </a:moveTo>
                <a:lnTo>
                  <a:pt x="1554480" y="0"/>
                </a:lnTo>
                <a:lnTo>
                  <a:pt x="1554480" y="1794493"/>
                </a:lnTo>
                <a:lnTo>
                  <a:pt x="0" y="17944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0" id="40"/>
          <p:cNvSpPr txBox="true"/>
          <p:nvPr/>
        </p:nvSpPr>
        <p:spPr>
          <a:xfrm rot="0">
            <a:off x="4391280" y="8745289"/>
            <a:ext cx="579182"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8</a:t>
            </a:r>
          </a:p>
        </p:txBody>
      </p:sp>
      <p:sp>
        <p:nvSpPr>
          <p:cNvPr name="TextBox 41" id="41"/>
          <p:cNvSpPr txBox="true"/>
          <p:nvPr/>
        </p:nvSpPr>
        <p:spPr>
          <a:xfrm rot="0">
            <a:off x="5354792" y="8745289"/>
            <a:ext cx="413085"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9</a:t>
            </a:r>
          </a:p>
        </p:txBody>
      </p:sp>
      <p:sp>
        <p:nvSpPr>
          <p:cNvPr name="TextBox 42" id="42"/>
          <p:cNvSpPr txBox="true"/>
          <p:nvPr/>
        </p:nvSpPr>
        <p:spPr>
          <a:xfrm rot="0">
            <a:off x="6152208" y="8745289"/>
            <a:ext cx="479607" cy="546705"/>
          </a:xfrm>
          <a:prstGeom prst="rect">
            <a:avLst/>
          </a:prstGeom>
        </p:spPr>
        <p:txBody>
          <a:bodyPr anchor="t" rtlCol="false" tIns="0" lIns="0" bIns="0" rIns="0">
            <a:spAutoFit/>
          </a:bodyPr>
          <a:lstStyle/>
          <a:p>
            <a:pPr algn="ctr">
              <a:lnSpc>
                <a:spcPts val="4409"/>
              </a:lnSpc>
            </a:pPr>
            <a:r>
              <a:rPr lang="en-US" sz="3150">
                <a:solidFill>
                  <a:srgbClr val="000000"/>
                </a:solidFill>
                <a:latin typeface="KG Primary Penmanship"/>
                <a:ea typeface="KG Primary Penmanship"/>
                <a:cs typeface="KG Primary Penmanship"/>
                <a:sym typeface="KG Primary Penmanship"/>
              </a:rPr>
              <a:t>10</a:t>
            </a:r>
          </a:p>
        </p:txBody>
      </p:sp>
      <p:sp>
        <p:nvSpPr>
          <p:cNvPr name="Freeform 43" id="43"/>
          <p:cNvSpPr/>
          <p:nvPr/>
        </p:nvSpPr>
        <p:spPr>
          <a:xfrm flipH="false" flipV="false" rot="5400000">
            <a:off x="2247430" y="7766566"/>
            <a:ext cx="287383" cy="287383"/>
          </a:xfrm>
          <a:custGeom>
            <a:avLst/>
            <a:gdLst/>
            <a:ahLst/>
            <a:cxnLst/>
            <a:rect r="r" b="b" t="t" l="l"/>
            <a:pathLst>
              <a:path h="287383" w="287383">
                <a:moveTo>
                  <a:pt x="0" y="0"/>
                </a:moveTo>
                <a:lnTo>
                  <a:pt x="287383" y="0"/>
                </a:lnTo>
                <a:lnTo>
                  <a:pt x="287383" y="287383"/>
                </a:lnTo>
                <a:lnTo>
                  <a:pt x="0" y="2873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4" id="44"/>
          <p:cNvSpPr/>
          <p:nvPr/>
        </p:nvSpPr>
        <p:spPr>
          <a:xfrm flipH="false" flipV="false" rot="5400000">
            <a:off x="2534813" y="7507295"/>
            <a:ext cx="298391" cy="298391"/>
          </a:xfrm>
          <a:custGeom>
            <a:avLst/>
            <a:gdLst/>
            <a:ahLst/>
            <a:cxnLst/>
            <a:rect r="r" b="b" t="t" l="l"/>
            <a:pathLst>
              <a:path h="298391" w="298391">
                <a:moveTo>
                  <a:pt x="0" y="0"/>
                </a:moveTo>
                <a:lnTo>
                  <a:pt x="298391" y="0"/>
                </a:lnTo>
                <a:lnTo>
                  <a:pt x="298391" y="298390"/>
                </a:lnTo>
                <a:lnTo>
                  <a:pt x="0" y="29839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5" id="45"/>
          <p:cNvSpPr/>
          <p:nvPr/>
        </p:nvSpPr>
        <p:spPr>
          <a:xfrm flipH="false" flipV="false" rot="5400000">
            <a:off x="1935183" y="7543775"/>
            <a:ext cx="261911" cy="261911"/>
          </a:xfrm>
          <a:custGeom>
            <a:avLst/>
            <a:gdLst/>
            <a:ahLst/>
            <a:cxnLst/>
            <a:rect r="r" b="b" t="t" l="l"/>
            <a:pathLst>
              <a:path h="261911" w="261911">
                <a:moveTo>
                  <a:pt x="0" y="0"/>
                </a:moveTo>
                <a:lnTo>
                  <a:pt x="261911" y="0"/>
                </a:lnTo>
                <a:lnTo>
                  <a:pt x="261911" y="261910"/>
                </a:lnTo>
                <a:lnTo>
                  <a:pt x="0" y="2619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6" id="46"/>
          <p:cNvSpPr/>
          <p:nvPr/>
        </p:nvSpPr>
        <p:spPr>
          <a:xfrm flipH="false" flipV="false" rot="5400000">
            <a:off x="2247430" y="7219912"/>
            <a:ext cx="287383" cy="287383"/>
          </a:xfrm>
          <a:custGeom>
            <a:avLst/>
            <a:gdLst/>
            <a:ahLst/>
            <a:cxnLst/>
            <a:rect r="r" b="b" t="t" l="l"/>
            <a:pathLst>
              <a:path h="287383" w="287383">
                <a:moveTo>
                  <a:pt x="0" y="0"/>
                </a:moveTo>
                <a:lnTo>
                  <a:pt x="287383" y="0"/>
                </a:lnTo>
                <a:lnTo>
                  <a:pt x="287383" y="287383"/>
                </a:lnTo>
                <a:lnTo>
                  <a:pt x="0" y="2873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7" id="47"/>
          <p:cNvSpPr/>
          <p:nvPr/>
        </p:nvSpPr>
        <p:spPr>
          <a:xfrm flipH="false" flipV="false" rot="0">
            <a:off x="1704285" y="7774529"/>
            <a:ext cx="279420" cy="279420"/>
          </a:xfrm>
          <a:custGeom>
            <a:avLst/>
            <a:gdLst/>
            <a:ahLst/>
            <a:cxnLst/>
            <a:rect r="r" b="b" t="t" l="l"/>
            <a:pathLst>
              <a:path h="279420" w="279420">
                <a:moveTo>
                  <a:pt x="0" y="0"/>
                </a:moveTo>
                <a:lnTo>
                  <a:pt x="279419" y="0"/>
                </a:lnTo>
                <a:lnTo>
                  <a:pt x="279419" y="279420"/>
                </a:lnTo>
                <a:lnTo>
                  <a:pt x="0" y="27942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8" id="48"/>
          <p:cNvSpPr/>
          <p:nvPr/>
        </p:nvSpPr>
        <p:spPr>
          <a:xfrm flipH="false" flipV="false" rot="5400000">
            <a:off x="1785988" y="7176997"/>
            <a:ext cx="298391" cy="298391"/>
          </a:xfrm>
          <a:custGeom>
            <a:avLst/>
            <a:gdLst/>
            <a:ahLst/>
            <a:cxnLst/>
            <a:rect r="r" b="b" t="t" l="l"/>
            <a:pathLst>
              <a:path h="298391" w="298391">
                <a:moveTo>
                  <a:pt x="0" y="0"/>
                </a:moveTo>
                <a:lnTo>
                  <a:pt x="298390" y="0"/>
                </a:lnTo>
                <a:lnTo>
                  <a:pt x="298390" y="298391"/>
                </a:lnTo>
                <a:lnTo>
                  <a:pt x="0" y="2983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9" id="49"/>
          <p:cNvSpPr/>
          <p:nvPr/>
        </p:nvSpPr>
        <p:spPr>
          <a:xfrm flipH="false" flipV="false" rot="5400000">
            <a:off x="5436436" y="7815458"/>
            <a:ext cx="238491" cy="238491"/>
          </a:xfrm>
          <a:custGeom>
            <a:avLst/>
            <a:gdLst/>
            <a:ahLst/>
            <a:cxnLst/>
            <a:rect r="r" b="b" t="t" l="l"/>
            <a:pathLst>
              <a:path h="238491" w="238491">
                <a:moveTo>
                  <a:pt x="0" y="0"/>
                </a:moveTo>
                <a:lnTo>
                  <a:pt x="238491" y="0"/>
                </a:lnTo>
                <a:lnTo>
                  <a:pt x="238491" y="238491"/>
                </a:lnTo>
                <a:lnTo>
                  <a:pt x="0" y="2384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0" id="50"/>
          <p:cNvSpPr/>
          <p:nvPr/>
        </p:nvSpPr>
        <p:spPr>
          <a:xfrm flipH="false" flipV="false" rot="5400000">
            <a:off x="5674927" y="7600297"/>
            <a:ext cx="247626" cy="247626"/>
          </a:xfrm>
          <a:custGeom>
            <a:avLst/>
            <a:gdLst/>
            <a:ahLst/>
            <a:cxnLst/>
            <a:rect r="r" b="b" t="t" l="l"/>
            <a:pathLst>
              <a:path h="247626" w="247626">
                <a:moveTo>
                  <a:pt x="0" y="0"/>
                </a:moveTo>
                <a:lnTo>
                  <a:pt x="247625" y="0"/>
                </a:lnTo>
                <a:lnTo>
                  <a:pt x="247625" y="247625"/>
                </a:lnTo>
                <a:lnTo>
                  <a:pt x="0" y="2476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1" id="51"/>
          <p:cNvSpPr/>
          <p:nvPr/>
        </p:nvSpPr>
        <p:spPr>
          <a:xfrm flipH="false" flipV="false" rot="5400000">
            <a:off x="5177311" y="7566054"/>
            <a:ext cx="217352" cy="217352"/>
          </a:xfrm>
          <a:custGeom>
            <a:avLst/>
            <a:gdLst/>
            <a:ahLst/>
            <a:cxnLst/>
            <a:rect r="r" b="b" t="t" l="l"/>
            <a:pathLst>
              <a:path h="217352" w="217352">
                <a:moveTo>
                  <a:pt x="0" y="0"/>
                </a:moveTo>
                <a:lnTo>
                  <a:pt x="217352" y="0"/>
                </a:lnTo>
                <a:lnTo>
                  <a:pt x="217352" y="217352"/>
                </a:lnTo>
                <a:lnTo>
                  <a:pt x="0" y="21735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52" id="52"/>
          <p:cNvSpPr/>
          <p:nvPr/>
        </p:nvSpPr>
        <p:spPr>
          <a:xfrm flipH="false" flipV="false" rot="5400000">
            <a:off x="5436436" y="7361806"/>
            <a:ext cx="238491" cy="238491"/>
          </a:xfrm>
          <a:custGeom>
            <a:avLst/>
            <a:gdLst/>
            <a:ahLst/>
            <a:cxnLst/>
            <a:rect r="r" b="b" t="t" l="l"/>
            <a:pathLst>
              <a:path h="238491" w="238491">
                <a:moveTo>
                  <a:pt x="0" y="0"/>
                </a:moveTo>
                <a:lnTo>
                  <a:pt x="238491" y="0"/>
                </a:lnTo>
                <a:lnTo>
                  <a:pt x="238491" y="238491"/>
                </a:lnTo>
                <a:lnTo>
                  <a:pt x="0" y="2384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3" id="53"/>
          <p:cNvSpPr/>
          <p:nvPr/>
        </p:nvSpPr>
        <p:spPr>
          <a:xfrm flipH="false" flipV="false" rot="0">
            <a:off x="4985696" y="7822067"/>
            <a:ext cx="231882" cy="231882"/>
          </a:xfrm>
          <a:custGeom>
            <a:avLst/>
            <a:gdLst/>
            <a:ahLst/>
            <a:cxnLst/>
            <a:rect r="r" b="b" t="t" l="l"/>
            <a:pathLst>
              <a:path h="231882" w="231882">
                <a:moveTo>
                  <a:pt x="0" y="0"/>
                </a:moveTo>
                <a:lnTo>
                  <a:pt x="231882" y="0"/>
                </a:lnTo>
                <a:lnTo>
                  <a:pt x="231882" y="231882"/>
                </a:lnTo>
                <a:lnTo>
                  <a:pt x="0" y="23188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54" id="54"/>
          <p:cNvSpPr/>
          <p:nvPr/>
        </p:nvSpPr>
        <p:spPr>
          <a:xfrm flipH="false" flipV="false" rot="5400000">
            <a:off x="5019146" y="7259132"/>
            <a:ext cx="247626" cy="247626"/>
          </a:xfrm>
          <a:custGeom>
            <a:avLst/>
            <a:gdLst/>
            <a:ahLst/>
            <a:cxnLst/>
            <a:rect r="r" b="b" t="t" l="l"/>
            <a:pathLst>
              <a:path h="247626" w="247626">
                <a:moveTo>
                  <a:pt x="0" y="0"/>
                </a:moveTo>
                <a:lnTo>
                  <a:pt x="247625" y="0"/>
                </a:lnTo>
                <a:lnTo>
                  <a:pt x="247625" y="247626"/>
                </a:lnTo>
                <a:lnTo>
                  <a:pt x="0" y="2476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5" id="55"/>
          <p:cNvSpPr/>
          <p:nvPr/>
        </p:nvSpPr>
        <p:spPr>
          <a:xfrm flipH="false" flipV="false" rot="5400000">
            <a:off x="5285987" y="6981421"/>
            <a:ext cx="238491" cy="238491"/>
          </a:xfrm>
          <a:custGeom>
            <a:avLst/>
            <a:gdLst/>
            <a:ahLst/>
            <a:cxnLst/>
            <a:rect r="r" b="b" t="t" l="l"/>
            <a:pathLst>
              <a:path h="238491" w="238491">
                <a:moveTo>
                  <a:pt x="0" y="0"/>
                </a:moveTo>
                <a:lnTo>
                  <a:pt x="238491" y="0"/>
                </a:lnTo>
                <a:lnTo>
                  <a:pt x="238491" y="238491"/>
                </a:lnTo>
                <a:lnTo>
                  <a:pt x="0" y="2384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6" id="56"/>
          <p:cNvSpPr/>
          <p:nvPr/>
        </p:nvSpPr>
        <p:spPr>
          <a:xfrm flipH="false" flipV="false" rot="5400000">
            <a:off x="5674927" y="7068322"/>
            <a:ext cx="217352" cy="217352"/>
          </a:xfrm>
          <a:custGeom>
            <a:avLst/>
            <a:gdLst/>
            <a:ahLst/>
            <a:cxnLst/>
            <a:rect r="r" b="b" t="t" l="l"/>
            <a:pathLst>
              <a:path h="217352" w="217352">
                <a:moveTo>
                  <a:pt x="0" y="0"/>
                </a:moveTo>
                <a:lnTo>
                  <a:pt x="217351" y="0"/>
                </a:lnTo>
                <a:lnTo>
                  <a:pt x="217351" y="217351"/>
                </a:lnTo>
                <a:lnTo>
                  <a:pt x="0" y="21735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57" id="57"/>
          <p:cNvSpPr/>
          <p:nvPr/>
        </p:nvSpPr>
        <p:spPr>
          <a:xfrm flipH="false" flipV="false" rot="5400000">
            <a:off x="5966429" y="7382945"/>
            <a:ext cx="217352" cy="217352"/>
          </a:xfrm>
          <a:custGeom>
            <a:avLst/>
            <a:gdLst/>
            <a:ahLst/>
            <a:cxnLst/>
            <a:rect r="r" b="b" t="t" l="l"/>
            <a:pathLst>
              <a:path h="217352" w="217352">
                <a:moveTo>
                  <a:pt x="0" y="0"/>
                </a:moveTo>
                <a:lnTo>
                  <a:pt x="217352" y="0"/>
                </a:lnTo>
                <a:lnTo>
                  <a:pt x="217352" y="217352"/>
                </a:lnTo>
                <a:lnTo>
                  <a:pt x="0" y="21735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58" id="58"/>
          <p:cNvSpPr/>
          <p:nvPr/>
        </p:nvSpPr>
        <p:spPr>
          <a:xfrm flipH="false" flipV="false" rot="5400000">
            <a:off x="2577753" y="7136478"/>
            <a:ext cx="298391" cy="298391"/>
          </a:xfrm>
          <a:custGeom>
            <a:avLst/>
            <a:gdLst/>
            <a:ahLst/>
            <a:cxnLst/>
            <a:rect r="r" b="b" t="t" l="l"/>
            <a:pathLst>
              <a:path h="298391" w="298391">
                <a:moveTo>
                  <a:pt x="0" y="0"/>
                </a:moveTo>
                <a:lnTo>
                  <a:pt x="298391" y="0"/>
                </a:lnTo>
                <a:lnTo>
                  <a:pt x="298391" y="298391"/>
                </a:lnTo>
                <a:lnTo>
                  <a:pt x="0" y="2983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9" id="59"/>
          <p:cNvSpPr/>
          <p:nvPr/>
        </p:nvSpPr>
        <p:spPr>
          <a:xfrm flipH="false" flipV="false" rot="5400000">
            <a:off x="2066138" y="6849095"/>
            <a:ext cx="287383" cy="287383"/>
          </a:xfrm>
          <a:custGeom>
            <a:avLst/>
            <a:gdLst/>
            <a:ahLst/>
            <a:cxnLst/>
            <a:rect r="r" b="b" t="t" l="l"/>
            <a:pathLst>
              <a:path h="287383" w="287383">
                <a:moveTo>
                  <a:pt x="0" y="0"/>
                </a:moveTo>
                <a:lnTo>
                  <a:pt x="287383" y="0"/>
                </a:lnTo>
                <a:lnTo>
                  <a:pt x="287383" y="287383"/>
                </a:lnTo>
                <a:lnTo>
                  <a:pt x="0" y="2873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AutoShape 60" id="60"/>
          <p:cNvSpPr/>
          <p:nvPr/>
        </p:nvSpPr>
        <p:spPr>
          <a:xfrm rot="-5386970">
            <a:off x="95642" y="5024438"/>
            <a:ext cx="7581115" cy="0"/>
          </a:xfrm>
          <a:prstGeom prst="line">
            <a:avLst/>
          </a:prstGeom>
          <a:ln cap="rnd" w="9525">
            <a:solidFill>
              <a:srgbClr val="156BAF"/>
            </a:solidFill>
            <a:prstDash val="solid"/>
            <a:headEnd type="none" len="sm" w="sm"/>
            <a:tailEnd type="none" len="sm" w="sm"/>
          </a:ln>
        </p:spPr>
      </p:sp>
      <p:sp>
        <p:nvSpPr>
          <p:cNvPr name="AutoShape 61" id="61"/>
          <p:cNvSpPr/>
          <p:nvPr/>
        </p:nvSpPr>
        <p:spPr>
          <a:xfrm rot="-10800000">
            <a:off x="1207085" y="3492839"/>
            <a:ext cx="5358230" cy="0"/>
          </a:xfrm>
          <a:prstGeom prst="line">
            <a:avLst/>
          </a:prstGeom>
          <a:ln cap="rnd" w="9525">
            <a:solidFill>
              <a:srgbClr val="156BAF"/>
            </a:solidFill>
            <a:prstDash val="solid"/>
            <a:headEnd type="none" len="sm" w="sm"/>
            <a:tailEnd type="none" len="sm" w="sm"/>
          </a:ln>
        </p:spPr>
      </p:sp>
      <p:sp>
        <p:nvSpPr>
          <p:cNvPr name="AutoShape 62" id="62"/>
          <p:cNvSpPr/>
          <p:nvPr/>
        </p:nvSpPr>
        <p:spPr>
          <a:xfrm rot="-10800000">
            <a:off x="1207085" y="6574326"/>
            <a:ext cx="5358230" cy="0"/>
          </a:xfrm>
          <a:prstGeom prst="line">
            <a:avLst/>
          </a:prstGeom>
          <a:ln cap="rnd" w="9525">
            <a:solidFill>
              <a:srgbClr val="156BAF"/>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600854" y="300723"/>
            <a:ext cx="6570691" cy="9456954"/>
            <a:chOff x="0" y="0"/>
            <a:chExt cx="2503120" cy="3602649"/>
          </a:xfrm>
        </p:grpSpPr>
        <p:sp>
          <p:nvSpPr>
            <p:cNvPr name="Freeform 3" id="3"/>
            <p:cNvSpPr/>
            <p:nvPr/>
          </p:nvSpPr>
          <p:spPr>
            <a:xfrm flipH="false" flipV="false" rot="0">
              <a:off x="0" y="0"/>
              <a:ext cx="2503120" cy="3602649"/>
            </a:xfrm>
            <a:custGeom>
              <a:avLst/>
              <a:gdLst/>
              <a:ahLst/>
              <a:cxnLst/>
              <a:rect r="r" b="b" t="t" l="l"/>
              <a:pathLst>
                <a:path h="3602649" w="2503120">
                  <a:moveTo>
                    <a:pt x="10604" y="0"/>
                  </a:moveTo>
                  <a:lnTo>
                    <a:pt x="2492516" y="0"/>
                  </a:lnTo>
                  <a:cubicBezTo>
                    <a:pt x="2498373" y="0"/>
                    <a:pt x="2503120" y="4748"/>
                    <a:pt x="2503120" y="10604"/>
                  </a:cubicBezTo>
                  <a:lnTo>
                    <a:pt x="2503120" y="3592045"/>
                  </a:lnTo>
                  <a:cubicBezTo>
                    <a:pt x="2503120" y="3597901"/>
                    <a:pt x="2498373" y="3602649"/>
                    <a:pt x="2492516" y="3602649"/>
                  </a:cubicBezTo>
                  <a:lnTo>
                    <a:pt x="10604" y="3602649"/>
                  </a:lnTo>
                  <a:cubicBezTo>
                    <a:pt x="4748" y="3602649"/>
                    <a:pt x="0" y="3597901"/>
                    <a:pt x="0" y="3592045"/>
                  </a:cubicBezTo>
                  <a:lnTo>
                    <a:pt x="0" y="10604"/>
                  </a:lnTo>
                  <a:cubicBezTo>
                    <a:pt x="0" y="4748"/>
                    <a:pt x="4748" y="0"/>
                    <a:pt x="10604" y="0"/>
                  </a:cubicBezTo>
                  <a:close/>
                </a:path>
              </a:pathLst>
            </a:custGeom>
            <a:solidFill>
              <a:srgbClr val="FFFFFF"/>
            </a:solidFill>
          </p:spPr>
        </p:sp>
        <p:sp>
          <p:nvSpPr>
            <p:cNvPr name="TextBox 4" id="4"/>
            <p:cNvSpPr txBox="true"/>
            <p:nvPr/>
          </p:nvSpPr>
          <p:spPr>
            <a:xfrm>
              <a:off x="0" y="-28575"/>
              <a:ext cx="2503120" cy="3631224"/>
            </a:xfrm>
            <a:prstGeom prst="rect">
              <a:avLst/>
            </a:prstGeom>
          </p:spPr>
          <p:txBody>
            <a:bodyPr anchor="ctr" rtlCol="false" tIns="47790" lIns="47790" bIns="47790" rIns="47790"/>
            <a:lstStyle/>
            <a:p>
              <a:pPr algn="ctr">
                <a:lnSpc>
                  <a:spcPts val="1303"/>
                </a:lnSpc>
              </a:pPr>
            </a:p>
          </p:txBody>
        </p:sp>
      </p:grpSp>
      <p:grpSp>
        <p:nvGrpSpPr>
          <p:cNvPr name="Group 5" id="5"/>
          <p:cNvGrpSpPr/>
          <p:nvPr/>
        </p:nvGrpSpPr>
        <p:grpSpPr>
          <a:xfrm rot="0">
            <a:off x="1041400" y="711200"/>
            <a:ext cx="5689600" cy="515590"/>
            <a:chOff x="0" y="0"/>
            <a:chExt cx="3065417" cy="277787"/>
          </a:xfrm>
        </p:grpSpPr>
        <p:sp>
          <p:nvSpPr>
            <p:cNvPr name="Freeform 6" id="6"/>
            <p:cNvSpPr/>
            <p:nvPr/>
          </p:nvSpPr>
          <p:spPr>
            <a:xfrm flipH="false" flipV="false" rot="0">
              <a:off x="0" y="0"/>
              <a:ext cx="3065417" cy="277787"/>
            </a:xfrm>
            <a:custGeom>
              <a:avLst/>
              <a:gdLst/>
              <a:ahLst/>
              <a:cxnLst/>
              <a:rect r="r" b="b" t="t" l="l"/>
              <a:pathLst>
                <a:path h="277787" w="3065417">
                  <a:moveTo>
                    <a:pt x="12246" y="0"/>
                  </a:moveTo>
                  <a:lnTo>
                    <a:pt x="3053171" y="0"/>
                  </a:lnTo>
                  <a:cubicBezTo>
                    <a:pt x="3056419" y="0"/>
                    <a:pt x="3059534" y="1290"/>
                    <a:pt x="3061830" y="3587"/>
                  </a:cubicBezTo>
                  <a:cubicBezTo>
                    <a:pt x="3064127" y="5884"/>
                    <a:pt x="3065417" y="8998"/>
                    <a:pt x="3065417" y="12246"/>
                  </a:cubicBezTo>
                  <a:lnTo>
                    <a:pt x="3065417" y="265541"/>
                  </a:lnTo>
                  <a:cubicBezTo>
                    <a:pt x="3065417" y="268789"/>
                    <a:pt x="3064127" y="271904"/>
                    <a:pt x="3061830" y="274200"/>
                  </a:cubicBezTo>
                  <a:cubicBezTo>
                    <a:pt x="3059534" y="276497"/>
                    <a:pt x="3056419" y="277787"/>
                    <a:pt x="3053171" y="277787"/>
                  </a:cubicBezTo>
                  <a:lnTo>
                    <a:pt x="12246" y="277787"/>
                  </a:lnTo>
                  <a:cubicBezTo>
                    <a:pt x="8998" y="277787"/>
                    <a:pt x="5884" y="276497"/>
                    <a:pt x="3587" y="274200"/>
                  </a:cubicBezTo>
                  <a:cubicBezTo>
                    <a:pt x="1290" y="271904"/>
                    <a:pt x="0" y="268789"/>
                    <a:pt x="0" y="265541"/>
                  </a:cubicBezTo>
                  <a:lnTo>
                    <a:pt x="0" y="12246"/>
                  </a:lnTo>
                  <a:cubicBezTo>
                    <a:pt x="0" y="8998"/>
                    <a:pt x="1290" y="5884"/>
                    <a:pt x="3587" y="3587"/>
                  </a:cubicBezTo>
                  <a:cubicBezTo>
                    <a:pt x="5884" y="1290"/>
                    <a:pt x="8998" y="0"/>
                    <a:pt x="12246" y="0"/>
                  </a:cubicBezTo>
                  <a:close/>
                </a:path>
              </a:pathLst>
            </a:custGeom>
            <a:solidFill>
              <a:srgbClr val="FFFFFF"/>
            </a:solidFill>
            <a:ln w="38100" cap="sq">
              <a:solidFill>
                <a:srgbClr val="000000"/>
              </a:solidFill>
              <a:prstDash val="solid"/>
              <a:miter/>
            </a:ln>
          </p:spPr>
        </p:sp>
        <p:sp>
          <p:nvSpPr>
            <p:cNvPr name="TextBox 7" id="7"/>
            <p:cNvSpPr txBox="true"/>
            <p:nvPr/>
          </p:nvSpPr>
          <p:spPr>
            <a:xfrm>
              <a:off x="0" y="-28575"/>
              <a:ext cx="3065417" cy="306362"/>
            </a:xfrm>
            <a:prstGeom prst="rect">
              <a:avLst/>
            </a:prstGeom>
          </p:spPr>
          <p:txBody>
            <a:bodyPr anchor="ctr" rtlCol="false" tIns="33791" lIns="33791" bIns="33791" rIns="33791"/>
            <a:lstStyle/>
            <a:p>
              <a:pPr algn="ctr">
                <a:lnSpc>
                  <a:spcPts val="1303"/>
                </a:lnSpc>
                <a:spcBef>
                  <a:spcPct val="0"/>
                </a:spcBef>
              </a:pPr>
            </a:p>
          </p:txBody>
        </p:sp>
      </p:grpSp>
      <p:grpSp>
        <p:nvGrpSpPr>
          <p:cNvPr name="Group 8" id="8"/>
          <p:cNvGrpSpPr/>
          <p:nvPr/>
        </p:nvGrpSpPr>
        <p:grpSpPr>
          <a:xfrm rot="0">
            <a:off x="1041400" y="1368533"/>
            <a:ext cx="5689600" cy="1491147"/>
            <a:chOff x="0" y="0"/>
            <a:chExt cx="3065417" cy="803393"/>
          </a:xfrm>
        </p:grpSpPr>
        <p:sp>
          <p:nvSpPr>
            <p:cNvPr name="Freeform 9" id="9"/>
            <p:cNvSpPr/>
            <p:nvPr/>
          </p:nvSpPr>
          <p:spPr>
            <a:xfrm flipH="false" flipV="false" rot="0">
              <a:off x="0" y="0"/>
              <a:ext cx="3065417" cy="803393"/>
            </a:xfrm>
            <a:custGeom>
              <a:avLst/>
              <a:gdLst/>
              <a:ahLst/>
              <a:cxnLst/>
              <a:rect r="r" b="b" t="t" l="l"/>
              <a:pathLst>
                <a:path h="803393" w="3065417">
                  <a:moveTo>
                    <a:pt x="12246" y="0"/>
                  </a:moveTo>
                  <a:lnTo>
                    <a:pt x="3053171" y="0"/>
                  </a:lnTo>
                  <a:cubicBezTo>
                    <a:pt x="3056419" y="0"/>
                    <a:pt x="3059534" y="1290"/>
                    <a:pt x="3061830" y="3587"/>
                  </a:cubicBezTo>
                  <a:cubicBezTo>
                    <a:pt x="3064127" y="5884"/>
                    <a:pt x="3065417" y="8998"/>
                    <a:pt x="3065417" y="12246"/>
                  </a:cubicBezTo>
                  <a:lnTo>
                    <a:pt x="3065417" y="791147"/>
                  </a:lnTo>
                  <a:cubicBezTo>
                    <a:pt x="3065417" y="794395"/>
                    <a:pt x="3064127" y="797510"/>
                    <a:pt x="3061830" y="799807"/>
                  </a:cubicBezTo>
                  <a:cubicBezTo>
                    <a:pt x="3059534" y="802103"/>
                    <a:pt x="3056419" y="803393"/>
                    <a:pt x="3053171" y="803393"/>
                  </a:cubicBezTo>
                  <a:lnTo>
                    <a:pt x="12246" y="803393"/>
                  </a:lnTo>
                  <a:cubicBezTo>
                    <a:pt x="8998" y="803393"/>
                    <a:pt x="5884" y="802103"/>
                    <a:pt x="3587" y="799807"/>
                  </a:cubicBezTo>
                  <a:cubicBezTo>
                    <a:pt x="1290" y="797510"/>
                    <a:pt x="0" y="794395"/>
                    <a:pt x="0" y="791147"/>
                  </a:cubicBezTo>
                  <a:lnTo>
                    <a:pt x="0" y="12246"/>
                  </a:lnTo>
                  <a:cubicBezTo>
                    <a:pt x="0" y="8998"/>
                    <a:pt x="1290" y="5884"/>
                    <a:pt x="3587" y="3587"/>
                  </a:cubicBezTo>
                  <a:cubicBezTo>
                    <a:pt x="5884" y="1290"/>
                    <a:pt x="8998" y="0"/>
                    <a:pt x="12246" y="0"/>
                  </a:cubicBezTo>
                  <a:close/>
                </a:path>
              </a:pathLst>
            </a:custGeom>
            <a:solidFill>
              <a:srgbClr val="FFFFFF"/>
            </a:solidFill>
            <a:ln w="38100" cap="sq">
              <a:solidFill>
                <a:srgbClr val="000000"/>
              </a:solidFill>
              <a:prstDash val="solid"/>
              <a:miter/>
            </a:ln>
          </p:spPr>
        </p:sp>
        <p:sp>
          <p:nvSpPr>
            <p:cNvPr name="TextBox 10" id="10"/>
            <p:cNvSpPr txBox="true"/>
            <p:nvPr/>
          </p:nvSpPr>
          <p:spPr>
            <a:xfrm>
              <a:off x="0" y="-28575"/>
              <a:ext cx="3065417"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11" id="11"/>
          <p:cNvGrpSpPr/>
          <p:nvPr/>
        </p:nvGrpSpPr>
        <p:grpSpPr>
          <a:xfrm rot="0">
            <a:off x="1041400" y="3001423"/>
            <a:ext cx="2772366" cy="1491147"/>
            <a:chOff x="0" y="0"/>
            <a:chExt cx="1493683" cy="803393"/>
          </a:xfrm>
        </p:grpSpPr>
        <p:sp>
          <p:nvSpPr>
            <p:cNvPr name="Freeform 12" id="12"/>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3" id="13"/>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14" id="14"/>
          <p:cNvGrpSpPr/>
          <p:nvPr/>
        </p:nvGrpSpPr>
        <p:grpSpPr>
          <a:xfrm rot="0">
            <a:off x="3958634" y="3001423"/>
            <a:ext cx="2772366" cy="1491147"/>
            <a:chOff x="0" y="0"/>
            <a:chExt cx="1493683" cy="803393"/>
          </a:xfrm>
        </p:grpSpPr>
        <p:sp>
          <p:nvSpPr>
            <p:cNvPr name="Freeform 15" id="15"/>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6" id="16"/>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17" id="17"/>
          <p:cNvGrpSpPr/>
          <p:nvPr/>
        </p:nvGrpSpPr>
        <p:grpSpPr>
          <a:xfrm rot="0">
            <a:off x="1041400" y="4635939"/>
            <a:ext cx="2772366" cy="1491147"/>
            <a:chOff x="0" y="0"/>
            <a:chExt cx="1493683" cy="803393"/>
          </a:xfrm>
        </p:grpSpPr>
        <p:sp>
          <p:nvSpPr>
            <p:cNvPr name="Freeform 18" id="18"/>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9" id="19"/>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0" id="20"/>
          <p:cNvGrpSpPr/>
          <p:nvPr/>
        </p:nvGrpSpPr>
        <p:grpSpPr>
          <a:xfrm rot="0">
            <a:off x="3958634" y="4635939"/>
            <a:ext cx="2772366" cy="1491147"/>
            <a:chOff x="0" y="0"/>
            <a:chExt cx="1493683" cy="803393"/>
          </a:xfrm>
        </p:grpSpPr>
        <p:sp>
          <p:nvSpPr>
            <p:cNvPr name="Freeform 21" id="21"/>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22" id="22"/>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3" id="23"/>
          <p:cNvGrpSpPr/>
          <p:nvPr/>
        </p:nvGrpSpPr>
        <p:grpSpPr>
          <a:xfrm rot="0">
            <a:off x="1041400" y="6270454"/>
            <a:ext cx="2772366" cy="1491147"/>
            <a:chOff x="0" y="0"/>
            <a:chExt cx="1493683" cy="803393"/>
          </a:xfrm>
        </p:grpSpPr>
        <p:sp>
          <p:nvSpPr>
            <p:cNvPr name="Freeform 24" id="24"/>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25" id="25"/>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6" id="26"/>
          <p:cNvGrpSpPr/>
          <p:nvPr/>
        </p:nvGrpSpPr>
        <p:grpSpPr>
          <a:xfrm rot="0">
            <a:off x="3958634" y="6270454"/>
            <a:ext cx="2772366" cy="1491147"/>
            <a:chOff x="0" y="0"/>
            <a:chExt cx="1493683" cy="803393"/>
          </a:xfrm>
        </p:grpSpPr>
        <p:sp>
          <p:nvSpPr>
            <p:cNvPr name="Freeform 27" id="27"/>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28" id="28"/>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9" id="29"/>
          <p:cNvGrpSpPr/>
          <p:nvPr/>
        </p:nvGrpSpPr>
        <p:grpSpPr>
          <a:xfrm rot="0">
            <a:off x="1041400" y="7904970"/>
            <a:ext cx="2772366" cy="1491147"/>
            <a:chOff x="0" y="0"/>
            <a:chExt cx="1493683" cy="803393"/>
          </a:xfrm>
        </p:grpSpPr>
        <p:sp>
          <p:nvSpPr>
            <p:cNvPr name="Freeform 30" id="30"/>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31" id="31"/>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32" id="32"/>
          <p:cNvGrpSpPr/>
          <p:nvPr/>
        </p:nvGrpSpPr>
        <p:grpSpPr>
          <a:xfrm rot="0">
            <a:off x="3958634" y="7904970"/>
            <a:ext cx="2772366" cy="1491147"/>
            <a:chOff x="0" y="0"/>
            <a:chExt cx="1493683" cy="803393"/>
          </a:xfrm>
        </p:grpSpPr>
        <p:sp>
          <p:nvSpPr>
            <p:cNvPr name="Freeform 33" id="33"/>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34" id="34"/>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35" id="35"/>
          <p:cNvGrpSpPr/>
          <p:nvPr/>
        </p:nvGrpSpPr>
        <p:grpSpPr>
          <a:xfrm rot="0">
            <a:off x="3266516" y="3085669"/>
            <a:ext cx="419170" cy="410713"/>
            <a:chOff x="0" y="0"/>
            <a:chExt cx="225839" cy="221282"/>
          </a:xfrm>
        </p:grpSpPr>
        <p:sp>
          <p:nvSpPr>
            <p:cNvPr name="Freeform 36" id="36"/>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37" id="37"/>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38" id="38"/>
          <p:cNvGrpSpPr/>
          <p:nvPr/>
        </p:nvGrpSpPr>
        <p:grpSpPr>
          <a:xfrm rot="0">
            <a:off x="3266516" y="3541185"/>
            <a:ext cx="419170" cy="410713"/>
            <a:chOff x="0" y="0"/>
            <a:chExt cx="225839" cy="221282"/>
          </a:xfrm>
        </p:grpSpPr>
        <p:sp>
          <p:nvSpPr>
            <p:cNvPr name="Freeform 39" id="39"/>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0" id="40"/>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41" id="41"/>
          <p:cNvGrpSpPr/>
          <p:nvPr/>
        </p:nvGrpSpPr>
        <p:grpSpPr>
          <a:xfrm rot="0">
            <a:off x="3266516" y="3996701"/>
            <a:ext cx="419170" cy="410713"/>
            <a:chOff x="0" y="0"/>
            <a:chExt cx="225839" cy="221282"/>
          </a:xfrm>
        </p:grpSpPr>
        <p:sp>
          <p:nvSpPr>
            <p:cNvPr name="Freeform 42" id="42"/>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3" id="43"/>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44" id="44"/>
          <p:cNvGrpSpPr/>
          <p:nvPr/>
        </p:nvGrpSpPr>
        <p:grpSpPr>
          <a:xfrm rot="0">
            <a:off x="3266516" y="4716584"/>
            <a:ext cx="419170" cy="410713"/>
            <a:chOff x="0" y="0"/>
            <a:chExt cx="225839" cy="221282"/>
          </a:xfrm>
        </p:grpSpPr>
        <p:sp>
          <p:nvSpPr>
            <p:cNvPr name="Freeform 45" id="45"/>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6" id="46"/>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47" id="47"/>
          <p:cNvGrpSpPr/>
          <p:nvPr/>
        </p:nvGrpSpPr>
        <p:grpSpPr>
          <a:xfrm rot="0">
            <a:off x="3266516" y="5172100"/>
            <a:ext cx="419170" cy="410713"/>
            <a:chOff x="0" y="0"/>
            <a:chExt cx="225839" cy="221282"/>
          </a:xfrm>
        </p:grpSpPr>
        <p:sp>
          <p:nvSpPr>
            <p:cNvPr name="Freeform 48" id="48"/>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9" id="49"/>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0" id="50"/>
          <p:cNvGrpSpPr/>
          <p:nvPr/>
        </p:nvGrpSpPr>
        <p:grpSpPr>
          <a:xfrm rot="0">
            <a:off x="3266516" y="5627616"/>
            <a:ext cx="419170" cy="410713"/>
            <a:chOff x="0" y="0"/>
            <a:chExt cx="225839" cy="221282"/>
          </a:xfrm>
        </p:grpSpPr>
        <p:sp>
          <p:nvSpPr>
            <p:cNvPr name="Freeform 51" id="51"/>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52" id="52"/>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3" id="53"/>
          <p:cNvGrpSpPr/>
          <p:nvPr/>
        </p:nvGrpSpPr>
        <p:grpSpPr>
          <a:xfrm rot="0">
            <a:off x="3266516" y="6354256"/>
            <a:ext cx="419170" cy="410713"/>
            <a:chOff x="0" y="0"/>
            <a:chExt cx="225839" cy="221282"/>
          </a:xfrm>
        </p:grpSpPr>
        <p:sp>
          <p:nvSpPr>
            <p:cNvPr name="Freeform 54" id="54"/>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55" id="55"/>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6" id="56"/>
          <p:cNvGrpSpPr/>
          <p:nvPr/>
        </p:nvGrpSpPr>
        <p:grpSpPr>
          <a:xfrm rot="0">
            <a:off x="3266516" y="6809772"/>
            <a:ext cx="419170" cy="410713"/>
            <a:chOff x="0" y="0"/>
            <a:chExt cx="225839" cy="221282"/>
          </a:xfrm>
        </p:grpSpPr>
        <p:sp>
          <p:nvSpPr>
            <p:cNvPr name="Freeform 57" id="57"/>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58" id="58"/>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9" id="59"/>
          <p:cNvGrpSpPr/>
          <p:nvPr/>
        </p:nvGrpSpPr>
        <p:grpSpPr>
          <a:xfrm rot="0">
            <a:off x="3266516" y="7265288"/>
            <a:ext cx="419170" cy="410713"/>
            <a:chOff x="0" y="0"/>
            <a:chExt cx="225839" cy="221282"/>
          </a:xfrm>
        </p:grpSpPr>
        <p:sp>
          <p:nvSpPr>
            <p:cNvPr name="Freeform 60" id="60"/>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61" id="61"/>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62" id="62"/>
          <p:cNvGrpSpPr/>
          <p:nvPr/>
        </p:nvGrpSpPr>
        <p:grpSpPr>
          <a:xfrm rot="0">
            <a:off x="3266516" y="7989671"/>
            <a:ext cx="419170" cy="410713"/>
            <a:chOff x="0" y="0"/>
            <a:chExt cx="225839" cy="221282"/>
          </a:xfrm>
        </p:grpSpPr>
        <p:sp>
          <p:nvSpPr>
            <p:cNvPr name="Freeform 63" id="63"/>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64" id="64"/>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65" id="65"/>
          <p:cNvGrpSpPr/>
          <p:nvPr/>
        </p:nvGrpSpPr>
        <p:grpSpPr>
          <a:xfrm rot="0">
            <a:off x="3266516" y="8445187"/>
            <a:ext cx="419170" cy="410713"/>
            <a:chOff x="0" y="0"/>
            <a:chExt cx="225839" cy="221282"/>
          </a:xfrm>
        </p:grpSpPr>
        <p:sp>
          <p:nvSpPr>
            <p:cNvPr name="Freeform 66" id="66"/>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67" id="67"/>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68" id="68"/>
          <p:cNvGrpSpPr/>
          <p:nvPr/>
        </p:nvGrpSpPr>
        <p:grpSpPr>
          <a:xfrm rot="0">
            <a:off x="3266516" y="8900703"/>
            <a:ext cx="419170" cy="410713"/>
            <a:chOff x="0" y="0"/>
            <a:chExt cx="225839" cy="221282"/>
          </a:xfrm>
        </p:grpSpPr>
        <p:sp>
          <p:nvSpPr>
            <p:cNvPr name="Freeform 69" id="69"/>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0" id="70"/>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71" id="71"/>
          <p:cNvGrpSpPr/>
          <p:nvPr/>
        </p:nvGrpSpPr>
        <p:grpSpPr>
          <a:xfrm rot="0">
            <a:off x="6175147" y="3086937"/>
            <a:ext cx="419170" cy="410713"/>
            <a:chOff x="0" y="0"/>
            <a:chExt cx="225839" cy="221282"/>
          </a:xfrm>
        </p:grpSpPr>
        <p:sp>
          <p:nvSpPr>
            <p:cNvPr name="Freeform 72" id="72"/>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3" id="73"/>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74" id="74"/>
          <p:cNvGrpSpPr/>
          <p:nvPr/>
        </p:nvGrpSpPr>
        <p:grpSpPr>
          <a:xfrm rot="0">
            <a:off x="6175147" y="3542453"/>
            <a:ext cx="419170" cy="410713"/>
            <a:chOff x="0" y="0"/>
            <a:chExt cx="225839" cy="221282"/>
          </a:xfrm>
        </p:grpSpPr>
        <p:sp>
          <p:nvSpPr>
            <p:cNvPr name="Freeform 75" id="75"/>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6" id="76"/>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77" id="77"/>
          <p:cNvGrpSpPr/>
          <p:nvPr/>
        </p:nvGrpSpPr>
        <p:grpSpPr>
          <a:xfrm rot="0">
            <a:off x="6175147" y="3997969"/>
            <a:ext cx="419170" cy="410713"/>
            <a:chOff x="0" y="0"/>
            <a:chExt cx="225839" cy="221282"/>
          </a:xfrm>
        </p:grpSpPr>
        <p:sp>
          <p:nvSpPr>
            <p:cNvPr name="Freeform 78" id="78"/>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9" id="79"/>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0" id="80"/>
          <p:cNvGrpSpPr/>
          <p:nvPr/>
        </p:nvGrpSpPr>
        <p:grpSpPr>
          <a:xfrm rot="0">
            <a:off x="6175147" y="4720640"/>
            <a:ext cx="419170" cy="410713"/>
            <a:chOff x="0" y="0"/>
            <a:chExt cx="225839" cy="221282"/>
          </a:xfrm>
        </p:grpSpPr>
        <p:sp>
          <p:nvSpPr>
            <p:cNvPr name="Freeform 81" id="81"/>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82" id="82"/>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3" id="83"/>
          <p:cNvGrpSpPr/>
          <p:nvPr/>
        </p:nvGrpSpPr>
        <p:grpSpPr>
          <a:xfrm rot="0">
            <a:off x="6175147" y="5176156"/>
            <a:ext cx="419170" cy="410713"/>
            <a:chOff x="0" y="0"/>
            <a:chExt cx="225839" cy="221282"/>
          </a:xfrm>
        </p:grpSpPr>
        <p:sp>
          <p:nvSpPr>
            <p:cNvPr name="Freeform 84" id="84"/>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85" id="85"/>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6" id="86"/>
          <p:cNvGrpSpPr/>
          <p:nvPr/>
        </p:nvGrpSpPr>
        <p:grpSpPr>
          <a:xfrm rot="0">
            <a:off x="6175147" y="5631672"/>
            <a:ext cx="419170" cy="410713"/>
            <a:chOff x="0" y="0"/>
            <a:chExt cx="225839" cy="221282"/>
          </a:xfrm>
        </p:grpSpPr>
        <p:sp>
          <p:nvSpPr>
            <p:cNvPr name="Freeform 87" id="87"/>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88" id="88"/>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9" id="89"/>
          <p:cNvGrpSpPr/>
          <p:nvPr/>
        </p:nvGrpSpPr>
        <p:grpSpPr>
          <a:xfrm rot="0">
            <a:off x="6175147" y="6354342"/>
            <a:ext cx="419170" cy="410713"/>
            <a:chOff x="0" y="0"/>
            <a:chExt cx="225839" cy="221282"/>
          </a:xfrm>
        </p:grpSpPr>
        <p:sp>
          <p:nvSpPr>
            <p:cNvPr name="Freeform 90" id="90"/>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91" id="91"/>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92" id="92"/>
          <p:cNvGrpSpPr/>
          <p:nvPr/>
        </p:nvGrpSpPr>
        <p:grpSpPr>
          <a:xfrm rot="0">
            <a:off x="6175147" y="6809858"/>
            <a:ext cx="419170" cy="410713"/>
            <a:chOff x="0" y="0"/>
            <a:chExt cx="225839" cy="221282"/>
          </a:xfrm>
        </p:grpSpPr>
        <p:sp>
          <p:nvSpPr>
            <p:cNvPr name="Freeform 93" id="93"/>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94" id="94"/>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95" id="95"/>
          <p:cNvGrpSpPr/>
          <p:nvPr/>
        </p:nvGrpSpPr>
        <p:grpSpPr>
          <a:xfrm rot="0">
            <a:off x="6175147" y="7265374"/>
            <a:ext cx="419170" cy="410713"/>
            <a:chOff x="0" y="0"/>
            <a:chExt cx="225839" cy="221282"/>
          </a:xfrm>
        </p:grpSpPr>
        <p:sp>
          <p:nvSpPr>
            <p:cNvPr name="Freeform 96" id="96"/>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97" id="97"/>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98" id="98"/>
          <p:cNvGrpSpPr/>
          <p:nvPr/>
        </p:nvGrpSpPr>
        <p:grpSpPr>
          <a:xfrm rot="0">
            <a:off x="6175147" y="7989671"/>
            <a:ext cx="419170" cy="410713"/>
            <a:chOff x="0" y="0"/>
            <a:chExt cx="225839" cy="221282"/>
          </a:xfrm>
        </p:grpSpPr>
        <p:sp>
          <p:nvSpPr>
            <p:cNvPr name="Freeform 99" id="99"/>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100" id="100"/>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101" id="101"/>
          <p:cNvGrpSpPr/>
          <p:nvPr/>
        </p:nvGrpSpPr>
        <p:grpSpPr>
          <a:xfrm rot="0">
            <a:off x="6175147" y="8445187"/>
            <a:ext cx="419170" cy="410713"/>
            <a:chOff x="0" y="0"/>
            <a:chExt cx="225839" cy="221282"/>
          </a:xfrm>
        </p:grpSpPr>
        <p:sp>
          <p:nvSpPr>
            <p:cNvPr name="Freeform 102" id="102"/>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103" id="103"/>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104" id="104"/>
          <p:cNvGrpSpPr/>
          <p:nvPr/>
        </p:nvGrpSpPr>
        <p:grpSpPr>
          <a:xfrm rot="0">
            <a:off x="6175147" y="8900703"/>
            <a:ext cx="419170" cy="410713"/>
            <a:chOff x="0" y="0"/>
            <a:chExt cx="225839" cy="221282"/>
          </a:xfrm>
        </p:grpSpPr>
        <p:sp>
          <p:nvSpPr>
            <p:cNvPr name="Freeform 105" id="105"/>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106" id="106"/>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sp>
        <p:nvSpPr>
          <p:cNvPr name="Freeform 107" id="107"/>
          <p:cNvSpPr/>
          <p:nvPr/>
        </p:nvSpPr>
        <p:spPr>
          <a:xfrm flipH="false" flipV="false" rot="1029471">
            <a:off x="1286161" y="3729511"/>
            <a:ext cx="496073" cy="558956"/>
          </a:xfrm>
          <a:custGeom>
            <a:avLst/>
            <a:gdLst/>
            <a:ahLst/>
            <a:cxnLst/>
            <a:rect r="r" b="b" t="t" l="l"/>
            <a:pathLst>
              <a:path h="558956" w="496073">
                <a:moveTo>
                  <a:pt x="0" y="0"/>
                </a:moveTo>
                <a:lnTo>
                  <a:pt x="496074" y="0"/>
                </a:lnTo>
                <a:lnTo>
                  <a:pt x="496074" y="558956"/>
                </a:lnTo>
                <a:lnTo>
                  <a:pt x="0" y="558956"/>
                </a:lnTo>
                <a:lnTo>
                  <a:pt x="0" y="0"/>
                </a:lnTo>
                <a:close/>
              </a:path>
            </a:pathLst>
          </a:custGeom>
          <a:blipFill>
            <a:blip r:embed="rId2"/>
            <a:stretch>
              <a:fillRect l="0" t="0" r="0" b="0"/>
            </a:stretch>
          </a:blipFill>
        </p:spPr>
      </p:sp>
      <p:sp>
        <p:nvSpPr>
          <p:cNvPr name="Freeform 108" id="108"/>
          <p:cNvSpPr/>
          <p:nvPr/>
        </p:nvSpPr>
        <p:spPr>
          <a:xfrm flipH="false" flipV="false" rot="0">
            <a:off x="1640574" y="3181988"/>
            <a:ext cx="496073" cy="558956"/>
          </a:xfrm>
          <a:custGeom>
            <a:avLst/>
            <a:gdLst/>
            <a:ahLst/>
            <a:cxnLst/>
            <a:rect r="r" b="b" t="t" l="l"/>
            <a:pathLst>
              <a:path h="558956" w="496073">
                <a:moveTo>
                  <a:pt x="0" y="0"/>
                </a:moveTo>
                <a:lnTo>
                  <a:pt x="496073" y="0"/>
                </a:lnTo>
                <a:lnTo>
                  <a:pt x="496073" y="558956"/>
                </a:lnTo>
                <a:lnTo>
                  <a:pt x="0" y="558956"/>
                </a:lnTo>
                <a:lnTo>
                  <a:pt x="0" y="0"/>
                </a:lnTo>
                <a:close/>
              </a:path>
            </a:pathLst>
          </a:custGeom>
          <a:blipFill>
            <a:blip r:embed="rId2"/>
            <a:stretch>
              <a:fillRect l="0" t="0" r="0" b="0"/>
            </a:stretch>
          </a:blipFill>
        </p:spPr>
      </p:sp>
      <p:sp>
        <p:nvSpPr>
          <p:cNvPr name="Freeform 109" id="109"/>
          <p:cNvSpPr/>
          <p:nvPr/>
        </p:nvSpPr>
        <p:spPr>
          <a:xfrm flipH="false" flipV="false" rot="-1016800">
            <a:off x="2448484" y="3194670"/>
            <a:ext cx="496073" cy="558956"/>
          </a:xfrm>
          <a:custGeom>
            <a:avLst/>
            <a:gdLst/>
            <a:ahLst/>
            <a:cxnLst/>
            <a:rect r="r" b="b" t="t" l="l"/>
            <a:pathLst>
              <a:path h="558956" w="496073">
                <a:moveTo>
                  <a:pt x="0" y="0"/>
                </a:moveTo>
                <a:lnTo>
                  <a:pt x="496073" y="0"/>
                </a:lnTo>
                <a:lnTo>
                  <a:pt x="496073" y="558956"/>
                </a:lnTo>
                <a:lnTo>
                  <a:pt x="0" y="558956"/>
                </a:lnTo>
                <a:lnTo>
                  <a:pt x="0" y="0"/>
                </a:lnTo>
                <a:close/>
              </a:path>
            </a:pathLst>
          </a:custGeom>
          <a:blipFill>
            <a:blip r:embed="rId2"/>
            <a:stretch>
              <a:fillRect l="0" t="0" r="0" b="0"/>
            </a:stretch>
          </a:blipFill>
        </p:spPr>
      </p:sp>
      <p:sp>
        <p:nvSpPr>
          <p:cNvPr name="Freeform 110" id="110"/>
          <p:cNvSpPr/>
          <p:nvPr/>
        </p:nvSpPr>
        <p:spPr>
          <a:xfrm flipH="false" flipV="false" rot="0">
            <a:off x="2087558" y="3753626"/>
            <a:ext cx="496073" cy="558956"/>
          </a:xfrm>
          <a:custGeom>
            <a:avLst/>
            <a:gdLst/>
            <a:ahLst/>
            <a:cxnLst/>
            <a:rect r="r" b="b" t="t" l="l"/>
            <a:pathLst>
              <a:path h="558956" w="496073">
                <a:moveTo>
                  <a:pt x="0" y="0"/>
                </a:moveTo>
                <a:lnTo>
                  <a:pt x="496073" y="0"/>
                </a:lnTo>
                <a:lnTo>
                  <a:pt x="496073" y="558955"/>
                </a:lnTo>
                <a:lnTo>
                  <a:pt x="0" y="558955"/>
                </a:lnTo>
                <a:lnTo>
                  <a:pt x="0" y="0"/>
                </a:lnTo>
                <a:close/>
              </a:path>
            </a:pathLst>
          </a:custGeom>
          <a:blipFill>
            <a:blip r:embed="rId2"/>
            <a:stretch>
              <a:fillRect l="0" t="0" r="0" b="0"/>
            </a:stretch>
          </a:blipFill>
        </p:spPr>
      </p:sp>
      <p:sp>
        <p:nvSpPr>
          <p:cNvPr name="Freeform 111" id="111"/>
          <p:cNvSpPr/>
          <p:nvPr/>
        </p:nvSpPr>
        <p:spPr>
          <a:xfrm flipH="false" flipV="false" rot="0">
            <a:off x="4135210" y="3184394"/>
            <a:ext cx="508456" cy="508456"/>
          </a:xfrm>
          <a:custGeom>
            <a:avLst/>
            <a:gdLst/>
            <a:ahLst/>
            <a:cxnLst/>
            <a:rect r="r" b="b" t="t" l="l"/>
            <a:pathLst>
              <a:path h="508456" w="508456">
                <a:moveTo>
                  <a:pt x="0" y="0"/>
                </a:moveTo>
                <a:lnTo>
                  <a:pt x="508456" y="0"/>
                </a:lnTo>
                <a:lnTo>
                  <a:pt x="508456" y="508455"/>
                </a:lnTo>
                <a:lnTo>
                  <a:pt x="0" y="5084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2" id="112"/>
          <p:cNvSpPr/>
          <p:nvPr/>
        </p:nvSpPr>
        <p:spPr>
          <a:xfrm flipH="false" flipV="false" rot="-814096">
            <a:off x="4248027" y="3803287"/>
            <a:ext cx="508456" cy="508456"/>
          </a:xfrm>
          <a:custGeom>
            <a:avLst/>
            <a:gdLst/>
            <a:ahLst/>
            <a:cxnLst/>
            <a:rect r="r" b="b" t="t" l="l"/>
            <a:pathLst>
              <a:path h="508456" w="508456">
                <a:moveTo>
                  <a:pt x="0" y="0"/>
                </a:moveTo>
                <a:lnTo>
                  <a:pt x="508455" y="0"/>
                </a:lnTo>
                <a:lnTo>
                  <a:pt x="508455" y="508456"/>
                </a:lnTo>
                <a:lnTo>
                  <a:pt x="0" y="50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3" id="113"/>
          <p:cNvSpPr/>
          <p:nvPr/>
        </p:nvSpPr>
        <p:spPr>
          <a:xfrm flipH="false" flipV="false" rot="0">
            <a:off x="4787085" y="3325357"/>
            <a:ext cx="508456" cy="508456"/>
          </a:xfrm>
          <a:custGeom>
            <a:avLst/>
            <a:gdLst/>
            <a:ahLst/>
            <a:cxnLst/>
            <a:rect r="r" b="b" t="t" l="l"/>
            <a:pathLst>
              <a:path h="508456" w="508456">
                <a:moveTo>
                  <a:pt x="0" y="0"/>
                </a:moveTo>
                <a:lnTo>
                  <a:pt x="508456" y="0"/>
                </a:lnTo>
                <a:lnTo>
                  <a:pt x="508456" y="508456"/>
                </a:lnTo>
                <a:lnTo>
                  <a:pt x="0" y="50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4" id="114"/>
          <p:cNvSpPr/>
          <p:nvPr/>
        </p:nvSpPr>
        <p:spPr>
          <a:xfrm flipH="false" flipV="false" rot="604212">
            <a:off x="5443098" y="3189740"/>
            <a:ext cx="508456" cy="508456"/>
          </a:xfrm>
          <a:custGeom>
            <a:avLst/>
            <a:gdLst/>
            <a:ahLst/>
            <a:cxnLst/>
            <a:rect r="r" b="b" t="t" l="l"/>
            <a:pathLst>
              <a:path h="508456" w="508456">
                <a:moveTo>
                  <a:pt x="0" y="0"/>
                </a:moveTo>
                <a:lnTo>
                  <a:pt x="508456" y="0"/>
                </a:lnTo>
                <a:lnTo>
                  <a:pt x="508456" y="508455"/>
                </a:lnTo>
                <a:lnTo>
                  <a:pt x="0" y="5084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5" id="115"/>
          <p:cNvSpPr/>
          <p:nvPr/>
        </p:nvSpPr>
        <p:spPr>
          <a:xfrm flipH="false" flipV="false" rot="-403880">
            <a:off x="5243281" y="3799230"/>
            <a:ext cx="508456" cy="508456"/>
          </a:xfrm>
          <a:custGeom>
            <a:avLst/>
            <a:gdLst/>
            <a:ahLst/>
            <a:cxnLst/>
            <a:rect r="r" b="b" t="t" l="l"/>
            <a:pathLst>
              <a:path h="508456" w="508456">
                <a:moveTo>
                  <a:pt x="0" y="0"/>
                </a:moveTo>
                <a:lnTo>
                  <a:pt x="508456" y="0"/>
                </a:lnTo>
                <a:lnTo>
                  <a:pt x="508456" y="508456"/>
                </a:lnTo>
                <a:lnTo>
                  <a:pt x="0" y="50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6" id="116"/>
          <p:cNvSpPr/>
          <p:nvPr/>
        </p:nvSpPr>
        <p:spPr>
          <a:xfrm flipH="false" flipV="false" rot="0">
            <a:off x="1400671" y="4859953"/>
            <a:ext cx="714330" cy="624146"/>
          </a:xfrm>
          <a:custGeom>
            <a:avLst/>
            <a:gdLst/>
            <a:ahLst/>
            <a:cxnLst/>
            <a:rect r="r" b="b" t="t" l="l"/>
            <a:pathLst>
              <a:path h="624146" w="714330">
                <a:moveTo>
                  <a:pt x="0" y="0"/>
                </a:moveTo>
                <a:lnTo>
                  <a:pt x="714330" y="0"/>
                </a:lnTo>
                <a:lnTo>
                  <a:pt x="714330" y="624145"/>
                </a:lnTo>
                <a:lnTo>
                  <a:pt x="0" y="624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7" id="117"/>
          <p:cNvSpPr/>
          <p:nvPr/>
        </p:nvSpPr>
        <p:spPr>
          <a:xfrm flipH="false" flipV="false" rot="1140228">
            <a:off x="2163592" y="5270703"/>
            <a:ext cx="723698" cy="632332"/>
          </a:xfrm>
          <a:custGeom>
            <a:avLst/>
            <a:gdLst/>
            <a:ahLst/>
            <a:cxnLst/>
            <a:rect r="r" b="b" t="t" l="l"/>
            <a:pathLst>
              <a:path h="632332" w="723698">
                <a:moveTo>
                  <a:pt x="0" y="0"/>
                </a:moveTo>
                <a:lnTo>
                  <a:pt x="723699" y="0"/>
                </a:lnTo>
                <a:lnTo>
                  <a:pt x="723699" y="632332"/>
                </a:lnTo>
                <a:lnTo>
                  <a:pt x="0" y="6323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8" id="118"/>
          <p:cNvSpPr/>
          <p:nvPr/>
        </p:nvSpPr>
        <p:spPr>
          <a:xfrm flipH="false" flipV="false" rot="0">
            <a:off x="4161627" y="4826246"/>
            <a:ext cx="442033" cy="422745"/>
          </a:xfrm>
          <a:custGeom>
            <a:avLst/>
            <a:gdLst/>
            <a:ahLst/>
            <a:cxnLst/>
            <a:rect r="r" b="b" t="t" l="l"/>
            <a:pathLst>
              <a:path h="422745" w="442033">
                <a:moveTo>
                  <a:pt x="0" y="0"/>
                </a:moveTo>
                <a:lnTo>
                  <a:pt x="442034" y="0"/>
                </a:lnTo>
                <a:lnTo>
                  <a:pt x="442034"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9" id="119"/>
          <p:cNvSpPr/>
          <p:nvPr/>
        </p:nvSpPr>
        <p:spPr>
          <a:xfrm flipH="false" flipV="false" rot="646564">
            <a:off x="4181436" y="5463324"/>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0" id="120"/>
          <p:cNvSpPr/>
          <p:nvPr/>
        </p:nvSpPr>
        <p:spPr>
          <a:xfrm flipH="false" flipV="false" rot="0">
            <a:off x="4782199" y="5406892"/>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1" id="121"/>
          <p:cNvSpPr/>
          <p:nvPr/>
        </p:nvSpPr>
        <p:spPr>
          <a:xfrm flipH="false" flipV="false" rot="-1445079">
            <a:off x="5513681" y="4826246"/>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2" id="122"/>
          <p:cNvSpPr/>
          <p:nvPr/>
        </p:nvSpPr>
        <p:spPr>
          <a:xfrm flipH="false" flipV="false" rot="-1445079">
            <a:off x="5419872" y="5514033"/>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3" id="123"/>
          <p:cNvSpPr/>
          <p:nvPr/>
        </p:nvSpPr>
        <p:spPr>
          <a:xfrm flipH="false" flipV="false" rot="-568615">
            <a:off x="4879035" y="4900517"/>
            <a:ext cx="442033" cy="422745"/>
          </a:xfrm>
          <a:custGeom>
            <a:avLst/>
            <a:gdLst/>
            <a:ahLst/>
            <a:cxnLst/>
            <a:rect r="r" b="b" t="t" l="l"/>
            <a:pathLst>
              <a:path h="422745" w="442033">
                <a:moveTo>
                  <a:pt x="0" y="0"/>
                </a:moveTo>
                <a:lnTo>
                  <a:pt x="442034" y="0"/>
                </a:lnTo>
                <a:lnTo>
                  <a:pt x="442034"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4" id="124"/>
          <p:cNvSpPr/>
          <p:nvPr/>
        </p:nvSpPr>
        <p:spPr>
          <a:xfrm flipH="false" flipV="false" rot="-862464">
            <a:off x="1361529" y="6488209"/>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5" id="125"/>
          <p:cNvSpPr/>
          <p:nvPr/>
        </p:nvSpPr>
        <p:spPr>
          <a:xfrm flipH="false" flipV="false" rot="0">
            <a:off x="2117999" y="6427336"/>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6" id="126"/>
          <p:cNvSpPr/>
          <p:nvPr/>
        </p:nvSpPr>
        <p:spPr>
          <a:xfrm flipH="false" flipV="false" rot="708119">
            <a:off x="2698761" y="7232504"/>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7" id="127"/>
          <p:cNvSpPr/>
          <p:nvPr/>
        </p:nvSpPr>
        <p:spPr>
          <a:xfrm flipH="false" flipV="false" rot="0">
            <a:off x="1752995" y="6791087"/>
            <a:ext cx="286132" cy="326409"/>
          </a:xfrm>
          <a:custGeom>
            <a:avLst/>
            <a:gdLst/>
            <a:ahLst/>
            <a:cxnLst/>
            <a:rect r="r" b="b" t="t" l="l"/>
            <a:pathLst>
              <a:path h="326409" w="286132">
                <a:moveTo>
                  <a:pt x="0" y="0"/>
                </a:moveTo>
                <a:lnTo>
                  <a:pt x="286132" y="0"/>
                </a:lnTo>
                <a:lnTo>
                  <a:pt x="286132" y="326408"/>
                </a:lnTo>
                <a:lnTo>
                  <a:pt x="0" y="3264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8" id="128"/>
          <p:cNvSpPr/>
          <p:nvPr/>
        </p:nvSpPr>
        <p:spPr>
          <a:xfrm flipH="false" flipV="false" rot="-1107916">
            <a:off x="2407443" y="6851924"/>
            <a:ext cx="286132" cy="326409"/>
          </a:xfrm>
          <a:custGeom>
            <a:avLst/>
            <a:gdLst/>
            <a:ahLst/>
            <a:cxnLst/>
            <a:rect r="r" b="b" t="t" l="l"/>
            <a:pathLst>
              <a:path h="326409" w="286132">
                <a:moveTo>
                  <a:pt x="0" y="0"/>
                </a:moveTo>
                <a:lnTo>
                  <a:pt x="286132" y="0"/>
                </a:lnTo>
                <a:lnTo>
                  <a:pt x="286132"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9" id="129"/>
          <p:cNvSpPr/>
          <p:nvPr/>
        </p:nvSpPr>
        <p:spPr>
          <a:xfrm flipH="false" flipV="false" rot="1108596">
            <a:off x="1353220" y="7160156"/>
            <a:ext cx="286132" cy="326409"/>
          </a:xfrm>
          <a:custGeom>
            <a:avLst/>
            <a:gdLst/>
            <a:ahLst/>
            <a:cxnLst/>
            <a:rect r="r" b="b" t="t" l="l"/>
            <a:pathLst>
              <a:path h="326409" w="286132">
                <a:moveTo>
                  <a:pt x="0" y="0"/>
                </a:moveTo>
                <a:lnTo>
                  <a:pt x="286132" y="0"/>
                </a:lnTo>
                <a:lnTo>
                  <a:pt x="286132"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0" id="130"/>
          <p:cNvSpPr/>
          <p:nvPr/>
        </p:nvSpPr>
        <p:spPr>
          <a:xfrm flipH="false" flipV="false" rot="0">
            <a:off x="1991549" y="7206693"/>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1" id="131"/>
          <p:cNvSpPr/>
          <p:nvPr/>
        </p:nvSpPr>
        <p:spPr>
          <a:xfrm flipH="false" flipV="false" rot="1109693">
            <a:off x="2759348" y="6528426"/>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2" id="132"/>
          <p:cNvSpPr/>
          <p:nvPr/>
        </p:nvSpPr>
        <p:spPr>
          <a:xfrm flipH="false" flipV="false" rot="0">
            <a:off x="4643666" y="6488670"/>
            <a:ext cx="899556" cy="1009320"/>
          </a:xfrm>
          <a:custGeom>
            <a:avLst/>
            <a:gdLst/>
            <a:ahLst/>
            <a:cxnLst/>
            <a:rect r="r" b="b" t="t" l="l"/>
            <a:pathLst>
              <a:path h="1009320" w="899556">
                <a:moveTo>
                  <a:pt x="0" y="0"/>
                </a:moveTo>
                <a:lnTo>
                  <a:pt x="899556" y="0"/>
                </a:lnTo>
                <a:lnTo>
                  <a:pt x="899556" y="1009320"/>
                </a:lnTo>
                <a:lnTo>
                  <a:pt x="0" y="100932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3" id="133"/>
          <p:cNvSpPr/>
          <p:nvPr/>
        </p:nvSpPr>
        <p:spPr>
          <a:xfrm flipH="false" flipV="false" rot="0">
            <a:off x="1357313" y="8596609"/>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4" id="134"/>
          <p:cNvSpPr/>
          <p:nvPr/>
        </p:nvSpPr>
        <p:spPr>
          <a:xfrm flipH="false" flipV="false" rot="0">
            <a:off x="1423256" y="8183658"/>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5" id="135"/>
          <p:cNvSpPr/>
          <p:nvPr/>
        </p:nvSpPr>
        <p:spPr>
          <a:xfrm flipH="false" flipV="false" rot="0">
            <a:off x="1930444" y="8153798"/>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6" id="136"/>
          <p:cNvSpPr/>
          <p:nvPr/>
        </p:nvSpPr>
        <p:spPr>
          <a:xfrm flipH="false" flipV="false" rot="-877592">
            <a:off x="1770623" y="8515577"/>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7" id="137"/>
          <p:cNvSpPr/>
          <p:nvPr/>
        </p:nvSpPr>
        <p:spPr>
          <a:xfrm flipH="false" flipV="false" rot="0">
            <a:off x="2321320" y="8403480"/>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8" id="138"/>
          <p:cNvSpPr/>
          <p:nvPr/>
        </p:nvSpPr>
        <p:spPr>
          <a:xfrm flipH="false" flipV="false" rot="0">
            <a:off x="1609418" y="8933658"/>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9" id="139"/>
          <p:cNvSpPr/>
          <p:nvPr/>
        </p:nvSpPr>
        <p:spPr>
          <a:xfrm flipH="false" flipV="false" rot="0">
            <a:off x="2054597" y="8829691"/>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0" id="140"/>
          <p:cNvSpPr/>
          <p:nvPr/>
        </p:nvSpPr>
        <p:spPr>
          <a:xfrm flipH="false" flipV="false" rot="0">
            <a:off x="2611650" y="8128984"/>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1" id="141"/>
          <p:cNvSpPr/>
          <p:nvPr/>
        </p:nvSpPr>
        <p:spPr>
          <a:xfrm flipH="false" flipV="false" rot="0">
            <a:off x="2518760" y="8912755"/>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2" id="142"/>
          <p:cNvSpPr/>
          <p:nvPr/>
        </p:nvSpPr>
        <p:spPr>
          <a:xfrm flipH="false" flipV="false" rot="1136247">
            <a:off x="2738640" y="8503048"/>
            <a:ext cx="224259" cy="251859"/>
          </a:xfrm>
          <a:custGeom>
            <a:avLst/>
            <a:gdLst/>
            <a:ahLst/>
            <a:cxnLst/>
            <a:rect r="r" b="b" t="t" l="l"/>
            <a:pathLst>
              <a:path h="251859" w="224259">
                <a:moveTo>
                  <a:pt x="0" y="0"/>
                </a:moveTo>
                <a:lnTo>
                  <a:pt x="224260" y="0"/>
                </a:lnTo>
                <a:lnTo>
                  <a:pt x="224260"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3" id="143"/>
          <p:cNvSpPr/>
          <p:nvPr/>
        </p:nvSpPr>
        <p:spPr>
          <a:xfrm flipH="false" flipV="false" rot="0">
            <a:off x="4234912" y="8128984"/>
            <a:ext cx="569651" cy="660465"/>
          </a:xfrm>
          <a:custGeom>
            <a:avLst/>
            <a:gdLst/>
            <a:ahLst/>
            <a:cxnLst/>
            <a:rect r="r" b="b" t="t" l="l"/>
            <a:pathLst>
              <a:path h="660465" w="569651">
                <a:moveTo>
                  <a:pt x="0" y="0"/>
                </a:moveTo>
                <a:lnTo>
                  <a:pt x="569652" y="0"/>
                </a:lnTo>
                <a:lnTo>
                  <a:pt x="569652" y="660466"/>
                </a:lnTo>
                <a:lnTo>
                  <a:pt x="0" y="6604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4" id="144"/>
          <p:cNvSpPr/>
          <p:nvPr/>
        </p:nvSpPr>
        <p:spPr>
          <a:xfrm flipH="false" flipV="false" rot="-1208206">
            <a:off x="4850901" y="8568276"/>
            <a:ext cx="569651" cy="660465"/>
          </a:xfrm>
          <a:custGeom>
            <a:avLst/>
            <a:gdLst/>
            <a:ahLst/>
            <a:cxnLst/>
            <a:rect r="r" b="b" t="t" l="l"/>
            <a:pathLst>
              <a:path h="660465" w="569651">
                <a:moveTo>
                  <a:pt x="0" y="0"/>
                </a:moveTo>
                <a:lnTo>
                  <a:pt x="569651" y="0"/>
                </a:lnTo>
                <a:lnTo>
                  <a:pt x="569651" y="660465"/>
                </a:lnTo>
                <a:lnTo>
                  <a:pt x="0" y="6604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5" id="145"/>
          <p:cNvSpPr/>
          <p:nvPr/>
        </p:nvSpPr>
        <p:spPr>
          <a:xfrm flipH="false" flipV="false" rot="-331408">
            <a:off x="5401671" y="8092142"/>
            <a:ext cx="569651" cy="660465"/>
          </a:xfrm>
          <a:custGeom>
            <a:avLst/>
            <a:gdLst/>
            <a:ahLst/>
            <a:cxnLst/>
            <a:rect r="r" b="b" t="t" l="l"/>
            <a:pathLst>
              <a:path h="660465" w="569651">
                <a:moveTo>
                  <a:pt x="0" y="0"/>
                </a:moveTo>
                <a:lnTo>
                  <a:pt x="569652" y="0"/>
                </a:lnTo>
                <a:lnTo>
                  <a:pt x="569652" y="660466"/>
                </a:lnTo>
                <a:lnTo>
                  <a:pt x="0" y="6604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46" id="146"/>
          <p:cNvSpPr txBox="true"/>
          <p:nvPr/>
        </p:nvSpPr>
        <p:spPr>
          <a:xfrm rot="0">
            <a:off x="1212555" y="785502"/>
            <a:ext cx="3293104" cy="325368"/>
          </a:xfrm>
          <a:prstGeom prst="rect">
            <a:avLst/>
          </a:prstGeom>
        </p:spPr>
        <p:txBody>
          <a:bodyPr anchor="t" rtlCol="false" tIns="0" lIns="0" bIns="0" rIns="0">
            <a:spAutoFit/>
          </a:bodyPr>
          <a:lstStyle/>
          <a:p>
            <a:pPr algn="l">
              <a:lnSpc>
                <a:spcPts val="2502"/>
              </a:lnSpc>
            </a:pPr>
            <a:r>
              <a:rPr lang="en-US" sz="1787">
                <a:solidFill>
                  <a:srgbClr val="000000"/>
                </a:solidFill>
                <a:latin typeface="Sailors"/>
                <a:ea typeface="Sailors"/>
                <a:cs typeface="Sailors"/>
                <a:sym typeface="Sailors"/>
              </a:rPr>
              <a:t>Name:</a:t>
            </a:r>
          </a:p>
        </p:txBody>
      </p:sp>
      <p:sp>
        <p:nvSpPr>
          <p:cNvPr name="TextBox 147" id="147"/>
          <p:cNvSpPr txBox="true"/>
          <p:nvPr/>
        </p:nvSpPr>
        <p:spPr>
          <a:xfrm rot="0">
            <a:off x="4569900" y="785502"/>
            <a:ext cx="1993135" cy="325368"/>
          </a:xfrm>
          <a:prstGeom prst="rect">
            <a:avLst/>
          </a:prstGeom>
        </p:spPr>
        <p:txBody>
          <a:bodyPr anchor="t" rtlCol="false" tIns="0" lIns="0" bIns="0" rIns="0">
            <a:spAutoFit/>
          </a:bodyPr>
          <a:lstStyle/>
          <a:p>
            <a:pPr algn="l">
              <a:lnSpc>
                <a:spcPts val="2502"/>
              </a:lnSpc>
            </a:pPr>
            <a:r>
              <a:rPr lang="en-US" sz="1787">
                <a:solidFill>
                  <a:srgbClr val="000000"/>
                </a:solidFill>
                <a:latin typeface="Sailors"/>
                <a:ea typeface="Sailors"/>
                <a:cs typeface="Sailors"/>
                <a:sym typeface="Sailors"/>
              </a:rPr>
              <a:t>DATE:</a:t>
            </a:r>
          </a:p>
        </p:txBody>
      </p:sp>
      <p:sp>
        <p:nvSpPr>
          <p:cNvPr name="TextBox 148" id="148"/>
          <p:cNvSpPr txBox="true"/>
          <p:nvPr/>
        </p:nvSpPr>
        <p:spPr>
          <a:xfrm rot="0">
            <a:off x="1178082" y="1523995"/>
            <a:ext cx="5416236" cy="465718"/>
          </a:xfrm>
          <a:prstGeom prst="rect">
            <a:avLst/>
          </a:prstGeom>
        </p:spPr>
        <p:txBody>
          <a:bodyPr anchor="t" rtlCol="false" tIns="0" lIns="0" bIns="0" rIns="0">
            <a:spAutoFit/>
          </a:bodyPr>
          <a:lstStyle/>
          <a:p>
            <a:pPr algn="ctr">
              <a:lnSpc>
                <a:spcPts val="3687"/>
              </a:lnSpc>
            </a:pPr>
            <a:r>
              <a:rPr lang="en-US" sz="2634">
                <a:solidFill>
                  <a:srgbClr val="058BC4"/>
                </a:solidFill>
                <a:latin typeface="Sailors"/>
                <a:ea typeface="Sailors"/>
                <a:cs typeface="Sailors"/>
                <a:sym typeface="Sailors"/>
              </a:rPr>
              <a:t>Snowflake Number Skills 1-10</a:t>
            </a:r>
          </a:p>
        </p:txBody>
      </p:sp>
      <p:sp>
        <p:nvSpPr>
          <p:cNvPr name="TextBox 149" id="149"/>
          <p:cNvSpPr txBox="true"/>
          <p:nvPr/>
        </p:nvSpPr>
        <p:spPr>
          <a:xfrm rot="0">
            <a:off x="1178082" y="2069101"/>
            <a:ext cx="5416236" cy="671577"/>
          </a:xfrm>
          <a:prstGeom prst="rect">
            <a:avLst/>
          </a:prstGeom>
        </p:spPr>
        <p:txBody>
          <a:bodyPr anchor="t" rtlCol="false" tIns="0" lIns="0" bIns="0" rIns="0">
            <a:spAutoFit/>
          </a:bodyPr>
          <a:lstStyle/>
          <a:p>
            <a:pPr algn="ctr">
              <a:lnSpc>
                <a:spcPts val="2540"/>
              </a:lnSpc>
            </a:pPr>
            <a:r>
              <a:rPr lang="en-US" sz="2540">
                <a:solidFill>
                  <a:srgbClr val="000000"/>
                </a:solidFill>
                <a:latin typeface="KG Primary Penmanship"/>
                <a:ea typeface="KG Primary Penmanship"/>
                <a:cs typeface="KG Primary Penmanship"/>
                <a:sym typeface="KG Primary Penmanship"/>
              </a:rPr>
              <a:t>Count how many snowflakes there are in each box, and circle the correct number.</a:t>
            </a:r>
          </a:p>
        </p:txBody>
      </p:sp>
      <p:sp>
        <p:nvSpPr>
          <p:cNvPr name="TextBox 150" id="150"/>
          <p:cNvSpPr txBox="true"/>
          <p:nvPr/>
        </p:nvSpPr>
        <p:spPr>
          <a:xfrm rot="0">
            <a:off x="3331813" y="3101034"/>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51" id="151"/>
          <p:cNvSpPr txBox="true"/>
          <p:nvPr/>
        </p:nvSpPr>
        <p:spPr>
          <a:xfrm rot="0">
            <a:off x="3331813" y="3556550"/>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4</a:t>
            </a:r>
          </a:p>
        </p:txBody>
      </p:sp>
      <p:sp>
        <p:nvSpPr>
          <p:cNvPr name="TextBox 152" id="152"/>
          <p:cNvSpPr txBox="true"/>
          <p:nvPr/>
        </p:nvSpPr>
        <p:spPr>
          <a:xfrm rot="0">
            <a:off x="3331813" y="4012066"/>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6</a:t>
            </a:r>
          </a:p>
        </p:txBody>
      </p:sp>
      <p:sp>
        <p:nvSpPr>
          <p:cNvPr name="TextBox 153" id="153"/>
          <p:cNvSpPr txBox="true"/>
          <p:nvPr/>
        </p:nvSpPr>
        <p:spPr>
          <a:xfrm rot="0">
            <a:off x="3331813" y="474007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a:t>
            </a:r>
          </a:p>
        </p:txBody>
      </p:sp>
      <p:sp>
        <p:nvSpPr>
          <p:cNvPr name="TextBox 154" id="154"/>
          <p:cNvSpPr txBox="true"/>
          <p:nvPr/>
        </p:nvSpPr>
        <p:spPr>
          <a:xfrm rot="0">
            <a:off x="3331813" y="519559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3</a:t>
            </a:r>
          </a:p>
        </p:txBody>
      </p:sp>
      <p:sp>
        <p:nvSpPr>
          <p:cNvPr name="TextBox 155" id="155"/>
          <p:cNvSpPr txBox="true"/>
          <p:nvPr/>
        </p:nvSpPr>
        <p:spPr>
          <a:xfrm rot="0">
            <a:off x="3331813" y="5651111"/>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2</a:t>
            </a:r>
          </a:p>
        </p:txBody>
      </p:sp>
      <p:sp>
        <p:nvSpPr>
          <p:cNvPr name="TextBox 156" id="156"/>
          <p:cNvSpPr txBox="true"/>
          <p:nvPr/>
        </p:nvSpPr>
        <p:spPr>
          <a:xfrm rot="0">
            <a:off x="6242787" y="3109972"/>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6</a:t>
            </a:r>
          </a:p>
        </p:txBody>
      </p:sp>
      <p:sp>
        <p:nvSpPr>
          <p:cNvPr name="TextBox 157" id="157"/>
          <p:cNvSpPr txBox="true"/>
          <p:nvPr/>
        </p:nvSpPr>
        <p:spPr>
          <a:xfrm rot="0">
            <a:off x="6242787" y="3565488"/>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8</a:t>
            </a:r>
          </a:p>
        </p:txBody>
      </p:sp>
      <p:sp>
        <p:nvSpPr>
          <p:cNvPr name="TextBox 158" id="158"/>
          <p:cNvSpPr txBox="true"/>
          <p:nvPr/>
        </p:nvSpPr>
        <p:spPr>
          <a:xfrm rot="0">
            <a:off x="6242787" y="4021004"/>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59" id="159"/>
          <p:cNvSpPr txBox="true"/>
          <p:nvPr/>
        </p:nvSpPr>
        <p:spPr>
          <a:xfrm rot="0">
            <a:off x="6242787" y="474007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6</a:t>
            </a:r>
          </a:p>
        </p:txBody>
      </p:sp>
      <p:sp>
        <p:nvSpPr>
          <p:cNvPr name="TextBox 160" id="160"/>
          <p:cNvSpPr txBox="true"/>
          <p:nvPr/>
        </p:nvSpPr>
        <p:spPr>
          <a:xfrm rot="0">
            <a:off x="6242787" y="519559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61" id="161"/>
          <p:cNvSpPr txBox="true"/>
          <p:nvPr/>
        </p:nvSpPr>
        <p:spPr>
          <a:xfrm rot="0">
            <a:off x="6242787" y="5651111"/>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4</a:t>
            </a:r>
          </a:p>
        </p:txBody>
      </p:sp>
      <p:sp>
        <p:nvSpPr>
          <p:cNvPr name="TextBox 162" id="162"/>
          <p:cNvSpPr txBox="true"/>
          <p:nvPr/>
        </p:nvSpPr>
        <p:spPr>
          <a:xfrm rot="0">
            <a:off x="6242787" y="6370186"/>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a:t>
            </a:r>
          </a:p>
        </p:txBody>
      </p:sp>
      <p:sp>
        <p:nvSpPr>
          <p:cNvPr name="TextBox 163" id="163"/>
          <p:cNvSpPr txBox="true"/>
          <p:nvPr/>
        </p:nvSpPr>
        <p:spPr>
          <a:xfrm rot="0">
            <a:off x="6242787" y="6825702"/>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64" id="164"/>
          <p:cNvSpPr txBox="true"/>
          <p:nvPr/>
        </p:nvSpPr>
        <p:spPr>
          <a:xfrm rot="0">
            <a:off x="6242787" y="7281218"/>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10</a:t>
            </a:r>
          </a:p>
        </p:txBody>
      </p:sp>
      <p:sp>
        <p:nvSpPr>
          <p:cNvPr name="TextBox 165" id="165"/>
          <p:cNvSpPr txBox="true"/>
          <p:nvPr/>
        </p:nvSpPr>
        <p:spPr>
          <a:xfrm rot="0">
            <a:off x="6242787" y="800191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2</a:t>
            </a:r>
          </a:p>
        </p:txBody>
      </p:sp>
      <p:sp>
        <p:nvSpPr>
          <p:cNvPr name="TextBox 166" id="166"/>
          <p:cNvSpPr txBox="true"/>
          <p:nvPr/>
        </p:nvSpPr>
        <p:spPr>
          <a:xfrm rot="0">
            <a:off x="6242787" y="845743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3</a:t>
            </a:r>
          </a:p>
        </p:txBody>
      </p:sp>
      <p:sp>
        <p:nvSpPr>
          <p:cNvPr name="TextBox 167" id="167"/>
          <p:cNvSpPr txBox="true"/>
          <p:nvPr/>
        </p:nvSpPr>
        <p:spPr>
          <a:xfrm rot="0">
            <a:off x="6242787" y="8912951"/>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68" id="168"/>
          <p:cNvSpPr txBox="true"/>
          <p:nvPr/>
        </p:nvSpPr>
        <p:spPr>
          <a:xfrm rot="0">
            <a:off x="3331813" y="6370186"/>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7</a:t>
            </a:r>
          </a:p>
        </p:txBody>
      </p:sp>
      <p:sp>
        <p:nvSpPr>
          <p:cNvPr name="TextBox 169" id="169"/>
          <p:cNvSpPr txBox="true"/>
          <p:nvPr/>
        </p:nvSpPr>
        <p:spPr>
          <a:xfrm rot="0">
            <a:off x="3331813" y="6825702"/>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8</a:t>
            </a:r>
          </a:p>
        </p:txBody>
      </p:sp>
      <p:sp>
        <p:nvSpPr>
          <p:cNvPr name="TextBox 170" id="170"/>
          <p:cNvSpPr txBox="true"/>
          <p:nvPr/>
        </p:nvSpPr>
        <p:spPr>
          <a:xfrm rot="0">
            <a:off x="3331813" y="7281218"/>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9</a:t>
            </a:r>
          </a:p>
        </p:txBody>
      </p:sp>
      <p:sp>
        <p:nvSpPr>
          <p:cNvPr name="TextBox 171" id="171"/>
          <p:cNvSpPr txBox="true"/>
          <p:nvPr/>
        </p:nvSpPr>
        <p:spPr>
          <a:xfrm rot="0">
            <a:off x="3331813" y="8000293"/>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10</a:t>
            </a:r>
          </a:p>
        </p:txBody>
      </p:sp>
      <p:sp>
        <p:nvSpPr>
          <p:cNvPr name="TextBox 172" id="172"/>
          <p:cNvSpPr txBox="true"/>
          <p:nvPr/>
        </p:nvSpPr>
        <p:spPr>
          <a:xfrm rot="0">
            <a:off x="3331813" y="845580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9</a:t>
            </a:r>
          </a:p>
        </p:txBody>
      </p:sp>
      <p:sp>
        <p:nvSpPr>
          <p:cNvPr name="TextBox 173" id="173"/>
          <p:cNvSpPr txBox="true"/>
          <p:nvPr/>
        </p:nvSpPr>
        <p:spPr>
          <a:xfrm rot="0">
            <a:off x="3331813" y="891132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7</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1400" y="711200"/>
            <a:ext cx="5689600" cy="515590"/>
            <a:chOff x="0" y="0"/>
            <a:chExt cx="3065417" cy="277787"/>
          </a:xfrm>
        </p:grpSpPr>
        <p:sp>
          <p:nvSpPr>
            <p:cNvPr name="Freeform 3" id="3"/>
            <p:cNvSpPr/>
            <p:nvPr/>
          </p:nvSpPr>
          <p:spPr>
            <a:xfrm flipH="false" flipV="false" rot="0">
              <a:off x="0" y="0"/>
              <a:ext cx="3065417" cy="277787"/>
            </a:xfrm>
            <a:custGeom>
              <a:avLst/>
              <a:gdLst/>
              <a:ahLst/>
              <a:cxnLst/>
              <a:rect r="r" b="b" t="t" l="l"/>
              <a:pathLst>
                <a:path h="277787" w="3065417">
                  <a:moveTo>
                    <a:pt x="12246" y="0"/>
                  </a:moveTo>
                  <a:lnTo>
                    <a:pt x="3053171" y="0"/>
                  </a:lnTo>
                  <a:cubicBezTo>
                    <a:pt x="3056419" y="0"/>
                    <a:pt x="3059534" y="1290"/>
                    <a:pt x="3061830" y="3587"/>
                  </a:cubicBezTo>
                  <a:cubicBezTo>
                    <a:pt x="3064127" y="5884"/>
                    <a:pt x="3065417" y="8998"/>
                    <a:pt x="3065417" y="12246"/>
                  </a:cubicBezTo>
                  <a:lnTo>
                    <a:pt x="3065417" y="265541"/>
                  </a:lnTo>
                  <a:cubicBezTo>
                    <a:pt x="3065417" y="268789"/>
                    <a:pt x="3064127" y="271904"/>
                    <a:pt x="3061830" y="274200"/>
                  </a:cubicBezTo>
                  <a:cubicBezTo>
                    <a:pt x="3059534" y="276497"/>
                    <a:pt x="3056419" y="277787"/>
                    <a:pt x="3053171" y="277787"/>
                  </a:cubicBezTo>
                  <a:lnTo>
                    <a:pt x="12246" y="277787"/>
                  </a:lnTo>
                  <a:cubicBezTo>
                    <a:pt x="8998" y="277787"/>
                    <a:pt x="5884" y="276497"/>
                    <a:pt x="3587" y="274200"/>
                  </a:cubicBezTo>
                  <a:cubicBezTo>
                    <a:pt x="1290" y="271904"/>
                    <a:pt x="0" y="268789"/>
                    <a:pt x="0" y="265541"/>
                  </a:cubicBezTo>
                  <a:lnTo>
                    <a:pt x="0" y="12246"/>
                  </a:lnTo>
                  <a:cubicBezTo>
                    <a:pt x="0" y="8998"/>
                    <a:pt x="1290" y="5884"/>
                    <a:pt x="3587" y="3587"/>
                  </a:cubicBezTo>
                  <a:cubicBezTo>
                    <a:pt x="5884" y="1290"/>
                    <a:pt x="8998" y="0"/>
                    <a:pt x="12246" y="0"/>
                  </a:cubicBezTo>
                  <a:close/>
                </a:path>
              </a:pathLst>
            </a:custGeom>
            <a:solidFill>
              <a:srgbClr val="FFFFFF"/>
            </a:solidFill>
            <a:ln w="38100" cap="sq">
              <a:solidFill>
                <a:srgbClr val="000000"/>
              </a:solidFill>
              <a:prstDash val="solid"/>
              <a:miter/>
            </a:ln>
          </p:spPr>
        </p:sp>
        <p:sp>
          <p:nvSpPr>
            <p:cNvPr name="TextBox 4" id="4"/>
            <p:cNvSpPr txBox="true"/>
            <p:nvPr/>
          </p:nvSpPr>
          <p:spPr>
            <a:xfrm>
              <a:off x="0" y="-28575"/>
              <a:ext cx="3065417" cy="306362"/>
            </a:xfrm>
            <a:prstGeom prst="rect">
              <a:avLst/>
            </a:prstGeom>
          </p:spPr>
          <p:txBody>
            <a:bodyPr anchor="ctr" rtlCol="false" tIns="33791" lIns="33791" bIns="33791" rIns="33791"/>
            <a:lstStyle/>
            <a:p>
              <a:pPr algn="ctr">
                <a:lnSpc>
                  <a:spcPts val="1303"/>
                </a:lnSpc>
                <a:spcBef>
                  <a:spcPct val="0"/>
                </a:spcBef>
              </a:pPr>
            </a:p>
          </p:txBody>
        </p:sp>
      </p:grpSp>
      <p:grpSp>
        <p:nvGrpSpPr>
          <p:cNvPr name="Group 5" id="5"/>
          <p:cNvGrpSpPr/>
          <p:nvPr/>
        </p:nvGrpSpPr>
        <p:grpSpPr>
          <a:xfrm rot="0">
            <a:off x="1041400" y="1368533"/>
            <a:ext cx="5689600" cy="1491147"/>
            <a:chOff x="0" y="0"/>
            <a:chExt cx="3065417" cy="803393"/>
          </a:xfrm>
        </p:grpSpPr>
        <p:sp>
          <p:nvSpPr>
            <p:cNvPr name="Freeform 6" id="6"/>
            <p:cNvSpPr/>
            <p:nvPr/>
          </p:nvSpPr>
          <p:spPr>
            <a:xfrm flipH="false" flipV="false" rot="0">
              <a:off x="0" y="0"/>
              <a:ext cx="3065417" cy="803393"/>
            </a:xfrm>
            <a:custGeom>
              <a:avLst/>
              <a:gdLst/>
              <a:ahLst/>
              <a:cxnLst/>
              <a:rect r="r" b="b" t="t" l="l"/>
              <a:pathLst>
                <a:path h="803393" w="3065417">
                  <a:moveTo>
                    <a:pt x="12246" y="0"/>
                  </a:moveTo>
                  <a:lnTo>
                    <a:pt x="3053171" y="0"/>
                  </a:lnTo>
                  <a:cubicBezTo>
                    <a:pt x="3056419" y="0"/>
                    <a:pt x="3059534" y="1290"/>
                    <a:pt x="3061830" y="3587"/>
                  </a:cubicBezTo>
                  <a:cubicBezTo>
                    <a:pt x="3064127" y="5884"/>
                    <a:pt x="3065417" y="8998"/>
                    <a:pt x="3065417" y="12246"/>
                  </a:cubicBezTo>
                  <a:lnTo>
                    <a:pt x="3065417" y="791147"/>
                  </a:lnTo>
                  <a:cubicBezTo>
                    <a:pt x="3065417" y="794395"/>
                    <a:pt x="3064127" y="797510"/>
                    <a:pt x="3061830" y="799807"/>
                  </a:cubicBezTo>
                  <a:cubicBezTo>
                    <a:pt x="3059534" y="802103"/>
                    <a:pt x="3056419" y="803393"/>
                    <a:pt x="3053171" y="803393"/>
                  </a:cubicBezTo>
                  <a:lnTo>
                    <a:pt x="12246" y="803393"/>
                  </a:lnTo>
                  <a:cubicBezTo>
                    <a:pt x="8998" y="803393"/>
                    <a:pt x="5884" y="802103"/>
                    <a:pt x="3587" y="799807"/>
                  </a:cubicBezTo>
                  <a:cubicBezTo>
                    <a:pt x="1290" y="797510"/>
                    <a:pt x="0" y="794395"/>
                    <a:pt x="0" y="791147"/>
                  </a:cubicBezTo>
                  <a:lnTo>
                    <a:pt x="0" y="12246"/>
                  </a:lnTo>
                  <a:cubicBezTo>
                    <a:pt x="0" y="8998"/>
                    <a:pt x="1290" y="5884"/>
                    <a:pt x="3587" y="3587"/>
                  </a:cubicBezTo>
                  <a:cubicBezTo>
                    <a:pt x="5884" y="1290"/>
                    <a:pt x="8998" y="0"/>
                    <a:pt x="12246" y="0"/>
                  </a:cubicBezTo>
                  <a:close/>
                </a:path>
              </a:pathLst>
            </a:custGeom>
            <a:solidFill>
              <a:srgbClr val="FFFFFF"/>
            </a:solidFill>
            <a:ln w="38100" cap="sq">
              <a:solidFill>
                <a:srgbClr val="000000"/>
              </a:solidFill>
              <a:prstDash val="solid"/>
              <a:miter/>
            </a:ln>
          </p:spPr>
        </p:sp>
        <p:sp>
          <p:nvSpPr>
            <p:cNvPr name="TextBox 7" id="7"/>
            <p:cNvSpPr txBox="true"/>
            <p:nvPr/>
          </p:nvSpPr>
          <p:spPr>
            <a:xfrm>
              <a:off x="0" y="-28575"/>
              <a:ext cx="3065417"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8" id="8"/>
          <p:cNvGrpSpPr/>
          <p:nvPr/>
        </p:nvGrpSpPr>
        <p:grpSpPr>
          <a:xfrm rot="0">
            <a:off x="1041400" y="3001423"/>
            <a:ext cx="2772366" cy="1491147"/>
            <a:chOff x="0" y="0"/>
            <a:chExt cx="1493683" cy="803393"/>
          </a:xfrm>
        </p:grpSpPr>
        <p:sp>
          <p:nvSpPr>
            <p:cNvPr name="Freeform 9" id="9"/>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0" id="10"/>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11" id="11"/>
          <p:cNvGrpSpPr/>
          <p:nvPr/>
        </p:nvGrpSpPr>
        <p:grpSpPr>
          <a:xfrm rot="0">
            <a:off x="3958634" y="3001423"/>
            <a:ext cx="2772366" cy="1491147"/>
            <a:chOff x="0" y="0"/>
            <a:chExt cx="1493683" cy="803393"/>
          </a:xfrm>
        </p:grpSpPr>
        <p:sp>
          <p:nvSpPr>
            <p:cNvPr name="Freeform 12" id="12"/>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3" id="13"/>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14" id="14"/>
          <p:cNvGrpSpPr/>
          <p:nvPr/>
        </p:nvGrpSpPr>
        <p:grpSpPr>
          <a:xfrm rot="0">
            <a:off x="1041400" y="4635939"/>
            <a:ext cx="2772366" cy="1491147"/>
            <a:chOff x="0" y="0"/>
            <a:chExt cx="1493683" cy="803393"/>
          </a:xfrm>
        </p:grpSpPr>
        <p:sp>
          <p:nvSpPr>
            <p:cNvPr name="Freeform 15" id="15"/>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6" id="16"/>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17" id="17"/>
          <p:cNvGrpSpPr/>
          <p:nvPr/>
        </p:nvGrpSpPr>
        <p:grpSpPr>
          <a:xfrm rot="0">
            <a:off x="3958634" y="4635939"/>
            <a:ext cx="2772366" cy="1491147"/>
            <a:chOff x="0" y="0"/>
            <a:chExt cx="1493683" cy="803393"/>
          </a:xfrm>
        </p:grpSpPr>
        <p:sp>
          <p:nvSpPr>
            <p:cNvPr name="Freeform 18" id="18"/>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19" id="19"/>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0" id="20"/>
          <p:cNvGrpSpPr/>
          <p:nvPr/>
        </p:nvGrpSpPr>
        <p:grpSpPr>
          <a:xfrm rot="0">
            <a:off x="1041400" y="6270454"/>
            <a:ext cx="2772366" cy="1491147"/>
            <a:chOff x="0" y="0"/>
            <a:chExt cx="1493683" cy="803393"/>
          </a:xfrm>
        </p:grpSpPr>
        <p:sp>
          <p:nvSpPr>
            <p:cNvPr name="Freeform 21" id="21"/>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22" id="22"/>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3" id="23"/>
          <p:cNvGrpSpPr/>
          <p:nvPr/>
        </p:nvGrpSpPr>
        <p:grpSpPr>
          <a:xfrm rot="0">
            <a:off x="3958634" y="6270454"/>
            <a:ext cx="2772366" cy="1491147"/>
            <a:chOff x="0" y="0"/>
            <a:chExt cx="1493683" cy="803393"/>
          </a:xfrm>
        </p:grpSpPr>
        <p:sp>
          <p:nvSpPr>
            <p:cNvPr name="Freeform 24" id="24"/>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25" id="25"/>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6" id="26"/>
          <p:cNvGrpSpPr/>
          <p:nvPr/>
        </p:nvGrpSpPr>
        <p:grpSpPr>
          <a:xfrm rot="0">
            <a:off x="1041400" y="7904970"/>
            <a:ext cx="2772366" cy="1491147"/>
            <a:chOff x="0" y="0"/>
            <a:chExt cx="1493683" cy="803393"/>
          </a:xfrm>
        </p:grpSpPr>
        <p:sp>
          <p:nvSpPr>
            <p:cNvPr name="Freeform 27" id="27"/>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28" id="28"/>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29" id="29"/>
          <p:cNvGrpSpPr/>
          <p:nvPr/>
        </p:nvGrpSpPr>
        <p:grpSpPr>
          <a:xfrm rot="0">
            <a:off x="3958634" y="7904970"/>
            <a:ext cx="2772366" cy="1491147"/>
            <a:chOff x="0" y="0"/>
            <a:chExt cx="1493683" cy="803393"/>
          </a:xfrm>
        </p:grpSpPr>
        <p:sp>
          <p:nvSpPr>
            <p:cNvPr name="Freeform 30" id="30"/>
            <p:cNvSpPr/>
            <p:nvPr/>
          </p:nvSpPr>
          <p:spPr>
            <a:xfrm flipH="false" flipV="false" rot="0">
              <a:off x="0" y="0"/>
              <a:ext cx="1493683" cy="803393"/>
            </a:xfrm>
            <a:custGeom>
              <a:avLst/>
              <a:gdLst/>
              <a:ahLst/>
              <a:cxnLst/>
              <a:rect r="r" b="b" t="t" l="l"/>
              <a:pathLst>
                <a:path h="803393" w="1493683">
                  <a:moveTo>
                    <a:pt x="25133" y="0"/>
                  </a:moveTo>
                  <a:lnTo>
                    <a:pt x="1468550" y="0"/>
                  </a:lnTo>
                  <a:cubicBezTo>
                    <a:pt x="1475216" y="0"/>
                    <a:pt x="1481608" y="2648"/>
                    <a:pt x="1486322" y="7361"/>
                  </a:cubicBezTo>
                  <a:cubicBezTo>
                    <a:pt x="1491035" y="12075"/>
                    <a:pt x="1493683" y="18467"/>
                    <a:pt x="1493683" y="25133"/>
                  </a:cubicBezTo>
                  <a:lnTo>
                    <a:pt x="1493683" y="778261"/>
                  </a:lnTo>
                  <a:cubicBezTo>
                    <a:pt x="1493683" y="784926"/>
                    <a:pt x="1491035" y="791319"/>
                    <a:pt x="1486322" y="796032"/>
                  </a:cubicBezTo>
                  <a:cubicBezTo>
                    <a:pt x="1481608" y="800746"/>
                    <a:pt x="1475216" y="803393"/>
                    <a:pt x="1468550" y="803393"/>
                  </a:cubicBezTo>
                  <a:lnTo>
                    <a:pt x="25133" y="803393"/>
                  </a:lnTo>
                  <a:cubicBezTo>
                    <a:pt x="18467" y="803393"/>
                    <a:pt x="12075" y="800746"/>
                    <a:pt x="7361" y="796032"/>
                  </a:cubicBezTo>
                  <a:cubicBezTo>
                    <a:pt x="2648" y="791319"/>
                    <a:pt x="0" y="784926"/>
                    <a:pt x="0" y="778261"/>
                  </a:cubicBezTo>
                  <a:lnTo>
                    <a:pt x="0" y="25133"/>
                  </a:lnTo>
                  <a:cubicBezTo>
                    <a:pt x="0" y="18467"/>
                    <a:pt x="2648" y="12075"/>
                    <a:pt x="7361" y="7361"/>
                  </a:cubicBezTo>
                  <a:cubicBezTo>
                    <a:pt x="12075" y="2648"/>
                    <a:pt x="18467" y="0"/>
                    <a:pt x="25133" y="0"/>
                  </a:cubicBezTo>
                  <a:close/>
                </a:path>
              </a:pathLst>
            </a:custGeom>
            <a:solidFill>
              <a:srgbClr val="FFFFFF"/>
            </a:solidFill>
            <a:ln w="38100" cap="sq">
              <a:solidFill>
                <a:srgbClr val="000000"/>
              </a:solidFill>
              <a:prstDash val="solid"/>
              <a:miter/>
            </a:ln>
          </p:spPr>
        </p:sp>
        <p:sp>
          <p:nvSpPr>
            <p:cNvPr name="TextBox 31" id="31"/>
            <p:cNvSpPr txBox="true"/>
            <p:nvPr/>
          </p:nvSpPr>
          <p:spPr>
            <a:xfrm>
              <a:off x="0" y="-28575"/>
              <a:ext cx="1493683" cy="831968"/>
            </a:xfrm>
            <a:prstGeom prst="rect">
              <a:avLst/>
            </a:prstGeom>
          </p:spPr>
          <p:txBody>
            <a:bodyPr anchor="ctr" rtlCol="false" tIns="33791" lIns="33791" bIns="33791" rIns="33791"/>
            <a:lstStyle/>
            <a:p>
              <a:pPr algn="ctr">
                <a:lnSpc>
                  <a:spcPts val="1303"/>
                </a:lnSpc>
                <a:spcBef>
                  <a:spcPct val="0"/>
                </a:spcBef>
              </a:pPr>
            </a:p>
          </p:txBody>
        </p:sp>
      </p:grpSp>
      <p:grpSp>
        <p:nvGrpSpPr>
          <p:cNvPr name="Group 32" id="32"/>
          <p:cNvGrpSpPr/>
          <p:nvPr/>
        </p:nvGrpSpPr>
        <p:grpSpPr>
          <a:xfrm rot="0">
            <a:off x="3266516" y="3085669"/>
            <a:ext cx="419170" cy="410713"/>
            <a:chOff x="0" y="0"/>
            <a:chExt cx="225839" cy="221282"/>
          </a:xfrm>
        </p:grpSpPr>
        <p:sp>
          <p:nvSpPr>
            <p:cNvPr name="Freeform 33" id="33"/>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34" id="34"/>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35" id="35"/>
          <p:cNvGrpSpPr/>
          <p:nvPr/>
        </p:nvGrpSpPr>
        <p:grpSpPr>
          <a:xfrm rot="0">
            <a:off x="3266516" y="3541185"/>
            <a:ext cx="419170" cy="410713"/>
            <a:chOff x="0" y="0"/>
            <a:chExt cx="225839" cy="221282"/>
          </a:xfrm>
        </p:grpSpPr>
        <p:sp>
          <p:nvSpPr>
            <p:cNvPr name="Freeform 36" id="36"/>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37" id="37"/>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38" id="38"/>
          <p:cNvGrpSpPr/>
          <p:nvPr/>
        </p:nvGrpSpPr>
        <p:grpSpPr>
          <a:xfrm rot="0">
            <a:off x="3266516" y="3996701"/>
            <a:ext cx="419170" cy="410713"/>
            <a:chOff x="0" y="0"/>
            <a:chExt cx="225839" cy="221282"/>
          </a:xfrm>
        </p:grpSpPr>
        <p:sp>
          <p:nvSpPr>
            <p:cNvPr name="Freeform 39" id="39"/>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0" id="40"/>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41" id="41"/>
          <p:cNvGrpSpPr/>
          <p:nvPr/>
        </p:nvGrpSpPr>
        <p:grpSpPr>
          <a:xfrm rot="0">
            <a:off x="3266516" y="4716584"/>
            <a:ext cx="419170" cy="410713"/>
            <a:chOff x="0" y="0"/>
            <a:chExt cx="225839" cy="221282"/>
          </a:xfrm>
        </p:grpSpPr>
        <p:sp>
          <p:nvSpPr>
            <p:cNvPr name="Freeform 42" id="42"/>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3" id="43"/>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44" id="44"/>
          <p:cNvGrpSpPr/>
          <p:nvPr/>
        </p:nvGrpSpPr>
        <p:grpSpPr>
          <a:xfrm rot="0">
            <a:off x="3266516" y="5172100"/>
            <a:ext cx="419170" cy="410713"/>
            <a:chOff x="0" y="0"/>
            <a:chExt cx="225839" cy="221282"/>
          </a:xfrm>
        </p:grpSpPr>
        <p:sp>
          <p:nvSpPr>
            <p:cNvPr name="Freeform 45" id="45"/>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6" id="46"/>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47" id="47"/>
          <p:cNvGrpSpPr/>
          <p:nvPr/>
        </p:nvGrpSpPr>
        <p:grpSpPr>
          <a:xfrm rot="0">
            <a:off x="3266516" y="5627616"/>
            <a:ext cx="419170" cy="410713"/>
            <a:chOff x="0" y="0"/>
            <a:chExt cx="225839" cy="221282"/>
          </a:xfrm>
        </p:grpSpPr>
        <p:sp>
          <p:nvSpPr>
            <p:cNvPr name="Freeform 48" id="48"/>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49" id="49"/>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0" id="50"/>
          <p:cNvGrpSpPr/>
          <p:nvPr/>
        </p:nvGrpSpPr>
        <p:grpSpPr>
          <a:xfrm rot="0">
            <a:off x="3266516" y="6354256"/>
            <a:ext cx="419170" cy="410713"/>
            <a:chOff x="0" y="0"/>
            <a:chExt cx="225839" cy="221282"/>
          </a:xfrm>
        </p:grpSpPr>
        <p:sp>
          <p:nvSpPr>
            <p:cNvPr name="Freeform 51" id="51"/>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52" id="52"/>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3" id="53"/>
          <p:cNvGrpSpPr/>
          <p:nvPr/>
        </p:nvGrpSpPr>
        <p:grpSpPr>
          <a:xfrm rot="0">
            <a:off x="3266516" y="6809772"/>
            <a:ext cx="419170" cy="410713"/>
            <a:chOff x="0" y="0"/>
            <a:chExt cx="225839" cy="221282"/>
          </a:xfrm>
        </p:grpSpPr>
        <p:sp>
          <p:nvSpPr>
            <p:cNvPr name="Freeform 54" id="54"/>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55" id="55"/>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6" id="56"/>
          <p:cNvGrpSpPr/>
          <p:nvPr/>
        </p:nvGrpSpPr>
        <p:grpSpPr>
          <a:xfrm rot="0">
            <a:off x="3266516" y="7265288"/>
            <a:ext cx="419170" cy="410713"/>
            <a:chOff x="0" y="0"/>
            <a:chExt cx="225839" cy="221282"/>
          </a:xfrm>
        </p:grpSpPr>
        <p:sp>
          <p:nvSpPr>
            <p:cNvPr name="Freeform 57" id="57"/>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58" id="58"/>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59" id="59"/>
          <p:cNvGrpSpPr/>
          <p:nvPr/>
        </p:nvGrpSpPr>
        <p:grpSpPr>
          <a:xfrm rot="0">
            <a:off x="3266516" y="7989671"/>
            <a:ext cx="419170" cy="410713"/>
            <a:chOff x="0" y="0"/>
            <a:chExt cx="225839" cy="221282"/>
          </a:xfrm>
        </p:grpSpPr>
        <p:sp>
          <p:nvSpPr>
            <p:cNvPr name="Freeform 60" id="60"/>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61" id="61"/>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62" id="62"/>
          <p:cNvGrpSpPr/>
          <p:nvPr/>
        </p:nvGrpSpPr>
        <p:grpSpPr>
          <a:xfrm rot="0">
            <a:off x="3266516" y="8445187"/>
            <a:ext cx="419170" cy="410713"/>
            <a:chOff x="0" y="0"/>
            <a:chExt cx="225839" cy="221282"/>
          </a:xfrm>
        </p:grpSpPr>
        <p:sp>
          <p:nvSpPr>
            <p:cNvPr name="Freeform 63" id="63"/>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64" id="64"/>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65" id="65"/>
          <p:cNvGrpSpPr/>
          <p:nvPr/>
        </p:nvGrpSpPr>
        <p:grpSpPr>
          <a:xfrm rot="0">
            <a:off x="3266516" y="8900703"/>
            <a:ext cx="419170" cy="410713"/>
            <a:chOff x="0" y="0"/>
            <a:chExt cx="225839" cy="221282"/>
          </a:xfrm>
        </p:grpSpPr>
        <p:sp>
          <p:nvSpPr>
            <p:cNvPr name="Freeform 66" id="66"/>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67" id="67"/>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68" id="68"/>
          <p:cNvGrpSpPr/>
          <p:nvPr/>
        </p:nvGrpSpPr>
        <p:grpSpPr>
          <a:xfrm rot="0">
            <a:off x="6175147" y="3086937"/>
            <a:ext cx="419170" cy="410713"/>
            <a:chOff x="0" y="0"/>
            <a:chExt cx="225839" cy="221282"/>
          </a:xfrm>
        </p:grpSpPr>
        <p:sp>
          <p:nvSpPr>
            <p:cNvPr name="Freeform 69" id="69"/>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0" id="70"/>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71" id="71"/>
          <p:cNvGrpSpPr/>
          <p:nvPr/>
        </p:nvGrpSpPr>
        <p:grpSpPr>
          <a:xfrm rot="0">
            <a:off x="6175147" y="3542453"/>
            <a:ext cx="419170" cy="410713"/>
            <a:chOff x="0" y="0"/>
            <a:chExt cx="225839" cy="221282"/>
          </a:xfrm>
        </p:grpSpPr>
        <p:sp>
          <p:nvSpPr>
            <p:cNvPr name="Freeform 72" id="72"/>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3" id="73"/>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74" id="74"/>
          <p:cNvGrpSpPr/>
          <p:nvPr/>
        </p:nvGrpSpPr>
        <p:grpSpPr>
          <a:xfrm rot="0">
            <a:off x="6175147" y="3997969"/>
            <a:ext cx="419170" cy="410713"/>
            <a:chOff x="0" y="0"/>
            <a:chExt cx="225839" cy="221282"/>
          </a:xfrm>
        </p:grpSpPr>
        <p:sp>
          <p:nvSpPr>
            <p:cNvPr name="Freeform 75" id="75"/>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6" id="76"/>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77" id="77"/>
          <p:cNvGrpSpPr/>
          <p:nvPr/>
        </p:nvGrpSpPr>
        <p:grpSpPr>
          <a:xfrm rot="0">
            <a:off x="6175147" y="4720640"/>
            <a:ext cx="419170" cy="410713"/>
            <a:chOff x="0" y="0"/>
            <a:chExt cx="225839" cy="221282"/>
          </a:xfrm>
        </p:grpSpPr>
        <p:sp>
          <p:nvSpPr>
            <p:cNvPr name="Freeform 78" id="78"/>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79" id="79"/>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0" id="80"/>
          <p:cNvGrpSpPr/>
          <p:nvPr/>
        </p:nvGrpSpPr>
        <p:grpSpPr>
          <a:xfrm rot="0">
            <a:off x="6175147" y="5176156"/>
            <a:ext cx="419170" cy="410713"/>
            <a:chOff x="0" y="0"/>
            <a:chExt cx="225839" cy="221282"/>
          </a:xfrm>
        </p:grpSpPr>
        <p:sp>
          <p:nvSpPr>
            <p:cNvPr name="Freeform 81" id="81"/>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82" id="82"/>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3" id="83"/>
          <p:cNvGrpSpPr/>
          <p:nvPr/>
        </p:nvGrpSpPr>
        <p:grpSpPr>
          <a:xfrm rot="0">
            <a:off x="6175147" y="5631672"/>
            <a:ext cx="419170" cy="410713"/>
            <a:chOff x="0" y="0"/>
            <a:chExt cx="225839" cy="221282"/>
          </a:xfrm>
        </p:grpSpPr>
        <p:sp>
          <p:nvSpPr>
            <p:cNvPr name="Freeform 84" id="84"/>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85" id="85"/>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6" id="86"/>
          <p:cNvGrpSpPr/>
          <p:nvPr/>
        </p:nvGrpSpPr>
        <p:grpSpPr>
          <a:xfrm rot="0">
            <a:off x="6175147" y="6354342"/>
            <a:ext cx="419170" cy="410713"/>
            <a:chOff x="0" y="0"/>
            <a:chExt cx="225839" cy="221282"/>
          </a:xfrm>
        </p:grpSpPr>
        <p:sp>
          <p:nvSpPr>
            <p:cNvPr name="Freeform 87" id="87"/>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88" id="88"/>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89" id="89"/>
          <p:cNvGrpSpPr/>
          <p:nvPr/>
        </p:nvGrpSpPr>
        <p:grpSpPr>
          <a:xfrm rot="0">
            <a:off x="6175147" y="6809858"/>
            <a:ext cx="419170" cy="410713"/>
            <a:chOff x="0" y="0"/>
            <a:chExt cx="225839" cy="221282"/>
          </a:xfrm>
        </p:grpSpPr>
        <p:sp>
          <p:nvSpPr>
            <p:cNvPr name="Freeform 90" id="90"/>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91" id="91"/>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92" id="92"/>
          <p:cNvGrpSpPr/>
          <p:nvPr/>
        </p:nvGrpSpPr>
        <p:grpSpPr>
          <a:xfrm rot="0">
            <a:off x="6175147" y="7265374"/>
            <a:ext cx="419170" cy="410713"/>
            <a:chOff x="0" y="0"/>
            <a:chExt cx="225839" cy="221282"/>
          </a:xfrm>
        </p:grpSpPr>
        <p:sp>
          <p:nvSpPr>
            <p:cNvPr name="Freeform 93" id="93"/>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94" id="94"/>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95" id="95"/>
          <p:cNvGrpSpPr/>
          <p:nvPr/>
        </p:nvGrpSpPr>
        <p:grpSpPr>
          <a:xfrm rot="0">
            <a:off x="6175147" y="7989671"/>
            <a:ext cx="419170" cy="410713"/>
            <a:chOff x="0" y="0"/>
            <a:chExt cx="225839" cy="221282"/>
          </a:xfrm>
        </p:grpSpPr>
        <p:sp>
          <p:nvSpPr>
            <p:cNvPr name="Freeform 96" id="96"/>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97" id="97"/>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98" id="98"/>
          <p:cNvGrpSpPr/>
          <p:nvPr/>
        </p:nvGrpSpPr>
        <p:grpSpPr>
          <a:xfrm rot="0">
            <a:off x="6175147" y="8445187"/>
            <a:ext cx="419170" cy="410713"/>
            <a:chOff x="0" y="0"/>
            <a:chExt cx="225839" cy="221282"/>
          </a:xfrm>
        </p:grpSpPr>
        <p:sp>
          <p:nvSpPr>
            <p:cNvPr name="Freeform 99" id="99"/>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100" id="100"/>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grpSp>
        <p:nvGrpSpPr>
          <p:cNvPr name="Group 101" id="101"/>
          <p:cNvGrpSpPr/>
          <p:nvPr/>
        </p:nvGrpSpPr>
        <p:grpSpPr>
          <a:xfrm rot="0">
            <a:off x="6175147" y="8900703"/>
            <a:ext cx="419170" cy="410713"/>
            <a:chOff x="0" y="0"/>
            <a:chExt cx="225839" cy="221282"/>
          </a:xfrm>
        </p:grpSpPr>
        <p:sp>
          <p:nvSpPr>
            <p:cNvPr name="Freeform 102" id="102"/>
            <p:cNvSpPr/>
            <p:nvPr/>
          </p:nvSpPr>
          <p:spPr>
            <a:xfrm flipH="false" flipV="false" rot="0">
              <a:off x="0" y="0"/>
              <a:ext cx="225839" cy="221282"/>
            </a:xfrm>
            <a:custGeom>
              <a:avLst/>
              <a:gdLst/>
              <a:ahLst/>
              <a:cxnLst/>
              <a:rect r="r" b="b" t="t" l="l"/>
              <a:pathLst>
                <a:path h="221282" w="225839">
                  <a:moveTo>
                    <a:pt x="110641" y="0"/>
                  </a:moveTo>
                  <a:lnTo>
                    <a:pt x="115198" y="0"/>
                  </a:lnTo>
                  <a:cubicBezTo>
                    <a:pt x="144541" y="0"/>
                    <a:pt x="172683" y="11657"/>
                    <a:pt x="193433" y="32406"/>
                  </a:cubicBezTo>
                  <a:cubicBezTo>
                    <a:pt x="214182" y="53155"/>
                    <a:pt x="225839" y="81297"/>
                    <a:pt x="225839" y="110641"/>
                  </a:cubicBezTo>
                  <a:lnTo>
                    <a:pt x="225839" y="110641"/>
                  </a:lnTo>
                  <a:cubicBezTo>
                    <a:pt x="225839" y="139985"/>
                    <a:pt x="214182" y="168127"/>
                    <a:pt x="193433" y="188876"/>
                  </a:cubicBezTo>
                  <a:cubicBezTo>
                    <a:pt x="172683" y="209625"/>
                    <a:pt x="144541" y="221282"/>
                    <a:pt x="115198" y="221282"/>
                  </a:cubicBezTo>
                  <a:lnTo>
                    <a:pt x="110641" y="221282"/>
                  </a:lnTo>
                  <a:cubicBezTo>
                    <a:pt x="81297" y="221282"/>
                    <a:pt x="53155" y="209625"/>
                    <a:pt x="32406" y="188876"/>
                  </a:cubicBezTo>
                  <a:cubicBezTo>
                    <a:pt x="11657" y="168127"/>
                    <a:pt x="0" y="139985"/>
                    <a:pt x="0" y="110641"/>
                  </a:cubicBezTo>
                  <a:lnTo>
                    <a:pt x="0" y="110641"/>
                  </a:lnTo>
                  <a:cubicBezTo>
                    <a:pt x="0" y="81297"/>
                    <a:pt x="11657" y="53155"/>
                    <a:pt x="32406" y="32406"/>
                  </a:cubicBezTo>
                  <a:cubicBezTo>
                    <a:pt x="53155" y="11657"/>
                    <a:pt x="81297" y="0"/>
                    <a:pt x="110641" y="0"/>
                  </a:cubicBezTo>
                  <a:close/>
                </a:path>
              </a:pathLst>
            </a:custGeom>
            <a:solidFill>
              <a:srgbClr val="FFFFFF"/>
            </a:solidFill>
            <a:ln w="38100" cap="sq">
              <a:solidFill>
                <a:srgbClr val="000000"/>
              </a:solidFill>
              <a:prstDash val="solid"/>
              <a:miter/>
            </a:ln>
          </p:spPr>
        </p:sp>
        <p:sp>
          <p:nvSpPr>
            <p:cNvPr name="TextBox 103" id="103"/>
            <p:cNvSpPr txBox="true"/>
            <p:nvPr/>
          </p:nvSpPr>
          <p:spPr>
            <a:xfrm>
              <a:off x="0" y="-28575"/>
              <a:ext cx="225839" cy="249857"/>
            </a:xfrm>
            <a:prstGeom prst="rect">
              <a:avLst/>
            </a:prstGeom>
          </p:spPr>
          <p:txBody>
            <a:bodyPr anchor="ctr" rtlCol="false" tIns="33791" lIns="33791" bIns="33791" rIns="33791"/>
            <a:lstStyle/>
            <a:p>
              <a:pPr algn="ctr">
                <a:lnSpc>
                  <a:spcPts val="1303"/>
                </a:lnSpc>
                <a:spcBef>
                  <a:spcPct val="0"/>
                </a:spcBef>
              </a:pPr>
            </a:p>
          </p:txBody>
        </p:sp>
      </p:grpSp>
      <p:sp>
        <p:nvSpPr>
          <p:cNvPr name="Freeform 104" id="104"/>
          <p:cNvSpPr/>
          <p:nvPr/>
        </p:nvSpPr>
        <p:spPr>
          <a:xfrm flipH="false" flipV="false" rot="1029471">
            <a:off x="1286161" y="3729511"/>
            <a:ext cx="496073" cy="558956"/>
          </a:xfrm>
          <a:custGeom>
            <a:avLst/>
            <a:gdLst/>
            <a:ahLst/>
            <a:cxnLst/>
            <a:rect r="r" b="b" t="t" l="l"/>
            <a:pathLst>
              <a:path h="558956" w="496073">
                <a:moveTo>
                  <a:pt x="0" y="0"/>
                </a:moveTo>
                <a:lnTo>
                  <a:pt x="496074" y="0"/>
                </a:lnTo>
                <a:lnTo>
                  <a:pt x="496074" y="558956"/>
                </a:lnTo>
                <a:lnTo>
                  <a:pt x="0" y="558956"/>
                </a:lnTo>
                <a:lnTo>
                  <a:pt x="0" y="0"/>
                </a:lnTo>
                <a:close/>
              </a:path>
            </a:pathLst>
          </a:custGeom>
          <a:blipFill>
            <a:blip r:embed="rId2"/>
            <a:stretch>
              <a:fillRect l="0" t="0" r="0" b="0"/>
            </a:stretch>
          </a:blipFill>
        </p:spPr>
      </p:sp>
      <p:sp>
        <p:nvSpPr>
          <p:cNvPr name="Freeform 105" id="105"/>
          <p:cNvSpPr/>
          <p:nvPr/>
        </p:nvSpPr>
        <p:spPr>
          <a:xfrm flipH="false" flipV="false" rot="0">
            <a:off x="1640574" y="3181988"/>
            <a:ext cx="496073" cy="558956"/>
          </a:xfrm>
          <a:custGeom>
            <a:avLst/>
            <a:gdLst/>
            <a:ahLst/>
            <a:cxnLst/>
            <a:rect r="r" b="b" t="t" l="l"/>
            <a:pathLst>
              <a:path h="558956" w="496073">
                <a:moveTo>
                  <a:pt x="0" y="0"/>
                </a:moveTo>
                <a:lnTo>
                  <a:pt x="496073" y="0"/>
                </a:lnTo>
                <a:lnTo>
                  <a:pt x="496073" y="558956"/>
                </a:lnTo>
                <a:lnTo>
                  <a:pt x="0" y="558956"/>
                </a:lnTo>
                <a:lnTo>
                  <a:pt x="0" y="0"/>
                </a:lnTo>
                <a:close/>
              </a:path>
            </a:pathLst>
          </a:custGeom>
          <a:blipFill>
            <a:blip r:embed="rId2"/>
            <a:stretch>
              <a:fillRect l="0" t="0" r="0" b="0"/>
            </a:stretch>
          </a:blipFill>
        </p:spPr>
      </p:sp>
      <p:sp>
        <p:nvSpPr>
          <p:cNvPr name="Freeform 106" id="106"/>
          <p:cNvSpPr/>
          <p:nvPr/>
        </p:nvSpPr>
        <p:spPr>
          <a:xfrm flipH="false" flipV="false" rot="-1016800">
            <a:off x="2448484" y="3194670"/>
            <a:ext cx="496073" cy="558956"/>
          </a:xfrm>
          <a:custGeom>
            <a:avLst/>
            <a:gdLst/>
            <a:ahLst/>
            <a:cxnLst/>
            <a:rect r="r" b="b" t="t" l="l"/>
            <a:pathLst>
              <a:path h="558956" w="496073">
                <a:moveTo>
                  <a:pt x="0" y="0"/>
                </a:moveTo>
                <a:lnTo>
                  <a:pt x="496073" y="0"/>
                </a:lnTo>
                <a:lnTo>
                  <a:pt x="496073" y="558956"/>
                </a:lnTo>
                <a:lnTo>
                  <a:pt x="0" y="558956"/>
                </a:lnTo>
                <a:lnTo>
                  <a:pt x="0" y="0"/>
                </a:lnTo>
                <a:close/>
              </a:path>
            </a:pathLst>
          </a:custGeom>
          <a:blipFill>
            <a:blip r:embed="rId2"/>
            <a:stretch>
              <a:fillRect l="0" t="0" r="0" b="0"/>
            </a:stretch>
          </a:blipFill>
        </p:spPr>
      </p:sp>
      <p:sp>
        <p:nvSpPr>
          <p:cNvPr name="Freeform 107" id="107"/>
          <p:cNvSpPr/>
          <p:nvPr/>
        </p:nvSpPr>
        <p:spPr>
          <a:xfrm flipH="false" flipV="false" rot="0">
            <a:off x="2087558" y="3753626"/>
            <a:ext cx="496073" cy="558956"/>
          </a:xfrm>
          <a:custGeom>
            <a:avLst/>
            <a:gdLst/>
            <a:ahLst/>
            <a:cxnLst/>
            <a:rect r="r" b="b" t="t" l="l"/>
            <a:pathLst>
              <a:path h="558956" w="496073">
                <a:moveTo>
                  <a:pt x="0" y="0"/>
                </a:moveTo>
                <a:lnTo>
                  <a:pt x="496073" y="0"/>
                </a:lnTo>
                <a:lnTo>
                  <a:pt x="496073" y="558955"/>
                </a:lnTo>
                <a:lnTo>
                  <a:pt x="0" y="558955"/>
                </a:lnTo>
                <a:lnTo>
                  <a:pt x="0" y="0"/>
                </a:lnTo>
                <a:close/>
              </a:path>
            </a:pathLst>
          </a:custGeom>
          <a:blipFill>
            <a:blip r:embed="rId2"/>
            <a:stretch>
              <a:fillRect l="0" t="0" r="0" b="0"/>
            </a:stretch>
          </a:blipFill>
        </p:spPr>
      </p:sp>
      <p:sp>
        <p:nvSpPr>
          <p:cNvPr name="Freeform 108" id="108"/>
          <p:cNvSpPr/>
          <p:nvPr/>
        </p:nvSpPr>
        <p:spPr>
          <a:xfrm flipH="false" flipV="false" rot="0">
            <a:off x="4135210" y="3184394"/>
            <a:ext cx="508456" cy="508456"/>
          </a:xfrm>
          <a:custGeom>
            <a:avLst/>
            <a:gdLst/>
            <a:ahLst/>
            <a:cxnLst/>
            <a:rect r="r" b="b" t="t" l="l"/>
            <a:pathLst>
              <a:path h="508456" w="508456">
                <a:moveTo>
                  <a:pt x="0" y="0"/>
                </a:moveTo>
                <a:lnTo>
                  <a:pt x="508456" y="0"/>
                </a:lnTo>
                <a:lnTo>
                  <a:pt x="508456" y="508455"/>
                </a:lnTo>
                <a:lnTo>
                  <a:pt x="0" y="5084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9" id="109"/>
          <p:cNvSpPr/>
          <p:nvPr/>
        </p:nvSpPr>
        <p:spPr>
          <a:xfrm flipH="false" flipV="false" rot="-814096">
            <a:off x="4248027" y="3803287"/>
            <a:ext cx="508456" cy="508456"/>
          </a:xfrm>
          <a:custGeom>
            <a:avLst/>
            <a:gdLst/>
            <a:ahLst/>
            <a:cxnLst/>
            <a:rect r="r" b="b" t="t" l="l"/>
            <a:pathLst>
              <a:path h="508456" w="508456">
                <a:moveTo>
                  <a:pt x="0" y="0"/>
                </a:moveTo>
                <a:lnTo>
                  <a:pt x="508455" y="0"/>
                </a:lnTo>
                <a:lnTo>
                  <a:pt x="508455" y="508456"/>
                </a:lnTo>
                <a:lnTo>
                  <a:pt x="0" y="50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0" id="110"/>
          <p:cNvSpPr/>
          <p:nvPr/>
        </p:nvSpPr>
        <p:spPr>
          <a:xfrm flipH="false" flipV="false" rot="0">
            <a:off x="4787085" y="3325357"/>
            <a:ext cx="508456" cy="508456"/>
          </a:xfrm>
          <a:custGeom>
            <a:avLst/>
            <a:gdLst/>
            <a:ahLst/>
            <a:cxnLst/>
            <a:rect r="r" b="b" t="t" l="l"/>
            <a:pathLst>
              <a:path h="508456" w="508456">
                <a:moveTo>
                  <a:pt x="0" y="0"/>
                </a:moveTo>
                <a:lnTo>
                  <a:pt x="508456" y="0"/>
                </a:lnTo>
                <a:lnTo>
                  <a:pt x="508456" y="508456"/>
                </a:lnTo>
                <a:lnTo>
                  <a:pt x="0" y="50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1" id="111"/>
          <p:cNvSpPr/>
          <p:nvPr/>
        </p:nvSpPr>
        <p:spPr>
          <a:xfrm flipH="false" flipV="false" rot="604212">
            <a:off x="5443098" y="3189740"/>
            <a:ext cx="508456" cy="508456"/>
          </a:xfrm>
          <a:custGeom>
            <a:avLst/>
            <a:gdLst/>
            <a:ahLst/>
            <a:cxnLst/>
            <a:rect r="r" b="b" t="t" l="l"/>
            <a:pathLst>
              <a:path h="508456" w="508456">
                <a:moveTo>
                  <a:pt x="0" y="0"/>
                </a:moveTo>
                <a:lnTo>
                  <a:pt x="508456" y="0"/>
                </a:lnTo>
                <a:lnTo>
                  <a:pt x="508456" y="508455"/>
                </a:lnTo>
                <a:lnTo>
                  <a:pt x="0" y="5084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2" id="112"/>
          <p:cNvSpPr/>
          <p:nvPr/>
        </p:nvSpPr>
        <p:spPr>
          <a:xfrm flipH="false" flipV="false" rot="-403880">
            <a:off x="5243281" y="3799230"/>
            <a:ext cx="508456" cy="508456"/>
          </a:xfrm>
          <a:custGeom>
            <a:avLst/>
            <a:gdLst/>
            <a:ahLst/>
            <a:cxnLst/>
            <a:rect r="r" b="b" t="t" l="l"/>
            <a:pathLst>
              <a:path h="508456" w="508456">
                <a:moveTo>
                  <a:pt x="0" y="0"/>
                </a:moveTo>
                <a:lnTo>
                  <a:pt x="508456" y="0"/>
                </a:lnTo>
                <a:lnTo>
                  <a:pt x="508456" y="508456"/>
                </a:lnTo>
                <a:lnTo>
                  <a:pt x="0" y="50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3" id="113"/>
          <p:cNvSpPr/>
          <p:nvPr/>
        </p:nvSpPr>
        <p:spPr>
          <a:xfrm flipH="false" flipV="false" rot="0">
            <a:off x="1400671" y="4859953"/>
            <a:ext cx="714330" cy="624146"/>
          </a:xfrm>
          <a:custGeom>
            <a:avLst/>
            <a:gdLst/>
            <a:ahLst/>
            <a:cxnLst/>
            <a:rect r="r" b="b" t="t" l="l"/>
            <a:pathLst>
              <a:path h="624146" w="714330">
                <a:moveTo>
                  <a:pt x="0" y="0"/>
                </a:moveTo>
                <a:lnTo>
                  <a:pt x="714330" y="0"/>
                </a:lnTo>
                <a:lnTo>
                  <a:pt x="714330" y="624145"/>
                </a:lnTo>
                <a:lnTo>
                  <a:pt x="0" y="624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4" id="114"/>
          <p:cNvSpPr/>
          <p:nvPr/>
        </p:nvSpPr>
        <p:spPr>
          <a:xfrm flipH="false" flipV="false" rot="1140228">
            <a:off x="2163592" y="5270703"/>
            <a:ext cx="723698" cy="632332"/>
          </a:xfrm>
          <a:custGeom>
            <a:avLst/>
            <a:gdLst/>
            <a:ahLst/>
            <a:cxnLst/>
            <a:rect r="r" b="b" t="t" l="l"/>
            <a:pathLst>
              <a:path h="632332" w="723698">
                <a:moveTo>
                  <a:pt x="0" y="0"/>
                </a:moveTo>
                <a:lnTo>
                  <a:pt x="723699" y="0"/>
                </a:lnTo>
                <a:lnTo>
                  <a:pt x="723699" y="632332"/>
                </a:lnTo>
                <a:lnTo>
                  <a:pt x="0" y="6323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5" id="115"/>
          <p:cNvSpPr/>
          <p:nvPr/>
        </p:nvSpPr>
        <p:spPr>
          <a:xfrm flipH="false" flipV="false" rot="0">
            <a:off x="4161627" y="4826246"/>
            <a:ext cx="442033" cy="422745"/>
          </a:xfrm>
          <a:custGeom>
            <a:avLst/>
            <a:gdLst/>
            <a:ahLst/>
            <a:cxnLst/>
            <a:rect r="r" b="b" t="t" l="l"/>
            <a:pathLst>
              <a:path h="422745" w="442033">
                <a:moveTo>
                  <a:pt x="0" y="0"/>
                </a:moveTo>
                <a:lnTo>
                  <a:pt x="442034" y="0"/>
                </a:lnTo>
                <a:lnTo>
                  <a:pt x="442034"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6" id="116"/>
          <p:cNvSpPr/>
          <p:nvPr/>
        </p:nvSpPr>
        <p:spPr>
          <a:xfrm flipH="false" flipV="false" rot="646564">
            <a:off x="4181436" y="5463324"/>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7" id="117"/>
          <p:cNvSpPr/>
          <p:nvPr/>
        </p:nvSpPr>
        <p:spPr>
          <a:xfrm flipH="false" flipV="false" rot="0">
            <a:off x="4782199" y="5406892"/>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8" id="118"/>
          <p:cNvSpPr/>
          <p:nvPr/>
        </p:nvSpPr>
        <p:spPr>
          <a:xfrm flipH="false" flipV="false" rot="-1445079">
            <a:off x="5513681" y="4826246"/>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9" id="119"/>
          <p:cNvSpPr/>
          <p:nvPr/>
        </p:nvSpPr>
        <p:spPr>
          <a:xfrm flipH="false" flipV="false" rot="-1445079">
            <a:off x="5419872" y="5514033"/>
            <a:ext cx="442033" cy="422745"/>
          </a:xfrm>
          <a:custGeom>
            <a:avLst/>
            <a:gdLst/>
            <a:ahLst/>
            <a:cxnLst/>
            <a:rect r="r" b="b" t="t" l="l"/>
            <a:pathLst>
              <a:path h="422745" w="442033">
                <a:moveTo>
                  <a:pt x="0" y="0"/>
                </a:moveTo>
                <a:lnTo>
                  <a:pt x="442033" y="0"/>
                </a:lnTo>
                <a:lnTo>
                  <a:pt x="442033"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0" id="120"/>
          <p:cNvSpPr/>
          <p:nvPr/>
        </p:nvSpPr>
        <p:spPr>
          <a:xfrm flipH="false" flipV="false" rot="-568615">
            <a:off x="4879035" y="4900517"/>
            <a:ext cx="442033" cy="422745"/>
          </a:xfrm>
          <a:custGeom>
            <a:avLst/>
            <a:gdLst/>
            <a:ahLst/>
            <a:cxnLst/>
            <a:rect r="r" b="b" t="t" l="l"/>
            <a:pathLst>
              <a:path h="422745" w="442033">
                <a:moveTo>
                  <a:pt x="0" y="0"/>
                </a:moveTo>
                <a:lnTo>
                  <a:pt x="442034" y="0"/>
                </a:lnTo>
                <a:lnTo>
                  <a:pt x="442034" y="422745"/>
                </a:lnTo>
                <a:lnTo>
                  <a:pt x="0" y="4227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1" id="121"/>
          <p:cNvSpPr/>
          <p:nvPr/>
        </p:nvSpPr>
        <p:spPr>
          <a:xfrm flipH="false" flipV="false" rot="-862464">
            <a:off x="1361529" y="6488209"/>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2" id="122"/>
          <p:cNvSpPr/>
          <p:nvPr/>
        </p:nvSpPr>
        <p:spPr>
          <a:xfrm flipH="false" flipV="false" rot="0">
            <a:off x="2117999" y="6427336"/>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3" id="123"/>
          <p:cNvSpPr/>
          <p:nvPr/>
        </p:nvSpPr>
        <p:spPr>
          <a:xfrm flipH="false" flipV="false" rot="708119">
            <a:off x="2698761" y="7232504"/>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4" id="124"/>
          <p:cNvSpPr/>
          <p:nvPr/>
        </p:nvSpPr>
        <p:spPr>
          <a:xfrm flipH="false" flipV="false" rot="0">
            <a:off x="1752995" y="6791087"/>
            <a:ext cx="286132" cy="326409"/>
          </a:xfrm>
          <a:custGeom>
            <a:avLst/>
            <a:gdLst/>
            <a:ahLst/>
            <a:cxnLst/>
            <a:rect r="r" b="b" t="t" l="l"/>
            <a:pathLst>
              <a:path h="326409" w="286132">
                <a:moveTo>
                  <a:pt x="0" y="0"/>
                </a:moveTo>
                <a:lnTo>
                  <a:pt x="286132" y="0"/>
                </a:lnTo>
                <a:lnTo>
                  <a:pt x="286132" y="326408"/>
                </a:lnTo>
                <a:lnTo>
                  <a:pt x="0" y="3264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5" id="125"/>
          <p:cNvSpPr/>
          <p:nvPr/>
        </p:nvSpPr>
        <p:spPr>
          <a:xfrm flipH="false" flipV="false" rot="-1107916">
            <a:off x="2407443" y="6851924"/>
            <a:ext cx="286132" cy="326409"/>
          </a:xfrm>
          <a:custGeom>
            <a:avLst/>
            <a:gdLst/>
            <a:ahLst/>
            <a:cxnLst/>
            <a:rect r="r" b="b" t="t" l="l"/>
            <a:pathLst>
              <a:path h="326409" w="286132">
                <a:moveTo>
                  <a:pt x="0" y="0"/>
                </a:moveTo>
                <a:lnTo>
                  <a:pt x="286132" y="0"/>
                </a:lnTo>
                <a:lnTo>
                  <a:pt x="286132"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6" id="126"/>
          <p:cNvSpPr/>
          <p:nvPr/>
        </p:nvSpPr>
        <p:spPr>
          <a:xfrm flipH="false" flipV="false" rot="1108596">
            <a:off x="1353220" y="7160156"/>
            <a:ext cx="286132" cy="326409"/>
          </a:xfrm>
          <a:custGeom>
            <a:avLst/>
            <a:gdLst/>
            <a:ahLst/>
            <a:cxnLst/>
            <a:rect r="r" b="b" t="t" l="l"/>
            <a:pathLst>
              <a:path h="326409" w="286132">
                <a:moveTo>
                  <a:pt x="0" y="0"/>
                </a:moveTo>
                <a:lnTo>
                  <a:pt x="286132" y="0"/>
                </a:lnTo>
                <a:lnTo>
                  <a:pt x="286132"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7" id="127"/>
          <p:cNvSpPr/>
          <p:nvPr/>
        </p:nvSpPr>
        <p:spPr>
          <a:xfrm flipH="false" flipV="false" rot="0">
            <a:off x="1991549" y="7206693"/>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8" id="128"/>
          <p:cNvSpPr/>
          <p:nvPr/>
        </p:nvSpPr>
        <p:spPr>
          <a:xfrm flipH="false" flipV="false" rot="1109693">
            <a:off x="2759348" y="6528426"/>
            <a:ext cx="286132" cy="326409"/>
          </a:xfrm>
          <a:custGeom>
            <a:avLst/>
            <a:gdLst/>
            <a:ahLst/>
            <a:cxnLst/>
            <a:rect r="r" b="b" t="t" l="l"/>
            <a:pathLst>
              <a:path h="326409" w="286132">
                <a:moveTo>
                  <a:pt x="0" y="0"/>
                </a:moveTo>
                <a:lnTo>
                  <a:pt x="286133" y="0"/>
                </a:lnTo>
                <a:lnTo>
                  <a:pt x="286133" y="326409"/>
                </a:lnTo>
                <a:lnTo>
                  <a:pt x="0" y="326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9" id="129"/>
          <p:cNvSpPr/>
          <p:nvPr/>
        </p:nvSpPr>
        <p:spPr>
          <a:xfrm flipH="false" flipV="false" rot="0">
            <a:off x="4643666" y="6488670"/>
            <a:ext cx="899556" cy="1009320"/>
          </a:xfrm>
          <a:custGeom>
            <a:avLst/>
            <a:gdLst/>
            <a:ahLst/>
            <a:cxnLst/>
            <a:rect r="r" b="b" t="t" l="l"/>
            <a:pathLst>
              <a:path h="1009320" w="899556">
                <a:moveTo>
                  <a:pt x="0" y="0"/>
                </a:moveTo>
                <a:lnTo>
                  <a:pt x="899556" y="0"/>
                </a:lnTo>
                <a:lnTo>
                  <a:pt x="899556" y="1009320"/>
                </a:lnTo>
                <a:lnTo>
                  <a:pt x="0" y="100932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0" id="130"/>
          <p:cNvSpPr/>
          <p:nvPr/>
        </p:nvSpPr>
        <p:spPr>
          <a:xfrm flipH="false" flipV="false" rot="0">
            <a:off x="1357313" y="8596609"/>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1" id="131"/>
          <p:cNvSpPr/>
          <p:nvPr/>
        </p:nvSpPr>
        <p:spPr>
          <a:xfrm flipH="false" flipV="false" rot="0">
            <a:off x="1423256" y="8183658"/>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2" id="132"/>
          <p:cNvSpPr/>
          <p:nvPr/>
        </p:nvSpPr>
        <p:spPr>
          <a:xfrm flipH="false" flipV="false" rot="0">
            <a:off x="1930444" y="8153798"/>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3" id="133"/>
          <p:cNvSpPr/>
          <p:nvPr/>
        </p:nvSpPr>
        <p:spPr>
          <a:xfrm flipH="false" flipV="false" rot="-877592">
            <a:off x="1770623" y="8515577"/>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4" id="134"/>
          <p:cNvSpPr/>
          <p:nvPr/>
        </p:nvSpPr>
        <p:spPr>
          <a:xfrm flipH="false" flipV="false" rot="0">
            <a:off x="2321320" y="8403480"/>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5" id="135"/>
          <p:cNvSpPr/>
          <p:nvPr/>
        </p:nvSpPr>
        <p:spPr>
          <a:xfrm flipH="false" flipV="false" rot="0">
            <a:off x="1609418" y="8933658"/>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6" id="136"/>
          <p:cNvSpPr/>
          <p:nvPr/>
        </p:nvSpPr>
        <p:spPr>
          <a:xfrm flipH="false" flipV="false" rot="0">
            <a:off x="2054597" y="8829691"/>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7" id="137"/>
          <p:cNvSpPr/>
          <p:nvPr/>
        </p:nvSpPr>
        <p:spPr>
          <a:xfrm flipH="false" flipV="false" rot="0">
            <a:off x="2611650" y="8128984"/>
            <a:ext cx="224259" cy="251859"/>
          </a:xfrm>
          <a:custGeom>
            <a:avLst/>
            <a:gdLst/>
            <a:ahLst/>
            <a:cxnLst/>
            <a:rect r="r" b="b" t="t" l="l"/>
            <a:pathLst>
              <a:path h="251859" w="224259">
                <a:moveTo>
                  <a:pt x="0" y="0"/>
                </a:moveTo>
                <a:lnTo>
                  <a:pt x="224259" y="0"/>
                </a:lnTo>
                <a:lnTo>
                  <a:pt x="224259"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8" id="138"/>
          <p:cNvSpPr/>
          <p:nvPr/>
        </p:nvSpPr>
        <p:spPr>
          <a:xfrm flipH="false" flipV="false" rot="0">
            <a:off x="2518760" y="8912755"/>
            <a:ext cx="224259" cy="251859"/>
          </a:xfrm>
          <a:custGeom>
            <a:avLst/>
            <a:gdLst/>
            <a:ahLst/>
            <a:cxnLst/>
            <a:rect r="r" b="b" t="t" l="l"/>
            <a:pathLst>
              <a:path h="251859" w="224259">
                <a:moveTo>
                  <a:pt x="0" y="0"/>
                </a:moveTo>
                <a:lnTo>
                  <a:pt x="224259" y="0"/>
                </a:lnTo>
                <a:lnTo>
                  <a:pt x="224259" y="251858"/>
                </a:lnTo>
                <a:lnTo>
                  <a:pt x="0" y="2518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9" id="139"/>
          <p:cNvSpPr/>
          <p:nvPr/>
        </p:nvSpPr>
        <p:spPr>
          <a:xfrm flipH="false" flipV="false" rot="1136247">
            <a:off x="2738640" y="8503048"/>
            <a:ext cx="224259" cy="251859"/>
          </a:xfrm>
          <a:custGeom>
            <a:avLst/>
            <a:gdLst/>
            <a:ahLst/>
            <a:cxnLst/>
            <a:rect r="r" b="b" t="t" l="l"/>
            <a:pathLst>
              <a:path h="251859" w="224259">
                <a:moveTo>
                  <a:pt x="0" y="0"/>
                </a:moveTo>
                <a:lnTo>
                  <a:pt x="224260" y="0"/>
                </a:lnTo>
                <a:lnTo>
                  <a:pt x="224260" y="251859"/>
                </a:lnTo>
                <a:lnTo>
                  <a:pt x="0" y="25185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0" id="140"/>
          <p:cNvSpPr/>
          <p:nvPr/>
        </p:nvSpPr>
        <p:spPr>
          <a:xfrm flipH="false" flipV="false" rot="0">
            <a:off x="4234912" y="8128984"/>
            <a:ext cx="569651" cy="660465"/>
          </a:xfrm>
          <a:custGeom>
            <a:avLst/>
            <a:gdLst/>
            <a:ahLst/>
            <a:cxnLst/>
            <a:rect r="r" b="b" t="t" l="l"/>
            <a:pathLst>
              <a:path h="660465" w="569651">
                <a:moveTo>
                  <a:pt x="0" y="0"/>
                </a:moveTo>
                <a:lnTo>
                  <a:pt x="569652" y="0"/>
                </a:lnTo>
                <a:lnTo>
                  <a:pt x="569652" y="660466"/>
                </a:lnTo>
                <a:lnTo>
                  <a:pt x="0" y="6604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1" id="141"/>
          <p:cNvSpPr/>
          <p:nvPr/>
        </p:nvSpPr>
        <p:spPr>
          <a:xfrm flipH="false" flipV="false" rot="-1208206">
            <a:off x="4850901" y="8568276"/>
            <a:ext cx="569651" cy="660465"/>
          </a:xfrm>
          <a:custGeom>
            <a:avLst/>
            <a:gdLst/>
            <a:ahLst/>
            <a:cxnLst/>
            <a:rect r="r" b="b" t="t" l="l"/>
            <a:pathLst>
              <a:path h="660465" w="569651">
                <a:moveTo>
                  <a:pt x="0" y="0"/>
                </a:moveTo>
                <a:lnTo>
                  <a:pt x="569651" y="0"/>
                </a:lnTo>
                <a:lnTo>
                  <a:pt x="569651" y="660465"/>
                </a:lnTo>
                <a:lnTo>
                  <a:pt x="0" y="6604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2" id="142"/>
          <p:cNvSpPr/>
          <p:nvPr/>
        </p:nvSpPr>
        <p:spPr>
          <a:xfrm flipH="false" flipV="false" rot="-331408">
            <a:off x="5401671" y="8092142"/>
            <a:ext cx="569651" cy="660465"/>
          </a:xfrm>
          <a:custGeom>
            <a:avLst/>
            <a:gdLst/>
            <a:ahLst/>
            <a:cxnLst/>
            <a:rect r="r" b="b" t="t" l="l"/>
            <a:pathLst>
              <a:path h="660465" w="569651">
                <a:moveTo>
                  <a:pt x="0" y="0"/>
                </a:moveTo>
                <a:lnTo>
                  <a:pt x="569652" y="0"/>
                </a:lnTo>
                <a:lnTo>
                  <a:pt x="569652" y="660466"/>
                </a:lnTo>
                <a:lnTo>
                  <a:pt x="0" y="6604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3" id="143"/>
          <p:cNvSpPr/>
          <p:nvPr/>
        </p:nvSpPr>
        <p:spPr>
          <a:xfrm flipH="false" flipV="false" rot="0">
            <a:off x="3192964" y="3490611"/>
            <a:ext cx="561589" cy="496240"/>
          </a:xfrm>
          <a:custGeom>
            <a:avLst/>
            <a:gdLst/>
            <a:ahLst/>
            <a:cxnLst/>
            <a:rect r="r" b="b" t="t" l="l"/>
            <a:pathLst>
              <a:path h="496240" w="561589">
                <a:moveTo>
                  <a:pt x="0" y="0"/>
                </a:moveTo>
                <a:lnTo>
                  <a:pt x="561589" y="0"/>
                </a:lnTo>
                <a:lnTo>
                  <a:pt x="561589" y="496241"/>
                </a:lnTo>
                <a:lnTo>
                  <a:pt x="0" y="49624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44" id="144"/>
          <p:cNvSpPr txBox="true"/>
          <p:nvPr/>
        </p:nvSpPr>
        <p:spPr>
          <a:xfrm rot="0">
            <a:off x="1212555" y="785502"/>
            <a:ext cx="3293104" cy="325368"/>
          </a:xfrm>
          <a:prstGeom prst="rect">
            <a:avLst/>
          </a:prstGeom>
        </p:spPr>
        <p:txBody>
          <a:bodyPr anchor="t" rtlCol="false" tIns="0" lIns="0" bIns="0" rIns="0">
            <a:spAutoFit/>
          </a:bodyPr>
          <a:lstStyle/>
          <a:p>
            <a:pPr algn="l">
              <a:lnSpc>
                <a:spcPts val="2502"/>
              </a:lnSpc>
            </a:pPr>
            <a:r>
              <a:rPr lang="en-US" sz="1787">
                <a:solidFill>
                  <a:srgbClr val="000000"/>
                </a:solidFill>
                <a:latin typeface="Sailors"/>
                <a:ea typeface="Sailors"/>
                <a:cs typeface="Sailors"/>
                <a:sym typeface="Sailors"/>
              </a:rPr>
              <a:t>Name:</a:t>
            </a:r>
          </a:p>
        </p:txBody>
      </p:sp>
      <p:sp>
        <p:nvSpPr>
          <p:cNvPr name="TextBox 145" id="145"/>
          <p:cNvSpPr txBox="true"/>
          <p:nvPr/>
        </p:nvSpPr>
        <p:spPr>
          <a:xfrm rot="0">
            <a:off x="4569900" y="785502"/>
            <a:ext cx="1993135" cy="325368"/>
          </a:xfrm>
          <a:prstGeom prst="rect">
            <a:avLst/>
          </a:prstGeom>
        </p:spPr>
        <p:txBody>
          <a:bodyPr anchor="t" rtlCol="false" tIns="0" lIns="0" bIns="0" rIns="0">
            <a:spAutoFit/>
          </a:bodyPr>
          <a:lstStyle/>
          <a:p>
            <a:pPr algn="l">
              <a:lnSpc>
                <a:spcPts val="2502"/>
              </a:lnSpc>
            </a:pPr>
            <a:r>
              <a:rPr lang="en-US" sz="1787">
                <a:solidFill>
                  <a:srgbClr val="000000"/>
                </a:solidFill>
                <a:latin typeface="Sailors"/>
                <a:ea typeface="Sailors"/>
                <a:cs typeface="Sailors"/>
                <a:sym typeface="Sailors"/>
              </a:rPr>
              <a:t>DATE:</a:t>
            </a:r>
          </a:p>
        </p:txBody>
      </p:sp>
      <p:sp>
        <p:nvSpPr>
          <p:cNvPr name="TextBox 146" id="146"/>
          <p:cNvSpPr txBox="true"/>
          <p:nvPr/>
        </p:nvSpPr>
        <p:spPr>
          <a:xfrm rot="0">
            <a:off x="1178082" y="1523995"/>
            <a:ext cx="5416236" cy="465718"/>
          </a:xfrm>
          <a:prstGeom prst="rect">
            <a:avLst/>
          </a:prstGeom>
        </p:spPr>
        <p:txBody>
          <a:bodyPr anchor="t" rtlCol="false" tIns="0" lIns="0" bIns="0" rIns="0">
            <a:spAutoFit/>
          </a:bodyPr>
          <a:lstStyle/>
          <a:p>
            <a:pPr algn="ctr">
              <a:lnSpc>
                <a:spcPts val="3687"/>
              </a:lnSpc>
            </a:pPr>
            <a:r>
              <a:rPr lang="en-US" sz="2634">
                <a:solidFill>
                  <a:srgbClr val="058BC4"/>
                </a:solidFill>
                <a:latin typeface="Sailors"/>
                <a:ea typeface="Sailors"/>
                <a:cs typeface="Sailors"/>
                <a:sym typeface="Sailors"/>
              </a:rPr>
              <a:t>Snowflake Number Skills 1-10</a:t>
            </a:r>
          </a:p>
        </p:txBody>
      </p:sp>
      <p:sp>
        <p:nvSpPr>
          <p:cNvPr name="TextBox 147" id="147"/>
          <p:cNvSpPr txBox="true"/>
          <p:nvPr/>
        </p:nvSpPr>
        <p:spPr>
          <a:xfrm rot="0">
            <a:off x="1178082" y="2069101"/>
            <a:ext cx="5416236" cy="348997"/>
          </a:xfrm>
          <a:prstGeom prst="rect">
            <a:avLst/>
          </a:prstGeom>
        </p:spPr>
        <p:txBody>
          <a:bodyPr anchor="t" rtlCol="false" tIns="0" lIns="0" bIns="0" rIns="0">
            <a:spAutoFit/>
          </a:bodyPr>
          <a:lstStyle/>
          <a:p>
            <a:pPr algn="ctr">
              <a:lnSpc>
                <a:spcPts val="2540"/>
              </a:lnSpc>
            </a:pPr>
            <a:r>
              <a:rPr lang="en-US" sz="2540">
                <a:solidFill>
                  <a:srgbClr val="000000"/>
                </a:solidFill>
                <a:latin typeface="KG Primary Penmanship"/>
                <a:ea typeface="KG Primary Penmanship"/>
                <a:cs typeface="KG Primary Penmanship"/>
                <a:sym typeface="KG Primary Penmanship"/>
              </a:rPr>
              <a:t>Answer sheet</a:t>
            </a:r>
          </a:p>
        </p:txBody>
      </p:sp>
      <p:sp>
        <p:nvSpPr>
          <p:cNvPr name="TextBox 148" id="148"/>
          <p:cNvSpPr txBox="true"/>
          <p:nvPr/>
        </p:nvSpPr>
        <p:spPr>
          <a:xfrm rot="0">
            <a:off x="3331813" y="3101034"/>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49" id="149"/>
          <p:cNvSpPr txBox="true"/>
          <p:nvPr/>
        </p:nvSpPr>
        <p:spPr>
          <a:xfrm rot="0">
            <a:off x="3331813" y="3556550"/>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4</a:t>
            </a:r>
          </a:p>
        </p:txBody>
      </p:sp>
      <p:sp>
        <p:nvSpPr>
          <p:cNvPr name="TextBox 150" id="150"/>
          <p:cNvSpPr txBox="true"/>
          <p:nvPr/>
        </p:nvSpPr>
        <p:spPr>
          <a:xfrm rot="0">
            <a:off x="3331813" y="4012066"/>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6</a:t>
            </a:r>
          </a:p>
        </p:txBody>
      </p:sp>
      <p:sp>
        <p:nvSpPr>
          <p:cNvPr name="TextBox 151" id="151"/>
          <p:cNvSpPr txBox="true"/>
          <p:nvPr/>
        </p:nvSpPr>
        <p:spPr>
          <a:xfrm rot="0">
            <a:off x="3331813" y="474007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a:t>
            </a:r>
          </a:p>
        </p:txBody>
      </p:sp>
      <p:sp>
        <p:nvSpPr>
          <p:cNvPr name="TextBox 152" id="152"/>
          <p:cNvSpPr txBox="true"/>
          <p:nvPr/>
        </p:nvSpPr>
        <p:spPr>
          <a:xfrm rot="0">
            <a:off x="3331813" y="519559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3</a:t>
            </a:r>
          </a:p>
        </p:txBody>
      </p:sp>
      <p:sp>
        <p:nvSpPr>
          <p:cNvPr name="TextBox 153" id="153"/>
          <p:cNvSpPr txBox="true"/>
          <p:nvPr/>
        </p:nvSpPr>
        <p:spPr>
          <a:xfrm rot="0">
            <a:off x="3331813" y="5651111"/>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2</a:t>
            </a:r>
          </a:p>
        </p:txBody>
      </p:sp>
      <p:sp>
        <p:nvSpPr>
          <p:cNvPr name="TextBox 154" id="154"/>
          <p:cNvSpPr txBox="true"/>
          <p:nvPr/>
        </p:nvSpPr>
        <p:spPr>
          <a:xfrm rot="0">
            <a:off x="6242787" y="3109972"/>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6</a:t>
            </a:r>
          </a:p>
        </p:txBody>
      </p:sp>
      <p:sp>
        <p:nvSpPr>
          <p:cNvPr name="TextBox 155" id="155"/>
          <p:cNvSpPr txBox="true"/>
          <p:nvPr/>
        </p:nvSpPr>
        <p:spPr>
          <a:xfrm rot="0">
            <a:off x="6242787" y="3565488"/>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8</a:t>
            </a:r>
          </a:p>
        </p:txBody>
      </p:sp>
      <p:sp>
        <p:nvSpPr>
          <p:cNvPr name="TextBox 156" id="156"/>
          <p:cNvSpPr txBox="true"/>
          <p:nvPr/>
        </p:nvSpPr>
        <p:spPr>
          <a:xfrm rot="0">
            <a:off x="6242787" y="4021004"/>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57" id="157"/>
          <p:cNvSpPr txBox="true"/>
          <p:nvPr/>
        </p:nvSpPr>
        <p:spPr>
          <a:xfrm rot="0">
            <a:off x="6242787" y="474007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6</a:t>
            </a:r>
          </a:p>
        </p:txBody>
      </p:sp>
      <p:sp>
        <p:nvSpPr>
          <p:cNvPr name="TextBox 158" id="158"/>
          <p:cNvSpPr txBox="true"/>
          <p:nvPr/>
        </p:nvSpPr>
        <p:spPr>
          <a:xfrm rot="0">
            <a:off x="6242787" y="519559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59" id="159"/>
          <p:cNvSpPr txBox="true"/>
          <p:nvPr/>
        </p:nvSpPr>
        <p:spPr>
          <a:xfrm rot="0">
            <a:off x="6242787" y="5651111"/>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4</a:t>
            </a:r>
          </a:p>
        </p:txBody>
      </p:sp>
      <p:sp>
        <p:nvSpPr>
          <p:cNvPr name="TextBox 160" id="160"/>
          <p:cNvSpPr txBox="true"/>
          <p:nvPr/>
        </p:nvSpPr>
        <p:spPr>
          <a:xfrm rot="0">
            <a:off x="6242787" y="6370186"/>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a:t>
            </a:r>
          </a:p>
        </p:txBody>
      </p:sp>
      <p:sp>
        <p:nvSpPr>
          <p:cNvPr name="TextBox 161" id="161"/>
          <p:cNvSpPr txBox="true"/>
          <p:nvPr/>
        </p:nvSpPr>
        <p:spPr>
          <a:xfrm rot="0">
            <a:off x="6242787" y="6825702"/>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62" id="162"/>
          <p:cNvSpPr txBox="true"/>
          <p:nvPr/>
        </p:nvSpPr>
        <p:spPr>
          <a:xfrm rot="0">
            <a:off x="6242787" y="7281218"/>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10</a:t>
            </a:r>
          </a:p>
        </p:txBody>
      </p:sp>
      <p:sp>
        <p:nvSpPr>
          <p:cNvPr name="TextBox 163" id="163"/>
          <p:cNvSpPr txBox="true"/>
          <p:nvPr/>
        </p:nvSpPr>
        <p:spPr>
          <a:xfrm rot="0">
            <a:off x="6242787" y="800191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2</a:t>
            </a:r>
          </a:p>
        </p:txBody>
      </p:sp>
      <p:sp>
        <p:nvSpPr>
          <p:cNvPr name="TextBox 164" id="164"/>
          <p:cNvSpPr txBox="true"/>
          <p:nvPr/>
        </p:nvSpPr>
        <p:spPr>
          <a:xfrm rot="0">
            <a:off x="6242787" y="845743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3</a:t>
            </a:r>
          </a:p>
        </p:txBody>
      </p:sp>
      <p:sp>
        <p:nvSpPr>
          <p:cNvPr name="TextBox 165" id="165"/>
          <p:cNvSpPr txBox="true"/>
          <p:nvPr/>
        </p:nvSpPr>
        <p:spPr>
          <a:xfrm rot="0">
            <a:off x="6242787" y="8912951"/>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5</a:t>
            </a:r>
          </a:p>
        </p:txBody>
      </p:sp>
      <p:sp>
        <p:nvSpPr>
          <p:cNvPr name="TextBox 166" id="166"/>
          <p:cNvSpPr txBox="true"/>
          <p:nvPr/>
        </p:nvSpPr>
        <p:spPr>
          <a:xfrm rot="0">
            <a:off x="3331813" y="6370186"/>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7</a:t>
            </a:r>
          </a:p>
        </p:txBody>
      </p:sp>
      <p:sp>
        <p:nvSpPr>
          <p:cNvPr name="TextBox 167" id="167"/>
          <p:cNvSpPr txBox="true"/>
          <p:nvPr/>
        </p:nvSpPr>
        <p:spPr>
          <a:xfrm rot="0">
            <a:off x="3331813" y="6825702"/>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8</a:t>
            </a:r>
          </a:p>
        </p:txBody>
      </p:sp>
      <p:sp>
        <p:nvSpPr>
          <p:cNvPr name="TextBox 168" id="168"/>
          <p:cNvSpPr txBox="true"/>
          <p:nvPr/>
        </p:nvSpPr>
        <p:spPr>
          <a:xfrm rot="0">
            <a:off x="3331813" y="7281218"/>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9</a:t>
            </a:r>
          </a:p>
        </p:txBody>
      </p:sp>
      <p:sp>
        <p:nvSpPr>
          <p:cNvPr name="TextBox 169" id="169"/>
          <p:cNvSpPr txBox="true"/>
          <p:nvPr/>
        </p:nvSpPr>
        <p:spPr>
          <a:xfrm rot="0">
            <a:off x="3331813" y="8000293"/>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10</a:t>
            </a:r>
          </a:p>
        </p:txBody>
      </p:sp>
      <p:sp>
        <p:nvSpPr>
          <p:cNvPr name="TextBox 170" id="170"/>
          <p:cNvSpPr txBox="true"/>
          <p:nvPr/>
        </p:nvSpPr>
        <p:spPr>
          <a:xfrm rot="0">
            <a:off x="3331813" y="8455809"/>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9</a:t>
            </a:r>
          </a:p>
        </p:txBody>
      </p:sp>
      <p:sp>
        <p:nvSpPr>
          <p:cNvPr name="TextBox 171" id="171"/>
          <p:cNvSpPr txBox="true"/>
          <p:nvPr/>
        </p:nvSpPr>
        <p:spPr>
          <a:xfrm rot="0">
            <a:off x="3331813" y="8911325"/>
            <a:ext cx="283891" cy="325368"/>
          </a:xfrm>
          <a:prstGeom prst="rect">
            <a:avLst/>
          </a:prstGeom>
        </p:spPr>
        <p:txBody>
          <a:bodyPr anchor="t" rtlCol="false" tIns="0" lIns="0" bIns="0" rIns="0">
            <a:spAutoFit/>
          </a:bodyPr>
          <a:lstStyle/>
          <a:p>
            <a:pPr algn="ctr">
              <a:lnSpc>
                <a:spcPts val="2502"/>
              </a:lnSpc>
            </a:pPr>
            <a:r>
              <a:rPr lang="en-US" sz="1787">
                <a:solidFill>
                  <a:srgbClr val="000000"/>
                </a:solidFill>
                <a:latin typeface="Sailors"/>
                <a:ea typeface="Sailors"/>
                <a:cs typeface="Sailors"/>
                <a:sym typeface="Sailors"/>
              </a:rPr>
              <a:t>7</a:t>
            </a:r>
          </a:p>
        </p:txBody>
      </p:sp>
      <p:sp>
        <p:nvSpPr>
          <p:cNvPr name="Freeform 172" id="172"/>
          <p:cNvSpPr/>
          <p:nvPr/>
        </p:nvSpPr>
        <p:spPr>
          <a:xfrm flipH="false" flipV="false" rot="0">
            <a:off x="6103938" y="3964143"/>
            <a:ext cx="561589" cy="496240"/>
          </a:xfrm>
          <a:custGeom>
            <a:avLst/>
            <a:gdLst/>
            <a:ahLst/>
            <a:cxnLst/>
            <a:rect r="r" b="b" t="t" l="l"/>
            <a:pathLst>
              <a:path h="496240" w="561589">
                <a:moveTo>
                  <a:pt x="0" y="0"/>
                </a:moveTo>
                <a:lnTo>
                  <a:pt x="561589" y="0"/>
                </a:lnTo>
                <a:lnTo>
                  <a:pt x="561589" y="496240"/>
                </a:lnTo>
                <a:lnTo>
                  <a:pt x="0" y="49624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3" id="173"/>
          <p:cNvSpPr/>
          <p:nvPr/>
        </p:nvSpPr>
        <p:spPr>
          <a:xfrm flipH="false" flipV="false" rot="0">
            <a:off x="6103938" y="4673820"/>
            <a:ext cx="561589" cy="496240"/>
          </a:xfrm>
          <a:custGeom>
            <a:avLst/>
            <a:gdLst/>
            <a:ahLst/>
            <a:cxnLst/>
            <a:rect r="r" b="b" t="t" l="l"/>
            <a:pathLst>
              <a:path h="496240" w="561589">
                <a:moveTo>
                  <a:pt x="0" y="0"/>
                </a:moveTo>
                <a:lnTo>
                  <a:pt x="561589" y="0"/>
                </a:lnTo>
                <a:lnTo>
                  <a:pt x="561589" y="496241"/>
                </a:lnTo>
                <a:lnTo>
                  <a:pt x="0" y="49624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4" id="174"/>
          <p:cNvSpPr/>
          <p:nvPr/>
        </p:nvSpPr>
        <p:spPr>
          <a:xfrm flipH="false" flipV="false" rot="0">
            <a:off x="3195306" y="5581517"/>
            <a:ext cx="561589" cy="496240"/>
          </a:xfrm>
          <a:custGeom>
            <a:avLst/>
            <a:gdLst/>
            <a:ahLst/>
            <a:cxnLst/>
            <a:rect r="r" b="b" t="t" l="l"/>
            <a:pathLst>
              <a:path h="496240" w="561589">
                <a:moveTo>
                  <a:pt x="0" y="0"/>
                </a:moveTo>
                <a:lnTo>
                  <a:pt x="561589" y="0"/>
                </a:lnTo>
                <a:lnTo>
                  <a:pt x="561589" y="496240"/>
                </a:lnTo>
                <a:lnTo>
                  <a:pt x="0" y="49624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5" id="175"/>
          <p:cNvSpPr/>
          <p:nvPr/>
        </p:nvSpPr>
        <p:spPr>
          <a:xfrm flipH="false" flipV="false" rot="0">
            <a:off x="3195306" y="6764969"/>
            <a:ext cx="561589" cy="496240"/>
          </a:xfrm>
          <a:custGeom>
            <a:avLst/>
            <a:gdLst/>
            <a:ahLst/>
            <a:cxnLst/>
            <a:rect r="r" b="b" t="t" l="l"/>
            <a:pathLst>
              <a:path h="496240" w="561589">
                <a:moveTo>
                  <a:pt x="0" y="0"/>
                </a:moveTo>
                <a:lnTo>
                  <a:pt x="561589" y="0"/>
                </a:lnTo>
                <a:lnTo>
                  <a:pt x="561589" y="496240"/>
                </a:lnTo>
                <a:lnTo>
                  <a:pt x="0" y="49624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6" id="176"/>
          <p:cNvSpPr/>
          <p:nvPr/>
        </p:nvSpPr>
        <p:spPr>
          <a:xfrm flipH="false" flipV="false" rot="0">
            <a:off x="3195306" y="7948421"/>
            <a:ext cx="561589" cy="496240"/>
          </a:xfrm>
          <a:custGeom>
            <a:avLst/>
            <a:gdLst/>
            <a:ahLst/>
            <a:cxnLst/>
            <a:rect r="r" b="b" t="t" l="l"/>
            <a:pathLst>
              <a:path h="496240" w="561589">
                <a:moveTo>
                  <a:pt x="0" y="0"/>
                </a:moveTo>
                <a:lnTo>
                  <a:pt x="561589" y="0"/>
                </a:lnTo>
                <a:lnTo>
                  <a:pt x="561589" y="496240"/>
                </a:lnTo>
                <a:lnTo>
                  <a:pt x="0" y="49624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7" id="177"/>
          <p:cNvSpPr/>
          <p:nvPr/>
        </p:nvSpPr>
        <p:spPr>
          <a:xfrm flipH="false" flipV="false" rot="0">
            <a:off x="6103938" y="6311579"/>
            <a:ext cx="561589" cy="496240"/>
          </a:xfrm>
          <a:custGeom>
            <a:avLst/>
            <a:gdLst/>
            <a:ahLst/>
            <a:cxnLst/>
            <a:rect r="r" b="b" t="t" l="l"/>
            <a:pathLst>
              <a:path h="496240" w="561589">
                <a:moveTo>
                  <a:pt x="0" y="0"/>
                </a:moveTo>
                <a:lnTo>
                  <a:pt x="561589" y="0"/>
                </a:lnTo>
                <a:lnTo>
                  <a:pt x="561589" y="496240"/>
                </a:lnTo>
                <a:lnTo>
                  <a:pt x="0" y="49624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8" id="178"/>
          <p:cNvSpPr/>
          <p:nvPr/>
        </p:nvSpPr>
        <p:spPr>
          <a:xfrm flipH="false" flipV="false" rot="0">
            <a:off x="6103938" y="8380858"/>
            <a:ext cx="561589" cy="496240"/>
          </a:xfrm>
          <a:custGeom>
            <a:avLst/>
            <a:gdLst/>
            <a:ahLst/>
            <a:cxnLst/>
            <a:rect r="r" b="b" t="t" l="l"/>
            <a:pathLst>
              <a:path h="496240" w="561589">
                <a:moveTo>
                  <a:pt x="0" y="0"/>
                </a:moveTo>
                <a:lnTo>
                  <a:pt x="561589" y="0"/>
                </a:lnTo>
                <a:lnTo>
                  <a:pt x="561589" y="496240"/>
                </a:lnTo>
                <a:lnTo>
                  <a:pt x="0" y="49624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CCE8F8"/>
        </a:solidFill>
      </p:bgPr>
    </p:bg>
    <p:spTree>
      <p:nvGrpSpPr>
        <p:cNvPr id="1" name=""/>
        <p:cNvGrpSpPr/>
        <p:nvPr/>
      </p:nvGrpSpPr>
      <p:grpSpPr>
        <a:xfrm>
          <a:off x="0" y="0"/>
          <a:ext cx="0" cy="0"/>
          <a:chOff x="0" y="0"/>
          <a:chExt cx="0" cy="0"/>
        </a:xfrm>
      </p:grpSpPr>
      <p:grpSp>
        <p:nvGrpSpPr>
          <p:cNvPr name="Group 2" id="2"/>
          <p:cNvGrpSpPr/>
          <p:nvPr/>
        </p:nvGrpSpPr>
        <p:grpSpPr>
          <a:xfrm rot="0">
            <a:off x="581226" y="259388"/>
            <a:ext cx="6609941" cy="9539625"/>
            <a:chOff x="0" y="0"/>
            <a:chExt cx="2518073" cy="3634143"/>
          </a:xfrm>
        </p:grpSpPr>
        <p:sp>
          <p:nvSpPr>
            <p:cNvPr name="Freeform 3" id="3"/>
            <p:cNvSpPr/>
            <p:nvPr/>
          </p:nvSpPr>
          <p:spPr>
            <a:xfrm flipH="false" flipV="false" rot="0">
              <a:off x="0" y="0"/>
              <a:ext cx="2518073" cy="3634143"/>
            </a:xfrm>
            <a:custGeom>
              <a:avLst/>
              <a:gdLst/>
              <a:ahLst/>
              <a:cxnLst/>
              <a:rect r="r" b="b" t="t" l="l"/>
              <a:pathLst>
                <a:path h="3634143" w="2518073">
                  <a:moveTo>
                    <a:pt x="16398" y="0"/>
                  </a:moveTo>
                  <a:lnTo>
                    <a:pt x="2501675" y="0"/>
                  </a:lnTo>
                  <a:cubicBezTo>
                    <a:pt x="2506024" y="0"/>
                    <a:pt x="2510195" y="1728"/>
                    <a:pt x="2513270" y="4803"/>
                  </a:cubicBezTo>
                  <a:cubicBezTo>
                    <a:pt x="2516345" y="7878"/>
                    <a:pt x="2518073" y="12049"/>
                    <a:pt x="2518073" y="16398"/>
                  </a:cubicBezTo>
                  <a:lnTo>
                    <a:pt x="2518073" y="3617745"/>
                  </a:lnTo>
                  <a:cubicBezTo>
                    <a:pt x="2518073" y="3626801"/>
                    <a:pt x="2510731" y="3634143"/>
                    <a:pt x="2501675" y="3634143"/>
                  </a:cubicBezTo>
                  <a:lnTo>
                    <a:pt x="16398" y="3634143"/>
                  </a:lnTo>
                  <a:cubicBezTo>
                    <a:pt x="12049" y="3634143"/>
                    <a:pt x="7878" y="3632415"/>
                    <a:pt x="4803" y="3629340"/>
                  </a:cubicBezTo>
                  <a:cubicBezTo>
                    <a:pt x="1728" y="3626265"/>
                    <a:pt x="0" y="3622094"/>
                    <a:pt x="0" y="3617745"/>
                  </a:cubicBezTo>
                  <a:lnTo>
                    <a:pt x="0" y="16398"/>
                  </a:lnTo>
                  <a:cubicBezTo>
                    <a:pt x="0" y="12049"/>
                    <a:pt x="1728" y="7878"/>
                    <a:pt x="4803" y="4803"/>
                  </a:cubicBezTo>
                  <a:cubicBezTo>
                    <a:pt x="7878" y="1728"/>
                    <a:pt x="12049" y="0"/>
                    <a:pt x="16398" y="0"/>
                  </a:cubicBezTo>
                  <a:close/>
                </a:path>
              </a:pathLst>
            </a:custGeom>
            <a:solidFill>
              <a:srgbClr val="FFFFFF"/>
            </a:solidFill>
          </p:spPr>
        </p:sp>
        <p:sp>
          <p:nvSpPr>
            <p:cNvPr name="TextBox 4" id="4"/>
            <p:cNvSpPr txBox="true"/>
            <p:nvPr/>
          </p:nvSpPr>
          <p:spPr>
            <a:xfrm>
              <a:off x="0" y="-28575"/>
              <a:ext cx="2518073" cy="3662718"/>
            </a:xfrm>
            <a:prstGeom prst="rect">
              <a:avLst/>
            </a:prstGeom>
          </p:spPr>
          <p:txBody>
            <a:bodyPr anchor="ctr" rtlCol="false" tIns="47790" lIns="47790" bIns="47790" rIns="47790"/>
            <a:lstStyle/>
            <a:p>
              <a:pPr algn="ctr">
                <a:lnSpc>
                  <a:spcPts val="1843"/>
                </a:lnSpc>
                <a:spcBef>
                  <a:spcPct val="0"/>
                </a:spcBef>
              </a:pPr>
            </a:p>
          </p:txBody>
        </p:sp>
      </p:grpSp>
      <p:grpSp>
        <p:nvGrpSpPr>
          <p:cNvPr name="Group 5" id="5"/>
          <p:cNvGrpSpPr/>
          <p:nvPr/>
        </p:nvGrpSpPr>
        <p:grpSpPr>
          <a:xfrm rot="0">
            <a:off x="1204972" y="2519452"/>
            <a:ext cx="2615343" cy="4842551"/>
            <a:chOff x="0" y="0"/>
            <a:chExt cx="996321" cy="1844781"/>
          </a:xfrm>
        </p:grpSpPr>
        <p:sp>
          <p:nvSpPr>
            <p:cNvPr name="Freeform 6" id="6"/>
            <p:cNvSpPr/>
            <p:nvPr/>
          </p:nvSpPr>
          <p:spPr>
            <a:xfrm flipH="false" flipV="false" rot="0">
              <a:off x="0" y="0"/>
              <a:ext cx="996321" cy="1844781"/>
            </a:xfrm>
            <a:custGeom>
              <a:avLst/>
              <a:gdLst/>
              <a:ahLst/>
              <a:cxnLst/>
              <a:rect r="r" b="b" t="t" l="l"/>
              <a:pathLst>
                <a:path h="1844781" w="996321">
                  <a:moveTo>
                    <a:pt x="44403" y="0"/>
                  </a:moveTo>
                  <a:lnTo>
                    <a:pt x="951918" y="0"/>
                  </a:lnTo>
                  <a:cubicBezTo>
                    <a:pt x="963694" y="0"/>
                    <a:pt x="974988" y="4678"/>
                    <a:pt x="983316" y="13005"/>
                  </a:cubicBezTo>
                  <a:cubicBezTo>
                    <a:pt x="991643" y="21332"/>
                    <a:pt x="996321" y="32627"/>
                    <a:pt x="996321" y="44403"/>
                  </a:cubicBezTo>
                  <a:lnTo>
                    <a:pt x="996321" y="1800378"/>
                  </a:lnTo>
                  <a:cubicBezTo>
                    <a:pt x="996321" y="1812155"/>
                    <a:pt x="991643" y="1823449"/>
                    <a:pt x="983316" y="1831776"/>
                  </a:cubicBezTo>
                  <a:cubicBezTo>
                    <a:pt x="974988" y="1840103"/>
                    <a:pt x="963694" y="1844781"/>
                    <a:pt x="951918" y="1844781"/>
                  </a:cubicBezTo>
                  <a:lnTo>
                    <a:pt x="44403" y="1844781"/>
                  </a:lnTo>
                  <a:cubicBezTo>
                    <a:pt x="19880" y="1844781"/>
                    <a:pt x="0" y="1824901"/>
                    <a:pt x="0" y="1800378"/>
                  </a:cubicBezTo>
                  <a:lnTo>
                    <a:pt x="0" y="44403"/>
                  </a:lnTo>
                  <a:cubicBezTo>
                    <a:pt x="0" y="32627"/>
                    <a:pt x="4678" y="21332"/>
                    <a:pt x="13005" y="13005"/>
                  </a:cubicBezTo>
                  <a:cubicBezTo>
                    <a:pt x="21332" y="4678"/>
                    <a:pt x="32627" y="0"/>
                    <a:pt x="44403" y="0"/>
                  </a:cubicBezTo>
                  <a:close/>
                </a:path>
              </a:pathLst>
            </a:custGeom>
            <a:solidFill>
              <a:srgbClr val="FFFFFF"/>
            </a:solidFill>
            <a:ln w="9525" cap="sq">
              <a:solidFill>
                <a:srgbClr val="9CBBCD"/>
              </a:solidFill>
              <a:prstDash val="solid"/>
              <a:miter/>
            </a:ln>
          </p:spPr>
        </p:sp>
        <p:sp>
          <p:nvSpPr>
            <p:cNvPr name="TextBox 7" id="7"/>
            <p:cNvSpPr txBox="true"/>
            <p:nvPr/>
          </p:nvSpPr>
          <p:spPr>
            <a:xfrm>
              <a:off x="0" y="-28575"/>
              <a:ext cx="996321" cy="1873356"/>
            </a:xfrm>
            <a:prstGeom prst="rect">
              <a:avLst/>
            </a:prstGeom>
          </p:spPr>
          <p:txBody>
            <a:bodyPr anchor="ctr" rtlCol="false" tIns="47790" lIns="47790" bIns="47790" rIns="47790"/>
            <a:lstStyle/>
            <a:p>
              <a:pPr algn="ctr">
                <a:lnSpc>
                  <a:spcPts val="1843"/>
                </a:lnSpc>
              </a:pPr>
            </a:p>
          </p:txBody>
        </p:sp>
      </p:grpSp>
      <p:grpSp>
        <p:nvGrpSpPr>
          <p:cNvPr name="Group 8" id="8"/>
          <p:cNvGrpSpPr/>
          <p:nvPr/>
        </p:nvGrpSpPr>
        <p:grpSpPr>
          <a:xfrm rot="0">
            <a:off x="3952085" y="2519452"/>
            <a:ext cx="2615343" cy="4842551"/>
            <a:chOff x="0" y="0"/>
            <a:chExt cx="996321" cy="1844781"/>
          </a:xfrm>
        </p:grpSpPr>
        <p:sp>
          <p:nvSpPr>
            <p:cNvPr name="Freeform 9" id="9"/>
            <p:cNvSpPr/>
            <p:nvPr/>
          </p:nvSpPr>
          <p:spPr>
            <a:xfrm flipH="false" flipV="false" rot="0">
              <a:off x="0" y="0"/>
              <a:ext cx="996321" cy="1844781"/>
            </a:xfrm>
            <a:custGeom>
              <a:avLst/>
              <a:gdLst/>
              <a:ahLst/>
              <a:cxnLst/>
              <a:rect r="r" b="b" t="t" l="l"/>
              <a:pathLst>
                <a:path h="1844781" w="996321">
                  <a:moveTo>
                    <a:pt x="44403" y="0"/>
                  </a:moveTo>
                  <a:lnTo>
                    <a:pt x="951918" y="0"/>
                  </a:lnTo>
                  <a:cubicBezTo>
                    <a:pt x="963694" y="0"/>
                    <a:pt x="974988" y="4678"/>
                    <a:pt x="983316" y="13005"/>
                  </a:cubicBezTo>
                  <a:cubicBezTo>
                    <a:pt x="991643" y="21332"/>
                    <a:pt x="996321" y="32627"/>
                    <a:pt x="996321" y="44403"/>
                  </a:cubicBezTo>
                  <a:lnTo>
                    <a:pt x="996321" y="1800378"/>
                  </a:lnTo>
                  <a:cubicBezTo>
                    <a:pt x="996321" y="1812155"/>
                    <a:pt x="991643" y="1823449"/>
                    <a:pt x="983316" y="1831776"/>
                  </a:cubicBezTo>
                  <a:cubicBezTo>
                    <a:pt x="974988" y="1840103"/>
                    <a:pt x="963694" y="1844781"/>
                    <a:pt x="951918" y="1844781"/>
                  </a:cubicBezTo>
                  <a:lnTo>
                    <a:pt x="44403" y="1844781"/>
                  </a:lnTo>
                  <a:cubicBezTo>
                    <a:pt x="19880" y="1844781"/>
                    <a:pt x="0" y="1824901"/>
                    <a:pt x="0" y="1800378"/>
                  </a:cubicBezTo>
                  <a:lnTo>
                    <a:pt x="0" y="44403"/>
                  </a:lnTo>
                  <a:cubicBezTo>
                    <a:pt x="0" y="32627"/>
                    <a:pt x="4678" y="21332"/>
                    <a:pt x="13005" y="13005"/>
                  </a:cubicBezTo>
                  <a:cubicBezTo>
                    <a:pt x="21332" y="4678"/>
                    <a:pt x="32627" y="0"/>
                    <a:pt x="44403" y="0"/>
                  </a:cubicBezTo>
                  <a:close/>
                </a:path>
              </a:pathLst>
            </a:custGeom>
            <a:solidFill>
              <a:srgbClr val="FFFFFF"/>
            </a:solidFill>
            <a:ln w="9525" cap="sq">
              <a:solidFill>
                <a:srgbClr val="9CBBCD"/>
              </a:solidFill>
              <a:prstDash val="solid"/>
              <a:miter/>
            </a:ln>
          </p:spPr>
        </p:sp>
        <p:sp>
          <p:nvSpPr>
            <p:cNvPr name="TextBox 10" id="10"/>
            <p:cNvSpPr txBox="true"/>
            <p:nvPr/>
          </p:nvSpPr>
          <p:spPr>
            <a:xfrm>
              <a:off x="0" y="-28575"/>
              <a:ext cx="996321" cy="1873356"/>
            </a:xfrm>
            <a:prstGeom prst="rect">
              <a:avLst/>
            </a:prstGeom>
          </p:spPr>
          <p:txBody>
            <a:bodyPr anchor="ctr" rtlCol="false" tIns="47790" lIns="47790" bIns="47790" rIns="47790"/>
            <a:lstStyle/>
            <a:p>
              <a:pPr algn="ctr">
                <a:lnSpc>
                  <a:spcPts val="1843"/>
                </a:lnSpc>
              </a:pPr>
            </a:p>
          </p:txBody>
        </p:sp>
      </p:grpSp>
      <p:grpSp>
        <p:nvGrpSpPr>
          <p:cNvPr name="Group 11" id="11"/>
          <p:cNvGrpSpPr/>
          <p:nvPr/>
        </p:nvGrpSpPr>
        <p:grpSpPr>
          <a:xfrm rot="0">
            <a:off x="1041400" y="715307"/>
            <a:ext cx="3309732" cy="212481"/>
            <a:chOff x="0" y="0"/>
            <a:chExt cx="1394937" cy="89553"/>
          </a:xfrm>
        </p:grpSpPr>
        <p:sp>
          <p:nvSpPr>
            <p:cNvPr name="Freeform 12" id="12"/>
            <p:cNvSpPr/>
            <p:nvPr/>
          </p:nvSpPr>
          <p:spPr>
            <a:xfrm flipH="false" flipV="false" rot="0">
              <a:off x="0" y="0"/>
              <a:ext cx="1394937" cy="89553"/>
            </a:xfrm>
            <a:custGeom>
              <a:avLst/>
              <a:gdLst/>
              <a:ahLst/>
              <a:cxnLst/>
              <a:rect r="r" b="b" t="t" l="l"/>
              <a:pathLst>
                <a:path h="89553" w="1394937">
                  <a:moveTo>
                    <a:pt x="25731" y="0"/>
                  </a:moveTo>
                  <a:lnTo>
                    <a:pt x="1369207" y="0"/>
                  </a:lnTo>
                  <a:cubicBezTo>
                    <a:pt x="1383417" y="0"/>
                    <a:pt x="1394937" y="11520"/>
                    <a:pt x="1394937" y="25731"/>
                  </a:cubicBezTo>
                  <a:lnTo>
                    <a:pt x="1394937" y="63823"/>
                  </a:lnTo>
                  <a:cubicBezTo>
                    <a:pt x="1394937" y="78033"/>
                    <a:pt x="1383417" y="89553"/>
                    <a:pt x="1369207" y="89553"/>
                  </a:cubicBezTo>
                  <a:lnTo>
                    <a:pt x="25731" y="89553"/>
                  </a:lnTo>
                  <a:cubicBezTo>
                    <a:pt x="18906" y="89553"/>
                    <a:pt x="12362" y="86842"/>
                    <a:pt x="7536" y="82017"/>
                  </a:cubicBezTo>
                  <a:cubicBezTo>
                    <a:pt x="2711" y="77192"/>
                    <a:pt x="0" y="70647"/>
                    <a:pt x="0" y="63823"/>
                  </a:cubicBezTo>
                  <a:lnTo>
                    <a:pt x="0" y="25731"/>
                  </a:lnTo>
                  <a:cubicBezTo>
                    <a:pt x="0" y="11520"/>
                    <a:pt x="11520" y="0"/>
                    <a:pt x="25731" y="0"/>
                  </a:cubicBezTo>
                  <a:close/>
                </a:path>
              </a:pathLst>
            </a:custGeom>
            <a:solidFill>
              <a:srgbClr val="FFFFFF"/>
            </a:solidFill>
            <a:ln w="9525" cap="sq">
              <a:solidFill>
                <a:srgbClr val="A6A6A6"/>
              </a:solidFill>
              <a:prstDash val="solid"/>
              <a:miter/>
            </a:ln>
          </p:spPr>
        </p:sp>
        <p:sp>
          <p:nvSpPr>
            <p:cNvPr name="TextBox 13" id="13"/>
            <p:cNvSpPr txBox="true"/>
            <p:nvPr/>
          </p:nvSpPr>
          <p:spPr>
            <a:xfrm>
              <a:off x="0" y="-28575"/>
              <a:ext cx="1394937" cy="118128"/>
            </a:xfrm>
            <a:prstGeom prst="rect">
              <a:avLst/>
            </a:prstGeom>
          </p:spPr>
          <p:txBody>
            <a:bodyPr anchor="ctr" rtlCol="false" tIns="47790" lIns="47790" bIns="47790" rIns="47790"/>
            <a:lstStyle/>
            <a:p>
              <a:pPr algn="ctr">
                <a:lnSpc>
                  <a:spcPts val="1975"/>
                </a:lnSpc>
              </a:pPr>
            </a:p>
          </p:txBody>
        </p:sp>
      </p:grpSp>
      <p:grpSp>
        <p:nvGrpSpPr>
          <p:cNvPr name="Group 14" id="14"/>
          <p:cNvGrpSpPr/>
          <p:nvPr/>
        </p:nvGrpSpPr>
        <p:grpSpPr>
          <a:xfrm rot="0">
            <a:off x="4408092" y="711200"/>
            <a:ext cx="2322908" cy="212481"/>
            <a:chOff x="0" y="0"/>
            <a:chExt cx="979025" cy="89553"/>
          </a:xfrm>
        </p:grpSpPr>
        <p:sp>
          <p:nvSpPr>
            <p:cNvPr name="Freeform 15" id="15"/>
            <p:cNvSpPr/>
            <p:nvPr/>
          </p:nvSpPr>
          <p:spPr>
            <a:xfrm flipH="false" flipV="false" rot="0">
              <a:off x="0" y="0"/>
              <a:ext cx="979025" cy="89553"/>
            </a:xfrm>
            <a:custGeom>
              <a:avLst/>
              <a:gdLst/>
              <a:ahLst/>
              <a:cxnLst/>
              <a:rect r="r" b="b" t="t" l="l"/>
              <a:pathLst>
                <a:path h="89553" w="979025">
                  <a:moveTo>
                    <a:pt x="36661" y="0"/>
                  </a:moveTo>
                  <a:lnTo>
                    <a:pt x="942364" y="0"/>
                  </a:lnTo>
                  <a:cubicBezTo>
                    <a:pt x="952087" y="0"/>
                    <a:pt x="961412" y="3863"/>
                    <a:pt x="968287" y="10738"/>
                  </a:cubicBezTo>
                  <a:cubicBezTo>
                    <a:pt x="975163" y="17613"/>
                    <a:pt x="979025" y="26938"/>
                    <a:pt x="979025" y="36661"/>
                  </a:cubicBezTo>
                  <a:lnTo>
                    <a:pt x="979025" y="52892"/>
                  </a:lnTo>
                  <a:cubicBezTo>
                    <a:pt x="979025" y="73139"/>
                    <a:pt x="962611" y="89553"/>
                    <a:pt x="942364" y="89553"/>
                  </a:cubicBezTo>
                  <a:lnTo>
                    <a:pt x="36661" y="89553"/>
                  </a:lnTo>
                  <a:cubicBezTo>
                    <a:pt x="26938" y="89553"/>
                    <a:pt x="17613" y="85691"/>
                    <a:pt x="10738" y="78815"/>
                  </a:cubicBezTo>
                  <a:cubicBezTo>
                    <a:pt x="3863" y="71940"/>
                    <a:pt x="0" y="62615"/>
                    <a:pt x="0" y="52892"/>
                  </a:cubicBezTo>
                  <a:lnTo>
                    <a:pt x="0" y="36661"/>
                  </a:lnTo>
                  <a:cubicBezTo>
                    <a:pt x="0" y="26938"/>
                    <a:pt x="3863" y="17613"/>
                    <a:pt x="10738" y="10738"/>
                  </a:cubicBezTo>
                  <a:cubicBezTo>
                    <a:pt x="17613" y="3863"/>
                    <a:pt x="26938" y="0"/>
                    <a:pt x="36661" y="0"/>
                  </a:cubicBezTo>
                  <a:close/>
                </a:path>
              </a:pathLst>
            </a:custGeom>
            <a:solidFill>
              <a:srgbClr val="FFFFFF"/>
            </a:solidFill>
            <a:ln w="9525" cap="sq">
              <a:solidFill>
                <a:srgbClr val="A6A6A6"/>
              </a:solidFill>
              <a:prstDash val="solid"/>
              <a:miter/>
            </a:ln>
          </p:spPr>
        </p:sp>
        <p:sp>
          <p:nvSpPr>
            <p:cNvPr name="TextBox 16" id="16"/>
            <p:cNvSpPr txBox="true"/>
            <p:nvPr/>
          </p:nvSpPr>
          <p:spPr>
            <a:xfrm>
              <a:off x="0" y="-28575"/>
              <a:ext cx="979025" cy="118128"/>
            </a:xfrm>
            <a:prstGeom prst="rect">
              <a:avLst/>
            </a:prstGeom>
          </p:spPr>
          <p:txBody>
            <a:bodyPr anchor="ctr" rtlCol="false" tIns="47790" lIns="47790" bIns="47790" rIns="47790"/>
            <a:lstStyle/>
            <a:p>
              <a:pPr algn="ctr">
                <a:lnSpc>
                  <a:spcPts val="1975"/>
                </a:lnSpc>
              </a:pPr>
            </a:p>
          </p:txBody>
        </p:sp>
      </p:grpSp>
      <p:sp>
        <p:nvSpPr>
          <p:cNvPr name="AutoShape 17" id="17"/>
          <p:cNvSpPr/>
          <p:nvPr/>
        </p:nvSpPr>
        <p:spPr>
          <a:xfrm>
            <a:off x="1041400" y="7552025"/>
            <a:ext cx="5689600" cy="0"/>
          </a:xfrm>
          <a:prstGeom prst="line">
            <a:avLst/>
          </a:prstGeom>
          <a:ln cap="flat" w="9525">
            <a:solidFill>
              <a:srgbClr val="A6A6A6"/>
            </a:solidFill>
            <a:prstDash val="lgDash"/>
            <a:headEnd type="none" len="sm" w="sm"/>
            <a:tailEnd type="none" len="sm" w="sm"/>
          </a:ln>
        </p:spPr>
      </p:sp>
      <p:grpSp>
        <p:nvGrpSpPr>
          <p:cNvPr name="Group 18" id="18"/>
          <p:cNvGrpSpPr/>
          <p:nvPr/>
        </p:nvGrpSpPr>
        <p:grpSpPr>
          <a:xfrm rot="0">
            <a:off x="1041400" y="7690913"/>
            <a:ext cx="747990" cy="756950"/>
            <a:chOff x="0" y="0"/>
            <a:chExt cx="270378" cy="273617"/>
          </a:xfrm>
        </p:grpSpPr>
        <p:sp>
          <p:nvSpPr>
            <p:cNvPr name="Freeform 19" id="19"/>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20" id="20"/>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sp>
        <p:nvSpPr>
          <p:cNvPr name="Freeform 21" id="21"/>
          <p:cNvSpPr/>
          <p:nvPr/>
        </p:nvSpPr>
        <p:spPr>
          <a:xfrm flipH="false" flipV="false" rot="0">
            <a:off x="1071619" y="7757051"/>
            <a:ext cx="687553" cy="610047"/>
          </a:xfrm>
          <a:custGeom>
            <a:avLst/>
            <a:gdLst/>
            <a:ahLst/>
            <a:cxnLst/>
            <a:rect r="r" b="b" t="t" l="l"/>
            <a:pathLst>
              <a:path h="610047" w="687553">
                <a:moveTo>
                  <a:pt x="0" y="0"/>
                </a:moveTo>
                <a:lnTo>
                  <a:pt x="687552" y="0"/>
                </a:lnTo>
                <a:lnTo>
                  <a:pt x="687552" y="610047"/>
                </a:lnTo>
                <a:lnTo>
                  <a:pt x="0" y="6100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2" id="22"/>
          <p:cNvGrpSpPr/>
          <p:nvPr/>
        </p:nvGrpSpPr>
        <p:grpSpPr>
          <a:xfrm rot="0">
            <a:off x="1865066" y="7690913"/>
            <a:ext cx="747990" cy="756950"/>
            <a:chOff x="0" y="0"/>
            <a:chExt cx="270378" cy="273617"/>
          </a:xfrm>
        </p:grpSpPr>
        <p:sp>
          <p:nvSpPr>
            <p:cNvPr name="Freeform 23" id="23"/>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24" id="24"/>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25" id="25"/>
          <p:cNvGrpSpPr/>
          <p:nvPr/>
        </p:nvGrpSpPr>
        <p:grpSpPr>
          <a:xfrm rot="0">
            <a:off x="2688603" y="7690913"/>
            <a:ext cx="747990" cy="756950"/>
            <a:chOff x="0" y="0"/>
            <a:chExt cx="270378" cy="273617"/>
          </a:xfrm>
        </p:grpSpPr>
        <p:sp>
          <p:nvSpPr>
            <p:cNvPr name="Freeform 26" id="26"/>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27" id="27"/>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28" id="28"/>
          <p:cNvGrpSpPr/>
          <p:nvPr/>
        </p:nvGrpSpPr>
        <p:grpSpPr>
          <a:xfrm rot="0">
            <a:off x="3512270" y="7690913"/>
            <a:ext cx="747990" cy="756950"/>
            <a:chOff x="0" y="0"/>
            <a:chExt cx="270378" cy="273617"/>
          </a:xfrm>
        </p:grpSpPr>
        <p:sp>
          <p:nvSpPr>
            <p:cNvPr name="Freeform 29" id="29"/>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30" id="30"/>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31" id="31"/>
          <p:cNvGrpSpPr/>
          <p:nvPr/>
        </p:nvGrpSpPr>
        <p:grpSpPr>
          <a:xfrm rot="0">
            <a:off x="4335807" y="7690913"/>
            <a:ext cx="747990" cy="756950"/>
            <a:chOff x="0" y="0"/>
            <a:chExt cx="270378" cy="273617"/>
          </a:xfrm>
        </p:grpSpPr>
        <p:sp>
          <p:nvSpPr>
            <p:cNvPr name="Freeform 32" id="32"/>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33" id="33"/>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34" id="34"/>
          <p:cNvGrpSpPr/>
          <p:nvPr/>
        </p:nvGrpSpPr>
        <p:grpSpPr>
          <a:xfrm rot="0">
            <a:off x="5159473" y="7690913"/>
            <a:ext cx="747990" cy="756950"/>
            <a:chOff x="0" y="0"/>
            <a:chExt cx="270378" cy="273617"/>
          </a:xfrm>
        </p:grpSpPr>
        <p:sp>
          <p:nvSpPr>
            <p:cNvPr name="Freeform 35" id="35"/>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36" id="36"/>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37" id="37"/>
          <p:cNvGrpSpPr/>
          <p:nvPr/>
        </p:nvGrpSpPr>
        <p:grpSpPr>
          <a:xfrm rot="0">
            <a:off x="5983010" y="7690913"/>
            <a:ext cx="747990" cy="756950"/>
            <a:chOff x="0" y="0"/>
            <a:chExt cx="270378" cy="273617"/>
          </a:xfrm>
        </p:grpSpPr>
        <p:sp>
          <p:nvSpPr>
            <p:cNvPr name="Freeform 38" id="38"/>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39" id="39"/>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40" id="40"/>
          <p:cNvGrpSpPr/>
          <p:nvPr/>
        </p:nvGrpSpPr>
        <p:grpSpPr>
          <a:xfrm rot="0">
            <a:off x="1041400" y="8580071"/>
            <a:ext cx="747990" cy="756950"/>
            <a:chOff x="0" y="0"/>
            <a:chExt cx="270378" cy="273617"/>
          </a:xfrm>
        </p:grpSpPr>
        <p:sp>
          <p:nvSpPr>
            <p:cNvPr name="Freeform 41" id="41"/>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42" id="42"/>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43" id="43"/>
          <p:cNvGrpSpPr/>
          <p:nvPr/>
        </p:nvGrpSpPr>
        <p:grpSpPr>
          <a:xfrm rot="0">
            <a:off x="1865066" y="8580071"/>
            <a:ext cx="747990" cy="756950"/>
            <a:chOff x="0" y="0"/>
            <a:chExt cx="270378" cy="273617"/>
          </a:xfrm>
        </p:grpSpPr>
        <p:sp>
          <p:nvSpPr>
            <p:cNvPr name="Freeform 44" id="44"/>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45" id="45"/>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46" id="46"/>
          <p:cNvGrpSpPr/>
          <p:nvPr/>
        </p:nvGrpSpPr>
        <p:grpSpPr>
          <a:xfrm rot="0">
            <a:off x="2688603" y="8580071"/>
            <a:ext cx="747990" cy="756950"/>
            <a:chOff x="0" y="0"/>
            <a:chExt cx="270378" cy="273617"/>
          </a:xfrm>
        </p:grpSpPr>
        <p:sp>
          <p:nvSpPr>
            <p:cNvPr name="Freeform 47" id="47"/>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48" id="48"/>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49" id="49"/>
          <p:cNvGrpSpPr/>
          <p:nvPr/>
        </p:nvGrpSpPr>
        <p:grpSpPr>
          <a:xfrm rot="0">
            <a:off x="3512270" y="8580071"/>
            <a:ext cx="747990" cy="756950"/>
            <a:chOff x="0" y="0"/>
            <a:chExt cx="270378" cy="273617"/>
          </a:xfrm>
        </p:grpSpPr>
        <p:sp>
          <p:nvSpPr>
            <p:cNvPr name="Freeform 50" id="50"/>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51" id="51"/>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52" id="52"/>
          <p:cNvGrpSpPr/>
          <p:nvPr/>
        </p:nvGrpSpPr>
        <p:grpSpPr>
          <a:xfrm rot="0">
            <a:off x="4335807" y="8580071"/>
            <a:ext cx="747990" cy="756950"/>
            <a:chOff x="0" y="0"/>
            <a:chExt cx="270378" cy="273617"/>
          </a:xfrm>
        </p:grpSpPr>
        <p:sp>
          <p:nvSpPr>
            <p:cNvPr name="Freeform 53" id="53"/>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54" id="54"/>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55" id="55"/>
          <p:cNvGrpSpPr/>
          <p:nvPr/>
        </p:nvGrpSpPr>
        <p:grpSpPr>
          <a:xfrm rot="0">
            <a:off x="5159473" y="8580071"/>
            <a:ext cx="747990" cy="756950"/>
            <a:chOff x="0" y="0"/>
            <a:chExt cx="270378" cy="273617"/>
          </a:xfrm>
        </p:grpSpPr>
        <p:sp>
          <p:nvSpPr>
            <p:cNvPr name="Freeform 56" id="56"/>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57" id="57"/>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grpSp>
        <p:nvGrpSpPr>
          <p:cNvPr name="Group 58" id="58"/>
          <p:cNvGrpSpPr/>
          <p:nvPr/>
        </p:nvGrpSpPr>
        <p:grpSpPr>
          <a:xfrm rot="0">
            <a:off x="5983010" y="8580071"/>
            <a:ext cx="747990" cy="756950"/>
            <a:chOff x="0" y="0"/>
            <a:chExt cx="270378" cy="273617"/>
          </a:xfrm>
        </p:grpSpPr>
        <p:sp>
          <p:nvSpPr>
            <p:cNvPr name="Freeform 59" id="59"/>
            <p:cNvSpPr/>
            <p:nvPr/>
          </p:nvSpPr>
          <p:spPr>
            <a:xfrm flipH="false" flipV="false" rot="0">
              <a:off x="0" y="0"/>
              <a:ext cx="270378" cy="273617"/>
            </a:xfrm>
            <a:custGeom>
              <a:avLst/>
              <a:gdLst/>
              <a:ahLst/>
              <a:cxnLst/>
              <a:rect r="r" b="b" t="t" l="l"/>
              <a:pathLst>
                <a:path h="273617" w="270378">
                  <a:moveTo>
                    <a:pt x="0" y="0"/>
                  </a:moveTo>
                  <a:lnTo>
                    <a:pt x="270378" y="0"/>
                  </a:lnTo>
                  <a:lnTo>
                    <a:pt x="270378" y="273617"/>
                  </a:lnTo>
                  <a:lnTo>
                    <a:pt x="0" y="273617"/>
                  </a:lnTo>
                  <a:close/>
                </a:path>
              </a:pathLst>
            </a:custGeom>
            <a:solidFill>
              <a:srgbClr val="FFFFFF"/>
            </a:solidFill>
            <a:ln w="9525" cap="sq">
              <a:solidFill>
                <a:srgbClr val="A6A6A6"/>
              </a:solidFill>
              <a:prstDash val="solid"/>
              <a:miter/>
            </a:ln>
          </p:spPr>
        </p:sp>
        <p:sp>
          <p:nvSpPr>
            <p:cNvPr name="TextBox 60" id="60"/>
            <p:cNvSpPr txBox="true"/>
            <p:nvPr/>
          </p:nvSpPr>
          <p:spPr>
            <a:xfrm>
              <a:off x="0" y="-28575"/>
              <a:ext cx="270378" cy="302192"/>
            </a:xfrm>
            <a:prstGeom prst="rect">
              <a:avLst/>
            </a:prstGeom>
          </p:spPr>
          <p:txBody>
            <a:bodyPr anchor="ctr" rtlCol="false" tIns="47790" lIns="47790" bIns="47790" rIns="47790"/>
            <a:lstStyle/>
            <a:p>
              <a:pPr algn="ctr">
                <a:lnSpc>
                  <a:spcPts val="1843"/>
                </a:lnSpc>
              </a:pPr>
            </a:p>
          </p:txBody>
        </p:sp>
      </p:grpSp>
      <p:sp>
        <p:nvSpPr>
          <p:cNvPr name="Freeform 61" id="61"/>
          <p:cNvSpPr/>
          <p:nvPr/>
        </p:nvSpPr>
        <p:spPr>
          <a:xfrm flipH="false" flipV="false" rot="0">
            <a:off x="2821031" y="7757051"/>
            <a:ext cx="483135" cy="643400"/>
          </a:xfrm>
          <a:custGeom>
            <a:avLst/>
            <a:gdLst/>
            <a:ahLst/>
            <a:cxnLst/>
            <a:rect r="r" b="b" t="t" l="l"/>
            <a:pathLst>
              <a:path h="643400" w="483135">
                <a:moveTo>
                  <a:pt x="0" y="0"/>
                </a:moveTo>
                <a:lnTo>
                  <a:pt x="483135" y="0"/>
                </a:lnTo>
                <a:lnTo>
                  <a:pt x="483135" y="643400"/>
                </a:lnTo>
                <a:lnTo>
                  <a:pt x="0" y="643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2" id="62"/>
          <p:cNvSpPr/>
          <p:nvPr/>
        </p:nvSpPr>
        <p:spPr>
          <a:xfrm flipH="false" flipV="false" rot="0">
            <a:off x="3685911" y="7747688"/>
            <a:ext cx="404757" cy="643400"/>
          </a:xfrm>
          <a:custGeom>
            <a:avLst/>
            <a:gdLst/>
            <a:ahLst/>
            <a:cxnLst/>
            <a:rect r="r" b="b" t="t" l="l"/>
            <a:pathLst>
              <a:path h="643400" w="404757">
                <a:moveTo>
                  <a:pt x="0" y="0"/>
                </a:moveTo>
                <a:lnTo>
                  <a:pt x="404757" y="0"/>
                </a:lnTo>
                <a:lnTo>
                  <a:pt x="404757" y="643401"/>
                </a:lnTo>
                <a:lnTo>
                  <a:pt x="0" y="6434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3" id="63"/>
          <p:cNvSpPr/>
          <p:nvPr/>
        </p:nvSpPr>
        <p:spPr>
          <a:xfrm flipH="false" flipV="false" rot="0">
            <a:off x="1921976" y="7728770"/>
            <a:ext cx="634170" cy="681237"/>
          </a:xfrm>
          <a:custGeom>
            <a:avLst/>
            <a:gdLst/>
            <a:ahLst/>
            <a:cxnLst/>
            <a:rect r="r" b="b" t="t" l="l"/>
            <a:pathLst>
              <a:path h="681237" w="634170">
                <a:moveTo>
                  <a:pt x="0" y="0"/>
                </a:moveTo>
                <a:lnTo>
                  <a:pt x="634170" y="0"/>
                </a:lnTo>
                <a:lnTo>
                  <a:pt x="634170" y="681237"/>
                </a:lnTo>
                <a:lnTo>
                  <a:pt x="0" y="68123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4" id="64"/>
          <p:cNvSpPr/>
          <p:nvPr/>
        </p:nvSpPr>
        <p:spPr>
          <a:xfrm flipH="false" flipV="false" rot="0">
            <a:off x="4524675" y="7728770"/>
            <a:ext cx="354243" cy="681237"/>
          </a:xfrm>
          <a:custGeom>
            <a:avLst/>
            <a:gdLst/>
            <a:ahLst/>
            <a:cxnLst/>
            <a:rect r="r" b="b" t="t" l="l"/>
            <a:pathLst>
              <a:path h="681237" w="354243">
                <a:moveTo>
                  <a:pt x="0" y="0"/>
                </a:moveTo>
                <a:lnTo>
                  <a:pt x="354243" y="0"/>
                </a:lnTo>
                <a:lnTo>
                  <a:pt x="354243" y="681237"/>
                </a:lnTo>
                <a:lnTo>
                  <a:pt x="0" y="6812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5" id="65"/>
          <p:cNvSpPr/>
          <p:nvPr/>
        </p:nvSpPr>
        <p:spPr>
          <a:xfrm flipH="false" flipV="false" rot="0">
            <a:off x="5216004" y="7762378"/>
            <a:ext cx="614021" cy="614021"/>
          </a:xfrm>
          <a:custGeom>
            <a:avLst/>
            <a:gdLst/>
            <a:ahLst/>
            <a:cxnLst/>
            <a:rect r="r" b="b" t="t" l="l"/>
            <a:pathLst>
              <a:path h="614021" w="614021">
                <a:moveTo>
                  <a:pt x="0" y="0"/>
                </a:moveTo>
                <a:lnTo>
                  <a:pt x="614021" y="0"/>
                </a:lnTo>
                <a:lnTo>
                  <a:pt x="614021" y="614021"/>
                </a:lnTo>
                <a:lnTo>
                  <a:pt x="0" y="6140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6" id="66"/>
          <p:cNvSpPr/>
          <p:nvPr/>
        </p:nvSpPr>
        <p:spPr>
          <a:xfrm flipH="false" flipV="false" rot="0">
            <a:off x="6034018" y="7737064"/>
            <a:ext cx="645973" cy="663387"/>
          </a:xfrm>
          <a:custGeom>
            <a:avLst/>
            <a:gdLst/>
            <a:ahLst/>
            <a:cxnLst/>
            <a:rect r="r" b="b" t="t" l="l"/>
            <a:pathLst>
              <a:path h="663387" w="645973">
                <a:moveTo>
                  <a:pt x="0" y="0"/>
                </a:moveTo>
                <a:lnTo>
                  <a:pt x="645974" y="0"/>
                </a:lnTo>
                <a:lnTo>
                  <a:pt x="645974" y="663387"/>
                </a:lnTo>
                <a:lnTo>
                  <a:pt x="0" y="66338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7" id="67"/>
          <p:cNvSpPr/>
          <p:nvPr/>
        </p:nvSpPr>
        <p:spPr>
          <a:xfrm flipH="false" flipV="false" rot="0">
            <a:off x="1074388" y="8610499"/>
            <a:ext cx="684783" cy="696094"/>
          </a:xfrm>
          <a:custGeom>
            <a:avLst/>
            <a:gdLst/>
            <a:ahLst/>
            <a:cxnLst/>
            <a:rect r="r" b="b" t="t" l="l"/>
            <a:pathLst>
              <a:path h="696094" w="684783">
                <a:moveTo>
                  <a:pt x="0" y="0"/>
                </a:moveTo>
                <a:lnTo>
                  <a:pt x="684783" y="0"/>
                </a:lnTo>
                <a:lnTo>
                  <a:pt x="684783" y="696094"/>
                </a:lnTo>
                <a:lnTo>
                  <a:pt x="0" y="69609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8" id="68"/>
          <p:cNvSpPr/>
          <p:nvPr/>
        </p:nvSpPr>
        <p:spPr>
          <a:xfrm flipH="false" flipV="false" rot="0">
            <a:off x="1893373" y="8610499"/>
            <a:ext cx="691377" cy="700289"/>
          </a:xfrm>
          <a:custGeom>
            <a:avLst/>
            <a:gdLst/>
            <a:ahLst/>
            <a:cxnLst/>
            <a:rect r="r" b="b" t="t" l="l"/>
            <a:pathLst>
              <a:path h="700289" w="691377">
                <a:moveTo>
                  <a:pt x="0" y="0"/>
                </a:moveTo>
                <a:lnTo>
                  <a:pt x="691376" y="0"/>
                </a:lnTo>
                <a:lnTo>
                  <a:pt x="691376" y="700290"/>
                </a:lnTo>
                <a:lnTo>
                  <a:pt x="0" y="70029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69" id="69"/>
          <p:cNvSpPr/>
          <p:nvPr/>
        </p:nvSpPr>
        <p:spPr>
          <a:xfrm flipH="false" flipV="false" rot="0">
            <a:off x="2745264" y="8678989"/>
            <a:ext cx="652253" cy="563309"/>
          </a:xfrm>
          <a:custGeom>
            <a:avLst/>
            <a:gdLst/>
            <a:ahLst/>
            <a:cxnLst/>
            <a:rect r="r" b="b" t="t" l="l"/>
            <a:pathLst>
              <a:path h="563309" w="652253">
                <a:moveTo>
                  <a:pt x="0" y="0"/>
                </a:moveTo>
                <a:lnTo>
                  <a:pt x="652252" y="0"/>
                </a:lnTo>
                <a:lnTo>
                  <a:pt x="652252" y="563309"/>
                </a:lnTo>
                <a:lnTo>
                  <a:pt x="0" y="56330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70" id="70"/>
          <p:cNvSpPr/>
          <p:nvPr/>
        </p:nvSpPr>
        <p:spPr>
          <a:xfrm flipH="false" flipV="false" rot="0">
            <a:off x="3732970" y="8595285"/>
            <a:ext cx="306460" cy="726522"/>
          </a:xfrm>
          <a:custGeom>
            <a:avLst/>
            <a:gdLst/>
            <a:ahLst/>
            <a:cxnLst/>
            <a:rect r="r" b="b" t="t" l="l"/>
            <a:pathLst>
              <a:path h="726522" w="306460">
                <a:moveTo>
                  <a:pt x="0" y="0"/>
                </a:moveTo>
                <a:lnTo>
                  <a:pt x="306460" y="0"/>
                </a:lnTo>
                <a:lnTo>
                  <a:pt x="306460" y="726522"/>
                </a:lnTo>
                <a:lnTo>
                  <a:pt x="0" y="72652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71" id="71"/>
          <p:cNvSpPr/>
          <p:nvPr/>
        </p:nvSpPr>
        <p:spPr>
          <a:xfrm flipH="false" flipV="false" rot="0">
            <a:off x="4359291" y="8610499"/>
            <a:ext cx="685010" cy="700289"/>
          </a:xfrm>
          <a:custGeom>
            <a:avLst/>
            <a:gdLst/>
            <a:ahLst/>
            <a:cxnLst/>
            <a:rect r="r" b="b" t="t" l="l"/>
            <a:pathLst>
              <a:path h="700289" w="685010">
                <a:moveTo>
                  <a:pt x="0" y="0"/>
                </a:moveTo>
                <a:lnTo>
                  <a:pt x="685011" y="0"/>
                </a:lnTo>
                <a:lnTo>
                  <a:pt x="685011" y="700290"/>
                </a:lnTo>
                <a:lnTo>
                  <a:pt x="0" y="70029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72" id="72"/>
          <p:cNvSpPr/>
          <p:nvPr/>
        </p:nvSpPr>
        <p:spPr>
          <a:xfrm flipH="false" flipV="false" rot="0">
            <a:off x="5284469" y="8595285"/>
            <a:ext cx="497998" cy="726522"/>
          </a:xfrm>
          <a:custGeom>
            <a:avLst/>
            <a:gdLst/>
            <a:ahLst/>
            <a:cxnLst/>
            <a:rect r="r" b="b" t="t" l="l"/>
            <a:pathLst>
              <a:path h="726522" w="497998">
                <a:moveTo>
                  <a:pt x="0" y="0"/>
                </a:moveTo>
                <a:lnTo>
                  <a:pt x="497998" y="0"/>
                </a:lnTo>
                <a:lnTo>
                  <a:pt x="497998" y="726522"/>
                </a:lnTo>
                <a:lnTo>
                  <a:pt x="0" y="726522"/>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73" id="73"/>
          <p:cNvSpPr/>
          <p:nvPr/>
        </p:nvSpPr>
        <p:spPr>
          <a:xfrm flipH="false" flipV="false" rot="0">
            <a:off x="6160287" y="8621518"/>
            <a:ext cx="393435" cy="700289"/>
          </a:xfrm>
          <a:custGeom>
            <a:avLst/>
            <a:gdLst/>
            <a:ahLst/>
            <a:cxnLst/>
            <a:rect r="r" b="b" t="t" l="l"/>
            <a:pathLst>
              <a:path h="700289" w="393435">
                <a:moveTo>
                  <a:pt x="0" y="0"/>
                </a:moveTo>
                <a:lnTo>
                  <a:pt x="393436" y="0"/>
                </a:lnTo>
                <a:lnTo>
                  <a:pt x="393436" y="700289"/>
                </a:lnTo>
                <a:lnTo>
                  <a:pt x="0" y="700289"/>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74" id="74"/>
          <p:cNvSpPr txBox="true"/>
          <p:nvPr/>
        </p:nvSpPr>
        <p:spPr>
          <a:xfrm rot="0">
            <a:off x="1041400" y="975477"/>
            <a:ext cx="5689600" cy="730884"/>
          </a:xfrm>
          <a:prstGeom prst="rect">
            <a:avLst/>
          </a:prstGeom>
        </p:spPr>
        <p:txBody>
          <a:bodyPr anchor="t" rtlCol="false" tIns="0" lIns="0" bIns="0" rIns="0">
            <a:spAutoFit/>
          </a:bodyPr>
          <a:lstStyle/>
          <a:p>
            <a:pPr algn="ctr">
              <a:lnSpc>
                <a:spcPts val="5926"/>
              </a:lnSpc>
            </a:pPr>
            <a:r>
              <a:rPr lang="en-US" sz="4233">
                <a:solidFill>
                  <a:srgbClr val="145B96"/>
                </a:solidFill>
                <a:latin typeface="Lilita One"/>
                <a:ea typeface="Lilita One"/>
                <a:cs typeface="Lilita One"/>
                <a:sym typeface="Lilita One"/>
              </a:rPr>
              <a:t>Weather and clothes</a:t>
            </a:r>
          </a:p>
        </p:txBody>
      </p:sp>
      <p:sp>
        <p:nvSpPr>
          <p:cNvPr name="TextBox 75" id="75"/>
          <p:cNvSpPr txBox="true"/>
          <p:nvPr/>
        </p:nvSpPr>
        <p:spPr>
          <a:xfrm rot="0">
            <a:off x="1154498" y="1677724"/>
            <a:ext cx="5467364" cy="181499"/>
          </a:xfrm>
          <a:prstGeom prst="rect">
            <a:avLst/>
          </a:prstGeom>
        </p:spPr>
        <p:txBody>
          <a:bodyPr anchor="t" rtlCol="false" tIns="0" lIns="0" bIns="0" rIns="0">
            <a:spAutoFit/>
          </a:bodyPr>
          <a:lstStyle/>
          <a:p>
            <a:pPr algn="ctr">
              <a:lnSpc>
                <a:spcPts val="1448"/>
              </a:lnSpc>
            </a:pPr>
            <a:r>
              <a:rPr lang="en-US" sz="1034">
                <a:solidFill>
                  <a:srgbClr val="000000"/>
                </a:solidFill>
                <a:latin typeface="Glacial Indifference"/>
                <a:ea typeface="Glacial Indifference"/>
                <a:cs typeface="Glacial Indifference"/>
                <a:sym typeface="Glacial Indifference"/>
              </a:rPr>
              <a:t>Classify, cut and paste the types of clothes depending on the weather.</a:t>
            </a:r>
          </a:p>
        </p:txBody>
      </p:sp>
      <p:sp>
        <p:nvSpPr>
          <p:cNvPr name="TextBox 76" id="76"/>
          <p:cNvSpPr txBox="true"/>
          <p:nvPr/>
        </p:nvSpPr>
        <p:spPr>
          <a:xfrm rot="0">
            <a:off x="1154498" y="704653"/>
            <a:ext cx="1567932" cy="181499"/>
          </a:xfrm>
          <a:prstGeom prst="rect">
            <a:avLst/>
          </a:prstGeom>
        </p:spPr>
        <p:txBody>
          <a:bodyPr anchor="t" rtlCol="false" tIns="0" lIns="0" bIns="0" rIns="0">
            <a:spAutoFit/>
          </a:bodyPr>
          <a:lstStyle/>
          <a:p>
            <a:pPr algn="l">
              <a:lnSpc>
                <a:spcPts val="1448"/>
              </a:lnSpc>
            </a:pPr>
            <a:r>
              <a:rPr lang="en-US" sz="1034">
                <a:solidFill>
                  <a:srgbClr val="737373"/>
                </a:solidFill>
                <a:latin typeface="Glacial Indifference"/>
                <a:ea typeface="Glacial Indifference"/>
                <a:cs typeface="Glacial Indifference"/>
                <a:sym typeface="Glacial Indifference"/>
              </a:rPr>
              <a:t>Name:</a:t>
            </a:r>
          </a:p>
        </p:txBody>
      </p:sp>
      <p:sp>
        <p:nvSpPr>
          <p:cNvPr name="TextBox 77" id="77"/>
          <p:cNvSpPr txBox="true"/>
          <p:nvPr/>
        </p:nvSpPr>
        <p:spPr>
          <a:xfrm rot="0">
            <a:off x="4495026" y="704653"/>
            <a:ext cx="1567932" cy="181499"/>
          </a:xfrm>
          <a:prstGeom prst="rect">
            <a:avLst/>
          </a:prstGeom>
        </p:spPr>
        <p:txBody>
          <a:bodyPr anchor="t" rtlCol="false" tIns="0" lIns="0" bIns="0" rIns="0">
            <a:spAutoFit/>
          </a:bodyPr>
          <a:lstStyle/>
          <a:p>
            <a:pPr algn="l">
              <a:lnSpc>
                <a:spcPts val="1448"/>
              </a:lnSpc>
            </a:pPr>
            <a:r>
              <a:rPr lang="en-US" sz="1034">
                <a:solidFill>
                  <a:srgbClr val="737373"/>
                </a:solidFill>
                <a:latin typeface="Glacial Indifference"/>
                <a:ea typeface="Glacial Indifference"/>
                <a:cs typeface="Glacial Indifference"/>
                <a:sym typeface="Glacial Indifference"/>
              </a:rPr>
              <a:t>Class:</a:t>
            </a:r>
          </a:p>
        </p:txBody>
      </p:sp>
      <p:sp>
        <p:nvSpPr>
          <p:cNvPr name="TextBox 78" id="78"/>
          <p:cNvSpPr txBox="true"/>
          <p:nvPr/>
        </p:nvSpPr>
        <p:spPr>
          <a:xfrm rot="0">
            <a:off x="1204972" y="2140599"/>
            <a:ext cx="2615343" cy="316129"/>
          </a:xfrm>
          <a:prstGeom prst="rect">
            <a:avLst/>
          </a:prstGeom>
        </p:spPr>
        <p:txBody>
          <a:bodyPr anchor="t" rtlCol="false" tIns="0" lIns="0" bIns="0" rIns="0">
            <a:spAutoFit/>
          </a:bodyPr>
          <a:lstStyle/>
          <a:p>
            <a:pPr algn="ctr">
              <a:lnSpc>
                <a:spcPts val="1264"/>
              </a:lnSpc>
            </a:pPr>
            <a:r>
              <a:rPr lang="en-US" sz="1128" i="true">
                <a:solidFill>
                  <a:srgbClr val="15284A"/>
                </a:solidFill>
                <a:latin typeface="Glacial Indifference Italics"/>
                <a:ea typeface="Glacial Indifference Italics"/>
                <a:cs typeface="Glacial Indifference Italics"/>
                <a:sym typeface="Glacial Indifference Italics"/>
              </a:rPr>
              <a:t>When it's hot </a:t>
            </a:r>
          </a:p>
          <a:p>
            <a:pPr algn="ctr">
              <a:lnSpc>
                <a:spcPts val="1264"/>
              </a:lnSpc>
            </a:pPr>
            <a:r>
              <a:rPr lang="en-US" sz="1128" i="true">
                <a:solidFill>
                  <a:srgbClr val="15284A"/>
                </a:solidFill>
                <a:latin typeface="Glacial Indifference Italics"/>
                <a:ea typeface="Glacial Indifference Italics"/>
                <a:cs typeface="Glacial Indifference Italics"/>
                <a:sym typeface="Glacial Indifference Italics"/>
              </a:rPr>
              <a:t>I put on my...</a:t>
            </a:r>
          </a:p>
        </p:txBody>
      </p:sp>
      <p:sp>
        <p:nvSpPr>
          <p:cNvPr name="TextBox 79" id="79"/>
          <p:cNvSpPr txBox="true"/>
          <p:nvPr/>
        </p:nvSpPr>
        <p:spPr>
          <a:xfrm rot="0">
            <a:off x="3952085" y="2140599"/>
            <a:ext cx="2615343" cy="316129"/>
          </a:xfrm>
          <a:prstGeom prst="rect">
            <a:avLst/>
          </a:prstGeom>
        </p:spPr>
        <p:txBody>
          <a:bodyPr anchor="t" rtlCol="false" tIns="0" lIns="0" bIns="0" rIns="0">
            <a:spAutoFit/>
          </a:bodyPr>
          <a:lstStyle/>
          <a:p>
            <a:pPr algn="ctr">
              <a:lnSpc>
                <a:spcPts val="1264"/>
              </a:lnSpc>
            </a:pPr>
            <a:r>
              <a:rPr lang="en-US" sz="1128" i="true">
                <a:solidFill>
                  <a:srgbClr val="15284A"/>
                </a:solidFill>
                <a:latin typeface="Glacial Indifference Italics"/>
                <a:ea typeface="Glacial Indifference Italics"/>
                <a:cs typeface="Glacial Indifference Italics"/>
                <a:sym typeface="Glacial Indifference Italics"/>
              </a:rPr>
              <a:t>When it's cold</a:t>
            </a:r>
          </a:p>
          <a:p>
            <a:pPr algn="ctr">
              <a:lnSpc>
                <a:spcPts val="1264"/>
              </a:lnSpc>
            </a:pPr>
            <a:r>
              <a:rPr lang="en-US" sz="1128" i="true">
                <a:solidFill>
                  <a:srgbClr val="15284A"/>
                </a:solidFill>
                <a:latin typeface="Glacial Indifference Italics"/>
                <a:ea typeface="Glacial Indifference Italics"/>
                <a:cs typeface="Glacial Indifference Italics"/>
                <a:sym typeface="Glacial Indifference Italics"/>
              </a:rPr>
              <a:t>I put on my...</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CFF3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439661" y="1430572"/>
            <a:ext cx="12700369" cy="8382243"/>
          </a:xfrm>
          <a:custGeom>
            <a:avLst/>
            <a:gdLst/>
            <a:ahLst/>
            <a:cxnLst/>
            <a:rect r="r" b="b" t="t" l="l"/>
            <a:pathLst>
              <a:path h="8382243" w="12700369">
                <a:moveTo>
                  <a:pt x="0" y="0"/>
                </a:moveTo>
                <a:lnTo>
                  <a:pt x="12700368" y="0"/>
                </a:lnTo>
                <a:lnTo>
                  <a:pt x="12700368" y="8382243"/>
                </a:lnTo>
                <a:lnTo>
                  <a:pt x="0" y="83822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24430" y="3925742"/>
            <a:ext cx="1242099" cy="1078347"/>
            <a:chOff x="0" y="0"/>
            <a:chExt cx="10942844" cy="9500196"/>
          </a:xfrm>
        </p:grpSpPr>
        <p:sp>
          <p:nvSpPr>
            <p:cNvPr name="Freeform 4" id="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 id="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 id="6"/>
          <p:cNvGrpSpPr/>
          <p:nvPr/>
        </p:nvGrpSpPr>
        <p:grpSpPr>
          <a:xfrm rot="0">
            <a:off x="1944914" y="3925742"/>
            <a:ext cx="1242099" cy="1078347"/>
            <a:chOff x="0" y="0"/>
            <a:chExt cx="10942844" cy="9500196"/>
          </a:xfrm>
        </p:grpSpPr>
        <p:sp>
          <p:nvSpPr>
            <p:cNvPr name="Freeform 7" id="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8" id="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9" id="9"/>
          <p:cNvGrpSpPr/>
          <p:nvPr/>
        </p:nvGrpSpPr>
        <p:grpSpPr>
          <a:xfrm rot="0">
            <a:off x="3265398" y="3925742"/>
            <a:ext cx="1242099" cy="1078347"/>
            <a:chOff x="0" y="0"/>
            <a:chExt cx="10942844" cy="9500196"/>
          </a:xfrm>
        </p:grpSpPr>
        <p:sp>
          <p:nvSpPr>
            <p:cNvPr name="Freeform 10" id="1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1" id="1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2" id="12"/>
          <p:cNvGrpSpPr/>
          <p:nvPr/>
        </p:nvGrpSpPr>
        <p:grpSpPr>
          <a:xfrm rot="0">
            <a:off x="4587571" y="3925742"/>
            <a:ext cx="1242099" cy="1078347"/>
            <a:chOff x="0" y="0"/>
            <a:chExt cx="10942844" cy="9500196"/>
          </a:xfrm>
        </p:grpSpPr>
        <p:sp>
          <p:nvSpPr>
            <p:cNvPr name="Freeform 13" id="1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4" id="1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5" id="15"/>
          <p:cNvGrpSpPr/>
          <p:nvPr/>
        </p:nvGrpSpPr>
        <p:grpSpPr>
          <a:xfrm rot="0">
            <a:off x="624430" y="5082520"/>
            <a:ext cx="1242099" cy="1078347"/>
            <a:chOff x="0" y="0"/>
            <a:chExt cx="10942844" cy="9500196"/>
          </a:xfrm>
        </p:grpSpPr>
        <p:sp>
          <p:nvSpPr>
            <p:cNvPr name="Freeform 16" id="1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7" id="1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8" id="18"/>
          <p:cNvGrpSpPr/>
          <p:nvPr/>
        </p:nvGrpSpPr>
        <p:grpSpPr>
          <a:xfrm rot="0">
            <a:off x="1944914" y="5082520"/>
            <a:ext cx="1242099" cy="1078347"/>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265398" y="5082520"/>
            <a:ext cx="1242099" cy="1078347"/>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4" id="24"/>
          <p:cNvGrpSpPr/>
          <p:nvPr/>
        </p:nvGrpSpPr>
        <p:grpSpPr>
          <a:xfrm rot="0">
            <a:off x="4587571" y="5082520"/>
            <a:ext cx="1242099" cy="1078347"/>
            <a:chOff x="0" y="0"/>
            <a:chExt cx="10942844" cy="9500196"/>
          </a:xfrm>
        </p:grpSpPr>
        <p:sp>
          <p:nvSpPr>
            <p:cNvPr name="Freeform 25" id="2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6" id="2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7" id="27"/>
          <p:cNvGrpSpPr/>
          <p:nvPr/>
        </p:nvGrpSpPr>
        <p:grpSpPr>
          <a:xfrm rot="0">
            <a:off x="624430" y="6251949"/>
            <a:ext cx="1242099" cy="1078347"/>
            <a:chOff x="0" y="0"/>
            <a:chExt cx="10942844" cy="9500196"/>
          </a:xfrm>
        </p:grpSpPr>
        <p:sp>
          <p:nvSpPr>
            <p:cNvPr name="Freeform 28" id="2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9" id="2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0" id="30"/>
          <p:cNvGrpSpPr/>
          <p:nvPr/>
        </p:nvGrpSpPr>
        <p:grpSpPr>
          <a:xfrm rot="0">
            <a:off x="1944914" y="6251949"/>
            <a:ext cx="1242099" cy="1078347"/>
            <a:chOff x="0" y="0"/>
            <a:chExt cx="10942844" cy="9500196"/>
          </a:xfrm>
        </p:grpSpPr>
        <p:sp>
          <p:nvSpPr>
            <p:cNvPr name="Freeform 31" id="3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2" id="3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3" id="33"/>
          <p:cNvGrpSpPr/>
          <p:nvPr/>
        </p:nvGrpSpPr>
        <p:grpSpPr>
          <a:xfrm rot="0">
            <a:off x="3265398" y="6251949"/>
            <a:ext cx="1242099" cy="1078347"/>
            <a:chOff x="0" y="0"/>
            <a:chExt cx="10942844" cy="9500196"/>
          </a:xfrm>
        </p:grpSpPr>
        <p:sp>
          <p:nvSpPr>
            <p:cNvPr name="Freeform 34" id="3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5" id="3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6" id="36"/>
          <p:cNvGrpSpPr/>
          <p:nvPr/>
        </p:nvGrpSpPr>
        <p:grpSpPr>
          <a:xfrm rot="0">
            <a:off x="4587571" y="6251949"/>
            <a:ext cx="1242099" cy="1078347"/>
            <a:chOff x="0" y="0"/>
            <a:chExt cx="10942844" cy="9500196"/>
          </a:xfrm>
        </p:grpSpPr>
        <p:sp>
          <p:nvSpPr>
            <p:cNvPr name="Freeform 37" id="3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8" id="3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9" id="39"/>
          <p:cNvGrpSpPr/>
          <p:nvPr/>
        </p:nvGrpSpPr>
        <p:grpSpPr>
          <a:xfrm rot="0">
            <a:off x="624430" y="7408681"/>
            <a:ext cx="1242099" cy="1078347"/>
            <a:chOff x="0" y="0"/>
            <a:chExt cx="10942844" cy="9500196"/>
          </a:xfrm>
        </p:grpSpPr>
        <p:sp>
          <p:nvSpPr>
            <p:cNvPr name="Freeform 40" id="4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1" id="4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2" id="42"/>
          <p:cNvGrpSpPr/>
          <p:nvPr/>
        </p:nvGrpSpPr>
        <p:grpSpPr>
          <a:xfrm rot="0">
            <a:off x="1944914" y="7408681"/>
            <a:ext cx="1242099" cy="1078347"/>
            <a:chOff x="0" y="0"/>
            <a:chExt cx="10942844" cy="9500196"/>
          </a:xfrm>
        </p:grpSpPr>
        <p:sp>
          <p:nvSpPr>
            <p:cNvPr name="Freeform 43" id="4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4" id="4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5" id="45"/>
          <p:cNvGrpSpPr/>
          <p:nvPr/>
        </p:nvGrpSpPr>
        <p:grpSpPr>
          <a:xfrm rot="0">
            <a:off x="3265398" y="7408681"/>
            <a:ext cx="1242099" cy="1078347"/>
            <a:chOff x="0" y="0"/>
            <a:chExt cx="10942844" cy="9500196"/>
          </a:xfrm>
        </p:grpSpPr>
        <p:sp>
          <p:nvSpPr>
            <p:cNvPr name="Freeform 46" id="4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7" id="4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8" id="48"/>
          <p:cNvGrpSpPr/>
          <p:nvPr/>
        </p:nvGrpSpPr>
        <p:grpSpPr>
          <a:xfrm rot="0">
            <a:off x="4587571" y="7408681"/>
            <a:ext cx="1242099" cy="1078347"/>
            <a:chOff x="0" y="0"/>
            <a:chExt cx="10942844" cy="9500196"/>
          </a:xfrm>
        </p:grpSpPr>
        <p:sp>
          <p:nvSpPr>
            <p:cNvPr name="Freeform 49" id="4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0" id="5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1" id="51"/>
          <p:cNvGrpSpPr/>
          <p:nvPr/>
        </p:nvGrpSpPr>
        <p:grpSpPr>
          <a:xfrm rot="0">
            <a:off x="624430" y="8565413"/>
            <a:ext cx="1242099" cy="1078347"/>
            <a:chOff x="0" y="0"/>
            <a:chExt cx="10942844" cy="9500196"/>
          </a:xfrm>
        </p:grpSpPr>
        <p:sp>
          <p:nvSpPr>
            <p:cNvPr name="Freeform 52" id="5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3" id="5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4" id="54"/>
          <p:cNvGrpSpPr/>
          <p:nvPr/>
        </p:nvGrpSpPr>
        <p:grpSpPr>
          <a:xfrm rot="0">
            <a:off x="1944914" y="8565413"/>
            <a:ext cx="1242099" cy="1078347"/>
            <a:chOff x="0" y="0"/>
            <a:chExt cx="10942844" cy="9500196"/>
          </a:xfrm>
        </p:grpSpPr>
        <p:sp>
          <p:nvSpPr>
            <p:cNvPr name="Freeform 55" id="5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6" id="5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7" id="57"/>
          <p:cNvGrpSpPr/>
          <p:nvPr/>
        </p:nvGrpSpPr>
        <p:grpSpPr>
          <a:xfrm rot="0">
            <a:off x="3265398" y="8565413"/>
            <a:ext cx="1242099" cy="1078347"/>
            <a:chOff x="0" y="0"/>
            <a:chExt cx="10942844" cy="9500196"/>
          </a:xfrm>
        </p:grpSpPr>
        <p:sp>
          <p:nvSpPr>
            <p:cNvPr name="Freeform 58" id="5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9" id="5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0" id="60"/>
          <p:cNvGrpSpPr/>
          <p:nvPr/>
        </p:nvGrpSpPr>
        <p:grpSpPr>
          <a:xfrm rot="0">
            <a:off x="4587571" y="8565413"/>
            <a:ext cx="1242099" cy="1078347"/>
            <a:chOff x="0" y="0"/>
            <a:chExt cx="10942844" cy="9500196"/>
          </a:xfrm>
        </p:grpSpPr>
        <p:sp>
          <p:nvSpPr>
            <p:cNvPr name="Freeform 61" id="6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2" id="6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3" id="63"/>
          <p:cNvGrpSpPr/>
          <p:nvPr/>
        </p:nvGrpSpPr>
        <p:grpSpPr>
          <a:xfrm rot="0">
            <a:off x="5905870" y="3925742"/>
            <a:ext cx="1242099" cy="1078347"/>
            <a:chOff x="0" y="0"/>
            <a:chExt cx="10942844" cy="9500196"/>
          </a:xfrm>
        </p:grpSpPr>
        <p:sp>
          <p:nvSpPr>
            <p:cNvPr name="Freeform 64" id="6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5" id="6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6" id="66"/>
          <p:cNvGrpSpPr/>
          <p:nvPr/>
        </p:nvGrpSpPr>
        <p:grpSpPr>
          <a:xfrm rot="0">
            <a:off x="5905870" y="5082520"/>
            <a:ext cx="1242099" cy="1078347"/>
            <a:chOff x="0" y="0"/>
            <a:chExt cx="10942844" cy="9500196"/>
          </a:xfrm>
        </p:grpSpPr>
        <p:sp>
          <p:nvSpPr>
            <p:cNvPr name="Freeform 67" id="6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8" id="6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9" id="69"/>
          <p:cNvGrpSpPr/>
          <p:nvPr/>
        </p:nvGrpSpPr>
        <p:grpSpPr>
          <a:xfrm rot="0">
            <a:off x="5905870" y="6251949"/>
            <a:ext cx="1242099" cy="1078347"/>
            <a:chOff x="0" y="0"/>
            <a:chExt cx="10942844" cy="9500196"/>
          </a:xfrm>
        </p:grpSpPr>
        <p:sp>
          <p:nvSpPr>
            <p:cNvPr name="Freeform 70" id="7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1" id="7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2" id="72"/>
          <p:cNvGrpSpPr/>
          <p:nvPr/>
        </p:nvGrpSpPr>
        <p:grpSpPr>
          <a:xfrm rot="0">
            <a:off x="5905870" y="7408681"/>
            <a:ext cx="1242099" cy="1078347"/>
            <a:chOff x="0" y="0"/>
            <a:chExt cx="10942844" cy="9500196"/>
          </a:xfrm>
        </p:grpSpPr>
        <p:sp>
          <p:nvSpPr>
            <p:cNvPr name="Freeform 73" id="7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4" id="7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5" id="75"/>
          <p:cNvGrpSpPr/>
          <p:nvPr/>
        </p:nvGrpSpPr>
        <p:grpSpPr>
          <a:xfrm rot="0">
            <a:off x="5905870" y="8565413"/>
            <a:ext cx="1242099" cy="1078347"/>
            <a:chOff x="0" y="0"/>
            <a:chExt cx="10942844" cy="9500196"/>
          </a:xfrm>
        </p:grpSpPr>
        <p:sp>
          <p:nvSpPr>
            <p:cNvPr name="Freeform 76" id="7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7" id="7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8" id="78"/>
          <p:cNvGrpSpPr/>
          <p:nvPr/>
        </p:nvGrpSpPr>
        <p:grpSpPr>
          <a:xfrm rot="0">
            <a:off x="-651377" y="323475"/>
            <a:ext cx="9123799" cy="1447427"/>
            <a:chOff x="0" y="0"/>
            <a:chExt cx="3180409" cy="504550"/>
          </a:xfrm>
        </p:grpSpPr>
        <p:sp>
          <p:nvSpPr>
            <p:cNvPr name="Freeform 79" id="79"/>
            <p:cNvSpPr/>
            <p:nvPr/>
          </p:nvSpPr>
          <p:spPr>
            <a:xfrm flipH="false" flipV="false" rot="0">
              <a:off x="0" y="0"/>
              <a:ext cx="3180409" cy="504550"/>
            </a:xfrm>
            <a:custGeom>
              <a:avLst/>
              <a:gdLst/>
              <a:ahLst/>
              <a:cxnLst/>
              <a:rect r="r" b="b" t="t" l="l"/>
              <a:pathLst>
                <a:path h="504550" w="3180409">
                  <a:moveTo>
                    <a:pt x="0" y="0"/>
                  </a:moveTo>
                  <a:lnTo>
                    <a:pt x="3180409" y="0"/>
                  </a:lnTo>
                  <a:lnTo>
                    <a:pt x="3180409" y="504550"/>
                  </a:lnTo>
                  <a:lnTo>
                    <a:pt x="0" y="504550"/>
                  </a:lnTo>
                  <a:close/>
                </a:path>
              </a:pathLst>
            </a:custGeom>
            <a:solidFill>
              <a:srgbClr val="4FBFFF"/>
            </a:solidFill>
            <a:ln cap="sq">
              <a:noFill/>
              <a:prstDash val="solid"/>
              <a:miter/>
            </a:ln>
          </p:spPr>
        </p:sp>
        <p:sp>
          <p:nvSpPr>
            <p:cNvPr name="TextBox 80" id="80"/>
            <p:cNvSpPr txBox="true"/>
            <p:nvPr/>
          </p:nvSpPr>
          <p:spPr>
            <a:xfrm>
              <a:off x="0" y="-28575"/>
              <a:ext cx="3180409" cy="533125"/>
            </a:xfrm>
            <a:prstGeom prst="rect">
              <a:avLst/>
            </a:prstGeom>
          </p:spPr>
          <p:txBody>
            <a:bodyPr anchor="ctr" rtlCol="false" tIns="50800" lIns="50800" bIns="50800" rIns="50800"/>
            <a:lstStyle/>
            <a:p>
              <a:pPr algn="ctr">
                <a:lnSpc>
                  <a:spcPts val="2100"/>
                </a:lnSpc>
                <a:spcBef>
                  <a:spcPct val="0"/>
                </a:spcBef>
              </a:pPr>
            </a:p>
          </p:txBody>
        </p:sp>
      </p:grpSp>
      <p:sp>
        <p:nvSpPr>
          <p:cNvPr name="Freeform 81" id="81"/>
          <p:cNvSpPr/>
          <p:nvPr/>
        </p:nvSpPr>
        <p:spPr>
          <a:xfrm flipH="false" flipV="false" rot="0">
            <a:off x="3420904" y="6327020"/>
            <a:ext cx="930592" cy="930592"/>
          </a:xfrm>
          <a:custGeom>
            <a:avLst/>
            <a:gdLst/>
            <a:ahLst/>
            <a:cxnLst/>
            <a:rect r="r" b="b" t="t" l="l"/>
            <a:pathLst>
              <a:path h="930592" w="930592">
                <a:moveTo>
                  <a:pt x="0" y="0"/>
                </a:moveTo>
                <a:lnTo>
                  <a:pt x="930592" y="0"/>
                </a:lnTo>
                <a:lnTo>
                  <a:pt x="930592" y="930592"/>
                </a:lnTo>
                <a:lnTo>
                  <a:pt x="0" y="93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2" id="82"/>
          <p:cNvSpPr/>
          <p:nvPr/>
        </p:nvSpPr>
        <p:spPr>
          <a:xfrm flipH="false" flipV="false" rot="0">
            <a:off x="220947" y="583299"/>
            <a:ext cx="927780" cy="927780"/>
          </a:xfrm>
          <a:custGeom>
            <a:avLst/>
            <a:gdLst/>
            <a:ahLst/>
            <a:cxnLst/>
            <a:rect r="r" b="b" t="t" l="l"/>
            <a:pathLst>
              <a:path h="927780" w="927780">
                <a:moveTo>
                  <a:pt x="0" y="0"/>
                </a:moveTo>
                <a:lnTo>
                  <a:pt x="927780" y="0"/>
                </a:lnTo>
                <a:lnTo>
                  <a:pt x="927780" y="927779"/>
                </a:lnTo>
                <a:lnTo>
                  <a:pt x="0" y="9277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3" id="83"/>
          <p:cNvSpPr txBox="true"/>
          <p:nvPr/>
        </p:nvSpPr>
        <p:spPr>
          <a:xfrm rot="0">
            <a:off x="426009" y="196120"/>
            <a:ext cx="6887160" cy="1952114"/>
          </a:xfrm>
          <a:prstGeom prst="rect">
            <a:avLst/>
          </a:prstGeom>
        </p:spPr>
        <p:txBody>
          <a:bodyPr anchor="t" rtlCol="false" tIns="0" lIns="0" bIns="0" rIns="0">
            <a:spAutoFit/>
          </a:bodyPr>
          <a:lstStyle/>
          <a:p>
            <a:pPr algn="ctr">
              <a:lnSpc>
                <a:spcPts val="15981"/>
              </a:lnSpc>
            </a:pPr>
            <a:r>
              <a:rPr lang="en-US" sz="11415">
                <a:solidFill>
                  <a:srgbClr val="000000"/>
                </a:solidFill>
                <a:latin typeface="Hibernate"/>
                <a:ea typeface="Hibernate"/>
                <a:cs typeface="Hibernate"/>
                <a:sym typeface="Hibernate"/>
              </a:rPr>
              <a:t>WINTER BINGO</a:t>
            </a:r>
          </a:p>
        </p:txBody>
      </p:sp>
      <p:sp>
        <p:nvSpPr>
          <p:cNvPr name="Freeform 84" id="84"/>
          <p:cNvSpPr/>
          <p:nvPr/>
        </p:nvSpPr>
        <p:spPr>
          <a:xfrm flipH="false" flipV="false" rot="0">
            <a:off x="6532669" y="550500"/>
            <a:ext cx="927780" cy="927780"/>
          </a:xfrm>
          <a:custGeom>
            <a:avLst/>
            <a:gdLst/>
            <a:ahLst/>
            <a:cxnLst/>
            <a:rect r="r" b="b" t="t" l="l"/>
            <a:pathLst>
              <a:path h="927780" w="927780">
                <a:moveTo>
                  <a:pt x="0" y="0"/>
                </a:moveTo>
                <a:lnTo>
                  <a:pt x="927779" y="0"/>
                </a:lnTo>
                <a:lnTo>
                  <a:pt x="927779" y="927780"/>
                </a:lnTo>
                <a:lnTo>
                  <a:pt x="0" y="9277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5" id="85"/>
          <p:cNvSpPr txBox="true"/>
          <p:nvPr/>
        </p:nvSpPr>
        <p:spPr>
          <a:xfrm rot="0">
            <a:off x="723457" y="40962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3</a:t>
            </a:r>
          </a:p>
        </p:txBody>
      </p:sp>
      <p:sp>
        <p:nvSpPr>
          <p:cNvPr name="TextBox 86" id="86"/>
          <p:cNvSpPr txBox="true"/>
          <p:nvPr/>
        </p:nvSpPr>
        <p:spPr>
          <a:xfrm rot="0">
            <a:off x="2043940" y="5259304"/>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7</a:t>
            </a:r>
          </a:p>
        </p:txBody>
      </p:sp>
      <p:sp>
        <p:nvSpPr>
          <p:cNvPr name="TextBox 87" id="87"/>
          <p:cNvSpPr txBox="true"/>
          <p:nvPr/>
        </p:nvSpPr>
        <p:spPr>
          <a:xfrm rot="0">
            <a:off x="2043940"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11</a:t>
            </a:r>
          </a:p>
        </p:txBody>
      </p:sp>
      <p:sp>
        <p:nvSpPr>
          <p:cNvPr name="TextBox 88" id="88"/>
          <p:cNvSpPr txBox="true"/>
          <p:nvPr/>
        </p:nvSpPr>
        <p:spPr>
          <a:xfrm rot="0">
            <a:off x="4678947"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0</a:t>
            </a:r>
          </a:p>
        </p:txBody>
      </p:sp>
      <p:sp>
        <p:nvSpPr>
          <p:cNvPr name="TextBox 89" id="89"/>
          <p:cNvSpPr txBox="true"/>
          <p:nvPr/>
        </p:nvSpPr>
        <p:spPr>
          <a:xfrm rot="0">
            <a:off x="684837" y="75791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18</a:t>
            </a:r>
          </a:p>
        </p:txBody>
      </p:sp>
      <p:sp>
        <p:nvSpPr>
          <p:cNvPr name="TextBox 90" id="90"/>
          <p:cNvSpPr txBox="true"/>
          <p:nvPr/>
        </p:nvSpPr>
        <p:spPr>
          <a:xfrm rot="0">
            <a:off x="6010645"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a:t>
            </a:r>
          </a:p>
        </p:txBody>
      </p:sp>
      <p:sp>
        <p:nvSpPr>
          <p:cNvPr name="TextBox 91" id="91"/>
          <p:cNvSpPr txBox="true"/>
          <p:nvPr/>
        </p:nvSpPr>
        <p:spPr>
          <a:xfrm rot="0">
            <a:off x="3347566" y="873587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10</a:t>
            </a:r>
          </a:p>
        </p:txBody>
      </p:sp>
      <p:sp>
        <p:nvSpPr>
          <p:cNvPr name="TextBox 92" id="92"/>
          <p:cNvSpPr txBox="true"/>
          <p:nvPr/>
        </p:nvSpPr>
        <p:spPr>
          <a:xfrm rot="0">
            <a:off x="3367988"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13</a:t>
            </a:r>
          </a:p>
        </p:txBody>
      </p:sp>
      <p:sp>
        <p:nvSpPr>
          <p:cNvPr name="TextBox 93" id="93"/>
          <p:cNvSpPr txBox="true"/>
          <p:nvPr/>
        </p:nvSpPr>
        <p:spPr>
          <a:xfrm rot="0">
            <a:off x="684837" y="64236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4</a:t>
            </a:r>
          </a:p>
        </p:txBody>
      </p:sp>
      <p:sp>
        <p:nvSpPr>
          <p:cNvPr name="TextBox 94" id="94"/>
          <p:cNvSpPr txBox="true"/>
          <p:nvPr/>
        </p:nvSpPr>
        <p:spPr>
          <a:xfrm rot="0">
            <a:off x="4688472"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19</a:t>
            </a:r>
          </a:p>
        </p:txBody>
      </p:sp>
      <p:sp>
        <p:nvSpPr>
          <p:cNvPr name="TextBox 95" id="95"/>
          <p:cNvSpPr txBox="true"/>
          <p:nvPr/>
        </p:nvSpPr>
        <p:spPr>
          <a:xfrm rot="0">
            <a:off x="6010645" y="8744203"/>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17</a:t>
            </a:r>
          </a:p>
        </p:txBody>
      </p:sp>
      <p:sp>
        <p:nvSpPr>
          <p:cNvPr name="TextBox 96" id="96"/>
          <p:cNvSpPr txBox="true"/>
          <p:nvPr/>
        </p:nvSpPr>
        <p:spPr>
          <a:xfrm rot="0">
            <a:off x="2049901"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16</a:t>
            </a:r>
          </a:p>
        </p:txBody>
      </p:sp>
      <p:sp>
        <p:nvSpPr>
          <p:cNvPr name="TextBox 97" id="97"/>
          <p:cNvSpPr txBox="true"/>
          <p:nvPr/>
        </p:nvSpPr>
        <p:spPr>
          <a:xfrm rot="0">
            <a:off x="4678947"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6</a:t>
            </a:r>
          </a:p>
        </p:txBody>
      </p:sp>
      <p:sp>
        <p:nvSpPr>
          <p:cNvPr name="TextBox 98" id="98"/>
          <p:cNvSpPr txBox="true"/>
          <p:nvPr/>
        </p:nvSpPr>
        <p:spPr>
          <a:xfrm rot="0">
            <a:off x="600489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8</a:t>
            </a:r>
          </a:p>
        </p:txBody>
      </p:sp>
      <p:sp>
        <p:nvSpPr>
          <p:cNvPr name="TextBox 99" id="99"/>
          <p:cNvSpPr txBox="true"/>
          <p:nvPr/>
        </p:nvSpPr>
        <p:spPr>
          <a:xfrm rot="0">
            <a:off x="3347566"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12</a:t>
            </a:r>
          </a:p>
        </p:txBody>
      </p:sp>
      <p:sp>
        <p:nvSpPr>
          <p:cNvPr name="TextBox 100" id="100"/>
          <p:cNvSpPr txBox="true"/>
          <p:nvPr/>
        </p:nvSpPr>
        <p:spPr>
          <a:xfrm rot="0">
            <a:off x="6021638"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14</a:t>
            </a:r>
          </a:p>
        </p:txBody>
      </p:sp>
      <p:sp>
        <p:nvSpPr>
          <p:cNvPr name="TextBox 101" id="101"/>
          <p:cNvSpPr txBox="true"/>
          <p:nvPr/>
        </p:nvSpPr>
        <p:spPr>
          <a:xfrm rot="0">
            <a:off x="72345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a:t>
            </a:r>
          </a:p>
        </p:txBody>
      </p:sp>
      <p:sp>
        <p:nvSpPr>
          <p:cNvPr name="TextBox 102" id="102"/>
          <p:cNvSpPr txBox="true"/>
          <p:nvPr/>
        </p:nvSpPr>
        <p:spPr>
          <a:xfrm rot="0">
            <a:off x="2040376"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9</a:t>
            </a:r>
          </a:p>
        </p:txBody>
      </p:sp>
      <p:sp>
        <p:nvSpPr>
          <p:cNvPr name="TextBox 103" id="103"/>
          <p:cNvSpPr txBox="true"/>
          <p:nvPr/>
        </p:nvSpPr>
        <p:spPr>
          <a:xfrm rot="0">
            <a:off x="4688472"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5</a:t>
            </a:r>
          </a:p>
        </p:txBody>
      </p:sp>
      <p:sp>
        <p:nvSpPr>
          <p:cNvPr name="TextBox 104" id="104"/>
          <p:cNvSpPr txBox="true"/>
          <p:nvPr/>
        </p:nvSpPr>
        <p:spPr>
          <a:xfrm rot="0">
            <a:off x="2021326"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22</a:t>
            </a:r>
          </a:p>
        </p:txBody>
      </p:sp>
      <p:sp>
        <p:nvSpPr>
          <p:cNvPr name="TextBox 105" id="105"/>
          <p:cNvSpPr txBox="true"/>
          <p:nvPr/>
        </p:nvSpPr>
        <p:spPr>
          <a:xfrm rot="0">
            <a:off x="3367988" y="7587472"/>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15</a:t>
            </a:r>
          </a:p>
        </p:txBody>
      </p:sp>
      <p:sp>
        <p:nvSpPr>
          <p:cNvPr name="TextBox 106" id="106"/>
          <p:cNvSpPr txBox="true"/>
          <p:nvPr/>
        </p:nvSpPr>
        <p:spPr>
          <a:xfrm rot="0">
            <a:off x="5922612" y="7577947"/>
            <a:ext cx="1143073"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20</a:t>
            </a:r>
          </a:p>
        </p:txBody>
      </p:sp>
      <p:sp>
        <p:nvSpPr>
          <p:cNvPr name="TextBox 107" id="107"/>
          <p:cNvSpPr txBox="true"/>
          <p:nvPr/>
        </p:nvSpPr>
        <p:spPr>
          <a:xfrm rot="0">
            <a:off x="700843" y="875372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23</a:t>
            </a:r>
          </a:p>
        </p:txBody>
      </p:sp>
      <p:sp>
        <p:nvSpPr>
          <p:cNvPr name="TextBox 108" id="108"/>
          <p:cNvSpPr txBox="true"/>
          <p:nvPr/>
        </p:nvSpPr>
        <p:spPr>
          <a:xfrm rot="0">
            <a:off x="4688472"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21</a:t>
            </a:r>
          </a:p>
        </p:txBody>
      </p:sp>
      <p:sp>
        <p:nvSpPr>
          <p:cNvPr name="TextBox 109" id="109"/>
          <p:cNvSpPr txBox="true"/>
          <p:nvPr/>
        </p:nvSpPr>
        <p:spPr>
          <a:xfrm rot="0">
            <a:off x="1408908" y="2129185"/>
            <a:ext cx="4921363" cy="1419225"/>
          </a:xfrm>
          <a:prstGeom prst="rect">
            <a:avLst/>
          </a:prstGeom>
        </p:spPr>
        <p:txBody>
          <a:bodyPr anchor="t" rtlCol="false" tIns="0" lIns="0" bIns="0" rIns="0">
            <a:spAutoFit/>
          </a:bodyPr>
          <a:lstStyle/>
          <a:p>
            <a:pPr algn="ctr">
              <a:lnSpc>
                <a:spcPts val="3706"/>
              </a:lnSpc>
            </a:pPr>
            <a:r>
              <a:rPr lang="en-US" sz="3088">
                <a:solidFill>
                  <a:srgbClr val="000000"/>
                </a:solidFill>
                <a:latin typeface="KG Primary Penmanship"/>
                <a:ea typeface="KG Primary Penmanship"/>
                <a:cs typeface="KG Primary Penmanship"/>
                <a:sym typeface="KG Primary Penmanship"/>
              </a:rPr>
              <a:t>Solve the addition problem and mark the answer on your bingo board. </a:t>
            </a:r>
          </a:p>
          <a:p>
            <a:pPr algn="ctr">
              <a:lnSpc>
                <a:spcPts val="3706"/>
              </a:lnSpc>
            </a:pPr>
            <a:r>
              <a:rPr lang="en-US" sz="3088">
                <a:solidFill>
                  <a:srgbClr val="000000"/>
                </a:solidFill>
                <a:latin typeface="KG Primary Penmanship"/>
                <a:ea typeface="KG Primary Penmanship"/>
                <a:cs typeface="KG Primary Penmanship"/>
                <a:sym typeface="KG Primary Penmanship"/>
              </a:rPr>
              <a:t>Five in a row wins!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CFF3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439661" y="1430572"/>
            <a:ext cx="12700369" cy="8382243"/>
          </a:xfrm>
          <a:custGeom>
            <a:avLst/>
            <a:gdLst/>
            <a:ahLst/>
            <a:cxnLst/>
            <a:rect r="r" b="b" t="t" l="l"/>
            <a:pathLst>
              <a:path h="8382243" w="12700369">
                <a:moveTo>
                  <a:pt x="0" y="0"/>
                </a:moveTo>
                <a:lnTo>
                  <a:pt x="12700368" y="0"/>
                </a:lnTo>
                <a:lnTo>
                  <a:pt x="12700368" y="8382243"/>
                </a:lnTo>
                <a:lnTo>
                  <a:pt x="0" y="83822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24430" y="3925742"/>
            <a:ext cx="1242099" cy="1078347"/>
            <a:chOff x="0" y="0"/>
            <a:chExt cx="10942844" cy="9500196"/>
          </a:xfrm>
        </p:grpSpPr>
        <p:sp>
          <p:nvSpPr>
            <p:cNvPr name="Freeform 4" id="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 id="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 id="6"/>
          <p:cNvGrpSpPr/>
          <p:nvPr/>
        </p:nvGrpSpPr>
        <p:grpSpPr>
          <a:xfrm rot="0">
            <a:off x="1944914" y="3925742"/>
            <a:ext cx="1242099" cy="1078347"/>
            <a:chOff x="0" y="0"/>
            <a:chExt cx="10942844" cy="9500196"/>
          </a:xfrm>
        </p:grpSpPr>
        <p:sp>
          <p:nvSpPr>
            <p:cNvPr name="Freeform 7" id="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8" id="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9" id="9"/>
          <p:cNvGrpSpPr/>
          <p:nvPr/>
        </p:nvGrpSpPr>
        <p:grpSpPr>
          <a:xfrm rot="0">
            <a:off x="3265398" y="3925742"/>
            <a:ext cx="1242099" cy="1078347"/>
            <a:chOff x="0" y="0"/>
            <a:chExt cx="10942844" cy="9500196"/>
          </a:xfrm>
        </p:grpSpPr>
        <p:sp>
          <p:nvSpPr>
            <p:cNvPr name="Freeform 10" id="1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1" id="1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2" id="12"/>
          <p:cNvGrpSpPr/>
          <p:nvPr/>
        </p:nvGrpSpPr>
        <p:grpSpPr>
          <a:xfrm rot="0">
            <a:off x="4587571" y="3925742"/>
            <a:ext cx="1242099" cy="1078347"/>
            <a:chOff x="0" y="0"/>
            <a:chExt cx="10942844" cy="9500196"/>
          </a:xfrm>
        </p:grpSpPr>
        <p:sp>
          <p:nvSpPr>
            <p:cNvPr name="Freeform 13" id="1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4" id="1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5" id="15"/>
          <p:cNvGrpSpPr/>
          <p:nvPr/>
        </p:nvGrpSpPr>
        <p:grpSpPr>
          <a:xfrm rot="0">
            <a:off x="624430" y="5082520"/>
            <a:ext cx="1242099" cy="1078347"/>
            <a:chOff x="0" y="0"/>
            <a:chExt cx="10942844" cy="9500196"/>
          </a:xfrm>
        </p:grpSpPr>
        <p:sp>
          <p:nvSpPr>
            <p:cNvPr name="Freeform 16" id="1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7" id="1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8" id="18"/>
          <p:cNvGrpSpPr/>
          <p:nvPr/>
        </p:nvGrpSpPr>
        <p:grpSpPr>
          <a:xfrm rot="0">
            <a:off x="1944914" y="5082520"/>
            <a:ext cx="1242099" cy="1078347"/>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265398" y="5082520"/>
            <a:ext cx="1242099" cy="1078347"/>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4" id="24"/>
          <p:cNvGrpSpPr/>
          <p:nvPr/>
        </p:nvGrpSpPr>
        <p:grpSpPr>
          <a:xfrm rot="0">
            <a:off x="4587571" y="5082520"/>
            <a:ext cx="1242099" cy="1078347"/>
            <a:chOff x="0" y="0"/>
            <a:chExt cx="10942844" cy="9500196"/>
          </a:xfrm>
        </p:grpSpPr>
        <p:sp>
          <p:nvSpPr>
            <p:cNvPr name="Freeform 25" id="2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6" id="2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7" id="27"/>
          <p:cNvGrpSpPr/>
          <p:nvPr/>
        </p:nvGrpSpPr>
        <p:grpSpPr>
          <a:xfrm rot="0">
            <a:off x="624430" y="6251949"/>
            <a:ext cx="1242099" cy="1078347"/>
            <a:chOff x="0" y="0"/>
            <a:chExt cx="10942844" cy="9500196"/>
          </a:xfrm>
        </p:grpSpPr>
        <p:sp>
          <p:nvSpPr>
            <p:cNvPr name="Freeform 28" id="2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9" id="2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0" id="30"/>
          <p:cNvGrpSpPr/>
          <p:nvPr/>
        </p:nvGrpSpPr>
        <p:grpSpPr>
          <a:xfrm rot="0">
            <a:off x="1944914" y="6251949"/>
            <a:ext cx="1242099" cy="1078347"/>
            <a:chOff x="0" y="0"/>
            <a:chExt cx="10942844" cy="9500196"/>
          </a:xfrm>
        </p:grpSpPr>
        <p:sp>
          <p:nvSpPr>
            <p:cNvPr name="Freeform 31" id="3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2" id="3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3" id="33"/>
          <p:cNvGrpSpPr/>
          <p:nvPr/>
        </p:nvGrpSpPr>
        <p:grpSpPr>
          <a:xfrm rot="0">
            <a:off x="3265398" y="6251949"/>
            <a:ext cx="1242099" cy="1078347"/>
            <a:chOff x="0" y="0"/>
            <a:chExt cx="10942844" cy="9500196"/>
          </a:xfrm>
        </p:grpSpPr>
        <p:sp>
          <p:nvSpPr>
            <p:cNvPr name="Freeform 34" id="3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5" id="3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6" id="36"/>
          <p:cNvGrpSpPr/>
          <p:nvPr/>
        </p:nvGrpSpPr>
        <p:grpSpPr>
          <a:xfrm rot="0">
            <a:off x="4587571" y="6251949"/>
            <a:ext cx="1242099" cy="1078347"/>
            <a:chOff x="0" y="0"/>
            <a:chExt cx="10942844" cy="9500196"/>
          </a:xfrm>
        </p:grpSpPr>
        <p:sp>
          <p:nvSpPr>
            <p:cNvPr name="Freeform 37" id="3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8" id="3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9" id="39"/>
          <p:cNvGrpSpPr/>
          <p:nvPr/>
        </p:nvGrpSpPr>
        <p:grpSpPr>
          <a:xfrm rot="0">
            <a:off x="624430" y="7408681"/>
            <a:ext cx="1242099" cy="1078347"/>
            <a:chOff x="0" y="0"/>
            <a:chExt cx="10942844" cy="9500196"/>
          </a:xfrm>
        </p:grpSpPr>
        <p:sp>
          <p:nvSpPr>
            <p:cNvPr name="Freeform 40" id="4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1" id="4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2" id="42"/>
          <p:cNvGrpSpPr/>
          <p:nvPr/>
        </p:nvGrpSpPr>
        <p:grpSpPr>
          <a:xfrm rot="0">
            <a:off x="1944914" y="7408681"/>
            <a:ext cx="1242099" cy="1078347"/>
            <a:chOff x="0" y="0"/>
            <a:chExt cx="10942844" cy="9500196"/>
          </a:xfrm>
        </p:grpSpPr>
        <p:sp>
          <p:nvSpPr>
            <p:cNvPr name="Freeform 43" id="4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4" id="4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5" id="45"/>
          <p:cNvGrpSpPr/>
          <p:nvPr/>
        </p:nvGrpSpPr>
        <p:grpSpPr>
          <a:xfrm rot="0">
            <a:off x="3265398" y="7408681"/>
            <a:ext cx="1242099" cy="1078347"/>
            <a:chOff x="0" y="0"/>
            <a:chExt cx="10942844" cy="9500196"/>
          </a:xfrm>
        </p:grpSpPr>
        <p:sp>
          <p:nvSpPr>
            <p:cNvPr name="Freeform 46" id="4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7" id="4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8" id="48"/>
          <p:cNvGrpSpPr/>
          <p:nvPr/>
        </p:nvGrpSpPr>
        <p:grpSpPr>
          <a:xfrm rot="0">
            <a:off x="4587571" y="7408681"/>
            <a:ext cx="1242099" cy="1078347"/>
            <a:chOff x="0" y="0"/>
            <a:chExt cx="10942844" cy="9500196"/>
          </a:xfrm>
        </p:grpSpPr>
        <p:sp>
          <p:nvSpPr>
            <p:cNvPr name="Freeform 49" id="4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0" id="5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1" id="51"/>
          <p:cNvGrpSpPr/>
          <p:nvPr/>
        </p:nvGrpSpPr>
        <p:grpSpPr>
          <a:xfrm rot="0">
            <a:off x="624430" y="8565413"/>
            <a:ext cx="1242099" cy="1078347"/>
            <a:chOff x="0" y="0"/>
            <a:chExt cx="10942844" cy="9500196"/>
          </a:xfrm>
        </p:grpSpPr>
        <p:sp>
          <p:nvSpPr>
            <p:cNvPr name="Freeform 52" id="5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3" id="5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4" id="54"/>
          <p:cNvGrpSpPr/>
          <p:nvPr/>
        </p:nvGrpSpPr>
        <p:grpSpPr>
          <a:xfrm rot="0">
            <a:off x="1944914" y="8565413"/>
            <a:ext cx="1242099" cy="1078347"/>
            <a:chOff x="0" y="0"/>
            <a:chExt cx="10942844" cy="9500196"/>
          </a:xfrm>
        </p:grpSpPr>
        <p:sp>
          <p:nvSpPr>
            <p:cNvPr name="Freeform 55" id="5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6" id="5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7" id="57"/>
          <p:cNvGrpSpPr/>
          <p:nvPr/>
        </p:nvGrpSpPr>
        <p:grpSpPr>
          <a:xfrm rot="0">
            <a:off x="3265398" y="8565413"/>
            <a:ext cx="1242099" cy="1078347"/>
            <a:chOff x="0" y="0"/>
            <a:chExt cx="10942844" cy="9500196"/>
          </a:xfrm>
        </p:grpSpPr>
        <p:sp>
          <p:nvSpPr>
            <p:cNvPr name="Freeform 58" id="5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9" id="5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0" id="60"/>
          <p:cNvGrpSpPr/>
          <p:nvPr/>
        </p:nvGrpSpPr>
        <p:grpSpPr>
          <a:xfrm rot="0">
            <a:off x="4587571" y="8565413"/>
            <a:ext cx="1242099" cy="1078347"/>
            <a:chOff x="0" y="0"/>
            <a:chExt cx="10942844" cy="9500196"/>
          </a:xfrm>
        </p:grpSpPr>
        <p:sp>
          <p:nvSpPr>
            <p:cNvPr name="Freeform 61" id="6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2" id="6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3" id="63"/>
          <p:cNvGrpSpPr/>
          <p:nvPr/>
        </p:nvGrpSpPr>
        <p:grpSpPr>
          <a:xfrm rot="0">
            <a:off x="5905870" y="3925742"/>
            <a:ext cx="1242099" cy="1078347"/>
            <a:chOff x="0" y="0"/>
            <a:chExt cx="10942844" cy="9500196"/>
          </a:xfrm>
        </p:grpSpPr>
        <p:sp>
          <p:nvSpPr>
            <p:cNvPr name="Freeform 64" id="6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5" id="6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6" id="66"/>
          <p:cNvGrpSpPr/>
          <p:nvPr/>
        </p:nvGrpSpPr>
        <p:grpSpPr>
          <a:xfrm rot="0">
            <a:off x="5905870" y="5082520"/>
            <a:ext cx="1242099" cy="1078347"/>
            <a:chOff x="0" y="0"/>
            <a:chExt cx="10942844" cy="9500196"/>
          </a:xfrm>
        </p:grpSpPr>
        <p:sp>
          <p:nvSpPr>
            <p:cNvPr name="Freeform 67" id="6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8" id="6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9" id="69"/>
          <p:cNvGrpSpPr/>
          <p:nvPr/>
        </p:nvGrpSpPr>
        <p:grpSpPr>
          <a:xfrm rot="0">
            <a:off x="5905870" y="6251949"/>
            <a:ext cx="1242099" cy="1078347"/>
            <a:chOff x="0" y="0"/>
            <a:chExt cx="10942844" cy="9500196"/>
          </a:xfrm>
        </p:grpSpPr>
        <p:sp>
          <p:nvSpPr>
            <p:cNvPr name="Freeform 70" id="7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1" id="7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2" id="72"/>
          <p:cNvGrpSpPr/>
          <p:nvPr/>
        </p:nvGrpSpPr>
        <p:grpSpPr>
          <a:xfrm rot="0">
            <a:off x="5905870" y="7408681"/>
            <a:ext cx="1242099" cy="1078347"/>
            <a:chOff x="0" y="0"/>
            <a:chExt cx="10942844" cy="9500196"/>
          </a:xfrm>
        </p:grpSpPr>
        <p:sp>
          <p:nvSpPr>
            <p:cNvPr name="Freeform 73" id="7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4" id="7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5" id="75"/>
          <p:cNvGrpSpPr/>
          <p:nvPr/>
        </p:nvGrpSpPr>
        <p:grpSpPr>
          <a:xfrm rot="0">
            <a:off x="5905870" y="8565413"/>
            <a:ext cx="1242099" cy="1078347"/>
            <a:chOff x="0" y="0"/>
            <a:chExt cx="10942844" cy="9500196"/>
          </a:xfrm>
        </p:grpSpPr>
        <p:sp>
          <p:nvSpPr>
            <p:cNvPr name="Freeform 76" id="7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7" id="7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78" id="78"/>
          <p:cNvSpPr txBox="true"/>
          <p:nvPr/>
        </p:nvSpPr>
        <p:spPr>
          <a:xfrm rot="0">
            <a:off x="723457" y="40962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7</a:t>
            </a:r>
          </a:p>
        </p:txBody>
      </p:sp>
      <p:sp>
        <p:nvSpPr>
          <p:cNvPr name="TextBox 79" id="79"/>
          <p:cNvSpPr txBox="true"/>
          <p:nvPr/>
        </p:nvSpPr>
        <p:spPr>
          <a:xfrm rot="0">
            <a:off x="2043940" y="5259304"/>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3</a:t>
            </a:r>
          </a:p>
        </p:txBody>
      </p:sp>
      <p:sp>
        <p:nvSpPr>
          <p:cNvPr name="TextBox 80" id="80"/>
          <p:cNvSpPr txBox="true"/>
          <p:nvPr/>
        </p:nvSpPr>
        <p:spPr>
          <a:xfrm rot="0">
            <a:off x="2043940"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13</a:t>
            </a:r>
          </a:p>
        </p:txBody>
      </p:sp>
      <p:sp>
        <p:nvSpPr>
          <p:cNvPr name="TextBox 81" id="81"/>
          <p:cNvSpPr txBox="true"/>
          <p:nvPr/>
        </p:nvSpPr>
        <p:spPr>
          <a:xfrm rot="0">
            <a:off x="4678947"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9</a:t>
            </a:r>
          </a:p>
        </p:txBody>
      </p:sp>
      <p:sp>
        <p:nvSpPr>
          <p:cNvPr name="TextBox 82" id="82"/>
          <p:cNvSpPr txBox="true"/>
          <p:nvPr/>
        </p:nvSpPr>
        <p:spPr>
          <a:xfrm rot="0">
            <a:off x="684837" y="75791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5</a:t>
            </a:r>
          </a:p>
        </p:txBody>
      </p:sp>
      <p:sp>
        <p:nvSpPr>
          <p:cNvPr name="TextBox 83" id="83"/>
          <p:cNvSpPr txBox="true"/>
          <p:nvPr/>
        </p:nvSpPr>
        <p:spPr>
          <a:xfrm rot="0">
            <a:off x="6010645"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23</a:t>
            </a:r>
          </a:p>
        </p:txBody>
      </p:sp>
      <p:sp>
        <p:nvSpPr>
          <p:cNvPr name="TextBox 84" id="84"/>
          <p:cNvSpPr txBox="true"/>
          <p:nvPr/>
        </p:nvSpPr>
        <p:spPr>
          <a:xfrm rot="0">
            <a:off x="3347566" y="873587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17</a:t>
            </a:r>
          </a:p>
        </p:txBody>
      </p:sp>
      <p:sp>
        <p:nvSpPr>
          <p:cNvPr name="TextBox 85" id="85"/>
          <p:cNvSpPr txBox="true"/>
          <p:nvPr/>
        </p:nvSpPr>
        <p:spPr>
          <a:xfrm rot="0">
            <a:off x="3367988"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8</a:t>
            </a:r>
          </a:p>
        </p:txBody>
      </p:sp>
      <p:sp>
        <p:nvSpPr>
          <p:cNvPr name="TextBox 86" id="86"/>
          <p:cNvSpPr txBox="true"/>
          <p:nvPr/>
        </p:nvSpPr>
        <p:spPr>
          <a:xfrm rot="0">
            <a:off x="684837" y="64236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18</a:t>
            </a:r>
          </a:p>
        </p:txBody>
      </p:sp>
      <p:sp>
        <p:nvSpPr>
          <p:cNvPr name="TextBox 87" id="87"/>
          <p:cNvSpPr txBox="true"/>
          <p:nvPr/>
        </p:nvSpPr>
        <p:spPr>
          <a:xfrm rot="0">
            <a:off x="4688472"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21</a:t>
            </a:r>
          </a:p>
        </p:txBody>
      </p:sp>
      <p:sp>
        <p:nvSpPr>
          <p:cNvPr name="TextBox 88" id="88"/>
          <p:cNvSpPr txBox="true"/>
          <p:nvPr/>
        </p:nvSpPr>
        <p:spPr>
          <a:xfrm rot="0">
            <a:off x="6010645" y="8744203"/>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20</a:t>
            </a:r>
          </a:p>
        </p:txBody>
      </p:sp>
      <p:sp>
        <p:nvSpPr>
          <p:cNvPr name="TextBox 89" id="89"/>
          <p:cNvSpPr txBox="true"/>
          <p:nvPr/>
        </p:nvSpPr>
        <p:spPr>
          <a:xfrm rot="0">
            <a:off x="2049901"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14</a:t>
            </a:r>
          </a:p>
        </p:txBody>
      </p:sp>
      <p:sp>
        <p:nvSpPr>
          <p:cNvPr name="TextBox 90" id="90"/>
          <p:cNvSpPr txBox="true"/>
          <p:nvPr/>
        </p:nvSpPr>
        <p:spPr>
          <a:xfrm rot="0">
            <a:off x="4678947"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16</a:t>
            </a:r>
          </a:p>
        </p:txBody>
      </p:sp>
      <p:sp>
        <p:nvSpPr>
          <p:cNvPr name="TextBox 91" id="91"/>
          <p:cNvSpPr txBox="true"/>
          <p:nvPr/>
        </p:nvSpPr>
        <p:spPr>
          <a:xfrm rot="0">
            <a:off x="600489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6</a:t>
            </a:r>
          </a:p>
        </p:txBody>
      </p:sp>
      <p:sp>
        <p:nvSpPr>
          <p:cNvPr name="TextBox 92" id="92"/>
          <p:cNvSpPr txBox="true"/>
          <p:nvPr/>
        </p:nvSpPr>
        <p:spPr>
          <a:xfrm rot="0">
            <a:off x="3347566"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19</a:t>
            </a:r>
          </a:p>
        </p:txBody>
      </p:sp>
      <p:sp>
        <p:nvSpPr>
          <p:cNvPr name="TextBox 93" id="93"/>
          <p:cNvSpPr txBox="true"/>
          <p:nvPr/>
        </p:nvSpPr>
        <p:spPr>
          <a:xfrm rot="0">
            <a:off x="6021638"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0</a:t>
            </a:r>
          </a:p>
        </p:txBody>
      </p:sp>
      <p:sp>
        <p:nvSpPr>
          <p:cNvPr name="TextBox 94" id="94"/>
          <p:cNvSpPr txBox="true"/>
          <p:nvPr/>
        </p:nvSpPr>
        <p:spPr>
          <a:xfrm rot="0">
            <a:off x="72345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11</a:t>
            </a:r>
          </a:p>
        </p:txBody>
      </p:sp>
      <p:sp>
        <p:nvSpPr>
          <p:cNvPr name="TextBox 95" id="95"/>
          <p:cNvSpPr txBox="true"/>
          <p:nvPr/>
        </p:nvSpPr>
        <p:spPr>
          <a:xfrm rot="0">
            <a:off x="2040376"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12</a:t>
            </a:r>
          </a:p>
        </p:txBody>
      </p:sp>
      <p:sp>
        <p:nvSpPr>
          <p:cNvPr name="TextBox 96" id="96"/>
          <p:cNvSpPr txBox="true"/>
          <p:nvPr/>
        </p:nvSpPr>
        <p:spPr>
          <a:xfrm rot="0">
            <a:off x="4688472"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4</a:t>
            </a:r>
          </a:p>
        </p:txBody>
      </p:sp>
      <p:sp>
        <p:nvSpPr>
          <p:cNvPr name="TextBox 97" id="97"/>
          <p:cNvSpPr txBox="true"/>
          <p:nvPr/>
        </p:nvSpPr>
        <p:spPr>
          <a:xfrm rot="0">
            <a:off x="2021326"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a:t>
            </a:r>
          </a:p>
        </p:txBody>
      </p:sp>
      <p:sp>
        <p:nvSpPr>
          <p:cNvPr name="TextBox 98" id="98"/>
          <p:cNvSpPr txBox="true"/>
          <p:nvPr/>
        </p:nvSpPr>
        <p:spPr>
          <a:xfrm rot="0">
            <a:off x="3367988" y="7587472"/>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10</a:t>
            </a:r>
          </a:p>
        </p:txBody>
      </p:sp>
      <p:sp>
        <p:nvSpPr>
          <p:cNvPr name="TextBox 99" id="99"/>
          <p:cNvSpPr txBox="true"/>
          <p:nvPr/>
        </p:nvSpPr>
        <p:spPr>
          <a:xfrm rot="0">
            <a:off x="5922612" y="7577947"/>
            <a:ext cx="1143073"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22</a:t>
            </a:r>
          </a:p>
        </p:txBody>
      </p:sp>
      <p:sp>
        <p:nvSpPr>
          <p:cNvPr name="TextBox 100" id="100"/>
          <p:cNvSpPr txBox="true"/>
          <p:nvPr/>
        </p:nvSpPr>
        <p:spPr>
          <a:xfrm rot="0">
            <a:off x="700843" y="875372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15</a:t>
            </a:r>
          </a:p>
        </p:txBody>
      </p:sp>
      <p:sp>
        <p:nvSpPr>
          <p:cNvPr name="TextBox 101" id="101"/>
          <p:cNvSpPr txBox="true"/>
          <p:nvPr/>
        </p:nvSpPr>
        <p:spPr>
          <a:xfrm rot="0">
            <a:off x="4688472"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a:t>
            </a:r>
          </a:p>
        </p:txBody>
      </p:sp>
      <p:grpSp>
        <p:nvGrpSpPr>
          <p:cNvPr name="Group 102" id="102"/>
          <p:cNvGrpSpPr/>
          <p:nvPr/>
        </p:nvGrpSpPr>
        <p:grpSpPr>
          <a:xfrm rot="0">
            <a:off x="-651377" y="323475"/>
            <a:ext cx="9123799" cy="1447427"/>
            <a:chOff x="0" y="0"/>
            <a:chExt cx="3180409" cy="504550"/>
          </a:xfrm>
        </p:grpSpPr>
        <p:sp>
          <p:nvSpPr>
            <p:cNvPr name="Freeform 103" id="103"/>
            <p:cNvSpPr/>
            <p:nvPr/>
          </p:nvSpPr>
          <p:spPr>
            <a:xfrm flipH="false" flipV="false" rot="0">
              <a:off x="0" y="0"/>
              <a:ext cx="3180409" cy="504550"/>
            </a:xfrm>
            <a:custGeom>
              <a:avLst/>
              <a:gdLst/>
              <a:ahLst/>
              <a:cxnLst/>
              <a:rect r="r" b="b" t="t" l="l"/>
              <a:pathLst>
                <a:path h="504550" w="3180409">
                  <a:moveTo>
                    <a:pt x="0" y="0"/>
                  </a:moveTo>
                  <a:lnTo>
                    <a:pt x="3180409" y="0"/>
                  </a:lnTo>
                  <a:lnTo>
                    <a:pt x="3180409" y="504550"/>
                  </a:lnTo>
                  <a:lnTo>
                    <a:pt x="0" y="504550"/>
                  </a:lnTo>
                  <a:close/>
                </a:path>
              </a:pathLst>
            </a:custGeom>
            <a:solidFill>
              <a:srgbClr val="4FBFFF"/>
            </a:solidFill>
            <a:ln cap="sq">
              <a:noFill/>
              <a:prstDash val="solid"/>
              <a:miter/>
            </a:ln>
          </p:spPr>
        </p:sp>
        <p:sp>
          <p:nvSpPr>
            <p:cNvPr name="TextBox 104" id="104"/>
            <p:cNvSpPr txBox="true"/>
            <p:nvPr/>
          </p:nvSpPr>
          <p:spPr>
            <a:xfrm>
              <a:off x="0" y="-28575"/>
              <a:ext cx="3180409" cy="533125"/>
            </a:xfrm>
            <a:prstGeom prst="rect">
              <a:avLst/>
            </a:prstGeom>
          </p:spPr>
          <p:txBody>
            <a:bodyPr anchor="ctr" rtlCol="false" tIns="50800" lIns="50800" bIns="50800" rIns="50800"/>
            <a:lstStyle/>
            <a:p>
              <a:pPr algn="ctr">
                <a:lnSpc>
                  <a:spcPts val="2100"/>
                </a:lnSpc>
                <a:spcBef>
                  <a:spcPct val="0"/>
                </a:spcBef>
              </a:pPr>
            </a:p>
          </p:txBody>
        </p:sp>
      </p:grpSp>
      <p:sp>
        <p:nvSpPr>
          <p:cNvPr name="TextBox 105" id="105"/>
          <p:cNvSpPr txBox="true"/>
          <p:nvPr/>
        </p:nvSpPr>
        <p:spPr>
          <a:xfrm rot="0">
            <a:off x="426009" y="196120"/>
            <a:ext cx="6887160" cy="1952114"/>
          </a:xfrm>
          <a:prstGeom prst="rect">
            <a:avLst/>
          </a:prstGeom>
        </p:spPr>
        <p:txBody>
          <a:bodyPr anchor="t" rtlCol="false" tIns="0" lIns="0" bIns="0" rIns="0">
            <a:spAutoFit/>
          </a:bodyPr>
          <a:lstStyle/>
          <a:p>
            <a:pPr algn="ctr">
              <a:lnSpc>
                <a:spcPts val="15981"/>
              </a:lnSpc>
            </a:pPr>
            <a:r>
              <a:rPr lang="en-US" sz="11415">
                <a:solidFill>
                  <a:srgbClr val="000000"/>
                </a:solidFill>
                <a:latin typeface="Hibernate"/>
                <a:ea typeface="Hibernate"/>
                <a:cs typeface="Hibernate"/>
                <a:sym typeface="Hibernate"/>
              </a:rPr>
              <a:t>WINTER BINGO</a:t>
            </a:r>
          </a:p>
        </p:txBody>
      </p:sp>
      <p:sp>
        <p:nvSpPr>
          <p:cNvPr name="Freeform 106" id="106"/>
          <p:cNvSpPr/>
          <p:nvPr/>
        </p:nvSpPr>
        <p:spPr>
          <a:xfrm flipH="false" flipV="false" rot="0">
            <a:off x="3420904" y="6327020"/>
            <a:ext cx="930592" cy="930592"/>
          </a:xfrm>
          <a:custGeom>
            <a:avLst/>
            <a:gdLst/>
            <a:ahLst/>
            <a:cxnLst/>
            <a:rect r="r" b="b" t="t" l="l"/>
            <a:pathLst>
              <a:path h="930592" w="930592">
                <a:moveTo>
                  <a:pt x="0" y="0"/>
                </a:moveTo>
                <a:lnTo>
                  <a:pt x="930592" y="0"/>
                </a:lnTo>
                <a:lnTo>
                  <a:pt x="930592" y="930592"/>
                </a:lnTo>
                <a:lnTo>
                  <a:pt x="0" y="93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7" id="107"/>
          <p:cNvSpPr/>
          <p:nvPr/>
        </p:nvSpPr>
        <p:spPr>
          <a:xfrm flipH="false" flipV="false" rot="0">
            <a:off x="220947" y="583299"/>
            <a:ext cx="927780" cy="927780"/>
          </a:xfrm>
          <a:custGeom>
            <a:avLst/>
            <a:gdLst/>
            <a:ahLst/>
            <a:cxnLst/>
            <a:rect r="r" b="b" t="t" l="l"/>
            <a:pathLst>
              <a:path h="927780" w="927780">
                <a:moveTo>
                  <a:pt x="0" y="0"/>
                </a:moveTo>
                <a:lnTo>
                  <a:pt x="927780" y="0"/>
                </a:lnTo>
                <a:lnTo>
                  <a:pt x="927780" y="927779"/>
                </a:lnTo>
                <a:lnTo>
                  <a:pt x="0" y="9277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8" id="108"/>
          <p:cNvSpPr/>
          <p:nvPr/>
        </p:nvSpPr>
        <p:spPr>
          <a:xfrm flipH="false" flipV="false" rot="0">
            <a:off x="6532669" y="550500"/>
            <a:ext cx="927780" cy="927780"/>
          </a:xfrm>
          <a:custGeom>
            <a:avLst/>
            <a:gdLst/>
            <a:ahLst/>
            <a:cxnLst/>
            <a:rect r="r" b="b" t="t" l="l"/>
            <a:pathLst>
              <a:path h="927780" w="927780">
                <a:moveTo>
                  <a:pt x="0" y="0"/>
                </a:moveTo>
                <a:lnTo>
                  <a:pt x="927779" y="0"/>
                </a:lnTo>
                <a:lnTo>
                  <a:pt x="927779" y="927780"/>
                </a:lnTo>
                <a:lnTo>
                  <a:pt x="0" y="9277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9" id="109"/>
          <p:cNvSpPr txBox="true"/>
          <p:nvPr/>
        </p:nvSpPr>
        <p:spPr>
          <a:xfrm rot="0">
            <a:off x="1408908" y="2129185"/>
            <a:ext cx="4921363" cy="1419225"/>
          </a:xfrm>
          <a:prstGeom prst="rect">
            <a:avLst/>
          </a:prstGeom>
        </p:spPr>
        <p:txBody>
          <a:bodyPr anchor="t" rtlCol="false" tIns="0" lIns="0" bIns="0" rIns="0">
            <a:spAutoFit/>
          </a:bodyPr>
          <a:lstStyle/>
          <a:p>
            <a:pPr algn="ctr">
              <a:lnSpc>
                <a:spcPts val="3706"/>
              </a:lnSpc>
            </a:pPr>
            <a:r>
              <a:rPr lang="en-US" sz="3088">
                <a:solidFill>
                  <a:srgbClr val="000000"/>
                </a:solidFill>
                <a:latin typeface="KG Primary Penmanship"/>
                <a:ea typeface="KG Primary Penmanship"/>
                <a:cs typeface="KG Primary Penmanship"/>
                <a:sym typeface="KG Primary Penmanship"/>
              </a:rPr>
              <a:t>Solve the addition problem and mark the answer on your bingo board. </a:t>
            </a:r>
          </a:p>
          <a:p>
            <a:pPr algn="ctr">
              <a:lnSpc>
                <a:spcPts val="3706"/>
              </a:lnSpc>
            </a:pPr>
            <a:r>
              <a:rPr lang="en-US" sz="3088">
                <a:solidFill>
                  <a:srgbClr val="000000"/>
                </a:solidFill>
                <a:latin typeface="KG Primary Penmanship"/>
                <a:ea typeface="KG Primary Penmanship"/>
                <a:cs typeface="KG Primary Penmanship"/>
                <a:sym typeface="KG Primary Penmanship"/>
              </a:rPr>
              <a:t>Five in a row wins!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CFF3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439661" y="1430572"/>
            <a:ext cx="12700369" cy="8382243"/>
          </a:xfrm>
          <a:custGeom>
            <a:avLst/>
            <a:gdLst/>
            <a:ahLst/>
            <a:cxnLst/>
            <a:rect r="r" b="b" t="t" l="l"/>
            <a:pathLst>
              <a:path h="8382243" w="12700369">
                <a:moveTo>
                  <a:pt x="0" y="0"/>
                </a:moveTo>
                <a:lnTo>
                  <a:pt x="12700368" y="0"/>
                </a:lnTo>
                <a:lnTo>
                  <a:pt x="12700368" y="8382243"/>
                </a:lnTo>
                <a:lnTo>
                  <a:pt x="0" y="83822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24430" y="3925742"/>
            <a:ext cx="1242099" cy="1078347"/>
            <a:chOff x="0" y="0"/>
            <a:chExt cx="10942844" cy="9500196"/>
          </a:xfrm>
        </p:grpSpPr>
        <p:sp>
          <p:nvSpPr>
            <p:cNvPr name="Freeform 4" id="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 id="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 id="6"/>
          <p:cNvGrpSpPr/>
          <p:nvPr/>
        </p:nvGrpSpPr>
        <p:grpSpPr>
          <a:xfrm rot="0">
            <a:off x="1944914" y="3925742"/>
            <a:ext cx="1242099" cy="1078347"/>
            <a:chOff x="0" y="0"/>
            <a:chExt cx="10942844" cy="9500196"/>
          </a:xfrm>
        </p:grpSpPr>
        <p:sp>
          <p:nvSpPr>
            <p:cNvPr name="Freeform 7" id="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8" id="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9" id="9"/>
          <p:cNvGrpSpPr/>
          <p:nvPr/>
        </p:nvGrpSpPr>
        <p:grpSpPr>
          <a:xfrm rot="0">
            <a:off x="3265398" y="3925742"/>
            <a:ext cx="1242099" cy="1078347"/>
            <a:chOff x="0" y="0"/>
            <a:chExt cx="10942844" cy="9500196"/>
          </a:xfrm>
        </p:grpSpPr>
        <p:sp>
          <p:nvSpPr>
            <p:cNvPr name="Freeform 10" id="1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1" id="1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2" id="12"/>
          <p:cNvGrpSpPr/>
          <p:nvPr/>
        </p:nvGrpSpPr>
        <p:grpSpPr>
          <a:xfrm rot="0">
            <a:off x="4587571" y="3925742"/>
            <a:ext cx="1242099" cy="1078347"/>
            <a:chOff x="0" y="0"/>
            <a:chExt cx="10942844" cy="9500196"/>
          </a:xfrm>
        </p:grpSpPr>
        <p:sp>
          <p:nvSpPr>
            <p:cNvPr name="Freeform 13" id="1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4" id="1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5" id="15"/>
          <p:cNvGrpSpPr/>
          <p:nvPr/>
        </p:nvGrpSpPr>
        <p:grpSpPr>
          <a:xfrm rot="0">
            <a:off x="624430" y="5082520"/>
            <a:ext cx="1242099" cy="1078347"/>
            <a:chOff x="0" y="0"/>
            <a:chExt cx="10942844" cy="9500196"/>
          </a:xfrm>
        </p:grpSpPr>
        <p:sp>
          <p:nvSpPr>
            <p:cNvPr name="Freeform 16" id="1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7" id="1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8" id="18"/>
          <p:cNvGrpSpPr/>
          <p:nvPr/>
        </p:nvGrpSpPr>
        <p:grpSpPr>
          <a:xfrm rot="0">
            <a:off x="1944914" y="5082520"/>
            <a:ext cx="1242099" cy="1078347"/>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265398" y="5082520"/>
            <a:ext cx="1242099" cy="1078347"/>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4" id="24"/>
          <p:cNvGrpSpPr/>
          <p:nvPr/>
        </p:nvGrpSpPr>
        <p:grpSpPr>
          <a:xfrm rot="0">
            <a:off x="4587571" y="5082520"/>
            <a:ext cx="1242099" cy="1078347"/>
            <a:chOff x="0" y="0"/>
            <a:chExt cx="10942844" cy="9500196"/>
          </a:xfrm>
        </p:grpSpPr>
        <p:sp>
          <p:nvSpPr>
            <p:cNvPr name="Freeform 25" id="2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6" id="2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7" id="27"/>
          <p:cNvGrpSpPr/>
          <p:nvPr/>
        </p:nvGrpSpPr>
        <p:grpSpPr>
          <a:xfrm rot="0">
            <a:off x="624430" y="6251949"/>
            <a:ext cx="1242099" cy="1078347"/>
            <a:chOff x="0" y="0"/>
            <a:chExt cx="10942844" cy="9500196"/>
          </a:xfrm>
        </p:grpSpPr>
        <p:sp>
          <p:nvSpPr>
            <p:cNvPr name="Freeform 28" id="2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9" id="2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0" id="30"/>
          <p:cNvGrpSpPr/>
          <p:nvPr/>
        </p:nvGrpSpPr>
        <p:grpSpPr>
          <a:xfrm rot="0">
            <a:off x="1944914" y="6251949"/>
            <a:ext cx="1242099" cy="1078347"/>
            <a:chOff x="0" y="0"/>
            <a:chExt cx="10942844" cy="9500196"/>
          </a:xfrm>
        </p:grpSpPr>
        <p:sp>
          <p:nvSpPr>
            <p:cNvPr name="Freeform 31" id="3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2" id="3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3" id="33"/>
          <p:cNvGrpSpPr/>
          <p:nvPr/>
        </p:nvGrpSpPr>
        <p:grpSpPr>
          <a:xfrm rot="0">
            <a:off x="3265398" y="6251949"/>
            <a:ext cx="1242099" cy="1078347"/>
            <a:chOff x="0" y="0"/>
            <a:chExt cx="10942844" cy="9500196"/>
          </a:xfrm>
        </p:grpSpPr>
        <p:sp>
          <p:nvSpPr>
            <p:cNvPr name="Freeform 34" id="3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5" id="3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6" id="36"/>
          <p:cNvGrpSpPr/>
          <p:nvPr/>
        </p:nvGrpSpPr>
        <p:grpSpPr>
          <a:xfrm rot="0">
            <a:off x="4587571" y="6251949"/>
            <a:ext cx="1242099" cy="1078347"/>
            <a:chOff x="0" y="0"/>
            <a:chExt cx="10942844" cy="9500196"/>
          </a:xfrm>
        </p:grpSpPr>
        <p:sp>
          <p:nvSpPr>
            <p:cNvPr name="Freeform 37" id="3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8" id="3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9" id="39"/>
          <p:cNvGrpSpPr/>
          <p:nvPr/>
        </p:nvGrpSpPr>
        <p:grpSpPr>
          <a:xfrm rot="0">
            <a:off x="624430" y="7408681"/>
            <a:ext cx="1242099" cy="1078347"/>
            <a:chOff x="0" y="0"/>
            <a:chExt cx="10942844" cy="9500196"/>
          </a:xfrm>
        </p:grpSpPr>
        <p:sp>
          <p:nvSpPr>
            <p:cNvPr name="Freeform 40" id="4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1" id="4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2" id="42"/>
          <p:cNvGrpSpPr/>
          <p:nvPr/>
        </p:nvGrpSpPr>
        <p:grpSpPr>
          <a:xfrm rot="0">
            <a:off x="1944914" y="7408681"/>
            <a:ext cx="1242099" cy="1078347"/>
            <a:chOff x="0" y="0"/>
            <a:chExt cx="10942844" cy="9500196"/>
          </a:xfrm>
        </p:grpSpPr>
        <p:sp>
          <p:nvSpPr>
            <p:cNvPr name="Freeform 43" id="4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4" id="4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5" id="45"/>
          <p:cNvGrpSpPr/>
          <p:nvPr/>
        </p:nvGrpSpPr>
        <p:grpSpPr>
          <a:xfrm rot="0">
            <a:off x="3265398" y="7408681"/>
            <a:ext cx="1242099" cy="1078347"/>
            <a:chOff x="0" y="0"/>
            <a:chExt cx="10942844" cy="9500196"/>
          </a:xfrm>
        </p:grpSpPr>
        <p:sp>
          <p:nvSpPr>
            <p:cNvPr name="Freeform 46" id="4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7" id="4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8" id="48"/>
          <p:cNvGrpSpPr/>
          <p:nvPr/>
        </p:nvGrpSpPr>
        <p:grpSpPr>
          <a:xfrm rot="0">
            <a:off x="4587571" y="7408681"/>
            <a:ext cx="1242099" cy="1078347"/>
            <a:chOff x="0" y="0"/>
            <a:chExt cx="10942844" cy="9500196"/>
          </a:xfrm>
        </p:grpSpPr>
        <p:sp>
          <p:nvSpPr>
            <p:cNvPr name="Freeform 49" id="4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0" id="5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1" id="51"/>
          <p:cNvGrpSpPr/>
          <p:nvPr/>
        </p:nvGrpSpPr>
        <p:grpSpPr>
          <a:xfrm rot="0">
            <a:off x="624430" y="8565413"/>
            <a:ext cx="1242099" cy="1078347"/>
            <a:chOff x="0" y="0"/>
            <a:chExt cx="10942844" cy="9500196"/>
          </a:xfrm>
        </p:grpSpPr>
        <p:sp>
          <p:nvSpPr>
            <p:cNvPr name="Freeform 52" id="5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3" id="5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4" id="54"/>
          <p:cNvGrpSpPr/>
          <p:nvPr/>
        </p:nvGrpSpPr>
        <p:grpSpPr>
          <a:xfrm rot="0">
            <a:off x="1944914" y="8565413"/>
            <a:ext cx="1242099" cy="1078347"/>
            <a:chOff x="0" y="0"/>
            <a:chExt cx="10942844" cy="9500196"/>
          </a:xfrm>
        </p:grpSpPr>
        <p:sp>
          <p:nvSpPr>
            <p:cNvPr name="Freeform 55" id="5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6" id="5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7" id="57"/>
          <p:cNvGrpSpPr/>
          <p:nvPr/>
        </p:nvGrpSpPr>
        <p:grpSpPr>
          <a:xfrm rot="0">
            <a:off x="3265398" y="8565413"/>
            <a:ext cx="1242099" cy="1078347"/>
            <a:chOff x="0" y="0"/>
            <a:chExt cx="10942844" cy="9500196"/>
          </a:xfrm>
        </p:grpSpPr>
        <p:sp>
          <p:nvSpPr>
            <p:cNvPr name="Freeform 58" id="5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9" id="5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0" id="60"/>
          <p:cNvGrpSpPr/>
          <p:nvPr/>
        </p:nvGrpSpPr>
        <p:grpSpPr>
          <a:xfrm rot="0">
            <a:off x="4587571" y="8565413"/>
            <a:ext cx="1242099" cy="1078347"/>
            <a:chOff x="0" y="0"/>
            <a:chExt cx="10942844" cy="9500196"/>
          </a:xfrm>
        </p:grpSpPr>
        <p:sp>
          <p:nvSpPr>
            <p:cNvPr name="Freeform 61" id="6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2" id="6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3" id="63"/>
          <p:cNvGrpSpPr/>
          <p:nvPr/>
        </p:nvGrpSpPr>
        <p:grpSpPr>
          <a:xfrm rot="0">
            <a:off x="5905870" y="3925742"/>
            <a:ext cx="1242099" cy="1078347"/>
            <a:chOff x="0" y="0"/>
            <a:chExt cx="10942844" cy="9500196"/>
          </a:xfrm>
        </p:grpSpPr>
        <p:sp>
          <p:nvSpPr>
            <p:cNvPr name="Freeform 64" id="6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5" id="6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6" id="66"/>
          <p:cNvGrpSpPr/>
          <p:nvPr/>
        </p:nvGrpSpPr>
        <p:grpSpPr>
          <a:xfrm rot="0">
            <a:off x="5905870" y="5082520"/>
            <a:ext cx="1242099" cy="1078347"/>
            <a:chOff x="0" y="0"/>
            <a:chExt cx="10942844" cy="9500196"/>
          </a:xfrm>
        </p:grpSpPr>
        <p:sp>
          <p:nvSpPr>
            <p:cNvPr name="Freeform 67" id="6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8" id="6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9" id="69"/>
          <p:cNvGrpSpPr/>
          <p:nvPr/>
        </p:nvGrpSpPr>
        <p:grpSpPr>
          <a:xfrm rot="0">
            <a:off x="5905870" y="6251949"/>
            <a:ext cx="1242099" cy="1078347"/>
            <a:chOff x="0" y="0"/>
            <a:chExt cx="10942844" cy="9500196"/>
          </a:xfrm>
        </p:grpSpPr>
        <p:sp>
          <p:nvSpPr>
            <p:cNvPr name="Freeform 70" id="7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1" id="7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2" id="72"/>
          <p:cNvGrpSpPr/>
          <p:nvPr/>
        </p:nvGrpSpPr>
        <p:grpSpPr>
          <a:xfrm rot="0">
            <a:off x="5905870" y="7408681"/>
            <a:ext cx="1242099" cy="1078347"/>
            <a:chOff x="0" y="0"/>
            <a:chExt cx="10942844" cy="9500196"/>
          </a:xfrm>
        </p:grpSpPr>
        <p:sp>
          <p:nvSpPr>
            <p:cNvPr name="Freeform 73" id="7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4" id="7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5" id="75"/>
          <p:cNvGrpSpPr/>
          <p:nvPr/>
        </p:nvGrpSpPr>
        <p:grpSpPr>
          <a:xfrm rot="0">
            <a:off x="5905870" y="8565413"/>
            <a:ext cx="1242099" cy="1078347"/>
            <a:chOff x="0" y="0"/>
            <a:chExt cx="10942844" cy="9500196"/>
          </a:xfrm>
        </p:grpSpPr>
        <p:sp>
          <p:nvSpPr>
            <p:cNvPr name="Freeform 76" id="7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7" id="7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78" id="78"/>
          <p:cNvSpPr txBox="true"/>
          <p:nvPr/>
        </p:nvSpPr>
        <p:spPr>
          <a:xfrm rot="0">
            <a:off x="723457" y="40962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4</a:t>
            </a:r>
          </a:p>
        </p:txBody>
      </p:sp>
      <p:sp>
        <p:nvSpPr>
          <p:cNvPr name="TextBox 79" id="79"/>
          <p:cNvSpPr txBox="true"/>
          <p:nvPr/>
        </p:nvSpPr>
        <p:spPr>
          <a:xfrm rot="0">
            <a:off x="2043940" y="5259304"/>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0</a:t>
            </a:r>
          </a:p>
        </p:txBody>
      </p:sp>
      <p:sp>
        <p:nvSpPr>
          <p:cNvPr name="TextBox 80" id="80"/>
          <p:cNvSpPr txBox="true"/>
          <p:nvPr/>
        </p:nvSpPr>
        <p:spPr>
          <a:xfrm rot="0">
            <a:off x="2043940"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5</a:t>
            </a:r>
          </a:p>
        </p:txBody>
      </p:sp>
      <p:sp>
        <p:nvSpPr>
          <p:cNvPr name="TextBox 81" id="81"/>
          <p:cNvSpPr txBox="true"/>
          <p:nvPr/>
        </p:nvSpPr>
        <p:spPr>
          <a:xfrm rot="0">
            <a:off x="4678947"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23</a:t>
            </a:r>
          </a:p>
        </p:txBody>
      </p:sp>
      <p:sp>
        <p:nvSpPr>
          <p:cNvPr name="TextBox 82" id="82"/>
          <p:cNvSpPr txBox="true"/>
          <p:nvPr/>
        </p:nvSpPr>
        <p:spPr>
          <a:xfrm rot="0">
            <a:off x="684837" y="75791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17</a:t>
            </a:r>
          </a:p>
        </p:txBody>
      </p:sp>
      <p:sp>
        <p:nvSpPr>
          <p:cNvPr name="TextBox 83" id="83"/>
          <p:cNvSpPr txBox="true"/>
          <p:nvPr/>
        </p:nvSpPr>
        <p:spPr>
          <a:xfrm rot="0">
            <a:off x="6010645"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16</a:t>
            </a:r>
          </a:p>
        </p:txBody>
      </p:sp>
      <p:sp>
        <p:nvSpPr>
          <p:cNvPr name="TextBox 84" id="84"/>
          <p:cNvSpPr txBox="true"/>
          <p:nvPr/>
        </p:nvSpPr>
        <p:spPr>
          <a:xfrm rot="0">
            <a:off x="3347566" y="873587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18</a:t>
            </a:r>
          </a:p>
        </p:txBody>
      </p:sp>
      <p:sp>
        <p:nvSpPr>
          <p:cNvPr name="TextBox 85" id="85"/>
          <p:cNvSpPr txBox="true"/>
          <p:nvPr/>
        </p:nvSpPr>
        <p:spPr>
          <a:xfrm rot="0">
            <a:off x="3367988"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12</a:t>
            </a:r>
          </a:p>
        </p:txBody>
      </p:sp>
      <p:sp>
        <p:nvSpPr>
          <p:cNvPr name="TextBox 86" id="86"/>
          <p:cNvSpPr txBox="true"/>
          <p:nvPr/>
        </p:nvSpPr>
        <p:spPr>
          <a:xfrm rot="0">
            <a:off x="684837" y="64236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a:t>
            </a:r>
          </a:p>
        </p:txBody>
      </p:sp>
      <p:sp>
        <p:nvSpPr>
          <p:cNvPr name="TextBox 87" id="87"/>
          <p:cNvSpPr txBox="true"/>
          <p:nvPr/>
        </p:nvSpPr>
        <p:spPr>
          <a:xfrm rot="0">
            <a:off x="4688472"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15</a:t>
            </a:r>
          </a:p>
        </p:txBody>
      </p:sp>
      <p:sp>
        <p:nvSpPr>
          <p:cNvPr name="TextBox 88" id="88"/>
          <p:cNvSpPr txBox="true"/>
          <p:nvPr/>
        </p:nvSpPr>
        <p:spPr>
          <a:xfrm rot="0">
            <a:off x="6010645" y="8744203"/>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7</a:t>
            </a:r>
          </a:p>
        </p:txBody>
      </p:sp>
      <p:sp>
        <p:nvSpPr>
          <p:cNvPr name="TextBox 89" id="89"/>
          <p:cNvSpPr txBox="true"/>
          <p:nvPr/>
        </p:nvSpPr>
        <p:spPr>
          <a:xfrm rot="0">
            <a:off x="2049901"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8</a:t>
            </a:r>
          </a:p>
        </p:txBody>
      </p:sp>
      <p:sp>
        <p:nvSpPr>
          <p:cNvPr name="TextBox 90" id="90"/>
          <p:cNvSpPr txBox="true"/>
          <p:nvPr/>
        </p:nvSpPr>
        <p:spPr>
          <a:xfrm rot="0">
            <a:off x="4678947"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3</a:t>
            </a:r>
          </a:p>
        </p:txBody>
      </p:sp>
      <p:sp>
        <p:nvSpPr>
          <p:cNvPr name="TextBox 91" id="91"/>
          <p:cNvSpPr txBox="true"/>
          <p:nvPr/>
        </p:nvSpPr>
        <p:spPr>
          <a:xfrm rot="0">
            <a:off x="600489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22</a:t>
            </a:r>
          </a:p>
        </p:txBody>
      </p:sp>
      <p:sp>
        <p:nvSpPr>
          <p:cNvPr name="TextBox 92" id="92"/>
          <p:cNvSpPr txBox="true"/>
          <p:nvPr/>
        </p:nvSpPr>
        <p:spPr>
          <a:xfrm rot="0">
            <a:off x="3347566"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19</a:t>
            </a:r>
          </a:p>
        </p:txBody>
      </p:sp>
      <p:sp>
        <p:nvSpPr>
          <p:cNvPr name="TextBox 93" id="93"/>
          <p:cNvSpPr txBox="true"/>
          <p:nvPr/>
        </p:nvSpPr>
        <p:spPr>
          <a:xfrm rot="0">
            <a:off x="6021638"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11</a:t>
            </a:r>
          </a:p>
        </p:txBody>
      </p:sp>
      <p:sp>
        <p:nvSpPr>
          <p:cNvPr name="TextBox 94" id="94"/>
          <p:cNvSpPr txBox="true"/>
          <p:nvPr/>
        </p:nvSpPr>
        <p:spPr>
          <a:xfrm rot="0">
            <a:off x="72345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10</a:t>
            </a:r>
          </a:p>
        </p:txBody>
      </p:sp>
      <p:sp>
        <p:nvSpPr>
          <p:cNvPr name="TextBox 95" id="95"/>
          <p:cNvSpPr txBox="true"/>
          <p:nvPr/>
        </p:nvSpPr>
        <p:spPr>
          <a:xfrm rot="0">
            <a:off x="2040376"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20</a:t>
            </a:r>
          </a:p>
        </p:txBody>
      </p:sp>
      <p:sp>
        <p:nvSpPr>
          <p:cNvPr name="TextBox 96" id="96"/>
          <p:cNvSpPr txBox="true"/>
          <p:nvPr/>
        </p:nvSpPr>
        <p:spPr>
          <a:xfrm rot="0">
            <a:off x="4688472"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21</a:t>
            </a:r>
          </a:p>
        </p:txBody>
      </p:sp>
      <p:sp>
        <p:nvSpPr>
          <p:cNvPr name="TextBox 97" id="97"/>
          <p:cNvSpPr txBox="true"/>
          <p:nvPr/>
        </p:nvSpPr>
        <p:spPr>
          <a:xfrm rot="0">
            <a:off x="2021326"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6</a:t>
            </a:r>
          </a:p>
        </p:txBody>
      </p:sp>
      <p:sp>
        <p:nvSpPr>
          <p:cNvPr name="TextBox 98" id="98"/>
          <p:cNvSpPr txBox="true"/>
          <p:nvPr/>
        </p:nvSpPr>
        <p:spPr>
          <a:xfrm rot="0">
            <a:off x="3367988" y="7587472"/>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9</a:t>
            </a:r>
          </a:p>
        </p:txBody>
      </p:sp>
      <p:sp>
        <p:nvSpPr>
          <p:cNvPr name="TextBox 99" id="99"/>
          <p:cNvSpPr txBox="true"/>
          <p:nvPr/>
        </p:nvSpPr>
        <p:spPr>
          <a:xfrm rot="0">
            <a:off x="5922612" y="7577947"/>
            <a:ext cx="1143073"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a:t>
            </a:r>
          </a:p>
        </p:txBody>
      </p:sp>
      <p:sp>
        <p:nvSpPr>
          <p:cNvPr name="TextBox 100" id="100"/>
          <p:cNvSpPr txBox="true"/>
          <p:nvPr/>
        </p:nvSpPr>
        <p:spPr>
          <a:xfrm rot="0">
            <a:off x="700843" y="875372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14</a:t>
            </a:r>
          </a:p>
        </p:txBody>
      </p:sp>
      <p:sp>
        <p:nvSpPr>
          <p:cNvPr name="TextBox 101" id="101"/>
          <p:cNvSpPr txBox="true"/>
          <p:nvPr/>
        </p:nvSpPr>
        <p:spPr>
          <a:xfrm rot="0">
            <a:off x="4688472"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13</a:t>
            </a:r>
          </a:p>
        </p:txBody>
      </p:sp>
      <p:grpSp>
        <p:nvGrpSpPr>
          <p:cNvPr name="Group 102" id="102"/>
          <p:cNvGrpSpPr/>
          <p:nvPr/>
        </p:nvGrpSpPr>
        <p:grpSpPr>
          <a:xfrm rot="0">
            <a:off x="-651377" y="323475"/>
            <a:ext cx="9123799" cy="1447427"/>
            <a:chOff x="0" y="0"/>
            <a:chExt cx="3180409" cy="504550"/>
          </a:xfrm>
        </p:grpSpPr>
        <p:sp>
          <p:nvSpPr>
            <p:cNvPr name="Freeform 103" id="103"/>
            <p:cNvSpPr/>
            <p:nvPr/>
          </p:nvSpPr>
          <p:spPr>
            <a:xfrm flipH="false" flipV="false" rot="0">
              <a:off x="0" y="0"/>
              <a:ext cx="3180409" cy="504550"/>
            </a:xfrm>
            <a:custGeom>
              <a:avLst/>
              <a:gdLst/>
              <a:ahLst/>
              <a:cxnLst/>
              <a:rect r="r" b="b" t="t" l="l"/>
              <a:pathLst>
                <a:path h="504550" w="3180409">
                  <a:moveTo>
                    <a:pt x="0" y="0"/>
                  </a:moveTo>
                  <a:lnTo>
                    <a:pt x="3180409" y="0"/>
                  </a:lnTo>
                  <a:lnTo>
                    <a:pt x="3180409" y="504550"/>
                  </a:lnTo>
                  <a:lnTo>
                    <a:pt x="0" y="504550"/>
                  </a:lnTo>
                  <a:close/>
                </a:path>
              </a:pathLst>
            </a:custGeom>
            <a:solidFill>
              <a:srgbClr val="4FBFFF"/>
            </a:solidFill>
            <a:ln cap="sq">
              <a:noFill/>
              <a:prstDash val="solid"/>
              <a:miter/>
            </a:ln>
          </p:spPr>
        </p:sp>
        <p:sp>
          <p:nvSpPr>
            <p:cNvPr name="TextBox 104" id="104"/>
            <p:cNvSpPr txBox="true"/>
            <p:nvPr/>
          </p:nvSpPr>
          <p:spPr>
            <a:xfrm>
              <a:off x="0" y="-28575"/>
              <a:ext cx="3180409" cy="533125"/>
            </a:xfrm>
            <a:prstGeom prst="rect">
              <a:avLst/>
            </a:prstGeom>
          </p:spPr>
          <p:txBody>
            <a:bodyPr anchor="ctr" rtlCol="false" tIns="50800" lIns="50800" bIns="50800" rIns="50800"/>
            <a:lstStyle/>
            <a:p>
              <a:pPr algn="ctr">
                <a:lnSpc>
                  <a:spcPts val="2100"/>
                </a:lnSpc>
                <a:spcBef>
                  <a:spcPct val="0"/>
                </a:spcBef>
              </a:pPr>
            </a:p>
          </p:txBody>
        </p:sp>
      </p:grpSp>
      <p:sp>
        <p:nvSpPr>
          <p:cNvPr name="TextBox 105" id="105"/>
          <p:cNvSpPr txBox="true"/>
          <p:nvPr/>
        </p:nvSpPr>
        <p:spPr>
          <a:xfrm rot="0">
            <a:off x="426009" y="196120"/>
            <a:ext cx="6887160" cy="1952114"/>
          </a:xfrm>
          <a:prstGeom prst="rect">
            <a:avLst/>
          </a:prstGeom>
        </p:spPr>
        <p:txBody>
          <a:bodyPr anchor="t" rtlCol="false" tIns="0" lIns="0" bIns="0" rIns="0">
            <a:spAutoFit/>
          </a:bodyPr>
          <a:lstStyle/>
          <a:p>
            <a:pPr algn="ctr">
              <a:lnSpc>
                <a:spcPts val="15981"/>
              </a:lnSpc>
            </a:pPr>
            <a:r>
              <a:rPr lang="en-US" sz="11415">
                <a:solidFill>
                  <a:srgbClr val="000000"/>
                </a:solidFill>
                <a:latin typeface="Hibernate"/>
                <a:ea typeface="Hibernate"/>
                <a:cs typeface="Hibernate"/>
                <a:sym typeface="Hibernate"/>
              </a:rPr>
              <a:t>WINTER BINGO</a:t>
            </a:r>
          </a:p>
        </p:txBody>
      </p:sp>
      <p:sp>
        <p:nvSpPr>
          <p:cNvPr name="Freeform 106" id="106"/>
          <p:cNvSpPr/>
          <p:nvPr/>
        </p:nvSpPr>
        <p:spPr>
          <a:xfrm flipH="false" flipV="false" rot="0">
            <a:off x="3420904" y="6327020"/>
            <a:ext cx="930592" cy="930592"/>
          </a:xfrm>
          <a:custGeom>
            <a:avLst/>
            <a:gdLst/>
            <a:ahLst/>
            <a:cxnLst/>
            <a:rect r="r" b="b" t="t" l="l"/>
            <a:pathLst>
              <a:path h="930592" w="930592">
                <a:moveTo>
                  <a:pt x="0" y="0"/>
                </a:moveTo>
                <a:lnTo>
                  <a:pt x="930592" y="0"/>
                </a:lnTo>
                <a:lnTo>
                  <a:pt x="930592" y="930592"/>
                </a:lnTo>
                <a:lnTo>
                  <a:pt x="0" y="93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7" id="107"/>
          <p:cNvSpPr/>
          <p:nvPr/>
        </p:nvSpPr>
        <p:spPr>
          <a:xfrm flipH="false" flipV="false" rot="0">
            <a:off x="220947" y="583299"/>
            <a:ext cx="927780" cy="927780"/>
          </a:xfrm>
          <a:custGeom>
            <a:avLst/>
            <a:gdLst/>
            <a:ahLst/>
            <a:cxnLst/>
            <a:rect r="r" b="b" t="t" l="l"/>
            <a:pathLst>
              <a:path h="927780" w="927780">
                <a:moveTo>
                  <a:pt x="0" y="0"/>
                </a:moveTo>
                <a:lnTo>
                  <a:pt x="927780" y="0"/>
                </a:lnTo>
                <a:lnTo>
                  <a:pt x="927780" y="927779"/>
                </a:lnTo>
                <a:lnTo>
                  <a:pt x="0" y="9277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8" id="108"/>
          <p:cNvSpPr/>
          <p:nvPr/>
        </p:nvSpPr>
        <p:spPr>
          <a:xfrm flipH="false" flipV="false" rot="0">
            <a:off x="6532669" y="550500"/>
            <a:ext cx="927780" cy="927780"/>
          </a:xfrm>
          <a:custGeom>
            <a:avLst/>
            <a:gdLst/>
            <a:ahLst/>
            <a:cxnLst/>
            <a:rect r="r" b="b" t="t" l="l"/>
            <a:pathLst>
              <a:path h="927780" w="927780">
                <a:moveTo>
                  <a:pt x="0" y="0"/>
                </a:moveTo>
                <a:lnTo>
                  <a:pt x="927779" y="0"/>
                </a:lnTo>
                <a:lnTo>
                  <a:pt x="927779" y="927780"/>
                </a:lnTo>
                <a:lnTo>
                  <a:pt x="0" y="9277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9" id="109"/>
          <p:cNvSpPr txBox="true"/>
          <p:nvPr/>
        </p:nvSpPr>
        <p:spPr>
          <a:xfrm rot="0">
            <a:off x="1408908" y="2129185"/>
            <a:ext cx="4921363" cy="1419225"/>
          </a:xfrm>
          <a:prstGeom prst="rect">
            <a:avLst/>
          </a:prstGeom>
        </p:spPr>
        <p:txBody>
          <a:bodyPr anchor="t" rtlCol="false" tIns="0" lIns="0" bIns="0" rIns="0">
            <a:spAutoFit/>
          </a:bodyPr>
          <a:lstStyle/>
          <a:p>
            <a:pPr algn="ctr">
              <a:lnSpc>
                <a:spcPts val="3706"/>
              </a:lnSpc>
            </a:pPr>
            <a:r>
              <a:rPr lang="en-US" sz="3088">
                <a:solidFill>
                  <a:srgbClr val="000000"/>
                </a:solidFill>
                <a:latin typeface="KG Primary Penmanship"/>
                <a:ea typeface="KG Primary Penmanship"/>
                <a:cs typeface="KG Primary Penmanship"/>
                <a:sym typeface="KG Primary Penmanship"/>
              </a:rPr>
              <a:t>Solve the addition problem and mark the answer on your bingo board. </a:t>
            </a:r>
          </a:p>
          <a:p>
            <a:pPr algn="ctr">
              <a:lnSpc>
                <a:spcPts val="3706"/>
              </a:lnSpc>
            </a:pPr>
            <a:r>
              <a:rPr lang="en-US" sz="3088">
                <a:solidFill>
                  <a:srgbClr val="000000"/>
                </a:solidFill>
                <a:latin typeface="KG Primary Penmanship"/>
                <a:ea typeface="KG Primary Penmanship"/>
                <a:cs typeface="KG Primary Penmanship"/>
                <a:sym typeface="KG Primary Penmanship"/>
              </a:rPr>
              <a:t>Five in a row wins!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CFF3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439661" y="1430572"/>
            <a:ext cx="12700369" cy="8382243"/>
          </a:xfrm>
          <a:custGeom>
            <a:avLst/>
            <a:gdLst/>
            <a:ahLst/>
            <a:cxnLst/>
            <a:rect r="r" b="b" t="t" l="l"/>
            <a:pathLst>
              <a:path h="8382243" w="12700369">
                <a:moveTo>
                  <a:pt x="0" y="0"/>
                </a:moveTo>
                <a:lnTo>
                  <a:pt x="12700368" y="0"/>
                </a:lnTo>
                <a:lnTo>
                  <a:pt x="12700368" y="8382243"/>
                </a:lnTo>
                <a:lnTo>
                  <a:pt x="0" y="83822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24430" y="3925742"/>
            <a:ext cx="1242099" cy="1078347"/>
            <a:chOff x="0" y="0"/>
            <a:chExt cx="10942844" cy="9500196"/>
          </a:xfrm>
        </p:grpSpPr>
        <p:sp>
          <p:nvSpPr>
            <p:cNvPr name="Freeform 4" id="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 id="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 id="6"/>
          <p:cNvGrpSpPr/>
          <p:nvPr/>
        </p:nvGrpSpPr>
        <p:grpSpPr>
          <a:xfrm rot="0">
            <a:off x="1944914" y="3925742"/>
            <a:ext cx="1242099" cy="1078347"/>
            <a:chOff x="0" y="0"/>
            <a:chExt cx="10942844" cy="9500196"/>
          </a:xfrm>
        </p:grpSpPr>
        <p:sp>
          <p:nvSpPr>
            <p:cNvPr name="Freeform 7" id="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8" id="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9" id="9"/>
          <p:cNvGrpSpPr/>
          <p:nvPr/>
        </p:nvGrpSpPr>
        <p:grpSpPr>
          <a:xfrm rot="0">
            <a:off x="3265398" y="3925742"/>
            <a:ext cx="1242099" cy="1078347"/>
            <a:chOff x="0" y="0"/>
            <a:chExt cx="10942844" cy="9500196"/>
          </a:xfrm>
        </p:grpSpPr>
        <p:sp>
          <p:nvSpPr>
            <p:cNvPr name="Freeform 10" id="1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1" id="1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2" id="12"/>
          <p:cNvGrpSpPr/>
          <p:nvPr/>
        </p:nvGrpSpPr>
        <p:grpSpPr>
          <a:xfrm rot="0">
            <a:off x="4587571" y="3925742"/>
            <a:ext cx="1242099" cy="1078347"/>
            <a:chOff x="0" y="0"/>
            <a:chExt cx="10942844" cy="9500196"/>
          </a:xfrm>
        </p:grpSpPr>
        <p:sp>
          <p:nvSpPr>
            <p:cNvPr name="Freeform 13" id="1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4" id="1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5" id="15"/>
          <p:cNvGrpSpPr/>
          <p:nvPr/>
        </p:nvGrpSpPr>
        <p:grpSpPr>
          <a:xfrm rot="0">
            <a:off x="624430" y="5082520"/>
            <a:ext cx="1242099" cy="1078347"/>
            <a:chOff x="0" y="0"/>
            <a:chExt cx="10942844" cy="9500196"/>
          </a:xfrm>
        </p:grpSpPr>
        <p:sp>
          <p:nvSpPr>
            <p:cNvPr name="Freeform 16" id="1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7" id="1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8" id="18"/>
          <p:cNvGrpSpPr/>
          <p:nvPr/>
        </p:nvGrpSpPr>
        <p:grpSpPr>
          <a:xfrm rot="0">
            <a:off x="1944914" y="5082520"/>
            <a:ext cx="1242099" cy="1078347"/>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265398" y="5082520"/>
            <a:ext cx="1242099" cy="1078347"/>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4" id="24"/>
          <p:cNvGrpSpPr/>
          <p:nvPr/>
        </p:nvGrpSpPr>
        <p:grpSpPr>
          <a:xfrm rot="0">
            <a:off x="4587571" y="5082520"/>
            <a:ext cx="1242099" cy="1078347"/>
            <a:chOff x="0" y="0"/>
            <a:chExt cx="10942844" cy="9500196"/>
          </a:xfrm>
        </p:grpSpPr>
        <p:sp>
          <p:nvSpPr>
            <p:cNvPr name="Freeform 25" id="2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6" id="2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7" id="27"/>
          <p:cNvGrpSpPr/>
          <p:nvPr/>
        </p:nvGrpSpPr>
        <p:grpSpPr>
          <a:xfrm rot="0">
            <a:off x="624430" y="6251949"/>
            <a:ext cx="1242099" cy="1078347"/>
            <a:chOff x="0" y="0"/>
            <a:chExt cx="10942844" cy="9500196"/>
          </a:xfrm>
        </p:grpSpPr>
        <p:sp>
          <p:nvSpPr>
            <p:cNvPr name="Freeform 28" id="2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9" id="2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0" id="30"/>
          <p:cNvGrpSpPr/>
          <p:nvPr/>
        </p:nvGrpSpPr>
        <p:grpSpPr>
          <a:xfrm rot="0">
            <a:off x="1944914" y="6251949"/>
            <a:ext cx="1242099" cy="1078347"/>
            <a:chOff x="0" y="0"/>
            <a:chExt cx="10942844" cy="9500196"/>
          </a:xfrm>
        </p:grpSpPr>
        <p:sp>
          <p:nvSpPr>
            <p:cNvPr name="Freeform 31" id="3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2" id="3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3" id="33"/>
          <p:cNvGrpSpPr/>
          <p:nvPr/>
        </p:nvGrpSpPr>
        <p:grpSpPr>
          <a:xfrm rot="0">
            <a:off x="3265398" y="6251949"/>
            <a:ext cx="1242099" cy="1078347"/>
            <a:chOff x="0" y="0"/>
            <a:chExt cx="10942844" cy="9500196"/>
          </a:xfrm>
        </p:grpSpPr>
        <p:sp>
          <p:nvSpPr>
            <p:cNvPr name="Freeform 34" id="3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5" id="3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6" id="36"/>
          <p:cNvGrpSpPr/>
          <p:nvPr/>
        </p:nvGrpSpPr>
        <p:grpSpPr>
          <a:xfrm rot="0">
            <a:off x="4587571" y="6251949"/>
            <a:ext cx="1242099" cy="1078347"/>
            <a:chOff x="0" y="0"/>
            <a:chExt cx="10942844" cy="9500196"/>
          </a:xfrm>
        </p:grpSpPr>
        <p:sp>
          <p:nvSpPr>
            <p:cNvPr name="Freeform 37" id="3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8" id="3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9" id="39"/>
          <p:cNvGrpSpPr/>
          <p:nvPr/>
        </p:nvGrpSpPr>
        <p:grpSpPr>
          <a:xfrm rot="0">
            <a:off x="624430" y="7408681"/>
            <a:ext cx="1242099" cy="1078347"/>
            <a:chOff x="0" y="0"/>
            <a:chExt cx="10942844" cy="9500196"/>
          </a:xfrm>
        </p:grpSpPr>
        <p:sp>
          <p:nvSpPr>
            <p:cNvPr name="Freeform 40" id="4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1" id="4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2" id="42"/>
          <p:cNvGrpSpPr/>
          <p:nvPr/>
        </p:nvGrpSpPr>
        <p:grpSpPr>
          <a:xfrm rot="0">
            <a:off x="1944914" y="7408681"/>
            <a:ext cx="1242099" cy="1078347"/>
            <a:chOff x="0" y="0"/>
            <a:chExt cx="10942844" cy="9500196"/>
          </a:xfrm>
        </p:grpSpPr>
        <p:sp>
          <p:nvSpPr>
            <p:cNvPr name="Freeform 43" id="4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4" id="4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5" id="45"/>
          <p:cNvGrpSpPr/>
          <p:nvPr/>
        </p:nvGrpSpPr>
        <p:grpSpPr>
          <a:xfrm rot="0">
            <a:off x="3265398" y="7408681"/>
            <a:ext cx="1242099" cy="1078347"/>
            <a:chOff x="0" y="0"/>
            <a:chExt cx="10942844" cy="9500196"/>
          </a:xfrm>
        </p:grpSpPr>
        <p:sp>
          <p:nvSpPr>
            <p:cNvPr name="Freeform 46" id="4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7" id="4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8" id="48"/>
          <p:cNvGrpSpPr/>
          <p:nvPr/>
        </p:nvGrpSpPr>
        <p:grpSpPr>
          <a:xfrm rot="0">
            <a:off x="4587571" y="7408681"/>
            <a:ext cx="1242099" cy="1078347"/>
            <a:chOff x="0" y="0"/>
            <a:chExt cx="10942844" cy="9500196"/>
          </a:xfrm>
        </p:grpSpPr>
        <p:sp>
          <p:nvSpPr>
            <p:cNvPr name="Freeform 49" id="4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0" id="5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1" id="51"/>
          <p:cNvGrpSpPr/>
          <p:nvPr/>
        </p:nvGrpSpPr>
        <p:grpSpPr>
          <a:xfrm rot="0">
            <a:off x="624430" y="8565413"/>
            <a:ext cx="1242099" cy="1078347"/>
            <a:chOff x="0" y="0"/>
            <a:chExt cx="10942844" cy="9500196"/>
          </a:xfrm>
        </p:grpSpPr>
        <p:sp>
          <p:nvSpPr>
            <p:cNvPr name="Freeform 52" id="5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3" id="5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4" id="54"/>
          <p:cNvGrpSpPr/>
          <p:nvPr/>
        </p:nvGrpSpPr>
        <p:grpSpPr>
          <a:xfrm rot="0">
            <a:off x="1944914" y="8565413"/>
            <a:ext cx="1242099" cy="1078347"/>
            <a:chOff x="0" y="0"/>
            <a:chExt cx="10942844" cy="9500196"/>
          </a:xfrm>
        </p:grpSpPr>
        <p:sp>
          <p:nvSpPr>
            <p:cNvPr name="Freeform 55" id="5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6" id="5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7" id="57"/>
          <p:cNvGrpSpPr/>
          <p:nvPr/>
        </p:nvGrpSpPr>
        <p:grpSpPr>
          <a:xfrm rot="0">
            <a:off x="3265398" y="8565413"/>
            <a:ext cx="1242099" cy="1078347"/>
            <a:chOff x="0" y="0"/>
            <a:chExt cx="10942844" cy="9500196"/>
          </a:xfrm>
        </p:grpSpPr>
        <p:sp>
          <p:nvSpPr>
            <p:cNvPr name="Freeform 58" id="5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9" id="5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0" id="60"/>
          <p:cNvGrpSpPr/>
          <p:nvPr/>
        </p:nvGrpSpPr>
        <p:grpSpPr>
          <a:xfrm rot="0">
            <a:off x="4587571" y="8565413"/>
            <a:ext cx="1242099" cy="1078347"/>
            <a:chOff x="0" y="0"/>
            <a:chExt cx="10942844" cy="9500196"/>
          </a:xfrm>
        </p:grpSpPr>
        <p:sp>
          <p:nvSpPr>
            <p:cNvPr name="Freeform 61" id="6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2" id="6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3" id="63"/>
          <p:cNvGrpSpPr/>
          <p:nvPr/>
        </p:nvGrpSpPr>
        <p:grpSpPr>
          <a:xfrm rot="0">
            <a:off x="5905870" y="3925742"/>
            <a:ext cx="1242099" cy="1078347"/>
            <a:chOff x="0" y="0"/>
            <a:chExt cx="10942844" cy="9500196"/>
          </a:xfrm>
        </p:grpSpPr>
        <p:sp>
          <p:nvSpPr>
            <p:cNvPr name="Freeform 64" id="6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5" id="6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6" id="66"/>
          <p:cNvGrpSpPr/>
          <p:nvPr/>
        </p:nvGrpSpPr>
        <p:grpSpPr>
          <a:xfrm rot="0">
            <a:off x="5905870" y="5082520"/>
            <a:ext cx="1242099" cy="1078347"/>
            <a:chOff x="0" y="0"/>
            <a:chExt cx="10942844" cy="9500196"/>
          </a:xfrm>
        </p:grpSpPr>
        <p:sp>
          <p:nvSpPr>
            <p:cNvPr name="Freeform 67" id="6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8" id="6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9" id="69"/>
          <p:cNvGrpSpPr/>
          <p:nvPr/>
        </p:nvGrpSpPr>
        <p:grpSpPr>
          <a:xfrm rot="0">
            <a:off x="5905870" y="6251949"/>
            <a:ext cx="1242099" cy="1078347"/>
            <a:chOff x="0" y="0"/>
            <a:chExt cx="10942844" cy="9500196"/>
          </a:xfrm>
        </p:grpSpPr>
        <p:sp>
          <p:nvSpPr>
            <p:cNvPr name="Freeform 70" id="7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1" id="7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2" id="72"/>
          <p:cNvGrpSpPr/>
          <p:nvPr/>
        </p:nvGrpSpPr>
        <p:grpSpPr>
          <a:xfrm rot="0">
            <a:off x="5905870" y="7408681"/>
            <a:ext cx="1242099" cy="1078347"/>
            <a:chOff x="0" y="0"/>
            <a:chExt cx="10942844" cy="9500196"/>
          </a:xfrm>
        </p:grpSpPr>
        <p:sp>
          <p:nvSpPr>
            <p:cNvPr name="Freeform 73" id="7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4" id="7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5" id="75"/>
          <p:cNvGrpSpPr/>
          <p:nvPr/>
        </p:nvGrpSpPr>
        <p:grpSpPr>
          <a:xfrm rot="0">
            <a:off x="5905870" y="8565413"/>
            <a:ext cx="1242099" cy="1078347"/>
            <a:chOff x="0" y="0"/>
            <a:chExt cx="10942844" cy="9500196"/>
          </a:xfrm>
        </p:grpSpPr>
        <p:sp>
          <p:nvSpPr>
            <p:cNvPr name="Freeform 76" id="7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7" id="7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78" id="78"/>
          <p:cNvSpPr txBox="true"/>
          <p:nvPr/>
        </p:nvSpPr>
        <p:spPr>
          <a:xfrm rot="0">
            <a:off x="723457" y="40962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10</a:t>
            </a:r>
          </a:p>
        </p:txBody>
      </p:sp>
      <p:sp>
        <p:nvSpPr>
          <p:cNvPr name="TextBox 79" id="79"/>
          <p:cNvSpPr txBox="true"/>
          <p:nvPr/>
        </p:nvSpPr>
        <p:spPr>
          <a:xfrm rot="0">
            <a:off x="2043940" y="5259304"/>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a:t>
            </a:r>
          </a:p>
        </p:txBody>
      </p:sp>
      <p:sp>
        <p:nvSpPr>
          <p:cNvPr name="TextBox 80" id="80"/>
          <p:cNvSpPr txBox="true"/>
          <p:nvPr/>
        </p:nvSpPr>
        <p:spPr>
          <a:xfrm rot="0">
            <a:off x="2043940"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7</a:t>
            </a:r>
          </a:p>
        </p:txBody>
      </p:sp>
      <p:sp>
        <p:nvSpPr>
          <p:cNvPr name="TextBox 81" id="81"/>
          <p:cNvSpPr txBox="true"/>
          <p:nvPr/>
        </p:nvSpPr>
        <p:spPr>
          <a:xfrm rot="0">
            <a:off x="4678947"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22</a:t>
            </a:r>
          </a:p>
        </p:txBody>
      </p:sp>
      <p:sp>
        <p:nvSpPr>
          <p:cNvPr name="TextBox 82" id="82"/>
          <p:cNvSpPr txBox="true"/>
          <p:nvPr/>
        </p:nvSpPr>
        <p:spPr>
          <a:xfrm rot="0">
            <a:off x="684837" y="75791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a:t>
            </a:r>
          </a:p>
        </p:txBody>
      </p:sp>
      <p:sp>
        <p:nvSpPr>
          <p:cNvPr name="TextBox 83" id="83"/>
          <p:cNvSpPr txBox="true"/>
          <p:nvPr/>
        </p:nvSpPr>
        <p:spPr>
          <a:xfrm rot="0">
            <a:off x="6010645"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6</a:t>
            </a:r>
          </a:p>
        </p:txBody>
      </p:sp>
      <p:sp>
        <p:nvSpPr>
          <p:cNvPr name="TextBox 84" id="84"/>
          <p:cNvSpPr txBox="true"/>
          <p:nvPr/>
        </p:nvSpPr>
        <p:spPr>
          <a:xfrm rot="0">
            <a:off x="3347566" y="873587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14</a:t>
            </a:r>
          </a:p>
        </p:txBody>
      </p:sp>
      <p:sp>
        <p:nvSpPr>
          <p:cNvPr name="TextBox 85" id="85"/>
          <p:cNvSpPr txBox="true"/>
          <p:nvPr/>
        </p:nvSpPr>
        <p:spPr>
          <a:xfrm rot="0">
            <a:off x="3367988"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11</a:t>
            </a:r>
          </a:p>
        </p:txBody>
      </p:sp>
      <p:sp>
        <p:nvSpPr>
          <p:cNvPr name="TextBox 86" id="86"/>
          <p:cNvSpPr txBox="true"/>
          <p:nvPr/>
        </p:nvSpPr>
        <p:spPr>
          <a:xfrm rot="0">
            <a:off x="684837" y="64236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4</a:t>
            </a:r>
          </a:p>
        </p:txBody>
      </p:sp>
      <p:sp>
        <p:nvSpPr>
          <p:cNvPr name="TextBox 87" id="87"/>
          <p:cNvSpPr txBox="true"/>
          <p:nvPr/>
        </p:nvSpPr>
        <p:spPr>
          <a:xfrm rot="0">
            <a:off x="4688472"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12</a:t>
            </a:r>
          </a:p>
        </p:txBody>
      </p:sp>
      <p:sp>
        <p:nvSpPr>
          <p:cNvPr name="TextBox 88" id="88"/>
          <p:cNvSpPr txBox="true"/>
          <p:nvPr/>
        </p:nvSpPr>
        <p:spPr>
          <a:xfrm rot="0">
            <a:off x="6010645" y="8744203"/>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3</a:t>
            </a:r>
          </a:p>
        </p:txBody>
      </p:sp>
      <p:sp>
        <p:nvSpPr>
          <p:cNvPr name="TextBox 89" id="89"/>
          <p:cNvSpPr txBox="true"/>
          <p:nvPr/>
        </p:nvSpPr>
        <p:spPr>
          <a:xfrm rot="0">
            <a:off x="2049901"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17</a:t>
            </a:r>
          </a:p>
        </p:txBody>
      </p:sp>
      <p:sp>
        <p:nvSpPr>
          <p:cNvPr name="TextBox 90" id="90"/>
          <p:cNvSpPr txBox="true"/>
          <p:nvPr/>
        </p:nvSpPr>
        <p:spPr>
          <a:xfrm rot="0">
            <a:off x="4678947"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15</a:t>
            </a:r>
          </a:p>
        </p:txBody>
      </p:sp>
      <p:sp>
        <p:nvSpPr>
          <p:cNvPr name="TextBox 91" id="91"/>
          <p:cNvSpPr txBox="true"/>
          <p:nvPr/>
        </p:nvSpPr>
        <p:spPr>
          <a:xfrm rot="0">
            <a:off x="600489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19</a:t>
            </a:r>
          </a:p>
        </p:txBody>
      </p:sp>
      <p:sp>
        <p:nvSpPr>
          <p:cNvPr name="TextBox 92" id="92"/>
          <p:cNvSpPr txBox="true"/>
          <p:nvPr/>
        </p:nvSpPr>
        <p:spPr>
          <a:xfrm rot="0">
            <a:off x="3347566"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5</a:t>
            </a:r>
          </a:p>
        </p:txBody>
      </p:sp>
      <p:sp>
        <p:nvSpPr>
          <p:cNvPr name="TextBox 93" id="93"/>
          <p:cNvSpPr txBox="true"/>
          <p:nvPr/>
        </p:nvSpPr>
        <p:spPr>
          <a:xfrm rot="0">
            <a:off x="6021638"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20</a:t>
            </a:r>
          </a:p>
        </p:txBody>
      </p:sp>
      <p:sp>
        <p:nvSpPr>
          <p:cNvPr name="TextBox 94" id="94"/>
          <p:cNvSpPr txBox="true"/>
          <p:nvPr/>
        </p:nvSpPr>
        <p:spPr>
          <a:xfrm rot="0">
            <a:off x="72345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0</a:t>
            </a:r>
          </a:p>
        </p:txBody>
      </p:sp>
      <p:sp>
        <p:nvSpPr>
          <p:cNvPr name="TextBox 95" id="95"/>
          <p:cNvSpPr txBox="true"/>
          <p:nvPr/>
        </p:nvSpPr>
        <p:spPr>
          <a:xfrm rot="0">
            <a:off x="2040376"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13</a:t>
            </a:r>
          </a:p>
        </p:txBody>
      </p:sp>
      <p:sp>
        <p:nvSpPr>
          <p:cNvPr name="TextBox 96" id="96"/>
          <p:cNvSpPr txBox="true"/>
          <p:nvPr/>
        </p:nvSpPr>
        <p:spPr>
          <a:xfrm rot="0">
            <a:off x="4688472"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9</a:t>
            </a:r>
          </a:p>
        </p:txBody>
      </p:sp>
      <p:sp>
        <p:nvSpPr>
          <p:cNvPr name="TextBox 97" id="97"/>
          <p:cNvSpPr txBox="true"/>
          <p:nvPr/>
        </p:nvSpPr>
        <p:spPr>
          <a:xfrm rot="0">
            <a:off x="2021326"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21</a:t>
            </a:r>
          </a:p>
        </p:txBody>
      </p:sp>
      <p:sp>
        <p:nvSpPr>
          <p:cNvPr name="TextBox 98" id="98"/>
          <p:cNvSpPr txBox="true"/>
          <p:nvPr/>
        </p:nvSpPr>
        <p:spPr>
          <a:xfrm rot="0">
            <a:off x="3367988" y="7587472"/>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8</a:t>
            </a:r>
          </a:p>
        </p:txBody>
      </p:sp>
      <p:sp>
        <p:nvSpPr>
          <p:cNvPr name="TextBox 99" id="99"/>
          <p:cNvSpPr txBox="true"/>
          <p:nvPr/>
        </p:nvSpPr>
        <p:spPr>
          <a:xfrm rot="0">
            <a:off x="5922612" y="7577947"/>
            <a:ext cx="1143073"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23</a:t>
            </a:r>
          </a:p>
        </p:txBody>
      </p:sp>
      <p:sp>
        <p:nvSpPr>
          <p:cNvPr name="TextBox 100" id="100"/>
          <p:cNvSpPr txBox="true"/>
          <p:nvPr/>
        </p:nvSpPr>
        <p:spPr>
          <a:xfrm rot="0">
            <a:off x="700843" y="875372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16</a:t>
            </a:r>
          </a:p>
        </p:txBody>
      </p:sp>
      <p:sp>
        <p:nvSpPr>
          <p:cNvPr name="TextBox 101" id="101"/>
          <p:cNvSpPr txBox="true"/>
          <p:nvPr/>
        </p:nvSpPr>
        <p:spPr>
          <a:xfrm rot="0">
            <a:off x="4688472"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18</a:t>
            </a:r>
          </a:p>
        </p:txBody>
      </p:sp>
      <p:grpSp>
        <p:nvGrpSpPr>
          <p:cNvPr name="Group 102" id="102"/>
          <p:cNvGrpSpPr/>
          <p:nvPr/>
        </p:nvGrpSpPr>
        <p:grpSpPr>
          <a:xfrm rot="0">
            <a:off x="-651377" y="323475"/>
            <a:ext cx="9123799" cy="1447427"/>
            <a:chOff x="0" y="0"/>
            <a:chExt cx="3180409" cy="504550"/>
          </a:xfrm>
        </p:grpSpPr>
        <p:sp>
          <p:nvSpPr>
            <p:cNvPr name="Freeform 103" id="103"/>
            <p:cNvSpPr/>
            <p:nvPr/>
          </p:nvSpPr>
          <p:spPr>
            <a:xfrm flipH="false" flipV="false" rot="0">
              <a:off x="0" y="0"/>
              <a:ext cx="3180409" cy="504550"/>
            </a:xfrm>
            <a:custGeom>
              <a:avLst/>
              <a:gdLst/>
              <a:ahLst/>
              <a:cxnLst/>
              <a:rect r="r" b="b" t="t" l="l"/>
              <a:pathLst>
                <a:path h="504550" w="3180409">
                  <a:moveTo>
                    <a:pt x="0" y="0"/>
                  </a:moveTo>
                  <a:lnTo>
                    <a:pt x="3180409" y="0"/>
                  </a:lnTo>
                  <a:lnTo>
                    <a:pt x="3180409" y="504550"/>
                  </a:lnTo>
                  <a:lnTo>
                    <a:pt x="0" y="504550"/>
                  </a:lnTo>
                  <a:close/>
                </a:path>
              </a:pathLst>
            </a:custGeom>
            <a:solidFill>
              <a:srgbClr val="4FBFFF"/>
            </a:solidFill>
            <a:ln cap="sq">
              <a:noFill/>
              <a:prstDash val="solid"/>
              <a:miter/>
            </a:ln>
          </p:spPr>
        </p:sp>
        <p:sp>
          <p:nvSpPr>
            <p:cNvPr name="TextBox 104" id="104"/>
            <p:cNvSpPr txBox="true"/>
            <p:nvPr/>
          </p:nvSpPr>
          <p:spPr>
            <a:xfrm>
              <a:off x="0" y="-28575"/>
              <a:ext cx="3180409" cy="533125"/>
            </a:xfrm>
            <a:prstGeom prst="rect">
              <a:avLst/>
            </a:prstGeom>
          </p:spPr>
          <p:txBody>
            <a:bodyPr anchor="ctr" rtlCol="false" tIns="50800" lIns="50800" bIns="50800" rIns="50800"/>
            <a:lstStyle/>
            <a:p>
              <a:pPr algn="ctr">
                <a:lnSpc>
                  <a:spcPts val="2100"/>
                </a:lnSpc>
                <a:spcBef>
                  <a:spcPct val="0"/>
                </a:spcBef>
              </a:pPr>
            </a:p>
          </p:txBody>
        </p:sp>
      </p:grpSp>
      <p:sp>
        <p:nvSpPr>
          <p:cNvPr name="TextBox 105" id="105"/>
          <p:cNvSpPr txBox="true"/>
          <p:nvPr/>
        </p:nvSpPr>
        <p:spPr>
          <a:xfrm rot="0">
            <a:off x="426009" y="196120"/>
            <a:ext cx="6887160" cy="1952114"/>
          </a:xfrm>
          <a:prstGeom prst="rect">
            <a:avLst/>
          </a:prstGeom>
        </p:spPr>
        <p:txBody>
          <a:bodyPr anchor="t" rtlCol="false" tIns="0" lIns="0" bIns="0" rIns="0">
            <a:spAutoFit/>
          </a:bodyPr>
          <a:lstStyle/>
          <a:p>
            <a:pPr algn="ctr">
              <a:lnSpc>
                <a:spcPts val="15981"/>
              </a:lnSpc>
            </a:pPr>
            <a:r>
              <a:rPr lang="en-US" sz="11415">
                <a:solidFill>
                  <a:srgbClr val="000000"/>
                </a:solidFill>
                <a:latin typeface="Hibernate"/>
                <a:ea typeface="Hibernate"/>
                <a:cs typeface="Hibernate"/>
                <a:sym typeface="Hibernate"/>
              </a:rPr>
              <a:t>WINTER BINGO</a:t>
            </a:r>
          </a:p>
        </p:txBody>
      </p:sp>
      <p:sp>
        <p:nvSpPr>
          <p:cNvPr name="Freeform 106" id="106"/>
          <p:cNvSpPr/>
          <p:nvPr/>
        </p:nvSpPr>
        <p:spPr>
          <a:xfrm flipH="false" flipV="false" rot="0">
            <a:off x="3420904" y="6327020"/>
            <a:ext cx="930592" cy="930592"/>
          </a:xfrm>
          <a:custGeom>
            <a:avLst/>
            <a:gdLst/>
            <a:ahLst/>
            <a:cxnLst/>
            <a:rect r="r" b="b" t="t" l="l"/>
            <a:pathLst>
              <a:path h="930592" w="930592">
                <a:moveTo>
                  <a:pt x="0" y="0"/>
                </a:moveTo>
                <a:lnTo>
                  <a:pt x="930592" y="0"/>
                </a:lnTo>
                <a:lnTo>
                  <a:pt x="930592" y="930592"/>
                </a:lnTo>
                <a:lnTo>
                  <a:pt x="0" y="93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7" id="107"/>
          <p:cNvSpPr/>
          <p:nvPr/>
        </p:nvSpPr>
        <p:spPr>
          <a:xfrm flipH="false" flipV="false" rot="0">
            <a:off x="220947" y="583299"/>
            <a:ext cx="927780" cy="927780"/>
          </a:xfrm>
          <a:custGeom>
            <a:avLst/>
            <a:gdLst/>
            <a:ahLst/>
            <a:cxnLst/>
            <a:rect r="r" b="b" t="t" l="l"/>
            <a:pathLst>
              <a:path h="927780" w="927780">
                <a:moveTo>
                  <a:pt x="0" y="0"/>
                </a:moveTo>
                <a:lnTo>
                  <a:pt x="927780" y="0"/>
                </a:lnTo>
                <a:lnTo>
                  <a:pt x="927780" y="927779"/>
                </a:lnTo>
                <a:lnTo>
                  <a:pt x="0" y="9277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8" id="108"/>
          <p:cNvSpPr/>
          <p:nvPr/>
        </p:nvSpPr>
        <p:spPr>
          <a:xfrm flipH="false" flipV="false" rot="0">
            <a:off x="6532669" y="550500"/>
            <a:ext cx="927780" cy="927780"/>
          </a:xfrm>
          <a:custGeom>
            <a:avLst/>
            <a:gdLst/>
            <a:ahLst/>
            <a:cxnLst/>
            <a:rect r="r" b="b" t="t" l="l"/>
            <a:pathLst>
              <a:path h="927780" w="927780">
                <a:moveTo>
                  <a:pt x="0" y="0"/>
                </a:moveTo>
                <a:lnTo>
                  <a:pt x="927779" y="0"/>
                </a:lnTo>
                <a:lnTo>
                  <a:pt x="927779" y="927780"/>
                </a:lnTo>
                <a:lnTo>
                  <a:pt x="0" y="9277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9" id="109"/>
          <p:cNvSpPr txBox="true"/>
          <p:nvPr/>
        </p:nvSpPr>
        <p:spPr>
          <a:xfrm rot="0">
            <a:off x="1408908" y="2129185"/>
            <a:ext cx="4921363" cy="1419225"/>
          </a:xfrm>
          <a:prstGeom prst="rect">
            <a:avLst/>
          </a:prstGeom>
        </p:spPr>
        <p:txBody>
          <a:bodyPr anchor="t" rtlCol="false" tIns="0" lIns="0" bIns="0" rIns="0">
            <a:spAutoFit/>
          </a:bodyPr>
          <a:lstStyle/>
          <a:p>
            <a:pPr algn="ctr">
              <a:lnSpc>
                <a:spcPts val="3706"/>
              </a:lnSpc>
            </a:pPr>
            <a:r>
              <a:rPr lang="en-US" sz="3088">
                <a:solidFill>
                  <a:srgbClr val="000000"/>
                </a:solidFill>
                <a:latin typeface="KG Primary Penmanship"/>
                <a:ea typeface="KG Primary Penmanship"/>
                <a:cs typeface="KG Primary Penmanship"/>
                <a:sym typeface="KG Primary Penmanship"/>
              </a:rPr>
              <a:t>Solve the addition problem and mark the answer on your bingo board. </a:t>
            </a:r>
          </a:p>
          <a:p>
            <a:pPr algn="ctr">
              <a:lnSpc>
                <a:spcPts val="3706"/>
              </a:lnSpc>
            </a:pPr>
            <a:r>
              <a:rPr lang="en-US" sz="3088">
                <a:solidFill>
                  <a:srgbClr val="000000"/>
                </a:solidFill>
                <a:latin typeface="KG Primary Penmanship"/>
                <a:ea typeface="KG Primary Penmanship"/>
                <a:cs typeface="KG Primary Penmanship"/>
                <a:sym typeface="KG Primary Penmanship"/>
              </a:rPr>
              <a:t>Five in a row wins!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CFF3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439661" y="1430572"/>
            <a:ext cx="12700369" cy="8382243"/>
          </a:xfrm>
          <a:custGeom>
            <a:avLst/>
            <a:gdLst/>
            <a:ahLst/>
            <a:cxnLst/>
            <a:rect r="r" b="b" t="t" l="l"/>
            <a:pathLst>
              <a:path h="8382243" w="12700369">
                <a:moveTo>
                  <a:pt x="0" y="0"/>
                </a:moveTo>
                <a:lnTo>
                  <a:pt x="12700368" y="0"/>
                </a:lnTo>
                <a:lnTo>
                  <a:pt x="12700368" y="8382243"/>
                </a:lnTo>
                <a:lnTo>
                  <a:pt x="0" y="83822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624430" y="3925742"/>
            <a:ext cx="1242099" cy="1078347"/>
            <a:chOff x="0" y="0"/>
            <a:chExt cx="10942844" cy="9500196"/>
          </a:xfrm>
        </p:grpSpPr>
        <p:sp>
          <p:nvSpPr>
            <p:cNvPr name="Freeform 4" id="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 id="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 id="6"/>
          <p:cNvGrpSpPr/>
          <p:nvPr/>
        </p:nvGrpSpPr>
        <p:grpSpPr>
          <a:xfrm rot="0">
            <a:off x="1944914" y="3925742"/>
            <a:ext cx="1242099" cy="1078347"/>
            <a:chOff x="0" y="0"/>
            <a:chExt cx="10942844" cy="9500196"/>
          </a:xfrm>
        </p:grpSpPr>
        <p:sp>
          <p:nvSpPr>
            <p:cNvPr name="Freeform 7" id="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8" id="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9" id="9"/>
          <p:cNvGrpSpPr/>
          <p:nvPr/>
        </p:nvGrpSpPr>
        <p:grpSpPr>
          <a:xfrm rot="0">
            <a:off x="3265398" y="3925742"/>
            <a:ext cx="1242099" cy="1078347"/>
            <a:chOff x="0" y="0"/>
            <a:chExt cx="10942844" cy="9500196"/>
          </a:xfrm>
        </p:grpSpPr>
        <p:sp>
          <p:nvSpPr>
            <p:cNvPr name="Freeform 10" id="1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1" id="1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2" id="12"/>
          <p:cNvGrpSpPr/>
          <p:nvPr/>
        </p:nvGrpSpPr>
        <p:grpSpPr>
          <a:xfrm rot="0">
            <a:off x="4587571" y="3925742"/>
            <a:ext cx="1242099" cy="1078347"/>
            <a:chOff x="0" y="0"/>
            <a:chExt cx="10942844" cy="9500196"/>
          </a:xfrm>
        </p:grpSpPr>
        <p:sp>
          <p:nvSpPr>
            <p:cNvPr name="Freeform 13" id="1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4" id="1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5" id="15"/>
          <p:cNvGrpSpPr/>
          <p:nvPr/>
        </p:nvGrpSpPr>
        <p:grpSpPr>
          <a:xfrm rot="0">
            <a:off x="624430" y="5082520"/>
            <a:ext cx="1242099" cy="1078347"/>
            <a:chOff x="0" y="0"/>
            <a:chExt cx="10942844" cy="9500196"/>
          </a:xfrm>
        </p:grpSpPr>
        <p:sp>
          <p:nvSpPr>
            <p:cNvPr name="Freeform 16" id="1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17" id="1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8" id="18"/>
          <p:cNvGrpSpPr/>
          <p:nvPr/>
        </p:nvGrpSpPr>
        <p:grpSpPr>
          <a:xfrm rot="0">
            <a:off x="1944914" y="5082520"/>
            <a:ext cx="1242099" cy="1078347"/>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265398" y="5082520"/>
            <a:ext cx="1242099" cy="1078347"/>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4" id="24"/>
          <p:cNvGrpSpPr/>
          <p:nvPr/>
        </p:nvGrpSpPr>
        <p:grpSpPr>
          <a:xfrm rot="0">
            <a:off x="4587571" y="5082520"/>
            <a:ext cx="1242099" cy="1078347"/>
            <a:chOff x="0" y="0"/>
            <a:chExt cx="10942844" cy="9500196"/>
          </a:xfrm>
        </p:grpSpPr>
        <p:sp>
          <p:nvSpPr>
            <p:cNvPr name="Freeform 25" id="2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6" id="2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7" id="27"/>
          <p:cNvGrpSpPr/>
          <p:nvPr/>
        </p:nvGrpSpPr>
        <p:grpSpPr>
          <a:xfrm rot="0">
            <a:off x="624430" y="6251949"/>
            <a:ext cx="1242099" cy="1078347"/>
            <a:chOff x="0" y="0"/>
            <a:chExt cx="10942844" cy="9500196"/>
          </a:xfrm>
        </p:grpSpPr>
        <p:sp>
          <p:nvSpPr>
            <p:cNvPr name="Freeform 28" id="2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29" id="2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0" id="30"/>
          <p:cNvGrpSpPr/>
          <p:nvPr/>
        </p:nvGrpSpPr>
        <p:grpSpPr>
          <a:xfrm rot="0">
            <a:off x="1944914" y="6251949"/>
            <a:ext cx="1242099" cy="1078347"/>
            <a:chOff x="0" y="0"/>
            <a:chExt cx="10942844" cy="9500196"/>
          </a:xfrm>
        </p:grpSpPr>
        <p:sp>
          <p:nvSpPr>
            <p:cNvPr name="Freeform 31" id="3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2" id="3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3" id="33"/>
          <p:cNvGrpSpPr/>
          <p:nvPr/>
        </p:nvGrpSpPr>
        <p:grpSpPr>
          <a:xfrm rot="0">
            <a:off x="3265398" y="6251949"/>
            <a:ext cx="1242099" cy="1078347"/>
            <a:chOff x="0" y="0"/>
            <a:chExt cx="10942844" cy="9500196"/>
          </a:xfrm>
        </p:grpSpPr>
        <p:sp>
          <p:nvSpPr>
            <p:cNvPr name="Freeform 34" id="3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5" id="3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6" id="36"/>
          <p:cNvGrpSpPr/>
          <p:nvPr/>
        </p:nvGrpSpPr>
        <p:grpSpPr>
          <a:xfrm rot="0">
            <a:off x="4587571" y="6251949"/>
            <a:ext cx="1242099" cy="1078347"/>
            <a:chOff x="0" y="0"/>
            <a:chExt cx="10942844" cy="9500196"/>
          </a:xfrm>
        </p:grpSpPr>
        <p:sp>
          <p:nvSpPr>
            <p:cNvPr name="Freeform 37" id="3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38" id="3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39" id="39"/>
          <p:cNvGrpSpPr/>
          <p:nvPr/>
        </p:nvGrpSpPr>
        <p:grpSpPr>
          <a:xfrm rot="0">
            <a:off x="624430" y="7408681"/>
            <a:ext cx="1242099" cy="1078347"/>
            <a:chOff x="0" y="0"/>
            <a:chExt cx="10942844" cy="9500196"/>
          </a:xfrm>
        </p:grpSpPr>
        <p:sp>
          <p:nvSpPr>
            <p:cNvPr name="Freeform 40" id="4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1" id="4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2" id="42"/>
          <p:cNvGrpSpPr/>
          <p:nvPr/>
        </p:nvGrpSpPr>
        <p:grpSpPr>
          <a:xfrm rot="0">
            <a:off x="1944914" y="7408681"/>
            <a:ext cx="1242099" cy="1078347"/>
            <a:chOff x="0" y="0"/>
            <a:chExt cx="10942844" cy="9500196"/>
          </a:xfrm>
        </p:grpSpPr>
        <p:sp>
          <p:nvSpPr>
            <p:cNvPr name="Freeform 43" id="4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4" id="4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5" id="45"/>
          <p:cNvGrpSpPr/>
          <p:nvPr/>
        </p:nvGrpSpPr>
        <p:grpSpPr>
          <a:xfrm rot="0">
            <a:off x="3265398" y="7408681"/>
            <a:ext cx="1242099" cy="1078347"/>
            <a:chOff x="0" y="0"/>
            <a:chExt cx="10942844" cy="9500196"/>
          </a:xfrm>
        </p:grpSpPr>
        <p:sp>
          <p:nvSpPr>
            <p:cNvPr name="Freeform 46" id="4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47" id="4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48" id="48"/>
          <p:cNvGrpSpPr/>
          <p:nvPr/>
        </p:nvGrpSpPr>
        <p:grpSpPr>
          <a:xfrm rot="0">
            <a:off x="4587571" y="7408681"/>
            <a:ext cx="1242099" cy="1078347"/>
            <a:chOff x="0" y="0"/>
            <a:chExt cx="10942844" cy="9500196"/>
          </a:xfrm>
        </p:grpSpPr>
        <p:sp>
          <p:nvSpPr>
            <p:cNvPr name="Freeform 49" id="4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0" id="5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1" id="51"/>
          <p:cNvGrpSpPr/>
          <p:nvPr/>
        </p:nvGrpSpPr>
        <p:grpSpPr>
          <a:xfrm rot="0">
            <a:off x="624430" y="8565413"/>
            <a:ext cx="1242099" cy="1078347"/>
            <a:chOff x="0" y="0"/>
            <a:chExt cx="10942844" cy="9500196"/>
          </a:xfrm>
        </p:grpSpPr>
        <p:sp>
          <p:nvSpPr>
            <p:cNvPr name="Freeform 52" id="5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3" id="5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4" id="54"/>
          <p:cNvGrpSpPr/>
          <p:nvPr/>
        </p:nvGrpSpPr>
        <p:grpSpPr>
          <a:xfrm rot="0">
            <a:off x="1944914" y="8565413"/>
            <a:ext cx="1242099" cy="1078347"/>
            <a:chOff x="0" y="0"/>
            <a:chExt cx="10942844" cy="9500196"/>
          </a:xfrm>
        </p:grpSpPr>
        <p:sp>
          <p:nvSpPr>
            <p:cNvPr name="Freeform 55" id="55"/>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6" id="56"/>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7" id="57"/>
          <p:cNvGrpSpPr/>
          <p:nvPr/>
        </p:nvGrpSpPr>
        <p:grpSpPr>
          <a:xfrm rot="0">
            <a:off x="3265398" y="8565413"/>
            <a:ext cx="1242099" cy="1078347"/>
            <a:chOff x="0" y="0"/>
            <a:chExt cx="10942844" cy="9500196"/>
          </a:xfrm>
        </p:grpSpPr>
        <p:sp>
          <p:nvSpPr>
            <p:cNvPr name="Freeform 58" id="58"/>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59" id="59"/>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0" id="60"/>
          <p:cNvGrpSpPr/>
          <p:nvPr/>
        </p:nvGrpSpPr>
        <p:grpSpPr>
          <a:xfrm rot="0">
            <a:off x="4587571" y="8565413"/>
            <a:ext cx="1242099" cy="1078347"/>
            <a:chOff x="0" y="0"/>
            <a:chExt cx="10942844" cy="9500196"/>
          </a:xfrm>
        </p:grpSpPr>
        <p:sp>
          <p:nvSpPr>
            <p:cNvPr name="Freeform 61" id="61"/>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2" id="62"/>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3" id="63"/>
          <p:cNvGrpSpPr/>
          <p:nvPr/>
        </p:nvGrpSpPr>
        <p:grpSpPr>
          <a:xfrm rot="0">
            <a:off x="5905870" y="3925742"/>
            <a:ext cx="1242099" cy="1078347"/>
            <a:chOff x="0" y="0"/>
            <a:chExt cx="10942844" cy="9500196"/>
          </a:xfrm>
        </p:grpSpPr>
        <p:sp>
          <p:nvSpPr>
            <p:cNvPr name="Freeform 64" id="64"/>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5" id="65"/>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6" id="66"/>
          <p:cNvGrpSpPr/>
          <p:nvPr/>
        </p:nvGrpSpPr>
        <p:grpSpPr>
          <a:xfrm rot="0">
            <a:off x="5905870" y="5082520"/>
            <a:ext cx="1242099" cy="1078347"/>
            <a:chOff x="0" y="0"/>
            <a:chExt cx="10942844" cy="9500196"/>
          </a:xfrm>
        </p:grpSpPr>
        <p:sp>
          <p:nvSpPr>
            <p:cNvPr name="Freeform 67" id="67"/>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68" id="68"/>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69" id="69"/>
          <p:cNvGrpSpPr/>
          <p:nvPr/>
        </p:nvGrpSpPr>
        <p:grpSpPr>
          <a:xfrm rot="0">
            <a:off x="5905870" y="6251949"/>
            <a:ext cx="1242099" cy="1078347"/>
            <a:chOff x="0" y="0"/>
            <a:chExt cx="10942844" cy="9500196"/>
          </a:xfrm>
        </p:grpSpPr>
        <p:sp>
          <p:nvSpPr>
            <p:cNvPr name="Freeform 70" id="70"/>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1" id="71"/>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2" id="72"/>
          <p:cNvGrpSpPr/>
          <p:nvPr/>
        </p:nvGrpSpPr>
        <p:grpSpPr>
          <a:xfrm rot="0">
            <a:off x="5905870" y="7408681"/>
            <a:ext cx="1242099" cy="1078347"/>
            <a:chOff x="0" y="0"/>
            <a:chExt cx="10942844" cy="9500196"/>
          </a:xfrm>
        </p:grpSpPr>
        <p:sp>
          <p:nvSpPr>
            <p:cNvPr name="Freeform 73" id="7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4" id="7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75" id="75"/>
          <p:cNvGrpSpPr/>
          <p:nvPr/>
        </p:nvGrpSpPr>
        <p:grpSpPr>
          <a:xfrm rot="0">
            <a:off x="5905870" y="8565413"/>
            <a:ext cx="1242099" cy="1078347"/>
            <a:chOff x="0" y="0"/>
            <a:chExt cx="10942844" cy="9500196"/>
          </a:xfrm>
        </p:grpSpPr>
        <p:sp>
          <p:nvSpPr>
            <p:cNvPr name="Freeform 76" id="7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FFFFFF"/>
            </a:solidFill>
          </p:spPr>
        </p:sp>
        <p:sp>
          <p:nvSpPr>
            <p:cNvPr name="Freeform 77" id="7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78" id="78"/>
          <p:cNvSpPr txBox="true"/>
          <p:nvPr/>
        </p:nvSpPr>
        <p:spPr>
          <a:xfrm rot="0">
            <a:off x="723457" y="40962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20</a:t>
            </a:r>
          </a:p>
        </p:txBody>
      </p:sp>
      <p:sp>
        <p:nvSpPr>
          <p:cNvPr name="TextBox 79" id="79"/>
          <p:cNvSpPr txBox="true"/>
          <p:nvPr/>
        </p:nvSpPr>
        <p:spPr>
          <a:xfrm rot="0">
            <a:off x="2043940" y="5259304"/>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21</a:t>
            </a:r>
          </a:p>
        </p:txBody>
      </p:sp>
      <p:sp>
        <p:nvSpPr>
          <p:cNvPr name="TextBox 80" id="80"/>
          <p:cNvSpPr txBox="true"/>
          <p:nvPr/>
        </p:nvSpPr>
        <p:spPr>
          <a:xfrm rot="0">
            <a:off x="2043940"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6</a:t>
            </a:r>
          </a:p>
        </p:txBody>
      </p:sp>
      <p:sp>
        <p:nvSpPr>
          <p:cNvPr name="TextBox 81" id="81"/>
          <p:cNvSpPr txBox="true"/>
          <p:nvPr/>
        </p:nvSpPr>
        <p:spPr>
          <a:xfrm rot="0">
            <a:off x="4678947"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23</a:t>
            </a:r>
          </a:p>
        </p:txBody>
      </p:sp>
      <p:sp>
        <p:nvSpPr>
          <p:cNvPr name="TextBox 82" id="82"/>
          <p:cNvSpPr txBox="true"/>
          <p:nvPr/>
        </p:nvSpPr>
        <p:spPr>
          <a:xfrm rot="0">
            <a:off x="684837" y="75791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11</a:t>
            </a:r>
          </a:p>
        </p:txBody>
      </p:sp>
      <p:sp>
        <p:nvSpPr>
          <p:cNvPr name="TextBox 83" id="83"/>
          <p:cNvSpPr txBox="true"/>
          <p:nvPr/>
        </p:nvSpPr>
        <p:spPr>
          <a:xfrm rot="0">
            <a:off x="6010645" y="4087915"/>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8</a:t>
            </a:r>
          </a:p>
        </p:txBody>
      </p:sp>
      <p:sp>
        <p:nvSpPr>
          <p:cNvPr name="TextBox 84" id="84"/>
          <p:cNvSpPr txBox="true"/>
          <p:nvPr/>
        </p:nvSpPr>
        <p:spPr>
          <a:xfrm rot="0">
            <a:off x="3347566" y="873587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5</a:t>
            </a:r>
          </a:p>
        </p:txBody>
      </p:sp>
      <p:sp>
        <p:nvSpPr>
          <p:cNvPr name="TextBox 85" id="85"/>
          <p:cNvSpPr txBox="true"/>
          <p:nvPr/>
        </p:nvSpPr>
        <p:spPr>
          <a:xfrm rot="0">
            <a:off x="3367988"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a:t>
            </a:r>
          </a:p>
        </p:txBody>
      </p:sp>
      <p:sp>
        <p:nvSpPr>
          <p:cNvPr name="TextBox 86" id="86"/>
          <p:cNvSpPr txBox="true"/>
          <p:nvPr/>
        </p:nvSpPr>
        <p:spPr>
          <a:xfrm rot="0">
            <a:off x="684837" y="6423601"/>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12</a:t>
            </a:r>
          </a:p>
        </p:txBody>
      </p:sp>
      <p:sp>
        <p:nvSpPr>
          <p:cNvPr name="TextBox 87" id="87"/>
          <p:cNvSpPr txBox="true"/>
          <p:nvPr/>
        </p:nvSpPr>
        <p:spPr>
          <a:xfrm rot="0">
            <a:off x="4688472"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0</a:t>
            </a:r>
          </a:p>
        </p:txBody>
      </p:sp>
      <p:sp>
        <p:nvSpPr>
          <p:cNvPr name="TextBox 88" id="88"/>
          <p:cNvSpPr txBox="true"/>
          <p:nvPr/>
        </p:nvSpPr>
        <p:spPr>
          <a:xfrm rot="0">
            <a:off x="6010645" y="8744203"/>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19</a:t>
            </a:r>
          </a:p>
        </p:txBody>
      </p:sp>
      <p:sp>
        <p:nvSpPr>
          <p:cNvPr name="TextBox 89" id="89"/>
          <p:cNvSpPr txBox="true"/>
          <p:nvPr/>
        </p:nvSpPr>
        <p:spPr>
          <a:xfrm rot="0">
            <a:off x="2049901"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4</a:t>
            </a:r>
          </a:p>
        </p:txBody>
      </p:sp>
      <p:sp>
        <p:nvSpPr>
          <p:cNvPr name="TextBox 90" id="90"/>
          <p:cNvSpPr txBox="true"/>
          <p:nvPr/>
        </p:nvSpPr>
        <p:spPr>
          <a:xfrm rot="0">
            <a:off x="4678947"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17</a:t>
            </a:r>
          </a:p>
        </p:txBody>
      </p:sp>
      <p:sp>
        <p:nvSpPr>
          <p:cNvPr name="TextBox 91" id="91"/>
          <p:cNvSpPr txBox="true"/>
          <p:nvPr/>
        </p:nvSpPr>
        <p:spPr>
          <a:xfrm rot="0">
            <a:off x="600489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15</a:t>
            </a:r>
          </a:p>
        </p:txBody>
      </p:sp>
      <p:sp>
        <p:nvSpPr>
          <p:cNvPr name="TextBox 92" id="92"/>
          <p:cNvSpPr txBox="true"/>
          <p:nvPr/>
        </p:nvSpPr>
        <p:spPr>
          <a:xfrm rot="0">
            <a:off x="3347566"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7</a:t>
            </a:r>
          </a:p>
        </p:txBody>
      </p:sp>
      <p:sp>
        <p:nvSpPr>
          <p:cNvPr name="TextBox 93" id="93"/>
          <p:cNvSpPr txBox="true"/>
          <p:nvPr/>
        </p:nvSpPr>
        <p:spPr>
          <a:xfrm rot="0">
            <a:off x="6021638" y="641605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22</a:t>
            </a:r>
          </a:p>
        </p:txBody>
      </p:sp>
      <p:sp>
        <p:nvSpPr>
          <p:cNvPr name="TextBox 94" id="94"/>
          <p:cNvSpPr txBox="true"/>
          <p:nvPr/>
        </p:nvSpPr>
        <p:spPr>
          <a:xfrm rot="0">
            <a:off x="723457" y="5252979"/>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9</a:t>
            </a:r>
          </a:p>
        </p:txBody>
      </p:sp>
      <p:sp>
        <p:nvSpPr>
          <p:cNvPr name="TextBox 95" id="95"/>
          <p:cNvSpPr txBox="true"/>
          <p:nvPr/>
        </p:nvSpPr>
        <p:spPr>
          <a:xfrm rot="0">
            <a:off x="2040376" y="7577947"/>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10</a:t>
            </a:r>
          </a:p>
        </p:txBody>
      </p:sp>
      <p:sp>
        <p:nvSpPr>
          <p:cNvPr name="TextBox 96" id="96"/>
          <p:cNvSpPr txBox="true"/>
          <p:nvPr/>
        </p:nvSpPr>
        <p:spPr>
          <a:xfrm rot="0">
            <a:off x="4688472" y="4097440"/>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18</a:t>
            </a:r>
          </a:p>
        </p:txBody>
      </p:sp>
      <p:sp>
        <p:nvSpPr>
          <p:cNvPr name="TextBox 97" id="97"/>
          <p:cNvSpPr txBox="true"/>
          <p:nvPr/>
        </p:nvSpPr>
        <p:spPr>
          <a:xfrm rot="0">
            <a:off x="2021326"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16</a:t>
            </a:r>
          </a:p>
        </p:txBody>
      </p:sp>
      <p:sp>
        <p:nvSpPr>
          <p:cNvPr name="TextBox 98" id="98"/>
          <p:cNvSpPr txBox="true"/>
          <p:nvPr/>
        </p:nvSpPr>
        <p:spPr>
          <a:xfrm rot="0">
            <a:off x="3367988" y="7587472"/>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a:t>
            </a:r>
          </a:p>
        </p:txBody>
      </p:sp>
      <p:sp>
        <p:nvSpPr>
          <p:cNvPr name="TextBox 99" id="99"/>
          <p:cNvSpPr txBox="true"/>
          <p:nvPr/>
        </p:nvSpPr>
        <p:spPr>
          <a:xfrm rot="0">
            <a:off x="5922612" y="7577947"/>
            <a:ext cx="1143073"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14</a:t>
            </a:r>
          </a:p>
        </p:txBody>
      </p:sp>
      <p:sp>
        <p:nvSpPr>
          <p:cNvPr name="TextBox 100" id="100"/>
          <p:cNvSpPr txBox="true"/>
          <p:nvPr/>
        </p:nvSpPr>
        <p:spPr>
          <a:xfrm rot="0">
            <a:off x="700843" y="875372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3</a:t>
            </a:r>
          </a:p>
        </p:txBody>
      </p:sp>
      <p:sp>
        <p:nvSpPr>
          <p:cNvPr name="TextBox 101" id="101"/>
          <p:cNvSpPr txBox="true"/>
          <p:nvPr/>
        </p:nvSpPr>
        <p:spPr>
          <a:xfrm rot="0">
            <a:off x="4688472" y="8734678"/>
            <a:ext cx="1044046" cy="718380"/>
          </a:xfrm>
          <a:prstGeom prst="rect">
            <a:avLst/>
          </a:prstGeom>
        </p:spPr>
        <p:txBody>
          <a:bodyPr anchor="t" rtlCol="false" tIns="0" lIns="0" bIns="0" rIns="0">
            <a:spAutoFit/>
          </a:bodyPr>
          <a:lstStyle/>
          <a:p>
            <a:pPr algn="ctr">
              <a:lnSpc>
                <a:spcPts val="5506"/>
              </a:lnSpc>
            </a:pPr>
            <a:r>
              <a:rPr lang="en-US" sz="4588">
                <a:solidFill>
                  <a:srgbClr val="000000"/>
                </a:solidFill>
                <a:latin typeface="KG Primary Penmanship"/>
                <a:ea typeface="KG Primary Penmanship"/>
                <a:cs typeface="KG Primary Penmanship"/>
                <a:sym typeface="KG Primary Penmanship"/>
              </a:rPr>
              <a:t>13</a:t>
            </a:r>
          </a:p>
        </p:txBody>
      </p:sp>
      <p:grpSp>
        <p:nvGrpSpPr>
          <p:cNvPr name="Group 102" id="102"/>
          <p:cNvGrpSpPr/>
          <p:nvPr/>
        </p:nvGrpSpPr>
        <p:grpSpPr>
          <a:xfrm rot="0">
            <a:off x="-651377" y="323475"/>
            <a:ext cx="9123799" cy="1447427"/>
            <a:chOff x="0" y="0"/>
            <a:chExt cx="3180409" cy="504550"/>
          </a:xfrm>
        </p:grpSpPr>
        <p:sp>
          <p:nvSpPr>
            <p:cNvPr name="Freeform 103" id="103"/>
            <p:cNvSpPr/>
            <p:nvPr/>
          </p:nvSpPr>
          <p:spPr>
            <a:xfrm flipH="false" flipV="false" rot="0">
              <a:off x="0" y="0"/>
              <a:ext cx="3180409" cy="504550"/>
            </a:xfrm>
            <a:custGeom>
              <a:avLst/>
              <a:gdLst/>
              <a:ahLst/>
              <a:cxnLst/>
              <a:rect r="r" b="b" t="t" l="l"/>
              <a:pathLst>
                <a:path h="504550" w="3180409">
                  <a:moveTo>
                    <a:pt x="0" y="0"/>
                  </a:moveTo>
                  <a:lnTo>
                    <a:pt x="3180409" y="0"/>
                  </a:lnTo>
                  <a:lnTo>
                    <a:pt x="3180409" y="504550"/>
                  </a:lnTo>
                  <a:lnTo>
                    <a:pt x="0" y="504550"/>
                  </a:lnTo>
                  <a:close/>
                </a:path>
              </a:pathLst>
            </a:custGeom>
            <a:solidFill>
              <a:srgbClr val="4FBFFF"/>
            </a:solidFill>
            <a:ln cap="sq">
              <a:noFill/>
              <a:prstDash val="solid"/>
              <a:miter/>
            </a:ln>
          </p:spPr>
        </p:sp>
        <p:sp>
          <p:nvSpPr>
            <p:cNvPr name="TextBox 104" id="104"/>
            <p:cNvSpPr txBox="true"/>
            <p:nvPr/>
          </p:nvSpPr>
          <p:spPr>
            <a:xfrm>
              <a:off x="0" y="-28575"/>
              <a:ext cx="3180409" cy="533125"/>
            </a:xfrm>
            <a:prstGeom prst="rect">
              <a:avLst/>
            </a:prstGeom>
          </p:spPr>
          <p:txBody>
            <a:bodyPr anchor="ctr" rtlCol="false" tIns="50800" lIns="50800" bIns="50800" rIns="50800"/>
            <a:lstStyle/>
            <a:p>
              <a:pPr algn="ctr">
                <a:lnSpc>
                  <a:spcPts val="2100"/>
                </a:lnSpc>
                <a:spcBef>
                  <a:spcPct val="0"/>
                </a:spcBef>
              </a:pPr>
            </a:p>
          </p:txBody>
        </p:sp>
      </p:grpSp>
      <p:sp>
        <p:nvSpPr>
          <p:cNvPr name="TextBox 105" id="105"/>
          <p:cNvSpPr txBox="true"/>
          <p:nvPr/>
        </p:nvSpPr>
        <p:spPr>
          <a:xfrm rot="0">
            <a:off x="1408908" y="2129185"/>
            <a:ext cx="4921363" cy="1419225"/>
          </a:xfrm>
          <a:prstGeom prst="rect">
            <a:avLst/>
          </a:prstGeom>
        </p:spPr>
        <p:txBody>
          <a:bodyPr anchor="t" rtlCol="false" tIns="0" lIns="0" bIns="0" rIns="0">
            <a:spAutoFit/>
          </a:bodyPr>
          <a:lstStyle/>
          <a:p>
            <a:pPr algn="ctr">
              <a:lnSpc>
                <a:spcPts val="3706"/>
              </a:lnSpc>
            </a:pPr>
            <a:r>
              <a:rPr lang="en-US" sz="3088">
                <a:solidFill>
                  <a:srgbClr val="000000"/>
                </a:solidFill>
                <a:latin typeface="KG Primary Penmanship"/>
                <a:ea typeface="KG Primary Penmanship"/>
                <a:cs typeface="KG Primary Penmanship"/>
                <a:sym typeface="KG Primary Penmanship"/>
              </a:rPr>
              <a:t>Solve the addition problem and mark the answer on your bingo board. </a:t>
            </a:r>
          </a:p>
          <a:p>
            <a:pPr algn="ctr">
              <a:lnSpc>
                <a:spcPts val="3706"/>
              </a:lnSpc>
            </a:pPr>
            <a:r>
              <a:rPr lang="en-US" sz="3088">
                <a:solidFill>
                  <a:srgbClr val="000000"/>
                </a:solidFill>
                <a:latin typeface="KG Primary Penmanship"/>
                <a:ea typeface="KG Primary Penmanship"/>
                <a:cs typeface="KG Primary Penmanship"/>
                <a:sym typeface="KG Primary Penmanship"/>
              </a:rPr>
              <a:t>Five in a row wins!</a:t>
            </a:r>
          </a:p>
        </p:txBody>
      </p:sp>
      <p:sp>
        <p:nvSpPr>
          <p:cNvPr name="TextBox 106" id="106"/>
          <p:cNvSpPr txBox="true"/>
          <p:nvPr/>
        </p:nvSpPr>
        <p:spPr>
          <a:xfrm rot="0">
            <a:off x="426009" y="196120"/>
            <a:ext cx="6887160" cy="1952114"/>
          </a:xfrm>
          <a:prstGeom prst="rect">
            <a:avLst/>
          </a:prstGeom>
        </p:spPr>
        <p:txBody>
          <a:bodyPr anchor="t" rtlCol="false" tIns="0" lIns="0" bIns="0" rIns="0">
            <a:spAutoFit/>
          </a:bodyPr>
          <a:lstStyle/>
          <a:p>
            <a:pPr algn="ctr">
              <a:lnSpc>
                <a:spcPts val="15981"/>
              </a:lnSpc>
            </a:pPr>
            <a:r>
              <a:rPr lang="en-US" sz="11415">
                <a:solidFill>
                  <a:srgbClr val="000000"/>
                </a:solidFill>
                <a:latin typeface="Hibernate"/>
                <a:ea typeface="Hibernate"/>
                <a:cs typeface="Hibernate"/>
                <a:sym typeface="Hibernate"/>
              </a:rPr>
              <a:t>WINTER BINGO</a:t>
            </a:r>
          </a:p>
        </p:txBody>
      </p:sp>
      <p:sp>
        <p:nvSpPr>
          <p:cNvPr name="Freeform 107" id="107"/>
          <p:cNvSpPr/>
          <p:nvPr/>
        </p:nvSpPr>
        <p:spPr>
          <a:xfrm flipH="false" flipV="false" rot="0">
            <a:off x="3420904" y="6327020"/>
            <a:ext cx="930592" cy="930592"/>
          </a:xfrm>
          <a:custGeom>
            <a:avLst/>
            <a:gdLst/>
            <a:ahLst/>
            <a:cxnLst/>
            <a:rect r="r" b="b" t="t" l="l"/>
            <a:pathLst>
              <a:path h="930592" w="930592">
                <a:moveTo>
                  <a:pt x="0" y="0"/>
                </a:moveTo>
                <a:lnTo>
                  <a:pt x="930592" y="0"/>
                </a:lnTo>
                <a:lnTo>
                  <a:pt x="930592" y="930592"/>
                </a:lnTo>
                <a:lnTo>
                  <a:pt x="0" y="93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8" id="108"/>
          <p:cNvSpPr/>
          <p:nvPr/>
        </p:nvSpPr>
        <p:spPr>
          <a:xfrm flipH="false" flipV="false" rot="0">
            <a:off x="220947" y="583299"/>
            <a:ext cx="927780" cy="927780"/>
          </a:xfrm>
          <a:custGeom>
            <a:avLst/>
            <a:gdLst/>
            <a:ahLst/>
            <a:cxnLst/>
            <a:rect r="r" b="b" t="t" l="l"/>
            <a:pathLst>
              <a:path h="927780" w="927780">
                <a:moveTo>
                  <a:pt x="0" y="0"/>
                </a:moveTo>
                <a:lnTo>
                  <a:pt x="927780" y="0"/>
                </a:lnTo>
                <a:lnTo>
                  <a:pt x="927780" y="927779"/>
                </a:lnTo>
                <a:lnTo>
                  <a:pt x="0" y="9277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9" id="109"/>
          <p:cNvSpPr/>
          <p:nvPr/>
        </p:nvSpPr>
        <p:spPr>
          <a:xfrm flipH="false" flipV="false" rot="0">
            <a:off x="6532669" y="550500"/>
            <a:ext cx="927780" cy="927780"/>
          </a:xfrm>
          <a:custGeom>
            <a:avLst/>
            <a:gdLst/>
            <a:ahLst/>
            <a:cxnLst/>
            <a:rect r="r" b="b" t="t" l="l"/>
            <a:pathLst>
              <a:path h="927780" w="927780">
                <a:moveTo>
                  <a:pt x="0" y="0"/>
                </a:moveTo>
                <a:lnTo>
                  <a:pt x="927779" y="0"/>
                </a:lnTo>
                <a:lnTo>
                  <a:pt x="927779" y="927780"/>
                </a:lnTo>
                <a:lnTo>
                  <a:pt x="0" y="9277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71801" y="509153"/>
            <a:ext cx="3309959" cy="2873591"/>
            <a:chOff x="0" y="0"/>
            <a:chExt cx="10942844" cy="9500196"/>
          </a:xfrm>
        </p:grpSpPr>
        <p:sp>
          <p:nvSpPr>
            <p:cNvPr name="Freeform 3" id="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4" id="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 id="5"/>
          <p:cNvGrpSpPr/>
          <p:nvPr/>
        </p:nvGrpSpPr>
        <p:grpSpPr>
          <a:xfrm rot="0">
            <a:off x="3990640" y="509153"/>
            <a:ext cx="3309959" cy="2873591"/>
            <a:chOff x="0" y="0"/>
            <a:chExt cx="10942844" cy="9500196"/>
          </a:xfrm>
        </p:grpSpPr>
        <p:sp>
          <p:nvSpPr>
            <p:cNvPr name="Freeform 6" id="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7" id="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8" id="8"/>
          <p:cNvGrpSpPr/>
          <p:nvPr/>
        </p:nvGrpSpPr>
        <p:grpSpPr>
          <a:xfrm rot="0">
            <a:off x="471801" y="3591747"/>
            <a:ext cx="3309959" cy="2873591"/>
            <a:chOff x="0" y="0"/>
            <a:chExt cx="10942844" cy="9500196"/>
          </a:xfrm>
        </p:grpSpPr>
        <p:sp>
          <p:nvSpPr>
            <p:cNvPr name="Freeform 9" id="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0" id="1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1" id="11"/>
          <p:cNvGrpSpPr/>
          <p:nvPr/>
        </p:nvGrpSpPr>
        <p:grpSpPr>
          <a:xfrm rot="0">
            <a:off x="3990640" y="3591747"/>
            <a:ext cx="3309959" cy="2873591"/>
            <a:chOff x="0" y="0"/>
            <a:chExt cx="10942844" cy="9500196"/>
          </a:xfrm>
        </p:grpSpPr>
        <p:sp>
          <p:nvSpPr>
            <p:cNvPr name="Freeform 12" id="1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3" id="1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14" id="14"/>
          <p:cNvSpPr txBox="true"/>
          <p:nvPr/>
        </p:nvSpPr>
        <p:spPr>
          <a:xfrm rot="0">
            <a:off x="735688" y="1004633"/>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1 + 2</a:t>
            </a:r>
          </a:p>
        </p:txBody>
      </p:sp>
      <p:sp>
        <p:nvSpPr>
          <p:cNvPr name="TextBox 15" id="15"/>
          <p:cNvSpPr txBox="true"/>
          <p:nvPr/>
        </p:nvSpPr>
        <p:spPr>
          <a:xfrm rot="0">
            <a:off x="4254526" y="1004633"/>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+ 2</a:t>
            </a:r>
          </a:p>
        </p:txBody>
      </p:sp>
      <p:sp>
        <p:nvSpPr>
          <p:cNvPr name="TextBox 16" id="16"/>
          <p:cNvSpPr txBox="true"/>
          <p:nvPr/>
        </p:nvSpPr>
        <p:spPr>
          <a:xfrm rot="0">
            <a:off x="735688"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+ 3</a:t>
            </a:r>
          </a:p>
        </p:txBody>
      </p:sp>
      <p:sp>
        <p:nvSpPr>
          <p:cNvPr name="TextBox 17" id="17"/>
          <p:cNvSpPr txBox="true"/>
          <p:nvPr/>
        </p:nvSpPr>
        <p:spPr>
          <a:xfrm rot="0">
            <a:off x="4254526"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+ 4</a:t>
            </a:r>
          </a:p>
        </p:txBody>
      </p:sp>
      <p:grpSp>
        <p:nvGrpSpPr>
          <p:cNvPr name="Group 18" id="18"/>
          <p:cNvGrpSpPr/>
          <p:nvPr/>
        </p:nvGrpSpPr>
        <p:grpSpPr>
          <a:xfrm rot="0">
            <a:off x="471801" y="6675656"/>
            <a:ext cx="3309959" cy="2873591"/>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990640" y="6675656"/>
            <a:ext cx="3309959" cy="2873591"/>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24" id="24"/>
          <p:cNvSpPr txBox="true"/>
          <p:nvPr/>
        </p:nvSpPr>
        <p:spPr>
          <a:xfrm rot="0">
            <a:off x="735688"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+ 5</a:t>
            </a:r>
          </a:p>
        </p:txBody>
      </p:sp>
      <p:sp>
        <p:nvSpPr>
          <p:cNvPr name="TextBox 25" id="25"/>
          <p:cNvSpPr txBox="true"/>
          <p:nvPr/>
        </p:nvSpPr>
        <p:spPr>
          <a:xfrm rot="0">
            <a:off x="4254526"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+ 6</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71801" y="509153"/>
            <a:ext cx="3309959" cy="2873591"/>
            <a:chOff x="0" y="0"/>
            <a:chExt cx="10942844" cy="9500196"/>
          </a:xfrm>
        </p:grpSpPr>
        <p:sp>
          <p:nvSpPr>
            <p:cNvPr name="Freeform 3" id="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4" id="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 id="5"/>
          <p:cNvGrpSpPr/>
          <p:nvPr/>
        </p:nvGrpSpPr>
        <p:grpSpPr>
          <a:xfrm rot="0">
            <a:off x="3990640" y="509153"/>
            <a:ext cx="3309959" cy="2873591"/>
            <a:chOff x="0" y="0"/>
            <a:chExt cx="10942844" cy="9500196"/>
          </a:xfrm>
        </p:grpSpPr>
        <p:sp>
          <p:nvSpPr>
            <p:cNvPr name="Freeform 6" id="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7" id="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8" id="8"/>
          <p:cNvGrpSpPr/>
          <p:nvPr/>
        </p:nvGrpSpPr>
        <p:grpSpPr>
          <a:xfrm rot="0">
            <a:off x="471801" y="3591747"/>
            <a:ext cx="3309959" cy="2873591"/>
            <a:chOff x="0" y="0"/>
            <a:chExt cx="10942844" cy="9500196"/>
          </a:xfrm>
        </p:grpSpPr>
        <p:sp>
          <p:nvSpPr>
            <p:cNvPr name="Freeform 9" id="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0" id="1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1" id="11"/>
          <p:cNvGrpSpPr/>
          <p:nvPr/>
        </p:nvGrpSpPr>
        <p:grpSpPr>
          <a:xfrm rot="0">
            <a:off x="3990640" y="3591747"/>
            <a:ext cx="3309959" cy="2873591"/>
            <a:chOff x="0" y="0"/>
            <a:chExt cx="10942844" cy="9500196"/>
          </a:xfrm>
        </p:grpSpPr>
        <p:sp>
          <p:nvSpPr>
            <p:cNvPr name="Freeform 12" id="1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3" id="1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14" id="14"/>
          <p:cNvSpPr txBox="true"/>
          <p:nvPr/>
        </p:nvSpPr>
        <p:spPr>
          <a:xfrm rot="0">
            <a:off x="735688" y="1004633"/>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+ 7</a:t>
            </a:r>
          </a:p>
        </p:txBody>
      </p:sp>
      <p:sp>
        <p:nvSpPr>
          <p:cNvPr name="TextBox 15" id="15"/>
          <p:cNvSpPr txBox="true"/>
          <p:nvPr/>
        </p:nvSpPr>
        <p:spPr>
          <a:xfrm rot="0">
            <a:off x="4254526" y="1004633"/>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2 + 8</a:t>
            </a:r>
          </a:p>
        </p:txBody>
      </p:sp>
      <p:sp>
        <p:nvSpPr>
          <p:cNvPr name="TextBox 16" id="16"/>
          <p:cNvSpPr txBox="true"/>
          <p:nvPr/>
        </p:nvSpPr>
        <p:spPr>
          <a:xfrm rot="0">
            <a:off x="735688"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1 + 1</a:t>
            </a:r>
          </a:p>
        </p:txBody>
      </p:sp>
      <p:sp>
        <p:nvSpPr>
          <p:cNvPr name="TextBox 17" id="17"/>
          <p:cNvSpPr txBox="true"/>
          <p:nvPr/>
        </p:nvSpPr>
        <p:spPr>
          <a:xfrm rot="0">
            <a:off x="4254526"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3 + 8</a:t>
            </a:r>
          </a:p>
        </p:txBody>
      </p:sp>
      <p:grpSp>
        <p:nvGrpSpPr>
          <p:cNvPr name="Group 18" id="18"/>
          <p:cNvGrpSpPr/>
          <p:nvPr/>
        </p:nvGrpSpPr>
        <p:grpSpPr>
          <a:xfrm rot="0">
            <a:off x="471801" y="6675656"/>
            <a:ext cx="3309959" cy="2873591"/>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990640" y="6675656"/>
            <a:ext cx="3309959" cy="2873591"/>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24" id="24"/>
          <p:cNvSpPr txBox="true"/>
          <p:nvPr/>
        </p:nvSpPr>
        <p:spPr>
          <a:xfrm rot="0">
            <a:off x="735688"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3 + 9</a:t>
            </a:r>
          </a:p>
        </p:txBody>
      </p:sp>
      <p:sp>
        <p:nvSpPr>
          <p:cNvPr name="TextBox 25" id="25"/>
          <p:cNvSpPr txBox="true"/>
          <p:nvPr/>
        </p:nvSpPr>
        <p:spPr>
          <a:xfrm rot="0">
            <a:off x="4254526"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0 + 1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213686" y="231057"/>
            <a:ext cx="7345027" cy="9596286"/>
            <a:chOff x="0" y="0"/>
            <a:chExt cx="2560358" cy="3345111"/>
          </a:xfrm>
        </p:grpSpPr>
        <p:sp>
          <p:nvSpPr>
            <p:cNvPr name="Freeform 3" id="3"/>
            <p:cNvSpPr/>
            <p:nvPr/>
          </p:nvSpPr>
          <p:spPr>
            <a:xfrm flipH="false" flipV="false" rot="0">
              <a:off x="0" y="0"/>
              <a:ext cx="2560358" cy="3345111"/>
            </a:xfrm>
            <a:custGeom>
              <a:avLst/>
              <a:gdLst/>
              <a:ahLst/>
              <a:cxnLst/>
              <a:rect r="r" b="b" t="t" l="l"/>
              <a:pathLst>
                <a:path h="3345111" w="2560358">
                  <a:moveTo>
                    <a:pt x="0" y="0"/>
                  </a:moveTo>
                  <a:lnTo>
                    <a:pt x="2560358" y="0"/>
                  </a:lnTo>
                  <a:lnTo>
                    <a:pt x="2560358" y="3345111"/>
                  </a:lnTo>
                  <a:lnTo>
                    <a:pt x="0" y="3345111"/>
                  </a:lnTo>
                  <a:close/>
                </a:path>
              </a:pathLst>
            </a:custGeom>
            <a:solidFill>
              <a:srgbClr val="FFFFFF"/>
            </a:solidFill>
            <a:ln w="19050" cap="sq">
              <a:solidFill>
                <a:srgbClr val="000000"/>
              </a:solidFill>
              <a:prstDash val="solid"/>
              <a:miter/>
            </a:ln>
          </p:spPr>
        </p:sp>
        <p:sp>
          <p:nvSpPr>
            <p:cNvPr name="TextBox 4" id="4"/>
            <p:cNvSpPr txBox="true"/>
            <p:nvPr/>
          </p:nvSpPr>
          <p:spPr>
            <a:xfrm>
              <a:off x="0" y="38100"/>
              <a:ext cx="2560358" cy="3307011"/>
            </a:xfrm>
            <a:prstGeom prst="rect">
              <a:avLst/>
            </a:prstGeom>
          </p:spPr>
          <p:txBody>
            <a:bodyPr anchor="ctr" rtlCol="false" tIns="50800" lIns="50800" bIns="50800" rIns="50800"/>
            <a:lstStyle/>
            <a:p>
              <a:pPr algn="ctr">
                <a:lnSpc>
                  <a:spcPts val="1749"/>
                </a:lnSpc>
              </a:pPr>
            </a:p>
          </p:txBody>
        </p:sp>
      </p:grpSp>
      <p:graphicFrame>
        <p:nvGraphicFramePr>
          <p:cNvPr name="Table 5" id="5"/>
          <p:cNvGraphicFramePr>
            <a:graphicFrameLocks noGrp="true"/>
          </p:cNvGraphicFramePr>
          <p:nvPr/>
        </p:nvGraphicFramePr>
        <p:xfrm>
          <a:off x="721648" y="2971149"/>
          <a:ext cx="6203040" cy="6325444"/>
        </p:xfrm>
        <a:graphic>
          <a:graphicData uri="http://schemas.openxmlformats.org/drawingml/2006/table">
            <a:tbl>
              <a:tblPr/>
              <a:tblGrid>
                <a:gridCol w="5479063"/>
                <a:gridCol w="723977"/>
              </a:tblGrid>
              <a:tr h="720902">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3430"/>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r h="700568">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c>
                  <a:txBody>
                    <a:bodyPr anchor="t" rtlCol="false"/>
                    <a:lstStyle/>
                    <a:p>
                      <a:pPr algn="ctr">
                        <a:lnSpc>
                          <a:spcPts val="1646"/>
                        </a:lnSpc>
                        <a:defRPr/>
                      </a:pPr>
                      <a:endParaRPr lang="en-US" sz="1100"/>
                    </a:p>
                  </a:txBody>
                  <a:tcPr marL="121359" marR="121359" marT="121359" marB="121359" anchor="ctr">
                    <a:lnL cmpd="sng" algn="ctr" cap="flat" w="18299">
                      <a:solidFill>
                        <a:srgbClr val="000000"/>
                      </a:solidFill>
                      <a:prstDash val="solid"/>
                      <a:round/>
                      <a:headEnd type="none" w="med" len="med"/>
                      <a:tailEnd type="none" w="med" len="med"/>
                    </a:lnL>
                    <a:lnR cmpd="sng" algn="ctr" cap="flat" w="18299">
                      <a:solidFill>
                        <a:srgbClr val="000000"/>
                      </a:solidFill>
                      <a:prstDash val="solid"/>
                      <a:round/>
                      <a:headEnd type="none" w="med" len="med"/>
                      <a:tailEnd type="none" w="med" len="med"/>
                    </a:lnR>
                    <a:lnT cmpd="sng" algn="ctr" cap="flat" w="18299">
                      <a:solidFill>
                        <a:srgbClr val="000000"/>
                      </a:solidFill>
                      <a:prstDash val="solid"/>
                      <a:round/>
                      <a:headEnd type="none" w="med" len="med"/>
                      <a:tailEnd type="none" w="med" len="med"/>
                    </a:lnT>
                    <a:lnB cmpd="sng" algn="ctr" cap="flat" w="18299">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6462942" y="3086696"/>
            <a:ext cx="445416" cy="556249"/>
          </a:xfrm>
          <a:prstGeom prst="rect">
            <a:avLst/>
          </a:prstGeom>
        </p:spPr>
        <p:txBody>
          <a:bodyPr anchor="t" rtlCol="false" tIns="0" lIns="0" bIns="0" rIns="0">
            <a:spAutoFit/>
          </a:bodyPr>
          <a:lstStyle/>
          <a:p>
            <a:pPr algn="ctr">
              <a:lnSpc>
                <a:spcPts val="3962"/>
              </a:lnSpc>
            </a:pPr>
            <a:r>
              <a:rPr lang="en-US" sz="3962">
                <a:solidFill>
                  <a:srgbClr val="000000"/>
                </a:solidFill>
                <a:latin typeface="Sailors"/>
                <a:ea typeface="Sailors"/>
                <a:cs typeface="Sailors"/>
                <a:sym typeface="Sailors"/>
              </a:rPr>
              <a:t>6</a:t>
            </a:r>
          </a:p>
        </p:txBody>
      </p:sp>
      <p:sp>
        <p:nvSpPr>
          <p:cNvPr name="TextBox 7" id="7"/>
          <p:cNvSpPr txBox="true"/>
          <p:nvPr/>
        </p:nvSpPr>
        <p:spPr>
          <a:xfrm rot="0">
            <a:off x="963994" y="812425"/>
            <a:ext cx="5844412" cy="1561933"/>
          </a:xfrm>
          <a:prstGeom prst="rect">
            <a:avLst/>
          </a:prstGeom>
        </p:spPr>
        <p:txBody>
          <a:bodyPr anchor="t" rtlCol="false" tIns="0" lIns="0" bIns="0" rIns="0">
            <a:spAutoFit/>
          </a:bodyPr>
          <a:lstStyle/>
          <a:p>
            <a:pPr algn="ctr">
              <a:lnSpc>
                <a:spcPts val="5855"/>
              </a:lnSpc>
            </a:pPr>
            <a:r>
              <a:rPr lang="en-US" sz="5855">
                <a:solidFill>
                  <a:srgbClr val="000000"/>
                </a:solidFill>
                <a:latin typeface="Sailors"/>
                <a:ea typeface="Sailors"/>
                <a:cs typeface="Sailors"/>
                <a:sym typeface="Sailors"/>
              </a:rPr>
              <a:t>Snowflake</a:t>
            </a:r>
          </a:p>
          <a:p>
            <a:pPr algn="ctr">
              <a:lnSpc>
                <a:spcPts val="5855"/>
              </a:lnSpc>
            </a:pPr>
            <a:r>
              <a:rPr lang="en-US" sz="5855">
                <a:solidFill>
                  <a:srgbClr val="000000"/>
                </a:solidFill>
                <a:latin typeface="Sailors"/>
                <a:ea typeface="Sailors"/>
                <a:cs typeface="Sailors"/>
                <a:sym typeface="Sailors"/>
              </a:rPr>
              <a:t> Counting </a:t>
            </a:r>
          </a:p>
        </p:txBody>
      </p:sp>
      <p:sp>
        <p:nvSpPr>
          <p:cNvPr name="TextBox 8" id="8"/>
          <p:cNvSpPr txBox="true"/>
          <p:nvPr/>
        </p:nvSpPr>
        <p:spPr>
          <a:xfrm rot="0">
            <a:off x="578088" y="2583908"/>
            <a:ext cx="6616225" cy="215791"/>
          </a:xfrm>
          <a:prstGeom prst="rect">
            <a:avLst/>
          </a:prstGeom>
        </p:spPr>
        <p:txBody>
          <a:bodyPr anchor="t" rtlCol="false" tIns="0" lIns="0" bIns="0" rIns="0">
            <a:spAutoFit/>
          </a:bodyPr>
          <a:lstStyle/>
          <a:p>
            <a:pPr algn="ctr">
              <a:lnSpc>
                <a:spcPts val="1685"/>
              </a:lnSpc>
            </a:pPr>
            <a:r>
              <a:rPr lang="en-US" sz="1685" b="true">
                <a:solidFill>
                  <a:srgbClr val="000000"/>
                </a:solidFill>
                <a:latin typeface="Canva Sans Bold"/>
                <a:ea typeface="Canva Sans Bold"/>
                <a:cs typeface="Canva Sans Bold"/>
                <a:sym typeface="Canva Sans Bold"/>
              </a:rPr>
              <a:t>Count the snowflakes in each row and write how many you see.</a:t>
            </a:r>
          </a:p>
        </p:txBody>
      </p:sp>
      <p:grpSp>
        <p:nvGrpSpPr>
          <p:cNvPr name="Group 9" id="9"/>
          <p:cNvGrpSpPr/>
          <p:nvPr/>
        </p:nvGrpSpPr>
        <p:grpSpPr>
          <a:xfrm rot="0">
            <a:off x="777240" y="3069915"/>
            <a:ext cx="3492075" cy="542187"/>
            <a:chOff x="0" y="0"/>
            <a:chExt cx="4656100" cy="722916"/>
          </a:xfrm>
        </p:grpSpPr>
        <p:sp>
          <p:nvSpPr>
            <p:cNvPr name="Freeform 10" id="10"/>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2410876"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321450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4018126"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16" id="16"/>
          <p:cNvGrpSpPr/>
          <p:nvPr/>
        </p:nvGrpSpPr>
        <p:grpSpPr>
          <a:xfrm rot="0">
            <a:off x="777240" y="3783552"/>
            <a:ext cx="5300232" cy="542187"/>
            <a:chOff x="0" y="0"/>
            <a:chExt cx="7066975" cy="722916"/>
          </a:xfrm>
        </p:grpSpPr>
        <p:sp>
          <p:nvSpPr>
            <p:cNvPr name="Freeform 17" id="17"/>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2410876"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321450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6429002"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4018126"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482175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0">
              <a:off x="5625377"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6" id="26"/>
          <p:cNvGrpSpPr/>
          <p:nvPr/>
        </p:nvGrpSpPr>
        <p:grpSpPr>
          <a:xfrm rot="0">
            <a:off x="777240" y="4497189"/>
            <a:ext cx="1081199" cy="542187"/>
            <a:chOff x="0" y="0"/>
            <a:chExt cx="1441599" cy="722916"/>
          </a:xfrm>
        </p:grpSpPr>
        <p:sp>
          <p:nvSpPr>
            <p:cNvPr name="Freeform 27" id="27"/>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9" id="29"/>
          <p:cNvGrpSpPr/>
          <p:nvPr/>
        </p:nvGrpSpPr>
        <p:grpSpPr>
          <a:xfrm rot="0">
            <a:off x="777240" y="5210826"/>
            <a:ext cx="2286637" cy="542187"/>
            <a:chOff x="0" y="0"/>
            <a:chExt cx="3048849" cy="722916"/>
          </a:xfrm>
        </p:grpSpPr>
        <p:sp>
          <p:nvSpPr>
            <p:cNvPr name="Freeform 30" id="30"/>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2410876"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34" id="34"/>
          <p:cNvGrpSpPr/>
          <p:nvPr/>
        </p:nvGrpSpPr>
        <p:grpSpPr>
          <a:xfrm rot="0">
            <a:off x="777240" y="5924464"/>
            <a:ext cx="4697513" cy="542187"/>
            <a:chOff x="0" y="0"/>
            <a:chExt cx="6263350" cy="722916"/>
          </a:xfrm>
        </p:grpSpPr>
        <p:sp>
          <p:nvSpPr>
            <p:cNvPr name="Freeform 35" id="35"/>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8" id="38"/>
            <p:cNvSpPr/>
            <p:nvPr/>
          </p:nvSpPr>
          <p:spPr>
            <a:xfrm flipH="false" flipV="false" rot="0">
              <a:off x="2410876"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false" flipV="false" rot="0">
              <a:off x="321450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0" id="40"/>
            <p:cNvSpPr/>
            <p:nvPr/>
          </p:nvSpPr>
          <p:spPr>
            <a:xfrm flipH="false" flipV="false" rot="0">
              <a:off x="4018126"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0">
              <a:off x="482175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2" id="42"/>
            <p:cNvSpPr/>
            <p:nvPr/>
          </p:nvSpPr>
          <p:spPr>
            <a:xfrm flipH="false" flipV="false" rot="0">
              <a:off x="5625377"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43" id="43"/>
          <p:cNvSpPr/>
          <p:nvPr/>
        </p:nvSpPr>
        <p:spPr>
          <a:xfrm flipH="false" flipV="false" rot="0">
            <a:off x="777240" y="6638101"/>
            <a:ext cx="478480" cy="542187"/>
          </a:xfrm>
          <a:custGeom>
            <a:avLst/>
            <a:gdLst/>
            <a:ahLst/>
            <a:cxnLst/>
            <a:rect r="r" b="b" t="t" l="l"/>
            <a:pathLst>
              <a:path h="542187" w="478480">
                <a:moveTo>
                  <a:pt x="0" y="0"/>
                </a:moveTo>
                <a:lnTo>
                  <a:pt x="478480" y="0"/>
                </a:lnTo>
                <a:lnTo>
                  <a:pt x="478480" y="542187"/>
                </a:lnTo>
                <a:lnTo>
                  <a:pt x="0" y="5421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4" id="44"/>
          <p:cNvGrpSpPr/>
          <p:nvPr/>
        </p:nvGrpSpPr>
        <p:grpSpPr>
          <a:xfrm rot="0">
            <a:off x="777240" y="7351738"/>
            <a:ext cx="1683918" cy="542187"/>
            <a:chOff x="0" y="0"/>
            <a:chExt cx="2245224" cy="722916"/>
          </a:xfrm>
        </p:grpSpPr>
        <p:sp>
          <p:nvSpPr>
            <p:cNvPr name="Freeform 45" id="45"/>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6" id="46"/>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7" id="47"/>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48" id="48"/>
          <p:cNvGrpSpPr/>
          <p:nvPr/>
        </p:nvGrpSpPr>
        <p:grpSpPr>
          <a:xfrm rot="0">
            <a:off x="777240" y="8065375"/>
            <a:ext cx="4094794" cy="542187"/>
            <a:chOff x="0" y="0"/>
            <a:chExt cx="5459725" cy="722916"/>
          </a:xfrm>
        </p:grpSpPr>
        <p:sp>
          <p:nvSpPr>
            <p:cNvPr name="Freeform 49" id="49"/>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0" id="50"/>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1" id="51"/>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2" id="52"/>
            <p:cNvSpPr/>
            <p:nvPr/>
          </p:nvSpPr>
          <p:spPr>
            <a:xfrm flipH="false" flipV="false" rot="0">
              <a:off x="2410876"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3" id="53"/>
            <p:cNvSpPr/>
            <p:nvPr/>
          </p:nvSpPr>
          <p:spPr>
            <a:xfrm flipH="false" flipV="false" rot="0">
              <a:off x="321450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4" id="54"/>
            <p:cNvSpPr/>
            <p:nvPr/>
          </p:nvSpPr>
          <p:spPr>
            <a:xfrm flipH="false" flipV="false" rot="0">
              <a:off x="4018126"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5" id="55"/>
            <p:cNvSpPr/>
            <p:nvPr/>
          </p:nvSpPr>
          <p:spPr>
            <a:xfrm flipH="false" flipV="false" rot="0">
              <a:off x="482175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6" id="56"/>
          <p:cNvGrpSpPr/>
          <p:nvPr/>
        </p:nvGrpSpPr>
        <p:grpSpPr>
          <a:xfrm rot="0">
            <a:off x="777240" y="8779013"/>
            <a:ext cx="2889356" cy="542187"/>
            <a:chOff x="0" y="0"/>
            <a:chExt cx="3852475" cy="722916"/>
          </a:xfrm>
        </p:grpSpPr>
        <p:sp>
          <p:nvSpPr>
            <p:cNvPr name="Freeform 57" id="57"/>
            <p:cNvSpPr/>
            <p:nvPr/>
          </p:nvSpPr>
          <p:spPr>
            <a:xfrm flipH="false" flipV="false" rot="0">
              <a:off x="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8" id="58"/>
            <p:cNvSpPr/>
            <p:nvPr/>
          </p:nvSpPr>
          <p:spPr>
            <a:xfrm flipH="false" flipV="false" rot="0">
              <a:off x="803625"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9" id="59"/>
            <p:cNvSpPr/>
            <p:nvPr/>
          </p:nvSpPr>
          <p:spPr>
            <a:xfrm flipH="false" flipV="false" rot="0">
              <a:off x="1607250"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0" id="60"/>
            <p:cNvSpPr/>
            <p:nvPr/>
          </p:nvSpPr>
          <p:spPr>
            <a:xfrm flipH="false" flipV="false" rot="0">
              <a:off x="2410876" y="0"/>
              <a:ext cx="637974" cy="722916"/>
            </a:xfrm>
            <a:custGeom>
              <a:avLst/>
              <a:gdLst/>
              <a:ahLst/>
              <a:cxnLst/>
              <a:rect r="r" b="b" t="t" l="l"/>
              <a:pathLst>
                <a:path h="722916" w="637974">
                  <a:moveTo>
                    <a:pt x="0" y="0"/>
                  </a:moveTo>
                  <a:lnTo>
                    <a:pt x="637973" y="0"/>
                  </a:lnTo>
                  <a:lnTo>
                    <a:pt x="637973"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1" id="61"/>
            <p:cNvSpPr/>
            <p:nvPr/>
          </p:nvSpPr>
          <p:spPr>
            <a:xfrm flipH="false" flipV="false" rot="0">
              <a:off x="3214501" y="0"/>
              <a:ext cx="637974" cy="722916"/>
            </a:xfrm>
            <a:custGeom>
              <a:avLst/>
              <a:gdLst/>
              <a:ahLst/>
              <a:cxnLst/>
              <a:rect r="r" b="b" t="t" l="l"/>
              <a:pathLst>
                <a:path h="722916" w="637974">
                  <a:moveTo>
                    <a:pt x="0" y="0"/>
                  </a:moveTo>
                  <a:lnTo>
                    <a:pt x="637974" y="0"/>
                  </a:lnTo>
                  <a:lnTo>
                    <a:pt x="637974" y="722916"/>
                  </a:lnTo>
                  <a:lnTo>
                    <a:pt x="0" y="722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71801" y="509153"/>
            <a:ext cx="3309959" cy="2873591"/>
            <a:chOff x="0" y="0"/>
            <a:chExt cx="10942844" cy="9500196"/>
          </a:xfrm>
        </p:grpSpPr>
        <p:sp>
          <p:nvSpPr>
            <p:cNvPr name="Freeform 3" id="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4" id="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 id="5"/>
          <p:cNvGrpSpPr/>
          <p:nvPr/>
        </p:nvGrpSpPr>
        <p:grpSpPr>
          <a:xfrm rot="0">
            <a:off x="3990640" y="509153"/>
            <a:ext cx="3309959" cy="2873591"/>
            <a:chOff x="0" y="0"/>
            <a:chExt cx="10942844" cy="9500196"/>
          </a:xfrm>
        </p:grpSpPr>
        <p:sp>
          <p:nvSpPr>
            <p:cNvPr name="Freeform 6" id="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7" id="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8" id="8"/>
          <p:cNvGrpSpPr/>
          <p:nvPr/>
        </p:nvGrpSpPr>
        <p:grpSpPr>
          <a:xfrm rot="0">
            <a:off x="471801" y="3591747"/>
            <a:ext cx="3309959" cy="2873591"/>
            <a:chOff x="0" y="0"/>
            <a:chExt cx="10942844" cy="9500196"/>
          </a:xfrm>
        </p:grpSpPr>
        <p:sp>
          <p:nvSpPr>
            <p:cNvPr name="Freeform 9" id="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0" id="1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1" id="11"/>
          <p:cNvGrpSpPr/>
          <p:nvPr/>
        </p:nvGrpSpPr>
        <p:grpSpPr>
          <a:xfrm rot="0">
            <a:off x="3990640" y="3591747"/>
            <a:ext cx="3309959" cy="2873591"/>
            <a:chOff x="0" y="0"/>
            <a:chExt cx="10942844" cy="9500196"/>
          </a:xfrm>
        </p:grpSpPr>
        <p:sp>
          <p:nvSpPr>
            <p:cNvPr name="Freeform 12" id="1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3" id="1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14" id="14"/>
          <p:cNvSpPr txBox="true"/>
          <p:nvPr/>
        </p:nvSpPr>
        <p:spPr>
          <a:xfrm rot="0">
            <a:off x="603744" y="1004633"/>
            <a:ext cx="3046073"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0 + 0</a:t>
            </a:r>
          </a:p>
        </p:txBody>
      </p:sp>
      <p:sp>
        <p:nvSpPr>
          <p:cNvPr name="TextBox 15" id="15"/>
          <p:cNvSpPr txBox="true"/>
          <p:nvPr/>
        </p:nvSpPr>
        <p:spPr>
          <a:xfrm rot="0">
            <a:off x="4254526" y="1004633"/>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4 + 9</a:t>
            </a:r>
          </a:p>
        </p:txBody>
      </p:sp>
      <p:sp>
        <p:nvSpPr>
          <p:cNvPr name="TextBox 16" id="16"/>
          <p:cNvSpPr txBox="true"/>
          <p:nvPr/>
        </p:nvSpPr>
        <p:spPr>
          <a:xfrm rot="0">
            <a:off x="735688"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8 + 6</a:t>
            </a:r>
          </a:p>
        </p:txBody>
      </p:sp>
      <p:sp>
        <p:nvSpPr>
          <p:cNvPr name="TextBox 17" id="17"/>
          <p:cNvSpPr txBox="true"/>
          <p:nvPr/>
        </p:nvSpPr>
        <p:spPr>
          <a:xfrm rot="0">
            <a:off x="4254526"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7 + 8</a:t>
            </a:r>
          </a:p>
        </p:txBody>
      </p:sp>
      <p:grpSp>
        <p:nvGrpSpPr>
          <p:cNvPr name="Group 18" id="18"/>
          <p:cNvGrpSpPr/>
          <p:nvPr/>
        </p:nvGrpSpPr>
        <p:grpSpPr>
          <a:xfrm rot="0">
            <a:off x="471801" y="6675656"/>
            <a:ext cx="3309959" cy="2873591"/>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990640" y="6675656"/>
            <a:ext cx="3309959" cy="2873591"/>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24" id="24"/>
          <p:cNvSpPr txBox="true"/>
          <p:nvPr/>
        </p:nvSpPr>
        <p:spPr>
          <a:xfrm rot="0">
            <a:off x="735688"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8 + 8</a:t>
            </a:r>
          </a:p>
        </p:txBody>
      </p:sp>
      <p:sp>
        <p:nvSpPr>
          <p:cNvPr name="TextBox 25" id="25"/>
          <p:cNvSpPr txBox="true"/>
          <p:nvPr/>
        </p:nvSpPr>
        <p:spPr>
          <a:xfrm rot="0">
            <a:off x="4254526"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9 + 8</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71801" y="509153"/>
            <a:ext cx="3309959" cy="2873591"/>
            <a:chOff x="0" y="0"/>
            <a:chExt cx="10942844" cy="9500196"/>
          </a:xfrm>
        </p:grpSpPr>
        <p:sp>
          <p:nvSpPr>
            <p:cNvPr name="Freeform 3" id="3"/>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4" id="4"/>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5" id="5"/>
          <p:cNvGrpSpPr/>
          <p:nvPr/>
        </p:nvGrpSpPr>
        <p:grpSpPr>
          <a:xfrm rot="0">
            <a:off x="3990640" y="509153"/>
            <a:ext cx="3309959" cy="2873591"/>
            <a:chOff x="0" y="0"/>
            <a:chExt cx="10942844" cy="9500196"/>
          </a:xfrm>
        </p:grpSpPr>
        <p:sp>
          <p:nvSpPr>
            <p:cNvPr name="Freeform 6" id="6"/>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7" id="7"/>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8" id="8"/>
          <p:cNvGrpSpPr/>
          <p:nvPr/>
        </p:nvGrpSpPr>
        <p:grpSpPr>
          <a:xfrm rot="0">
            <a:off x="471801" y="3591747"/>
            <a:ext cx="3309959" cy="2873591"/>
            <a:chOff x="0" y="0"/>
            <a:chExt cx="10942844" cy="9500196"/>
          </a:xfrm>
        </p:grpSpPr>
        <p:sp>
          <p:nvSpPr>
            <p:cNvPr name="Freeform 9" id="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0" id="1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11" id="11"/>
          <p:cNvGrpSpPr/>
          <p:nvPr/>
        </p:nvGrpSpPr>
        <p:grpSpPr>
          <a:xfrm rot="0">
            <a:off x="3990640" y="3591747"/>
            <a:ext cx="3309959" cy="2873591"/>
            <a:chOff x="0" y="0"/>
            <a:chExt cx="10942844" cy="9500196"/>
          </a:xfrm>
        </p:grpSpPr>
        <p:sp>
          <p:nvSpPr>
            <p:cNvPr name="Freeform 12" id="1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13" id="1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14" id="14"/>
          <p:cNvSpPr txBox="true"/>
          <p:nvPr/>
        </p:nvSpPr>
        <p:spPr>
          <a:xfrm rot="0">
            <a:off x="603744" y="1004633"/>
            <a:ext cx="3046073"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9 + 9</a:t>
            </a:r>
          </a:p>
        </p:txBody>
      </p:sp>
      <p:sp>
        <p:nvSpPr>
          <p:cNvPr name="TextBox 15" id="15"/>
          <p:cNvSpPr txBox="true"/>
          <p:nvPr/>
        </p:nvSpPr>
        <p:spPr>
          <a:xfrm rot="0">
            <a:off x="4122583" y="1004633"/>
            <a:ext cx="3046073"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10 + 9</a:t>
            </a:r>
          </a:p>
        </p:txBody>
      </p:sp>
      <p:sp>
        <p:nvSpPr>
          <p:cNvPr name="TextBox 16" id="16"/>
          <p:cNvSpPr txBox="true"/>
          <p:nvPr/>
        </p:nvSpPr>
        <p:spPr>
          <a:xfrm rot="0">
            <a:off x="499304" y="4180818"/>
            <a:ext cx="3254952" cy="1685925"/>
          </a:xfrm>
          <a:prstGeom prst="rect">
            <a:avLst/>
          </a:prstGeom>
        </p:spPr>
        <p:txBody>
          <a:bodyPr anchor="t" rtlCol="false" tIns="0" lIns="0" bIns="0" rIns="0">
            <a:spAutoFit/>
          </a:bodyPr>
          <a:lstStyle/>
          <a:p>
            <a:pPr algn="ctr">
              <a:lnSpc>
                <a:spcPts val="13234"/>
              </a:lnSpc>
            </a:pPr>
            <a:r>
              <a:rPr lang="en-US" sz="11028">
                <a:solidFill>
                  <a:srgbClr val="000000"/>
                </a:solidFill>
                <a:latin typeface="KG Primary Penmanship"/>
                <a:ea typeface="KG Primary Penmanship"/>
                <a:cs typeface="KG Primary Penmanship"/>
                <a:sym typeface="KG Primary Penmanship"/>
              </a:rPr>
              <a:t>10 + 10</a:t>
            </a:r>
          </a:p>
        </p:txBody>
      </p:sp>
      <p:sp>
        <p:nvSpPr>
          <p:cNvPr name="TextBox 17" id="17"/>
          <p:cNvSpPr txBox="true"/>
          <p:nvPr/>
        </p:nvSpPr>
        <p:spPr>
          <a:xfrm rot="0">
            <a:off x="4254526" y="4087227"/>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11 + 10</a:t>
            </a:r>
          </a:p>
        </p:txBody>
      </p:sp>
      <p:grpSp>
        <p:nvGrpSpPr>
          <p:cNvPr name="Group 18" id="18"/>
          <p:cNvGrpSpPr/>
          <p:nvPr/>
        </p:nvGrpSpPr>
        <p:grpSpPr>
          <a:xfrm rot="0">
            <a:off x="471801" y="6675656"/>
            <a:ext cx="3309959" cy="2873591"/>
            <a:chOff x="0" y="0"/>
            <a:chExt cx="10942844" cy="9500196"/>
          </a:xfrm>
        </p:grpSpPr>
        <p:sp>
          <p:nvSpPr>
            <p:cNvPr name="Freeform 19" id="19"/>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0" id="20"/>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grpSp>
        <p:nvGrpSpPr>
          <p:cNvPr name="Group 21" id="21"/>
          <p:cNvGrpSpPr/>
          <p:nvPr/>
        </p:nvGrpSpPr>
        <p:grpSpPr>
          <a:xfrm rot="0">
            <a:off x="3990640" y="6675656"/>
            <a:ext cx="3309959" cy="2873591"/>
            <a:chOff x="0" y="0"/>
            <a:chExt cx="10942844" cy="9500196"/>
          </a:xfrm>
        </p:grpSpPr>
        <p:sp>
          <p:nvSpPr>
            <p:cNvPr name="Freeform 22" id="22"/>
            <p:cNvSpPr/>
            <p:nvPr/>
          </p:nvSpPr>
          <p:spPr>
            <a:xfrm flipH="false" flipV="false" rot="0">
              <a:off x="72390" y="72390"/>
              <a:ext cx="10798064" cy="9355416"/>
            </a:xfrm>
            <a:custGeom>
              <a:avLst/>
              <a:gdLst/>
              <a:ahLst/>
              <a:cxnLst/>
              <a:rect r="r" b="b" t="t" l="l"/>
              <a:pathLst>
                <a:path h="9355416" w="10798064">
                  <a:moveTo>
                    <a:pt x="0" y="0"/>
                  </a:moveTo>
                  <a:lnTo>
                    <a:pt x="10798064" y="0"/>
                  </a:lnTo>
                  <a:lnTo>
                    <a:pt x="10798064" y="9355416"/>
                  </a:lnTo>
                  <a:lnTo>
                    <a:pt x="0" y="9355416"/>
                  </a:lnTo>
                  <a:lnTo>
                    <a:pt x="0" y="0"/>
                  </a:lnTo>
                  <a:close/>
                </a:path>
              </a:pathLst>
            </a:custGeom>
            <a:solidFill>
              <a:srgbClr val="4FBFFF"/>
            </a:solidFill>
          </p:spPr>
        </p:sp>
        <p:sp>
          <p:nvSpPr>
            <p:cNvPr name="Freeform 23" id="23"/>
            <p:cNvSpPr/>
            <p:nvPr/>
          </p:nvSpPr>
          <p:spPr>
            <a:xfrm flipH="false" flipV="false" rot="0">
              <a:off x="0" y="0"/>
              <a:ext cx="10942844" cy="9500196"/>
            </a:xfrm>
            <a:custGeom>
              <a:avLst/>
              <a:gdLst/>
              <a:ahLst/>
              <a:cxnLst/>
              <a:rect r="r" b="b" t="t" l="l"/>
              <a:pathLst>
                <a:path h="9500196" w="10942844">
                  <a:moveTo>
                    <a:pt x="10798064" y="9355416"/>
                  </a:moveTo>
                  <a:lnTo>
                    <a:pt x="10942844" y="9355416"/>
                  </a:lnTo>
                  <a:lnTo>
                    <a:pt x="10942844" y="9500196"/>
                  </a:lnTo>
                  <a:lnTo>
                    <a:pt x="10798064" y="9500196"/>
                  </a:lnTo>
                  <a:lnTo>
                    <a:pt x="10798064" y="9355416"/>
                  </a:lnTo>
                  <a:close/>
                  <a:moveTo>
                    <a:pt x="0" y="144780"/>
                  </a:moveTo>
                  <a:lnTo>
                    <a:pt x="144780" y="144780"/>
                  </a:lnTo>
                  <a:lnTo>
                    <a:pt x="144780" y="9355416"/>
                  </a:lnTo>
                  <a:lnTo>
                    <a:pt x="0" y="9355416"/>
                  </a:lnTo>
                  <a:lnTo>
                    <a:pt x="0" y="144780"/>
                  </a:lnTo>
                  <a:close/>
                  <a:moveTo>
                    <a:pt x="0" y="9355416"/>
                  </a:moveTo>
                  <a:lnTo>
                    <a:pt x="144780" y="9355416"/>
                  </a:lnTo>
                  <a:lnTo>
                    <a:pt x="144780" y="9500196"/>
                  </a:lnTo>
                  <a:lnTo>
                    <a:pt x="0" y="9500196"/>
                  </a:lnTo>
                  <a:lnTo>
                    <a:pt x="0" y="9355416"/>
                  </a:lnTo>
                  <a:close/>
                  <a:moveTo>
                    <a:pt x="10798064" y="144780"/>
                  </a:moveTo>
                  <a:lnTo>
                    <a:pt x="10942844" y="144780"/>
                  </a:lnTo>
                  <a:lnTo>
                    <a:pt x="10942844" y="9355416"/>
                  </a:lnTo>
                  <a:lnTo>
                    <a:pt x="10798064" y="9355416"/>
                  </a:lnTo>
                  <a:lnTo>
                    <a:pt x="10798064" y="144780"/>
                  </a:lnTo>
                  <a:close/>
                  <a:moveTo>
                    <a:pt x="144780" y="9355416"/>
                  </a:moveTo>
                  <a:lnTo>
                    <a:pt x="10798064" y="9355416"/>
                  </a:lnTo>
                  <a:lnTo>
                    <a:pt x="10798064" y="9500196"/>
                  </a:lnTo>
                  <a:lnTo>
                    <a:pt x="144780" y="9500196"/>
                  </a:lnTo>
                  <a:lnTo>
                    <a:pt x="144780" y="9355416"/>
                  </a:lnTo>
                  <a:close/>
                  <a:moveTo>
                    <a:pt x="10798064" y="0"/>
                  </a:moveTo>
                  <a:lnTo>
                    <a:pt x="10942844" y="0"/>
                  </a:lnTo>
                  <a:lnTo>
                    <a:pt x="10942844" y="144780"/>
                  </a:lnTo>
                  <a:lnTo>
                    <a:pt x="10798064" y="144780"/>
                  </a:lnTo>
                  <a:lnTo>
                    <a:pt x="10798064" y="0"/>
                  </a:lnTo>
                  <a:close/>
                  <a:moveTo>
                    <a:pt x="0" y="0"/>
                  </a:moveTo>
                  <a:lnTo>
                    <a:pt x="144780" y="0"/>
                  </a:lnTo>
                  <a:lnTo>
                    <a:pt x="144780" y="144780"/>
                  </a:lnTo>
                  <a:lnTo>
                    <a:pt x="0" y="144780"/>
                  </a:lnTo>
                  <a:lnTo>
                    <a:pt x="0" y="0"/>
                  </a:lnTo>
                  <a:close/>
                  <a:moveTo>
                    <a:pt x="144780" y="0"/>
                  </a:moveTo>
                  <a:lnTo>
                    <a:pt x="10798064" y="0"/>
                  </a:lnTo>
                  <a:lnTo>
                    <a:pt x="10798064" y="144780"/>
                  </a:lnTo>
                  <a:lnTo>
                    <a:pt x="144780" y="144780"/>
                  </a:lnTo>
                  <a:lnTo>
                    <a:pt x="144780" y="0"/>
                  </a:lnTo>
                  <a:close/>
                </a:path>
              </a:pathLst>
            </a:custGeom>
            <a:solidFill>
              <a:srgbClr val="000000"/>
            </a:solidFill>
          </p:spPr>
        </p:sp>
      </p:grpSp>
      <p:sp>
        <p:nvSpPr>
          <p:cNvPr name="TextBox 24" id="24"/>
          <p:cNvSpPr txBox="true"/>
          <p:nvPr/>
        </p:nvSpPr>
        <p:spPr>
          <a:xfrm rot="0">
            <a:off x="735688"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11 + 11</a:t>
            </a:r>
          </a:p>
        </p:txBody>
      </p:sp>
      <p:sp>
        <p:nvSpPr>
          <p:cNvPr name="TextBox 25" id="25"/>
          <p:cNvSpPr txBox="true"/>
          <p:nvPr/>
        </p:nvSpPr>
        <p:spPr>
          <a:xfrm rot="0">
            <a:off x="4254526" y="7171136"/>
            <a:ext cx="2782186" cy="1873107"/>
          </a:xfrm>
          <a:prstGeom prst="rect">
            <a:avLst/>
          </a:prstGeom>
        </p:spPr>
        <p:txBody>
          <a:bodyPr anchor="t" rtlCol="false" tIns="0" lIns="0" bIns="0" rIns="0">
            <a:spAutoFit/>
          </a:bodyPr>
          <a:lstStyle/>
          <a:p>
            <a:pPr algn="ctr">
              <a:lnSpc>
                <a:spcPts val="14673"/>
              </a:lnSpc>
            </a:pPr>
            <a:r>
              <a:rPr lang="en-US" sz="12228">
                <a:solidFill>
                  <a:srgbClr val="000000"/>
                </a:solidFill>
                <a:latin typeface="KG Primary Penmanship"/>
                <a:ea typeface="KG Primary Penmanship"/>
                <a:cs typeface="KG Primary Penmanship"/>
                <a:sym typeface="KG Primary Penmanship"/>
              </a:rPr>
              <a:t>12 + 11</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DEF6FF"/>
        </a:solidFill>
      </p:bgPr>
    </p:bg>
    <p:spTree>
      <p:nvGrpSpPr>
        <p:cNvPr id="1" name=""/>
        <p:cNvGrpSpPr/>
        <p:nvPr/>
      </p:nvGrpSpPr>
      <p:grpSpPr>
        <a:xfrm>
          <a:off x="0" y="0"/>
          <a:ext cx="0" cy="0"/>
          <a:chOff x="0" y="0"/>
          <a:chExt cx="0" cy="0"/>
        </a:xfrm>
      </p:grpSpPr>
      <p:grpSp>
        <p:nvGrpSpPr>
          <p:cNvPr name="Group 2" id="2"/>
          <p:cNvGrpSpPr/>
          <p:nvPr/>
        </p:nvGrpSpPr>
        <p:grpSpPr>
          <a:xfrm rot="0">
            <a:off x="731525" y="711037"/>
            <a:ext cx="6309351" cy="8636326"/>
            <a:chOff x="0" y="0"/>
            <a:chExt cx="2199338" cy="3010484"/>
          </a:xfrm>
        </p:grpSpPr>
        <p:sp>
          <p:nvSpPr>
            <p:cNvPr name="Freeform 3" id="3"/>
            <p:cNvSpPr/>
            <p:nvPr/>
          </p:nvSpPr>
          <p:spPr>
            <a:xfrm flipH="false" flipV="false" rot="0">
              <a:off x="0" y="0"/>
              <a:ext cx="2199338" cy="3010484"/>
            </a:xfrm>
            <a:custGeom>
              <a:avLst/>
              <a:gdLst/>
              <a:ahLst/>
              <a:cxnLst/>
              <a:rect r="r" b="b" t="t" l="l"/>
              <a:pathLst>
                <a:path h="3010484" w="2199338">
                  <a:moveTo>
                    <a:pt x="18406" y="0"/>
                  </a:moveTo>
                  <a:lnTo>
                    <a:pt x="2180932" y="0"/>
                  </a:lnTo>
                  <a:cubicBezTo>
                    <a:pt x="2185813" y="0"/>
                    <a:pt x="2190495" y="1939"/>
                    <a:pt x="2193947" y="5391"/>
                  </a:cubicBezTo>
                  <a:cubicBezTo>
                    <a:pt x="2197399" y="8843"/>
                    <a:pt x="2199338" y="13524"/>
                    <a:pt x="2199338" y="18406"/>
                  </a:cubicBezTo>
                  <a:lnTo>
                    <a:pt x="2199338" y="2992078"/>
                  </a:lnTo>
                  <a:cubicBezTo>
                    <a:pt x="2199338" y="2996960"/>
                    <a:pt x="2197399" y="3001641"/>
                    <a:pt x="2193947" y="3005093"/>
                  </a:cubicBezTo>
                  <a:cubicBezTo>
                    <a:pt x="2190495" y="3008545"/>
                    <a:pt x="2185813" y="3010484"/>
                    <a:pt x="2180932" y="3010484"/>
                  </a:cubicBezTo>
                  <a:lnTo>
                    <a:pt x="18406" y="3010484"/>
                  </a:lnTo>
                  <a:cubicBezTo>
                    <a:pt x="13524" y="3010484"/>
                    <a:pt x="8843" y="3008545"/>
                    <a:pt x="5391" y="3005093"/>
                  </a:cubicBezTo>
                  <a:cubicBezTo>
                    <a:pt x="1939" y="3001641"/>
                    <a:pt x="0" y="2996960"/>
                    <a:pt x="0" y="2992078"/>
                  </a:cubicBezTo>
                  <a:lnTo>
                    <a:pt x="0" y="18406"/>
                  </a:lnTo>
                  <a:cubicBezTo>
                    <a:pt x="0" y="13524"/>
                    <a:pt x="1939" y="8843"/>
                    <a:pt x="5391" y="5391"/>
                  </a:cubicBezTo>
                  <a:cubicBezTo>
                    <a:pt x="8843" y="1939"/>
                    <a:pt x="13524" y="0"/>
                    <a:pt x="18406" y="0"/>
                  </a:cubicBezTo>
                  <a:close/>
                </a:path>
              </a:pathLst>
            </a:custGeom>
            <a:solidFill>
              <a:srgbClr val="FFFFFF"/>
            </a:solidFill>
            <a:ln w="76200" cap="sq">
              <a:solidFill>
                <a:srgbClr val="4791AB"/>
              </a:solidFill>
              <a:prstDash val="solid"/>
              <a:miter/>
            </a:ln>
          </p:spPr>
        </p:sp>
        <p:sp>
          <p:nvSpPr>
            <p:cNvPr name="TextBox 4" id="4"/>
            <p:cNvSpPr txBox="true"/>
            <p:nvPr/>
          </p:nvSpPr>
          <p:spPr>
            <a:xfrm>
              <a:off x="0" y="-38100"/>
              <a:ext cx="2199338" cy="3048584"/>
            </a:xfrm>
            <a:prstGeom prst="rect">
              <a:avLst/>
            </a:prstGeom>
          </p:spPr>
          <p:txBody>
            <a:bodyPr anchor="ctr" rtlCol="false" tIns="50800" lIns="50800" bIns="50800" rIns="50800"/>
            <a:lstStyle/>
            <a:p>
              <a:pPr algn="ctr">
                <a:lnSpc>
                  <a:spcPts val="1960"/>
                </a:lnSpc>
              </a:pPr>
            </a:p>
          </p:txBody>
        </p:sp>
      </p:grpSp>
      <p:sp>
        <p:nvSpPr>
          <p:cNvPr name="Freeform 5" id="5"/>
          <p:cNvSpPr/>
          <p:nvPr/>
        </p:nvSpPr>
        <p:spPr>
          <a:xfrm flipH="false" flipV="false" rot="0">
            <a:off x="1006919" y="2361984"/>
            <a:ext cx="1058312" cy="1119369"/>
          </a:xfrm>
          <a:custGeom>
            <a:avLst/>
            <a:gdLst/>
            <a:ahLst/>
            <a:cxnLst/>
            <a:rect r="r" b="b" t="t" l="l"/>
            <a:pathLst>
              <a:path h="1119369" w="1058312">
                <a:moveTo>
                  <a:pt x="0" y="0"/>
                </a:moveTo>
                <a:lnTo>
                  <a:pt x="1058313" y="0"/>
                </a:lnTo>
                <a:lnTo>
                  <a:pt x="1058313"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181982" y="2361984"/>
            <a:ext cx="1058312" cy="1119369"/>
          </a:xfrm>
          <a:custGeom>
            <a:avLst/>
            <a:gdLst/>
            <a:ahLst/>
            <a:cxnLst/>
            <a:rect r="r" b="b" t="t" l="l"/>
            <a:pathLst>
              <a:path h="1119369" w="1058312">
                <a:moveTo>
                  <a:pt x="0" y="0"/>
                </a:moveTo>
                <a:lnTo>
                  <a:pt x="1058312" y="0"/>
                </a:lnTo>
                <a:lnTo>
                  <a:pt x="1058312"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3357044" y="2361984"/>
            <a:ext cx="1058312" cy="1119369"/>
          </a:xfrm>
          <a:custGeom>
            <a:avLst/>
            <a:gdLst/>
            <a:ahLst/>
            <a:cxnLst/>
            <a:rect r="r" b="b" t="t" l="l"/>
            <a:pathLst>
              <a:path h="1119369" w="1058312">
                <a:moveTo>
                  <a:pt x="0" y="0"/>
                </a:moveTo>
                <a:lnTo>
                  <a:pt x="1058312" y="0"/>
                </a:lnTo>
                <a:lnTo>
                  <a:pt x="1058312"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4532106" y="2361984"/>
            <a:ext cx="1058312" cy="1119369"/>
          </a:xfrm>
          <a:custGeom>
            <a:avLst/>
            <a:gdLst/>
            <a:ahLst/>
            <a:cxnLst/>
            <a:rect r="r" b="b" t="t" l="l"/>
            <a:pathLst>
              <a:path h="1119369" w="1058312">
                <a:moveTo>
                  <a:pt x="0" y="0"/>
                </a:moveTo>
                <a:lnTo>
                  <a:pt x="1058312" y="0"/>
                </a:lnTo>
                <a:lnTo>
                  <a:pt x="1058312"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5707168" y="2361984"/>
            <a:ext cx="1058312" cy="1119369"/>
          </a:xfrm>
          <a:custGeom>
            <a:avLst/>
            <a:gdLst/>
            <a:ahLst/>
            <a:cxnLst/>
            <a:rect r="r" b="b" t="t" l="l"/>
            <a:pathLst>
              <a:path h="1119369" w="1058312">
                <a:moveTo>
                  <a:pt x="0" y="0"/>
                </a:moveTo>
                <a:lnTo>
                  <a:pt x="1058313" y="0"/>
                </a:lnTo>
                <a:lnTo>
                  <a:pt x="1058313"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06919" y="3782677"/>
            <a:ext cx="1058312" cy="1119369"/>
          </a:xfrm>
          <a:custGeom>
            <a:avLst/>
            <a:gdLst/>
            <a:ahLst/>
            <a:cxnLst/>
            <a:rect r="r" b="b" t="t" l="l"/>
            <a:pathLst>
              <a:path h="1119369" w="1058312">
                <a:moveTo>
                  <a:pt x="0" y="0"/>
                </a:moveTo>
                <a:lnTo>
                  <a:pt x="1058313" y="0"/>
                </a:lnTo>
                <a:lnTo>
                  <a:pt x="1058313"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2181982" y="3782677"/>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3357044" y="3782677"/>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4532106" y="3782677"/>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5707168" y="3782677"/>
            <a:ext cx="1058312" cy="1119369"/>
          </a:xfrm>
          <a:custGeom>
            <a:avLst/>
            <a:gdLst/>
            <a:ahLst/>
            <a:cxnLst/>
            <a:rect r="r" b="b" t="t" l="l"/>
            <a:pathLst>
              <a:path h="1119369" w="1058312">
                <a:moveTo>
                  <a:pt x="0" y="0"/>
                </a:moveTo>
                <a:lnTo>
                  <a:pt x="1058313" y="0"/>
                </a:lnTo>
                <a:lnTo>
                  <a:pt x="1058313"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006919" y="5203371"/>
            <a:ext cx="1058312" cy="1119369"/>
          </a:xfrm>
          <a:custGeom>
            <a:avLst/>
            <a:gdLst/>
            <a:ahLst/>
            <a:cxnLst/>
            <a:rect r="r" b="b" t="t" l="l"/>
            <a:pathLst>
              <a:path h="1119369" w="1058312">
                <a:moveTo>
                  <a:pt x="0" y="0"/>
                </a:moveTo>
                <a:lnTo>
                  <a:pt x="1058313" y="0"/>
                </a:lnTo>
                <a:lnTo>
                  <a:pt x="1058313"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2181982" y="5203371"/>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3357044" y="5203371"/>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4532106" y="5203371"/>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5707168" y="5203371"/>
            <a:ext cx="1058312" cy="1119369"/>
          </a:xfrm>
          <a:custGeom>
            <a:avLst/>
            <a:gdLst/>
            <a:ahLst/>
            <a:cxnLst/>
            <a:rect r="r" b="b" t="t" l="l"/>
            <a:pathLst>
              <a:path h="1119369" w="1058312">
                <a:moveTo>
                  <a:pt x="0" y="0"/>
                </a:moveTo>
                <a:lnTo>
                  <a:pt x="1058313" y="0"/>
                </a:lnTo>
                <a:lnTo>
                  <a:pt x="1058313"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1006919" y="6624065"/>
            <a:ext cx="1058312" cy="1119369"/>
          </a:xfrm>
          <a:custGeom>
            <a:avLst/>
            <a:gdLst/>
            <a:ahLst/>
            <a:cxnLst/>
            <a:rect r="r" b="b" t="t" l="l"/>
            <a:pathLst>
              <a:path h="1119369" w="1058312">
                <a:moveTo>
                  <a:pt x="0" y="0"/>
                </a:moveTo>
                <a:lnTo>
                  <a:pt x="1058313" y="0"/>
                </a:lnTo>
                <a:lnTo>
                  <a:pt x="1058313"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2181982" y="6624065"/>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357044" y="6624065"/>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4532106" y="6624065"/>
            <a:ext cx="1058312" cy="1119369"/>
          </a:xfrm>
          <a:custGeom>
            <a:avLst/>
            <a:gdLst/>
            <a:ahLst/>
            <a:cxnLst/>
            <a:rect r="r" b="b" t="t" l="l"/>
            <a:pathLst>
              <a:path h="1119369" w="1058312">
                <a:moveTo>
                  <a:pt x="0" y="0"/>
                </a:moveTo>
                <a:lnTo>
                  <a:pt x="1058312" y="0"/>
                </a:lnTo>
                <a:lnTo>
                  <a:pt x="1058312"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5707168" y="6624065"/>
            <a:ext cx="1058312" cy="1119369"/>
          </a:xfrm>
          <a:custGeom>
            <a:avLst/>
            <a:gdLst/>
            <a:ahLst/>
            <a:cxnLst/>
            <a:rect r="r" b="b" t="t" l="l"/>
            <a:pathLst>
              <a:path h="1119369" w="1058312">
                <a:moveTo>
                  <a:pt x="0" y="0"/>
                </a:moveTo>
                <a:lnTo>
                  <a:pt x="1058313" y="0"/>
                </a:lnTo>
                <a:lnTo>
                  <a:pt x="1058313" y="1119369"/>
                </a:lnTo>
                <a:lnTo>
                  <a:pt x="0" y="1119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0">
            <a:off x="1006919" y="8044759"/>
            <a:ext cx="1058312" cy="1119369"/>
          </a:xfrm>
          <a:custGeom>
            <a:avLst/>
            <a:gdLst/>
            <a:ahLst/>
            <a:cxnLst/>
            <a:rect r="r" b="b" t="t" l="l"/>
            <a:pathLst>
              <a:path h="1119369" w="1058312">
                <a:moveTo>
                  <a:pt x="0" y="0"/>
                </a:moveTo>
                <a:lnTo>
                  <a:pt x="1058313" y="0"/>
                </a:lnTo>
                <a:lnTo>
                  <a:pt x="1058313"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2181982" y="8044759"/>
            <a:ext cx="1058312" cy="1119369"/>
          </a:xfrm>
          <a:custGeom>
            <a:avLst/>
            <a:gdLst/>
            <a:ahLst/>
            <a:cxnLst/>
            <a:rect r="r" b="b" t="t" l="l"/>
            <a:pathLst>
              <a:path h="1119369" w="1058312">
                <a:moveTo>
                  <a:pt x="0" y="0"/>
                </a:moveTo>
                <a:lnTo>
                  <a:pt x="1058312" y="0"/>
                </a:lnTo>
                <a:lnTo>
                  <a:pt x="1058312"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3357044" y="8044759"/>
            <a:ext cx="1058312" cy="1119369"/>
          </a:xfrm>
          <a:custGeom>
            <a:avLst/>
            <a:gdLst/>
            <a:ahLst/>
            <a:cxnLst/>
            <a:rect r="r" b="b" t="t" l="l"/>
            <a:pathLst>
              <a:path h="1119369" w="1058312">
                <a:moveTo>
                  <a:pt x="0" y="0"/>
                </a:moveTo>
                <a:lnTo>
                  <a:pt x="1058312" y="0"/>
                </a:lnTo>
                <a:lnTo>
                  <a:pt x="1058312"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0">
            <a:off x="4532106" y="8044759"/>
            <a:ext cx="1058312" cy="1119369"/>
          </a:xfrm>
          <a:custGeom>
            <a:avLst/>
            <a:gdLst/>
            <a:ahLst/>
            <a:cxnLst/>
            <a:rect r="r" b="b" t="t" l="l"/>
            <a:pathLst>
              <a:path h="1119369" w="1058312">
                <a:moveTo>
                  <a:pt x="0" y="0"/>
                </a:moveTo>
                <a:lnTo>
                  <a:pt x="1058312" y="0"/>
                </a:lnTo>
                <a:lnTo>
                  <a:pt x="1058312"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9" id="29"/>
          <p:cNvSpPr/>
          <p:nvPr/>
        </p:nvSpPr>
        <p:spPr>
          <a:xfrm flipH="false" flipV="false" rot="0">
            <a:off x="5707168" y="8044759"/>
            <a:ext cx="1058312" cy="1119369"/>
          </a:xfrm>
          <a:custGeom>
            <a:avLst/>
            <a:gdLst/>
            <a:ahLst/>
            <a:cxnLst/>
            <a:rect r="r" b="b" t="t" l="l"/>
            <a:pathLst>
              <a:path h="1119369" w="1058312">
                <a:moveTo>
                  <a:pt x="0" y="0"/>
                </a:moveTo>
                <a:lnTo>
                  <a:pt x="1058313" y="0"/>
                </a:lnTo>
                <a:lnTo>
                  <a:pt x="1058313" y="1119368"/>
                </a:lnTo>
                <a:lnTo>
                  <a:pt x="0" y="111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0" id="30"/>
          <p:cNvGrpSpPr/>
          <p:nvPr/>
        </p:nvGrpSpPr>
        <p:grpSpPr>
          <a:xfrm rot="0">
            <a:off x="3589895" y="5466750"/>
            <a:ext cx="592611" cy="592611"/>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32" id="32"/>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33" id="33"/>
          <p:cNvGrpSpPr/>
          <p:nvPr/>
        </p:nvGrpSpPr>
        <p:grpSpPr>
          <a:xfrm rot="0">
            <a:off x="2414832" y="5466750"/>
            <a:ext cx="592611" cy="592611"/>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35" id="35"/>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36" id="36"/>
          <p:cNvGrpSpPr/>
          <p:nvPr/>
        </p:nvGrpSpPr>
        <p:grpSpPr>
          <a:xfrm rot="0">
            <a:off x="1239770" y="5466750"/>
            <a:ext cx="592611" cy="592611"/>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38" id="38"/>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39" id="39"/>
          <p:cNvGrpSpPr/>
          <p:nvPr/>
        </p:nvGrpSpPr>
        <p:grpSpPr>
          <a:xfrm rot="0">
            <a:off x="4764957" y="5466750"/>
            <a:ext cx="592611" cy="592611"/>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41" id="41"/>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42" id="42"/>
          <p:cNvGrpSpPr/>
          <p:nvPr/>
        </p:nvGrpSpPr>
        <p:grpSpPr>
          <a:xfrm rot="0">
            <a:off x="5940019" y="5466750"/>
            <a:ext cx="592611" cy="592611"/>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44" id="44"/>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45" id="45"/>
          <p:cNvGrpSpPr/>
          <p:nvPr/>
        </p:nvGrpSpPr>
        <p:grpSpPr>
          <a:xfrm rot="0">
            <a:off x="3589895" y="4046056"/>
            <a:ext cx="592611" cy="592611"/>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47" id="47"/>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48" id="48"/>
          <p:cNvGrpSpPr/>
          <p:nvPr/>
        </p:nvGrpSpPr>
        <p:grpSpPr>
          <a:xfrm rot="0">
            <a:off x="2414832" y="4046056"/>
            <a:ext cx="592611" cy="592611"/>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50" id="50"/>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51" id="51"/>
          <p:cNvGrpSpPr/>
          <p:nvPr/>
        </p:nvGrpSpPr>
        <p:grpSpPr>
          <a:xfrm rot="0">
            <a:off x="1239770" y="4046056"/>
            <a:ext cx="592611" cy="592611"/>
            <a:chOff x="0" y="0"/>
            <a:chExt cx="812800" cy="812800"/>
          </a:xfrm>
        </p:grpSpPr>
        <p:sp>
          <p:nvSpPr>
            <p:cNvPr name="Freeform 52" id="5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53" id="53"/>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54" id="54"/>
          <p:cNvGrpSpPr/>
          <p:nvPr/>
        </p:nvGrpSpPr>
        <p:grpSpPr>
          <a:xfrm rot="0">
            <a:off x="4764957" y="4046056"/>
            <a:ext cx="592611" cy="592611"/>
            <a:chOff x="0" y="0"/>
            <a:chExt cx="812800" cy="812800"/>
          </a:xfrm>
        </p:grpSpPr>
        <p:sp>
          <p:nvSpPr>
            <p:cNvPr name="Freeform 55" id="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56" id="56"/>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57" id="57"/>
          <p:cNvGrpSpPr/>
          <p:nvPr/>
        </p:nvGrpSpPr>
        <p:grpSpPr>
          <a:xfrm rot="0">
            <a:off x="5940019" y="4046056"/>
            <a:ext cx="592611" cy="592611"/>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59" id="59"/>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60" id="60"/>
          <p:cNvGrpSpPr/>
          <p:nvPr/>
        </p:nvGrpSpPr>
        <p:grpSpPr>
          <a:xfrm rot="0">
            <a:off x="3589895" y="2625363"/>
            <a:ext cx="592611" cy="592611"/>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62" id="62"/>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63" id="63"/>
          <p:cNvGrpSpPr/>
          <p:nvPr/>
        </p:nvGrpSpPr>
        <p:grpSpPr>
          <a:xfrm rot="0">
            <a:off x="2414832" y="2625363"/>
            <a:ext cx="592611" cy="592611"/>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65" id="65"/>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66" id="66"/>
          <p:cNvGrpSpPr/>
          <p:nvPr/>
        </p:nvGrpSpPr>
        <p:grpSpPr>
          <a:xfrm rot="0">
            <a:off x="1239770" y="2625363"/>
            <a:ext cx="592611" cy="592611"/>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68" id="68"/>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69" id="69"/>
          <p:cNvGrpSpPr/>
          <p:nvPr/>
        </p:nvGrpSpPr>
        <p:grpSpPr>
          <a:xfrm rot="0">
            <a:off x="4764957" y="2625363"/>
            <a:ext cx="592611" cy="592611"/>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71" id="71"/>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72" id="72"/>
          <p:cNvGrpSpPr/>
          <p:nvPr/>
        </p:nvGrpSpPr>
        <p:grpSpPr>
          <a:xfrm rot="0">
            <a:off x="5940019" y="2625363"/>
            <a:ext cx="592611" cy="592611"/>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74" id="74"/>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75" id="75"/>
          <p:cNvGrpSpPr/>
          <p:nvPr/>
        </p:nvGrpSpPr>
        <p:grpSpPr>
          <a:xfrm rot="0">
            <a:off x="3589895" y="6887444"/>
            <a:ext cx="592611" cy="592611"/>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77" id="77"/>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78" id="78"/>
          <p:cNvGrpSpPr/>
          <p:nvPr/>
        </p:nvGrpSpPr>
        <p:grpSpPr>
          <a:xfrm rot="0">
            <a:off x="2414832" y="6887444"/>
            <a:ext cx="592611" cy="592611"/>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80" id="80"/>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81" id="81"/>
          <p:cNvGrpSpPr/>
          <p:nvPr/>
        </p:nvGrpSpPr>
        <p:grpSpPr>
          <a:xfrm rot="0">
            <a:off x="1239770" y="6887444"/>
            <a:ext cx="592611" cy="592611"/>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83" id="83"/>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84" id="84"/>
          <p:cNvGrpSpPr/>
          <p:nvPr/>
        </p:nvGrpSpPr>
        <p:grpSpPr>
          <a:xfrm rot="0">
            <a:off x="4764957" y="6887444"/>
            <a:ext cx="592611" cy="592611"/>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86" id="86"/>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87" id="87"/>
          <p:cNvGrpSpPr/>
          <p:nvPr/>
        </p:nvGrpSpPr>
        <p:grpSpPr>
          <a:xfrm rot="0">
            <a:off x="5940019" y="6887773"/>
            <a:ext cx="592611" cy="592611"/>
            <a:chOff x="0" y="0"/>
            <a:chExt cx="812800" cy="812800"/>
          </a:xfrm>
        </p:grpSpPr>
        <p:sp>
          <p:nvSpPr>
            <p:cNvPr name="Freeform 88" id="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89" id="89"/>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90" id="90"/>
          <p:cNvGrpSpPr/>
          <p:nvPr/>
        </p:nvGrpSpPr>
        <p:grpSpPr>
          <a:xfrm rot="0">
            <a:off x="3589895" y="8308138"/>
            <a:ext cx="592611" cy="592611"/>
            <a:chOff x="0" y="0"/>
            <a:chExt cx="812800" cy="812800"/>
          </a:xfrm>
        </p:grpSpPr>
        <p:sp>
          <p:nvSpPr>
            <p:cNvPr name="Freeform 91" id="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92" id="92"/>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93" id="93"/>
          <p:cNvGrpSpPr/>
          <p:nvPr/>
        </p:nvGrpSpPr>
        <p:grpSpPr>
          <a:xfrm rot="0">
            <a:off x="2414832" y="8308138"/>
            <a:ext cx="592611" cy="592611"/>
            <a:chOff x="0" y="0"/>
            <a:chExt cx="812800" cy="812800"/>
          </a:xfrm>
        </p:grpSpPr>
        <p:sp>
          <p:nvSpPr>
            <p:cNvPr name="Freeform 94" id="9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95" id="95"/>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96" id="96"/>
          <p:cNvGrpSpPr/>
          <p:nvPr/>
        </p:nvGrpSpPr>
        <p:grpSpPr>
          <a:xfrm rot="0">
            <a:off x="1239770" y="8308138"/>
            <a:ext cx="592611" cy="592611"/>
            <a:chOff x="0" y="0"/>
            <a:chExt cx="812800" cy="812800"/>
          </a:xfrm>
        </p:grpSpPr>
        <p:sp>
          <p:nvSpPr>
            <p:cNvPr name="Freeform 97" id="9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98" id="98"/>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99" id="99"/>
          <p:cNvGrpSpPr/>
          <p:nvPr/>
        </p:nvGrpSpPr>
        <p:grpSpPr>
          <a:xfrm rot="0">
            <a:off x="4764957" y="8308138"/>
            <a:ext cx="592611" cy="592611"/>
            <a:chOff x="0" y="0"/>
            <a:chExt cx="812800" cy="812800"/>
          </a:xfrm>
        </p:grpSpPr>
        <p:sp>
          <p:nvSpPr>
            <p:cNvPr name="Freeform 100" id="10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101" id="101"/>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grpSp>
        <p:nvGrpSpPr>
          <p:cNvPr name="Group 102" id="102"/>
          <p:cNvGrpSpPr/>
          <p:nvPr/>
        </p:nvGrpSpPr>
        <p:grpSpPr>
          <a:xfrm rot="0">
            <a:off x="5940019" y="8308138"/>
            <a:ext cx="592611" cy="592611"/>
            <a:chOff x="0" y="0"/>
            <a:chExt cx="812800" cy="812800"/>
          </a:xfrm>
        </p:grpSpPr>
        <p:sp>
          <p:nvSpPr>
            <p:cNvPr name="Freeform 103" id="1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9FC9D8"/>
              </a:solidFill>
              <a:prstDash val="solid"/>
              <a:miter/>
            </a:ln>
          </p:spPr>
        </p:sp>
        <p:sp>
          <p:nvSpPr>
            <p:cNvPr name="TextBox 104" id="104"/>
            <p:cNvSpPr txBox="true"/>
            <p:nvPr/>
          </p:nvSpPr>
          <p:spPr>
            <a:xfrm>
              <a:off x="76200" y="28575"/>
              <a:ext cx="660400" cy="708025"/>
            </a:xfrm>
            <a:prstGeom prst="rect">
              <a:avLst/>
            </a:prstGeom>
          </p:spPr>
          <p:txBody>
            <a:bodyPr anchor="ctr" rtlCol="false" tIns="17293" lIns="17293" bIns="17293" rIns="17293"/>
            <a:lstStyle/>
            <a:p>
              <a:pPr algn="ctr">
                <a:lnSpc>
                  <a:spcPts val="2100"/>
                </a:lnSpc>
              </a:pPr>
            </a:p>
          </p:txBody>
        </p:sp>
      </p:grpSp>
      <p:sp>
        <p:nvSpPr>
          <p:cNvPr name="TextBox 105" id="105"/>
          <p:cNvSpPr txBox="true"/>
          <p:nvPr/>
        </p:nvSpPr>
        <p:spPr>
          <a:xfrm rot="0">
            <a:off x="3647858" y="5462648"/>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13</a:t>
            </a:r>
          </a:p>
        </p:txBody>
      </p:sp>
      <p:sp>
        <p:nvSpPr>
          <p:cNvPr name="TextBox 106" id="106"/>
          <p:cNvSpPr txBox="true"/>
          <p:nvPr/>
        </p:nvSpPr>
        <p:spPr>
          <a:xfrm rot="0">
            <a:off x="2472796" y="5462648"/>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12</a:t>
            </a:r>
          </a:p>
        </p:txBody>
      </p:sp>
      <p:sp>
        <p:nvSpPr>
          <p:cNvPr name="TextBox 107" id="107"/>
          <p:cNvSpPr txBox="true"/>
          <p:nvPr/>
        </p:nvSpPr>
        <p:spPr>
          <a:xfrm rot="0">
            <a:off x="1297734" y="5462648"/>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11</a:t>
            </a:r>
          </a:p>
        </p:txBody>
      </p:sp>
      <p:sp>
        <p:nvSpPr>
          <p:cNvPr name="TextBox 108" id="108"/>
          <p:cNvSpPr txBox="true"/>
          <p:nvPr/>
        </p:nvSpPr>
        <p:spPr>
          <a:xfrm rot="0">
            <a:off x="4822921" y="5462648"/>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14</a:t>
            </a:r>
          </a:p>
        </p:txBody>
      </p:sp>
      <p:sp>
        <p:nvSpPr>
          <p:cNvPr name="TextBox 109" id="109"/>
          <p:cNvSpPr txBox="true"/>
          <p:nvPr/>
        </p:nvSpPr>
        <p:spPr>
          <a:xfrm rot="0">
            <a:off x="5997983" y="5462648"/>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15</a:t>
            </a:r>
          </a:p>
        </p:txBody>
      </p:sp>
      <p:sp>
        <p:nvSpPr>
          <p:cNvPr name="TextBox 110" id="110"/>
          <p:cNvSpPr txBox="true"/>
          <p:nvPr/>
        </p:nvSpPr>
        <p:spPr>
          <a:xfrm rot="0">
            <a:off x="1340778" y="905647"/>
            <a:ext cx="5090844" cy="537845"/>
          </a:xfrm>
          <a:prstGeom prst="rect">
            <a:avLst/>
          </a:prstGeom>
        </p:spPr>
        <p:txBody>
          <a:bodyPr anchor="t" rtlCol="false" tIns="0" lIns="0" bIns="0" rIns="0">
            <a:spAutoFit/>
          </a:bodyPr>
          <a:lstStyle/>
          <a:p>
            <a:pPr algn="ctr">
              <a:lnSpc>
                <a:spcPts val="4480"/>
              </a:lnSpc>
            </a:pPr>
            <a:r>
              <a:rPr lang="en-US" sz="3200">
                <a:solidFill>
                  <a:srgbClr val="4791AB"/>
                </a:solidFill>
                <a:latin typeface="Marykate"/>
                <a:ea typeface="Marykate"/>
                <a:cs typeface="Marykate"/>
                <a:sym typeface="Marykate"/>
              </a:rPr>
              <a:t>SNOWFLAKE NUMBER PRACTICE</a:t>
            </a:r>
          </a:p>
        </p:txBody>
      </p:sp>
      <p:sp>
        <p:nvSpPr>
          <p:cNvPr name="TextBox 111" id="111"/>
          <p:cNvSpPr txBox="true"/>
          <p:nvPr/>
        </p:nvSpPr>
        <p:spPr>
          <a:xfrm rot="0">
            <a:off x="1200114" y="1453016"/>
            <a:ext cx="5372172" cy="436390"/>
          </a:xfrm>
          <a:prstGeom prst="rect">
            <a:avLst/>
          </a:prstGeom>
        </p:spPr>
        <p:txBody>
          <a:bodyPr anchor="t" rtlCol="false" tIns="0" lIns="0" bIns="0" rIns="0">
            <a:spAutoFit/>
          </a:bodyPr>
          <a:lstStyle/>
          <a:p>
            <a:pPr algn="l">
              <a:lnSpc>
                <a:spcPts val="1721"/>
              </a:lnSpc>
            </a:pPr>
            <a:r>
              <a:rPr lang="en-US" sz="1593">
                <a:solidFill>
                  <a:srgbClr val="000000"/>
                </a:solidFill>
                <a:latin typeface="KG Primary Penmanship"/>
                <a:ea typeface="KG Primary Penmanship"/>
                <a:cs typeface="KG Primary Penmanship"/>
                <a:sym typeface="KG Primary Penmanship"/>
              </a:rPr>
              <a:t>Practice writing your numbers 1-25 in the snowflakes below.  When finished, color the snowflakes on the back of this page and practice your handwriting.</a:t>
            </a:r>
          </a:p>
        </p:txBody>
      </p:sp>
      <p:sp>
        <p:nvSpPr>
          <p:cNvPr name="TextBox 112" id="112"/>
          <p:cNvSpPr txBox="true"/>
          <p:nvPr/>
        </p:nvSpPr>
        <p:spPr>
          <a:xfrm rot="0">
            <a:off x="3647858" y="4041955"/>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8</a:t>
            </a:r>
          </a:p>
        </p:txBody>
      </p:sp>
      <p:sp>
        <p:nvSpPr>
          <p:cNvPr name="TextBox 113" id="113"/>
          <p:cNvSpPr txBox="true"/>
          <p:nvPr/>
        </p:nvSpPr>
        <p:spPr>
          <a:xfrm rot="0">
            <a:off x="2472796" y="4041955"/>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7</a:t>
            </a:r>
          </a:p>
        </p:txBody>
      </p:sp>
      <p:sp>
        <p:nvSpPr>
          <p:cNvPr name="TextBox 114" id="114"/>
          <p:cNvSpPr txBox="true"/>
          <p:nvPr/>
        </p:nvSpPr>
        <p:spPr>
          <a:xfrm rot="0">
            <a:off x="1297734" y="4041955"/>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6</a:t>
            </a:r>
          </a:p>
        </p:txBody>
      </p:sp>
      <p:sp>
        <p:nvSpPr>
          <p:cNvPr name="TextBox 115" id="115"/>
          <p:cNvSpPr txBox="true"/>
          <p:nvPr/>
        </p:nvSpPr>
        <p:spPr>
          <a:xfrm rot="0">
            <a:off x="4822921" y="4041955"/>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9</a:t>
            </a:r>
          </a:p>
        </p:txBody>
      </p:sp>
      <p:sp>
        <p:nvSpPr>
          <p:cNvPr name="TextBox 116" id="116"/>
          <p:cNvSpPr txBox="true"/>
          <p:nvPr/>
        </p:nvSpPr>
        <p:spPr>
          <a:xfrm rot="0">
            <a:off x="5997983" y="4041955"/>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10</a:t>
            </a:r>
          </a:p>
        </p:txBody>
      </p:sp>
      <p:sp>
        <p:nvSpPr>
          <p:cNvPr name="TextBox 117" id="117"/>
          <p:cNvSpPr txBox="true"/>
          <p:nvPr/>
        </p:nvSpPr>
        <p:spPr>
          <a:xfrm rot="0">
            <a:off x="3647858" y="2621261"/>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3</a:t>
            </a:r>
          </a:p>
        </p:txBody>
      </p:sp>
      <p:sp>
        <p:nvSpPr>
          <p:cNvPr name="TextBox 118" id="118"/>
          <p:cNvSpPr txBox="true"/>
          <p:nvPr/>
        </p:nvSpPr>
        <p:spPr>
          <a:xfrm rot="0">
            <a:off x="2472796" y="2621261"/>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a:t>
            </a:r>
          </a:p>
        </p:txBody>
      </p:sp>
      <p:sp>
        <p:nvSpPr>
          <p:cNvPr name="TextBox 119" id="119"/>
          <p:cNvSpPr txBox="true"/>
          <p:nvPr/>
        </p:nvSpPr>
        <p:spPr>
          <a:xfrm rot="0">
            <a:off x="1297734" y="2621261"/>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a:t>
            </a:r>
          </a:p>
        </p:txBody>
      </p:sp>
      <p:sp>
        <p:nvSpPr>
          <p:cNvPr name="TextBox 120" id="120"/>
          <p:cNvSpPr txBox="true"/>
          <p:nvPr/>
        </p:nvSpPr>
        <p:spPr>
          <a:xfrm rot="0">
            <a:off x="4822921" y="2621261"/>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4</a:t>
            </a:r>
          </a:p>
        </p:txBody>
      </p:sp>
      <p:sp>
        <p:nvSpPr>
          <p:cNvPr name="TextBox 121" id="121"/>
          <p:cNvSpPr txBox="true"/>
          <p:nvPr/>
        </p:nvSpPr>
        <p:spPr>
          <a:xfrm rot="0">
            <a:off x="5997983" y="2621261"/>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5</a:t>
            </a:r>
          </a:p>
        </p:txBody>
      </p:sp>
      <p:sp>
        <p:nvSpPr>
          <p:cNvPr name="TextBox 122" id="122"/>
          <p:cNvSpPr txBox="true"/>
          <p:nvPr/>
        </p:nvSpPr>
        <p:spPr>
          <a:xfrm rot="0">
            <a:off x="3647858" y="6883342"/>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18</a:t>
            </a:r>
          </a:p>
        </p:txBody>
      </p:sp>
      <p:sp>
        <p:nvSpPr>
          <p:cNvPr name="TextBox 123" id="123"/>
          <p:cNvSpPr txBox="true"/>
          <p:nvPr/>
        </p:nvSpPr>
        <p:spPr>
          <a:xfrm rot="0">
            <a:off x="2472796" y="6883342"/>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17</a:t>
            </a:r>
          </a:p>
        </p:txBody>
      </p:sp>
      <p:sp>
        <p:nvSpPr>
          <p:cNvPr name="TextBox 124" id="124"/>
          <p:cNvSpPr txBox="true"/>
          <p:nvPr/>
        </p:nvSpPr>
        <p:spPr>
          <a:xfrm rot="0">
            <a:off x="1297734" y="6883342"/>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16</a:t>
            </a:r>
          </a:p>
        </p:txBody>
      </p:sp>
      <p:sp>
        <p:nvSpPr>
          <p:cNvPr name="TextBox 125" id="125"/>
          <p:cNvSpPr txBox="true"/>
          <p:nvPr/>
        </p:nvSpPr>
        <p:spPr>
          <a:xfrm rot="0">
            <a:off x="4822921" y="6883342"/>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19</a:t>
            </a:r>
          </a:p>
        </p:txBody>
      </p:sp>
      <p:sp>
        <p:nvSpPr>
          <p:cNvPr name="TextBox 126" id="126"/>
          <p:cNvSpPr txBox="true"/>
          <p:nvPr/>
        </p:nvSpPr>
        <p:spPr>
          <a:xfrm rot="0">
            <a:off x="5997983" y="6883671"/>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20</a:t>
            </a:r>
          </a:p>
        </p:txBody>
      </p:sp>
      <p:sp>
        <p:nvSpPr>
          <p:cNvPr name="TextBox 127" id="127"/>
          <p:cNvSpPr txBox="true"/>
          <p:nvPr/>
        </p:nvSpPr>
        <p:spPr>
          <a:xfrm rot="0">
            <a:off x="3647858" y="8304036"/>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23</a:t>
            </a:r>
          </a:p>
        </p:txBody>
      </p:sp>
      <p:sp>
        <p:nvSpPr>
          <p:cNvPr name="TextBox 128" id="128"/>
          <p:cNvSpPr txBox="true"/>
          <p:nvPr/>
        </p:nvSpPr>
        <p:spPr>
          <a:xfrm rot="0">
            <a:off x="2472796" y="8304036"/>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22</a:t>
            </a:r>
          </a:p>
        </p:txBody>
      </p:sp>
      <p:sp>
        <p:nvSpPr>
          <p:cNvPr name="TextBox 129" id="129"/>
          <p:cNvSpPr txBox="true"/>
          <p:nvPr/>
        </p:nvSpPr>
        <p:spPr>
          <a:xfrm rot="0">
            <a:off x="1297734" y="8304036"/>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21</a:t>
            </a:r>
          </a:p>
        </p:txBody>
      </p:sp>
      <p:sp>
        <p:nvSpPr>
          <p:cNvPr name="TextBox 130" id="130"/>
          <p:cNvSpPr txBox="true"/>
          <p:nvPr/>
        </p:nvSpPr>
        <p:spPr>
          <a:xfrm rot="0">
            <a:off x="4822921" y="8304036"/>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24</a:t>
            </a:r>
          </a:p>
        </p:txBody>
      </p:sp>
      <p:sp>
        <p:nvSpPr>
          <p:cNvPr name="TextBox 131" id="131"/>
          <p:cNvSpPr txBox="true"/>
          <p:nvPr/>
        </p:nvSpPr>
        <p:spPr>
          <a:xfrm rot="0">
            <a:off x="5997983" y="8304036"/>
            <a:ext cx="476683" cy="534139"/>
          </a:xfrm>
          <a:prstGeom prst="rect">
            <a:avLst/>
          </a:prstGeom>
        </p:spPr>
        <p:txBody>
          <a:bodyPr anchor="t" rtlCol="false" tIns="0" lIns="0" bIns="0" rIns="0">
            <a:spAutoFit/>
          </a:bodyPr>
          <a:lstStyle/>
          <a:p>
            <a:pPr algn="ctr">
              <a:lnSpc>
                <a:spcPts val="4356"/>
              </a:lnSpc>
            </a:pPr>
            <a:r>
              <a:rPr lang="en-US" sz="3111">
                <a:solidFill>
                  <a:srgbClr val="000000"/>
                </a:solidFill>
                <a:latin typeface="KG Primary Dots"/>
                <a:ea typeface="KG Primary Dots"/>
                <a:cs typeface="KG Primary Dots"/>
                <a:sym typeface="KG Primary Dots"/>
              </a:rPr>
              <a:t>25</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DEF6FF"/>
        </a:solidFill>
      </p:bgPr>
    </p:bg>
    <p:spTree>
      <p:nvGrpSpPr>
        <p:cNvPr id="1" name=""/>
        <p:cNvGrpSpPr/>
        <p:nvPr/>
      </p:nvGrpSpPr>
      <p:grpSpPr>
        <a:xfrm>
          <a:off x="0" y="0"/>
          <a:ext cx="0" cy="0"/>
          <a:chOff x="0" y="0"/>
          <a:chExt cx="0" cy="0"/>
        </a:xfrm>
      </p:grpSpPr>
      <p:grpSp>
        <p:nvGrpSpPr>
          <p:cNvPr name="Group 2" id="2"/>
          <p:cNvGrpSpPr/>
          <p:nvPr/>
        </p:nvGrpSpPr>
        <p:grpSpPr>
          <a:xfrm rot="0">
            <a:off x="731525" y="711037"/>
            <a:ext cx="6309351" cy="8636326"/>
            <a:chOff x="0" y="0"/>
            <a:chExt cx="2199338" cy="3010484"/>
          </a:xfrm>
        </p:grpSpPr>
        <p:sp>
          <p:nvSpPr>
            <p:cNvPr name="Freeform 3" id="3"/>
            <p:cNvSpPr/>
            <p:nvPr/>
          </p:nvSpPr>
          <p:spPr>
            <a:xfrm flipH="false" flipV="false" rot="0">
              <a:off x="0" y="0"/>
              <a:ext cx="2199338" cy="3010484"/>
            </a:xfrm>
            <a:custGeom>
              <a:avLst/>
              <a:gdLst/>
              <a:ahLst/>
              <a:cxnLst/>
              <a:rect r="r" b="b" t="t" l="l"/>
              <a:pathLst>
                <a:path h="3010484" w="2199338">
                  <a:moveTo>
                    <a:pt x="18406" y="0"/>
                  </a:moveTo>
                  <a:lnTo>
                    <a:pt x="2180932" y="0"/>
                  </a:lnTo>
                  <a:cubicBezTo>
                    <a:pt x="2185813" y="0"/>
                    <a:pt x="2190495" y="1939"/>
                    <a:pt x="2193947" y="5391"/>
                  </a:cubicBezTo>
                  <a:cubicBezTo>
                    <a:pt x="2197399" y="8843"/>
                    <a:pt x="2199338" y="13524"/>
                    <a:pt x="2199338" y="18406"/>
                  </a:cubicBezTo>
                  <a:lnTo>
                    <a:pt x="2199338" y="2992078"/>
                  </a:lnTo>
                  <a:cubicBezTo>
                    <a:pt x="2199338" y="2996960"/>
                    <a:pt x="2197399" y="3001641"/>
                    <a:pt x="2193947" y="3005093"/>
                  </a:cubicBezTo>
                  <a:cubicBezTo>
                    <a:pt x="2190495" y="3008545"/>
                    <a:pt x="2185813" y="3010484"/>
                    <a:pt x="2180932" y="3010484"/>
                  </a:cubicBezTo>
                  <a:lnTo>
                    <a:pt x="18406" y="3010484"/>
                  </a:lnTo>
                  <a:cubicBezTo>
                    <a:pt x="13524" y="3010484"/>
                    <a:pt x="8843" y="3008545"/>
                    <a:pt x="5391" y="3005093"/>
                  </a:cubicBezTo>
                  <a:cubicBezTo>
                    <a:pt x="1939" y="3001641"/>
                    <a:pt x="0" y="2996960"/>
                    <a:pt x="0" y="2992078"/>
                  </a:cubicBezTo>
                  <a:lnTo>
                    <a:pt x="0" y="18406"/>
                  </a:lnTo>
                  <a:cubicBezTo>
                    <a:pt x="0" y="13524"/>
                    <a:pt x="1939" y="8843"/>
                    <a:pt x="5391" y="5391"/>
                  </a:cubicBezTo>
                  <a:cubicBezTo>
                    <a:pt x="8843" y="1939"/>
                    <a:pt x="13524" y="0"/>
                    <a:pt x="18406" y="0"/>
                  </a:cubicBezTo>
                  <a:close/>
                </a:path>
              </a:pathLst>
            </a:custGeom>
            <a:solidFill>
              <a:srgbClr val="FFFFFF"/>
            </a:solidFill>
            <a:ln w="76200" cap="sq">
              <a:solidFill>
                <a:srgbClr val="4791AB"/>
              </a:solidFill>
              <a:prstDash val="solid"/>
              <a:miter/>
            </a:ln>
          </p:spPr>
        </p:sp>
        <p:sp>
          <p:nvSpPr>
            <p:cNvPr name="TextBox 4" id="4"/>
            <p:cNvSpPr txBox="true"/>
            <p:nvPr/>
          </p:nvSpPr>
          <p:spPr>
            <a:xfrm>
              <a:off x="0" y="-38100"/>
              <a:ext cx="2199338" cy="3048584"/>
            </a:xfrm>
            <a:prstGeom prst="rect">
              <a:avLst/>
            </a:prstGeom>
          </p:spPr>
          <p:txBody>
            <a:bodyPr anchor="ctr" rtlCol="false" tIns="50800" lIns="50800" bIns="50800" rIns="50800"/>
            <a:lstStyle/>
            <a:p>
              <a:pPr algn="ctr">
                <a:lnSpc>
                  <a:spcPts val="1960"/>
                </a:lnSpc>
              </a:pPr>
            </a:p>
          </p:txBody>
        </p:sp>
      </p:grpSp>
      <p:sp>
        <p:nvSpPr>
          <p:cNvPr name="Freeform 5" id="5"/>
          <p:cNvSpPr/>
          <p:nvPr/>
        </p:nvSpPr>
        <p:spPr>
          <a:xfrm flipH="false" flipV="false" rot="0">
            <a:off x="1165178" y="1550468"/>
            <a:ext cx="5442043" cy="5661423"/>
          </a:xfrm>
          <a:custGeom>
            <a:avLst/>
            <a:gdLst/>
            <a:ahLst/>
            <a:cxnLst/>
            <a:rect r="r" b="b" t="t" l="l"/>
            <a:pathLst>
              <a:path h="5661423" w="5442043">
                <a:moveTo>
                  <a:pt x="0" y="0"/>
                </a:moveTo>
                <a:lnTo>
                  <a:pt x="5442044" y="0"/>
                </a:lnTo>
                <a:lnTo>
                  <a:pt x="5442044" y="5661423"/>
                </a:lnTo>
                <a:lnTo>
                  <a:pt x="0" y="56614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77240" y="7801574"/>
            <a:ext cx="6217920" cy="962660"/>
          </a:xfrm>
          <a:prstGeom prst="rect">
            <a:avLst/>
          </a:prstGeom>
        </p:spPr>
        <p:txBody>
          <a:bodyPr anchor="t" rtlCol="false" tIns="0" lIns="0" bIns="0" rIns="0">
            <a:spAutoFit/>
          </a:bodyPr>
          <a:lstStyle/>
          <a:p>
            <a:pPr algn="ctr">
              <a:lnSpc>
                <a:spcPts val="7840"/>
              </a:lnSpc>
            </a:pPr>
            <a:r>
              <a:rPr lang="en-US" sz="5600">
                <a:solidFill>
                  <a:srgbClr val="000000"/>
                </a:solidFill>
                <a:latin typeface="KG Primary Dots Lined"/>
                <a:ea typeface="KG Primary Dots Lined"/>
                <a:cs typeface="KG Primary Dots Lined"/>
                <a:sym typeface="KG Primary Dots Lined"/>
              </a:rPr>
              <a:t> snowflake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9787"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true" flipV="false" rot="0">
            <a:off x="876904" y="2536666"/>
            <a:ext cx="903198" cy="1278865"/>
          </a:xfrm>
          <a:custGeom>
            <a:avLst/>
            <a:gdLst/>
            <a:ahLst/>
            <a:cxnLst/>
            <a:rect r="r" b="b" t="t" l="l"/>
            <a:pathLst>
              <a:path h="1278865" w="903198">
                <a:moveTo>
                  <a:pt x="903199" y="0"/>
                </a:moveTo>
                <a:lnTo>
                  <a:pt x="0" y="0"/>
                </a:lnTo>
                <a:lnTo>
                  <a:pt x="0" y="1278865"/>
                </a:lnTo>
                <a:lnTo>
                  <a:pt x="903199" y="1278865"/>
                </a:lnTo>
                <a:lnTo>
                  <a:pt x="903199" y="0"/>
                </a:lnTo>
                <a:close/>
              </a:path>
            </a:pathLst>
          </a:custGeom>
          <a:blipFill>
            <a:blip r:embed="rId4"/>
            <a:stretch>
              <a:fillRect l="0" t="0" r="0" b="0"/>
            </a:stretch>
          </a:blipFill>
        </p:spPr>
      </p:sp>
      <p:sp>
        <p:nvSpPr>
          <p:cNvPr name="Freeform 28" id="28"/>
          <p:cNvSpPr/>
          <p:nvPr/>
        </p:nvSpPr>
        <p:spPr>
          <a:xfrm flipH="false" flipV="false" rot="0">
            <a:off x="6019662" y="2583273"/>
            <a:ext cx="848470" cy="1185651"/>
          </a:xfrm>
          <a:custGeom>
            <a:avLst/>
            <a:gdLst/>
            <a:ahLst/>
            <a:cxnLst/>
            <a:rect r="r" b="b" t="t" l="l"/>
            <a:pathLst>
              <a:path h="1185651" w="848470">
                <a:moveTo>
                  <a:pt x="0" y="0"/>
                </a:moveTo>
                <a:lnTo>
                  <a:pt x="848469" y="0"/>
                </a:lnTo>
                <a:lnTo>
                  <a:pt x="848469" y="1185651"/>
                </a:lnTo>
                <a:lnTo>
                  <a:pt x="0" y="1185651"/>
                </a:lnTo>
                <a:lnTo>
                  <a:pt x="0" y="0"/>
                </a:lnTo>
                <a:close/>
              </a:path>
            </a:pathLst>
          </a:custGeom>
          <a:blipFill>
            <a:blip r:embed="rId5"/>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
        <p:nvSpPr>
          <p:cNvPr name="TextBox 33" id="33"/>
          <p:cNvSpPr txBox="true"/>
          <p:nvPr/>
        </p:nvSpPr>
        <p:spPr>
          <a:xfrm rot="0">
            <a:off x="512643" y="7208521"/>
            <a:ext cx="6747113" cy="198083"/>
          </a:xfrm>
          <a:prstGeom prst="rect">
            <a:avLst/>
          </a:prstGeom>
        </p:spPr>
        <p:txBody>
          <a:bodyPr anchor="t" rtlCol="false" tIns="0" lIns="0" bIns="0" rIns="0">
            <a:spAutoFit/>
          </a:bodyPr>
          <a:lstStyle/>
          <a:p>
            <a:pPr algn="just" marL="0" indent="0" lvl="0">
              <a:lnSpc>
                <a:spcPts val="1679"/>
              </a:lnSpc>
              <a:spcBef>
                <a:spcPct val="0"/>
              </a:spcBef>
            </a:pPr>
            <a:r>
              <a:rPr lang="en-US" sz="1200">
                <a:solidFill>
                  <a:srgbClr val="000001"/>
                </a:solidFill>
                <a:latin typeface="Now"/>
                <a:ea typeface="Now"/>
                <a:cs typeface="Now"/>
                <a:sym typeface="Now"/>
              </a:rPr>
              <a:t>An owl and a penguin are similar because</a:t>
            </a:r>
          </a:p>
        </p:txBody>
      </p:sp>
      <p:sp>
        <p:nvSpPr>
          <p:cNvPr name="TextBox 34" id="34"/>
          <p:cNvSpPr txBox="true"/>
          <p:nvPr/>
        </p:nvSpPr>
        <p:spPr>
          <a:xfrm rot="0">
            <a:off x="512643" y="8103673"/>
            <a:ext cx="6297772" cy="198139"/>
          </a:xfrm>
          <a:prstGeom prst="rect">
            <a:avLst/>
          </a:prstGeom>
        </p:spPr>
        <p:txBody>
          <a:bodyPr anchor="t" rtlCol="false" tIns="0" lIns="0" bIns="0" rIns="0">
            <a:spAutoFit/>
          </a:bodyPr>
          <a:lstStyle/>
          <a:p>
            <a:pPr algn="just" marL="0" indent="0" lvl="0">
              <a:lnSpc>
                <a:spcPts val="1679"/>
              </a:lnSpc>
              <a:spcBef>
                <a:spcPct val="0"/>
              </a:spcBef>
            </a:pPr>
            <a:r>
              <a:rPr lang="en-US" sz="1200" strike="noStrike" u="none">
                <a:solidFill>
                  <a:srgbClr val="000001"/>
                </a:solidFill>
                <a:latin typeface="Now"/>
                <a:ea typeface="Now"/>
                <a:cs typeface="Now"/>
                <a:sym typeface="Now"/>
              </a:rPr>
              <a:t>They are different because</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9327516">
            <a:off x="852821" y="2746002"/>
            <a:ext cx="951365" cy="860193"/>
          </a:xfrm>
          <a:custGeom>
            <a:avLst/>
            <a:gdLst/>
            <a:ahLst/>
            <a:cxnLst/>
            <a:rect r="r" b="b" t="t" l="l"/>
            <a:pathLst>
              <a:path h="860193" w="951365">
                <a:moveTo>
                  <a:pt x="0" y="0"/>
                </a:moveTo>
                <a:lnTo>
                  <a:pt x="951365" y="0"/>
                </a:lnTo>
                <a:lnTo>
                  <a:pt x="951365" y="860193"/>
                </a:lnTo>
                <a:lnTo>
                  <a:pt x="0" y="8601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true" flipV="false" rot="0">
            <a:off x="6028390" y="2724256"/>
            <a:ext cx="831014" cy="903685"/>
          </a:xfrm>
          <a:custGeom>
            <a:avLst/>
            <a:gdLst/>
            <a:ahLst/>
            <a:cxnLst/>
            <a:rect r="r" b="b" t="t" l="l"/>
            <a:pathLst>
              <a:path h="903685" w="831014">
                <a:moveTo>
                  <a:pt x="831013" y="0"/>
                </a:moveTo>
                <a:lnTo>
                  <a:pt x="0" y="0"/>
                </a:lnTo>
                <a:lnTo>
                  <a:pt x="0" y="903685"/>
                </a:lnTo>
                <a:lnTo>
                  <a:pt x="831013" y="903685"/>
                </a:lnTo>
                <a:lnTo>
                  <a:pt x="83101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true" flipV="false" rot="0">
            <a:off x="876904" y="2536666"/>
            <a:ext cx="903198" cy="1278865"/>
          </a:xfrm>
          <a:custGeom>
            <a:avLst/>
            <a:gdLst/>
            <a:ahLst/>
            <a:cxnLst/>
            <a:rect r="r" b="b" t="t" l="l"/>
            <a:pathLst>
              <a:path h="1278865" w="903198">
                <a:moveTo>
                  <a:pt x="903199" y="0"/>
                </a:moveTo>
                <a:lnTo>
                  <a:pt x="0" y="0"/>
                </a:lnTo>
                <a:lnTo>
                  <a:pt x="0" y="1278865"/>
                </a:lnTo>
                <a:lnTo>
                  <a:pt x="903199" y="1278865"/>
                </a:lnTo>
                <a:lnTo>
                  <a:pt x="903199" y="0"/>
                </a:lnTo>
                <a:close/>
              </a:path>
            </a:pathLst>
          </a:custGeom>
          <a:blipFill>
            <a:blip r:embed="rId4"/>
            <a:stretch>
              <a:fillRect l="0" t="0" r="0" b="0"/>
            </a:stretch>
          </a:blipFill>
        </p:spPr>
      </p:sp>
      <p:sp>
        <p:nvSpPr>
          <p:cNvPr name="Freeform 28" id="28"/>
          <p:cNvSpPr/>
          <p:nvPr/>
        </p:nvSpPr>
        <p:spPr>
          <a:xfrm flipH="false" flipV="false" rot="0">
            <a:off x="6019662" y="2583273"/>
            <a:ext cx="848470" cy="1185651"/>
          </a:xfrm>
          <a:custGeom>
            <a:avLst/>
            <a:gdLst/>
            <a:ahLst/>
            <a:cxnLst/>
            <a:rect r="r" b="b" t="t" l="l"/>
            <a:pathLst>
              <a:path h="1185651" w="848470">
                <a:moveTo>
                  <a:pt x="0" y="0"/>
                </a:moveTo>
                <a:lnTo>
                  <a:pt x="848469" y="0"/>
                </a:lnTo>
                <a:lnTo>
                  <a:pt x="848469" y="1185651"/>
                </a:lnTo>
                <a:lnTo>
                  <a:pt x="0" y="1185651"/>
                </a:lnTo>
                <a:lnTo>
                  <a:pt x="0" y="0"/>
                </a:lnTo>
                <a:close/>
              </a:path>
            </a:pathLst>
          </a:custGeom>
          <a:blipFill>
            <a:blip r:embed="rId5"/>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816181"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0">
            <a:off x="5907405" y="2474807"/>
            <a:ext cx="983561" cy="1402583"/>
          </a:xfrm>
          <a:custGeom>
            <a:avLst/>
            <a:gdLst/>
            <a:ahLst/>
            <a:cxnLst/>
            <a:rect r="r" b="b" t="t" l="l"/>
            <a:pathLst>
              <a:path h="1402583" w="983561">
                <a:moveTo>
                  <a:pt x="0" y="0"/>
                </a:moveTo>
                <a:lnTo>
                  <a:pt x="983562" y="0"/>
                </a:lnTo>
                <a:lnTo>
                  <a:pt x="983562" y="1402583"/>
                </a:lnTo>
                <a:lnTo>
                  <a:pt x="0" y="14025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true" flipV="false" rot="0">
            <a:off x="836084" y="2474807"/>
            <a:ext cx="1029145" cy="1402583"/>
          </a:xfrm>
          <a:custGeom>
            <a:avLst/>
            <a:gdLst/>
            <a:ahLst/>
            <a:cxnLst/>
            <a:rect r="r" b="b" t="t" l="l"/>
            <a:pathLst>
              <a:path h="1402583" w="1029145">
                <a:moveTo>
                  <a:pt x="1029145" y="0"/>
                </a:moveTo>
                <a:lnTo>
                  <a:pt x="0" y="0"/>
                </a:lnTo>
                <a:lnTo>
                  <a:pt x="0" y="1402583"/>
                </a:lnTo>
                <a:lnTo>
                  <a:pt x="1029145" y="1402583"/>
                </a:lnTo>
                <a:lnTo>
                  <a:pt x="102914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
        <p:nvSpPr>
          <p:cNvPr name="TextBox 33" id="33"/>
          <p:cNvSpPr txBox="true"/>
          <p:nvPr/>
        </p:nvSpPr>
        <p:spPr>
          <a:xfrm rot="0">
            <a:off x="512643" y="7208521"/>
            <a:ext cx="6747113" cy="198139"/>
          </a:xfrm>
          <a:prstGeom prst="rect">
            <a:avLst/>
          </a:prstGeom>
        </p:spPr>
        <p:txBody>
          <a:bodyPr anchor="t" rtlCol="false" tIns="0" lIns="0" bIns="0" rIns="0">
            <a:spAutoFit/>
          </a:bodyPr>
          <a:lstStyle/>
          <a:p>
            <a:pPr algn="just" marL="0" indent="0" lvl="0">
              <a:lnSpc>
                <a:spcPts val="1679"/>
              </a:lnSpc>
              <a:spcBef>
                <a:spcPct val="0"/>
              </a:spcBef>
            </a:pPr>
            <a:r>
              <a:rPr lang="en-US" sz="1200">
                <a:solidFill>
                  <a:srgbClr val="000001"/>
                </a:solidFill>
                <a:latin typeface="Now"/>
                <a:ea typeface="Now"/>
                <a:cs typeface="Now"/>
                <a:sym typeface="Now"/>
              </a:rPr>
              <a:t>Ice skating and skiing are similar because</a:t>
            </a:r>
          </a:p>
        </p:txBody>
      </p:sp>
      <p:sp>
        <p:nvSpPr>
          <p:cNvPr name="TextBox 34" id="34"/>
          <p:cNvSpPr txBox="true"/>
          <p:nvPr/>
        </p:nvSpPr>
        <p:spPr>
          <a:xfrm rot="0">
            <a:off x="512643" y="8103673"/>
            <a:ext cx="6297772" cy="198139"/>
          </a:xfrm>
          <a:prstGeom prst="rect">
            <a:avLst/>
          </a:prstGeom>
        </p:spPr>
        <p:txBody>
          <a:bodyPr anchor="t" rtlCol="false" tIns="0" lIns="0" bIns="0" rIns="0">
            <a:spAutoFit/>
          </a:bodyPr>
          <a:lstStyle/>
          <a:p>
            <a:pPr algn="just" marL="0" indent="0" lvl="0">
              <a:lnSpc>
                <a:spcPts val="1679"/>
              </a:lnSpc>
              <a:spcBef>
                <a:spcPct val="0"/>
              </a:spcBef>
            </a:pPr>
            <a:r>
              <a:rPr lang="en-US" sz="1200" strike="noStrike" u="none">
                <a:solidFill>
                  <a:srgbClr val="000001"/>
                </a:solidFill>
                <a:latin typeface="Now"/>
                <a:ea typeface="Now"/>
                <a:cs typeface="Now"/>
                <a:sym typeface="Now"/>
              </a:rPr>
              <a:t>They are different because</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816181"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0">
            <a:off x="5907405" y="2474807"/>
            <a:ext cx="983561" cy="1402583"/>
          </a:xfrm>
          <a:custGeom>
            <a:avLst/>
            <a:gdLst/>
            <a:ahLst/>
            <a:cxnLst/>
            <a:rect r="r" b="b" t="t" l="l"/>
            <a:pathLst>
              <a:path h="1402583" w="983561">
                <a:moveTo>
                  <a:pt x="0" y="0"/>
                </a:moveTo>
                <a:lnTo>
                  <a:pt x="983562" y="0"/>
                </a:lnTo>
                <a:lnTo>
                  <a:pt x="983562" y="1402583"/>
                </a:lnTo>
                <a:lnTo>
                  <a:pt x="0" y="14025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true" flipV="false" rot="0">
            <a:off x="836084" y="2474807"/>
            <a:ext cx="1029145" cy="1402583"/>
          </a:xfrm>
          <a:custGeom>
            <a:avLst/>
            <a:gdLst/>
            <a:ahLst/>
            <a:cxnLst/>
            <a:rect r="r" b="b" t="t" l="l"/>
            <a:pathLst>
              <a:path h="1402583" w="1029145">
                <a:moveTo>
                  <a:pt x="1029145" y="0"/>
                </a:moveTo>
                <a:lnTo>
                  <a:pt x="0" y="0"/>
                </a:lnTo>
                <a:lnTo>
                  <a:pt x="0" y="1402583"/>
                </a:lnTo>
                <a:lnTo>
                  <a:pt x="1029145" y="1402583"/>
                </a:lnTo>
                <a:lnTo>
                  <a:pt x="102914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0">
            <a:off x="6169162" y="2738656"/>
            <a:ext cx="563207" cy="874885"/>
          </a:xfrm>
          <a:custGeom>
            <a:avLst/>
            <a:gdLst/>
            <a:ahLst/>
            <a:cxnLst/>
            <a:rect r="r" b="b" t="t" l="l"/>
            <a:pathLst>
              <a:path h="874885" w="563207">
                <a:moveTo>
                  <a:pt x="0" y="0"/>
                </a:moveTo>
                <a:lnTo>
                  <a:pt x="563207" y="0"/>
                </a:lnTo>
                <a:lnTo>
                  <a:pt x="563207" y="874885"/>
                </a:lnTo>
                <a:lnTo>
                  <a:pt x="0" y="874885"/>
                </a:lnTo>
                <a:lnTo>
                  <a:pt x="0" y="0"/>
                </a:lnTo>
                <a:close/>
              </a:path>
            </a:pathLst>
          </a:custGeom>
          <a:blipFill>
            <a:blip r:embed="rId4"/>
            <a:stretch>
              <a:fillRect l="0" t="0" r="0" b="0"/>
            </a:stretch>
          </a:blipFill>
        </p:spPr>
      </p:sp>
      <p:sp>
        <p:nvSpPr>
          <p:cNvPr name="Freeform 28" id="28"/>
          <p:cNvSpPr/>
          <p:nvPr/>
        </p:nvSpPr>
        <p:spPr>
          <a:xfrm flipH="false" flipV="false" rot="0">
            <a:off x="888200" y="2816526"/>
            <a:ext cx="630407" cy="719145"/>
          </a:xfrm>
          <a:custGeom>
            <a:avLst/>
            <a:gdLst/>
            <a:ahLst/>
            <a:cxnLst/>
            <a:rect r="r" b="b" t="t" l="l"/>
            <a:pathLst>
              <a:path h="719145" w="630407">
                <a:moveTo>
                  <a:pt x="0" y="0"/>
                </a:moveTo>
                <a:lnTo>
                  <a:pt x="630408" y="0"/>
                </a:lnTo>
                <a:lnTo>
                  <a:pt x="630408" y="719144"/>
                </a:lnTo>
                <a:lnTo>
                  <a:pt x="0" y="7191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
        <p:nvSpPr>
          <p:cNvPr name="TextBox 33" id="33"/>
          <p:cNvSpPr txBox="true"/>
          <p:nvPr/>
        </p:nvSpPr>
        <p:spPr>
          <a:xfrm rot="0">
            <a:off x="512643" y="7208521"/>
            <a:ext cx="6747113" cy="198083"/>
          </a:xfrm>
          <a:prstGeom prst="rect">
            <a:avLst/>
          </a:prstGeom>
        </p:spPr>
        <p:txBody>
          <a:bodyPr anchor="t" rtlCol="false" tIns="0" lIns="0" bIns="0" rIns="0">
            <a:spAutoFit/>
          </a:bodyPr>
          <a:lstStyle/>
          <a:p>
            <a:pPr algn="just" marL="0" indent="0" lvl="0">
              <a:lnSpc>
                <a:spcPts val="1679"/>
              </a:lnSpc>
              <a:spcBef>
                <a:spcPct val="0"/>
              </a:spcBef>
            </a:pPr>
            <a:r>
              <a:rPr lang="en-US" sz="1200">
                <a:solidFill>
                  <a:srgbClr val="000001"/>
                </a:solidFill>
                <a:latin typeface="Now"/>
                <a:ea typeface="Now"/>
                <a:cs typeface="Now"/>
                <a:sym typeface="Now"/>
              </a:rPr>
              <a:t>A snowflake and icicle are the same because</a:t>
            </a:r>
          </a:p>
        </p:txBody>
      </p:sp>
      <p:sp>
        <p:nvSpPr>
          <p:cNvPr name="TextBox 34" id="34"/>
          <p:cNvSpPr txBox="true"/>
          <p:nvPr/>
        </p:nvSpPr>
        <p:spPr>
          <a:xfrm rot="0">
            <a:off x="512643" y="8103673"/>
            <a:ext cx="6297772" cy="198139"/>
          </a:xfrm>
          <a:prstGeom prst="rect">
            <a:avLst/>
          </a:prstGeom>
        </p:spPr>
        <p:txBody>
          <a:bodyPr anchor="t" rtlCol="false" tIns="0" lIns="0" bIns="0" rIns="0">
            <a:spAutoFit/>
          </a:bodyPr>
          <a:lstStyle/>
          <a:p>
            <a:pPr algn="just" marL="0" indent="0" lvl="0">
              <a:lnSpc>
                <a:spcPts val="1679"/>
              </a:lnSpc>
              <a:spcBef>
                <a:spcPct val="0"/>
              </a:spcBef>
            </a:pPr>
            <a:r>
              <a:rPr lang="en-US" sz="1200" strike="noStrike" u="none">
                <a:solidFill>
                  <a:srgbClr val="000001"/>
                </a:solidFill>
                <a:latin typeface="Now"/>
                <a:ea typeface="Now"/>
                <a:cs typeface="Now"/>
                <a:sym typeface="Now"/>
              </a:rPr>
              <a:t>They are different because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410811" y="424383"/>
            <a:ext cx="6950777" cy="9209634"/>
            <a:chOff x="0" y="0"/>
            <a:chExt cx="2422929" cy="3210330"/>
          </a:xfrm>
        </p:grpSpPr>
        <p:sp>
          <p:nvSpPr>
            <p:cNvPr name="Freeform 3" id="3"/>
            <p:cNvSpPr/>
            <p:nvPr/>
          </p:nvSpPr>
          <p:spPr>
            <a:xfrm flipH="false" flipV="false" rot="0">
              <a:off x="0" y="0"/>
              <a:ext cx="2422929" cy="3210330"/>
            </a:xfrm>
            <a:custGeom>
              <a:avLst/>
              <a:gdLst/>
              <a:ahLst/>
              <a:cxnLst/>
              <a:rect r="r" b="b" t="t" l="l"/>
              <a:pathLst>
                <a:path h="3210330" w="2422929">
                  <a:moveTo>
                    <a:pt x="26732" y="0"/>
                  </a:moveTo>
                  <a:lnTo>
                    <a:pt x="2396197" y="0"/>
                  </a:lnTo>
                  <a:cubicBezTo>
                    <a:pt x="2403287" y="0"/>
                    <a:pt x="2410086" y="2816"/>
                    <a:pt x="2415099" y="7830"/>
                  </a:cubicBezTo>
                  <a:cubicBezTo>
                    <a:pt x="2420113" y="12843"/>
                    <a:pt x="2422929" y="19642"/>
                    <a:pt x="2422929" y="26732"/>
                  </a:cubicBezTo>
                  <a:lnTo>
                    <a:pt x="2422929" y="3183598"/>
                  </a:lnTo>
                  <a:cubicBezTo>
                    <a:pt x="2422929" y="3198362"/>
                    <a:pt x="2410961" y="3210330"/>
                    <a:pt x="2396197" y="3210330"/>
                  </a:cubicBezTo>
                  <a:lnTo>
                    <a:pt x="26732" y="3210330"/>
                  </a:lnTo>
                  <a:cubicBezTo>
                    <a:pt x="11968" y="3210330"/>
                    <a:pt x="0" y="3198362"/>
                    <a:pt x="0" y="3183598"/>
                  </a:cubicBezTo>
                  <a:lnTo>
                    <a:pt x="0" y="26732"/>
                  </a:lnTo>
                  <a:cubicBezTo>
                    <a:pt x="0" y="11968"/>
                    <a:pt x="11968" y="0"/>
                    <a:pt x="26732" y="0"/>
                  </a:cubicBezTo>
                  <a:close/>
                </a:path>
              </a:pathLst>
            </a:custGeom>
            <a:solidFill>
              <a:srgbClr val="FFFFFF"/>
            </a:solidFill>
          </p:spPr>
        </p:sp>
        <p:sp>
          <p:nvSpPr>
            <p:cNvPr name="TextBox 4" id="4"/>
            <p:cNvSpPr txBox="true"/>
            <p:nvPr/>
          </p:nvSpPr>
          <p:spPr>
            <a:xfrm>
              <a:off x="0" y="-28575"/>
              <a:ext cx="2422929" cy="3238905"/>
            </a:xfrm>
            <a:prstGeom prst="rect">
              <a:avLst/>
            </a:prstGeom>
          </p:spPr>
          <p:txBody>
            <a:bodyPr anchor="ctr" rtlCol="false" tIns="50800" lIns="50800" bIns="50800" rIns="50800"/>
            <a:lstStyle/>
            <a:p>
              <a:pPr algn="ctr">
                <a:lnSpc>
                  <a:spcPts val="2100"/>
                </a:lnSpc>
                <a:spcBef>
                  <a:spcPct val="0"/>
                </a:spcBef>
              </a:pPr>
            </a:p>
          </p:txBody>
        </p:sp>
      </p:grpSp>
      <p:sp>
        <p:nvSpPr>
          <p:cNvPr name="Freeform 5" id="5"/>
          <p:cNvSpPr/>
          <p:nvPr/>
        </p:nvSpPr>
        <p:spPr>
          <a:xfrm flipH="false" flipV="false" rot="0">
            <a:off x="1391897" y="2727862"/>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517654" y="2727862"/>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3654575" y="2710543"/>
            <a:ext cx="610960" cy="628279"/>
            <a:chOff x="0" y="0"/>
            <a:chExt cx="212971" cy="219008"/>
          </a:xfrm>
        </p:grpSpPr>
        <p:sp>
          <p:nvSpPr>
            <p:cNvPr name="Freeform 8" id="8"/>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9" id="9"/>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10" id="10"/>
          <p:cNvGrpSpPr/>
          <p:nvPr/>
        </p:nvGrpSpPr>
        <p:grpSpPr>
          <a:xfrm rot="0">
            <a:off x="4707172" y="2710543"/>
            <a:ext cx="610960" cy="628279"/>
            <a:chOff x="0" y="0"/>
            <a:chExt cx="212971" cy="219008"/>
          </a:xfrm>
        </p:grpSpPr>
        <p:sp>
          <p:nvSpPr>
            <p:cNvPr name="Freeform 11" id="11"/>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12" id="12"/>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13" id="13"/>
          <p:cNvGrpSpPr/>
          <p:nvPr/>
        </p:nvGrpSpPr>
        <p:grpSpPr>
          <a:xfrm rot="0">
            <a:off x="5759769" y="2710543"/>
            <a:ext cx="610960" cy="628279"/>
            <a:chOff x="0" y="0"/>
            <a:chExt cx="212971" cy="219008"/>
          </a:xfrm>
        </p:grpSpPr>
        <p:sp>
          <p:nvSpPr>
            <p:cNvPr name="Freeform 14" id="14"/>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15" id="15"/>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16" id="16"/>
          <p:cNvGrpSpPr/>
          <p:nvPr/>
        </p:nvGrpSpPr>
        <p:grpSpPr>
          <a:xfrm rot="0">
            <a:off x="3654575" y="3624014"/>
            <a:ext cx="610960" cy="628279"/>
            <a:chOff x="0" y="0"/>
            <a:chExt cx="212971" cy="219008"/>
          </a:xfrm>
        </p:grpSpPr>
        <p:sp>
          <p:nvSpPr>
            <p:cNvPr name="Freeform 17" id="17"/>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18" id="18"/>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19" id="19"/>
          <p:cNvGrpSpPr/>
          <p:nvPr/>
        </p:nvGrpSpPr>
        <p:grpSpPr>
          <a:xfrm rot="0">
            <a:off x="4707172" y="3624014"/>
            <a:ext cx="610960" cy="628279"/>
            <a:chOff x="0" y="0"/>
            <a:chExt cx="212971" cy="219008"/>
          </a:xfrm>
        </p:grpSpPr>
        <p:sp>
          <p:nvSpPr>
            <p:cNvPr name="Freeform 20" id="20"/>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21" id="21"/>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22" id="22"/>
          <p:cNvGrpSpPr/>
          <p:nvPr/>
        </p:nvGrpSpPr>
        <p:grpSpPr>
          <a:xfrm rot="0">
            <a:off x="5759769" y="3624014"/>
            <a:ext cx="610960" cy="628279"/>
            <a:chOff x="0" y="0"/>
            <a:chExt cx="212971" cy="219008"/>
          </a:xfrm>
        </p:grpSpPr>
        <p:sp>
          <p:nvSpPr>
            <p:cNvPr name="Freeform 23" id="23"/>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24" id="24"/>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25" id="25"/>
          <p:cNvGrpSpPr/>
          <p:nvPr/>
        </p:nvGrpSpPr>
        <p:grpSpPr>
          <a:xfrm rot="0">
            <a:off x="3654575" y="4537486"/>
            <a:ext cx="610960" cy="628279"/>
            <a:chOff x="0" y="0"/>
            <a:chExt cx="212971" cy="219008"/>
          </a:xfrm>
        </p:grpSpPr>
        <p:sp>
          <p:nvSpPr>
            <p:cNvPr name="Freeform 26" id="26"/>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27" id="27"/>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28" id="28"/>
          <p:cNvGrpSpPr/>
          <p:nvPr/>
        </p:nvGrpSpPr>
        <p:grpSpPr>
          <a:xfrm rot="0">
            <a:off x="4707172" y="4537486"/>
            <a:ext cx="610960" cy="628279"/>
            <a:chOff x="0" y="0"/>
            <a:chExt cx="212971" cy="219008"/>
          </a:xfrm>
        </p:grpSpPr>
        <p:sp>
          <p:nvSpPr>
            <p:cNvPr name="Freeform 29" id="29"/>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30" id="30"/>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31" id="31"/>
          <p:cNvGrpSpPr/>
          <p:nvPr/>
        </p:nvGrpSpPr>
        <p:grpSpPr>
          <a:xfrm rot="0">
            <a:off x="5759769" y="4537486"/>
            <a:ext cx="610960" cy="628279"/>
            <a:chOff x="0" y="0"/>
            <a:chExt cx="212971" cy="219008"/>
          </a:xfrm>
        </p:grpSpPr>
        <p:sp>
          <p:nvSpPr>
            <p:cNvPr name="Freeform 32" id="32"/>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33" id="33"/>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sp>
        <p:nvSpPr>
          <p:cNvPr name="Freeform 34" id="34"/>
          <p:cNvSpPr/>
          <p:nvPr/>
        </p:nvSpPr>
        <p:spPr>
          <a:xfrm flipH="false" flipV="false" rot="0">
            <a:off x="1391897" y="5468276"/>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35" id="35"/>
          <p:cNvGrpSpPr/>
          <p:nvPr/>
        </p:nvGrpSpPr>
        <p:grpSpPr>
          <a:xfrm rot="0">
            <a:off x="3654575" y="5450957"/>
            <a:ext cx="610960" cy="628279"/>
            <a:chOff x="0" y="0"/>
            <a:chExt cx="212971" cy="219008"/>
          </a:xfrm>
        </p:grpSpPr>
        <p:sp>
          <p:nvSpPr>
            <p:cNvPr name="Freeform 36" id="36"/>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37" id="37"/>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38" id="38"/>
          <p:cNvGrpSpPr/>
          <p:nvPr/>
        </p:nvGrpSpPr>
        <p:grpSpPr>
          <a:xfrm rot="0">
            <a:off x="4707172" y="5450957"/>
            <a:ext cx="610960" cy="628279"/>
            <a:chOff x="0" y="0"/>
            <a:chExt cx="212971" cy="219008"/>
          </a:xfrm>
        </p:grpSpPr>
        <p:sp>
          <p:nvSpPr>
            <p:cNvPr name="Freeform 39" id="39"/>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40" id="40"/>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41" id="41"/>
          <p:cNvGrpSpPr/>
          <p:nvPr/>
        </p:nvGrpSpPr>
        <p:grpSpPr>
          <a:xfrm rot="0">
            <a:off x="5759769" y="5450957"/>
            <a:ext cx="610960" cy="628279"/>
            <a:chOff x="0" y="0"/>
            <a:chExt cx="212971" cy="219008"/>
          </a:xfrm>
        </p:grpSpPr>
        <p:sp>
          <p:nvSpPr>
            <p:cNvPr name="Freeform 42" id="42"/>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43" id="43"/>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sp>
        <p:nvSpPr>
          <p:cNvPr name="Freeform 44" id="44"/>
          <p:cNvSpPr/>
          <p:nvPr/>
        </p:nvSpPr>
        <p:spPr>
          <a:xfrm flipH="false" flipV="false" rot="0">
            <a:off x="2517654" y="6359975"/>
            <a:ext cx="610960" cy="610960"/>
          </a:xfrm>
          <a:custGeom>
            <a:avLst/>
            <a:gdLst/>
            <a:ahLst/>
            <a:cxnLst/>
            <a:rect r="r" b="b" t="t" l="l"/>
            <a:pathLst>
              <a:path h="610960" w="610960">
                <a:moveTo>
                  <a:pt x="0" y="0"/>
                </a:moveTo>
                <a:lnTo>
                  <a:pt x="610961" y="0"/>
                </a:lnTo>
                <a:lnTo>
                  <a:pt x="610961" y="610961"/>
                </a:lnTo>
                <a:lnTo>
                  <a:pt x="0" y="6109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5" id="45"/>
          <p:cNvGrpSpPr/>
          <p:nvPr/>
        </p:nvGrpSpPr>
        <p:grpSpPr>
          <a:xfrm rot="0">
            <a:off x="3654575" y="6364429"/>
            <a:ext cx="610960" cy="628279"/>
            <a:chOff x="0" y="0"/>
            <a:chExt cx="212971" cy="219008"/>
          </a:xfrm>
        </p:grpSpPr>
        <p:sp>
          <p:nvSpPr>
            <p:cNvPr name="Freeform 46" id="46"/>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47" id="47"/>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48" id="48"/>
          <p:cNvGrpSpPr/>
          <p:nvPr/>
        </p:nvGrpSpPr>
        <p:grpSpPr>
          <a:xfrm rot="0">
            <a:off x="4707172" y="6364429"/>
            <a:ext cx="610960" cy="628279"/>
            <a:chOff x="0" y="0"/>
            <a:chExt cx="212971" cy="219008"/>
          </a:xfrm>
        </p:grpSpPr>
        <p:sp>
          <p:nvSpPr>
            <p:cNvPr name="Freeform 49" id="49"/>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50" id="50"/>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51" id="51"/>
          <p:cNvGrpSpPr/>
          <p:nvPr/>
        </p:nvGrpSpPr>
        <p:grpSpPr>
          <a:xfrm rot="0">
            <a:off x="5759769" y="6364429"/>
            <a:ext cx="610960" cy="628279"/>
            <a:chOff x="0" y="0"/>
            <a:chExt cx="212971" cy="219008"/>
          </a:xfrm>
        </p:grpSpPr>
        <p:sp>
          <p:nvSpPr>
            <p:cNvPr name="Freeform 52" id="52"/>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53" id="53"/>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54" id="54"/>
          <p:cNvGrpSpPr/>
          <p:nvPr/>
        </p:nvGrpSpPr>
        <p:grpSpPr>
          <a:xfrm rot="0">
            <a:off x="3654575" y="7277900"/>
            <a:ext cx="610960" cy="628279"/>
            <a:chOff x="0" y="0"/>
            <a:chExt cx="212971" cy="219008"/>
          </a:xfrm>
        </p:grpSpPr>
        <p:sp>
          <p:nvSpPr>
            <p:cNvPr name="Freeform 55" id="55"/>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56" id="56"/>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57" id="57"/>
          <p:cNvGrpSpPr/>
          <p:nvPr/>
        </p:nvGrpSpPr>
        <p:grpSpPr>
          <a:xfrm rot="0">
            <a:off x="4707172" y="7277900"/>
            <a:ext cx="610960" cy="628279"/>
            <a:chOff x="0" y="0"/>
            <a:chExt cx="212971" cy="219008"/>
          </a:xfrm>
        </p:grpSpPr>
        <p:sp>
          <p:nvSpPr>
            <p:cNvPr name="Freeform 58" id="58"/>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59" id="59"/>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60" id="60"/>
          <p:cNvGrpSpPr/>
          <p:nvPr/>
        </p:nvGrpSpPr>
        <p:grpSpPr>
          <a:xfrm rot="0">
            <a:off x="5759769" y="7277900"/>
            <a:ext cx="610960" cy="628279"/>
            <a:chOff x="0" y="0"/>
            <a:chExt cx="212971" cy="219008"/>
          </a:xfrm>
        </p:grpSpPr>
        <p:sp>
          <p:nvSpPr>
            <p:cNvPr name="Freeform 61" id="61"/>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62" id="62"/>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63" id="63"/>
          <p:cNvGrpSpPr/>
          <p:nvPr/>
        </p:nvGrpSpPr>
        <p:grpSpPr>
          <a:xfrm rot="0">
            <a:off x="3654575" y="8191371"/>
            <a:ext cx="610960" cy="628279"/>
            <a:chOff x="0" y="0"/>
            <a:chExt cx="212971" cy="219008"/>
          </a:xfrm>
        </p:grpSpPr>
        <p:sp>
          <p:nvSpPr>
            <p:cNvPr name="Freeform 64" id="64"/>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65" id="65"/>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66" id="66"/>
          <p:cNvGrpSpPr/>
          <p:nvPr/>
        </p:nvGrpSpPr>
        <p:grpSpPr>
          <a:xfrm rot="0">
            <a:off x="4707172" y="8191371"/>
            <a:ext cx="610960" cy="628279"/>
            <a:chOff x="0" y="0"/>
            <a:chExt cx="212971" cy="219008"/>
          </a:xfrm>
        </p:grpSpPr>
        <p:sp>
          <p:nvSpPr>
            <p:cNvPr name="Freeform 67" id="67"/>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68" id="68"/>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grpSp>
        <p:nvGrpSpPr>
          <p:cNvPr name="Group 69" id="69"/>
          <p:cNvGrpSpPr/>
          <p:nvPr/>
        </p:nvGrpSpPr>
        <p:grpSpPr>
          <a:xfrm rot="0">
            <a:off x="5759769" y="8191371"/>
            <a:ext cx="610960" cy="628279"/>
            <a:chOff x="0" y="0"/>
            <a:chExt cx="212971" cy="219008"/>
          </a:xfrm>
        </p:grpSpPr>
        <p:sp>
          <p:nvSpPr>
            <p:cNvPr name="Freeform 70" id="70"/>
            <p:cNvSpPr/>
            <p:nvPr/>
          </p:nvSpPr>
          <p:spPr>
            <a:xfrm flipH="false" flipV="false" rot="0">
              <a:off x="0" y="0"/>
              <a:ext cx="212971" cy="219008"/>
            </a:xfrm>
            <a:custGeom>
              <a:avLst/>
              <a:gdLst/>
              <a:ahLst/>
              <a:cxnLst/>
              <a:rect r="r" b="b" t="t" l="l"/>
              <a:pathLst>
                <a:path h="219008" w="212971">
                  <a:moveTo>
                    <a:pt x="106485" y="0"/>
                  </a:moveTo>
                  <a:lnTo>
                    <a:pt x="106485" y="0"/>
                  </a:lnTo>
                  <a:cubicBezTo>
                    <a:pt x="134727" y="0"/>
                    <a:pt x="161812" y="11219"/>
                    <a:pt x="181782" y="31189"/>
                  </a:cubicBezTo>
                  <a:cubicBezTo>
                    <a:pt x="201752" y="51159"/>
                    <a:pt x="212971" y="78244"/>
                    <a:pt x="212971" y="106485"/>
                  </a:cubicBezTo>
                  <a:lnTo>
                    <a:pt x="212971" y="112523"/>
                  </a:lnTo>
                  <a:cubicBezTo>
                    <a:pt x="212971" y="171333"/>
                    <a:pt x="165296" y="219008"/>
                    <a:pt x="106485" y="219008"/>
                  </a:cubicBezTo>
                  <a:lnTo>
                    <a:pt x="106485" y="219008"/>
                  </a:lnTo>
                  <a:cubicBezTo>
                    <a:pt x="47675" y="219008"/>
                    <a:pt x="0" y="171333"/>
                    <a:pt x="0" y="112523"/>
                  </a:cubicBezTo>
                  <a:lnTo>
                    <a:pt x="0" y="106485"/>
                  </a:lnTo>
                  <a:cubicBezTo>
                    <a:pt x="0" y="47675"/>
                    <a:pt x="47675" y="0"/>
                    <a:pt x="106485" y="0"/>
                  </a:cubicBezTo>
                  <a:close/>
                </a:path>
              </a:pathLst>
            </a:custGeom>
            <a:solidFill>
              <a:srgbClr val="000000">
                <a:alpha val="0"/>
              </a:srgbClr>
            </a:solidFill>
            <a:ln w="38100" cap="sq">
              <a:solidFill>
                <a:srgbClr val="000000"/>
              </a:solidFill>
              <a:prstDash val="solid"/>
              <a:miter/>
            </a:ln>
          </p:spPr>
        </p:sp>
        <p:sp>
          <p:nvSpPr>
            <p:cNvPr name="TextBox 71" id="71"/>
            <p:cNvSpPr txBox="true"/>
            <p:nvPr/>
          </p:nvSpPr>
          <p:spPr>
            <a:xfrm>
              <a:off x="0" y="-47625"/>
              <a:ext cx="212971" cy="266633"/>
            </a:xfrm>
            <a:prstGeom prst="rect">
              <a:avLst/>
            </a:prstGeom>
          </p:spPr>
          <p:txBody>
            <a:bodyPr anchor="ctr" rtlCol="false" tIns="50800" lIns="50800" bIns="50800" rIns="50800"/>
            <a:lstStyle/>
            <a:p>
              <a:pPr algn="ctr">
                <a:lnSpc>
                  <a:spcPts val="2799"/>
                </a:lnSpc>
              </a:pPr>
            </a:p>
          </p:txBody>
        </p:sp>
      </p:grpSp>
      <p:sp>
        <p:nvSpPr>
          <p:cNvPr name="TextBox 72" id="72"/>
          <p:cNvSpPr txBox="true"/>
          <p:nvPr/>
        </p:nvSpPr>
        <p:spPr>
          <a:xfrm rot="0">
            <a:off x="1312729" y="1970395"/>
            <a:ext cx="2408460" cy="349251"/>
          </a:xfrm>
          <a:prstGeom prst="rect">
            <a:avLst/>
          </a:prstGeom>
        </p:spPr>
        <p:txBody>
          <a:bodyPr anchor="t" rtlCol="false" tIns="0" lIns="0" bIns="0" rIns="0">
            <a:spAutoFit/>
          </a:bodyPr>
          <a:lstStyle/>
          <a:p>
            <a:pPr algn="l">
              <a:lnSpc>
                <a:spcPts val="2799"/>
              </a:lnSpc>
              <a:spcBef>
                <a:spcPct val="0"/>
              </a:spcBef>
            </a:pPr>
            <a:r>
              <a:rPr lang="en-US" sz="1999">
                <a:solidFill>
                  <a:srgbClr val="000000"/>
                </a:solidFill>
                <a:latin typeface="Canda Tawa Cute"/>
                <a:ea typeface="Canda Tawa Cute"/>
                <a:cs typeface="Canda Tawa Cute"/>
                <a:sym typeface="Canda Tawa Cute"/>
              </a:rPr>
              <a:t>Name:</a:t>
            </a:r>
          </a:p>
        </p:txBody>
      </p:sp>
      <p:sp>
        <p:nvSpPr>
          <p:cNvPr name="TextBox 73" id="73"/>
          <p:cNvSpPr txBox="true"/>
          <p:nvPr/>
        </p:nvSpPr>
        <p:spPr>
          <a:xfrm rot="0">
            <a:off x="4400676" y="1944634"/>
            <a:ext cx="2357841" cy="349251"/>
          </a:xfrm>
          <a:prstGeom prst="rect">
            <a:avLst/>
          </a:prstGeom>
        </p:spPr>
        <p:txBody>
          <a:bodyPr anchor="t" rtlCol="false" tIns="0" lIns="0" bIns="0" rIns="0">
            <a:spAutoFit/>
          </a:bodyPr>
          <a:lstStyle/>
          <a:p>
            <a:pPr algn="l">
              <a:lnSpc>
                <a:spcPts val="2799"/>
              </a:lnSpc>
              <a:spcBef>
                <a:spcPct val="0"/>
              </a:spcBef>
            </a:pPr>
            <a:r>
              <a:rPr lang="en-US" sz="1999">
                <a:solidFill>
                  <a:srgbClr val="000000"/>
                </a:solidFill>
                <a:latin typeface="Canda Tawa Cute"/>
                <a:ea typeface="Canda Tawa Cute"/>
                <a:cs typeface="Canda Tawa Cute"/>
                <a:sym typeface="Canda Tawa Cute"/>
              </a:rPr>
              <a:t>Date:</a:t>
            </a:r>
          </a:p>
        </p:txBody>
      </p:sp>
      <p:sp>
        <p:nvSpPr>
          <p:cNvPr name="AutoShape 74" id="74"/>
          <p:cNvSpPr/>
          <p:nvPr/>
        </p:nvSpPr>
        <p:spPr>
          <a:xfrm flipV="true">
            <a:off x="1830095" y="2293884"/>
            <a:ext cx="2343019" cy="0"/>
          </a:xfrm>
          <a:prstGeom prst="line">
            <a:avLst/>
          </a:prstGeom>
          <a:ln cap="rnd" w="28575">
            <a:solidFill>
              <a:srgbClr val="000000"/>
            </a:solidFill>
            <a:prstDash val="solid"/>
            <a:headEnd type="none" len="sm" w="sm"/>
            <a:tailEnd type="none" len="sm" w="sm"/>
          </a:ln>
        </p:spPr>
      </p:sp>
      <p:sp>
        <p:nvSpPr>
          <p:cNvPr name="AutoShape 75" id="75"/>
          <p:cNvSpPr/>
          <p:nvPr/>
        </p:nvSpPr>
        <p:spPr>
          <a:xfrm flipV="true">
            <a:off x="4827013" y="2279597"/>
            <a:ext cx="1634432" cy="0"/>
          </a:xfrm>
          <a:prstGeom prst="line">
            <a:avLst/>
          </a:prstGeom>
          <a:ln cap="rnd" w="28575">
            <a:solidFill>
              <a:srgbClr val="000000"/>
            </a:solidFill>
            <a:prstDash val="solid"/>
            <a:headEnd type="none" len="sm" w="sm"/>
            <a:tailEnd type="none" len="sm" w="sm"/>
          </a:ln>
        </p:spPr>
      </p:sp>
      <p:sp>
        <p:nvSpPr>
          <p:cNvPr name="Freeform 76" id="76"/>
          <p:cNvSpPr/>
          <p:nvPr/>
        </p:nvSpPr>
        <p:spPr>
          <a:xfrm flipH="false" flipV="false" rot="0">
            <a:off x="1391897" y="3641333"/>
            <a:ext cx="610960" cy="610960"/>
          </a:xfrm>
          <a:custGeom>
            <a:avLst/>
            <a:gdLst/>
            <a:ahLst/>
            <a:cxnLst/>
            <a:rect r="r" b="b" t="t" l="l"/>
            <a:pathLst>
              <a:path h="610960" w="610960">
                <a:moveTo>
                  <a:pt x="0" y="0"/>
                </a:moveTo>
                <a:lnTo>
                  <a:pt x="610961" y="0"/>
                </a:lnTo>
                <a:lnTo>
                  <a:pt x="610961" y="610961"/>
                </a:lnTo>
                <a:lnTo>
                  <a:pt x="0" y="6109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7" id="77"/>
          <p:cNvSpPr/>
          <p:nvPr/>
        </p:nvSpPr>
        <p:spPr>
          <a:xfrm flipH="false" flipV="false" rot="0">
            <a:off x="2517654" y="3635890"/>
            <a:ext cx="610960" cy="610960"/>
          </a:xfrm>
          <a:custGeom>
            <a:avLst/>
            <a:gdLst/>
            <a:ahLst/>
            <a:cxnLst/>
            <a:rect r="r" b="b" t="t" l="l"/>
            <a:pathLst>
              <a:path h="610960" w="610960">
                <a:moveTo>
                  <a:pt x="0" y="0"/>
                </a:moveTo>
                <a:lnTo>
                  <a:pt x="610961" y="0"/>
                </a:lnTo>
                <a:lnTo>
                  <a:pt x="610961" y="610961"/>
                </a:lnTo>
                <a:lnTo>
                  <a:pt x="0" y="6109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8" id="78"/>
          <p:cNvSpPr/>
          <p:nvPr/>
        </p:nvSpPr>
        <p:spPr>
          <a:xfrm flipH="false" flipV="false" rot="0">
            <a:off x="1391897" y="4554805"/>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9" id="79"/>
          <p:cNvSpPr/>
          <p:nvPr/>
        </p:nvSpPr>
        <p:spPr>
          <a:xfrm flipH="false" flipV="false" rot="0">
            <a:off x="2517654" y="4543919"/>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0" id="80"/>
          <p:cNvSpPr txBox="true"/>
          <p:nvPr/>
        </p:nvSpPr>
        <p:spPr>
          <a:xfrm rot="0">
            <a:off x="1310955" y="933986"/>
            <a:ext cx="5150490" cy="662942"/>
          </a:xfrm>
          <a:prstGeom prst="rect">
            <a:avLst/>
          </a:prstGeom>
        </p:spPr>
        <p:txBody>
          <a:bodyPr anchor="t" rtlCol="false" tIns="0" lIns="0" bIns="0" rIns="0">
            <a:spAutoFit/>
          </a:bodyPr>
          <a:lstStyle/>
          <a:p>
            <a:pPr algn="ctr">
              <a:lnSpc>
                <a:spcPts val="5459"/>
              </a:lnSpc>
              <a:spcBef>
                <a:spcPct val="0"/>
              </a:spcBef>
            </a:pPr>
            <a:r>
              <a:rPr lang="en-US" sz="3899">
                <a:solidFill>
                  <a:srgbClr val="000000"/>
                </a:solidFill>
                <a:latin typeface="Canda Tawa Cute"/>
                <a:ea typeface="Canda Tawa Cute"/>
                <a:cs typeface="Canda Tawa Cute"/>
                <a:sym typeface="Canda Tawa Cute"/>
              </a:rPr>
              <a:t>Dice Addition</a:t>
            </a:r>
          </a:p>
        </p:txBody>
      </p:sp>
      <p:sp>
        <p:nvSpPr>
          <p:cNvPr name="TextBox 81" id="81"/>
          <p:cNvSpPr txBox="true"/>
          <p:nvPr/>
        </p:nvSpPr>
        <p:spPr>
          <a:xfrm rot="0">
            <a:off x="1013883" y="1575973"/>
            <a:ext cx="5744634" cy="349251"/>
          </a:xfrm>
          <a:prstGeom prst="rect">
            <a:avLst/>
          </a:prstGeom>
        </p:spPr>
        <p:txBody>
          <a:bodyPr anchor="t" rtlCol="false" tIns="0" lIns="0" bIns="0" rIns="0">
            <a:spAutoFit/>
          </a:bodyPr>
          <a:lstStyle/>
          <a:p>
            <a:pPr algn="ctr">
              <a:lnSpc>
                <a:spcPts val="2799"/>
              </a:lnSpc>
              <a:spcBef>
                <a:spcPct val="0"/>
              </a:spcBef>
            </a:pPr>
            <a:r>
              <a:rPr lang="en-US" sz="1999">
                <a:solidFill>
                  <a:srgbClr val="000000"/>
                </a:solidFill>
                <a:latin typeface="Canda Tawa Cute"/>
                <a:ea typeface="Canda Tawa Cute"/>
                <a:cs typeface="Canda Tawa Cute"/>
                <a:sym typeface="Canda Tawa Cute"/>
              </a:rPr>
              <a:t>Count the dice. Fill in the blanks to answer the addition equation.</a:t>
            </a:r>
          </a:p>
        </p:txBody>
      </p:sp>
      <p:sp>
        <p:nvSpPr>
          <p:cNvPr name="TextBox 82" id="82"/>
          <p:cNvSpPr txBox="true"/>
          <p:nvPr/>
        </p:nvSpPr>
        <p:spPr>
          <a:xfrm rot="0">
            <a:off x="1955481" y="2567295"/>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3" id="83"/>
          <p:cNvSpPr txBox="true"/>
          <p:nvPr/>
        </p:nvSpPr>
        <p:spPr>
          <a:xfrm rot="0">
            <a:off x="4173113" y="2567295"/>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4" id="84"/>
          <p:cNvSpPr txBox="true"/>
          <p:nvPr/>
        </p:nvSpPr>
        <p:spPr>
          <a:xfrm rot="0">
            <a:off x="5205428" y="2567295"/>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5" id="85"/>
          <p:cNvSpPr txBox="true"/>
          <p:nvPr/>
        </p:nvSpPr>
        <p:spPr>
          <a:xfrm rot="0">
            <a:off x="1955481" y="3476113"/>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6" id="86"/>
          <p:cNvSpPr txBox="true"/>
          <p:nvPr/>
        </p:nvSpPr>
        <p:spPr>
          <a:xfrm rot="0">
            <a:off x="4173113" y="3476113"/>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7" id="87"/>
          <p:cNvSpPr txBox="true"/>
          <p:nvPr/>
        </p:nvSpPr>
        <p:spPr>
          <a:xfrm rot="0">
            <a:off x="5205428" y="3476113"/>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8" id="88"/>
          <p:cNvSpPr txBox="true"/>
          <p:nvPr/>
        </p:nvSpPr>
        <p:spPr>
          <a:xfrm rot="0">
            <a:off x="1955481" y="4428615"/>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89" id="89"/>
          <p:cNvSpPr txBox="true"/>
          <p:nvPr/>
        </p:nvSpPr>
        <p:spPr>
          <a:xfrm rot="0">
            <a:off x="4173113" y="4428615"/>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0" id="90"/>
          <p:cNvSpPr txBox="true"/>
          <p:nvPr/>
        </p:nvSpPr>
        <p:spPr>
          <a:xfrm rot="0">
            <a:off x="5205428" y="4428615"/>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1" id="91"/>
          <p:cNvSpPr txBox="true"/>
          <p:nvPr/>
        </p:nvSpPr>
        <p:spPr>
          <a:xfrm rot="0">
            <a:off x="1955481" y="5333492"/>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2" id="92"/>
          <p:cNvSpPr txBox="true"/>
          <p:nvPr/>
        </p:nvSpPr>
        <p:spPr>
          <a:xfrm rot="0">
            <a:off x="4173113" y="5333492"/>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3" id="93"/>
          <p:cNvSpPr txBox="true"/>
          <p:nvPr/>
        </p:nvSpPr>
        <p:spPr>
          <a:xfrm rot="0">
            <a:off x="5205428" y="5333492"/>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4" id="94"/>
          <p:cNvSpPr txBox="true"/>
          <p:nvPr/>
        </p:nvSpPr>
        <p:spPr>
          <a:xfrm rot="0">
            <a:off x="1955481" y="6238369"/>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5" id="95"/>
          <p:cNvSpPr txBox="true"/>
          <p:nvPr/>
        </p:nvSpPr>
        <p:spPr>
          <a:xfrm rot="0">
            <a:off x="4173113" y="6238369"/>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6" id="96"/>
          <p:cNvSpPr txBox="true"/>
          <p:nvPr/>
        </p:nvSpPr>
        <p:spPr>
          <a:xfrm rot="0">
            <a:off x="5205428" y="6238369"/>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7" id="97"/>
          <p:cNvSpPr txBox="true"/>
          <p:nvPr/>
        </p:nvSpPr>
        <p:spPr>
          <a:xfrm rot="0">
            <a:off x="1955481" y="7143247"/>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8" id="98"/>
          <p:cNvSpPr txBox="true"/>
          <p:nvPr/>
        </p:nvSpPr>
        <p:spPr>
          <a:xfrm rot="0">
            <a:off x="4173113" y="7143247"/>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99" id="99"/>
          <p:cNvSpPr txBox="true"/>
          <p:nvPr/>
        </p:nvSpPr>
        <p:spPr>
          <a:xfrm rot="0">
            <a:off x="5205428" y="7143247"/>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100" id="100"/>
          <p:cNvSpPr txBox="true"/>
          <p:nvPr/>
        </p:nvSpPr>
        <p:spPr>
          <a:xfrm rot="0">
            <a:off x="1955481" y="8048124"/>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101" id="101"/>
          <p:cNvSpPr txBox="true"/>
          <p:nvPr/>
        </p:nvSpPr>
        <p:spPr>
          <a:xfrm rot="0">
            <a:off x="4173113" y="8048124"/>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TextBox 102" id="102"/>
          <p:cNvSpPr txBox="true"/>
          <p:nvPr/>
        </p:nvSpPr>
        <p:spPr>
          <a:xfrm rot="0">
            <a:off x="5205428" y="8048124"/>
            <a:ext cx="653900" cy="771527"/>
          </a:xfrm>
          <a:prstGeom prst="rect">
            <a:avLst/>
          </a:prstGeom>
        </p:spPr>
        <p:txBody>
          <a:bodyPr anchor="t" rtlCol="false" tIns="0" lIns="0" bIns="0" rIns="0">
            <a:spAutoFit/>
          </a:bodyPr>
          <a:lstStyle/>
          <a:p>
            <a:pPr algn="ctr">
              <a:lnSpc>
                <a:spcPts val="6299"/>
              </a:lnSpc>
              <a:spcBef>
                <a:spcPct val="0"/>
              </a:spcBef>
            </a:pPr>
            <a:r>
              <a:rPr lang="en-US" sz="4499">
                <a:solidFill>
                  <a:srgbClr val="000000"/>
                </a:solidFill>
                <a:latin typeface="Canda Tawa Cute"/>
                <a:ea typeface="Canda Tawa Cute"/>
                <a:cs typeface="Canda Tawa Cute"/>
                <a:sym typeface="Canda Tawa Cute"/>
              </a:rPr>
              <a:t>=</a:t>
            </a:r>
          </a:p>
        </p:txBody>
      </p:sp>
      <p:sp>
        <p:nvSpPr>
          <p:cNvPr name="Freeform 103" id="103"/>
          <p:cNvSpPr/>
          <p:nvPr/>
        </p:nvSpPr>
        <p:spPr>
          <a:xfrm flipH="false" flipV="false" rot="0">
            <a:off x="2517654" y="5451947"/>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4" id="104"/>
          <p:cNvSpPr/>
          <p:nvPr/>
        </p:nvSpPr>
        <p:spPr>
          <a:xfrm flipH="false" flipV="false" rot="0">
            <a:off x="1391897" y="6381748"/>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5" id="105"/>
          <p:cNvSpPr/>
          <p:nvPr/>
        </p:nvSpPr>
        <p:spPr>
          <a:xfrm flipH="false" flipV="false" rot="0">
            <a:off x="1391897" y="7295219"/>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6" id="106"/>
          <p:cNvSpPr/>
          <p:nvPr/>
        </p:nvSpPr>
        <p:spPr>
          <a:xfrm flipH="false" flipV="false" rot="0">
            <a:off x="2517654" y="7268004"/>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7" id="107"/>
          <p:cNvSpPr/>
          <p:nvPr/>
        </p:nvSpPr>
        <p:spPr>
          <a:xfrm flipH="false" flipV="false" rot="0">
            <a:off x="1391897" y="8208690"/>
            <a:ext cx="610960" cy="610960"/>
          </a:xfrm>
          <a:custGeom>
            <a:avLst/>
            <a:gdLst/>
            <a:ahLst/>
            <a:cxnLst/>
            <a:rect r="r" b="b" t="t" l="l"/>
            <a:pathLst>
              <a:path h="610960" w="610960">
                <a:moveTo>
                  <a:pt x="0" y="0"/>
                </a:moveTo>
                <a:lnTo>
                  <a:pt x="610961" y="0"/>
                </a:lnTo>
                <a:lnTo>
                  <a:pt x="610961" y="610961"/>
                </a:lnTo>
                <a:lnTo>
                  <a:pt x="0" y="61096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8" id="108"/>
          <p:cNvSpPr/>
          <p:nvPr/>
        </p:nvSpPr>
        <p:spPr>
          <a:xfrm flipH="false" flipV="false" rot="0">
            <a:off x="2517654" y="8176032"/>
            <a:ext cx="610960" cy="610960"/>
          </a:xfrm>
          <a:custGeom>
            <a:avLst/>
            <a:gdLst/>
            <a:ahLst/>
            <a:cxnLst/>
            <a:rect r="r" b="b" t="t" l="l"/>
            <a:pathLst>
              <a:path h="610960" w="610960">
                <a:moveTo>
                  <a:pt x="0" y="0"/>
                </a:moveTo>
                <a:lnTo>
                  <a:pt x="610961" y="0"/>
                </a:lnTo>
                <a:lnTo>
                  <a:pt x="610961" y="610960"/>
                </a:lnTo>
                <a:lnTo>
                  <a:pt x="0" y="6109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0">
            <a:off x="6169162" y="2738656"/>
            <a:ext cx="563207" cy="874885"/>
          </a:xfrm>
          <a:custGeom>
            <a:avLst/>
            <a:gdLst/>
            <a:ahLst/>
            <a:cxnLst/>
            <a:rect r="r" b="b" t="t" l="l"/>
            <a:pathLst>
              <a:path h="874885" w="563207">
                <a:moveTo>
                  <a:pt x="0" y="0"/>
                </a:moveTo>
                <a:lnTo>
                  <a:pt x="563207" y="0"/>
                </a:lnTo>
                <a:lnTo>
                  <a:pt x="563207" y="874885"/>
                </a:lnTo>
                <a:lnTo>
                  <a:pt x="0" y="874885"/>
                </a:lnTo>
                <a:lnTo>
                  <a:pt x="0" y="0"/>
                </a:lnTo>
                <a:close/>
              </a:path>
            </a:pathLst>
          </a:custGeom>
          <a:blipFill>
            <a:blip r:embed="rId4"/>
            <a:stretch>
              <a:fillRect l="0" t="0" r="0" b="0"/>
            </a:stretch>
          </a:blipFill>
        </p:spPr>
      </p:sp>
      <p:sp>
        <p:nvSpPr>
          <p:cNvPr name="Freeform 28" id="28"/>
          <p:cNvSpPr/>
          <p:nvPr/>
        </p:nvSpPr>
        <p:spPr>
          <a:xfrm flipH="false" flipV="false" rot="0">
            <a:off x="888200" y="2816526"/>
            <a:ext cx="630407" cy="719145"/>
          </a:xfrm>
          <a:custGeom>
            <a:avLst/>
            <a:gdLst/>
            <a:ahLst/>
            <a:cxnLst/>
            <a:rect r="r" b="b" t="t" l="l"/>
            <a:pathLst>
              <a:path h="719145" w="630407">
                <a:moveTo>
                  <a:pt x="0" y="0"/>
                </a:moveTo>
                <a:lnTo>
                  <a:pt x="630408" y="0"/>
                </a:lnTo>
                <a:lnTo>
                  <a:pt x="630408" y="719144"/>
                </a:lnTo>
                <a:lnTo>
                  <a:pt x="0" y="7191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0">
            <a:off x="6169162" y="2738656"/>
            <a:ext cx="563207" cy="874885"/>
          </a:xfrm>
          <a:custGeom>
            <a:avLst/>
            <a:gdLst/>
            <a:ahLst/>
            <a:cxnLst/>
            <a:rect r="r" b="b" t="t" l="l"/>
            <a:pathLst>
              <a:path h="874885" w="563207">
                <a:moveTo>
                  <a:pt x="0" y="0"/>
                </a:moveTo>
                <a:lnTo>
                  <a:pt x="563207" y="0"/>
                </a:lnTo>
                <a:lnTo>
                  <a:pt x="563207" y="874885"/>
                </a:lnTo>
                <a:lnTo>
                  <a:pt x="0" y="874885"/>
                </a:lnTo>
                <a:lnTo>
                  <a:pt x="0" y="0"/>
                </a:lnTo>
                <a:close/>
              </a:path>
            </a:pathLst>
          </a:custGeom>
          <a:blipFill>
            <a:blip r:embed="rId4"/>
            <a:stretch>
              <a:fillRect l="0" t="0" r="0" b="0"/>
            </a:stretch>
          </a:blipFill>
        </p:spPr>
      </p:sp>
      <p:sp>
        <p:nvSpPr>
          <p:cNvPr name="Freeform 28" id="28"/>
          <p:cNvSpPr/>
          <p:nvPr/>
        </p:nvSpPr>
        <p:spPr>
          <a:xfrm flipH="false" flipV="false" rot="0">
            <a:off x="888200" y="2816526"/>
            <a:ext cx="630407" cy="719145"/>
          </a:xfrm>
          <a:custGeom>
            <a:avLst/>
            <a:gdLst/>
            <a:ahLst/>
            <a:cxnLst/>
            <a:rect r="r" b="b" t="t" l="l"/>
            <a:pathLst>
              <a:path h="719145" w="630407">
                <a:moveTo>
                  <a:pt x="0" y="0"/>
                </a:moveTo>
                <a:lnTo>
                  <a:pt x="630408" y="0"/>
                </a:lnTo>
                <a:lnTo>
                  <a:pt x="630408" y="719144"/>
                </a:lnTo>
                <a:lnTo>
                  <a:pt x="0" y="7191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
        <p:nvSpPr>
          <p:cNvPr name="TextBox 33" id="33"/>
          <p:cNvSpPr txBox="true"/>
          <p:nvPr/>
        </p:nvSpPr>
        <p:spPr>
          <a:xfrm rot="0">
            <a:off x="512643" y="7208521"/>
            <a:ext cx="6747113" cy="198083"/>
          </a:xfrm>
          <a:prstGeom prst="rect">
            <a:avLst/>
          </a:prstGeom>
        </p:spPr>
        <p:txBody>
          <a:bodyPr anchor="t" rtlCol="false" tIns="0" lIns="0" bIns="0" rIns="0">
            <a:spAutoFit/>
          </a:bodyPr>
          <a:lstStyle/>
          <a:p>
            <a:pPr algn="just" marL="0" indent="0" lvl="0">
              <a:lnSpc>
                <a:spcPts val="1679"/>
              </a:lnSpc>
              <a:spcBef>
                <a:spcPct val="0"/>
              </a:spcBef>
            </a:pPr>
            <a:r>
              <a:rPr lang="en-US" sz="1200">
                <a:solidFill>
                  <a:srgbClr val="000001"/>
                </a:solidFill>
                <a:latin typeface="Now"/>
                <a:ea typeface="Now"/>
                <a:cs typeface="Now"/>
                <a:sym typeface="Now"/>
              </a:rPr>
              <a:t>A snowflake and icicle are the same because</a:t>
            </a:r>
          </a:p>
        </p:txBody>
      </p:sp>
      <p:sp>
        <p:nvSpPr>
          <p:cNvPr name="TextBox 34" id="34"/>
          <p:cNvSpPr txBox="true"/>
          <p:nvPr/>
        </p:nvSpPr>
        <p:spPr>
          <a:xfrm rot="0">
            <a:off x="512643" y="8103673"/>
            <a:ext cx="6297772" cy="198139"/>
          </a:xfrm>
          <a:prstGeom prst="rect">
            <a:avLst/>
          </a:prstGeom>
        </p:spPr>
        <p:txBody>
          <a:bodyPr anchor="t" rtlCol="false" tIns="0" lIns="0" bIns="0" rIns="0">
            <a:spAutoFit/>
          </a:bodyPr>
          <a:lstStyle/>
          <a:p>
            <a:pPr algn="just" marL="0" indent="0" lvl="0">
              <a:lnSpc>
                <a:spcPts val="1679"/>
              </a:lnSpc>
              <a:spcBef>
                <a:spcPct val="0"/>
              </a:spcBef>
            </a:pPr>
            <a:r>
              <a:rPr lang="en-US" sz="1200" strike="noStrike" u="none">
                <a:solidFill>
                  <a:srgbClr val="000001"/>
                </a:solidFill>
                <a:latin typeface="Now"/>
                <a:ea typeface="Now"/>
                <a:cs typeface="Now"/>
                <a:sym typeface="Now"/>
              </a:rPr>
              <a:t>They are different because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E6F0FF"/>
        </a:solidFill>
      </p:bgPr>
    </p:bg>
    <p:spTree>
      <p:nvGrpSpPr>
        <p:cNvPr id="1" name=""/>
        <p:cNvGrpSpPr/>
        <p:nvPr/>
      </p:nvGrpSpPr>
      <p:grpSpPr>
        <a:xfrm>
          <a:off x="0" y="0"/>
          <a:ext cx="0" cy="0"/>
          <a:chOff x="0" y="0"/>
          <a:chExt cx="0" cy="0"/>
        </a:xfrm>
      </p:grpSpPr>
      <p:sp>
        <p:nvSpPr>
          <p:cNvPr name="Freeform 2" id="2"/>
          <p:cNvSpPr/>
          <p:nvPr/>
        </p:nvSpPr>
        <p:spPr>
          <a:xfrm flipH="false" flipV="false" rot="0">
            <a:off x="2409197"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62894" y="449607"/>
            <a:ext cx="7046612" cy="9159186"/>
            <a:chOff x="0" y="0"/>
            <a:chExt cx="3229962" cy="4198305"/>
          </a:xfrm>
        </p:grpSpPr>
        <p:sp>
          <p:nvSpPr>
            <p:cNvPr name="Freeform 4" id="4"/>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5" id="5"/>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sp>
        <p:nvSpPr>
          <p:cNvPr name="AutoShape 6" id="6"/>
          <p:cNvSpPr/>
          <p:nvPr/>
        </p:nvSpPr>
        <p:spPr>
          <a:xfrm>
            <a:off x="795917" y="949002"/>
            <a:ext cx="2487168" cy="0"/>
          </a:xfrm>
          <a:prstGeom prst="line">
            <a:avLst/>
          </a:prstGeom>
          <a:ln cap="flat" w="9525">
            <a:solidFill>
              <a:srgbClr val="000001"/>
            </a:solidFill>
            <a:prstDash val="solid"/>
            <a:headEnd type="none" len="sm" w="sm"/>
            <a:tailEnd type="none" len="sm" w="sm"/>
          </a:ln>
        </p:spPr>
      </p:sp>
      <p:sp>
        <p:nvSpPr>
          <p:cNvPr name="AutoShape 7" id="7"/>
          <p:cNvSpPr/>
          <p:nvPr/>
        </p:nvSpPr>
        <p:spPr>
          <a:xfrm>
            <a:off x="4489315" y="949002"/>
            <a:ext cx="2487168" cy="0"/>
          </a:xfrm>
          <a:prstGeom prst="line">
            <a:avLst/>
          </a:prstGeom>
          <a:ln cap="flat" w="9525">
            <a:solidFill>
              <a:srgbClr val="000001"/>
            </a:solidFill>
            <a:prstDash val="solid"/>
            <a:headEnd type="none" len="sm" w="sm"/>
            <a:tailEnd type="none" len="sm" w="sm"/>
          </a:ln>
        </p:spPr>
      </p:sp>
      <p:sp>
        <p:nvSpPr>
          <p:cNvPr name="Freeform 8" id="8"/>
          <p:cNvSpPr/>
          <p:nvPr/>
        </p:nvSpPr>
        <p:spPr>
          <a:xfrm flipH="false" flipV="false" rot="0">
            <a:off x="-5375771" y="8092194"/>
            <a:ext cx="8337899" cy="2850045"/>
          </a:xfrm>
          <a:custGeom>
            <a:avLst/>
            <a:gdLst/>
            <a:ahLst/>
            <a:cxnLst/>
            <a:rect r="r" b="b" t="t" l="l"/>
            <a:pathLst>
              <a:path h="2850045" w="8337899">
                <a:moveTo>
                  <a:pt x="0" y="0"/>
                </a:moveTo>
                <a:lnTo>
                  <a:pt x="8337898" y="0"/>
                </a:lnTo>
                <a:lnTo>
                  <a:pt x="8337898" y="2850045"/>
                </a:lnTo>
                <a:lnTo>
                  <a:pt x="0" y="2850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6450765" y="8092194"/>
            <a:ext cx="9310074" cy="3182353"/>
          </a:xfrm>
          <a:custGeom>
            <a:avLst/>
            <a:gdLst/>
            <a:ahLst/>
            <a:cxnLst/>
            <a:rect r="r" b="b" t="t" l="l"/>
            <a:pathLst>
              <a:path h="3182353" w="9310074">
                <a:moveTo>
                  <a:pt x="9310075" y="0"/>
                </a:moveTo>
                <a:lnTo>
                  <a:pt x="0" y="0"/>
                </a:lnTo>
                <a:lnTo>
                  <a:pt x="0" y="3182353"/>
                </a:lnTo>
                <a:lnTo>
                  <a:pt x="9310075" y="3182353"/>
                </a:lnTo>
                <a:lnTo>
                  <a:pt x="9310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878140" y="2661547"/>
            <a:ext cx="6012827" cy="4008551"/>
            <a:chOff x="0" y="0"/>
            <a:chExt cx="8017102" cy="5344735"/>
          </a:xfrm>
        </p:grpSpPr>
        <p:grpSp>
          <p:nvGrpSpPr>
            <p:cNvPr name="Group 11" id="11"/>
            <p:cNvGrpSpPr/>
            <p:nvPr/>
          </p:nvGrpSpPr>
          <p:grpSpPr>
            <a:xfrm rot="0">
              <a:off x="0" y="0"/>
              <a:ext cx="5344735" cy="534473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14" id="14"/>
            <p:cNvGrpSpPr/>
            <p:nvPr/>
          </p:nvGrpSpPr>
          <p:grpSpPr>
            <a:xfrm rot="0">
              <a:off x="2672367" y="0"/>
              <a:ext cx="5344735" cy="534473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7" id="17"/>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8" id="18"/>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9" id="19"/>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20" id="20"/>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21" id="21"/>
          <p:cNvGrpSpPr/>
          <p:nvPr/>
        </p:nvGrpSpPr>
        <p:grpSpPr>
          <a:xfrm rot="0">
            <a:off x="794028" y="2504998"/>
            <a:ext cx="1068951" cy="1342200"/>
            <a:chOff x="0" y="0"/>
            <a:chExt cx="372619" cy="467869"/>
          </a:xfrm>
        </p:grpSpPr>
        <p:sp>
          <p:nvSpPr>
            <p:cNvPr name="Freeform 22" id="22"/>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3" id="23"/>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24" id="24"/>
          <p:cNvGrpSpPr/>
          <p:nvPr/>
        </p:nvGrpSpPr>
        <p:grpSpPr>
          <a:xfrm rot="0">
            <a:off x="5909421" y="2504998"/>
            <a:ext cx="1068951" cy="1342200"/>
            <a:chOff x="0" y="0"/>
            <a:chExt cx="372619" cy="467869"/>
          </a:xfrm>
        </p:grpSpPr>
        <p:sp>
          <p:nvSpPr>
            <p:cNvPr name="Freeform 25" id="25"/>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6" id="26"/>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7" id="27"/>
          <p:cNvSpPr/>
          <p:nvPr/>
        </p:nvSpPr>
        <p:spPr>
          <a:xfrm flipH="false" flipV="false" rot="0">
            <a:off x="6169162" y="2738656"/>
            <a:ext cx="563207" cy="874885"/>
          </a:xfrm>
          <a:custGeom>
            <a:avLst/>
            <a:gdLst/>
            <a:ahLst/>
            <a:cxnLst/>
            <a:rect r="r" b="b" t="t" l="l"/>
            <a:pathLst>
              <a:path h="874885" w="563207">
                <a:moveTo>
                  <a:pt x="0" y="0"/>
                </a:moveTo>
                <a:lnTo>
                  <a:pt x="563207" y="0"/>
                </a:lnTo>
                <a:lnTo>
                  <a:pt x="563207" y="874885"/>
                </a:lnTo>
                <a:lnTo>
                  <a:pt x="0" y="874885"/>
                </a:lnTo>
                <a:lnTo>
                  <a:pt x="0" y="0"/>
                </a:lnTo>
                <a:close/>
              </a:path>
            </a:pathLst>
          </a:custGeom>
          <a:blipFill>
            <a:blip r:embed="rId4"/>
            <a:stretch>
              <a:fillRect l="0" t="0" r="0" b="0"/>
            </a:stretch>
          </a:blipFill>
        </p:spPr>
      </p:sp>
      <p:sp>
        <p:nvSpPr>
          <p:cNvPr name="Freeform 28" id="28"/>
          <p:cNvSpPr/>
          <p:nvPr/>
        </p:nvSpPr>
        <p:spPr>
          <a:xfrm flipH="false" flipV="false" rot="0">
            <a:off x="888200" y="2816526"/>
            <a:ext cx="630407" cy="719145"/>
          </a:xfrm>
          <a:custGeom>
            <a:avLst/>
            <a:gdLst/>
            <a:ahLst/>
            <a:cxnLst/>
            <a:rect r="r" b="b" t="t" l="l"/>
            <a:pathLst>
              <a:path h="719145" w="630407">
                <a:moveTo>
                  <a:pt x="0" y="0"/>
                </a:moveTo>
                <a:lnTo>
                  <a:pt x="630408" y="0"/>
                </a:lnTo>
                <a:lnTo>
                  <a:pt x="630408" y="719144"/>
                </a:lnTo>
                <a:lnTo>
                  <a:pt x="0" y="7191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9" id="29"/>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Compare and Contrast</a:t>
            </a:r>
          </a:p>
        </p:txBody>
      </p:sp>
      <p:sp>
        <p:nvSpPr>
          <p:cNvPr name="TextBox 30" id="30"/>
          <p:cNvSpPr txBox="true"/>
          <p:nvPr/>
        </p:nvSpPr>
        <p:spPr>
          <a:xfrm rot="0">
            <a:off x="803579" y="1831000"/>
            <a:ext cx="6165242" cy="371589"/>
          </a:xfrm>
          <a:prstGeom prst="rect">
            <a:avLst/>
          </a:prstGeom>
        </p:spPr>
        <p:txBody>
          <a:bodyPr anchor="t" rtlCol="false" tIns="0" lIns="0" bIns="0" rIns="0">
            <a:spAutoFit/>
          </a:bodyPr>
          <a:lstStyle/>
          <a:p>
            <a:pPr algn="ctr" marL="0" indent="0" lvl="0">
              <a:lnSpc>
                <a:spcPts val="1568"/>
              </a:lnSpc>
              <a:spcBef>
                <a:spcPct val="0"/>
              </a:spcBef>
            </a:pPr>
            <a:r>
              <a:rPr lang="en-US" sz="1120">
                <a:solidFill>
                  <a:srgbClr val="000001"/>
                </a:solidFill>
                <a:latin typeface="Now"/>
                <a:ea typeface="Now"/>
                <a:cs typeface="Now"/>
                <a:sym typeface="Now"/>
              </a:rPr>
              <a:t>Use the Venn diagram below to compare and contrast two winter words. Then, write about the similarities and differences.</a:t>
            </a:r>
          </a:p>
        </p:txBody>
      </p:sp>
      <p:sp>
        <p:nvSpPr>
          <p:cNvPr name="TextBox 31" id="31"/>
          <p:cNvSpPr txBox="true"/>
          <p:nvPr/>
        </p:nvSpPr>
        <p:spPr>
          <a:xfrm rot="0">
            <a:off x="795917" y="710750"/>
            <a:ext cx="814973"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Name:</a:t>
            </a:r>
          </a:p>
        </p:txBody>
      </p:sp>
      <p:sp>
        <p:nvSpPr>
          <p:cNvPr name="TextBox 32" id="32"/>
          <p:cNvSpPr txBox="true"/>
          <p:nvPr/>
        </p:nvSpPr>
        <p:spPr>
          <a:xfrm rot="0">
            <a:off x="4489315" y="710750"/>
            <a:ext cx="656102" cy="181102"/>
          </a:xfrm>
          <a:prstGeom prst="rect">
            <a:avLst/>
          </a:prstGeom>
        </p:spPr>
        <p:txBody>
          <a:bodyPr anchor="t" rtlCol="false" tIns="0" lIns="0" bIns="0" rIns="0">
            <a:spAutoFit/>
          </a:bodyPr>
          <a:lstStyle/>
          <a:p>
            <a:pPr algn="l" marL="0" indent="0" lvl="0">
              <a:lnSpc>
                <a:spcPts val="1567"/>
              </a:lnSpc>
              <a:spcBef>
                <a:spcPct val="0"/>
              </a:spcBef>
            </a:pPr>
            <a:r>
              <a:rPr lang="en-US" sz="1119" strike="noStrike" u="none">
                <a:solidFill>
                  <a:srgbClr val="000001"/>
                </a:solidFill>
                <a:latin typeface="Now"/>
                <a:ea typeface="Now"/>
                <a:cs typeface="Now"/>
                <a:sym typeface="Now"/>
              </a:rPr>
              <a:t>Date:</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2894" y="449607"/>
            <a:ext cx="7046612" cy="9159186"/>
            <a:chOff x="0" y="0"/>
            <a:chExt cx="3229962" cy="4198305"/>
          </a:xfrm>
        </p:grpSpPr>
        <p:sp>
          <p:nvSpPr>
            <p:cNvPr name="Freeform 3" id="3"/>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4" id="4"/>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grpSp>
        <p:nvGrpSpPr>
          <p:cNvPr name="Group 5" id="5"/>
          <p:cNvGrpSpPr/>
          <p:nvPr/>
        </p:nvGrpSpPr>
        <p:grpSpPr>
          <a:xfrm rot="0">
            <a:off x="878140" y="2661547"/>
            <a:ext cx="6012827" cy="4008551"/>
            <a:chOff x="0" y="0"/>
            <a:chExt cx="8017102" cy="5344735"/>
          </a:xfrm>
        </p:grpSpPr>
        <p:grpSp>
          <p:nvGrpSpPr>
            <p:cNvPr name="Group 6" id="6"/>
            <p:cNvGrpSpPr/>
            <p:nvPr/>
          </p:nvGrpSpPr>
          <p:grpSpPr>
            <a:xfrm rot="0">
              <a:off x="0" y="0"/>
              <a:ext cx="5344735" cy="534473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9" id="9"/>
            <p:cNvGrpSpPr/>
            <p:nvPr/>
          </p:nvGrpSpPr>
          <p:grpSpPr>
            <a:xfrm rot="0">
              <a:off x="2672367" y="0"/>
              <a:ext cx="5344735" cy="534473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2" id="12"/>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3" id="13"/>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4" id="14"/>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15" id="15"/>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16" id="16"/>
          <p:cNvGrpSpPr/>
          <p:nvPr/>
        </p:nvGrpSpPr>
        <p:grpSpPr>
          <a:xfrm rot="0">
            <a:off x="794028" y="2504998"/>
            <a:ext cx="1068951" cy="1342200"/>
            <a:chOff x="0" y="0"/>
            <a:chExt cx="372619" cy="467869"/>
          </a:xfrm>
        </p:grpSpPr>
        <p:sp>
          <p:nvSpPr>
            <p:cNvPr name="Freeform 17" id="17"/>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18" id="18"/>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19" id="19"/>
          <p:cNvGrpSpPr/>
          <p:nvPr/>
        </p:nvGrpSpPr>
        <p:grpSpPr>
          <a:xfrm rot="0">
            <a:off x="5909421" y="2504998"/>
            <a:ext cx="1068951" cy="1342200"/>
            <a:chOff x="0" y="0"/>
            <a:chExt cx="372619" cy="467869"/>
          </a:xfrm>
        </p:grpSpPr>
        <p:sp>
          <p:nvSpPr>
            <p:cNvPr name="Freeform 20" id="20"/>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1" id="21"/>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2" id="22"/>
          <p:cNvSpPr/>
          <p:nvPr/>
        </p:nvSpPr>
        <p:spPr>
          <a:xfrm flipH="false" flipV="false" rot="9327516">
            <a:off x="852821" y="2746002"/>
            <a:ext cx="951365" cy="860193"/>
          </a:xfrm>
          <a:custGeom>
            <a:avLst/>
            <a:gdLst/>
            <a:ahLst/>
            <a:cxnLst/>
            <a:rect r="r" b="b" t="t" l="l"/>
            <a:pathLst>
              <a:path h="860193" w="951365">
                <a:moveTo>
                  <a:pt x="0" y="0"/>
                </a:moveTo>
                <a:lnTo>
                  <a:pt x="951365" y="0"/>
                </a:lnTo>
                <a:lnTo>
                  <a:pt x="951365" y="860193"/>
                </a:lnTo>
                <a:lnTo>
                  <a:pt x="0" y="8601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true" flipV="false" rot="0">
            <a:off x="6028390" y="2724256"/>
            <a:ext cx="831014" cy="903685"/>
          </a:xfrm>
          <a:custGeom>
            <a:avLst/>
            <a:gdLst/>
            <a:ahLst/>
            <a:cxnLst/>
            <a:rect r="r" b="b" t="t" l="l"/>
            <a:pathLst>
              <a:path h="903685" w="831014">
                <a:moveTo>
                  <a:pt x="831013" y="0"/>
                </a:moveTo>
                <a:lnTo>
                  <a:pt x="0" y="0"/>
                </a:lnTo>
                <a:lnTo>
                  <a:pt x="0" y="903685"/>
                </a:lnTo>
                <a:lnTo>
                  <a:pt x="831013" y="903685"/>
                </a:lnTo>
                <a:lnTo>
                  <a:pt x="83101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Answer Sheet</a:t>
            </a:r>
          </a:p>
        </p:txBody>
      </p:sp>
      <p:sp>
        <p:nvSpPr>
          <p:cNvPr name="TextBox 25" id="25"/>
          <p:cNvSpPr txBox="true"/>
          <p:nvPr/>
        </p:nvSpPr>
        <p:spPr>
          <a:xfrm rot="0">
            <a:off x="3137696" y="4006068"/>
            <a:ext cx="1493713" cy="1507713"/>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winter accessories</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help keep you warm</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made of soft fabrics</a:t>
            </a:r>
          </a:p>
        </p:txBody>
      </p:sp>
      <p:sp>
        <p:nvSpPr>
          <p:cNvPr name="TextBox 26" id="26"/>
          <p:cNvSpPr txBox="true"/>
          <p:nvPr/>
        </p:nvSpPr>
        <p:spPr>
          <a:xfrm rot="0">
            <a:off x="5098135" y="4006068"/>
            <a:ext cx="1493713" cy="1012339"/>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are worn on your head</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keeps your head warm</a:t>
            </a:r>
          </a:p>
        </p:txBody>
      </p:sp>
      <p:sp>
        <p:nvSpPr>
          <p:cNvPr name="TextBox 27" id="27"/>
          <p:cNvSpPr txBox="true"/>
          <p:nvPr/>
        </p:nvSpPr>
        <p:spPr>
          <a:xfrm rot="0">
            <a:off x="1173272" y="4006068"/>
            <a:ext cx="1493713" cy="1012339"/>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are worn on your hands</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keeps your fingers warm</a:t>
            </a:r>
          </a:p>
        </p:txBody>
      </p:sp>
      <p:sp>
        <p:nvSpPr>
          <p:cNvPr name="TextBox 28" id="28"/>
          <p:cNvSpPr txBox="true"/>
          <p:nvPr/>
        </p:nvSpPr>
        <p:spPr>
          <a:xfrm rot="0">
            <a:off x="512643" y="7001477"/>
            <a:ext cx="6747113" cy="1730861"/>
          </a:xfrm>
          <a:prstGeom prst="rect">
            <a:avLst/>
          </a:prstGeom>
        </p:spPr>
        <p:txBody>
          <a:bodyPr anchor="t" rtlCol="false" tIns="0" lIns="0" bIns="0" rIns="0">
            <a:spAutoFit/>
          </a:bodyPr>
          <a:lstStyle/>
          <a:p>
            <a:pPr algn="l">
              <a:lnSpc>
                <a:spcPts val="3500"/>
              </a:lnSpc>
            </a:pPr>
            <a:r>
              <a:rPr lang="en-US" sz="1400">
                <a:solidFill>
                  <a:srgbClr val="FC0007"/>
                </a:solidFill>
                <a:latin typeface="Arcane Hand"/>
                <a:ea typeface="Arcane Hand"/>
                <a:cs typeface="Arcane Hand"/>
                <a:sym typeface="Arcane Hand"/>
              </a:rPr>
              <a:t>A mitten and a hat are similar because they are both winter accessories that help keep you warm and are made from soft, insulating materials like wool or fleece. They are different because mittens are worn on the hands to keep fingers warm, while hats are worn on the head.</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2894" y="449607"/>
            <a:ext cx="7046612" cy="9159186"/>
            <a:chOff x="0" y="0"/>
            <a:chExt cx="3229962" cy="4198305"/>
          </a:xfrm>
        </p:grpSpPr>
        <p:sp>
          <p:nvSpPr>
            <p:cNvPr name="Freeform 3" id="3"/>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4" id="4"/>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grpSp>
        <p:nvGrpSpPr>
          <p:cNvPr name="Group 5" id="5"/>
          <p:cNvGrpSpPr/>
          <p:nvPr/>
        </p:nvGrpSpPr>
        <p:grpSpPr>
          <a:xfrm rot="0">
            <a:off x="878140" y="2661547"/>
            <a:ext cx="6012827" cy="4008551"/>
            <a:chOff x="0" y="0"/>
            <a:chExt cx="8017102" cy="5344735"/>
          </a:xfrm>
        </p:grpSpPr>
        <p:grpSp>
          <p:nvGrpSpPr>
            <p:cNvPr name="Group 6" id="6"/>
            <p:cNvGrpSpPr/>
            <p:nvPr/>
          </p:nvGrpSpPr>
          <p:grpSpPr>
            <a:xfrm rot="0">
              <a:off x="0" y="0"/>
              <a:ext cx="5344735" cy="534473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9" id="9"/>
            <p:cNvGrpSpPr/>
            <p:nvPr/>
          </p:nvGrpSpPr>
          <p:grpSpPr>
            <a:xfrm rot="0">
              <a:off x="2672367" y="0"/>
              <a:ext cx="5344735" cy="534473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2" id="12"/>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3" id="13"/>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4" id="14"/>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15" id="15"/>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16" id="16"/>
          <p:cNvGrpSpPr/>
          <p:nvPr/>
        </p:nvGrpSpPr>
        <p:grpSpPr>
          <a:xfrm rot="0">
            <a:off x="794028" y="2504998"/>
            <a:ext cx="1068951" cy="1342200"/>
            <a:chOff x="0" y="0"/>
            <a:chExt cx="372619" cy="467869"/>
          </a:xfrm>
        </p:grpSpPr>
        <p:sp>
          <p:nvSpPr>
            <p:cNvPr name="Freeform 17" id="17"/>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18" id="18"/>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19" id="19"/>
          <p:cNvGrpSpPr/>
          <p:nvPr/>
        </p:nvGrpSpPr>
        <p:grpSpPr>
          <a:xfrm rot="0">
            <a:off x="5909421" y="2504998"/>
            <a:ext cx="1068951" cy="1342200"/>
            <a:chOff x="0" y="0"/>
            <a:chExt cx="372619" cy="467869"/>
          </a:xfrm>
        </p:grpSpPr>
        <p:sp>
          <p:nvSpPr>
            <p:cNvPr name="Freeform 20" id="20"/>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1" id="21"/>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2" id="22"/>
          <p:cNvSpPr/>
          <p:nvPr/>
        </p:nvSpPr>
        <p:spPr>
          <a:xfrm flipH="true" flipV="false" rot="0">
            <a:off x="876904" y="2536666"/>
            <a:ext cx="903198" cy="1278865"/>
          </a:xfrm>
          <a:custGeom>
            <a:avLst/>
            <a:gdLst/>
            <a:ahLst/>
            <a:cxnLst/>
            <a:rect r="r" b="b" t="t" l="l"/>
            <a:pathLst>
              <a:path h="1278865" w="903198">
                <a:moveTo>
                  <a:pt x="903199" y="0"/>
                </a:moveTo>
                <a:lnTo>
                  <a:pt x="0" y="0"/>
                </a:lnTo>
                <a:lnTo>
                  <a:pt x="0" y="1278865"/>
                </a:lnTo>
                <a:lnTo>
                  <a:pt x="903199" y="1278865"/>
                </a:lnTo>
                <a:lnTo>
                  <a:pt x="903199" y="0"/>
                </a:lnTo>
                <a:close/>
              </a:path>
            </a:pathLst>
          </a:custGeom>
          <a:blipFill>
            <a:blip r:embed="rId2"/>
            <a:stretch>
              <a:fillRect l="0" t="0" r="0" b="0"/>
            </a:stretch>
          </a:blipFill>
        </p:spPr>
      </p:sp>
      <p:sp>
        <p:nvSpPr>
          <p:cNvPr name="Freeform 23" id="23"/>
          <p:cNvSpPr/>
          <p:nvPr/>
        </p:nvSpPr>
        <p:spPr>
          <a:xfrm flipH="false" flipV="false" rot="0">
            <a:off x="6019662" y="2583273"/>
            <a:ext cx="848470" cy="1185651"/>
          </a:xfrm>
          <a:custGeom>
            <a:avLst/>
            <a:gdLst/>
            <a:ahLst/>
            <a:cxnLst/>
            <a:rect r="r" b="b" t="t" l="l"/>
            <a:pathLst>
              <a:path h="1185651" w="848470">
                <a:moveTo>
                  <a:pt x="0" y="0"/>
                </a:moveTo>
                <a:lnTo>
                  <a:pt x="848469" y="0"/>
                </a:lnTo>
                <a:lnTo>
                  <a:pt x="848469" y="1185651"/>
                </a:lnTo>
                <a:lnTo>
                  <a:pt x="0" y="1185651"/>
                </a:lnTo>
                <a:lnTo>
                  <a:pt x="0" y="0"/>
                </a:lnTo>
                <a:close/>
              </a:path>
            </a:pathLst>
          </a:custGeom>
          <a:blipFill>
            <a:blip r:embed="rId3"/>
            <a:stretch>
              <a:fillRect l="0" t="0" r="0" b="0"/>
            </a:stretch>
          </a:blipFill>
        </p:spPr>
      </p:sp>
      <p:sp>
        <p:nvSpPr>
          <p:cNvPr name="TextBox 24" id="24"/>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Answer Sheet</a:t>
            </a:r>
          </a:p>
        </p:txBody>
      </p:sp>
      <p:sp>
        <p:nvSpPr>
          <p:cNvPr name="TextBox 25" id="25"/>
          <p:cNvSpPr txBox="true"/>
          <p:nvPr/>
        </p:nvSpPr>
        <p:spPr>
          <a:xfrm rot="0">
            <a:off x="3137696" y="4006068"/>
            <a:ext cx="1493713" cy="764652"/>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lay eggs</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have feathers</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both are birds</a:t>
            </a:r>
          </a:p>
        </p:txBody>
      </p:sp>
      <p:sp>
        <p:nvSpPr>
          <p:cNvPr name="TextBox 26" id="26"/>
          <p:cNvSpPr txBox="true"/>
          <p:nvPr/>
        </p:nvSpPr>
        <p:spPr>
          <a:xfrm rot="0">
            <a:off x="5098135" y="4006068"/>
            <a:ext cx="1493713" cy="1755400"/>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cannot fly</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live in South Africa and Antarctica</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can swim</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eat fish and squid</a:t>
            </a:r>
          </a:p>
        </p:txBody>
      </p:sp>
      <p:sp>
        <p:nvSpPr>
          <p:cNvPr name="TextBox 27" id="27"/>
          <p:cNvSpPr txBox="true"/>
          <p:nvPr/>
        </p:nvSpPr>
        <p:spPr>
          <a:xfrm rot="0">
            <a:off x="1173272" y="4006068"/>
            <a:ext cx="1493713" cy="1755400"/>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can fly</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live in various habitats</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nocturnal hunters</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eat small mammals</a:t>
            </a:r>
          </a:p>
        </p:txBody>
      </p:sp>
      <p:sp>
        <p:nvSpPr>
          <p:cNvPr name="TextBox 28" id="28"/>
          <p:cNvSpPr txBox="true"/>
          <p:nvPr/>
        </p:nvSpPr>
        <p:spPr>
          <a:xfrm rot="0">
            <a:off x="512643" y="7001477"/>
            <a:ext cx="6747113" cy="1730861"/>
          </a:xfrm>
          <a:prstGeom prst="rect">
            <a:avLst/>
          </a:prstGeom>
        </p:spPr>
        <p:txBody>
          <a:bodyPr anchor="t" rtlCol="false" tIns="0" lIns="0" bIns="0" rIns="0">
            <a:spAutoFit/>
          </a:bodyPr>
          <a:lstStyle/>
          <a:p>
            <a:pPr algn="l">
              <a:lnSpc>
                <a:spcPts val="3500"/>
              </a:lnSpc>
            </a:pPr>
            <a:r>
              <a:rPr lang="en-US" sz="1400">
                <a:solidFill>
                  <a:srgbClr val="FC0007"/>
                </a:solidFill>
                <a:latin typeface="Arcane Hand"/>
                <a:ea typeface="Arcane Hand"/>
                <a:cs typeface="Arcane Hand"/>
                <a:sym typeface="Arcane Hand"/>
              </a:rPr>
              <a:t>An owl and a penguin are similar because they are both birds, have feathers, and lay eggs. They are different because owls can fly while penguins cannot, penguins live in cold climates and owls live in various habitats. Owls eat small mammals and are nocturnal while penguins eat fish and squid.  </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2894" y="449607"/>
            <a:ext cx="7046612" cy="9159186"/>
            <a:chOff x="0" y="0"/>
            <a:chExt cx="3229962" cy="4198305"/>
          </a:xfrm>
        </p:grpSpPr>
        <p:sp>
          <p:nvSpPr>
            <p:cNvPr name="Freeform 3" id="3"/>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4" id="4"/>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grpSp>
        <p:nvGrpSpPr>
          <p:cNvPr name="Group 5" id="5"/>
          <p:cNvGrpSpPr/>
          <p:nvPr/>
        </p:nvGrpSpPr>
        <p:grpSpPr>
          <a:xfrm rot="0">
            <a:off x="878140" y="2661547"/>
            <a:ext cx="6012827" cy="4008551"/>
            <a:chOff x="0" y="0"/>
            <a:chExt cx="8017102" cy="5344735"/>
          </a:xfrm>
        </p:grpSpPr>
        <p:grpSp>
          <p:nvGrpSpPr>
            <p:cNvPr name="Group 6" id="6"/>
            <p:cNvGrpSpPr/>
            <p:nvPr/>
          </p:nvGrpSpPr>
          <p:grpSpPr>
            <a:xfrm rot="0">
              <a:off x="0" y="0"/>
              <a:ext cx="5344735" cy="534473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9" id="9"/>
            <p:cNvGrpSpPr/>
            <p:nvPr/>
          </p:nvGrpSpPr>
          <p:grpSpPr>
            <a:xfrm rot="0">
              <a:off x="2672367" y="0"/>
              <a:ext cx="5344735" cy="534473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2" id="12"/>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3" id="13"/>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4" id="14"/>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15" id="15"/>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16" id="16"/>
          <p:cNvGrpSpPr/>
          <p:nvPr/>
        </p:nvGrpSpPr>
        <p:grpSpPr>
          <a:xfrm rot="0">
            <a:off x="816181" y="2504998"/>
            <a:ext cx="1068951" cy="1342200"/>
            <a:chOff x="0" y="0"/>
            <a:chExt cx="372619" cy="467869"/>
          </a:xfrm>
        </p:grpSpPr>
        <p:sp>
          <p:nvSpPr>
            <p:cNvPr name="Freeform 17" id="17"/>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18" id="18"/>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19" id="19"/>
          <p:cNvGrpSpPr/>
          <p:nvPr/>
        </p:nvGrpSpPr>
        <p:grpSpPr>
          <a:xfrm rot="0">
            <a:off x="5909421" y="2504998"/>
            <a:ext cx="1068951" cy="1342200"/>
            <a:chOff x="0" y="0"/>
            <a:chExt cx="372619" cy="467869"/>
          </a:xfrm>
        </p:grpSpPr>
        <p:sp>
          <p:nvSpPr>
            <p:cNvPr name="Freeform 20" id="20"/>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1" id="21"/>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2" id="22"/>
          <p:cNvSpPr/>
          <p:nvPr/>
        </p:nvSpPr>
        <p:spPr>
          <a:xfrm flipH="false" flipV="false" rot="0">
            <a:off x="5907405" y="2474807"/>
            <a:ext cx="983561" cy="1402583"/>
          </a:xfrm>
          <a:custGeom>
            <a:avLst/>
            <a:gdLst/>
            <a:ahLst/>
            <a:cxnLst/>
            <a:rect r="r" b="b" t="t" l="l"/>
            <a:pathLst>
              <a:path h="1402583" w="983561">
                <a:moveTo>
                  <a:pt x="0" y="0"/>
                </a:moveTo>
                <a:lnTo>
                  <a:pt x="983562" y="0"/>
                </a:lnTo>
                <a:lnTo>
                  <a:pt x="983562" y="1402583"/>
                </a:lnTo>
                <a:lnTo>
                  <a:pt x="0" y="14025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true" flipV="false" rot="0">
            <a:off x="836084" y="2474807"/>
            <a:ext cx="1029145" cy="1402583"/>
          </a:xfrm>
          <a:custGeom>
            <a:avLst/>
            <a:gdLst/>
            <a:ahLst/>
            <a:cxnLst/>
            <a:rect r="r" b="b" t="t" l="l"/>
            <a:pathLst>
              <a:path h="1402583" w="1029145">
                <a:moveTo>
                  <a:pt x="1029145" y="0"/>
                </a:moveTo>
                <a:lnTo>
                  <a:pt x="0" y="0"/>
                </a:lnTo>
                <a:lnTo>
                  <a:pt x="0" y="1402583"/>
                </a:lnTo>
                <a:lnTo>
                  <a:pt x="1029145" y="1402583"/>
                </a:lnTo>
                <a:lnTo>
                  <a:pt x="102914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Answer Sheet</a:t>
            </a:r>
          </a:p>
        </p:txBody>
      </p:sp>
      <p:sp>
        <p:nvSpPr>
          <p:cNvPr name="TextBox 25" id="25"/>
          <p:cNvSpPr txBox="true"/>
          <p:nvPr/>
        </p:nvSpPr>
        <p:spPr>
          <a:xfrm rot="0">
            <a:off x="3137696" y="4006068"/>
            <a:ext cx="1493713" cy="1507713"/>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winter sports</a:t>
            </a:r>
          </a:p>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involve gliding over a surface</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require balance</a:t>
            </a:r>
          </a:p>
        </p:txBody>
      </p:sp>
      <p:sp>
        <p:nvSpPr>
          <p:cNvPr name="TextBox 26" id="26"/>
          <p:cNvSpPr txBox="true"/>
          <p:nvPr/>
        </p:nvSpPr>
        <p:spPr>
          <a:xfrm rot="0">
            <a:off x="5098135" y="4006068"/>
            <a:ext cx="1493713" cy="1012339"/>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use skis</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takes place on a snowy slope or hill</a:t>
            </a:r>
          </a:p>
        </p:txBody>
      </p:sp>
      <p:sp>
        <p:nvSpPr>
          <p:cNvPr name="TextBox 27" id="27"/>
          <p:cNvSpPr txBox="true"/>
          <p:nvPr/>
        </p:nvSpPr>
        <p:spPr>
          <a:xfrm rot="0">
            <a:off x="1173272" y="4006068"/>
            <a:ext cx="1493713" cy="1012339"/>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use ice skates</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takes place on a frozen pond or lake</a:t>
            </a:r>
          </a:p>
        </p:txBody>
      </p:sp>
      <p:sp>
        <p:nvSpPr>
          <p:cNvPr name="TextBox 28" id="28"/>
          <p:cNvSpPr txBox="true"/>
          <p:nvPr/>
        </p:nvSpPr>
        <p:spPr>
          <a:xfrm rot="0">
            <a:off x="512643" y="7001477"/>
            <a:ext cx="6747113" cy="1730861"/>
          </a:xfrm>
          <a:prstGeom prst="rect">
            <a:avLst/>
          </a:prstGeom>
        </p:spPr>
        <p:txBody>
          <a:bodyPr anchor="t" rtlCol="false" tIns="0" lIns="0" bIns="0" rIns="0">
            <a:spAutoFit/>
          </a:bodyPr>
          <a:lstStyle/>
          <a:p>
            <a:pPr algn="l">
              <a:lnSpc>
                <a:spcPts val="3500"/>
              </a:lnSpc>
            </a:pPr>
            <a:r>
              <a:rPr lang="en-US" sz="1400">
                <a:solidFill>
                  <a:srgbClr val="FC0007"/>
                </a:solidFill>
                <a:latin typeface="Arcane Hand"/>
                <a:ea typeface="Arcane Hand"/>
                <a:cs typeface="Arcane Hand"/>
                <a:sym typeface="Arcane Hand"/>
              </a:rPr>
              <a:t>Ice skating and skiing are similar because they are both winter sports, and you have to glide over a surface. Both activities require balance and coordination. They are different because you need ice skates to skate on a frozen pond or lake. You need skis to ski down a snowy slope or hill.</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2894" y="449607"/>
            <a:ext cx="7046612" cy="9159186"/>
            <a:chOff x="0" y="0"/>
            <a:chExt cx="3229962" cy="4198305"/>
          </a:xfrm>
        </p:grpSpPr>
        <p:sp>
          <p:nvSpPr>
            <p:cNvPr name="Freeform 3" id="3"/>
            <p:cNvSpPr/>
            <p:nvPr/>
          </p:nvSpPr>
          <p:spPr>
            <a:xfrm flipH="false" flipV="false" rot="0">
              <a:off x="0" y="0"/>
              <a:ext cx="3229962" cy="4198305"/>
            </a:xfrm>
            <a:custGeom>
              <a:avLst/>
              <a:gdLst/>
              <a:ahLst/>
              <a:cxnLst/>
              <a:rect r="r" b="b" t="t" l="l"/>
              <a:pathLst>
                <a:path h="4198305" w="3229962">
                  <a:moveTo>
                    <a:pt x="56032" y="0"/>
                  </a:moveTo>
                  <a:lnTo>
                    <a:pt x="3173930" y="0"/>
                  </a:lnTo>
                  <a:cubicBezTo>
                    <a:pt x="3204876" y="0"/>
                    <a:pt x="3229962" y="25087"/>
                    <a:pt x="3229962" y="56032"/>
                  </a:cubicBezTo>
                  <a:lnTo>
                    <a:pt x="3229962" y="4142272"/>
                  </a:lnTo>
                  <a:cubicBezTo>
                    <a:pt x="3229962" y="4173218"/>
                    <a:pt x="3204876" y="4198305"/>
                    <a:pt x="3173930" y="4198305"/>
                  </a:cubicBezTo>
                  <a:lnTo>
                    <a:pt x="56032" y="4198305"/>
                  </a:lnTo>
                  <a:cubicBezTo>
                    <a:pt x="41172" y="4198305"/>
                    <a:pt x="26920" y="4192401"/>
                    <a:pt x="16411" y="4181893"/>
                  </a:cubicBezTo>
                  <a:cubicBezTo>
                    <a:pt x="5903" y="4171385"/>
                    <a:pt x="0" y="4157133"/>
                    <a:pt x="0" y="4142272"/>
                  </a:cubicBezTo>
                  <a:lnTo>
                    <a:pt x="0" y="56032"/>
                  </a:lnTo>
                  <a:cubicBezTo>
                    <a:pt x="0" y="41172"/>
                    <a:pt x="5903" y="26920"/>
                    <a:pt x="16411" y="16411"/>
                  </a:cubicBezTo>
                  <a:cubicBezTo>
                    <a:pt x="26920" y="5903"/>
                    <a:pt x="41172" y="0"/>
                    <a:pt x="56032" y="0"/>
                  </a:cubicBezTo>
                  <a:close/>
                </a:path>
              </a:pathLst>
            </a:custGeom>
            <a:solidFill>
              <a:srgbClr val="FFFFFF"/>
            </a:solidFill>
            <a:ln w="19050" cap="rnd">
              <a:solidFill>
                <a:srgbClr val="000001"/>
              </a:solidFill>
              <a:prstDash val="sysDot"/>
              <a:round/>
            </a:ln>
          </p:spPr>
        </p:sp>
        <p:sp>
          <p:nvSpPr>
            <p:cNvPr name="TextBox 4" id="4"/>
            <p:cNvSpPr txBox="true"/>
            <p:nvPr/>
          </p:nvSpPr>
          <p:spPr>
            <a:xfrm>
              <a:off x="0" y="-38100"/>
              <a:ext cx="3229962" cy="4236405"/>
            </a:xfrm>
            <a:prstGeom prst="rect">
              <a:avLst/>
            </a:prstGeom>
          </p:spPr>
          <p:txBody>
            <a:bodyPr anchor="ctr" rtlCol="false" tIns="50800" lIns="50800" bIns="50800" rIns="50800"/>
            <a:lstStyle/>
            <a:p>
              <a:pPr algn="ctr" marL="0" indent="0" lvl="0">
                <a:lnSpc>
                  <a:spcPts val="2100"/>
                </a:lnSpc>
                <a:spcBef>
                  <a:spcPct val="0"/>
                </a:spcBef>
              </a:pPr>
            </a:p>
          </p:txBody>
        </p:sp>
      </p:grpSp>
      <p:grpSp>
        <p:nvGrpSpPr>
          <p:cNvPr name="Group 5" id="5"/>
          <p:cNvGrpSpPr/>
          <p:nvPr/>
        </p:nvGrpSpPr>
        <p:grpSpPr>
          <a:xfrm rot="0">
            <a:off x="878140" y="2661547"/>
            <a:ext cx="6012827" cy="4008551"/>
            <a:chOff x="0" y="0"/>
            <a:chExt cx="8017102" cy="5344735"/>
          </a:xfrm>
        </p:grpSpPr>
        <p:grpSp>
          <p:nvGrpSpPr>
            <p:cNvPr name="Group 6" id="6"/>
            <p:cNvGrpSpPr/>
            <p:nvPr/>
          </p:nvGrpSpPr>
          <p:grpSpPr>
            <a:xfrm rot="0">
              <a:off x="0" y="0"/>
              <a:ext cx="5344735" cy="534473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nvGrpSpPr>
            <p:cNvPr name="Group 9" id="9"/>
            <p:cNvGrpSpPr/>
            <p:nvPr/>
          </p:nvGrpSpPr>
          <p:grpSpPr>
            <a:xfrm rot="0">
              <a:off x="2672367" y="0"/>
              <a:ext cx="5344735" cy="534473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000000"/>
                </a:solidFill>
                <a:prstDash val="solid"/>
                <a:miter/>
              </a:ln>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1680"/>
                  </a:lnSpc>
                </a:pPr>
              </a:p>
            </p:txBody>
          </p:sp>
        </p:grpSp>
      </p:grpSp>
      <p:sp>
        <p:nvSpPr>
          <p:cNvPr name="AutoShape 12" id="12"/>
          <p:cNvSpPr/>
          <p:nvPr/>
        </p:nvSpPr>
        <p:spPr>
          <a:xfrm>
            <a:off x="512643" y="7446761"/>
            <a:ext cx="6747113" cy="0"/>
          </a:xfrm>
          <a:prstGeom prst="line">
            <a:avLst/>
          </a:prstGeom>
          <a:ln cap="flat" w="9525">
            <a:solidFill>
              <a:srgbClr val="000001"/>
            </a:solidFill>
            <a:prstDash val="solid"/>
            <a:headEnd type="none" len="sm" w="sm"/>
            <a:tailEnd type="none" len="sm" w="sm"/>
          </a:ln>
        </p:spPr>
      </p:sp>
      <p:sp>
        <p:nvSpPr>
          <p:cNvPr name="AutoShape 13" id="13"/>
          <p:cNvSpPr/>
          <p:nvPr/>
        </p:nvSpPr>
        <p:spPr>
          <a:xfrm>
            <a:off x="512643" y="7894336"/>
            <a:ext cx="6747113" cy="0"/>
          </a:xfrm>
          <a:prstGeom prst="line">
            <a:avLst/>
          </a:prstGeom>
          <a:ln cap="flat" w="9525">
            <a:solidFill>
              <a:srgbClr val="000001"/>
            </a:solidFill>
            <a:prstDash val="solid"/>
            <a:headEnd type="none" len="sm" w="sm"/>
            <a:tailEnd type="none" len="sm" w="sm"/>
          </a:ln>
        </p:spPr>
      </p:sp>
      <p:sp>
        <p:nvSpPr>
          <p:cNvPr name="AutoShape 14" id="14"/>
          <p:cNvSpPr/>
          <p:nvPr/>
        </p:nvSpPr>
        <p:spPr>
          <a:xfrm>
            <a:off x="512643" y="8341912"/>
            <a:ext cx="6747113" cy="0"/>
          </a:xfrm>
          <a:prstGeom prst="line">
            <a:avLst/>
          </a:prstGeom>
          <a:ln cap="flat" w="9525">
            <a:solidFill>
              <a:srgbClr val="000001"/>
            </a:solidFill>
            <a:prstDash val="solid"/>
            <a:headEnd type="none" len="sm" w="sm"/>
            <a:tailEnd type="none" len="sm" w="sm"/>
          </a:ln>
        </p:spPr>
      </p:sp>
      <p:sp>
        <p:nvSpPr>
          <p:cNvPr name="AutoShape 15" id="15"/>
          <p:cNvSpPr/>
          <p:nvPr/>
        </p:nvSpPr>
        <p:spPr>
          <a:xfrm>
            <a:off x="512643" y="8789488"/>
            <a:ext cx="6747113" cy="0"/>
          </a:xfrm>
          <a:prstGeom prst="line">
            <a:avLst/>
          </a:prstGeom>
          <a:ln cap="flat" w="9525">
            <a:solidFill>
              <a:srgbClr val="000001"/>
            </a:solidFill>
            <a:prstDash val="solid"/>
            <a:headEnd type="none" len="sm" w="sm"/>
            <a:tailEnd type="none" len="sm" w="sm"/>
          </a:ln>
        </p:spPr>
      </p:sp>
      <p:grpSp>
        <p:nvGrpSpPr>
          <p:cNvPr name="Group 16" id="16"/>
          <p:cNvGrpSpPr/>
          <p:nvPr/>
        </p:nvGrpSpPr>
        <p:grpSpPr>
          <a:xfrm rot="0">
            <a:off x="794028" y="2504998"/>
            <a:ext cx="1068951" cy="1342200"/>
            <a:chOff x="0" y="0"/>
            <a:chExt cx="372619" cy="467869"/>
          </a:xfrm>
        </p:grpSpPr>
        <p:sp>
          <p:nvSpPr>
            <p:cNvPr name="Freeform 17" id="17"/>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18" id="18"/>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grpSp>
        <p:nvGrpSpPr>
          <p:cNvPr name="Group 19" id="19"/>
          <p:cNvGrpSpPr/>
          <p:nvPr/>
        </p:nvGrpSpPr>
        <p:grpSpPr>
          <a:xfrm rot="0">
            <a:off x="5909421" y="2504998"/>
            <a:ext cx="1068951" cy="1342200"/>
            <a:chOff x="0" y="0"/>
            <a:chExt cx="372619" cy="467869"/>
          </a:xfrm>
        </p:grpSpPr>
        <p:sp>
          <p:nvSpPr>
            <p:cNvPr name="Freeform 20" id="20"/>
            <p:cNvSpPr/>
            <p:nvPr/>
          </p:nvSpPr>
          <p:spPr>
            <a:xfrm flipH="false" flipV="false" rot="0">
              <a:off x="0" y="0"/>
              <a:ext cx="372619" cy="467869"/>
            </a:xfrm>
            <a:custGeom>
              <a:avLst/>
              <a:gdLst/>
              <a:ahLst/>
              <a:cxnLst/>
              <a:rect r="r" b="b" t="t" l="l"/>
              <a:pathLst>
                <a:path h="467869" w="372619">
                  <a:moveTo>
                    <a:pt x="0" y="0"/>
                  </a:moveTo>
                  <a:lnTo>
                    <a:pt x="372619" y="0"/>
                  </a:lnTo>
                  <a:lnTo>
                    <a:pt x="372619" y="467869"/>
                  </a:lnTo>
                  <a:lnTo>
                    <a:pt x="0" y="467869"/>
                  </a:lnTo>
                  <a:close/>
                </a:path>
              </a:pathLst>
            </a:custGeom>
            <a:solidFill>
              <a:srgbClr val="FFFFFF"/>
            </a:solidFill>
          </p:spPr>
        </p:sp>
        <p:sp>
          <p:nvSpPr>
            <p:cNvPr name="TextBox 21" id="21"/>
            <p:cNvSpPr txBox="true"/>
            <p:nvPr/>
          </p:nvSpPr>
          <p:spPr>
            <a:xfrm>
              <a:off x="0" y="-47625"/>
              <a:ext cx="372619" cy="515494"/>
            </a:xfrm>
            <a:prstGeom prst="rect">
              <a:avLst/>
            </a:prstGeom>
          </p:spPr>
          <p:txBody>
            <a:bodyPr anchor="ctr" rtlCol="false" tIns="50800" lIns="50800" bIns="50800" rIns="50800"/>
            <a:lstStyle/>
            <a:p>
              <a:pPr algn="ctr">
                <a:lnSpc>
                  <a:spcPts val="1680"/>
                </a:lnSpc>
              </a:pPr>
            </a:p>
          </p:txBody>
        </p:sp>
      </p:grpSp>
      <p:sp>
        <p:nvSpPr>
          <p:cNvPr name="Freeform 22" id="22"/>
          <p:cNvSpPr/>
          <p:nvPr/>
        </p:nvSpPr>
        <p:spPr>
          <a:xfrm flipH="false" flipV="false" rot="0">
            <a:off x="6169162" y="2738656"/>
            <a:ext cx="563207" cy="874885"/>
          </a:xfrm>
          <a:custGeom>
            <a:avLst/>
            <a:gdLst/>
            <a:ahLst/>
            <a:cxnLst/>
            <a:rect r="r" b="b" t="t" l="l"/>
            <a:pathLst>
              <a:path h="874885" w="563207">
                <a:moveTo>
                  <a:pt x="0" y="0"/>
                </a:moveTo>
                <a:lnTo>
                  <a:pt x="563207" y="0"/>
                </a:lnTo>
                <a:lnTo>
                  <a:pt x="563207" y="874885"/>
                </a:lnTo>
                <a:lnTo>
                  <a:pt x="0" y="874885"/>
                </a:lnTo>
                <a:lnTo>
                  <a:pt x="0" y="0"/>
                </a:lnTo>
                <a:close/>
              </a:path>
            </a:pathLst>
          </a:custGeom>
          <a:blipFill>
            <a:blip r:embed="rId2"/>
            <a:stretch>
              <a:fillRect l="0" t="0" r="0" b="0"/>
            </a:stretch>
          </a:blipFill>
        </p:spPr>
      </p:sp>
      <p:sp>
        <p:nvSpPr>
          <p:cNvPr name="Freeform 23" id="23"/>
          <p:cNvSpPr/>
          <p:nvPr/>
        </p:nvSpPr>
        <p:spPr>
          <a:xfrm flipH="false" flipV="false" rot="0">
            <a:off x="888200" y="2816526"/>
            <a:ext cx="630407" cy="719145"/>
          </a:xfrm>
          <a:custGeom>
            <a:avLst/>
            <a:gdLst/>
            <a:ahLst/>
            <a:cxnLst/>
            <a:rect r="r" b="b" t="t" l="l"/>
            <a:pathLst>
              <a:path h="719145" w="630407">
                <a:moveTo>
                  <a:pt x="0" y="0"/>
                </a:moveTo>
                <a:lnTo>
                  <a:pt x="630408" y="0"/>
                </a:lnTo>
                <a:lnTo>
                  <a:pt x="630408" y="719144"/>
                </a:lnTo>
                <a:lnTo>
                  <a:pt x="0" y="7191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4" id="24"/>
          <p:cNvSpPr txBox="true"/>
          <p:nvPr/>
        </p:nvSpPr>
        <p:spPr>
          <a:xfrm rot="0">
            <a:off x="826214" y="1159071"/>
            <a:ext cx="6119973" cy="574425"/>
          </a:xfrm>
          <a:prstGeom prst="rect">
            <a:avLst/>
          </a:prstGeom>
        </p:spPr>
        <p:txBody>
          <a:bodyPr anchor="t" rtlCol="false" tIns="0" lIns="0" bIns="0" rIns="0">
            <a:spAutoFit/>
          </a:bodyPr>
          <a:lstStyle/>
          <a:p>
            <a:pPr algn="ctr" marL="0" indent="0" lvl="0">
              <a:lnSpc>
                <a:spcPts val="4522"/>
              </a:lnSpc>
              <a:spcBef>
                <a:spcPct val="0"/>
              </a:spcBef>
            </a:pPr>
            <a:r>
              <a:rPr lang="en-US" sz="4037" spc="121">
                <a:solidFill>
                  <a:srgbClr val="000001"/>
                </a:solidFill>
                <a:latin typeface="Life Savers"/>
                <a:ea typeface="Life Savers"/>
                <a:cs typeface="Life Savers"/>
                <a:sym typeface="Life Savers"/>
              </a:rPr>
              <a:t>Answer Sheet</a:t>
            </a:r>
          </a:p>
        </p:txBody>
      </p:sp>
      <p:sp>
        <p:nvSpPr>
          <p:cNvPr name="TextBox 25" id="25"/>
          <p:cNvSpPr txBox="true"/>
          <p:nvPr/>
        </p:nvSpPr>
        <p:spPr>
          <a:xfrm rot="0">
            <a:off x="3137696" y="4006068"/>
            <a:ext cx="1493713" cy="1507713"/>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made of frozen water</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seen during the winter or in cold temperatures</a:t>
            </a:r>
          </a:p>
        </p:txBody>
      </p:sp>
      <p:sp>
        <p:nvSpPr>
          <p:cNvPr name="TextBox 26" id="26"/>
          <p:cNvSpPr txBox="true"/>
          <p:nvPr/>
        </p:nvSpPr>
        <p:spPr>
          <a:xfrm rot="0">
            <a:off x="5098135" y="4006068"/>
            <a:ext cx="1493713" cy="1507713"/>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is a solid, frozen drip of water</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forms when melted snow refreezes</a:t>
            </a:r>
          </a:p>
        </p:txBody>
      </p:sp>
      <p:sp>
        <p:nvSpPr>
          <p:cNvPr name="TextBox 27" id="27"/>
          <p:cNvSpPr txBox="true"/>
          <p:nvPr/>
        </p:nvSpPr>
        <p:spPr>
          <a:xfrm rot="0">
            <a:off x="1173272" y="4006068"/>
            <a:ext cx="1493713" cy="1260026"/>
          </a:xfrm>
          <a:prstGeom prst="rect">
            <a:avLst/>
          </a:prstGeom>
        </p:spPr>
        <p:txBody>
          <a:bodyPr anchor="t" rtlCol="false" tIns="0" lIns="0" bIns="0" rIns="0">
            <a:spAutoFit/>
          </a:bodyPr>
          <a:lstStyle/>
          <a:p>
            <a:pPr algn="l" marL="302261" indent="-151130" lvl="1">
              <a:lnSpc>
                <a:spcPts val="1960"/>
              </a:lnSpc>
              <a:buFont typeface="Arial"/>
              <a:buChar char="•"/>
            </a:pPr>
            <a:r>
              <a:rPr lang="en-US" sz="1400">
                <a:solidFill>
                  <a:srgbClr val="FC0007"/>
                </a:solidFill>
                <a:latin typeface="Arcane Hand"/>
                <a:ea typeface="Arcane Hand"/>
                <a:cs typeface="Arcane Hand"/>
                <a:sym typeface="Arcane Hand"/>
              </a:rPr>
              <a:t>is delicate and unique</a:t>
            </a:r>
          </a:p>
          <a:p>
            <a:pPr algn="l" marL="302261" indent="-151130" lvl="1">
              <a:lnSpc>
                <a:spcPts val="1960"/>
              </a:lnSpc>
              <a:spcBef>
                <a:spcPct val="0"/>
              </a:spcBef>
              <a:buFont typeface="Arial"/>
              <a:buChar char="•"/>
            </a:pPr>
            <a:r>
              <a:rPr lang="en-US" sz="1400">
                <a:solidFill>
                  <a:srgbClr val="FC0007"/>
                </a:solidFill>
                <a:latin typeface="Arcane Hand"/>
                <a:ea typeface="Arcane Hand"/>
                <a:cs typeface="Arcane Hand"/>
                <a:sym typeface="Arcane Hand"/>
              </a:rPr>
              <a:t>falls from the sky during a snowfall</a:t>
            </a:r>
          </a:p>
        </p:txBody>
      </p:sp>
      <p:sp>
        <p:nvSpPr>
          <p:cNvPr name="TextBox 28" id="28"/>
          <p:cNvSpPr txBox="true"/>
          <p:nvPr/>
        </p:nvSpPr>
        <p:spPr>
          <a:xfrm rot="0">
            <a:off x="512643" y="7001477"/>
            <a:ext cx="6846351" cy="1730861"/>
          </a:xfrm>
          <a:prstGeom prst="rect">
            <a:avLst/>
          </a:prstGeom>
        </p:spPr>
        <p:txBody>
          <a:bodyPr anchor="t" rtlCol="false" tIns="0" lIns="0" bIns="0" rIns="0">
            <a:spAutoFit/>
          </a:bodyPr>
          <a:lstStyle/>
          <a:p>
            <a:pPr algn="l">
              <a:lnSpc>
                <a:spcPts val="3500"/>
              </a:lnSpc>
            </a:pPr>
            <a:r>
              <a:rPr lang="en-US" sz="1400">
                <a:solidFill>
                  <a:srgbClr val="FC0007"/>
                </a:solidFill>
                <a:latin typeface="Arcane Hand"/>
                <a:ea typeface="Arcane Hand"/>
                <a:cs typeface="Arcane Hand"/>
                <a:sym typeface="Arcane Hand"/>
              </a:rPr>
              <a:t>A snowflake and an icicle are similar because they are made of frozen water and are commonly seen in cold temperatures. They are different because a snowflake is a delicate, unique ice crystal that falls from the sky, and an icicle is a solid, frozen drip of water that forms when melted snow refreezes.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690928" y="350827"/>
            <a:ext cx="6390543" cy="9356746"/>
            <a:chOff x="0" y="0"/>
            <a:chExt cx="47682273" cy="69814242"/>
          </a:xfrm>
        </p:grpSpPr>
        <p:sp>
          <p:nvSpPr>
            <p:cNvPr name="Freeform 3" id="3"/>
            <p:cNvSpPr/>
            <p:nvPr/>
          </p:nvSpPr>
          <p:spPr>
            <a:xfrm flipH="false" flipV="false" rot="0">
              <a:off x="72390" y="72390"/>
              <a:ext cx="47537495" cy="69669462"/>
            </a:xfrm>
            <a:custGeom>
              <a:avLst/>
              <a:gdLst/>
              <a:ahLst/>
              <a:cxnLst/>
              <a:rect r="r" b="b" t="t" l="l"/>
              <a:pathLst>
                <a:path h="69669462" w="47537495">
                  <a:moveTo>
                    <a:pt x="0" y="0"/>
                  </a:moveTo>
                  <a:lnTo>
                    <a:pt x="47537495" y="0"/>
                  </a:lnTo>
                  <a:lnTo>
                    <a:pt x="47537495" y="69669462"/>
                  </a:lnTo>
                  <a:lnTo>
                    <a:pt x="0" y="69669462"/>
                  </a:lnTo>
                  <a:lnTo>
                    <a:pt x="0" y="0"/>
                  </a:lnTo>
                  <a:close/>
                </a:path>
              </a:pathLst>
            </a:custGeom>
            <a:solidFill>
              <a:srgbClr val="FFFFFF"/>
            </a:solidFill>
          </p:spPr>
        </p:sp>
        <p:sp>
          <p:nvSpPr>
            <p:cNvPr name="Freeform 4" id="4"/>
            <p:cNvSpPr/>
            <p:nvPr/>
          </p:nvSpPr>
          <p:spPr>
            <a:xfrm flipH="false" flipV="false" rot="0">
              <a:off x="0" y="0"/>
              <a:ext cx="47682274" cy="69814244"/>
            </a:xfrm>
            <a:custGeom>
              <a:avLst/>
              <a:gdLst/>
              <a:ahLst/>
              <a:cxnLst/>
              <a:rect r="r" b="b" t="t" l="l"/>
              <a:pathLst>
                <a:path h="69814244" w="47682274">
                  <a:moveTo>
                    <a:pt x="47537492" y="69669459"/>
                  </a:moveTo>
                  <a:lnTo>
                    <a:pt x="47682274" y="69669459"/>
                  </a:lnTo>
                  <a:lnTo>
                    <a:pt x="47682274" y="69814244"/>
                  </a:lnTo>
                  <a:lnTo>
                    <a:pt x="47537492" y="69814244"/>
                  </a:lnTo>
                  <a:lnTo>
                    <a:pt x="47537492" y="69669459"/>
                  </a:lnTo>
                  <a:close/>
                  <a:moveTo>
                    <a:pt x="0" y="144780"/>
                  </a:moveTo>
                  <a:lnTo>
                    <a:pt x="144780" y="144780"/>
                  </a:lnTo>
                  <a:lnTo>
                    <a:pt x="144780" y="69669459"/>
                  </a:lnTo>
                  <a:lnTo>
                    <a:pt x="0" y="69669459"/>
                  </a:lnTo>
                  <a:lnTo>
                    <a:pt x="0" y="144780"/>
                  </a:lnTo>
                  <a:close/>
                  <a:moveTo>
                    <a:pt x="0" y="69669459"/>
                  </a:moveTo>
                  <a:lnTo>
                    <a:pt x="144780" y="69669459"/>
                  </a:lnTo>
                  <a:lnTo>
                    <a:pt x="144780" y="69814244"/>
                  </a:lnTo>
                  <a:lnTo>
                    <a:pt x="0" y="69814244"/>
                  </a:lnTo>
                  <a:lnTo>
                    <a:pt x="0" y="69669459"/>
                  </a:lnTo>
                  <a:close/>
                  <a:moveTo>
                    <a:pt x="47537492" y="144780"/>
                  </a:moveTo>
                  <a:lnTo>
                    <a:pt x="47682274" y="144780"/>
                  </a:lnTo>
                  <a:lnTo>
                    <a:pt x="47682274" y="69669459"/>
                  </a:lnTo>
                  <a:lnTo>
                    <a:pt x="47537492" y="69669459"/>
                  </a:lnTo>
                  <a:lnTo>
                    <a:pt x="47537492" y="144780"/>
                  </a:lnTo>
                  <a:close/>
                  <a:moveTo>
                    <a:pt x="144780" y="69669459"/>
                  </a:moveTo>
                  <a:lnTo>
                    <a:pt x="47537492" y="69669459"/>
                  </a:lnTo>
                  <a:lnTo>
                    <a:pt x="47537492" y="69814244"/>
                  </a:lnTo>
                  <a:lnTo>
                    <a:pt x="144780" y="69814244"/>
                  </a:lnTo>
                  <a:lnTo>
                    <a:pt x="144780" y="69669459"/>
                  </a:lnTo>
                  <a:close/>
                  <a:moveTo>
                    <a:pt x="47537492" y="0"/>
                  </a:moveTo>
                  <a:lnTo>
                    <a:pt x="47682274" y="0"/>
                  </a:lnTo>
                  <a:lnTo>
                    <a:pt x="47682274" y="144780"/>
                  </a:lnTo>
                  <a:lnTo>
                    <a:pt x="47537492" y="144780"/>
                  </a:lnTo>
                  <a:lnTo>
                    <a:pt x="47537492" y="0"/>
                  </a:lnTo>
                  <a:close/>
                  <a:moveTo>
                    <a:pt x="0" y="0"/>
                  </a:moveTo>
                  <a:lnTo>
                    <a:pt x="144780" y="0"/>
                  </a:lnTo>
                  <a:lnTo>
                    <a:pt x="144780" y="144780"/>
                  </a:lnTo>
                  <a:lnTo>
                    <a:pt x="0" y="144780"/>
                  </a:lnTo>
                  <a:lnTo>
                    <a:pt x="0" y="0"/>
                  </a:lnTo>
                  <a:close/>
                  <a:moveTo>
                    <a:pt x="144780" y="0"/>
                  </a:moveTo>
                  <a:lnTo>
                    <a:pt x="47537492" y="0"/>
                  </a:lnTo>
                  <a:lnTo>
                    <a:pt x="47537492" y="144780"/>
                  </a:lnTo>
                  <a:lnTo>
                    <a:pt x="144780" y="144780"/>
                  </a:lnTo>
                  <a:lnTo>
                    <a:pt x="144780" y="0"/>
                  </a:lnTo>
                  <a:close/>
                </a:path>
              </a:pathLst>
            </a:custGeom>
            <a:solidFill>
              <a:srgbClr val="000000"/>
            </a:solidFill>
          </p:spPr>
        </p:sp>
      </p:grpSp>
      <p:sp>
        <p:nvSpPr>
          <p:cNvPr name="TextBox 5" id="5"/>
          <p:cNvSpPr txBox="true"/>
          <p:nvPr/>
        </p:nvSpPr>
        <p:spPr>
          <a:xfrm rot="0">
            <a:off x="1041400" y="513680"/>
            <a:ext cx="5667460" cy="1062261"/>
          </a:xfrm>
          <a:prstGeom prst="rect">
            <a:avLst/>
          </a:prstGeom>
        </p:spPr>
        <p:txBody>
          <a:bodyPr anchor="t" rtlCol="false" tIns="0" lIns="0" bIns="0" rIns="0">
            <a:spAutoFit/>
          </a:bodyPr>
          <a:lstStyle/>
          <a:p>
            <a:pPr algn="ctr">
              <a:lnSpc>
                <a:spcPts val="8560"/>
              </a:lnSpc>
            </a:pPr>
            <a:r>
              <a:rPr lang="en-US" sz="6114">
                <a:solidFill>
                  <a:srgbClr val="000000"/>
                </a:solidFill>
                <a:latin typeface="Bobby Jones"/>
                <a:ea typeface="Bobby Jones"/>
                <a:cs typeface="Bobby Jones"/>
                <a:sym typeface="Bobby Jones"/>
              </a:rPr>
              <a:t>domino counting</a:t>
            </a:r>
          </a:p>
        </p:txBody>
      </p:sp>
      <p:sp>
        <p:nvSpPr>
          <p:cNvPr name="Freeform 6" id="6"/>
          <p:cNvSpPr/>
          <p:nvPr/>
        </p:nvSpPr>
        <p:spPr>
          <a:xfrm flipH="false" flipV="false" rot="5400000">
            <a:off x="4422930" y="382510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400000">
            <a:off x="4422930" y="8245683"/>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4422930" y="7361569"/>
            <a:ext cx="759998" cy="1443035"/>
          </a:xfrm>
          <a:custGeom>
            <a:avLst/>
            <a:gdLst/>
            <a:ahLst/>
            <a:cxnLst/>
            <a:rect r="r" b="b" t="t" l="l"/>
            <a:pathLst>
              <a:path h="1443035" w="759998">
                <a:moveTo>
                  <a:pt x="0" y="0"/>
                </a:moveTo>
                <a:lnTo>
                  <a:pt x="759998" y="0"/>
                </a:lnTo>
                <a:lnTo>
                  <a:pt x="759998" y="1443034"/>
                </a:lnTo>
                <a:lnTo>
                  <a:pt x="0" y="14430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5400000">
            <a:off x="4422930" y="470922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5400000">
            <a:off x="4422930" y="647745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5400000">
            <a:off x="4422930" y="294099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5400000">
            <a:off x="4422930" y="559333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5400000">
            <a:off x="4422930" y="2056880"/>
            <a:ext cx="759998" cy="1443035"/>
          </a:xfrm>
          <a:custGeom>
            <a:avLst/>
            <a:gdLst/>
            <a:ahLst/>
            <a:cxnLst/>
            <a:rect r="r" b="b" t="t" l="l"/>
            <a:pathLst>
              <a:path h="1443035" w="759998">
                <a:moveTo>
                  <a:pt x="0" y="0"/>
                </a:moveTo>
                <a:lnTo>
                  <a:pt x="759998" y="0"/>
                </a:lnTo>
                <a:lnTo>
                  <a:pt x="759998" y="1443034"/>
                </a:lnTo>
                <a:lnTo>
                  <a:pt x="0" y="144303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5400000">
            <a:off x="1453452" y="205649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 id="15"/>
          <p:cNvSpPr/>
          <p:nvPr/>
        </p:nvSpPr>
        <p:spPr>
          <a:xfrm flipH="false" flipV="false" rot="5400000">
            <a:off x="1453452" y="294061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6" id="16"/>
          <p:cNvSpPr/>
          <p:nvPr/>
        </p:nvSpPr>
        <p:spPr>
          <a:xfrm flipH="false" flipV="false" rot="5400000">
            <a:off x="1453452" y="8245303"/>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7" id="17"/>
          <p:cNvSpPr/>
          <p:nvPr/>
        </p:nvSpPr>
        <p:spPr>
          <a:xfrm flipH="false" flipV="false" rot="5400000">
            <a:off x="1453452" y="7361188"/>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8" id="18"/>
          <p:cNvSpPr/>
          <p:nvPr/>
        </p:nvSpPr>
        <p:spPr>
          <a:xfrm flipH="false" flipV="false" rot="5400000">
            <a:off x="1453452" y="6477073"/>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9" id="19"/>
          <p:cNvSpPr/>
          <p:nvPr/>
        </p:nvSpPr>
        <p:spPr>
          <a:xfrm flipH="false" flipV="false" rot="5400000">
            <a:off x="1453452" y="470884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0" id="20"/>
          <p:cNvSpPr/>
          <p:nvPr/>
        </p:nvSpPr>
        <p:spPr>
          <a:xfrm flipH="false" flipV="false" rot="5400000">
            <a:off x="1453452" y="382472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1" id="21"/>
          <p:cNvSpPr/>
          <p:nvPr/>
        </p:nvSpPr>
        <p:spPr>
          <a:xfrm flipH="false" flipV="false" rot="5400000">
            <a:off x="1453452" y="5592958"/>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TextBox 22" id="22"/>
          <p:cNvSpPr txBox="true"/>
          <p:nvPr/>
        </p:nvSpPr>
        <p:spPr>
          <a:xfrm rot="0">
            <a:off x="1041400" y="1509267"/>
            <a:ext cx="5667460" cy="518884"/>
          </a:xfrm>
          <a:prstGeom prst="rect">
            <a:avLst/>
          </a:prstGeom>
        </p:spPr>
        <p:txBody>
          <a:bodyPr anchor="t" rtlCol="false" tIns="0" lIns="0" bIns="0" rIns="0">
            <a:spAutoFit/>
          </a:bodyPr>
          <a:lstStyle/>
          <a:p>
            <a:pPr algn="ctr">
              <a:lnSpc>
                <a:spcPts val="4214"/>
              </a:lnSpc>
            </a:pPr>
            <a:r>
              <a:rPr lang="en-US" sz="3010">
                <a:solidFill>
                  <a:srgbClr val="000000"/>
                </a:solidFill>
                <a:latin typeface="KG Primary Penmanship"/>
                <a:ea typeface="KG Primary Penmanship"/>
                <a:cs typeface="KG Primary Penmanship"/>
                <a:sym typeface="KG Primary Penmanship"/>
              </a:rPr>
              <a:t>Count the dots and write the number:</a:t>
            </a:r>
          </a:p>
        </p:txBody>
      </p:sp>
      <p:sp>
        <p:nvSpPr>
          <p:cNvPr name="AutoShape 23" id="23"/>
          <p:cNvSpPr/>
          <p:nvPr/>
        </p:nvSpPr>
        <p:spPr>
          <a:xfrm rot="0">
            <a:off x="2722225" y="4024818"/>
            <a:ext cx="1099257" cy="0"/>
          </a:xfrm>
          <a:prstGeom prst="line">
            <a:avLst/>
          </a:prstGeom>
          <a:ln cap="flat" w="19050">
            <a:solidFill>
              <a:srgbClr val="000000"/>
            </a:solidFill>
            <a:prstDash val="solid"/>
            <a:headEnd type="none" len="sm" w="sm"/>
            <a:tailEnd type="none" len="sm" w="sm"/>
          </a:ln>
        </p:spPr>
      </p:sp>
      <p:sp>
        <p:nvSpPr>
          <p:cNvPr name="AutoShape 24" id="24"/>
          <p:cNvSpPr/>
          <p:nvPr/>
        </p:nvSpPr>
        <p:spPr>
          <a:xfrm rot="0">
            <a:off x="2722225" y="4908933"/>
            <a:ext cx="1099257" cy="0"/>
          </a:xfrm>
          <a:prstGeom prst="line">
            <a:avLst/>
          </a:prstGeom>
          <a:ln cap="flat" w="19050">
            <a:solidFill>
              <a:srgbClr val="000000"/>
            </a:solidFill>
            <a:prstDash val="solid"/>
            <a:headEnd type="none" len="sm" w="sm"/>
            <a:tailEnd type="none" len="sm" w="sm"/>
          </a:ln>
        </p:spPr>
      </p:sp>
      <p:sp>
        <p:nvSpPr>
          <p:cNvPr name="AutoShape 25" id="25"/>
          <p:cNvSpPr/>
          <p:nvPr/>
        </p:nvSpPr>
        <p:spPr>
          <a:xfrm rot="0">
            <a:off x="2722225" y="5793048"/>
            <a:ext cx="1099257" cy="0"/>
          </a:xfrm>
          <a:prstGeom prst="line">
            <a:avLst/>
          </a:prstGeom>
          <a:ln cap="flat" w="19050">
            <a:solidFill>
              <a:srgbClr val="000000"/>
            </a:solidFill>
            <a:prstDash val="solid"/>
            <a:headEnd type="none" len="sm" w="sm"/>
            <a:tailEnd type="none" len="sm" w="sm"/>
          </a:ln>
        </p:spPr>
      </p:sp>
      <p:sp>
        <p:nvSpPr>
          <p:cNvPr name="AutoShape 26" id="26"/>
          <p:cNvSpPr/>
          <p:nvPr/>
        </p:nvSpPr>
        <p:spPr>
          <a:xfrm rot="0">
            <a:off x="2722225" y="6677163"/>
            <a:ext cx="1099257" cy="0"/>
          </a:xfrm>
          <a:prstGeom prst="line">
            <a:avLst/>
          </a:prstGeom>
          <a:ln cap="flat" w="19050">
            <a:solidFill>
              <a:srgbClr val="000000"/>
            </a:solidFill>
            <a:prstDash val="solid"/>
            <a:headEnd type="none" len="sm" w="sm"/>
            <a:tailEnd type="none" len="sm" w="sm"/>
          </a:ln>
        </p:spPr>
      </p:sp>
      <p:sp>
        <p:nvSpPr>
          <p:cNvPr name="AutoShape 27" id="27"/>
          <p:cNvSpPr/>
          <p:nvPr/>
        </p:nvSpPr>
        <p:spPr>
          <a:xfrm rot="0">
            <a:off x="2722225" y="7561278"/>
            <a:ext cx="1099257" cy="0"/>
          </a:xfrm>
          <a:prstGeom prst="line">
            <a:avLst/>
          </a:prstGeom>
          <a:ln cap="flat" w="19050">
            <a:solidFill>
              <a:srgbClr val="000000"/>
            </a:solidFill>
            <a:prstDash val="solid"/>
            <a:headEnd type="none" len="sm" w="sm"/>
            <a:tailEnd type="none" len="sm" w="sm"/>
          </a:ln>
        </p:spPr>
      </p:sp>
      <p:sp>
        <p:nvSpPr>
          <p:cNvPr name="AutoShape 28" id="28"/>
          <p:cNvSpPr/>
          <p:nvPr/>
        </p:nvSpPr>
        <p:spPr>
          <a:xfrm rot="0">
            <a:off x="2722225" y="8445393"/>
            <a:ext cx="1099257" cy="0"/>
          </a:xfrm>
          <a:prstGeom prst="line">
            <a:avLst/>
          </a:prstGeom>
          <a:ln cap="flat" w="19050">
            <a:solidFill>
              <a:srgbClr val="000000"/>
            </a:solidFill>
            <a:prstDash val="solid"/>
            <a:headEnd type="none" len="sm" w="sm"/>
            <a:tailEnd type="none" len="sm" w="sm"/>
          </a:ln>
        </p:spPr>
      </p:sp>
      <p:sp>
        <p:nvSpPr>
          <p:cNvPr name="AutoShape 29" id="29"/>
          <p:cNvSpPr/>
          <p:nvPr/>
        </p:nvSpPr>
        <p:spPr>
          <a:xfrm rot="0">
            <a:off x="2722225" y="9329507"/>
            <a:ext cx="1099257" cy="0"/>
          </a:xfrm>
          <a:prstGeom prst="line">
            <a:avLst/>
          </a:prstGeom>
          <a:ln cap="flat" w="19050">
            <a:solidFill>
              <a:srgbClr val="000000"/>
            </a:solidFill>
            <a:prstDash val="solid"/>
            <a:headEnd type="none" len="sm" w="sm"/>
            <a:tailEnd type="none" len="sm" w="sm"/>
          </a:ln>
        </p:spPr>
      </p:sp>
      <p:sp>
        <p:nvSpPr>
          <p:cNvPr name="AutoShape 30" id="30"/>
          <p:cNvSpPr/>
          <p:nvPr/>
        </p:nvSpPr>
        <p:spPr>
          <a:xfrm rot="0">
            <a:off x="5631743" y="4007506"/>
            <a:ext cx="1099257" cy="0"/>
          </a:xfrm>
          <a:prstGeom prst="line">
            <a:avLst/>
          </a:prstGeom>
          <a:ln cap="flat" w="19050">
            <a:solidFill>
              <a:srgbClr val="000000"/>
            </a:solidFill>
            <a:prstDash val="solid"/>
            <a:headEnd type="none" len="sm" w="sm"/>
            <a:tailEnd type="none" len="sm" w="sm"/>
          </a:ln>
        </p:spPr>
      </p:sp>
      <p:sp>
        <p:nvSpPr>
          <p:cNvPr name="AutoShape 31" id="31"/>
          <p:cNvSpPr/>
          <p:nvPr/>
        </p:nvSpPr>
        <p:spPr>
          <a:xfrm rot="0">
            <a:off x="5631743" y="4891621"/>
            <a:ext cx="1099257" cy="0"/>
          </a:xfrm>
          <a:prstGeom prst="line">
            <a:avLst/>
          </a:prstGeom>
          <a:ln cap="flat" w="19050">
            <a:solidFill>
              <a:srgbClr val="000000"/>
            </a:solidFill>
            <a:prstDash val="solid"/>
            <a:headEnd type="none" len="sm" w="sm"/>
            <a:tailEnd type="none" len="sm" w="sm"/>
          </a:ln>
        </p:spPr>
      </p:sp>
      <p:sp>
        <p:nvSpPr>
          <p:cNvPr name="AutoShape 32" id="32"/>
          <p:cNvSpPr/>
          <p:nvPr/>
        </p:nvSpPr>
        <p:spPr>
          <a:xfrm rot="0">
            <a:off x="5631743" y="5775736"/>
            <a:ext cx="1099257" cy="0"/>
          </a:xfrm>
          <a:prstGeom prst="line">
            <a:avLst/>
          </a:prstGeom>
          <a:ln cap="flat" w="19050">
            <a:solidFill>
              <a:srgbClr val="000000"/>
            </a:solidFill>
            <a:prstDash val="solid"/>
            <a:headEnd type="none" len="sm" w="sm"/>
            <a:tailEnd type="none" len="sm" w="sm"/>
          </a:ln>
        </p:spPr>
      </p:sp>
      <p:sp>
        <p:nvSpPr>
          <p:cNvPr name="AutoShape 33" id="33"/>
          <p:cNvSpPr/>
          <p:nvPr/>
        </p:nvSpPr>
        <p:spPr>
          <a:xfrm rot="0">
            <a:off x="5631743" y="6659851"/>
            <a:ext cx="1099257" cy="0"/>
          </a:xfrm>
          <a:prstGeom prst="line">
            <a:avLst/>
          </a:prstGeom>
          <a:ln cap="flat" w="19050">
            <a:solidFill>
              <a:srgbClr val="000000"/>
            </a:solidFill>
            <a:prstDash val="solid"/>
            <a:headEnd type="none" len="sm" w="sm"/>
            <a:tailEnd type="none" len="sm" w="sm"/>
          </a:ln>
        </p:spPr>
      </p:sp>
      <p:sp>
        <p:nvSpPr>
          <p:cNvPr name="AutoShape 34" id="34"/>
          <p:cNvSpPr/>
          <p:nvPr/>
        </p:nvSpPr>
        <p:spPr>
          <a:xfrm rot="0">
            <a:off x="5631743" y="7543965"/>
            <a:ext cx="1099257" cy="0"/>
          </a:xfrm>
          <a:prstGeom prst="line">
            <a:avLst/>
          </a:prstGeom>
          <a:ln cap="flat" w="19050">
            <a:solidFill>
              <a:srgbClr val="000000"/>
            </a:solidFill>
            <a:prstDash val="solid"/>
            <a:headEnd type="none" len="sm" w="sm"/>
            <a:tailEnd type="none" len="sm" w="sm"/>
          </a:ln>
        </p:spPr>
      </p:sp>
      <p:sp>
        <p:nvSpPr>
          <p:cNvPr name="AutoShape 35" id="35"/>
          <p:cNvSpPr/>
          <p:nvPr/>
        </p:nvSpPr>
        <p:spPr>
          <a:xfrm rot="0">
            <a:off x="5631743" y="8428080"/>
            <a:ext cx="1099257" cy="0"/>
          </a:xfrm>
          <a:prstGeom prst="line">
            <a:avLst/>
          </a:prstGeom>
          <a:ln cap="flat" w="19050">
            <a:solidFill>
              <a:srgbClr val="000000"/>
            </a:solidFill>
            <a:prstDash val="solid"/>
            <a:headEnd type="none" len="sm" w="sm"/>
            <a:tailEnd type="none" len="sm" w="sm"/>
          </a:ln>
        </p:spPr>
      </p:sp>
      <p:sp>
        <p:nvSpPr>
          <p:cNvPr name="AutoShape 36" id="36"/>
          <p:cNvSpPr/>
          <p:nvPr/>
        </p:nvSpPr>
        <p:spPr>
          <a:xfrm rot="0">
            <a:off x="5631743" y="9312195"/>
            <a:ext cx="1099257" cy="0"/>
          </a:xfrm>
          <a:prstGeom prst="line">
            <a:avLst/>
          </a:prstGeom>
          <a:ln cap="flat" w="19050">
            <a:solidFill>
              <a:srgbClr val="000000"/>
            </a:solidFill>
            <a:prstDash val="solid"/>
            <a:headEnd type="none" len="sm" w="sm"/>
            <a:tailEnd type="none" len="sm" w="sm"/>
          </a:ln>
        </p:spPr>
      </p:sp>
      <p:sp>
        <p:nvSpPr>
          <p:cNvPr name="AutoShape 37" id="37"/>
          <p:cNvSpPr/>
          <p:nvPr/>
        </p:nvSpPr>
        <p:spPr>
          <a:xfrm rot="0">
            <a:off x="5631743" y="3140704"/>
            <a:ext cx="1099257" cy="0"/>
          </a:xfrm>
          <a:prstGeom prst="line">
            <a:avLst/>
          </a:prstGeom>
          <a:ln cap="flat" w="19050">
            <a:solidFill>
              <a:srgbClr val="000000"/>
            </a:solidFill>
            <a:prstDash val="solid"/>
            <a:headEnd type="none" len="sm" w="sm"/>
            <a:tailEnd type="none" len="sm" w="sm"/>
          </a:ln>
        </p:spPr>
      </p:sp>
      <p:sp>
        <p:nvSpPr>
          <p:cNvPr name="TextBox 38" id="38"/>
          <p:cNvSpPr txBox="true"/>
          <p:nvPr/>
        </p:nvSpPr>
        <p:spPr>
          <a:xfrm rot="0">
            <a:off x="2770432" y="2222528"/>
            <a:ext cx="1002844" cy="996676"/>
          </a:xfrm>
          <a:prstGeom prst="rect">
            <a:avLst/>
          </a:prstGeom>
        </p:spPr>
        <p:txBody>
          <a:bodyPr anchor="t" rtlCol="false" tIns="0" lIns="0" bIns="0" rIns="0">
            <a:spAutoFit/>
          </a:bodyPr>
          <a:lstStyle/>
          <a:p>
            <a:pPr algn="ctr">
              <a:lnSpc>
                <a:spcPts val="8223"/>
              </a:lnSpc>
            </a:pPr>
            <a:r>
              <a:rPr lang="en-US" sz="5874">
                <a:solidFill>
                  <a:srgbClr val="000000"/>
                </a:solidFill>
                <a:latin typeface="KG Primary Penmanship"/>
                <a:ea typeface="KG Primary Penmanship"/>
                <a:cs typeface="KG Primary Penmanship"/>
                <a:sym typeface="KG Primary Penmanship"/>
              </a:rPr>
              <a:t>10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2400" cy="10058400"/>
          </a:xfrm>
          <a:custGeom>
            <a:avLst/>
            <a:gdLst/>
            <a:ahLst/>
            <a:cxnLst/>
            <a:rect r="r" b="b" t="t" l="l"/>
            <a:pathLst>
              <a:path h="10058400" w="7772400">
                <a:moveTo>
                  <a:pt x="0" y="0"/>
                </a:moveTo>
                <a:lnTo>
                  <a:pt x="7772400" y="0"/>
                </a:lnTo>
                <a:lnTo>
                  <a:pt x="7772400" y="10058400"/>
                </a:lnTo>
                <a:lnTo>
                  <a:pt x="0" y="10058400"/>
                </a:lnTo>
                <a:lnTo>
                  <a:pt x="0" y="0"/>
                </a:lnTo>
                <a:close/>
              </a:path>
            </a:pathLst>
          </a:custGeom>
          <a:blipFill>
            <a:blip r:embed="rId2"/>
            <a:stretch>
              <a:fillRect l="-16176" t="-1136" r="-16176" b="-1136"/>
            </a:stretch>
          </a:blipFill>
        </p:spPr>
      </p:sp>
      <p:grpSp>
        <p:nvGrpSpPr>
          <p:cNvPr name="Group 3" id="3"/>
          <p:cNvGrpSpPr/>
          <p:nvPr/>
        </p:nvGrpSpPr>
        <p:grpSpPr>
          <a:xfrm rot="0">
            <a:off x="690928" y="350827"/>
            <a:ext cx="6390543" cy="9356746"/>
            <a:chOff x="0" y="0"/>
            <a:chExt cx="47682273" cy="69814242"/>
          </a:xfrm>
        </p:grpSpPr>
        <p:sp>
          <p:nvSpPr>
            <p:cNvPr name="Freeform 4" id="4"/>
            <p:cNvSpPr/>
            <p:nvPr/>
          </p:nvSpPr>
          <p:spPr>
            <a:xfrm flipH="false" flipV="false" rot="0">
              <a:off x="72390" y="72390"/>
              <a:ext cx="47537495" cy="69669462"/>
            </a:xfrm>
            <a:custGeom>
              <a:avLst/>
              <a:gdLst/>
              <a:ahLst/>
              <a:cxnLst/>
              <a:rect r="r" b="b" t="t" l="l"/>
              <a:pathLst>
                <a:path h="69669462" w="47537495">
                  <a:moveTo>
                    <a:pt x="0" y="0"/>
                  </a:moveTo>
                  <a:lnTo>
                    <a:pt x="47537495" y="0"/>
                  </a:lnTo>
                  <a:lnTo>
                    <a:pt x="47537495" y="69669462"/>
                  </a:lnTo>
                  <a:lnTo>
                    <a:pt x="0" y="69669462"/>
                  </a:lnTo>
                  <a:lnTo>
                    <a:pt x="0" y="0"/>
                  </a:lnTo>
                  <a:close/>
                </a:path>
              </a:pathLst>
            </a:custGeom>
            <a:solidFill>
              <a:srgbClr val="FFFFFF"/>
            </a:solidFill>
          </p:spPr>
        </p:sp>
        <p:sp>
          <p:nvSpPr>
            <p:cNvPr name="Freeform 5" id="5"/>
            <p:cNvSpPr/>
            <p:nvPr/>
          </p:nvSpPr>
          <p:spPr>
            <a:xfrm flipH="false" flipV="false" rot="0">
              <a:off x="0" y="0"/>
              <a:ext cx="47682274" cy="69814244"/>
            </a:xfrm>
            <a:custGeom>
              <a:avLst/>
              <a:gdLst/>
              <a:ahLst/>
              <a:cxnLst/>
              <a:rect r="r" b="b" t="t" l="l"/>
              <a:pathLst>
                <a:path h="69814244" w="47682274">
                  <a:moveTo>
                    <a:pt x="47537492" y="69669459"/>
                  </a:moveTo>
                  <a:lnTo>
                    <a:pt x="47682274" y="69669459"/>
                  </a:lnTo>
                  <a:lnTo>
                    <a:pt x="47682274" y="69814244"/>
                  </a:lnTo>
                  <a:lnTo>
                    <a:pt x="47537492" y="69814244"/>
                  </a:lnTo>
                  <a:lnTo>
                    <a:pt x="47537492" y="69669459"/>
                  </a:lnTo>
                  <a:close/>
                  <a:moveTo>
                    <a:pt x="0" y="144780"/>
                  </a:moveTo>
                  <a:lnTo>
                    <a:pt x="144780" y="144780"/>
                  </a:lnTo>
                  <a:lnTo>
                    <a:pt x="144780" y="69669459"/>
                  </a:lnTo>
                  <a:lnTo>
                    <a:pt x="0" y="69669459"/>
                  </a:lnTo>
                  <a:lnTo>
                    <a:pt x="0" y="144780"/>
                  </a:lnTo>
                  <a:close/>
                  <a:moveTo>
                    <a:pt x="0" y="69669459"/>
                  </a:moveTo>
                  <a:lnTo>
                    <a:pt x="144780" y="69669459"/>
                  </a:lnTo>
                  <a:lnTo>
                    <a:pt x="144780" y="69814244"/>
                  </a:lnTo>
                  <a:lnTo>
                    <a:pt x="0" y="69814244"/>
                  </a:lnTo>
                  <a:lnTo>
                    <a:pt x="0" y="69669459"/>
                  </a:lnTo>
                  <a:close/>
                  <a:moveTo>
                    <a:pt x="47537492" y="144780"/>
                  </a:moveTo>
                  <a:lnTo>
                    <a:pt x="47682274" y="144780"/>
                  </a:lnTo>
                  <a:lnTo>
                    <a:pt x="47682274" y="69669459"/>
                  </a:lnTo>
                  <a:lnTo>
                    <a:pt x="47537492" y="69669459"/>
                  </a:lnTo>
                  <a:lnTo>
                    <a:pt x="47537492" y="144780"/>
                  </a:lnTo>
                  <a:close/>
                  <a:moveTo>
                    <a:pt x="144780" y="69669459"/>
                  </a:moveTo>
                  <a:lnTo>
                    <a:pt x="47537492" y="69669459"/>
                  </a:lnTo>
                  <a:lnTo>
                    <a:pt x="47537492" y="69814244"/>
                  </a:lnTo>
                  <a:lnTo>
                    <a:pt x="144780" y="69814244"/>
                  </a:lnTo>
                  <a:lnTo>
                    <a:pt x="144780" y="69669459"/>
                  </a:lnTo>
                  <a:close/>
                  <a:moveTo>
                    <a:pt x="47537492" y="0"/>
                  </a:moveTo>
                  <a:lnTo>
                    <a:pt x="47682274" y="0"/>
                  </a:lnTo>
                  <a:lnTo>
                    <a:pt x="47682274" y="144780"/>
                  </a:lnTo>
                  <a:lnTo>
                    <a:pt x="47537492" y="144780"/>
                  </a:lnTo>
                  <a:lnTo>
                    <a:pt x="47537492" y="0"/>
                  </a:lnTo>
                  <a:close/>
                  <a:moveTo>
                    <a:pt x="0" y="0"/>
                  </a:moveTo>
                  <a:lnTo>
                    <a:pt x="144780" y="0"/>
                  </a:lnTo>
                  <a:lnTo>
                    <a:pt x="144780" y="144780"/>
                  </a:lnTo>
                  <a:lnTo>
                    <a:pt x="0" y="144780"/>
                  </a:lnTo>
                  <a:lnTo>
                    <a:pt x="0" y="0"/>
                  </a:lnTo>
                  <a:close/>
                  <a:moveTo>
                    <a:pt x="144780" y="0"/>
                  </a:moveTo>
                  <a:lnTo>
                    <a:pt x="47537492" y="0"/>
                  </a:lnTo>
                  <a:lnTo>
                    <a:pt x="47537492" y="144780"/>
                  </a:lnTo>
                  <a:lnTo>
                    <a:pt x="144780" y="144780"/>
                  </a:lnTo>
                  <a:lnTo>
                    <a:pt x="144780" y="0"/>
                  </a:lnTo>
                  <a:close/>
                </a:path>
              </a:pathLst>
            </a:custGeom>
            <a:solidFill>
              <a:srgbClr val="000000"/>
            </a:solidFill>
          </p:spPr>
        </p:sp>
      </p:grpSp>
      <p:sp>
        <p:nvSpPr>
          <p:cNvPr name="TextBox 6" id="6"/>
          <p:cNvSpPr txBox="true"/>
          <p:nvPr/>
        </p:nvSpPr>
        <p:spPr>
          <a:xfrm rot="0">
            <a:off x="1041400" y="513680"/>
            <a:ext cx="5667460" cy="1062261"/>
          </a:xfrm>
          <a:prstGeom prst="rect">
            <a:avLst/>
          </a:prstGeom>
        </p:spPr>
        <p:txBody>
          <a:bodyPr anchor="t" rtlCol="false" tIns="0" lIns="0" bIns="0" rIns="0">
            <a:spAutoFit/>
          </a:bodyPr>
          <a:lstStyle/>
          <a:p>
            <a:pPr algn="ctr">
              <a:lnSpc>
                <a:spcPts val="8560"/>
              </a:lnSpc>
            </a:pPr>
            <a:r>
              <a:rPr lang="en-US" sz="6114">
                <a:solidFill>
                  <a:srgbClr val="000000"/>
                </a:solidFill>
                <a:latin typeface="Bobby Jones"/>
                <a:ea typeface="Bobby Jones"/>
                <a:cs typeface="Bobby Jones"/>
                <a:sym typeface="Bobby Jones"/>
              </a:rPr>
              <a:t>domino counting</a:t>
            </a:r>
          </a:p>
        </p:txBody>
      </p:sp>
      <p:sp>
        <p:nvSpPr>
          <p:cNvPr name="Freeform 7" id="7"/>
          <p:cNvSpPr/>
          <p:nvPr/>
        </p:nvSpPr>
        <p:spPr>
          <a:xfrm flipH="false" flipV="false" rot="5400000">
            <a:off x="4422930" y="382510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4422930" y="8245683"/>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4422930" y="7361569"/>
            <a:ext cx="759998" cy="1443035"/>
          </a:xfrm>
          <a:custGeom>
            <a:avLst/>
            <a:gdLst/>
            <a:ahLst/>
            <a:cxnLst/>
            <a:rect r="r" b="b" t="t" l="l"/>
            <a:pathLst>
              <a:path h="1443035" w="759998">
                <a:moveTo>
                  <a:pt x="0" y="0"/>
                </a:moveTo>
                <a:lnTo>
                  <a:pt x="759998" y="0"/>
                </a:lnTo>
                <a:lnTo>
                  <a:pt x="759998" y="1443034"/>
                </a:lnTo>
                <a:lnTo>
                  <a:pt x="0" y="14430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5400000">
            <a:off x="4422930" y="470922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5400000">
            <a:off x="4422930" y="647745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5400000">
            <a:off x="4422930" y="294099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5400000">
            <a:off x="4422930" y="559333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5400000">
            <a:off x="4422930" y="2056880"/>
            <a:ext cx="759998" cy="1443035"/>
          </a:xfrm>
          <a:custGeom>
            <a:avLst/>
            <a:gdLst/>
            <a:ahLst/>
            <a:cxnLst/>
            <a:rect r="r" b="b" t="t" l="l"/>
            <a:pathLst>
              <a:path h="1443035" w="759998">
                <a:moveTo>
                  <a:pt x="0" y="0"/>
                </a:moveTo>
                <a:lnTo>
                  <a:pt x="759998" y="0"/>
                </a:lnTo>
                <a:lnTo>
                  <a:pt x="759998" y="1443034"/>
                </a:lnTo>
                <a:lnTo>
                  <a:pt x="0" y="144303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5" id="15"/>
          <p:cNvSpPr/>
          <p:nvPr/>
        </p:nvSpPr>
        <p:spPr>
          <a:xfrm flipH="false" flipV="false" rot="5400000">
            <a:off x="1453452" y="205649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6" id="16"/>
          <p:cNvSpPr/>
          <p:nvPr/>
        </p:nvSpPr>
        <p:spPr>
          <a:xfrm flipH="false" flipV="false" rot="5400000">
            <a:off x="1453452" y="294061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7" id="17"/>
          <p:cNvSpPr/>
          <p:nvPr/>
        </p:nvSpPr>
        <p:spPr>
          <a:xfrm flipH="false" flipV="false" rot="5400000">
            <a:off x="1453452" y="8245303"/>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8" id="18"/>
          <p:cNvSpPr/>
          <p:nvPr/>
        </p:nvSpPr>
        <p:spPr>
          <a:xfrm flipH="false" flipV="false" rot="5400000">
            <a:off x="1453452" y="7361188"/>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9" id="19"/>
          <p:cNvSpPr/>
          <p:nvPr/>
        </p:nvSpPr>
        <p:spPr>
          <a:xfrm flipH="false" flipV="false" rot="5400000">
            <a:off x="1453452" y="6477073"/>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0" id="20"/>
          <p:cNvSpPr/>
          <p:nvPr/>
        </p:nvSpPr>
        <p:spPr>
          <a:xfrm flipH="false" flipV="false" rot="5400000">
            <a:off x="1453452" y="4708844"/>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1" id="21"/>
          <p:cNvSpPr/>
          <p:nvPr/>
        </p:nvSpPr>
        <p:spPr>
          <a:xfrm flipH="false" flipV="false" rot="5400000">
            <a:off x="1453452" y="3824729"/>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2" id="22"/>
          <p:cNvSpPr/>
          <p:nvPr/>
        </p:nvSpPr>
        <p:spPr>
          <a:xfrm flipH="false" flipV="false" rot="5400000">
            <a:off x="1453452" y="5592958"/>
            <a:ext cx="759998" cy="1443035"/>
          </a:xfrm>
          <a:custGeom>
            <a:avLst/>
            <a:gdLst/>
            <a:ahLst/>
            <a:cxnLst/>
            <a:rect r="r" b="b" t="t" l="l"/>
            <a:pathLst>
              <a:path h="1443035" w="759998">
                <a:moveTo>
                  <a:pt x="0" y="0"/>
                </a:moveTo>
                <a:lnTo>
                  <a:pt x="759998" y="0"/>
                </a:lnTo>
                <a:lnTo>
                  <a:pt x="759998" y="1443035"/>
                </a:lnTo>
                <a:lnTo>
                  <a:pt x="0" y="1443035"/>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TextBox 23" id="23"/>
          <p:cNvSpPr txBox="true"/>
          <p:nvPr/>
        </p:nvSpPr>
        <p:spPr>
          <a:xfrm rot="0">
            <a:off x="1041400" y="1509267"/>
            <a:ext cx="5667460" cy="518884"/>
          </a:xfrm>
          <a:prstGeom prst="rect">
            <a:avLst/>
          </a:prstGeom>
        </p:spPr>
        <p:txBody>
          <a:bodyPr anchor="t" rtlCol="false" tIns="0" lIns="0" bIns="0" rIns="0">
            <a:spAutoFit/>
          </a:bodyPr>
          <a:lstStyle/>
          <a:p>
            <a:pPr algn="ctr">
              <a:lnSpc>
                <a:spcPts val="4214"/>
              </a:lnSpc>
            </a:pPr>
            <a:r>
              <a:rPr lang="en-US" sz="3010">
                <a:solidFill>
                  <a:srgbClr val="000000"/>
                </a:solidFill>
                <a:latin typeface="KG Primary Penmanship"/>
                <a:ea typeface="KG Primary Penmanship"/>
                <a:cs typeface="KG Primary Penmanship"/>
                <a:sym typeface="KG Primary Penmanship"/>
              </a:rPr>
              <a:t>Count the dots and write the number:</a:t>
            </a:r>
          </a:p>
        </p:txBody>
      </p:sp>
      <p:sp>
        <p:nvSpPr>
          <p:cNvPr name="AutoShape 24" id="24"/>
          <p:cNvSpPr/>
          <p:nvPr/>
        </p:nvSpPr>
        <p:spPr>
          <a:xfrm rot="0">
            <a:off x="2722225" y="4024818"/>
            <a:ext cx="1099257" cy="0"/>
          </a:xfrm>
          <a:prstGeom prst="line">
            <a:avLst/>
          </a:prstGeom>
          <a:ln cap="flat" w="19050">
            <a:solidFill>
              <a:srgbClr val="000000"/>
            </a:solidFill>
            <a:prstDash val="solid"/>
            <a:headEnd type="none" len="sm" w="sm"/>
            <a:tailEnd type="none" len="sm" w="sm"/>
          </a:ln>
        </p:spPr>
      </p:sp>
      <p:sp>
        <p:nvSpPr>
          <p:cNvPr name="AutoShape 25" id="25"/>
          <p:cNvSpPr/>
          <p:nvPr/>
        </p:nvSpPr>
        <p:spPr>
          <a:xfrm rot="0">
            <a:off x="2722225" y="4908933"/>
            <a:ext cx="1099257" cy="0"/>
          </a:xfrm>
          <a:prstGeom prst="line">
            <a:avLst/>
          </a:prstGeom>
          <a:ln cap="flat" w="19050">
            <a:solidFill>
              <a:srgbClr val="000000"/>
            </a:solidFill>
            <a:prstDash val="solid"/>
            <a:headEnd type="none" len="sm" w="sm"/>
            <a:tailEnd type="none" len="sm" w="sm"/>
          </a:ln>
        </p:spPr>
      </p:sp>
      <p:sp>
        <p:nvSpPr>
          <p:cNvPr name="AutoShape 26" id="26"/>
          <p:cNvSpPr/>
          <p:nvPr/>
        </p:nvSpPr>
        <p:spPr>
          <a:xfrm rot="0">
            <a:off x="2722225" y="5793048"/>
            <a:ext cx="1099257" cy="0"/>
          </a:xfrm>
          <a:prstGeom prst="line">
            <a:avLst/>
          </a:prstGeom>
          <a:ln cap="flat" w="19050">
            <a:solidFill>
              <a:srgbClr val="000000"/>
            </a:solidFill>
            <a:prstDash val="solid"/>
            <a:headEnd type="none" len="sm" w="sm"/>
            <a:tailEnd type="none" len="sm" w="sm"/>
          </a:ln>
        </p:spPr>
      </p:sp>
      <p:sp>
        <p:nvSpPr>
          <p:cNvPr name="AutoShape 27" id="27"/>
          <p:cNvSpPr/>
          <p:nvPr/>
        </p:nvSpPr>
        <p:spPr>
          <a:xfrm rot="0">
            <a:off x="2722225" y="6677163"/>
            <a:ext cx="1099257" cy="0"/>
          </a:xfrm>
          <a:prstGeom prst="line">
            <a:avLst/>
          </a:prstGeom>
          <a:ln cap="flat" w="19050">
            <a:solidFill>
              <a:srgbClr val="000000"/>
            </a:solidFill>
            <a:prstDash val="solid"/>
            <a:headEnd type="none" len="sm" w="sm"/>
            <a:tailEnd type="none" len="sm" w="sm"/>
          </a:ln>
        </p:spPr>
      </p:sp>
      <p:sp>
        <p:nvSpPr>
          <p:cNvPr name="AutoShape 28" id="28"/>
          <p:cNvSpPr/>
          <p:nvPr/>
        </p:nvSpPr>
        <p:spPr>
          <a:xfrm rot="0">
            <a:off x="2722225" y="7561278"/>
            <a:ext cx="1099257" cy="0"/>
          </a:xfrm>
          <a:prstGeom prst="line">
            <a:avLst/>
          </a:prstGeom>
          <a:ln cap="flat" w="19050">
            <a:solidFill>
              <a:srgbClr val="000000"/>
            </a:solidFill>
            <a:prstDash val="solid"/>
            <a:headEnd type="none" len="sm" w="sm"/>
            <a:tailEnd type="none" len="sm" w="sm"/>
          </a:ln>
        </p:spPr>
      </p:sp>
      <p:sp>
        <p:nvSpPr>
          <p:cNvPr name="AutoShape 29" id="29"/>
          <p:cNvSpPr/>
          <p:nvPr/>
        </p:nvSpPr>
        <p:spPr>
          <a:xfrm rot="0">
            <a:off x="2722225" y="8445393"/>
            <a:ext cx="1099257" cy="0"/>
          </a:xfrm>
          <a:prstGeom prst="line">
            <a:avLst/>
          </a:prstGeom>
          <a:ln cap="flat" w="19050">
            <a:solidFill>
              <a:srgbClr val="000000"/>
            </a:solidFill>
            <a:prstDash val="solid"/>
            <a:headEnd type="none" len="sm" w="sm"/>
            <a:tailEnd type="none" len="sm" w="sm"/>
          </a:ln>
        </p:spPr>
      </p:sp>
      <p:sp>
        <p:nvSpPr>
          <p:cNvPr name="AutoShape 30" id="30"/>
          <p:cNvSpPr/>
          <p:nvPr/>
        </p:nvSpPr>
        <p:spPr>
          <a:xfrm rot="0">
            <a:off x="2722225" y="9329507"/>
            <a:ext cx="1099257" cy="0"/>
          </a:xfrm>
          <a:prstGeom prst="line">
            <a:avLst/>
          </a:prstGeom>
          <a:ln cap="flat" w="19050">
            <a:solidFill>
              <a:srgbClr val="000000"/>
            </a:solidFill>
            <a:prstDash val="solid"/>
            <a:headEnd type="none" len="sm" w="sm"/>
            <a:tailEnd type="none" len="sm" w="sm"/>
          </a:ln>
        </p:spPr>
      </p:sp>
      <p:sp>
        <p:nvSpPr>
          <p:cNvPr name="AutoShape 31" id="31"/>
          <p:cNvSpPr/>
          <p:nvPr/>
        </p:nvSpPr>
        <p:spPr>
          <a:xfrm rot="0">
            <a:off x="5631743" y="4007506"/>
            <a:ext cx="1099257" cy="0"/>
          </a:xfrm>
          <a:prstGeom prst="line">
            <a:avLst/>
          </a:prstGeom>
          <a:ln cap="flat" w="19050">
            <a:solidFill>
              <a:srgbClr val="000000"/>
            </a:solidFill>
            <a:prstDash val="solid"/>
            <a:headEnd type="none" len="sm" w="sm"/>
            <a:tailEnd type="none" len="sm" w="sm"/>
          </a:ln>
        </p:spPr>
      </p:sp>
      <p:sp>
        <p:nvSpPr>
          <p:cNvPr name="AutoShape 32" id="32"/>
          <p:cNvSpPr/>
          <p:nvPr/>
        </p:nvSpPr>
        <p:spPr>
          <a:xfrm rot="0">
            <a:off x="5631743" y="4891621"/>
            <a:ext cx="1099257" cy="0"/>
          </a:xfrm>
          <a:prstGeom prst="line">
            <a:avLst/>
          </a:prstGeom>
          <a:ln cap="flat" w="19050">
            <a:solidFill>
              <a:srgbClr val="000000"/>
            </a:solidFill>
            <a:prstDash val="solid"/>
            <a:headEnd type="none" len="sm" w="sm"/>
            <a:tailEnd type="none" len="sm" w="sm"/>
          </a:ln>
        </p:spPr>
      </p:sp>
      <p:sp>
        <p:nvSpPr>
          <p:cNvPr name="AutoShape 33" id="33"/>
          <p:cNvSpPr/>
          <p:nvPr/>
        </p:nvSpPr>
        <p:spPr>
          <a:xfrm rot="0">
            <a:off x="5631743" y="5775736"/>
            <a:ext cx="1099257" cy="0"/>
          </a:xfrm>
          <a:prstGeom prst="line">
            <a:avLst/>
          </a:prstGeom>
          <a:ln cap="flat" w="19050">
            <a:solidFill>
              <a:srgbClr val="000000"/>
            </a:solidFill>
            <a:prstDash val="solid"/>
            <a:headEnd type="none" len="sm" w="sm"/>
            <a:tailEnd type="none" len="sm" w="sm"/>
          </a:ln>
        </p:spPr>
      </p:sp>
      <p:sp>
        <p:nvSpPr>
          <p:cNvPr name="AutoShape 34" id="34"/>
          <p:cNvSpPr/>
          <p:nvPr/>
        </p:nvSpPr>
        <p:spPr>
          <a:xfrm rot="0">
            <a:off x="5631743" y="6659851"/>
            <a:ext cx="1099257" cy="0"/>
          </a:xfrm>
          <a:prstGeom prst="line">
            <a:avLst/>
          </a:prstGeom>
          <a:ln cap="flat" w="19050">
            <a:solidFill>
              <a:srgbClr val="000000"/>
            </a:solidFill>
            <a:prstDash val="solid"/>
            <a:headEnd type="none" len="sm" w="sm"/>
            <a:tailEnd type="none" len="sm" w="sm"/>
          </a:ln>
        </p:spPr>
      </p:sp>
      <p:sp>
        <p:nvSpPr>
          <p:cNvPr name="AutoShape 35" id="35"/>
          <p:cNvSpPr/>
          <p:nvPr/>
        </p:nvSpPr>
        <p:spPr>
          <a:xfrm rot="0">
            <a:off x="5631743" y="7543965"/>
            <a:ext cx="1099257" cy="0"/>
          </a:xfrm>
          <a:prstGeom prst="line">
            <a:avLst/>
          </a:prstGeom>
          <a:ln cap="flat" w="19050">
            <a:solidFill>
              <a:srgbClr val="000000"/>
            </a:solidFill>
            <a:prstDash val="solid"/>
            <a:headEnd type="none" len="sm" w="sm"/>
            <a:tailEnd type="none" len="sm" w="sm"/>
          </a:ln>
        </p:spPr>
      </p:sp>
      <p:sp>
        <p:nvSpPr>
          <p:cNvPr name="AutoShape 36" id="36"/>
          <p:cNvSpPr/>
          <p:nvPr/>
        </p:nvSpPr>
        <p:spPr>
          <a:xfrm rot="0">
            <a:off x="5631743" y="8428080"/>
            <a:ext cx="1099257" cy="0"/>
          </a:xfrm>
          <a:prstGeom prst="line">
            <a:avLst/>
          </a:prstGeom>
          <a:ln cap="flat" w="19050">
            <a:solidFill>
              <a:srgbClr val="000000"/>
            </a:solidFill>
            <a:prstDash val="solid"/>
            <a:headEnd type="none" len="sm" w="sm"/>
            <a:tailEnd type="none" len="sm" w="sm"/>
          </a:ln>
        </p:spPr>
      </p:sp>
      <p:sp>
        <p:nvSpPr>
          <p:cNvPr name="AutoShape 37" id="37"/>
          <p:cNvSpPr/>
          <p:nvPr/>
        </p:nvSpPr>
        <p:spPr>
          <a:xfrm rot="0">
            <a:off x="5631743" y="9312195"/>
            <a:ext cx="1099257" cy="0"/>
          </a:xfrm>
          <a:prstGeom prst="line">
            <a:avLst/>
          </a:prstGeom>
          <a:ln cap="flat" w="19050">
            <a:solidFill>
              <a:srgbClr val="000000"/>
            </a:solidFill>
            <a:prstDash val="solid"/>
            <a:headEnd type="none" len="sm" w="sm"/>
            <a:tailEnd type="none" len="sm" w="sm"/>
          </a:ln>
        </p:spPr>
      </p:sp>
      <p:sp>
        <p:nvSpPr>
          <p:cNvPr name="AutoShape 38" id="38"/>
          <p:cNvSpPr/>
          <p:nvPr/>
        </p:nvSpPr>
        <p:spPr>
          <a:xfrm rot="0">
            <a:off x="5631743" y="3140704"/>
            <a:ext cx="1099257" cy="0"/>
          </a:xfrm>
          <a:prstGeom prst="line">
            <a:avLst/>
          </a:prstGeom>
          <a:ln cap="flat" w="19050">
            <a:solidFill>
              <a:srgbClr val="000000"/>
            </a:solidFill>
            <a:prstDash val="solid"/>
            <a:headEnd type="none" len="sm" w="sm"/>
            <a:tailEnd type="none" len="sm" w="sm"/>
          </a:ln>
        </p:spPr>
      </p:sp>
      <p:sp>
        <p:nvSpPr>
          <p:cNvPr name="TextBox 39" id="39"/>
          <p:cNvSpPr txBox="true"/>
          <p:nvPr/>
        </p:nvSpPr>
        <p:spPr>
          <a:xfrm rot="0">
            <a:off x="2770432" y="2222528"/>
            <a:ext cx="1002844" cy="996676"/>
          </a:xfrm>
          <a:prstGeom prst="rect">
            <a:avLst/>
          </a:prstGeom>
        </p:spPr>
        <p:txBody>
          <a:bodyPr anchor="t" rtlCol="false" tIns="0" lIns="0" bIns="0" rIns="0">
            <a:spAutoFit/>
          </a:bodyPr>
          <a:lstStyle/>
          <a:p>
            <a:pPr algn="ctr">
              <a:lnSpc>
                <a:spcPts val="8223"/>
              </a:lnSpc>
            </a:pPr>
            <a:r>
              <a:rPr lang="en-US" sz="5874">
                <a:solidFill>
                  <a:srgbClr val="000000"/>
                </a:solidFill>
                <a:latin typeface="KG Primary Penmanship"/>
                <a:ea typeface="KG Primary Penmanship"/>
                <a:cs typeface="KG Primary Penmanship"/>
                <a:sym typeface="KG Primary Penmanship"/>
              </a:rPr>
              <a:t>10</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09952" y="711200"/>
            <a:ext cx="6352496" cy="8937909"/>
            <a:chOff x="0" y="0"/>
            <a:chExt cx="11353265" cy="15973948"/>
          </a:xfrm>
        </p:grpSpPr>
        <p:sp>
          <p:nvSpPr>
            <p:cNvPr name="Freeform 3" id="3"/>
            <p:cNvSpPr/>
            <p:nvPr/>
          </p:nvSpPr>
          <p:spPr>
            <a:xfrm flipH="false" flipV="false" rot="0">
              <a:off x="0" y="0"/>
              <a:ext cx="12107264" cy="15973949"/>
            </a:xfrm>
            <a:custGeom>
              <a:avLst/>
              <a:gdLst/>
              <a:ahLst/>
              <a:cxnLst/>
              <a:rect r="r" b="b" t="t" l="l"/>
              <a:pathLst>
                <a:path h="15973949" w="12107264">
                  <a:moveTo>
                    <a:pt x="235966" y="0"/>
                  </a:moveTo>
                  <a:lnTo>
                    <a:pt x="0" y="235966"/>
                  </a:lnTo>
                  <a:lnTo>
                    <a:pt x="0" y="15737982"/>
                  </a:lnTo>
                  <a:lnTo>
                    <a:pt x="235966" y="15973949"/>
                  </a:lnTo>
                  <a:lnTo>
                    <a:pt x="11117299" y="15973949"/>
                  </a:lnTo>
                  <a:lnTo>
                    <a:pt x="11353265" y="15737982"/>
                  </a:lnTo>
                  <a:lnTo>
                    <a:pt x="11353265" y="235966"/>
                  </a:lnTo>
                  <a:lnTo>
                    <a:pt x="11117299" y="0"/>
                  </a:lnTo>
                  <a:close/>
                  <a:moveTo>
                    <a:pt x="11138381" y="44069"/>
                  </a:moveTo>
                  <a:lnTo>
                    <a:pt x="11894285" y="44069"/>
                  </a:lnTo>
                  <a:lnTo>
                    <a:pt x="12107264" y="257048"/>
                  </a:lnTo>
                  <a:lnTo>
                    <a:pt x="12107264" y="15716901"/>
                  </a:lnTo>
                  <a:lnTo>
                    <a:pt x="11096217" y="15929879"/>
                  </a:lnTo>
                  <a:lnTo>
                    <a:pt x="257048" y="15929879"/>
                  </a:lnTo>
                  <a:lnTo>
                    <a:pt x="44069" y="15716901"/>
                  </a:lnTo>
                  <a:lnTo>
                    <a:pt x="44069" y="257048"/>
                  </a:lnTo>
                  <a:close/>
                </a:path>
              </a:pathLst>
            </a:custGeom>
            <a:solidFill>
              <a:srgbClr val="000000"/>
            </a:solidFill>
          </p:spPr>
        </p:sp>
      </p:grpSp>
      <p:grpSp>
        <p:nvGrpSpPr>
          <p:cNvPr name="Group 4" id="4"/>
          <p:cNvGrpSpPr>
            <a:grpSpLocks noChangeAspect="true"/>
          </p:cNvGrpSpPr>
          <p:nvPr/>
        </p:nvGrpSpPr>
        <p:grpSpPr>
          <a:xfrm rot="0">
            <a:off x="1842110" y="2001207"/>
            <a:ext cx="499220" cy="499220"/>
            <a:chOff x="0" y="0"/>
            <a:chExt cx="6355080" cy="6355080"/>
          </a:xfrm>
        </p:grpSpPr>
        <p:sp>
          <p:nvSpPr>
            <p:cNvPr name="Freeform 5" id="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 id="6"/>
          <p:cNvGrpSpPr>
            <a:grpSpLocks noChangeAspect="true"/>
          </p:cNvGrpSpPr>
          <p:nvPr/>
        </p:nvGrpSpPr>
        <p:grpSpPr>
          <a:xfrm rot="0">
            <a:off x="2329851" y="2001207"/>
            <a:ext cx="499220" cy="499220"/>
            <a:chOff x="0" y="0"/>
            <a:chExt cx="6355080" cy="6355080"/>
          </a:xfrm>
        </p:grpSpPr>
        <p:sp>
          <p:nvSpPr>
            <p:cNvPr name="Freeform 7" id="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 id="8"/>
          <p:cNvGrpSpPr>
            <a:grpSpLocks noChangeAspect="true"/>
          </p:cNvGrpSpPr>
          <p:nvPr/>
        </p:nvGrpSpPr>
        <p:grpSpPr>
          <a:xfrm rot="0">
            <a:off x="2817592" y="2001207"/>
            <a:ext cx="499220" cy="499220"/>
            <a:chOff x="0" y="0"/>
            <a:chExt cx="6355080" cy="6355080"/>
          </a:xfrm>
        </p:grpSpPr>
        <p:sp>
          <p:nvSpPr>
            <p:cNvPr name="Freeform 9" id="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 id="10"/>
          <p:cNvGrpSpPr>
            <a:grpSpLocks noChangeAspect="true"/>
          </p:cNvGrpSpPr>
          <p:nvPr/>
        </p:nvGrpSpPr>
        <p:grpSpPr>
          <a:xfrm rot="0">
            <a:off x="3305333" y="2001207"/>
            <a:ext cx="499220" cy="499220"/>
            <a:chOff x="0" y="0"/>
            <a:chExt cx="6355080" cy="6355080"/>
          </a:xfrm>
        </p:grpSpPr>
        <p:sp>
          <p:nvSpPr>
            <p:cNvPr name="Freeform 11" id="1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 id="12"/>
          <p:cNvGrpSpPr>
            <a:grpSpLocks noChangeAspect="true"/>
          </p:cNvGrpSpPr>
          <p:nvPr/>
        </p:nvGrpSpPr>
        <p:grpSpPr>
          <a:xfrm rot="0">
            <a:off x="3793074" y="2001207"/>
            <a:ext cx="499220" cy="499220"/>
            <a:chOff x="0" y="0"/>
            <a:chExt cx="6355080" cy="6355080"/>
          </a:xfrm>
        </p:grpSpPr>
        <p:sp>
          <p:nvSpPr>
            <p:cNvPr name="Freeform 13" id="1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 id="14"/>
          <p:cNvGrpSpPr>
            <a:grpSpLocks noChangeAspect="true"/>
          </p:cNvGrpSpPr>
          <p:nvPr/>
        </p:nvGrpSpPr>
        <p:grpSpPr>
          <a:xfrm rot="0">
            <a:off x="4280815" y="2001207"/>
            <a:ext cx="499220" cy="499220"/>
            <a:chOff x="0" y="0"/>
            <a:chExt cx="6355080" cy="6355080"/>
          </a:xfrm>
        </p:grpSpPr>
        <p:sp>
          <p:nvSpPr>
            <p:cNvPr name="Freeform 15" id="1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 id="16"/>
          <p:cNvGrpSpPr>
            <a:grpSpLocks noChangeAspect="true"/>
          </p:cNvGrpSpPr>
          <p:nvPr/>
        </p:nvGrpSpPr>
        <p:grpSpPr>
          <a:xfrm rot="0">
            <a:off x="4768556" y="2001207"/>
            <a:ext cx="499220" cy="499220"/>
            <a:chOff x="0" y="0"/>
            <a:chExt cx="6355080" cy="6355080"/>
          </a:xfrm>
        </p:grpSpPr>
        <p:sp>
          <p:nvSpPr>
            <p:cNvPr name="Freeform 17" id="1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8" id="18"/>
          <p:cNvGrpSpPr>
            <a:grpSpLocks noChangeAspect="true"/>
          </p:cNvGrpSpPr>
          <p:nvPr/>
        </p:nvGrpSpPr>
        <p:grpSpPr>
          <a:xfrm rot="0">
            <a:off x="5256297" y="2001207"/>
            <a:ext cx="499220" cy="499220"/>
            <a:chOff x="0" y="0"/>
            <a:chExt cx="6355080" cy="6355080"/>
          </a:xfrm>
        </p:grpSpPr>
        <p:sp>
          <p:nvSpPr>
            <p:cNvPr name="Freeform 19" id="1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0" id="20"/>
          <p:cNvGrpSpPr>
            <a:grpSpLocks noChangeAspect="true"/>
          </p:cNvGrpSpPr>
          <p:nvPr/>
        </p:nvGrpSpPr>
        <p:grpSpPr>
          <a:xfrm rot="0">
            <a:off x="5744038" y="2001207"/>
            <a:ext cx="499220" cy="499220"/>
            <a:chOff x="0" y="0"/>
            <a:chExt cx="6355080" cy="6355080"/>
          </a:xfrm>
        </p:grpSpPr>
        <p:sp>
          <p:nvSpPr>
            <p:cNvPr name="Freeform 21" id="2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2" id="22"/>
          <p:cNvGrpSpPr>
            <a:grpSpLocks noChangeAspect="true"/>
          </p:cNvGrpSpPr>
          <p:nvPr/>
        </p:nvGrpSpPr>
        <p:grpSpPr>
          <a:xfrm rot="0">
            <a:off x="6231780" y="2001207"/>
            <a:ext cx="499220" cy="499220"/>
            <a:chOff x="0" y="0"/>
            <a:chExt cx="6355080" cy="6355080"/>
          </a:xfrm>
        </p:grpSpPr>
        <p:sp>
          <p:nvSpPr>
            <p:cNvPr name="Freeform 23" id="2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4" id="24"/>
          <p:cNvGrpSpPr>
            <a:grpSpLocks noChangeAspect="true"/>
          </p:cNvGrpSpPr>
          <p:nvPr/>
        </p:nvGrpSpPr>
        <p:grpSpPr>
          <a:xfrm rot="0">
            <a:off x="1842110" y="2761960"/>
            <a:ext cx="499220" cy="499220"/>
            <a:chOff x="0" y="0"/>
            <a:chExt cx="6355080" cy="6355080"/>
          </a:xfrm>
        </p:grpSpPr>
        <p:sp>
          <p:nvSpPr>
            <p:cNvPr name="Freeform 25" id="2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6" id="26"/>
          <p:cNvGrpSpPr>
            <a:grpSpLocks noChangeAspect="true"/>
          </p:cNvGrpSpPr>
          <p:nvPr/>
        </p:nvGrpSpPr>
        <p:grpSpPr>
          <a:xfrm rot="0">
            <a:off x="2329851" y="2761960"/>
            <a:ext cx="499220" cy="499220"/>
            <a:chOff x="0" y="0"/>
            <a:chExt cx="6355080" cy="6355080"/>
          </a:xfrm>
        </p:grpSpPr>
        <p:sp>
          <p:nvSpPr>
            <p:cNvPr name="Freeform 27" id="2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8" id="28"/>
          <p:cNvGrpSpPr>
            <a:grpSpLocks noChangeAspect="true"/>
          </p:cNvGrpSpPr>
          <p:nvPr/>
        </p:nvGrpSpPr>
        <p:grpSpPr>
          <a:xfrm rot="0">
            <a:off x="2817592" y="2761960"/>
            <a:ext cx="499220" cy="499220"/>
            <a:chOff x="0" y="0"/>
            <a:chExt cx="6355080" cy="6355080"/>
          </a:xfrm>
        </p:grpSpPr>
        <p:sp>
          <p:nvSpPr>
            <p:cNvPr name="Freeform 29" id="2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0" id="30"/>
          <p:cNvGrpSpPr>
            <a:grpSpLocks noChangeAspect="true"/>
          </p:cNvGrpSpPr>
          <p:nvPr/>
        </p:nvGrpSpPr>
        <p:grpSpPr>
          <a:xfrm rot="0">
            <a:off x="3305333" y="2761960"/>
            <a:ext cx="499220" cy="499220"/>
            <a:chOff x="0" y="0"/>
            <a:chExt cx="6355080" cy="6355080"/>
          </a:xfrm>
        </p:grpSpPr>
        <p:sp>
          <p:nvSpPr>
            <p:cNvPr name="Freeform 31" id="3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2" id="32"/>
          <p:cNvGrpSpPr>
            <a:grpSpLocks noChangeAspect="true"/>
          </p:cNvGrpSpPr>
          <p:nvPr/>
        </p:nvGrpSpPr>
        <p:grpSpPr>
          <a:xfrm rot="0">
            <a:off x="3793074" y="2761960"/>
            <a:ext cx="499220" cy="499220"/>
            <a:chOff x="0" y="0"/>
            <a:chExt cx="6355080" cy="6355080"/>
          </a:xfrm>
        </p:grpSpPr>
        <p:sp>
          <p:nvSpPr>
            <p:cNvPr name="Freeform 33" id="3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4" id="34"/>
          <p:cNvGrpSpPr>
            <a:grpSpLocks noChangeAspect="true"/>
          </p:cNvGrpSpPr>
          <p:nvPr/>
        </p:nvGrpSpPr>
        <p:grpSpPr>
          <a:xfrm rot="0">
            <a:off x="4280815" y="2761960"/>
            <a:ext cx="499220" cy="499220"/>
            <a:chOff x="0" y="0"/>
            <a:chExt cx="6355080" cy="6355080"/>
          </a:xfrm>
        </p:grpSpPr>
        <p:sp>
          <p:nvSpPr>
            <p:cNvPr name="Freeform 35" id="3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6" id="36"/>
          <p:cNvGrpSpPr>
            <a:grpSpLocks noChangeAspect="true"/>
          </p:cNvGrpSpPr>
          <p:nvPr/>
        </p:nvGrpSpPr>
        <p:grpSpPr>
          <a:xfrm rot="0">
            <a:off x="4768556" y="2761960"/>
            <a:ext cx="499220" cy="499220"/>
            <a:chOff x="0" y="0"/>
            <a:chExt cx="6355080" cy="6355080"/>
          </a:xfrm>
        </p:grpSpPr>
        <p:sp>
          <p:nvSpPr>
            <p:cNvPr name="Freeform 37" id="3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38" id="38"/>
          <p:cNvGrpSpPr>
            <a:grpSpLocks noChangeAspect="true"/>
          </p:cNvGrpSpPr>
          <p:nvPr/>
        </p:nvGrpSpPr>
        <p:grpSpPr>
          <a:xfrm rot="0">
            <a:off x="5256297" y="2761960"/>
            <a:ext cx="499220" cy="499220"/>
            <a:chOff x="0" y="0"/>
            <a:chExt cx="6355080" cy="6355080"/>
          </a:xfrm>
        </p:grpSpPr>
        <p:sp>
          <p:nvSpPr>
            <p:cNvPr name="Freeform 39" id="3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0" id="40"/>
          <p:cNvGrpSpPr>
            <a:grpSpLocks noChangeAspect="true"/>
          </p:cNvGrpSpPr>
          <p:nvPr/>
        </p:nvGrpSpPr>
        <p:grpSpPr>
          <a:xfrm rot="0">
            <a:off x="5744038" y="2761960"/>
            <a:ext cx="499220" cy="499220"/>
            <a:chOff x="0" y="0"/>
            <a:chExt cx="6355080" cy="6355080"/>
          </a:xfrm>
        </p:grpSpPr>
        <p:sp>
          <p:nvSpPr>
            <p:cNvPr name="Freeform 41" id="4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2" id="42"/>
          <p:cNvGrpSpPr>
            <a:grpSpLocks noChangeAspect="true"/>
          </p:cNvGrpSpPr>
          <p:nvPr/>
        </p:nvGrpSpPr>
        <p:grpSpPr>
          <a:xfrm rot="0">
            <a:off x="6231780" y="2761960"/>
            <a:ext cx="499220" cy="499220"/>
            <a:chOff x="0" y="0"/>
            <a:chExt cx="6355080" cy="6355080"/>
          </a:xfrm>
        </p:grpSpPr>
        <p:sp>
          <p:nvSpPr>
            <p:cNvPr name="Freeform 43" id="4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4" id="44"/>
          <p:cNvGrpSpPr>
            <a:grpSpLocks noChangeAspect="true"/>
          </p:cNvGrpSpPr>
          <p:nvPr/>
        </p:nvGrpSpPr>
        <p:grpSpPr>
          <a:xfrm rot="0">
            <a:off x="1842110" y="3522712"/>
            <a:ext cx="499220" cy="499220"/>
            <a:chOff x="0" y="0"/>
            <a:chExt cx="6355080" cy="6355080"/>
          </a:xfrm>
        </p:grpSpPr>
        <p:sp>
          <p:nvSpPr>
            <p:cNvPr name="Freeform 45" id="4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6" id="46"/>
          <p:cNvGrpSpPr>
            <a:grpSpLocks noChangeAspect="true"/>
          </p:cNvGrpSpPr>
          <p:nvPr/>
        </p:nvGrpSpPr>
        <p:grpSpPr>
          <a:xfrm rot="0">
            <a:off x="2329851" y="3522712"/>
            <a:ext cx="499220" cy="499220"/>
            <a:chOff x="0" y="0"/>
            <a:chExt cx="6355080" cy="6355080"/>
          </a:xfrm>
        </p:grpSpPr>
        <p:sp>
          <p:nvSpPr>
            <p:cNvPr name="Freeform 47" id="4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48" id="48"/>
          <p:cNvGrpSpPr>
            <a:grpSpLocks noChangeAspect="true"/>
          </p:cNvGrpSpPr>
          <p:nvPr/>
        </p:nvGrpSpPr>
        <p:grpSpPr>
          <a:xfrm rot="0">
            <a:off x="2817592" y="3522712"/>
            <a:ext cx="499220" cy="499220"/>
            <a:chOff x="0" y="0"/>
            <a:chExt cx="6355080" cy="6355080"/>
          </a:xfrm>
        </p:grpSpPr>
        <p:sp>
          <p:nvSpPr>
            <p:cNvPr name="Freeform 49" id="4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0" id="50"/>
          <p:cNvGrpSpPr>
            <a:grpSpLocks noChangeAspect="true"/>
          </p:cNvGrpSpPr>
          <p:nvPr/>
        </p:nvGrpSpPr>
        <p:grpSpPr>
          <a:xfrm rot="0">
            <a:off x="3305333" y="3522712"/>
            <a:ext cx="499220" cy="499220"/>
            <a:chOff x="0" y="0"/>
            <a:chExt cx="6355080" cy="6355080"/>
          </a:xfrm>
        </p:grpSpPr>
        <p:sp>
          <p:nvSpPr>
            <p:cNvPr name="Freeform 51" id="5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2" id="52"/>
          <p:cNvGrpSpPr>
            <a:grpSpLocks noChangeAspect="true"/>
          </p:cNvGrpSpPr>
          <p:nvPr/>
        </p:nvGrpSpPr>
        <p:grpSpPr>
          <a:xfrm rot="0">
            <a:off x="3793074" y="3522712"/>
            <a:ext cx="499220" cy="499220"/>
            <a:chOff x="0" y="0"/>
            <a:chExt cx="6355080" cy="6355080"/>
          </a:xfrm>
        </p:grpSpPr>
        <p:sp>
          <p:nvSpPr>
            <p:cNvPr name="Freeform 53" id="5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4" id="54"/>
          <p:cNvGrpSpPr>
            <a:grpSpLocks noChangeAspect="true"/>
          </p:cNvGrpSpPr>
          <p:nvPr/>
        </p:nvGrpSpPr>
        <p:grpSpPr>
          <a:xfrm rot="0">
            <a:off x="4280815" y="3522712"/>
            <a:ext cx="499220" cy="499220"/>
            <a:chOff x="0" y="0"/>
            <a:chExt cx="6355080" cy="6355080"/>
          </a:xfrm>
        </p:grpSpPr>
        <p:sp>
          <p:nvSpPr>
            <p:cNvPr name="Freeform 55" id="5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6" id="56"/>
          <p:cNvGrpSpPr>
            <a:grpSpLocks noChangeAspect="true"/>
          </p:cNvGrpSpPr>
          <p:nvPr/>
        </p:nvGrpSpPr>
        <p:grpSpPr>
          <a:xfrm rot="0">
            <a:off x="4768556" y="3522712"/>
            <a:ext cx="499220" cy="499220"/>
            <a:chOff x="0" y="0"/>
            <a:chExt cx="6355080" cy="6355080"/>
          </a:xfrm>
        </p:grpSpPr>
        <p:sp>
          <p:nvSpPr>
            <p:cNvPr name="Freeform 57" id="5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58" id="58"/>
          <p:cNvGrpSpPr>
            <a:grpSpLocks noChangeAspect="true"/>
          </p:cNvGrpSpPr>
          <p:nvPr/>
        </p:nvGrpSpPr>
        <p:grpSpPr>
          <a:xfrm rot="0">
            <a:off x="5256297" y="3522712"/>
            <a:ext cx="499220" cy="499220"/>
            <a:chOff x="0" y="0"/>
            <a:chExt cx="6355080" cy="6355080"/>
          </a:xfrm>
        </p:grpSpPr>
        <p:sp>
          <p:nvSpPr>
            <p:cNvPr name="Freeform 59" id="5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0" id="60"/>
          <p:cNvGrpSpPr>
            <a:grpSpLocks noChangeAspect="true"/>
          </p:cNvGrpSpPr>
          <p:nvPr/>
        </p:nvGrpSpPr>
        <p:grpSpPr>
          <a:xfrm rot="0">
            <a:off x="5744038" y="3522712"/>
            <a:ext cx="499220" cy="499220"/>
            <a:chOff x="0" y="0"/>
            <a:chExt cx="6355080" cy="6355080"/>
          </a:xfrm>
        </p:grpSpPr>
        <p:sp>
          <p:nvSpPr>
            <p:cNvPr name="Freeform 61" id="6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2" id="62"/>
          <p:cNvGrpSpPr>
            <a:grpSpLocks noChangeAspect="true"/>
          </p:cNvGrpSpPr>
          <p:nvPr/>
        </p:nvGrpSpPr>
        <p:grpSpPr>
          <a:xfrm rot="0">
            <a:off x="6231780" y="3522712"/>
            <a:ext cx="499220" cy="499220"/>
            <a:chOff x="0" y="0"/>
            <a:chExt cx="6355080" cy="6355080"/>
          </a:xfrm>
        </p:grpSpPr>
        <p:sp>
          <p:nvSpPr>
            <p:cNvPr name="Freeform 63" id="6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4" id="64"/>
          <p:cNvGrpSpPr>
            <a:grpSpLocks noChangeAspect="true"/>
          </p:cNvGrpSpPr>
          <p:nvPr/>
        </p:nvGrpSpPr>
        <p:grpSpPr>
          <a:xfrm rot="0">
            <a:off x="1842110" y="4283465"/>
            <a:ext cx="499220" cy="499220"/>
            <a:chOff x="0" y="0"/>
            <a:chExt cx="6355080" cy="6355080"/>
          </a:xfrm>
        </p:grpSpPr>
        <p:sp>
          <p:nvSpPr>
            <p:cNvPr name="Freeform 65" id="6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6" id="66"/>
          <p:cNvGrpSpPr>
            <a:grpSpLocks noChangeAspect="true"/>
          </p:cNvGrpSpPr>
          <p:nvPr/>
        </p:nvGrpSpPr>
        <p:grpSpPr>
          <a:xfrm rot="0">
            <a:off x="2329851" y="4283465"/>
            <a:ext cx="499220" cy="499220"/>
            <a:chOff x="0" y="0"/>
            <a:chExt cx="6355080" cy="6355080"/>
          </a:xfrm>
        </p:grpSpPr>
        <p:sp>
          <p:nvSpPr>
            <p:cNvPr name="Freeform 67" id="6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68" id="68"/>
          <p:cNvGrpSpPr>
            <a:grpSpLocks noChangeAspect="true"/>
          </p:cNvGrpSpPr>
          <p:nvPr/>
        </p:nvGrpSpPr>
        <p:grpSpPr>
          <a:xfrm rot="0">
            <a:off x="2817592" y="4283465"/>
            <a:ext cx="499220" cy="499220"/>
            <a:chOff x="0" y="0"/>
            <a:chExt cx="6355080" cy="6355080"/>
          </a:xfrm>
        </p:grpSpPr>
        <p:sp>
          <p:nvSpPr>
            <p:cNvPr name="Freeform 69" id="6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0" id="70"/>
          <p:cNvGrpSpPr>
            <a:grpSpLocks noChangeAspect="true"/>
          </p:cNvGrpSpPr>
          <p:nvPr/>
        </p:nvGrpSpPr>
        <p:grpSpPr>
          <a:xfrm rot="0">
            <a:off x="3305333" y="4283465"/>
            <a:ext cx="499220" cy="499220"/>
            <a:chOff x="0" y="0"/>
            <a:chExt cx="6355080" cy="6355080"/>
          </a:xfrm>
        </p:grpSpPr>
        <p:sp>
          <p:nvSpPr>
            <p:cNvPr name="Freeform 71" id="7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2" id="72"/>
          <p:cNvGrpSpPr>
            <a:grpSpLocks noChangeAspect="true"/>
          </p:cNvGrpSpPr>
          <p:nvPr/>
        </p:nvGrpSpPr>
        <p:grpSpPr>
          <a:xfrm rot="0">
            <a:off x="3793074" y="4283465"/>
            <a:ext cx="499220" cy="499220"/>
            <a:chOff x="0" y="0"/>
            <a:chExt cx="6355080" cy="6355080"/>
          </a:xfrm>
        </p:grpSpPr>
        <p:sp>
          <p:nvSpPr>
            <p:cNvPr name="Freeform 73" id="7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4" id="74"/>
          <p:cNvGrpSpPr>
            <a:grpSpLocks noChangeAspect="true"/>
          </p:cNvGrpSpPr>
          <p:nvPr/>
        </p:nvGrpSpPr>
        <p:grpSpPr>
          <a:xfrm rot="0">
            <a:off x="4280815" y="4283465"/>
            <a:ext cx="499220" cy="499220"/>
            <a:chOff x="0" y="0"/>
            <a:chExt cx="6355080" cy="6355080"/>
          </a:xfrm>
        </p:grpSpPr>
        <p:sp>
          <p:nvSpPr>
            <p:cNvPr name="Freeform 75" id="7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6" id="76"/>
          <p:cNvGrpSpPr>
            <a:grpSpLocks noChangeAspect="true"/>
          </p:cNvGrpSpPr>
          <p:nvPr/>
        </p:nvGrpSpPr>
        <p:grpSpPr>
          <a:xfrm rot="0">
            <a:off x="4768556" y="4283465"/>
            <a:ext cx="499220" cy="499220"/>
            <a:chOff x="0" y="0"/>
            <a:chExt cx="6355080" cy="6355080"/>
          </a:xfrm>
        </p:grpSpPr>
        <p:sp>
          <p:nvSpPr>
            <p:cNvPr name="Freeform 77" id="7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78" id="78"/>
          <p:cNvGrpSpPr>
            <a:grpSpLocks noChangeAspect="true"/>
          </p:cNvGrpSpPr>
          <p:nvPr/>
        </p:nvGrpSpPr>
        <p:grpSpPr>
          <a:xfrm rot="0">
            <a:off x="5256297" y="4283465"/>
            <a:ext cx="499220" cy="499220"/>
            <a:chOff x="0" y="0"/>
            <a:chExt cx="6355080" cy="6355080"/>
          </a:xfrm>
        </p:grpSpPr>
        <p:sp>
          <p:nvSpPr>
            <p:cNvPr name="Freeform 79" id="7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0" id="80"/>
          <p:cNvGrpSpPr>
            <a:grpSpLocks noChangeAspect="true"/>
          </p:cNvGrpSpPr>
          <p:nvPr/>
        </p:nvGrpSpPr>
        <p:grpSpPr>
          <a:xfrm rot="0">
            <a:off x="5744038" y="4283465"/>
            <a:ext cx="499220" cy="499220"/>
            <a:chOff x="0" y="0"/>
            <a:chExt cx="6355080" cy="6355080"/>
          </a:xfrm>
        </p:grpSpPr>
        <p:sp>
          <p:nvSpPr>
            <p:cNvPr name="Freeform 81" id="8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2" id="82"/>
          <p:cNvGrpSpPr>
            <a:grpSpLocks noChangeAspect="true"/>
          </p:cNvGrpSpPr>
          <p:nvPr/>
        </p:nvGrpSpPr>
        <p:grpSpPr>
          <a:xfrm rot="0">
            <a:off x="6231780" y="4283465"/>
            <a:ext cx="499220" cy="499220"/>
            <a:chOff x="0" y="0"/>
            <a:chExt cx="6355080" cy="6355080"/>
          </a:xfrm>
        </p:grpSpPr>
        <p:sp>
          <p:nvSpPr>
            <p:cNvPr name="Freeform 83" id="8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4" id="84"/>
          <p:cNvGrpSpPr>
            <a:grpSpLocks noChangeAspect="true"/>
          </p:cNvGrpSpPr>
          <p:nvPr/>
        </p:nvGrpSpPr>
        <p:grpSpPr>
          <a:xfrm rot="0">
            <a:off x="1842110" y="5044217"/>
            <a:ext cx="499220" cy="499220"/>
            <a:chOff x="0" y="0"/>
            <a:chExt cx="6355080" cy="6355080"/>
          </a:xfrm>
        </p:grpSpPr>
        <p:sp>
          <p:nvSpPr>
            <p:cNvPr name="Freeform 85" id="8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6" id="86"/>
          <p:cNvGrpSpPr>
            <a:grpSpLocks noChangeAspect="true"/>
          </p:cNvGrpSpPr>
          <p:nvPr/>
        </p:nvGrpSpPr>
        <p:grpSpPr>
          <a:xfrm rot="0">
            <a:off x="2329851" y="5044217"/>
            <a:ext cx="499220" cy="499220"/>
            <a:chOff x="0" y="0"/>
            <a:chExt cx="6355080" cy="6355080"/>
          </a:xfrm>
        </p:grpSpPr>
        <p:sp>
          <p:nvSpPr>
            <p:cNvPr name="Freeform 87" id="8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88" id="88"/>
          <p:cNvGrpSpPr>
            <a:grpSpLocks noChangeAspect="true"/>
          </p:cNvGrpSpPr>
          <p:nvPr/>
        </p:nvGrpSpPr>
        <p:grpSpPr>
          <a:xfrm rot="0">
            <a:off x="2817592" y="5044217"/>
            <a:ext cx="499220" cy="499220"/>
            <a:chOff x="0" y="0"/>
            <a:chExt cx="6355080" cy="6355080"/>
          </a:xfrm>
        </p:grpSpPr>
        <p:sp>
          <p:nvSpPr>
            <p:cNvPr name="Freeform 89" id="8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0" id="90"/>
          <p:cNvGrpSpPr>
            <a:grpSpLocks noChangeAspect="true"/>
          </p:cNvGrpSpPr>
          <p:nvPr/>
        </p:nvGrpSpPr>
        <p:grpSpPr>
          <a:xfrm rot="0">
            <a:off x="3305333" y="5044217"/>
            <a:ext cx="499220" cy="499220"/>
            <a:chOff x="0" y="0"/>
            <a:chExt cx="6355080" cy="6355080"/>
          </a:xfrm>
        </p:grpSpPr>
        <p:sp>
          <p:nvSpPr>
            <p:cNvPr name="Freeform 91" id="9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2" id="92"/>
          <p:cNvGrpSpPr>
            <a:grpSpLocks noChangeAspect="true"/>
          </p:cNvGrpSpPr>
          <p:nvPr/>
        </p:nvGrpSpPr>
        <p:grpSpPr>
          <a:xfrm rot="0">
            <a:off x="3793074" y="5044217"/>
            <a:ext cx="499220" cy="499220"/>
            <a:chOff x="0" y="0"/>
            <a:chExt cx="6355080" cy="6355080"/>
          </a:xfrm>
        </p:grpSpPr>
        <p:sp>
          <p:nvSpPr>
            <p:cNvPr name="Freeform 93" id="9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4" id="94"/>
          <p:cNvGrpSpPr>
            <a:grpSpLocks noChangeAspect="true"/>
          </p:cNvGrpSpPr>
          <p:nvPr/>
        </p:nvGrpSpPr>
        <p:grpSpPr>
          <a:xfrm rot="0">
            <a:off x="4280815" y="5044217"/>
            <a:ext cx="499220" cy="499220"/>
            <a:chOff x="0" y="0"/>
            <a:chExt cx="6355080" cy="6355080"/>
          </a:xfrm>
        </p:grpSpPr>
        <p:sp>
          <p:nvSpPr>
            <p:cNvPr name="Freeform 95" id="9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6" id="96"/>
          <p:cNvGrpSpPr>
            <a:grpSpLocks noChangeAspect="true"/>
          </p:cNvGrpSpPr>
          <p:nvPr/>
        </p:nvGrpSpPr>
        <p:grpSpPr>
          <a:xfrm rot="0">
            <a:off x="4768556" y="5044217"/>
            <a:ext cx="499220" cy="499220"/>
            <a:chOff x="0" y="0"/>
            <a:chExt cx="6355080" cy="6355080"/>
          </a:xfrm>
        </p:grpSpPr>
        <p:sp>
          <p:nvSpPr>
            <p:cNvPr name="Freeform 97" id="9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98" id="98"/>
          <p:cNvGrpSpPr>
            <a:grpSpLocks noChangeAspect="true"/>
          </p:cNvGrpSpPr>
          <p:nvPr/>
        </p:nvGrpSpPr>
        <p:grpSpPr>
          <a:xfrm rot="0">
            <a:off x="5256297" y="5044217"/>
            <a:ext cx="499220" cy="499220"/>
            <a:chOff x="0" y="0"/>
            <a:chExt cx="6355080" cy="6355080"/>
          </a:xfrm>
        </p:grpSpPr>
        <p:sp>
          <p:nvSpPr>
            <p:cNvPr name="Freeform 99" id="9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0" id="100"/>
          <p:cNvGrpSpPr>
            <a:grpSpLocks noChangeAspect="true"/>
          </p:cNvGrpSpPr>
          <p:nvPr/>
        </p:nvGrpSpPr>
        <p:grpSpPr>
          <a:xfrm rot="0">
            <a:off x="5744038" y="5044217"/>
            <a:ext cx="499220" cy="499220"/>
            <a:chOff x="0" y="0"/>
            <a:chExt cx="6355080" cy="6355080"/>
          </a:xfrm>
        </p:grpSpPr>
        <p:sp>
          <p:nvSpPr>
            <p:cNvPr name="Freeform 101" id="10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2" id="102"/>
          <p:cNvGrpSpPr>
            <a:grpSpLocks noChangeAspect="true"/>
          </p:cNvGrpSpPr>
          <p:nvPr/>
        </p:nvGrpSpPr>
        <p:grpSpPr>
          <a:xfrm rot="0">
            <a:off x="6231780" y="5044217"/>
            <a:ext cx="499220" cy="499220"/>
            <a:chOff x="0" y="0"/>
            <a:chExt cx="6355080" cy="6355080"/>
          </a:xfrm>
        </p:grpSpPr>
        <p:sp>
          <p:nvSpPr>
            <p:cNvPr name="Freeform 103" id="10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4" id="104"/>
          <p:cNvGrpSpPr>
            <a:grpSpLocks noChangeAspect="true"/>
          </p:cNvGrpSpPr>
          <p:nvPr/>
        </p:nvGrpSpPr>
        <p:grpSpPr>
          <a:xfrm rot="0">
            <a:off x="1842110" y="5804970"/>
            <a:ext cx="499220" cy="499220"/>
            <a:chOff x="0" y="0"/>
            <a:chExt cx="6355080" cy="6355080"/>
          </a:xfrm>
        </p:grpSpPr>
        <p:sp>
          <p:nvSpPr>
            <p:cNvPr name="Freeform 105" id="10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6" id="106"/>
          <p:cNvGrpSpPr>
            <a:grpSpLocks noChangeAspect="true"/>
          </p:cNvGrpSpPr>
          <p:nvPr/>
        </p:nvGrpSpPr>
        <p:grpSpPr>
          <a:xfrm rot="0">
            <a:off x="2329851" y="5804970"/>
            <a:ext cx="499220" cy="499220"/>
            <a:chOff x="0" y="0"/>
            <a:chExt cx="6355080" cy="6355080"/>
          </a:xfrm>
        </p:grpSpPr>
        <p:sp>
          <p:nvSpPr>
            <p:cNvPr name="Freeform 107" id="10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08" id="108"/>
          <p:cNvGrpSpPr>
            <a:grpSpLocks noChangeAspect="true"/>
          </p:cNvGrpSpPr>
          <p:nvPr/>
        </p:nvGrpSpPr>
        <p:grpSpPr>
          <a:xfrm rot="0">
            <a:off x="2817592" y="5804970"/>
            <a:ext cx="499220" cy="499220"/>
            <a:chOff x="0" y="0"/>
            <a:chExt cx="6355080" cy="6355080"/>
          </a:xfrm>
        </p:grpSpPr>
        <p:sp>
          <p:nvSpPr>
            <p:cNvPr name="Freeform 109" id="10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0" id="110"/>
          <p:cNvGrpSpPr>
            <a:grpSpLocks noChangeAspect="true"/>
          </p:cNvGrpSpPr>
          <p:nvPr/>
        </p:nvGrpSpPr>
        <p:grpSpPr>
          <a:xfrm rot="0">
            <a:off x="3305333" y="5804970"/>
            <a:ext cx="499220" cy="499220"/>
            <a:chOff x="0" y="0"/>
            <a:chExt cx="6355080" cy="6355080"/>
          </a:xfrm>
        </p:grpSpPr>
        <p:sp>
          <p:nvSpPr>
            <p:cNvPr name="Freeform 111" id="11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2" id="112"/>
          <p:cNvGrpSpPr>
            <a:grpSpLocks noChangeAspect="true"/>
          </p:cNvGrpSpPr>
          <p:nvPr/>
        </p:nvGrpSpPr>
        <p:grpSpPr>
          <a:xfrm rot="0">
            <a:off x="3793074" y="5804970"/>
            <a:ext cx="499220" cy="499220"/>
            <a:chOff x="0" y="0"/>
            <a:chExt cx="6355080" cy="6355080"/>
          </a:xfrm>
        </p:grpSpPr>
        <p:sp>
          <p:nvSpPr>
            <p:cNvPr name="Freeform 113" id="11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4" id="114"/>
          <p:cNvGrpSpPr>
            <a:grpSpLocks noChangeAspect="true"/>
          </p:cNvGrpSpPr>
          <p:nvPr/>
        </p:nvGrpSpPr>
        <p:grpSpPr>
          <a:xfrm rot="0">
            <a:off x="4280815" y="5804970"/>
            <a:ext cx="499220" cy="499220"/>
            <a:chOff x="0" y="0"/>
            <a:chExt cx="6355080" cy="6355080"/>
          </a:xfrm>
        </p:grpSpPr>
        <p:sp>
          <p:nvSpPr>
            <p:cNvPr name="Freeform 115" id="11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6" id="116"/>
          <p:cNvGrpSpPr>
            <a:grpSpLocks noChangeAspect="true"/>
          </p:cNvGrpSpPr>
          <p:nvPr/>
        </p:nvGrpSpPr>
        <p:grpSpPr>
          <a:xfrm rot="0">
            <a:off x="4768556" y="5804970"/>
            <a:ext cx="499220" cy="499220"/>
            <a:chOff x="0" y="0"/>
            <a:chExt cx="6355080" cy="6355080"/>
          </a:xfrm>
        </p:grpSpPr>
        <p:sp>
          <p:nvSpPr>
            <p:cNvPr name="Freeform 117" id="11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18" id="118"/>
          <p:cNvGrpSpPr>
            <a:grpSpLocks noChangeAspect="true"/>
          </p:cNvGrpSpPr>
          <p:nvPr/>
        </p:nvGrpSpPr>
        <p:grpSpPr>
          <a:xfrm rot="0">
            <a:off x="5256297" y="5804970"/>
            <a:ext cx="499220" cy="499220"/>
            <a:chOff x="0" y="0"/>
            <a:chExt cx="6355080" cy="6355080"/>
          </a:xfrm>
        </p:grpSpPr>
        <p:sp>
          <p:nvSpPr>
            <p:cNvPr name="Freeform 119" id="11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0" id="120"/>
          <p:cNvGrpSpPr>
            <a:grpSpLocks noChangeAspect="true"/>
          </p:cNvGrpSpPr>
          <p:nvPr/>
        </p:nvGrpSpPr>
        <p:grpSpPr>
          <a:xfrm rot="0">
            <a:off x="5744038" y="5804970"/>
            <a:ext cx="499220" cy="499220"/>
            <a:chOff x="0" y="0"/>
            <a:chExt cx="6355080" cy="6355080"/>
          </a:xfrm>
        </p:grpSpPr>
        <p:sp>
          <p:nvSpPr>
            <p:cNvPr name="Freeform 121" id="12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2" id="122"/>
          <p:cNvGrpSpPr>
            <a:grpSpLocks noChangeAspect="true"/>
          </p:cNvGrpSpPr>
          <p:nvPr/>
        </p:nvGrpSpPr>
        <p:grpSpPr>
          <a:xfrm rot="0">
            <a:off x="6231780" y="5804970"/>
            <a:ext cx="499220" cy="499220"/>
            <a:chOff x="0" y="0"/>
            <a:chExt cx="6355080" cy="6355080"/>
          </a:xfrm>
        </p:grpSpPr>
        <p:sp>
          <p:nvSpPr>
            <p:cNvPr name="Freeform 123" id="12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4" id="124"/>
          <p:cNvGrpSpPr>
            <a:grpSpLocks noChangeAspect="true"/>
          </p:cNvGrpSpPr>
          <p:nvPr/>
        </p:nvGrpSpPr>
        <p:grpSpPr>
          <a:xfrm rot="0">
            <a:off x="1842110" y="6565722"/>
            <a:ext cx="499220" cy="499220"/>
            <a:chOff x="0" y="0"/>
            <a:chExt cx="6355080" cy="6355080"/>
          </a:xfrm>
        </p:grpSpPr>
        <p:sp>
          <p:nvSpPr>
            <p:cNvPr name="Freeform 125" id="12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6" id="126"/>
          <p:cNvGrpSpPr>
            <a:grpSpLocks noChangeAspect="true"/>
          </p:cNvGrpSpPr>
          <p:nvPr/>
        </p:nvGrpSpPr>
        <p:grpSpPr>
          <a:xfrm rot="0">
            <a:off x="2329851" y="6565722"/>
            <a:ext cx="499220" cy="499220"/>
            <a:chOff x="0" y="0"/>
            <a:chExt cx="6355080" cy="6355080"/>
          </a:xfrm>
        </p:grpSpPr>
        <p:sp>
          <p:nvSpPr>
            <p:cNvPr name="Freeform 127" id="12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28" id="128"/>
          <p:cNvGrpSpPr>
            <a:grpSpLocks noChangeAspect="true"/>
          </p:cNvGrpSpPr>
          <p:nvPr/>
        </p:nvGrpSpPr>
        <p:grpSpPr>
          <a:xfrm rot="0">
            <a:off x="2817592" y="6565722"/>
            <a:ext cx="499220" cy="499220"/>
            <a:chOff x="0" y="0"/>
            <a:chExt cx="6355080" cy="6355080"/>
          </a:xfrm>
        </p:grpSpPr>
        <p:sp>
          <p:nvSpPr>
            <p:cNvPr name="Freeform 129" id="12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30" id="130"/>
          <p:cNvGrpSpPr>
            <a:grpSpLocks noChangeAspect="true"/>
          </p:cNvGrpSpPr>
          <p:nvPr/>
        </p:nvGrpSpPr>
        <p:grpSpPr>
          <a:xfrm rot="0">
            <a:off x="3305333" y="6565722"/>
            <a:ext cx="499220" cy="499220"/>
            <a:chOff x="0" y="0"/>
            <a:chExt cx="6355080" cy="6355080"/>
          </a:xfrm>
        </p:grpSpPr>
        <p:sp>
          <p:nvSpPr>
            <p:cNvPr name="Freeform 131" id="13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32" id="132"/>
          <p:cNvGrpSpPr>
            <a:grpSpLocks noChangeAspect="true"/>
          </p:cNvGrpSpPr>
          <p:nvPr/>
        </p:nvGrpSpPr>
        <p:grpSpPr>
          <a:xfrm rot="0">
            <a:off x="3793074" y="6565722"/>
            <a:ext cx="499220" cy="499220"/>
            <a:chOff x="0" y="0"/>
            <a:chExt cx="6355080" cy="6355080"/>
          </a:xfrm>
        </p:grpSpPr>
        <p:sp>
          <p:nvSpPr>
            <p:cNvPr name="Freeform 133" id="13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34" id="134"/>
          <p:cNvGrpSpPr>
            <a:grpSpLocks noChangeAspect="true"/>
          </p:cNvGrpSpPr>
          <p:nvPr/>
        </p:nvGrpSpPr>
        <p:grpSpPr>
          <a:xfrm rot="0">
            <a:off x="4280815" y="6565722"/>
            <a:ext cx="499220" cy="499220"/>
            <a:chOff x="0" y="0"/>
            <a:chExt cx="6355080" cy="6355080"/>
          </a:xfrm>
        </p:grpSpPr>
        <p:sp>
          <p:nvSpPr>
            <p:cNvPr name="Freeform 135" id="13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36" id="136"/>
          <p:cNvGrpSpPr>
            <a:grpSpLocks noChangeAspect="true"/>
          </p:cNvGrpSpPr>
          <p:nvPr/>
        </p:nvGrpSpPr>
        <p:grpSpPr>
          <a:xfrm rot="0">
            <a:off x="4768556" y="6565722"/>
            <a:ext cx="499220" cy="499220"/>
            <a:chOff x="0" y="0"/>
            <a:chExt cx="6355080" cy="6355080"/>
          </a:xfrm>
        </p:grpSpPr>
        <p:sp>
          <p:nvSpPr>
            <p:cNvPr name="Freeform 137" id="13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38" id="138"/>
          <p:cNvGrpSpPr>
            <a:grpSpLocks noChangeAspect="true"/>
          </p:cNvGrpSpPr>
          <p:nvPr/>
        </p:nvGrpSpPr>
        <p:grpSpPr>
          <a:xfrm rot="0">
            <a:off x="5256297" y="6565722"/>
            <a:ext cx="499220" cy="499220"/>
            <a:chOff x="0" y="0"/>
            <a:chExt cx="6355080" cy="6355080"/>
          </a:xfrm>
        </p:grpSpPr>
        <p:sp>
          <p:nvSpPr>
            <p:cNvPr name="Freeform 139" id="13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0" id="140"/>
          <p:cNvGrpSpPr>
            <a:grpSpLocks noChangeAspect="true"/>
          </p:cNvGrpSpPr>
          <p:nvPr/>
        </p:nvGrpSpPr>
        <p:grpSpPr>
          <a:xfrm rot="0">
            <a:off x="5744038" y="6565722"/>
            <a:ext cx="499220" cy="499220"/>
            <a:chOff x="0" y="0"/>
            <a:chExt cx="6355080" cy="6355080"/>
          </a:xfrm>
        </p:grpSpPr>
        <p:sp>
          <p:nvSpPr>
            <p:cNvPr name="Freeform 141" id="14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2" id="142"/>
          <p:cNvGrpSpPr>
            <a:grpSpLocks noChangeAspect="true"/>
          </p:cNvGrpSpPr>
          <p:nvPr/>
        </p:nvGrpSpPr>
        <p:grpSpPr>
          <a:xfrm rot="0">
            <a:off x="6231780" y="6565722"/>
            <a:ext cx="499220" cy="499220"/>
            <a:chOff x="0" y="0"/>
            <a:chExt cx="6355080" cy="6355080"/>
          </a:xfrm>
        </p:grpSpPr>
        <p:sp>
          <p:nvSpPr>
            <p:cNvPr name="Freeform 143" id="14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4" id="144"/>
          <p:cNvGrpSpPr>
            <a:grpSpLocks noChangeAspect="true"/>
          </p:cNvGrpSpPr>
          <p:nvPr/>
        </p:nvGrpSpPr>
        <p:grpSpPr>
          <a:xfrm rot="0">
            <a:off x="1842110" y="7326475"/>
            <a:ext cx="499220" cy="499220"/>
            <a:chOff x="0" y="0"/>
            <a:chExt cx="6355080" cy="6355080"/>
          </a:xfrm>
        </p:grpSpPr>
        <p:sp>
          <p:nvSpPr>
            <p:cNvPr name="Freeform 145" id="14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6" id="146"/>
          <p:cNvGrpSpPr>
            <a:grpSpLocks noChangeAspect="true"/>
          </p:cNvGrpSpPr>
          <p:nvPr/>
        </p:nvGrpSpPr>
        <p:grpSpPr>
          <a:xfrm rot="0">
            <a:off x="2329851" y="7326475"/>
            <a:ext cx="499220" cy="499220"/>
            <a:chOff x="0" y="0"/>
            <a:chExt cx="6355080" cy="6355080"/>
          </a:xfrm>
        </p:grpSpPr>
        <p:sp>
          <p:nvSpPr>
            <p:cNvPr name="Freeform 147" id="14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48" id="148"/>
          <p:cNvGrpSpPr>
            <a:grpSpLocks noChangeAspect="true"/>
          </p:cNvGrpSpPr>
          <p:nvPr/>
        </p:nvGrpSpPr>
        <p:grpSpPr>
          <a:xfrm rot="0">
            <a:off x="2817592" y="7326475"/>
            <a:ext cx="499220" cy="499220"/>
            <a:chOff x="0" y="0"/>
            <a:chExt cx="6355080" cy="6355080"/>
          </a:xfrm>
        </p:grpSpPr>
        <p:sp>
          <p:nvSpPr>
            <p:cNvPr name="Freeform 149" id="14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50" id="150"/>
          <p:cNvGrpSpPr>
            <a:grpSpLocks noChangeAspect="true"/>
          </p:cNvGrpSpPr>
          <p:nvPr/>
        </p:nvGrpSpPr>
        <p:grpSpPr>
          <a:xfrm rot="0">
            <a:off x="3305333" y="7326475"/>
            <a:ext cx="499220" cy="499220"/>
            <a:chOff x="0" y="0"/>
            <a:chExt cx="6355080" cy="6355080"/>
          </a:xfrm>
        </p:grpSpPr>
        <p:sp>
          <p:nvSpPr>
            <p:cNvPr name="Freeform 151" id="15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52" id="152"/>
          <p:cNvGrpSpPr>
            <a:grpSpLocks noChangeAspect="true"/>
          </p:cNvGrpSpPr>
          <p:nvPr/>
        </p:nvGrpSpPr>
        <p:grpSpPr>
          <a:xfrm rot="0">
            <a:off x="3793074" y="7326475"/>
            <a:ext cx="499220" cy="499220"/>
            <a:chOff x="0" y="0"/>
            <a:chExt cx="6355080" cy="6355080"/>
          </a:xfrm>
        </p:grpSpPr>
        <p:sp>
          <p:nvSpPr>
            <p:cNvPr name="Freeform 153" id="15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54" id="154"/>
          <p:cNvGrpSpPr>
            <a:grpSpLocks noChangeAspect="true"/>
          </p:cNvGrpSpPr>
          <p:nvPr/>
        </p:nvGrpSpPr>
        <p:grpSpPr>
          <a:xfrm rot="0">
            <a:off x="4280815" y="7326475"/>
            <a:ext cx="499220" cy="499220"/>
            <a:chOff x="0" y="0"/>
            <a:chExt cx="6355080" cy="6355080"/>
          </a:xfrm>
        </p:grpSpPr>
        <p:sp>
          <p:nvSpPr>
            <p:cNvPr name="Freeform 155" id="15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56" id="156"/>
          <p:cNvGrpSpPr>
            <a:grpSpLocks noChangeAspect="true"/>
          </p:cNvGrpSpPr>
          <p:nvPr/>
        </p:nvGrpSpPr>
        <p:grpSpPr>
          <a:xfrm rot="0">
            <a:off x="4768556" y="7326475"/>
            <a:ext cx="499220" cy="499220"/>
            <a:chOff x="0" y="0"/>
            <a:chExt cx="6355080" cy="6355080"/>
          </a:xfrm>
        </p:grpSpPr>
        <p:sp>
          <p:nvSpPr>
            <p:cNvPr name="Freeform 157" id="15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58" id="158"/>
          <p:cNvGrpSpPr>
            <a:grpSpLocks noChangeAspect="true"/>
          </p:cNvGrpSpPr>
          <p:nvPr/>
        </p:nvGrpSpPr>
        <p:grpSpPr>
          <a:xfrm rot="0">
            <a:off x="5256297" y="7326475"/>
            <a:ext cx="499220" cy="499220"/>
            <a:chOff x="0" y="0"/>
            <a:chExt cx="6355080" cy="6355080"/>
          </a:xfrm>
        </p:grpSpPr>
        <p:sp>
          <p:nvSpPr>
            <p:cNvPr name="Freeform 159" id="15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0" id="160"/>
          <p:cNvGrpSpPr>
            <a:grpSpLocks noChangeAspect="true"/>
          </p:cNvGrpSpPr>
          <p:nvPr/>
        </p:nvGrpSpPr>
        <p:grpSpPr>
          <a:xfrm rot="0">
            <a:off x="5744038" y="7326475"/>
            <a:ext cx="499220" cy="499220"/>
            <a:chOff x="0" y="0"/>
            <a:chExt cx="6355080" cy="6355080"/>
          </a:xfrm>
        </p:grpSpPr>
        <p:sp>
          <p:nvSpPr>
            <p:cNvPr name="Freeform 161" id="16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2" id="162"/>
          <p:cNvGrpSpPr>
            <a:grpSpLocks noChangeAspect="true"/>
          </p:cNvGrpSpPr>
          <p:nvPr/>
        </p:nvGrpSpPr>
        <p:grpSpPr>
          <a:xfrm rot="0">
            <a:off x="6231780" y="7326475"/>
            <a:ext cx="499220" cy="499220"/>
            <a:chOff x="0" y="0"/>
            <a:chExt cx="6355080" cy="6355080"/>
          </a:xfrm>
        </p:grpSpPr>
        <p:sp>
          <p:nvSpPr>
            <p:cNvPr name="Freeform 163" id="16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4" id="164"/>
          <p:cNvGrpSpPr>
            <a:grpSpLocks noChangeAspect="true"/>
          </p:cNvGrpSpPr>
          <p:nvPr/>
        </p:nvGrpSpPr>
        <p:grpSpPr>
          <a:xfrm rot="0">
            <a:off x="1842110" y="8087227"/>
            <a:ext cx="499220" cy="499220"/>
            <a:chOff x="0" y="0"/>
            <a:chExt cx="6355080" cy="6355080"/>
          </a:xfrm>
        </p:grpSpPr>
        <p:sp>
          <p:nvSpPr>
            <p:cNvPr name="Freeform 165" id="16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6" id="166"/>
          <p:cNvGrpSpPr>
            <a:grpSpLocks noChangeAspect="true"/>
          </p:cNvGrpSpPr>
          <p:nvPr/>
        </p:nvGrpSpPr>
        <p:grpSpPr>
          <a:xfrm rot="0">
            <a:off x="2329851" y="8087227"/>
            <a:ext cx="499220" cy="499220"/>
            <a:chOff x="0" y="0"/>
            <a:chExt cx="6355080" cy="6355080"/>
          </a:xfrm>
        </p:grpSpPr>
        <p:sp>
          <p:nvSpPr>
            <p:cNvPr name="Freeform 167" id="16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68" id="168"/>
          <p:cNvGrpSpPr>
            <a:grpSpLocks noChangeAspect="true"/>
          </p:cNvGrpSpPr>
          <p:nvPr/>
        </p:nvGrpSpPr>
        <p:grpSpPr>
          <a:xfrm rot="0">
            <a:off x="2817592" y="8087227"/>
            <a:ext cx="499220" cy="499220"/>
            <a:chOff x="0" y="0"/>
            <a:chExt cx="6355080" cy="6355080"/>
          </a:xfrm>
        </p:grpSpPr>
        <p:sp>
          <p:nvSpPr>
            <p:cNvPr name="Freeform 169" id="16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70" id="170"/>
          <p:cNvGrpSpPr>
            <a:grpSpLocks noChangeAspect="true"/>
          </p:cNvGrpSpPr>
          <p:nvPr/>
        </p:nvGrpSpPr>
        <p:grpSpPr>
          <a:xfrm rot="0">
            <a:off x="3305333" y="8087227"/>
            <a:ext cx="499220" cy="499220"/>
            <a:chOff x="0" y="0"/>
            <a:chExt cx="6355080" cy="6355080"/>
          </a:xfrm>
        </p:grpSpPr>
        <p:sp>
          <p:nvSpPr>
            <p:cNvPr name="Freeform 171" id="17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72" id="172"/>
          <p:cNvGrpSpPr>
            <a:grpSpLocks noChangeAspect="true"/>
          </p:cNvGrpSpPr>
          <p:nvPr/>
        </p:nvGrpSpPr>
        <p:grpSpPr>
          <a:xfrm rot="0">
            <a:off x="3793074" y="8087227"/>
            <a:ext cx="499220" cy="499220"/>
            <a:chOff x="0" y="0"/>
            <a:chExt cx="6355080" cy="6355080"/>
          </a:xfrm>
        </p:grpSpPr>
        <p:sp>
          <p:nvSpPr>
            <p:cNvPr name="Freeform 173" id="17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74" id="174"/>
          <p:cNvGrpSpPr>
            <a:grpSpLocks noChangeAspect="true"/>
          </p:cNvGrpSpPr>
          <p:nvPr/>
        </p:nvGrpSpPr>
        <p:grpSpPr>
          <a:xfrm rot="0">
            <a:off x="4280815" y="8087227"/>
            <a:ext cx="499220" cy="499220"/>
            <a:chOff x="0" y="0"/>
            <a:chExt cx="6355080" cy="6355080"/>
          </a:xfrm>
        </p:grpSpPr>
        <p:sp>
          <p:nvSpPr>
            <p:cNvPr name="Freeform 175" id="17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76" id="176"/>
          <p:cNvGrpSpPr>
            <a:grpSpLocks noChangeAspect="true"/>
          </p:cNvGrpSpPr>
          <p:nvPr/>
        </p:nvGrpSpPr>
        <p:grpSpPr>
          <a:xfrm rot="0">
            <a:off x="4768556" y="8087227"/>
            <a:ext cx="499220" cy="499220"/>
            <a:chOff x="0" y="0"/>
            <a:chExt cx="6355080" cy="6355080"/>
          </a:xfrm>
        </p:grpSpPr>
        <p:sp>
          <p:nvSpPr>
            <p:cNvPr name="Freeform 177" id="17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78" id="178"/>
          <p:cNvGrpSpPr>
            <a:grpSpLocks noChangeAspect="true"/>
          </p:cNvGrpSpPr>
          <p:nvPr/>
        </p:nvGrpSpPr>
        <p:grpSpPr>
          <a:xfrm rot="0">
            <a:off x="5256297" y="8087227"/>
            <a:ext cx="499220" cy="499220"/>
            <a:chOff x="0" y="0"/>
            <a:chExt cx="6355080" cy="6355080"/>
          </a:xfrm>
        </p:grpSpPr>
        <p:sp>
          <p:nvSpPr>
            <p:cNvPr name="Freeform 179" id="17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80" id="180"/>
          <p:cNvGrpSpPr>
            <a:grpSpLocks noChangeAspect="true"/>
          </p:cNvGrpSpPr>
          <p:nvPr/>
        </p:nvGrpSpPr>
        <p:grpSpPr>
          <a:xfrm rot="0">
            <a:off x="5744038" y="8087227"/>
            <a:ext cx="499220" cy="499220"/>
            <a:chOff x="0" y="0"/>
            <a:chExt cx="6355080" cy="6355080"/>
          </a:xfrm>
        </p:grpSpPr>
        <p:sp>
          <p:nvSpPr>
            <p:cNvPr name="Freeform 181" id="18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82" id="182"/>
          <p:cNvGrpSpPr>
            <a:grpSpLocks noChangeAspect="true"/>
          </p:cNvGrpSpPr>
          <p:nvPr/>
        </p:nvGrpSpPr>
        <p:grpSpPr>
          <a:xfrm rot="0">
            <a:off x="6231780" y="8087227"/>
            <a:ext cx="499220" cy="499220"/>
            <a:chOff x="0" y="0"/>
            <a:chExt cx="6355080" cy="6355080"/>
          </a:xfrm>
        </p:grpSpPr>
        <p:sp>
          <p:nvSpPr>
            <p:cNvPr name="Freeform 183" id="18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84" id="184"/>
          <p:cNvGrpSpPr>
            <a:grpSpLocks noChangeAspect="true"/>
          </p:cNvGrpSpPr>
          <p:nvPr/>
        </p:nvGrpSpPr>
        <p:grpSpPr>
          <a:xfrm rot="0">
            <a:off x="1842110" y="8847980"/>
            <a:ext cx="499220" cy="499220"/>
            <a:chOff x="0" y="0"/>
            <a:chExt cx="6355080" cy="6355080"/>
          </a:xfrm>
        </p:grpSpPr>
        <p:sp>
          <p:nvSpPr>
            <p:cNvPr name="Freeform 185" id="18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86" id="186"/>
          <p:cNvGrpSpPr>
            <a:grpSpLocks noChangeAspect="true"/>
          </p:cNvGrpSpPr>
          <p:nvPr/>
        </p:nvGrpSpPr>
        <p:grpSpPr>
          <a:xfrm rot="0">
            <a:off x="2329851" y="8847980"/>
            <a:ext cx="499220" cy="499220"/>
            <a:chOff x="0" y="0"/>
            <a:chExt cx="6355080" cy="6355080"/>
          </a:xfrm>
        </p:grpSpPr>
        <p:sp>
          <p:nvSpPr>
            <p:cNvPr name="Freeform 187" id="18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88" id="188"/>
          <p:cNvGrpSpPr>
            <a:grpSpLocks noChangeAspect="true"/>
          </p:cNvGrpSpPr>
          <p:nvPr/>
        </p:nvGrpSpPr>
        <p:grpSpPr>
          <a:xfrm rot="0">
            <a:off x="2817592" y="8847980"/>
            <a:ext cx="499220" cy="499220"/>
            <a:chOff x="0" y="0"/>
            <a:chExt cx="6355080" cy="6355080"/>
          </a:xfrm>
        </p:grpSpPr>
        <p:sp>
          <p:nvSpPr>
            <p:cNvPr name="Freeform 189" id="18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0" id="190"/>
          <p:cNvGrpSpPr>
            <a:grpSpLocks noChangeAspect="true"/>
          </p:cNvGrpSpPr>
          <p:nvPr/>
        </p:nvGrpSpPr>
        <p:grpSpPr>
          <a:xfrm rot="0">
            <a:off x="3305333" y="8847980"/>
            <a:ext cx="499220" cy="499220"/>
            <a:chOff x="0" y="0"/>
            <a:chExt cx="6355080" cy="6355080"/>
          </a:xfrm>
        </p:grpSpPr>
        <p:sp>
          <p:nvSpPr>
            <p:cNvPr name="Freeform 191" id="19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2" id="192"/>
          <p:cNvGrpSpPr>
            <a:grpSpLocks noChangeAspect="true"/>
          </p:cNvGrpSpPr>
          <p:nvPr/>
        </p:nvGrpSpPr>
        <p:grpSpPr>
          <a:xfrm rot="0">
            <a:off x="3793074" y="8847980"/>
            <a:ext cx="499220" cy="499220"/>
            <a:chOff x="0" y="0"/>
            <a:chExt cx="6355080" cy="6355080"/>
          </a:xfrm>
        </p:grpSpPr>
        <p:sp>
          <p:nvSpPr>
            <p:cNvPr name="Freeform 193" id="19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4" id="194"/>
          <p:cNvGrpSpPr>
            <a:grpSpLocks noChangeAspect="true"/>
          </p:cNvGrpSpPr>
          <p:nvPr/>
        </p:nvGrpSpPr>
        <p:grpSpPr>
          <a:xfrm rot="0">
            <a:off x="4280815" y="8847980"/>
            <a:ext cx="499220" cy="499220"/>
            <a:chOff x="0" y="0"/>
            <a:chExt cx="6355080" cy="6355080"/>
          </a:xfrm>
        </p:grpSpPr>
        <p:sp>
          <p:nvSpPr>
            <p:cNvPr name="Freeform 195" id="195"/>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6" id="196"/>
          <p:cNvGrpSpPr>
            <a:grpSpLocks noChangeAspect="true"/>
          </p:cNvGrpSpPr>
          <p:nvPr/>
        </p:nvGrpSpPr>
        <p:grpSpPr>
          <a:xfrm rot="0">
            <a:off x="4768556" y="8847980"/>
            <a:ext cx="499220" cy="499220"/>
            <a:chOff x="0" y="0"/>
            <a:chExt cx="6355080" cy="6355080"/>
          </a:xfrm>
        </p:grpSpPr>
        <p:sp>
          <p:nvSpPr>
            <p:cNvPr name="Freeform 197" id="197"/>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198" id="198"/>
          <p:cNvGrpSpPr>
            <a:grpSpLocks noChangeAspect="true"/>
          </p:cNvGrpSpPr>
          <p:nvPr/>
        </p:nvGrpSpPr>
        <p:grpSpPr>
          <a:xfrm rot="0">
            <a:off x="5256297" y="8847980"/>
            <a:ext cx="499220" cy="499220"/>
            <a:chOff x="0" y="0"/>
            <a:chExt cx="6355080" cy="6355080"/>
          </a:xfrm>
        </p:grpSpPr>
        <p:sp>
          <p:nvSpPr>
            <p:cNvPr name="Freeform 199" id="199"/>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00" id="200"/>
          <p:cNvGrpSpPr>
            <a:grpSpLocks noChangeAspect="true"/>
          </p:cNvGrpSpPr>
          <p:nvPr/>
        </p:nvGrpSpPr>
        <p:grpSpPr>
          <a:xfrm rot="0">
            <a:off x="5744038" y="8847980"/>
            <a:ext cx="499220" cy="499220"/>
            <a:chOff x="0" y="0"/>
            <a:chExt cx="6355080" cy="6355080"/>
          </a:xfrm>
        </p:grpSpPr>
        <p:sp>
          <p:nvSpPr>
            <p:cNvPr name="Freeform 201" id="201"/>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name="Group 202" id="202"/>
          <p:cNvGrpSpPr>
            <a:grpSpLocks noChangeAspect="true"/>
          </p:cNvGrpSpPr>
          <p:nvPr/>
        </p:nvGrpSpPr>
        <p:grpSpPr>
          <a:xfrm rot="0">
            <a:off x="6231780" y="8847980"/>
            <a:ext cx="499220" cy="499220"/>
            <a:chOff x="0" y="0"/>
            <a:chExt cx="6355080" cy="6355080"/>
          </a:xfrm>
        </p:grpSpPr>
        <p:sp>
          <p:nvSpPr>
            <p:cNvPr name="Freeform 203" id="203"/>
            <p:cNvSpPr/>
            <p:nvPr/>
          </p:nvSpPr>
          <p:spPr>
            <a:xfrm flipH="false" flipV="false" rot="0">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name="TextBox 204" id="204"/>
          <p:cNvSpPr txBox="true"/>
          <p:nvPr/>
        </p:nvSpPr>
        <p:spPr>
          <a:xfrm rot="0">
            <a:off x="1041400" y="858104"/>
            <a:ext cx="5689600" cy="643702"/>
          </a:xfrm>
          <a:prstGeom prst="rect">
            <a:avLst/>
          </a:prstGeom>
        </p:spPr>
        <p:txBody>
          <a:bodyPr anchor="t" rtlCol="false" tIns="0" lIns="0" bIns="0" rIns="0">
            <a:spAutoFit/>
          </a:bodyPr>
          <a:lstStyle/>
          <a:p>
            <a:pPr algn="ctr">
              <a:lnSpc>
                <a:spcPts val="5268"/>
              </a:lnSpc>
            </a:pPr>
            <a:r>
              <a:rPr lang="en-US" b="true" sz="3762">
                <a:solidFill>
                  <a:srgbClr val="000000"/>
                </a:solidFill>
                <a:latin typeface="Amaranth Bold"/>
                <a:ea typeface="Amaranth Bold"/>
                <a:cs typeface="Amaranth Bold"/>
                <a:sym typeface="Amaranth Bold"/>
              </a:rPr>
              <a:t>Numbers to 10</a:t>
            </a:r>
          </a:p>
        </p:txBody>
      </p:sp>
      <p:sp>
        <p:nvSpPr>
          <p:cNvPr name="TextBox 205" id="205"/>
          <p:cNvSpPr txBox="true"/>
          <p:nvPr/>
        </p:nvSpPr>
        <p:spPr>
          <a:xfrm rot="0">
            <a:off x="1041400" y="1517469"/>
            <a:ext cx="5689600" cy="259724"/>
          </a:xfrm>
          <a:prstGeom prst="rect">
            <a:avLst/>
          </a:prstGeom>
        </p:spPr>
        <p:txBody>
          <a:bodyPr anchor="t" rtlCol="false" tIns="0" lIns="0" bIns="0" rIns="0">
            <a:spAutoFit/>
          </a:bodyPr>
          <a:lstStyle/>
          <a:p>
            <a:pPr algn="ctr">
              <a:lnSpc>
                <a:spcPts val="2107"/>
              </a:lnSpc>
            </a:pPr>
            <a:r>
              <a:rPr lang="en-US" sz="1505">
                <a:solidFill>
                  <a:srgbClr val="000000"/>
                </a:solidFill>
                <a:latin typeface="Glacial Indifference"/>
                <a:ea typeface="Glacial Indifference"/>
                <a:cs typeface="Glacial Indifference"/>
                <a:sym typeface="Glacial Indifference"/>
              </a:rPr>
              <a:t>Colour the amount of circles represented by each number:</a:t>
            </a:r>
          </a:p>
        </p:txBody>
      </p:sp>
      <p:sp>
        <p:nvSpPr>
          <p:cNvPr name="TextBox 206" id="206"/>
          <p:cNvSpPr txBox="true"/>
          <p:nvPr/>
        </p:nvSpPr>
        <p:spPr>
          <a:xfrm rot="0">
            <a:off x="819919" y="1966857"/>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3</a:t>
            </a:r>
          </a:p>
        </p:txBody>
      </p:sp>
      <p:sp>
        <p:nvSpPr>
          <p:cNvPr name="TextBox 207" id="207"/>
          <p:cNvSpPr txBox="true"/>
          <p:nvPr/>
        </p:nvSpPr>
        <p:spPr>
          <a:xfrm rot="0">
            <a:off x="819919" y="4993016"/>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1</a:t>
            </a:r>
          </a:p>
        </p:txBody>
      </p:sp>
      <p:sp>
        <p:nvSpPr>
          <p:cNvPr name="TextBox 208" id="208"/>
          <p:cNvSpPr txBox="true"/>
          <p:nvPr/>
        </p:nvSpPr>
        <p:spPr>
          <a:xfrm rot="0">
            <a:off x="819919" y="2723397"/>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8</a:t>
            </a:r>
          </a:p>
        </p:txBody>
      </p:sp>
      <p:sp>
        <p:nvSpPr>
          <p:cNvPr name="TextBox 209" id="209"/>
          <p:cNvSpPr txBox="true"/>
          <p:nvPr/>
        </p:nvSpPr>
        <p:spPr>
          <a:xfrm rot="0">
            <a:off x="819919" y="3479937"/>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2</a:t>
            </a:r>
          </a:p>
        </p:txBody>
      </p:sp>
      <p:sp>
        <p:nvSpPr>
          <p:cNvPr name="TextBox 210" id="210"/>
          <p:cNvSpPr txBox="true"/>
          <p:nvPr/>
        </p:nvSpPr>
        <p:spPr>
          <a:xfrm rot="0">
            <a:off x="819919" y="4236476"/>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5</a:t>
            </a:r>
          </a:p>
        </p:txBody>
      </p:sp>
      <p:sp>
        <p:nvSpPr>
          <p:cNvPr name="TextBox 211" id="211"/>
          <p:cNvSpPr txBox="true"/>
          <p:nvPr/>
        </p:nvSpPr>
        <p:spPr>
          <a:xfrm rot="0">
            <a:off x="819919" y="5749556"/>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10</a:t>
            </a:r>
          </a:p>
        </p:txBody>
      </p:sp>
      <p:sp>
        <p:nvSpPr>
          <p:cNvPr name="TextBox 212" id="212"/>
          <p:cNvSpPr txBox="true"/>
          <p:nvPr/>
        </p:nvSpPr>
        <p:spPr>
          <a:xfrm rot="0">
            <a:off x="819919" y="6506095"/>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4</a:t>
            </a:r>
          </a:p>
        </p:txBody>
      </p:sp>
      <p:sp>
        <p:nvSpPr>
          <p:cNvPr name="TextBox 213" id="213"/>
          <p:cNvSpPr txBox="true"/>
          <p:nvPr/>
        </p:nvSpPr>
        <p:spPr>
          <a:xfrm rot="0">
            <a:off x="819919" y="7262635"/>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7</a:t>
            </a:r>
          </a:p>
        </p:txBody>
      </p:sp>
      <p:sp>
        <p:nvSpPr>
          <p:cNvPr name="TextBox 214" id="214"/>
          <p:cNvSpPr txBox="true"/>
          <p:nvPr/>
        </p:nvSpPr>
        <p:spPr>
          <a:xfrm rot="0">
            <a:off x="819919" y="8019174"/>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9</a:t>
            </a:r>
          </a:p>
        </p:txBody>
      </p:sp>
      <p:sp>
        <p:nvSpPr>
          <p:cNvPr name="TextBox 215" id="215"/>
          <p:cNvSpPr txBox="true"/>
          <p:nvPr/>
        </p:nvSpPr>
        <p:spPr>
          <a:xfrm rot="0">
            <a:off x="819919" y="8775714"/>
            <a:ext cx="774837" cy="571486"/>
          </a:xfrm>
          <a:prstGeom prst="rect">
            <a:avLst/>
          </a:prstGeom>
        </p:spPr>
        <p:txBody>
          <a:bodyPr anchor="t" rtlCol="false" tIns="0" lIns="0" bIns="0" rIns="0">
            <a:spAutoFit/>
          </a:bodyPr>
          <a:lstStyle/>
          <a:p>
            <a:pPr algn="ctr">
              <a:lnSpc>
                <a:spcPts val="4741"/>
              </a:lnSpc>
            </a:pPr>
            <a:r>
              <a:rPr lang="en-US" sz="3386">
                <a:solidFill>
                  <a:srgbClr val="000000"/>
                </a:solidFill>
                <a:latin typeface="Now"/>
                <a:ea typeface="Now"/>
                <a:cs typeface="Now"/>
                <a:sym typeface="Now"/>
              </a:rPr>
              <a:t>6</a:t>
            </a:r>
          </a:p>
        </p:txBody>
      </p:sp>
      <p:sp>
        <p:nvSpPr>
          <p:cNvPr name="TextBox 216" id="216"/>
          <p:cNvSpPr txBox="true"/>
          <p:nvPr/>
        </p:nvSpPr>
        <p:spPr>
          <a:xfrm rot="0">
            <a:off x="882260" y="397712"/>
            <a:ext cx="1424993" cy="259724"/>
          </a:xfrm>
          <a:prstGeom prst="rect">
            <a:avLst/>
          </a:prstGeom>
        </p:spPr>
        <p:txBody>
          <a:bodyPr anchor="t" rtlCol="false" tIns="0" lIns="0" bIns="0" rIns="0">
            <a:spAutoFit/>
          </a:bodyPr>
          <a:lstStyle/>
          <a:p>
            <a:pPr algn="l">
              <a:lnSpc>
                <a:spcPts val="2107"/>
              </a:lnSpc>
            </a:pPr>
            <a:r>
              <a:rPr lang="en-US" sz="1505">
                <a:solidFill>
                  <a:srgbClr val="000000"/>
                </a:solidFill>
                <a:latin typeface="Glacial Indifference"/>
                <a:ea typeface="Glacial Indifference"/>
                <a:cs typeface="Glacial Indifference"/>
                <a:sym typeface="Glacial Indifference"/>
              </a:rPr>
              <a:t>Name:</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866026" y="481266"/>
            <a:ext cx="6109901" cy="9093054"/>
            <a:chOff x="0" y="0"/>
            <a:chExt cx="787122" cy="1171433"/>
          </a:xfrm>
        </p:grpSpPr>
        <p:sp>
          <p:nvSpPr>
            <p:cNvPr name="Freeform 3" id="3"/>
            <p:cNvSpPr/>
            <p:nvPr/>
          </p:nvSpPr>
          <p:spPr>
            <a:xfrm flipH="false" flipV="false" rot="0">
              <a:off x="0" y="0"/>
              <a:ext cx="787122" cy="1171433"/>
            </a:xfrm>
            <a:custGeom>
              <a:avLst/>
              <a:gdLst/>
              <a:ahLst/>
              <a:cxnLst/>
              <a:rect r="r" b="b" t="t" l="l"/>
              <a:pathLst>
                <a:path h="1171433" w="787122">
                  <a:moveTo>
                    <a:pt x="44349" y="0"/>
                  </a:moveTo>
                  <a:lnTo>
                    <a:pt x="742773" y="0"/>
                  </a:lnTo>
                  <a:cubicBezTo>
                    <a:pt x="754535" y="0"/>
                    <a:pt x="765815" y="4672"/>
                    <a:pt x="774132" y="12989"/>
                  </a:cubicBezTo>
                  <a:cubicBezTo>
                    <a:pt x="782449" y="21307"/>
                    <a:pt x="787122" y="32587"/>
                    <a:pt x="787122" y="44349"/>
                  </a:cubicBezTo>
                  <a:lnTo>
                    <a:pt x="787122" y="1127084"/>
                  </a:lnTo>
                  <a:cubicBezTo>
                    <a:pt x="787122" y="1138847"/>
                    <a:pt x="782449" y="1150127"/>
                    <a:pt x="774132" y="1158444"/>
                  </a:cubicBezTo>
                  <a:cubicBezTo>
                    <a:pt x="765815" y="1166761"/>
                    <a:pt x="754535" y="1171433"/>
                    <a:pt x="742773" y="1171433"/>
                  </a:cubicBezTo>
                  <a:lnTo>
                    <a:pt x="44349" y="1171433"/>
                  </a:lnTo>
                  <a:cubicBezTo>
                    <a:pt x="32587" y="1171433"/>
                    <a:pt x="21307" y="1166761"/>
                    <a:pt x="12989" y="1158444"/>
                  </a:cubicBezTo>
                  <a:cubicBezTo>
                    <a:pt x="4672" y="1150127"/>
                    <a:pt x="0" y="1138847"/>
                    <a:pt x="0" y="1127084"/>
                  </a:cubicBezTo>
                  <a:lnTo>
                    <a:pt x="0" y="44349"/>
                  </a:lnTo>
                  <a:cubicBezTo>
                    <a:pt x="0" y="32587"/>
                    <a:pt x="4672" y="21307"/>
                    <a:pt x="12989" y="12989"/>
                  </a:cubicBezTo>
                  <a:cubicBezTo>
                    <a:pt x="21307" y="4672"/>
                    <a:pt x="32587" y="0"/>
                    <a:pt x="44349" y="0"/>
                  </a:cubicBezTo>
                  <a:close/>
                </a:path>
              </a:pathLst>
            </a:custGeom>
            <a:solidFill>
              <a:srgbClr val="FFFFFF"/>
            </a:solidFill>
            <a:ln w="38100" cap="rnd">
              <a:solidFill>
                <a:srgbClr val="000000"/>
              </a:solidFill>
              <a:prstDash val="solid"/>
              <a:round/>
            </a:ln>
          </p:spPr>
        </p:sp>
        <p:sp>
          <p:nvSpPr>
            <p:cNvPr name="TextBox 4" id="4"/>
            <p:cNvSpPr txBox="true"/>
            <p:nvPr/>
          </p:nvSpPr>
          <p:spPr>
            <a:xfrm>
              <a:off x="0" y="-66675"/>
              <a:ext cx="787122" cy="1238108"/>
            </a:xfrm>
            <a:prstGeom prst="rect">
              <a:avLst/>
            </a:prstGeom>
          </p:spPr>
          <p:txBody>
            <a:bodyPr anchor="ctr" rtlCol="false" tIns="47790" lIns="47790" bIns="47790" rIns="47790"/>
            <a:lstStyle/>
            <a:p>
              <a:pPr algn="ctr" marL="0" indent="0" lvl="0">
                <a:lnSpc>
                  <a:spcPts val="4609"/>
                </a:lnSpc>
                <a:spcBef>
                  <a:spcPct val="0"/>
                </a:spcBef>
              </a:pPr>
            </a:p>
          </p:txBody>
        </p:sp>
      </p:grpSp>
      <p:grpSp>
        <p:nvGrpSpPr>
          <p:cNvPr name="Group 5" id="5"/>
          <p:cNvGrpSpPr/>
          <p:nvPr/>
        </p:nvGrpSpPr>
        <p:grpSpPr>
          <a:xfrm rot="0">
            <a:off x="2803119" y="374121"/>
            <a:ext cx="2299742" cy="249361"/>
            <a:chOff x="0" y="0"/>
            <a:chExt cx="812800" cy="88132"/>
          </a:xfrm>
        </p:grpSpPr>
        <p:sp>
          <p:nvSpPr>
            <p:cNvPr name="Freeform 6" id="6"/>
            <p:cNvSpPr/>
            <p:nvPr/>
          </p:nvSpPr>
          <p:spPr>
            <a:xfrm flipH="false" flipV="false" rot="0">
              <a:off x="0" y="0"/>
              <a:ext cx="812800" cy="88132"/>
            </a:xfrm>
            <a:custGeom>
              <a:avLst/>
              <a:gdLst/>
              <a:ahLst/>
              <a:cxnLst/>
              <a:rect r="r" b="b" t="t" l="l"/>
              <a:pathLst>
                <a:path h="88132" w="812800">
                  <a:moveTo>
                    <a:pt x="44066" y="0"/>
                  </a:moveTo>
                  <a:lnTo>
                    <a:pt x="768734" y="0"/>
                  </a:lnTo>
                  <a:cubicBezTo>
                    <a:pt x="780421" y="0"/>
                    <a:pt x="791629" y="4643"/>
                    <a:pt x="799893" y="12907"/>
                  </a:cubicBezTo>
                  <a:cubicBezTo>
                    <a:pt x="808157" y="21171"/>
                    <a:pt x="812800" y="32379"/>
                    <a:pt x="812800" y="44066"/>
                  </a:cubicBezTo>
                  <a:lnTo>
                    <a:pt x="812800" y="44066"/>
                  </a:lnTo>
                  <a:cubicBezTo>
                    <a:pt x="812800" y="68403"/>
                    <a:pt x="793071" y="88132"/>
                    <a:pt x="768734" y="88132"/>
                  </a:cubicBezTo>
                  <a:lnTo>
                    <a:pt x="44066" y="88132"/>
                  </a:lnTo>
                  <a:cubicBezTo>
                    <a:pt x="32379" y="88132"/>
                    <a:pt x="21171" y="83489"/>
                    <a:pt x="12907" y="75225"/>
                  </a:cubicBezTo>
                  <a:cubicBezTo>
                    <a:pt x="4643" y="66961"/>
                    <a:pt x="0" y="55753"/>
                    <a:pt x="0" y="44066"/>
                  </a:cubicBezTo>
                  <a:lnTo>
                    <a:pt x="0" y="44066"/>
                  </a:lnTo>
                  <a:cubicBezTo>
                    <a:pt x="0" y="32379"/>
                    <a:pt x="4643" y="21171"/>
                    <a:pt x="12907" y="12907"/>
                  </a:cubicBezTo>
                  <a:cubicBezTo>
                    <a:pt x="21171" y="4643"/>
                    <a:pt x="32379" y="0"/>
                    <a:pt x="44066" y="0"/>
                  </a:cubicBezTo>
                  <a:close/>
                </a:path>
              </a:pathLst>
            </a:custGeom>
            <a:solidFill>
              <a:srgbClr val="000000"/>
            </a:solidFill>
          </p:spPr>
        </p:sp>
        <p:sp>
          <p:nvSpPr>
            <p:cNvPr name="TextBox 7" id="7"/>
            <p:cNvSpPr txBox="true"/>
            <p:nvPr/>
          </p:nvSpPr>
          <p:spPr>
            <a:xfrm>
              <a:off x="0" y="-28575"/>
              <a:ext cx="812800" cy="116707"/>
            </a:xfrm>
            <a:prstGeom prst="rect">
              <a:avLst/>
            </a:prstGeom>
          </p:spPr>
          <p:txBody>
            <a:bodyPr anchor="ctr" rtlCol="false" tIns="47790" lIns="47790" bIns="47790" rIns="47790"/>
            <a:lstStyle/>
            <a:p>
              <a:pPr algn="ctr">
                <a:lnSpc>
                  <a:spcPts val="2107"/>
                </a:lnSpc>
              </a:pPr>
            </a:p>
          </p:txBody>
        </p:sp>
      </p:grpSp>
      <p:grpSp>
        <p:nvGrpSpPr>
          <p:cNvPr name="Group 8" id="8"/>
          <p:cNvGrpSpPr/>
          <p:nvPr/>
        </p:nvGrpSpPr>
        <p:grpSpPr>
          <a:xfrm rot="0">
            <a:off x="1449023" y="2916330"/>
            <a:ext cx="772638" cy="746473"/>
            <a:chOff x="0" y="0"/>
            <a:chExt cx="253909" cy="245310"/>
          </a:xfrm>
        </p:grpSpPr>
        <p:sp>
          <p:nvSpPr>
            <p:cNvPr name="Freeform 9" id="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0" id="1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1" id="11"/>
          <p:cNvGrpSpPr/>
          <p:nvPr/>
        </p:nvGrpSpPr>
        <p:grpSpPr>
          <a:xfrm rot="0">
            <a:off x="1449023" y="4026360"/>
            <a:ext cx="772638" cy="746473"/>
            <a:chOff x="0" y="0"/>
            <a:chExt cx="253909" cy="245310"/>
          </a:xfrm>
        </p:grpSpPr>
        <p:sp>
          <p:nvSpPr>
            <p:cNvPr name="Freeform 12" id="1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3" id="1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4" id="14"/>
          <p:cNvGrpSpPr/>
          <p:nvPr/>
        </p:nvGrpSpPr>
        <p:grpSpPr>
          <a:xfrm rot="0">
            <a:off x="1449023" y="5084454"/>
            <a:ext cx="772638" cy="746473"/>
            <a:chOff x="0" y="0"/>
            <a:chExt cx="253909" cy="245310"/>
          </a:xfrm>
        </p:grpSpPr>
        <p:sp>
          <p:nvSpPr>
            <p:cNvPr name="Freeform 15" id="15"/>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6" id="16"/>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7" id="17"/>
          <p:cNvGrpSpPr/>
          <p:nvPr/>
        </p:nvGrpSpPr>
        <p:grpSpPr>
          <a:xfrm rot="0">
            <a:off x="1449023" y="6142547"/>
            <a:ext cx="772638" cy="746473"/>
            <a:chOff x="0" y="0"/>
            <a:chExt cx="253909" cy="245310"/>
          </a:xfrm>
        </p:grpSpPr>
        <p:sp>
          <p:nvSpPr>
            <p:cNvPr name="Freeform 18" id="18"/>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9" id="19"/>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0" id="20"/>
          <p:cNvGrpSpPr/>
          <p:nvPr/>
        </p:nvGrpSpPr>
        <p:grpSpPr>
          <a:xfrm rot="0">
            <a:off x="1449023" y="7252578"/>
            <a:ext cx="772638" cy="746473"/>
            <a:chOff x="0" y="0"/>
            <a:chExt cx="253909" cy="245310"/>
          </a:xfrm>
        </p:grpSpPr>
        <p:sp>
          <p:nvSpPr>
            <p:cNvPr name="Freeform 21" id="21"/>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2" id="22"/>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3" id="23"/>
          <p:cNvGrpSpPr/>
          <p:nvPr/>
        </p:nvGrpSpPr>
        <p:grpSpPr>
          <a:xfrm rot="0">
            <a:off x="1449023" y="8310671"/>
            <a:ext cx="772638" cy="746473"/>
            <a:chOff x="0" y="0"/>
            <a:chExt cx="253909" cy="245310"/>
          </a:xfrm>
        </p:grpSpPr>
        <p:sp>
          <p:nvSpPr>
            <p:cNvPr name="Freeform 24" id="24"/>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5" id="25"/>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6" id="26"/>
          <p:cNvGrpSpPr/>
          <p:nvPr/>
        </p:nvGrpSpPr>
        <p:grpSpPr>
          <a:xfrm rot="0">
            <a:off x="3564027" y="2916330"/>
            <a:ext cx="772638" cy="746473"/>
            <a:chOff x="0" y="0"/>
            <a:chExt cx="253909" cy="245310"/>
          </a:xfrm>
        </p:grpSpPr>
        <p:sp>
          <p:nvSpPr>
            <p:cNvPr name="Freeform 27" id="27"/>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8" id="28"/>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9" id="29"/>
          <p:cNvGrpSpPr/>
          <p:nvPr/>
        </p:nvGrpSpPr>
        <p:grpSpPr>
          <a:xfrm rot="0">
            <a:off x="3564027" y="4026360"/>
            <a:ext cx="772638" cy="746473"/>
            <a:chOff x="0" y="0"/>
            <a:chExt cx="253909" cy="245310"/>
          </a:xfrm>
        </p:grpSpPr>
        <p:sp>
          <p:nvSpPr>
            <p:cNvPr name="Freeform 30" id="30"/>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1" id="31"/>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2" id="32"/>
          <p:cNvGrpSpPr/>
          <p:nvPr/>
        </p:nvGrpSpPr>
        <p:grpSpPr>
          <a:xfrm rot="0">
            <a:off x="3564027" y="5084454"/>
            <a:ext cx="772638" cy="746473"/>
            <a:chOff x="0" y="0"/>
            <a:chExt cx="253909" cy="245310"/>
          </a:xfrm>
        </p:grpSpPr>
        <p:sp>
          <p:nvSpPr>
            <p:cNvPr name="Freeform 33" id="33"/>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4" id="34"/>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5" id="35"/>
          <p:cNvGrpSpPr/>
          <p:nvPr/>
        </p:nvGrpSpPr>
        <p:grpSpPr>
          <a:xfrm rot="0">
            <a:off x="3564027" y="6142547"/>
            <a:ext cx="772638" cy="746473"/>
            <a:chOff x="0" y="0"/>
            <a:chExt cx="253909" cy="245310"/>
          </a:xfrm>
        </p:grpSpPr>
        <p:sp>
          <p:nvSpPr>
            <p:cNvPr name="Freeform 36" id="36"/>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7" id="37"/>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8" id="38"/>
          <p:cNvGrpSpPr/>
          <p:nvPr/>
        </p:nvGrpSpPr>
        <p:grpSpPr>
          <a:xfrm rot="0">
            <a:off x="3564027" y="7252578"/>
            <a:ext cx="772638" cy="746473"/>
            <a:chOff x="0" y="0"/>
            <a:chExt cx="253909" cy="245310"/>
          </a:xfrm>
        </p:grpSpPr>
        <p:sp>
          <p:nvSpPr>
            <p:cNvPr name="Freeform 39" id="3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40" id="4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41" id="41"/>
          <p:cNvGrpSpPr/>
          <p:nvPr/>
        </p:nvGrpSpPr>
        <p:grpSpPr>
          <a:xfrm rot="0">
            <a:off x="3564027" y="8310671"/>
            <a:ext cx="772638" cy="746473"/>
            <a:chOff x="0" y="0"/>
            <a:chExt cx="253909" cy="245310"/>
          </a:xfrm>
        </p:grpSpPr>
        <p:sp>
          <p:nvSpPr>
            <p:cNvPr name="Freeform 42" id="4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43" id="4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sp>
        <p:nvSpPr>
          <p:cNvPr name="AutoShape 44" id="44"/>
          <p:cNvSpPr/>
          <p:nvPr/>
        </p:nvSpPr>
        <p:spPr>
          <a:xfrm flipH="true" flipV="true">
            <a:off x="2221661" y="3289567"/>
            <a:ext cx="1342366" cy="0"/>
          </a:xfrm>
          <a:prstGeom prst="line">
            <a:avLst/>
          </a:prstGeom>
          <a:ln cap="rnd" w="28575">
            <a:solidFill>
              <a:srgbClr val="BDB8AB"/>
            </a:solidFill>
            <a:prstDash val="sysDash"/>
            <a:headEnd type="none" len="sm" w="sm"/>
            <a:tailEnd type="arrow" len="sm" w="med"/>
          </a:ln>
        </p:spPr>
      </p:sp>
      <p:sp>
        <p:nvSpPr>
          <p:cNvPr name="AutoShape 45" id="45"/>
          <p:cNvSpPr/>
          <p:nvPr/>
        </p:nvSpPr>
        <p:spPr>
          <a:xfrm flipH="true">
            <a:off x="2221661" y="4399597"/>
            <a:ext cx="1342366" cy="0"/>
          </a:xfrm>
          <a:prstGeom prst="line">
            <a:avLst/>
          </a:prstGeom>
          <a:ln cap="rnd" w="28575">
            <a:solidFill>
              <a:srgbClr val="BDB8AB"/>
            </a:solidFill>
            <a:prstDash val="sysDash"/>
            <a:headEnd type="none" len="sm" w="sm"/>
            <a:tailEnd type="arrow" len="sm" w="med"/>
          </a:ln>
        </p:spPr>
      </p:sp>
      <p:sp>
        <p:nvSpPr>
          <p:cNvPr name="AutoShape 46" id="46"/>
          <p:cNvSpPr/>
          <p:nvPr/>
        </p:nvSpPr>
        <p:spPr>
          <a:xfrm flipH="true" flipV="true">
            <a:off x="2221661" y="5457691"/>
            <a:ext cx="1342366" cy="0"/>
          </a:xfrm>
          <a:prstGeom prst="line">
            <a:avLst/>
          </a:prstGeom>
          <a:ln cap="rnd" w="28575">
            <a:solidFill>
              <a:srgbClr val="BDB8AB"/>
            </a:solidFill>
            <a:prstDash val="sysDash"/>
            <a:headEnd type="none" len="sm" w="sm"/>
            <a:tailEnd type="arrow" len="sm" w="med"/>
          </a:ln>
        </p:spPr>
      </p:sp>
      <p:sp>
        <p:nvSpPr>
          <p:cNvPr name="AutoShape 47" id="47"/>
          <p:cNvSpPr/>
          <p:nvPr/>
        </p:nvSpPr>
        <p:spPr>
          <a:xfrm flipH="true">
            <a:off x="2221661" y="6515784"/>
            <a:ext cx="1342366" cy="0"/>
          </a:xfrm>
          <a:prstGeom prst="line">
            <a:avLst/>
          </a:prstGeom>
          <a:ln cap="rnd" w="28575">
            <a:solidFill>
              <a:srgbClr val="BDB8AB"/>
            </a:solidFill>
            <a:prstDash val="sysDash"/>
            <a:headEnd type="none" len="sm" w="sm"/>
            <a:tailEnd type="arrow" len="sm" w="med"/>
          </a:ln>
        </p:spPr>
      </p:sp>
      <p:sp>
        <p:nvSpPr>
          <p:cNvPr name="AutoShape 48" id="48"/>
          <p:cNvSpPr/>
          <p:nvPr/>
        </p:nvSpPr>
        <p:spPr>
          <a:xfrm flipH="true" flipV="true">
            <a:off x="2221661" y="7625814"/>
            <a:ext cx="1342366" cy="0"/>
          </a:xfrm>
          <a:prstGeom prst="line">
            <a:avLst/>
          </a:prstGeom>
          <a:ln cap="rnd" w="28575">
            <a:solidFill>
              <a:srgbClr val="BDB8AB"/>
            </a:solidFill>
            <a:prstDash val="sysDash"/>
            <a:headEnd type="none" len="sm" w="sm"/>
            <a:tailEnd type="arrow" len="sm" w="med"/>
          </a:ln>
        </p:spPr>
      </p:sp>
      <p:sp>
        <p:nvSpPr>
          <p:cNvPr name="AutoShape 49" id="49"/>
          <p:cNvSpPr/>
          <p:nvPr/>
        </p:nvSpPr>
        <p:spPr>
          <a:xfrm flipH="true">
            <a:off x="2221661" y="8683908"/>
            <a:ext cx="1342366" cy="0"/>
          </a:xfrm>
          <a:prstGeom prst="line">
            <a:avLst/>
          </a:prstGeom>
          <a:ln cap="rnd" w="28575">
            <a:solidFill>
              <a:srgbClr val="BDB8AB"/>
            </a:solidFill>
            <a:prstDash val="sysDash"/>
            <a:headEnd type="none" len="sm" w="sm"/>
            <a:tailEnd type="arrow" len="sm" w="med"/>
          </a:ln>
        </p:spPr>
      </p:sp>
      <p:sp>
        <p:nvSpPr>
          <p:cNvPr name="TextBox 50" id="50"/>
          <p:cNvSpPr txBox="true"/>
          <p:nvPr/>
        </p:nvSpPr>
        <p:spPr>
          <a:xfrm rot="0">
            <a:off x="2931299" y="393428"/>
            <a:ext cx="2043384" cy="181502"/>
          </a:xfrm>
          <a:prstGeom prst="rect">
            <a:avLst/>
          </a:prstGeom>
        </p:spPr>
        <p:txBody>
          <a:bodyPr anchor="t" rtlCol="false" tIns="0" lIns="0" bIns="0" rIns="0">
            <a:spAutoFit/>
          </a:bodyPr>
          <a:lstStyle/>
          <a:p>
            <a:pPr algn="ctr" marL="0" indent="0" lvl="0">
              <a:lnSpc>
                <a:spcPts val="1448"/>
              </a:lnSpc>
              <a:spcBef>
                <a:spcPct val="0"/>
              </a:spcBef>
            </a:pPr>
            <a:r>
              <a:rPr lang="en-US" sz="1034">
                <a:solidFill>
                  <a:srgbClr val="FFFFFF"/>
                </a:solidFill>
                <a:latin typeface="Crusoe Text"/>
                <a:ea typeface="Crusoe Text"/>
                <a:cs typeface="Crusoe Text"/>
                <a:sym typeface="Crusoe Text"/>
              </a:rPr>
              <a:t>Teacher Olivia's Class</a:t>
            </a:r>
          </a:p>
        </p:txBody>
      </p:sp>
      <p:sp>
        <p:nvSpPr>
          <p:cNvPr name="TextBox 51" id="51"/>
          <p:cNvSpPr txBox="true"/>
          <p:nvPr/>
        </p:nvSpPr>
        <p:spPr>
          <a:xfrm rot="0">
            <a:off x="3702786" y="2944777"/>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8</a:t>
            </a:r>
          </a:p>
        </p:txBody>
      </p:sp>
      <p:sp>
        <p:nvSpPr>
          <p:cNvPr name="TextBox 52" id="52"/>
          <p:cNvSpPr txBox="true"/>
          <p:nvPr/>
        </p:nvSpPr>
        <p:spPr>
          <a:xfrm rot="0">
            <a:off x="3702786" y="4046057"/>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5</a:t>
            </a:r>
          </a:p>
        </p:txBody>
      </p:sp>
      <p:sp>
        <p:nvSpPr>
          <p:cNvPr name="TextBox 53" id="53"/>
          <p:cNvSpPr txBox="true"/>
          <p:nvPr/>
        </p:nvSpPr>
        <p:spPr>
          <a:xfrm rot="0">
            <a:off x="3745398" y="5112880"/>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3</a:t>
            </a:r>
          </a:p>
        </p:txBody>
      </p:sp>
      <p:sp>
        <p:nvSpPr>
          <p:cNvPr name="TextBox 54" id="54"/>
          <p:cNvSpPr txBox="true"/>
          <p:nvPr/>
        </p:nvSpPr>
        <p:spPr>
          <a:xfrm rot="0">
            <a:off x="3702786" y="6127809"/>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7</a:t>
            </a:r>
          </a:p>
        </p:txBody>
      </p:sp>
      <p:sp>
        <p:nvSpPr>
          <p:cNvPr name="TextBox 55" id="55"/>
          <p:cNvSpPr txBox="true"/>
          <p:nvPr/>
        </p:nvSpPr>
        <p:spPr>
          <a:xfrm rot="0">
            <a:off x="3702786" y="7227452"/>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9</a:t>
            </a:r>
          </a:p>
        </p:txBody>
      </p:sp>
      <p:sp>
        <p:nvSpPr>
          <p:cNvPr name="TextBox 56" id="56"/>
          <p:cNvSpPr txBox="true"/>
          <p:nvPr/>
        </p:nvSpPr>
        <p:spPr>
          <a:xfrm rot="0">
            <a:off x="3702786" y="8295933"/>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6</a:t>
            </a:r>
          </a:p>
        </p:txBody>
      </p:sp>
      <p:grpSp>
        <p:nvGrpSpPr>
          <p:cNvPr name="Group 57" id="57"/>
          <p:cNvGrpSpPr/>
          <p:nvPr/>
        </p:nvGrpSpPr>
        <p:grpSpPr>
          <a:xfrm rot="0">
            <a:off x="5547392" y="2916330"/>
            <a:ext cx="772638" cy="746473"/>
            <a:chOff x="0" y="0"/>
            <a:chExt cx="253909" cy="245310"/>
          </a:xfrm>
        </p:grpSpPr>
        <p:sp>
          <p:nvSpPr>
            <p:cNvPr name="Freeform 58" id="58"/>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59" id="59"/>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0" id="60"/>
          <p:cNvGrpSpPr/>
          <p:nvPr/>
        </p:nvGrpSpPr>
        <p:grpSpPr>
          <a:xfrm rot="0">
            <a:off x="5547392" y="4026360"/>
            <a:ext cx="772638" cy="746473"/>
            <a:chOff x="0" y="0"/>
            <a:chExt cx="253909" cy="245310"/>
          </a:xfrm>
        </p:grpSpPr>
        <p:sp>
          <p:nvSpPr>
            <p:cNvPr name="Freeform 61" id="61"/>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2" id="62"/>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3" id="63"/>
          <p:cNvGrpSpPr/>
          <p:nvPr/>
        </p:nvGrpSpPr>
        <p:grpSpPr>
          <a:xfrm rot="0">
            <a:off x="5547392" y="5084454"/>
            <a:ext cx="772638" cy="746473"/>
            <a:chOff x="0" y="0"/>
            <a:chExt cx="253909" cy="245310"/>
          </a:xfrm>
        </p:grpSpPr>
        <p:sp>
          <p:nvSpPr>
            <p:cNvPr name="Freeform 64" id="64"/>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5" id="65"/>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6" id="66"/>
          <p:cNvGrpSpPr/>
          <p:nvPr/>
        </p:nvGrpSpPr>
        <p:grpSpPr>
          <a:xfrm rot="0">
            <a:off x="5547392" y="6142547"/>
            <a:ext cx="772638" cy="746473"/>
            <a:chOff x="0" y="0"/>
            <a:chExt cx="253909" cy="245310"/>
          </a:xfrm>
        </p:grpSpPr>
        <p:sp>
          <p:nvSpPr>
            <p:cNvPr name="Freeform 67" id="67"/>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8" id="68"/>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9" id="69"/>
          <p:cNvGrpSpPr/>
          <p:nvPr/>
        </p:nvGrpSpPr>
        <p:grpSpPr>
          <a:xfrm rot="0">
            <a:off x="5547392" y="7252578"/>
            <a:ext cx="772638" cy="746473"/>
            <a:chOff x="0" y="0"/>
            <a:chExt cx="253909" cy="245310"/>
          </a:xfrm>
        </p:grpSpPr>
        <p:sp>
          <p:nvSpPr>
            <p:cNvPr name="Freeform 70" id="70"/>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1" id="71"/>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72" id="72"/>
          <p:cNvGrpSpPr/>
          <p:nvPr/>
        </p:nvGrpSpPr>
        <p:grpSpPr>
          <a:xfrm rot="0">
            <a:off x="5547392" y="8310671"/>
            <a:ext cx="772638" cy="746473"/>
            <a:chOff x="0" y="0"/>
            <a:chExt cx="253909" cy="245310"/>
          </a:xfrm>
        </p:grpSpPr>
        <p:sp>
          <p:nvSpPr>
            <p:cNvPr name="Freeform 73" id="73"/>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4" id="74"/>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sp>
        <p:nvSpPr>
          <p:cNvPr name="AutoShape 75" id="75"/>
          <p:cNvSpPr/>
          <p:nvPr/>
        </p:nvSpPr>
        <p:spPr>
          <a:xfrm>
            <a:off x="4336665" y="8683908"/>
            <a:ext cx="1210727" cy="0"/>
          </a:xfrm>
          <a:prstGeom prst="line">
            <a:avLst/>
          </a:prstGeom>
          <a:ln cap="rnd" w="28575">
            <a:solidFill>
              <a:srgbClr val="BDB8AB"/>
            </a:solidFill>
            <a:prstDash val="sysDash"/>
            <a:headEnd type="none" len="sm" w="sm"/>
            <a:tailEnd type="arrow" len="sm" w="med"/>
          </a:ln>
        </p:spPr>
      </p:sp>
      <p:sp>
        <p:nvSpPr>
          <p:cNvPr name="AutoShape 76" id="76"/>
          <p:cNvSpPr/>
          <p:nvPr/>
        </p:nvSpPr>
        <p:spPr>
          <a:xfrm>
            <a:off x="4336665" y="7625814"/>
            <a:ext cx="1210727" cy="0"/>
          </a:xfrm>
          <a:prstGeom prst="line">
            <a:avLst/>
          </a:prstGeom>
          <a:ln cap="rnd" w="28575">
            <a:solidFill>
              <a:srgbClr val="BDB8AB"/>
            </a:solidFill>
            <a:prstDash val="sysDash"/>
            <a:headEnd type="none" len="sm" w="sm"/>
            <a:tailEnd type="arrow" len="sm" w="med"/>
          </a:ln>
        </p:spPr>
      </p:sp>
      <p:sp>
        <p:nvSpPr>
          <p:cNvPr name="AutoShape 77" id="77"/>
          <p:cNvSpPr/>
          <p:nvPr/>
        </p:nvSpPr>
        <p:spPr>
          <a:xfrm>
            <a:off x="4336665" y="6515784"/>
            <a:ext cx="1210727" cy="0"/>
          </a:xfrm>
          <a:prstGeom prst="line">
            <a:avLst/>
          </a:prstGeom>
          <a:ln cap="rnd" w="28575">
            <a:solidFill>
              <a:srgbClr val="BDB8AB"/>
            </a:solidFill>
            <a:prstDash val="sysDash"/>
            <a:headEnd type="none" len="sm" w="sm"/>
            <a:tailEnd type="arrow" len="sm" w="med"/>
          </a:ln>
        </p:spPr>
      </p:sp>
      <p:sp>
        <p:nvSpPr>
          <p:cNvPr name="AutoShape 78" id="78"/>
          <p:cNvSpPr/>
          <p:nvPr/>
        </p:nvSpPr>
        <p:spPr>
          <a:xfrm>
            <a:off x="4336665" y="5457691"/>
            <a:ext cx="1210727" cy="0"/>
          </a:xfrm>
          <a:prstGeom prst="line">
            <a:avLst/>
          </a:prstGeom>
          <a:ln cap="rnd" w="28575">
            <a:solidFill>
              <a:srgbClr val="BDB8AB"/>
            </a:solidFill>
            <a:prstDash val="sysDash"/>
            <a:headEnd type="none" len="sm" w="sm"/>
            <a:tailEnd type="arrow" len="sm" w="med"/>
          </a:ln>
        </p:spPr>
      </p:sp>
      <p:sp>
        <p:nvSpPr>
          <p:cNvPr name="AutoShape 79" id="79"/>
          <p:cNvSpPr/>
          <p:nvPr/>
        </p:nvSpPr>
        <p:spPr>
          <a:xfrm>
            <a:off x="4336665" y="4399597"/>
            <a:ext cx="1210727" cy="0"/>
          </a:xfrm>
          <a:prstGeom prst="line">
            <a:avLst/>
          </a:prstGeom>
          <a:ln cap="rnd" w="28575">
            <a:solidFill>
              <a:srgbClr val="BDB8AB"/>
            </a:solidFill>
            <a:prstDash val="sysDash"/>
            <a:headEnd type="none" len="sm" w="sm"/>
            <a:tailEnd type="arrow" len="sm" w="med"/>
          </a:ln>
        </p:spPr>
      </p:sp>
      <p:sp>
        <p:nvSpPr>
          <p:cNvPr name="AutoShape 80" id="80"/>
          <p:cNvSpPr/>
          <p:nvPr/>
        </p:nvSpPr>
        <p:spPr>
          <a:xfrm>
            <a:off x="4336665" y="3289567"/>
            <a:ext cx="1210727" cy="0"/>
          </a:xfrm>
          <a:prstGeom prst="line">
            <a:avLst/>
          </a:prstGeom>
          <a:ln cap="rnd" w="28575">
            <a:solidFill>
              <a:srgbClr val="BDB8AB"/>
            </a:solidFill>
            <a:prstDash val="sysDash"/>
            <a:headEnd type="none" len="sm" w="sm"/>
            <a:tailEnd type="arrow" len="sm" w="med"/>
          </a:ln>
        </p:spPr>
      </p:sp>
      <p:sp>
        <p:nvSpPr>
          <p:cNvPr name="TextBox 81" id="81"/>
          <p:cNvSpPr txBox="true"/>
          <p:nvPr/>
        </p:nvSpPr>
        <p:spPr>
          <a:xfrm rot="0">
            <a:off x="1395241" y="804261"/>
            <a:ext cx="4971595" cy="1031381"/>
          </a:xfrm>
          <a:prstGeom prst="rect">
            <a:avLst/>
          </a:prstGeom>
        </p:spPr>
        <p:txBody>
          <a:bodyPr anchor="t" rtlCol="false" tIns="0" lIns="0" bIns="0" rIns="0">
            <a:spAutoFit/>
          </a:bodyPr>
          <a:lstStyle/>
          <a:p>
            <a:pPr algn="ctr" marL="0" indent="0" lvl="0">
              <a:lnSpc>
                <a:spcPts val="8432"/>
              </a:lnSpc>
            </a:pPr>
            <a:r>
              <a:rPr lang="en-US" sz="6066" spc="-327">
                <a:solidFill>
                  <a:srgbClr val="000000"/>
                </a:solidFill>
                <a:latin typeface="Chau Philomene"/>
                <a:ea typeface="Chau Philomene"/>
                <a:cs typeface="Chau Philomene"/>
                <a:sym typeface="Chau Philomene"/>
              </a:rPr>
              <a:t>Before and After</a:t>
            </a:r>
          </a:p>
        </p:txBody>
      </p:sp>
      <p:sp>
        <p:nvSpPr>
          <p:cNvPr name="TextBox 82" id="82"/>
          <p:cNvSpPr txBox="true"/>
          <p:nvPr/>
        </p:nvSpPr>
        <p:spPr>
          <a:xfrm rot="0">
            <a:off x="1174981" y="2088473"/>
            <a:ext cx="5556019" cy="243628"/>
          </a:xfrm>
          <a:prstGeom prst="rect">
            <a:avLst/>
          </a:prstGeom>
        </p:spPr>
        <p:txBody>
          <a:bodyPr anchor="t" rtlCol="false" tIns="0" lIns="0" bIns="0" rIns="0">
            <a:spAutoFit/>
          </a:bodyPr>
          <a:lstStyle/>
          <a:p>
            <a:pPr algn="ctr" marL="0" indent="0" lvl="0">
              <a:lnSpc>
                <a:spcPts val="1975"/>
              </a:lnSpc>
              <a:spcBef>
                <a:spcPct val="0"/>
              </a:spcBef>
            </a:pPr>
            <a:r>
              <a:rPr lang="en-US" sz="1411">
                <a:solidFill>
                  <a:srgbClr val="000000"/>
                </a:solidFill>
                <a:latin typeface="Crusoe Text"/>
                <a:ea typeface="Crusoe Text"/>
                <a:cs typeface="Crusoe Text"/>
                <a:sym typeface="Crusoe Text"/>
              </a:rPr>
              <a:t>Write the numbers before the numbers into the boxes.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B6D6FF"/>
        </a:solidFill>
      </p:bgPr>
    </p:bg>
    <p:spTree>
      <p:nvGrpSpPr>
        <p:cNvPr id="1" name=""/>
        <p:cNvGrpSpPr/>
        <p:nvPr/>
      </p:nvGrpSpPr>
      <p:grpSpPr>
        <a:xfrm>
          <a:off x="0" y="0"/>
          <a:ext cx="0" cy="0"/>
          <a:chOff x="0" y="0"/>
          <a:chExt cx="0" cy="0"/>
        </a:xfrm>
      </p:grpSpPr>
      <p:grpSp>
        <p:nvGrpSpPr>
          <p:cNvPr name="Group 2" id="2"/>
          <p:cNvGrpSpPr/>
          <p:nvPr/>
        </p:nvGrpSpPr>
        <p:grpSpPr>
          <a:xfrm rot="0">
            <a:off x="866026" y="481266"/>
            <a:ext cx="6109901" cy="9093054"/>
            <a:chOff x="0" y="0"/>
            <a:chExt cx="787122" cy="1171433"/>
          </a:xfrm>
        </p:grpSpPr>
        <p:sp>
          <p:nvSpPr>
            <p:cNvPr name="Freeform 3" id="3"/>
            <p:cNvSpPr/>
            <p:nvPr/>
          </p:nvSpPr>
          <p:spPr>
            <a:xfrm flipH="false" flipV="false" rot="0">
              <a:off x="0" y="0"/>
              <a:ext cx="787122" cy="1171433"/>
            </a:xfrm>
            <a:custGeom>
              <a:avLst/>
              <a:gdLst/>
              <a:ahLst/>
              <a:cxnLst/>
              <a:rect r="r" b="b" t="t" l="l"/>
              <a:pathLst>
                <a:path h="1171433" w="787122">
                  <a:moveTo>
                    <a:pt x="44349" y="0"/>
                  </a:moveTo>
                  <a:lnTo>
                    <a:pt x="742773" y="0"/>
                  </a:lnTo>
                  <a:cubicBezTo>
                    <a:pt x="754535" y="0"/>
                    <a:pt x="765815" y="4672"/>
                    <a:pt x="774132" y="12989"/>
                  </a:cubicBezTo>
                  <a:cubicBezTo>
                    <a:pt x="782449" y="21307"/>
                    <a:pt x="787122" y="32587"/>
                    <a:pt x="787122" y="44349"/>
                  </a:cubicBezTo>
                  <a:lnTo>
                    <a:pt x="787122" y="1127084"/>
                  </a:lnTo>
                  <a:cubicBezTo>
                    <a:pt x="787122" y="1138847"/>
                    <a:pt x="782449" y="1150127"/>
                    <a:pt x="774132" y="1158444"/>
                  </a:cubicBezTo>
                  <a:cubicBezTo>
                    <a:pt x="765815" y="1166761"/>
                    <a:pt x="754535" y="1171433"/>
                    <a:pt x="742773" y="1171433"/>
                  </a:cubicBezTo>
                  <a:lnTo>
                    <a:pt x="44349" y="1171433"/>
                  </a:lnTo>
                  <a:cubicBezTo>
                    <a:pt x="32587" y="1171433"/>
                    <a:pt x="21307" y="1166761"/>
                    <a:pt x="12989" y="1158444"/>
                  </a:cubicBezTo>
                  <a:cubicBezTo>
                    <a:pt x="4672" y="1150127"/>
                    <a:pt x="0" y="1138847"/>
                    <a:pt x="0" y="1127084"/>
                  </a:cubicBezTo>
                  <a:lnTo>
                    <a:pt x="0" y="44349"/>
                  </a:lnTo>
                  <a:cubicBezTo>
                    <a:pt x="0" y="32587"/>
                    <a:pt x="4672" y="21307"/>
                    <a:pt x="12989" y="12989"/>
                  </a:cubicBezTo>
                  <a:cubicBezTo>
                    <a:pt x="21307" y="4672"/>
                    <a:pt x="32587" y="0"/>
                    <a:pt x="44349" y="0"/>
                  </a:cubicBezTo>
                  <a:close/>
                </a:path>
              </a:pathLst>
            </a:custGeom>
            <a:solidFill>
              <a:srgbClr val="FFFFFF"/>
            </a:solidFill>
            <a:ln w="38100" cap="rnd">
              <a:solidFill>
                <a:srgbClr val="000000"/>
              </a:solidFill>
              <a:prstDash val="solid"/>
              <a:round/>
            </a:ln>
          </p:spPr>
        </p:sp>
        <p:sp>
          <p:nvSpPr>
            <p:cNvPr name="TextBox 4" id="4"/>
            <p:cNvSpPr txBox="true"/>
            <p:nvPr/>
          </p:nvSpPr>
          <p:spPr>
            <a:xfrm>
              <a:off x="0" y="-66675"/>
              <a:ext cx="787122" cy="1238108"/>
            </a:xfrm>
            <a:prstGeom prst="rect">
              <a:avLst/>
            </a:prstGeom>
          </p:spPr>
          <p:txBody>
            <a:bodyPr anchor="ctr" rtlCol="false" tIns="47790" lIns="47790" bIns="47790" rIns="47790"/>
            <a:lstStyle/>
            <a:p>
              <a:pPr algn="ctr" marL="0" indent="0" lvl="0">
                <a:lnSpc>
                  <a:spcPts val="4609"/>
                </a:lnSpc>
                <a:spcBef>
                  <a:spcPct val="0"/>
                </a:spcBef>
              </a:pPr>
            </a:p>
          </p:txBody>
        </p:sp>
      </p:grpSp>
      <p:grpSp>
        <p:nvGrpSpPr>
          <p:cNvPr name="Group 5" id="5"/>
          <p:cNvGrpSpPr/>
          <p:nvPr/>
        </p:nvGrpSpPr>
        <p:grpSpPr>
          <a:xfrm rot="0">
            <a:off x="2803119" y="374121"/>
            <a:ext cx="2299742" cy="249361"/>
            <a:chOff x="0" y="0"/>
            <a:chExt cx="812800" cy="88132"/>
          </a:xfrm>
        </p:grpSpPr>
        <p:sp>
          <p:nvSpPr>
            <p:cNvPr name="Freeform 6" id="6"/>
            <p:cNvSpPr/>
            <p:nvPr/>
          </p:nvSpPr>
          <p:spPr>
            <a:xfrm flipH="false" flipV="false" rot="0">
              <a:off x="0" y="0"/>
              <a:ext cx="812800" cy="88132"/>
            </a:xfrm>
            <a:custGeom>
              <a:avLst/>
              <a:gdLst/>
              <a:ahLst/>
              <a:cxnLst/>
              <a:rect r="r" b="b" t="t" l="l"/>
              <a:pathLst>
                <a:path h="88132" w="812800">
                  <a:moveTo>
                    <a:pt x="44066" y="0"/>
                  </a:moveTo>
                  <a:lnTo>
                    <a:pt x="768734" y="0"/>
                  </a:lnTo>
                  <a:cubicBezTo>
                    <a:pt x="780421" y="0"/>
                    <a:pt x="791629" y="4643"/>
                    <a:pt x="799893" y="12907"/>
                  </a:cubicBezTo>
                  <a:cubicBezTo>
                    <a:pt x="808157" y="21171"/>
                    <a:pt x="812800" y="32379"/>
                    <a:pt x="812800" y="44066"/>
                  </a:cubicBezTo>
                  <a:lnTo>
                    <a:pt x="812800" y="44066"/>
                  </a:lnTo>
                  <a:cubicBezTo>
                    <a:pt x="812800" y="68403"/>
                    <a:pt x="793071" y="88132"/>
                    <a:pt x="768734" y="88132"/>
                  </a:cubicBezTo>
                  <a:lnTo>
                    <a:pt x="44066" y="88132"/>
                  </a:lnTo>
                  <a:cubicBezTo>
                    <a:pt x="32379" y="88132"/>
                    <a:pt x="21171" y="83489"/>
                    <a:pt x="12907" y="75225"/>
                  </a:cubicBezTo>
                  <a:cubicBezTo>
                    <a:pt x="4643" y="66961"/>
                    <a:pt x="0" y="55753"/>
                    <a:pt x="0" y="44066"/>
                  </a:cubicBezTo>
                  <a:lnTo>
                    <a:pt x="0" y="44066"/>
                  </a:lnTo>
                  <a:cubicBezTo>
                    <a:pt x="0" y="32379"/>
                    <a:pt x="4643" y="21171"/>
                    <a:pt x="12907" y="12907"/>
                  </a:cubicBezTo>
                  <a:cubicBezTo>
                    <a:pt x="21171" y="4643"/>
                    <a:pt x="32379" y="0"/>
                    <a:pt x="44066" y="0"/>
                  </a:cubicBezTo>
                  <a:close/>
                </a:path>
              </a:pathLst>
            </a:custGeom>
            <a:solidFill>
              <a:srgbClr val="000000"/>
            </a:solidFill>
          </p:spPr>
        </p:sp>
        <p:sp>
          <p:nvSpPr>
            <p:cNvPr name="TextBox 7" id="7"/>
            <p:cNvSpPr txBox="true"/>
            <p:nvPr/>
          </p:nvSpPr>
          <p:spPr>
            <a:xfrm>
              <a:off x="0" y="-28575"/>
              <a:ext cx="812800" cy="116707"/>
            </a:xfrm>
            <a:prstGeom prst="rect">
              <a:avLst/>
            </a:prstGeom>
          </p:spPr>
          <p:txBody>
            <a:bodyPr anchor="ctr" rtlCol="false" tIns="47790" lIns="47790" bIns="47790" rIns="47790"/>
            <a:lstStyle/>
            <a:p>
              <a:pPr algn="ctr">
                <a:lnSpc>
                  <a:spcPts val="2107"/>
                </a:lnSpc>
              </a:pPr>
            </a:p>
          </p:txBody>
        </p:sp>
      </p:grpSp>
      <p:grpSp>
        <p:nvGrpSpPr>
          <p:cNvPr name="Group 8" id="8"/>
          <p:cNvGrpSpPr/>
          <p:nvPr/>
        </p:nvGrpSpPr>
        <p:grpSpPr>
          <a:xfrm rot="0">
            <a:off x="1449023" y="2916330"/>
            <a:ext cx="772638" cy="746473"/>
            <a:chOff x="0" y="0"/>
            <a:chExt cx="253909" cy="245310"/>
          </a:xfrm>
        </p:grpSpPr>
        <p:sp>
          <p:nvSpPr>
            <p:cNvPr name="Freeform 9" id="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0" id="1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1" id="11"/>
          <p:cNvGrpSpPr/>
          <p:nvPr/>
        </p:nvGrpSpPr>
        <p:grpSpPr>
          <a:xfrm rot="0">
            <a:off x="1449023" y="4026360"/>
            <a:ext cx="772638" cy="746473"/>
            <a:chOff x="0" y="0"/>
            <a:chExt cx="253909" cy="245310"/>
          </a:xfrm>
        </p:grpSpPr>
        <p:sp>
          <p:nvSpPr>
            <p:cNvPr name="Freeform 12" id="1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3" id="1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4" id="14"/>
          <p:cNvGrpSpPr/>
          <p:nvPr/>
        </p:nvGrpSpPr>
        <p:grpSpPr>
          <a:xfrm rot="0">
            <a:off x="1449023" y="5084454"/>
            <a:ext cx="772638" cy="746473"/>
            <a:chOff x="0" y="0"/>
            <a:chExt cx="253909" cy="245310"/>
          </a:xfrm>
        </p:grpSpPr>
        <p:sp>
          <p:nvSpPr>
            <p:cNvPr name="Freeform 15" id="15"/>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6" id="16"/>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17" id="17"/>
          <p:cNvGrpSpPr/>
          <p:nvPr/>
        </p:nvGrpSpPr>
        <p:grpSpPr>
          <a:xfrm rot="0">
            <a:off x="1449023" y="6142547"/>
            <a:ext cx="772638" cy="746473"/>
            <a:chOff x="0" y="0"/>
            <a:chExt cx="253909" cy="245310"/>
          </a:xfrm>
        </p:grpSpPr>
        <p:sp>
          <p:nvSpPr>
            <p:cNvPr name="Freeform 18" id="18"/>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19" id="19"/>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0" id="20"/>
          <p:cNvGrpSpPr/>
          <p:nvPr/>
        </p:nvGrpSpPr>
        <p:grpSpPr>
          <a:xfrm rot="0">
            <a:off x="1449023" y="7252578"/>
            <a:ext cx="772638" cy="746473"/>
            <a:chOff x="0" y="0"/>
            <a:chExt cx="253909" cy="245310"/>
          </a:xfrm>
        </p:grpSpPr>
        <p:sp>
          <p:nvSpPr>
            <p:cNvPr name="Freeform 21" id="21"/>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2" id="22"/>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3" id="23"/>
          <p:cNvGrpSpPr/>
          <p:nvPr/>
        </p:nvGrpSpPr>
        <p:grpSpPr>
          <a:xfrm rot="0">
            <a:off x="1449023" y="8310671"/>
            <a:ext cx="772638" cy="746473"/>
            <a:chOff x="0" y="0"/>
            <a:chExt cx="253909" cy="245310"/>
          </a:xfrm>
        </p:grpSpPr>
        <p:sp>
          <p:nvSpPr>
            <p:cNvPr name="Freeform 24" id="24"/>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5" id="25"/>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6" id="26"/>
          <p:cNvGrpSpPr/>
          <p:nvPr/>
        </p:nvGrpSpPr>
        <p:grpSpPr>
          <a:xfrm rot="0">
            <a:off x="3564027" y="2916330"/>
            <a:ext cx="772638" cy="746473"/>
            <a:chOff x="0" y="0"/>
            <a:chExt cx="253909" cy="245310"/>
          </a:xfrm>
        </p:grpSpPr>
        <p:sp>
          <p:nvSpPr>
            <p:cNvPr name="Freeform 27" id="27"/>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28" id="28"/>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29" id="29"/>
          <p:cNvGrpSpPr/>
          <p:nvPr/>
        </p:nvGrpSpPr>
        <p:grpSpPr>
          <a:xfrm rot="0">
            <a:off x="3564027" y="4026360"/>
            <a:ext cx="772638" cy="746473"/>
            <a:chOff x="0" y="0"/>
            <a:chExt cx="253909" cy="245310"/>
          </a:xfrm>
        </p:grpSpPr>
        <p:sp>
          <p:nvSpPr>
            <p:cNvPr name="Freeform 30" id="30"/>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1" id="31"/>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2" id="32"/>
          <p:cNvGrpSpPr/>
          <p:nvPr/>
        </p:nvGrpSpPr>
        <p:grpSpPr>
          <a:xfrm rot="0">
            <a:off x="3564027" y="5084454"/>
            <a:ext cx="772638" cy="746473"/>
            <a:chOff x="0" y="0"/>
            <a:chExt cx="253909" cy="245310"/>
          </a:xfrm>
        </p:grpSpPr>
        <p:sp>
          <p:nvSpPr>
            <p:cNvPr name="Freeform 33" id="33"/>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4" id="34"/>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5" id="35"/>
          <p:cNvGrpSpPr/>
          <p:nvPr/>
        </p:nvGrpSpPr>
        <p:grpSpPr>
          <a:xfrm rot="0">
            <a:off x="3564027" y="6142547"/>
            <a:ext cx="772638" cy="746473"/>
            <a:chOff x="0" y="0"/>
            <a:chExt cx="253909" cy="245310"/>
          </a:xfrm>
        </p:grpSpPr>
        <p:sp>
          <p:nvSpPr>
            <p:cNvPr name="Freeform 36" id="36"/>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37" id="37"/>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38" id="38"/>
          <p:cNvGrpSpPr/>
          <p:nvPr/>
        </p:nvGrpSpPr>
        <p:grpSpPr>
          <a:xfrm rot="0">
            <a:off x="3564027" y="7252578"/>
            <a:ext cx="772638" cy="746473"/>
            <a:chOff x="0" y="0"/>
            <a:chExt cx="253909" cy="245310"/>
          </a:xfrm>
        </p:grpSpPr>
        <p:sp>
          <p:nvSpPr>
            <p:cNvPr name="Freeform 39" id="3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40" id="4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41" id="41"/>
          <p:cNvGrpSpPr/>
          <p:nvPr/>
        </p:nvGrpSpPr>
        <p:grpSpPr>
          <a:xfrm rot="0">
            <a:off x="3564027" y="8310671"/>
            <a:ext cx="772638" cy="746473"/>
            <a:chOff x="0" y="0"/>
            <a:chExt cx="253909" cy="245310"/>
          </a:xfrm>
        </p:grpSpPr>
        <p:sp>
          <p:nvSpPr>
            <p:cNvPr name="Freeform 42" id="4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43" id="4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sp>
        <p:nvSpPr>
          <p:cNvPr name="AutoShape 44" id="44"/>
          <p:cNvSpPr/>
          <p:nvPr/>
        </p:nvSpPr>
        <p:spPr>
          <a:xfrm flipH="true" flipV="true">
            <a:off x="2221661" y="3289567"/>
            <a:ext cx="1342366" cy="0"/>
          </a:xfrm>
          <a:prstGeom prst="line">
            <a:avLst/>
          </a:prstGeom>
          <a:ln cap="rnd" w="28575">
            <a:solidFill>
              <a:srgbClr val="BDB8AB"/>
            </a:solidFill>
            <a:prstDash val="sysDash"/>
            <a:headEnd type="none" len="sm" w="sm"/>
            <a:tailEnd type="arrow" len="sm" w="med"/>
          </a:ln>
        </p:spPr>
      </p:sp>
      <p:sp>
        <p:nvSpPr>
          <p:cNvPr name="AutoShape 45" id="45"/>
          <p:cNvSpPr/>
          <p:nvPr/>
        </p:nvSpPr>
        <p:spPr>
          <a:xfrm flipH="true">
            <a:off x="2221661" y="4399597"/>
            <a:ext cx="1342366" cy="0"/>
          </a:xfrm>
          <a:prstGeom prst="line">
            <a:avLst/>
          </a:prstGeom>
          <a:ln cap="rnd" w="28575">
            <a:solidFill>
              <a:srgbClr val="BDB8AB"/>
            </a:solidFill>
            <a:prstDash val="sysDash"/>
            <a:headEnd type="none" len="sm" w="sm"/>
            <a:tailEnd type="arrow" len="sm" w="med"/>
          </a:ln>
        </p:spPr>
      </p:sp>
      <p:sp>
        <p:nvSpPr>
          <p:cNvPr name="AutoShape 46" id="46"/>
          <p:cNvSpPr/>
          <p:nvPr/>
        </p:nvSpPr>
        <p:spPr>
          <a:xfrm flipH="true" flipV="true">
            <a:off x="2221661" y="5457691"/>
            <a:ext cx="1342366" cy="0"/>
          </a:xfrm>
          <a:prstGeom prst="line">
            <a:avLst/>
          </a:prstGeom>
          <a:ln cap="rnd" w="28575">
            <a:solidFill>
              <a:srgbClr val="BDB8AB"/>
            </a:solidFill>
            <a:prstDash val="sysDash"/>
            <a:headEnd type="none" len="sm" w="sm"/>
            <a:tailEnd type="arrow" len="sm" w="med"/>
          </a:ln>
        </p:spPr>
      </p:sp>
      <p:sp>
        <p:nvSpPr>
          <p:cNvPr name="AutoShape 47" id="47"/>
          <p:cNvSpPr/>
          <p:nvPr/>
        </p:nvSpPr>
        <p:spPr>
          <a:xfrm flipH="true">
            <a:off x="2221661" y="6515784"/>
            <a:ext cx="1342366" cy="0"/>
          </a:xfrm>
          <a:prstGeom prst="line">
            <a:avLst/>
          </a:prstGeom>
          <a:ln cap="rnd" w="28575">
            <a:solidFill>
              <a:srgbClr val="BDB8AB"/>
            </a:solidFill>
            <a:prstDash val="sysDash"/>
            <a:headEnd type="none" len="sm" w="sm"/>
            <a:tailEnd type="arrow" len="sm" w="med"/>
          </a:ln>
        </p:spPr>
      </p:sp>
      <p:sp>
        <p:nvSpPr>
          <p:cNvPr name="AutoShape 48" id="48"/>
          <p:cNvSpPr/>
          <p:nvPr/>
        </p:nvSpPr>
        <p:spPr>
          <a:xfrm flipH="true" flipV="true">
            <a:off x="2221661" y="7625814"/>
            <a:ext cx="1342366" cy="0"/>
          </a:xfrm>
          <a:prstGeom prst="line">
            <a:avLst/>
          </a:prstGeom>
          <a:ln cap="rnd" w="28575">
            <a:solidFill>
              <a:srgbClr val="BDB8AB"/>
            </a:solidFill>
            <a:prstDash val="sysDash"/>
            <a:headEnd type="none" len="sm" w="sm"/>
            <a:tailEnd type="arrow" len="sm" w="med"/>
          </a:ln>
        </p:spPr>
      </p:sp>
      <p:sp>
        <p:nvSpPr>
          <p:cNvPr name="AutoShape 49" id="49"/>
          <p:cNvSpPr/>
          <p:nvPr/>
        </p:nvSpPr>
        <p:spPr>
          <a:xfrm flipH="true">
            <a:off x="2221661" y="8683908"/>
            <a:ext cx="1342366" cy="0"/>
          </a:xfrm>
          <a:prstGeom prst="line">
            <a:avLst/>
          </a:prstGeom>
          <a:ln cap="rnd" w="28575">
            <a:solidFill>
              <a:srgbClr val="BDB8AB"/>
            </a:solidFill>
            <a:prstDash val="sysDash"/>
            <a:headEnd type="none" len="sm" w="sm"/>
            <a:tailEnd type="arrow" len="sm" w="med"/>
          </a:ln>
        </p:spPr>
      </p:sp>
      <p:sp>
        <p:nvSpPr>
          <p:cNvPr name="TextBox 50" id="50"/>
          <p:cNvSpPr txBox="true"/>
          <p:nvPr/>
        </p:nvSpPr>
        <p:spPr>
          <a:xfrm rot="0">
            <a:off x="2931299" y="393428"/>
            <a:ext cx="2043384" cy="181502"/>
          </a:xfrm>
          <a:prstGeom prst="rect">
            <a:avLst/>
          </a:prstGeom>
        </p:spPr>
        <p:txBody>
          <a:bodyPr anchor="t" rtlCol="false" tIns="0" lIns="0" bIns="0" rIns="0">
            <a:spAutoFit/>
          </a:bodyPr>
          <a:lstStyle/>
          <a:p>
            <a:pPr algn="ctr" marL="0" indent="0" lvl="0">
              <a:lnSpc>
                <a:spcPts val="1448"/>
              </a:lnSpc>
              <a:spcBef>
                <a:spcPct val="0"/>
              </a:spcBef>
            </a:pPr>
            <a:r>
              <a:rPr lang="en-US" sz="1034">
                <a:solidFill>
                  <a:srgbClr val="FFFFFF"/>
                </a:solidFill>
                <a:latin typeface="Crusoe Text"/>
                <a:ea typeface="Crusoe Text"/>
                <a:cs typeface="Crusoe Text"/>
                <a:sym typeface="Crusoe Text"/>
              </a:rPr>
              <a:t>Teacher Olivia's Class</a:t>
            </a:r>
          </a:p>
        </p:txBody>
      </p:sp>
      <p:sp>
        <p:nvSpPr>
          <p:cNvPr name="TextBox 51" id="51"/>
          <p:cNvSpPr txBox="true"/>
          <p:nvPr/>
        </p:nvSpPr>
        <p:spPr>
          <a:xfrm rot="0">
            <a:off x="1395241" y="804261"/>
            <a:ext cx="4971595" cy="1031381"/>
          </a:xfrm>
          <a:prstGeom prst="rect">
            <a:avLst/>
          </a:prstGeom>
        </p:spPr>
        <p:txBody>
          <a:bodyPr anchor="t" rtlCol="false" tIns="0" lIns="0" bIns="0" rIns="0">
            <a:spAutoFit/>
          </a:bodyPr>
          <a:lstStyle/>
          <a:p>
            <a:pPr algn="ctr" marL="0" indent="0" lvl="0">
              <a:lnSpc>
                <a:spcPts val="8432"/>
              </a:lnSpc>
            </a:pPr>
            <a:r>
              <a:rPr lang="en-US" sz="6066" spc="-327">
                <a:solidFill>
                  <a:srgbClr val="000000"/>
                </a:solidFill>
                <a:latin typeface="Chau Philomene"/>
                <a:ea typeface="Chau Philomene"/>
                <a:cs typeface="Chau Philomene"/>
                <a:sym typeface="Chau Philomene"/>
              </a:rPr>
              <a:t>Before and After</a:t>
            </a:r>
          </a:p>
        </p:txBody>
      </p:sp>
      <p:sp>
        <p:nvSpPr>
          <p:cNvPr name="TextBox 52" id="52"/>
          <p:cNvSpPr txBox="true"/>
          <p:nvPr/>
        </p:nvSpPr>
        <p:spPr>
          <a:xfrm rot="0">
            <a:off x="3564027" y="2944777"/>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4</a:t>
            </a:r>
          </a:p>
        </p:txBody>
      </p:sp>
      <p:sp>
        <p:nvSpPr>
          <p:cNvPr name="TextBox 53" id="53"/>
          <p:cNvSpPr txBox="true"/>
          <p:nvPr/>
        </p:nvSpPr>
        <p:spPr>
          <a:xfrm rot="0">
            <a:off x="3564027" y="4046057"/>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12</a:t>
            </a:r>
          </a:p>
        </p:txBody>
      </p:sp>
      <p:sp>
        <p:nvSpPr>
          <p:cNvPr name="TextBox 54" id="54"/>
          <p:cNvSpPr txBox="true"/>
          <p:nvPr/>
        </p:nvSpPr>
        <p:spPr>
          <a:xfrm rot="0">
            <a:off x="3564027" y="5112880"/>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14</a:t>
            </a:r>
          </a:p>
        </p:txBody>
      </p:sp>
      <p:sp>
        <p:nvSpPr>
          <p:cNvPr name="TextBox 55" id="55"/>
          <p:cNvSpPr txBox="true"/>
          <p:nvPr/>
        </p:nvSpPr>
        <p:spPr>
          <a:xfrm rot="0">
            <a:off x="3564027" y="6127809"/>
            <a:ext cx="772638"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11</a:t>
            </a:r>
          </a:p>
        </p:txBody>
      </p:sp>
      <p:sp>
        <p:nvSpPr>
          <p:cNvPr name="TextBox 56" id="56"/>
          <p:cNvSpPr txBox="true"/>
          <p:nvPr/>
        </p:nvSpPr>
        <p:spPr>
          <a:xfrm rot="0">
            <a:off x="3702786" y="7227452"/>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16</a:t>
            </a:r>
          </a:p>
        </p:txBody>
      </p:sp>
      <p:sp>
        <p:nvSpPr>
          <p:cNvPr name="TextBox 57" id="57"/>
          <p:cNvSpPr txBox="true"/>
          <p:nvPr/>
        </p:nvSpPr>
        <p:spPr>
          <a:xfrm rot="0">
            <a:off x="3702786" y="8295933"/>
            <a:ext cx="495119" cy="674840"/>
          </a:xfrm>
          <a:prstGeom prst="rect">
            <a:avLst/>
          </a:prstGeom>
        </p:spPr>
        <p:txBody>
          <a:bodyPr anchor="t" rtlCol="false" tIns="0" lIns="0" bIns="0" rIns="0">
            <a:spAutoFit/>
          </a:bodyPr>
          <a:lstStyle/>
          <a:p>
            <a:pPr algn="ctr" marL="0" indent="0" lvl="0">
              <a:lnSpc>
                <a:spcPts val="5567"/>
              </a:lnSpc>
            </a:pPr>
            <a:r>
              <a:rPr lang="en-US" sz="4005" spc="-104">
                <a:solidFill>
                  <a:srgbClr val="000000"/>
                </a:solidFill>
                <a:latin typeface="Chau Philomene"/>
                <a:ea typeface="Chau Philomene"/>
                <a:cs typeface="Chau Philomene"/>
                <a:sym typeface="Chau Philomene"/>
              </a:rPr>
              <a:t>18</a:t>
            </a:r>
          </a:p>
        </p:txBody>
      </p:sp>
      <p:sp>
        <p:nvSpPr>
          <p:cNvPr name="TextBox 58" id="58"/>
          <p:cNvSpPr txBox="true"/>
          <p:nvPr/>
        </p:nvSpPr>
        <p:spPr>
          <a:xfrm rot="0">
            <a:off x="1174981" y="2088473"/>
            <a:ext cx="5556019" cy="243628"/>
          </a:xfrm>
          <a:prstGeom prst="rect">
            <a:avLst/>
          </a:prstGeom>
        </p:spPr>
        <p:txBody>
          <a:bodyPr anchor="t" rtlCol="false" tIns="0" lIns="0" bIns="0" rIns="0">
            <a:spAutoFit/>
          </a:bodyPr>
          <a:lstStyle/>
          <a:p>
            <a:pPr algn="ctr" marL="0" indent="0" lvl="0">
              <a:lnSpc>
                <a:spcPts val="1975"/>
              </a:lnSpc>
              <a:spcBef>
                <a:spcPct val="0"/>
              </a:spcBef>
            </a:pPr>
            <a:r>
              <a:rPr lang="en-US" sz="1411">
                <a:solidFill>
                  <a:srgbClr val="000000"/>
                </a:solidFill>
                <a:latin typeface="Crusoe Text"/>
                <a:ea typeface="Crusoe Text"/>
                <a:cs typeface="Crusoe Text"/>
                <a:sym typeface="Crusoe Text"/>
              </a:rPr>
              <a:t>Write the numbers before the numbers into the boxes.</a:t>
            </a:r>
          </a:p>
        </p:txBody>
      </p:sp>
      <p:grpSp>
        <p:nvGrpSpPr>
          <p:cNvPr name="Group 59" id="59"/>
          <p:cNvGrpSpPr/>
          <p:nvPr/>
        </p:nvGrpSpPr>
        <p:grpSpPr>
          <a:xfrm rot="0">
            <a:off x="5547392" y="2916330"/>
            <a:ext cx="772638" cy="746473"/>
            <a:chOff x="0" y="0"/>
            <a:chExt cx="253909" cy="245310"/>
          </a:xfrm>
        </p:grpSpPr>
        <p:sp>
          <p:nvSpPr>
            <p:cNvPr name="Freeform 60" id="60"/>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1" id="61"/>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2" id="62"/>
          <p:cNvGrpSpPr/>
          <p:nvPr/>
        </p:nvGrpSpPr>
        <p:grpSpPr>
          <a:xfrm rot="0">
            <a:off x="5547392" y="4026360"/>
            <a:ext cx="772638" cy="746473"/>
            <a:chOff x="0" y="0"/>
            <a:chExt cx="253909" cy="245310"/>
          </a:xfrm>
        </p:grpSpPr>
        <p:sp>
          <p:nvSpPr>
            <p:cNvPr name="Freeform 63" id="63"/>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4" id="64"/>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5" id="65"/>
          <p:cNvGrpSpPr/>
          <p:nvPr/>
        </p:nvGrpSpPr>
        <p:grpSpPr>
          <a:xfrm rot="0">
            <a:off x="5547392" y="5084454"/>
            <a:ext cx="772638" cy="746473"/>
            <a:chOff x="0" y="0"/>
            <a:chExt cx="253909" cy="245310"/>
          </a:xfrm>
        </p:grpSpPr>
        <p:sp>
          <p:nvSpPr>
            <p:cNvPr name="Freeform 66" id="66"/>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67" id="67"/>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68" id="68"/>
          <p:cNvGrpSpPr/>
          <p:nvPr/>
        </p:nvGrpSpPr>
        <p:grpSpPr>
          <a:xfrm rot="0">
            <a:off x="5547392" y="6142547"/>
            <a:ext cx="772638" cy="746473"/>
            <a:chOff x="0" y="0"/>
            <a:chExt cx="253909" cy="245310"/>
          </a:xfrm>
        </p:grpSpPr>
        <p:sp>
          <p:nvSpPr>
            <p:cNvPr name="Freeform 69" id="69"/>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0" id="70"/>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71" id="71"/>
          <p:cNvGrpSpPr/>
          <p:nvPr/>
        </p:nvGrpSpPr>
        <p:grpSpPr>
          <a:xfrm rot="0">
            <a:off x="5547392" y="7252578"/>
            <a:ext cx="772638" cy="746473"/>
            <a:chOff x="0" y="0"/>
            <a:chExt cx="253909" cy="245310"/>
          </a:xfrm>
        </p:grpSpPr>
        <p:sp>
          <p:nvSpPr>
            <p:cNvPr name="Freeform 72" id="72"/>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3" id="73"/>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grpSp>
        <p:nvGrpSpPr>
          <p:cNvPr name="Group 74" id="74"/>
          <p:cNvGrpSpPr/>
          <p:nvPr/>
        </p:nvGrpSpPr>
        <p:grpSpPr>
          <a:xfrm rot="0">
            <a:off x="5547392" y="8310671"/>
            <a:ext cx="772638" cy="746473"/>
            <a:chOff x="0" y="0"/>
            <a:chExt cx="253909" cy="245310"/>
          </a:xfrm>
        </p:grpSpPr>
        <p:sp>
          <p:nvSpPr>
            <p:cNvPr name="Freeform 75" id="75"/>
            <p:cNvSpPr/>
            <p:nvPr/>
          </p:nvSpPr>
          <p:spPr>
            <a:xfrm flipH="false" flipV="false" rot="0">
              <a:off x="0" y="0"/>
              <a:ext cx="253909" cy="245310"/>
            </a:xfrm>
            <a:custGeom>
              <a:avLst/>
              <a:gdLst/>
              <a:ahLst/>
              <a:cxnLst/>
              <a:rect r="r" b="b" t="t" l="l"/>
              <a:pathLst>
                <a:path h="245310" w="253909">
                  <a:moveTo>
                    <a:pt x="100201" y="0"/>
                  </a:moveTo>
                  <a:lnTo>
                    <a:pt x="153708" y="0"/>
                  </a:lnTo>
                  <a:cubicBezTo>
                    <a:pt x="180283" y="0"/>
                    <a:pt x="205769" y="10557"/>
                    <a:pt x="224560" y="29348"/>
                  </a:cubicBezTo>
                  <a:cubicBezTo>
                    <a:pt x="243352" y="48140"/>
                    <a:pt x="253909" y="73626"/>
                    <a:pt x="253909" y="100201"/>
                  </a:cubicBezTo>
                  <a:lnTo>
                    <a:pt x="253909" y="145109"/>
                  </a:lnTo>
                  <a:cubicBezTo>
                    <a:pt x="253909" y="171684"/>
                    <a:pt x="243352" y="197171"/>
                    <a:pt x="224560" y="215962"/>
                  </a:cubicBezTo>
                  <a:cubicBezTo>
                    <a:pt x="205769" y="234753"/>
                    <a:pt x="180283" y="245310"/>
                    <a:pt x="153708" y="245310"/>
                  </a:cubicBezTo>
                  <a:lnTo>
                    <a:pt x="100201" y="245310"/>
                  </a:lnTo>
                  <a:cubicBezTo>
                    <a:pt x="73626" y="245310"/>
                    <a:pt x="48140" y="234753"/>
                    <a:pt x="29348" y="215962"/>
                  </a:cubicBezTo>
                  <a:cubicBezTo>
                    <a:pt x="10557" y="197171"/>
                    <a:pt x="0" y="171684"/>
                    <a:pt x="0" y="145109"/>
                  </a:cubicBezTo>
                  <a:lnTo>
                    <a:pt x="0" y="100201"/>
                  </a:lnTo>
                  <a:cubicBezTo>
                    <a:pt x="0" y="73626"/>
                    <a:pt x="10557" y="48140"/>
                    <a:pt x="29348" y="29348"/>
                  </a:cubicBezTo>
                  <a:cubicBezTo>
                    <a:pt x="48140" y="10557"/>
                    <a:pt x="73626" y="0"/>
                    <a:pt x="100201" y="0"/>
                  </a:cubicBezTo>
                  <a:close/>
                </a:path>
              </a:pathLst>
            </a:custGeom>
            <a:solidFill>
              <a:srgbClr val="FFFFFF"/>
            </a:solidFill>
            <a:ln w="19050" cap="sq">
              <a:solidFill>
                <a:srgbClr val="000000"/>
              </a:solidFill>
              <a:prstDash val="solid"/>
              <a:miter/>
            </a:ln>
          </p:spPr>
        </p:sp>
        <p:sp>
          <p:nvSpPr>
            <p:cNvPr name="TextBox 76" id="76"/>
            <p:cNvSpPr txBox="true"/>
            <p:nvPr/>
          </p:nvSpPr>
          <p:spPr>
            <a:xfrm>
              <a:off x="0" y="-28575"/>
              <a:ext cx="253909" cy="273885"/>
            </a:xfrm>
            <a:prstGeom prst="rect">
              <a:avLst/>
            </a:prstGeom>
          </p:spPr>
          <p:txBody>
            <a:bodyPr anchor="ctr" rtlCol="false" tIns="47790" lIns="47790" bIns="47790" rIns="47790"/>
            <a:lstStyle/>
            <a:p>
              <a:pPr algn="ctr">
                <a:lnSpc>
                  <a:spcPts val="1448"/>
                </a:lnSpc>
              </a:pPr>
            </a:p>
          </p:txBody>
        </p:sp>
      </p:grpSp>
      <p:sp>
        <p:nvSpPr>
          <p:cNvPr name="AutoShape 77" id="77"/>
          <p:cNvSpPr/>
          <p:nvPr/>
        </p:nvSpPr>
        <p:spPr>
          <a:xfrm>
            <a:off x="4336665" y="8683908"/>
            <a:ext cx="1210727" cy="0"/>
          </a:xfrm>
          <a:prstGeom prst="line">
            <a:avLst/>
          </a:prstGeom>
          <a:ln cap="rnd" w="28575">
            <a:solidFill>
              <a:srgbClr val="BDB8AB"/>
            </a:solidFill>
            <a:prstDash val="sysDash"/>
            <a:headEnd type="none" len="sm" w="sm"/>
            <a:tailEnd type="arrow" len="sm" w="med"/>
          </a:ln>
        </p:spPr>
      </p:sp>
      <p:sp>
        <p:nvSpPr>
          <p:cNvPr name="AutoShape 78" id="78"/>
          <p:cNvSpPr/>
          <p:nvPr/>
        </p:nvSpPr>
        <p:spPr>
          <a:xfrm>
            <a:off x="4336665" y="7625814"/>
            <a:ext cx="1210727" cy="0"/>
          </a:xfrm>
          <a:prstGeom prst="line">
            <a:avLst/>
          </a:prstGeom>
          <a:ln cap="rnd" w="28575">
            <a:solidFill>
              <a:srgbClr val="BDB8AB"/>
            </a:solidFill>
            <a:prstDash val="sysDash"/>
            <a:headEnd type="none" len="sm" w="sm"/>
            <a:tailEnd type="arrow" len="sm" w="med"/>
          </a:ln>
        </p:spPr>
      </p:sp>
      <p:sp>
        <p:nvSpPr>
          <p:cNvPr name="AutoShape 79" id="79"/>
          <p:cNvSpPr/>
          <p:nvPr/>
        </p:nvSpPr>
        <p:spPr>
          <a:xfrm>
            <a:off x="4336665" y="6515784"/>
            <a:ext cx="1210727" cy="0"/>
          </a:xfrm>
          <a:prstGeom prst="line">
            <a:avLst/>
          </a:prstGeom>
          <a:ln cap="rnd" w="28575">
            <a:solidFill>
              <a:srgbClr val="BDB8AB"/>
            </a:solidFill>
            <a:prstDash val="sysDash"/>
            <a:headEnd type="none" len="sm" w="sm"/>
            <a:tailEnd type="arrow" len="sm" w="med"/>
          </a:ln>
        </p:spPr>
      </p:sp>
      <p:sp>
        <p:nvSpPr>
          <p:cNvPr name="AutoShape 80" id="80"/>
          <p:cNvSpPr/>
          <p:nvPr/>
        </p:nvSpPr>
        <p:spPr>
          <a:xfrm>
            <a:off x="4336665" y="5457691"/>
            <a:ext cx="1210727" cy="0"/>
          </a:xfrm>
          <a:prstGeom prst="line">
            <a:avLst/>
          </a:prstGeom>
          <a:ln cap="rnd" w="28575">
            <a:solidFill>
              <a:srgbClr val="BDB8AB"/>
            </a:solidFill>
            <a:prstDash val="sysDash"/>
            <a:headEnd type="none" len="sm" w="sm"/>
            <a:tailEnd type="arrow" len="sm" w="med"/>
          </a:ln>
        </p:spPr>
      </p:sp>
      <p:sp>
        <p:nvSpPr>
          <p:cNvPr name="AutoShape 81" id="81"/>
          <p:cNvSpPr/>
          <p:nvPr/>
        </p:nvSpPr>
        <p:spPr>
          <a:xfrm>
            <a:off x="4336665" y="4399597"/>
            <a:ext cx="1210727" cy="0"/>
          </a:xfrm>
          <a:prstGeom prst="line">
            <a:avLst/>
          </a:prstGeom>
          <a:ln cap="rnd" w="28575">
            <a:solidFill>
              <a:srgbClr val="BDB8AB"/>
            </a:solidFill>
            <a:prstDash val="sysDash"/>
            <a:headEnd type="none" len="sm" w="sm"/>
            <a:tailEnd type="arrow" len="sm" w="med"/>
          </a:ln>
        </p:spPr>
      </p:sp>
      <p:sp>
        <p:nvSpPr>
          <p:cNvPr name="AutoShape 82" id="82"/>
          <p:cNvSpPr/>
          <p:nvPr/>
        </p:nvSpPr>
        <p:spPr>
          <a:xfrm>
            <a:off x="4336665" y="3289567"/>
            <a:ext cx="1210727" cy="0"/>
          </a:xfrm>
          <a:prstGeom prst="line">
            <a:avLst/>
          </a:prstGeom>
          <a:ln cap="rnd" w="28575">
            <a:solidFill>
              <a:srgbClr val="BDB8AB"/>
            </a:solidFill>
            <a:prstDash val="sysDash"/>
            <a:headEnd type="none" len="sm" w="sm"/>
            <a:tailEnd type="arrow" len="sm" w="med"/>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DAG5QRPssoc</dc:identifier>
  <dcterms:modified xsi:type="dcterms:W3CDTF">2011-08-01T06:04:30Z</dcterms:modified>
  <cp:revision>1</cp:revision>
  <dc:title>Snowy_Winter_Primary_Math_Resource</dc:title>
</cp:coreProperties>
</file>