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44"/>
  </p:notesMasterIdLst>
  <p:sldIdLst>
    <p:sldId id="297" r:id="rId5"/>
    <p:sldId id="304" r:id="rId6"/>
    <p:sldId id="305" r:id="rId7"/>
    <p:sldId id="306" r:id="rId8"/>
    <p:sldId id="298" r:id="rId9"/>
    <p:sldId id="307" r:id="rId10"/>
    <p:sldId id="311" r:id="rId11"/>
    <p:sldId id="312" r:id="rId12"/>
    <p:sldId id="395" r:id="rId13"/>
    <p:sldId id="259" r:id="rId14"/>
    <p:sldId id="260" r:id="rId15"/>
    <p:sldId id="261" r:id="rId16"/>
    <p:sldId id="382" r:id="rId17"/>
    <p:sldId id="388" r:id="rId18"/>
    <p:sldId id="389" r:id="rId19"/>
    <p:sldId id="390" r:id="rId20"/>
    <p:sldId id="391" r:id="rId21"/>
    <p:sldId id="393" r:id="rId22"/>
    <p:sldId id="392" r:id="rId23"/>
    <p:sldId id="394" r:id="rId24"/>
    <p:sldId id="383" r:id="rId25"/>
    <p:sldId id="264" r:id="rId26"/>
    <p:sldId id="373" r:id="rId27"/>
    <p:sldId id="374" r:id="rId28"/>
    <p:sldId id="384" r:id="rId29"/>
    <p:sldId id="385" r:id="rId30"/>
    <p:sldId id="270" r:id="rId31"/>
    <p:sldId id="396" r:id="rId32"/>
    <p:sldId id="378" r:id="rId33"/>
    <p:sldId id="386" r:id="rId34"/>
    <p:sldId id="379" r:id="rId35"/>
    <p:sldId id="269" r:id="rId36"/>
    <p:sldId id="267" r:id="rId37"/>
    <p:sldId id="268" r:id="rId38"/>
    <p:sldId id="380" r:id="rId39"/>
    <p:sldId id="266" r:id="rId40"/>
    <p:sldId id="381" r:id="rId41"/>
    <p:sldId id="387" r:id="rId42"/>
    <p:sldId id="27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D7"/>
    <a:srgbClr val="C00000"/>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B09096-381D-485B-BEDB-A02C76062F19}" v="7" dt="2022-02-02T17:00:01.3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563" autoAdjust="0"/>
  </p:normalViewPr>
  <p:slideViewPr>
    <p:cSldViewPr snapToGrid="0">
      <p:cViewPr varScale="1">
        <p:scale>
          <a:sx n="42" d="100"/>
          <a:sy n="42" d="100"/>
        </p:scale>
        <p:origin x="158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isley Hendricks" userId="2ac35f95-6f10-4a5c-b286-0f96edc97cf9" providerId="ADAL" clId="{B0B09096-381D-485B-BEDB-A02C76062F19}"/>
    <pc:docChg chg="custSel modSld">
      <pc:chgData name="Paisley Hendricks" userId="2ac35f95-6f10-4a5c-b286-0f96edc97cf9" providerId="ADAL" clId="{B0B09096-381D-485B-BEDB-A02C76062F19}" dt="2022-02-02T17:01:52.515" v="96" actId="20577"/>
      <pc:docMkLst>
        <pc:docMk/>
      </pc:docMkLst>
      <pc:sldChg chg="addSp modSp mod">
        <pc:chgData name="Paisley Hendricks" userId="2ac35f95-6f10-4a5c-b286-0f96edc97cf9" providerId="ADAL" clId="{B0B09096-381D-485B-BEDB-A02C76062F19}" dt="2022-02-02T17:00:25.175" v="89" actId="14100"/>
        <pc:sldMkLst>
          <pc:docMk/>
          <pc:sldMk cId="2320190635" sldId="373"/>
        </pc:sldMkLst>
        <pc:spChg chg="mod">
          <ac:chgData name="Paisley Hendricks" userId="2ac35f95-6f10-4a5c-b286-0f96edc97cf9" providerId="ADAL" clId="{B0B09096-381D-485B-BEDB-A02C76062F19}" dt="2022-02-02T16:59:44.938" v="71" actId="14100"/>
          <ac:spMkLst>
            <pc:docMk/>
            <pc:sldMk cId="2320190635" sldId="373"/>
            <ac:spMk id="2" creationId="{F93F5E60-B45B-4092-B6DA-F6F02F3FCCDF}"/>
          </ac:spMkLst>
        </pc:spChg>
        <pc:spChg chg="mod">
          <ac:chgData name="Paisley Hendricks" userId="2ac35f95-6f10-4a5c-b286-0f96edc97cf9" providerId="ADAL" clId="{B0B09096-381D-485B-BEDB-A02C76062F19}" dt="2022-02-02T17:00:01.495" v="77" actId="27636"/>
          <ac:spMkLst>
            <pc:docMk/>
            <pc:sldMk cId="2320190635" sldId="373"/>
            <ac:spMk id="3" creationId="{89AFA346-8228-4B85-BC21-27D90A03E11B}"/>
          </ac:spMkLst>
        </pc:spChg>
        <pc:spChg chg="add mod">
          <ac:chgData name="Paisley Hendricks" userId="2ac35f95-6f10-4a5c-b286-0f96edc97cf9" providerId="ADAL" clId="{B0B09096-381D-485B-BEDB-A02C76062F19}" dt="2022-02-02T17:00:25.175" v="89" actId="14100"/>
          <ac:spMkLst>
            <pc:docMk/>
            <pc:sldMk cId="2320190635" sldId="373"/>
            <ac:spMk id="5" creationId="{B1D221C8-8ADA-4CBB-8379-04BE9175C09E}"/>
          </ac:spMkLst>
        </pc:spChg>
      </pc:sldChg>
      <pc:sldChg chg="modSp mod">
        <pc:chgData name="Paisley Hendricks" userId="2ac35f95-6f10-4a5c-b286-0f96edc97cf9" providerId="ADAL" clId="{B0B09096-381D-485B-BEDB-A02C76062F19}" dt="2022-02-02T17:01:52.515" v="96" actId="20577"/>
        <pc:sldMkLst>
          <pc:docMk/>
          <pc:sldMk cId="3543677384" sldId="374"/>
        </pc:sldMkLst>
        <pc:spChg chg="mod">
          <ac:chgData name="Paisley Hendricks" userId="2ac35f95-6f10-4a5c-b286-0f96edc97cf9" providerId="ADAL" clId="{B0B09096-381D-485B-BEDB-A02C76062F19}" dt="2022-02-02T17:01:52.515" v="96" actId="20577"/>
          <ac:spMkLst>
            <pc:docMk/>
            <pc:sldMk cId="3543677384" sldId="374"/>
            <ac:spMk id="3" creationId="{961189BE-11F0-4BF3-8B83-6CBD0F46FDF0}"/>
          </ac:spMkLst>
        </pc:spChg>
      </pc:sldChg>
    </pc:docChg>
  </pc:docChgLst>
  <pc:docChgLst>
    <pc:chgData name="Paisley Hendricks" userId="2ac35f95-6f10-4a5c-b286-0f96edc97cf9" providerId="ADAL" clId="{CAACFF8C-BA0A-4E74-9B4F-F2160CAAD434}"/>
    <pc:docChg chg="undo custSel addSld delSld modSld sldOrd">
      <pc:chgData name="Paisley Hendricks" userId="2ac35f95-6f10-4a5c-b286-0f96edc97cf9" providerId="ADAL" clId="{CAACFF8C-BA0A-4E74-9B4F-F2160CAAD434}" dt="2021-06-18T21:07:52.060" v="64" actId="47"/>
      <pc:docMkLst>
        <pc:docMk/>
      </pc:docMkLst>
      <pc:sldChg chg="modSp add mod setBg modClrScheme chgLayout modNotes">
        <pc:chgData name="Paisley Hendricks" userId="2ac35f95-6f10-4a5c-b286-0f96edc97cf9" providerId="ADAL" clId="{CAACFF8C-BA0A-4E74-9B4F-F2160CAAD434}" dt="2021-06-18T20:52:57.156" v="43" actId="26606"/>
        <pc:sldMkLst>
          <pc:docMk/>
          <pc:sldMk cId="0" sldId="258"/>
        </pc:sldMkLst>
        <pc:spChg chg="mod">
          <ac:chgData name="Paisley Hendricks" userId="2ac35f95-6f10-4a5c-b286-0f96edc97cf9" providerId="ADAL" clId="{CAACFF8C-BA0A-4E74-9B4F-F2160CAAD434}" dt="2021-06-18T20:52:57.156" v="43" actId="26606"/>
          <ac:spMkLst>
            <pc:docMk/>
            <pc:sldMk cId="0" sldId="258"/>
            <ac:spMk id="98" creationId="{00000000-0000-0000-0000-000000000000}"/>
          </ac:spMkLst>
        </pc:spChg>
        <pc:spChg chg="mod">
          <ac:chgData name="Paisley Hendricks" userId="2ac35f95-6f10-4a5c-b286-0f96edc97cf9" providerId="ADAL" clId="{CAACFF8C-BA0A-4E74-9B4F-F2160CAAD434}" dt="2021-06-18T20:52:57.156" v="43" actId="26606"/>
          <ac:spMkLst>
            <pc:docMk/>
            <pc:sldMk cId="0" sldId="258"/>
            <ac:spMk id="99" creationId="{00000000-0000-0000-0000-000000000000}"/>
          </ac:spMkLst>
        </pc:spChg>
      </pc:sldChg>
      <pc:sldChg chg="addSp modSp add mod setBg">
        <pc:chgData name="Paisley Hendricks" userId="2ac35f95-6f10-4a5c-b286-0f96edc97cf9" providerId="ADAL" clId="{CAACFF8C-BA0A-4E74-9B4F-F2160CAAD434}" dt="2021-06-18T20:52:52.343" v="42" actId="26606"/>
        <pc:sldMkLst>
          <pc:docMk/>
          <pc:sldMk cId="0" sldId="259"/>
        </pc:sldMkLst>
        <pc:spChg chg="mod">
          <ac:chgData name="Paisley Hendricks" userId="2ac35f95-6f10-4a5c-b286-0f96edc97cf9" providerId="ADAL" clId="{CAACFF8C-BA0A-4E74-9B4F-F2160CAAD434}" dt="2021-06-18T20:52:52.343" v="42" actId="26606"/>
          <ac:spMkLst>
            <pc:docMk/>
            <pc:sldMk cId="0" sldId="259"/>
            <ac:spMk id="104" creationId="{00000000-0000-0000-0000-000000000000}"/>
          </ac:spMkLst>
        </pc:spChg>
        <pc:spChg chg="mod">
          <ac:chgData name="Paisley Hendricks" userId="2ac35f95-6f10-4a5c-b286-0f96edc97cf9" providerId="ADAL" clId="{CAACFF8C-BA0A-4E74-9B4F-F2160CAAD434}" dt="2021-06-18T20:52:52.343" v="42" actId="26606"/>
          <ac:spMkLst>
            <pc:docMk/>
            <pc:sldMk cId="0" sldId="259"/>
            <ac:spMk id="105" creationId="{00000000-0000-0000-0000-000000000000}"/>
          </ac:spMkLst>
        </pc:spChg>
        <pc:spChg chg="add">
          <ac:chgData name="Paisley Hendricks" userId="2ac35f95-6f10-4a5c-b286-0f96edc97cf9" providerId="ADAL" clId="{CAACFF8C-BA0A-4E74-9B4F-F2160CAAD434}" dt="2021-06-18T20:52:52.343" v="42" actId="26606"/>
          <ac:spMkLst>
            <pc:docMk/>
            <pc:sldMk cId="0" sldId="259"/>
            <ac:spMk id="110" creationId="{B26EE4FD-480F-42A5-9FEB-DA630457CFB7}"/>
          </ac:spMkLst>
        </pc:spChg>
        <pc:spChg chg="add">
          <ac:chgData name="Paisley Hendricks" userId="2ac35f95-6f10-4a5c-b286-0f96edc97cf9" providerId="ADAL" clId="{CAACFF8C-BA0A-4E74-9B4F-F2160CAAD434}" dt="2021-06-18T20:52:52.343" v="42" actId="26606"/>
          <ac:spMkLst>
            <pc:docMk/>
            <pc:sldMk cId="0" sldId="259"/>
            <ac:spMk id="112" creationId="{A187062F-BE14-42FC-B06A-607DB23849C3}"/>
          </ac:spMkLst>
        </pc:spChg>
        <pc:spChg chg="add">
          <ac:chgData name="Paisley Hendricks" userId="2ac35f95-6f10-4a5c-b286-0f96edc97cf9" providerId="ADAL" clId="{CAACFF8C-BA0A-4E74-9B4F-F2160CAAD434}" dt="2021-06-18T20:52:52.343" v="42" actId="26606"/>
          <ac:spMkLst>
            <pc:docMk/>
            <pc:sldMk cId="0" sldId="259"/>
            <ac:spMk id="114" creationId="{731FE21B-2A45-4BF5-8B03-E12341988774}"/>
          </ac:spMkLst>
        </pc:spChg>
        <pc:spChg chg="add">
          <ac:chgData name="Paisley Hendricks" userId="2ac35f95-6f10-4a5c-b286-0f96edc97cf9" providerId="ADAL" clId="{CAACFF8C-BA0A-4E74-9B4F-F2160CAAD434}" dt="2021-06-18T20:52:52.343" v="42" actId="26606"/>
          <ac:spMkLst>
            <pc:docMk/>
            <pc:sldMk cId="0" sldId="259"/>
            <ac:spMk id="116" creationId="{2DC5A94D-79ED-48F5-9DC5-96CBB507CEC8}"/>
          </ac:spMkLst>
        </pc:spChg>
        <pc:spChg chg="add">
          <ac:chgData name="Paisley Hendricks" userId="2ac35f95-6f10-4a5c-b286-0f96edc97cf9" providerId="ADAL" clId="{CAACFF8C-BA0A-4E74-9B4F-F2160CAAD434}" dt="2021-06-18T20:52:52.343" v="42" actId="26606"/>
          <ac:spMkLst>
            <pc:docMk/>
            <pc:sldMk cId="0" sldId="259"/>
            <ac:spMk id="118" creationId="{93A3D4BE-AF25-4F9A-9C29-1145CCE24A28}"/>
          </ac:spMkLst>
        </pc:spChg>
      </pc:sldChg>
      <pc:sldChg chg="modSp add mod setBg chgLayout modNotes">
        <pc:chgData name="Paisley Hendricks" userId="2ac35f95-6f10-4a5c-b286-0f96edc97cf9" providerId="ADAL" clId="{CAACFF8C-BA0A-4E74-9B4F-F2160CAAD434}" dt="2021-06-18T20:52:46.586" v="41" actId="26606"/>
        <pc:sldMkLst>
          <pc:docMk/>
          <pc:sldMk cId="0" sldId="260"/>
        </pc:sldMkLst>
        <pc:spChg chg="mod">
          <ac:chgData name="Paisley Hendricks" userId="2ac35f95-6f10-4a5c-b286-0f96edc97cf9" providerId="ADAL" clId="{CAACFF8C-BA0A-4E74-9B4F-F2160CAAD434}" dt="2021-06-18T20:52:46.586" v="41" actId="26606"/>
          <ac:spMkLst>
            <pc:docMk/>
            <pc:sldMk cId="0" sldId="260"/>
            <ac:spMk id="110" creationId="{00000000-0000-0000-0000-000000000000}"/>
          </ac:spMkLst>
        </pc:spChg>
        <pc:spChg chg="mod">
          <ac:chgData name="Paisley Hendricks" userId="2ac35f95-6f10-4a5c-b286-0f96edc97cf9" providerId="ADAL" clId="{CAACFF8C-BA0A-4E74-9B4F-F2160CAAD434}" dt="2021-06-18T20:52:46.586" v="41" actId="26606"/>
          <ac:spMkLst>
            <pc:docMk/>
            <pc:sldMk cId="0" sldId="260"/>
            <ac:spMk id="111" creationId="{00000000-0000-0000-0000-000000000000}"/>
          </ac:spMkLst>
        </pc:spChg>
      </pc:sldChg>
      <pc:sldChg chg="addSp delSp modSp add mod setBg modClrScheme chgLayout modNotes">
        <pc:chgData name="Paisley Hendricks" userId="2ac35f95-6f10-4a5c-b286-0f96edc97cf9" providerId="ADAL" clId="{CAACFF8C-BA0A-4E74-9B4F-F2160CAAD434}" dt="2021-06-18T20:52:41.309" v="40" actId="1076"/>
        <pc:sldMkLst>
          <pc:docMk/>
          <pc:sldMk cId="0" sldId="261"/>
        </pc:sldMkLst>
        <pc:spChg chg="mod">
          <ac:chgData name="Paisley Hendricks" userId="2ac35f95-6f10-4a5c-b286-0f96edc97cf9" providerId="ADAL" clId="{CAACFF8C-BA0A-4E74-9B4F-F2160CAAD434}" dt="2021-06-18T20:52:37.642" v="38" actId="14100"/>
          <ac:spMkLst>
            <pc:docMk/>
            <pc:sldMk cId="0" sldId="261"/>
            <ac:spMk id="116" creationId="{00000000-0000-0000-0000-000000000000}"/>
          </ac:spMkLst>
        </pc:spChg>
        <pc:spChg chg="del">
          <ac:chgData name="Paisley Hendricks" userId="2ac35f95-6f10-4a5c-b286-0f96edc97cf9" providerId="ADAL" clId="{CAACFF8C-BA0A-4E74-9B4F-F2160CAAD434}" dt="2021-06-18T20:51:45.599" v="34" actId="478"/>
          <ac:spMkLst>
            <pc:docMk/>
            <pc:sldMk cId="0" sldId="261"/>
            <ac:spMk id="117" creationId="{00000000-0000-0000-0000-000000000000}"/>
          </ac:spMkLst>
        </pc:spChg>
        <pc:spChg chg="add del mod">
          <ac:chgData name="Paisley Hendricks" userId="2ac35f95-6f10-4a5c-b286-0f96edc97cf9" providerId="ADAL" clId="{CAACFF8C-BA0A-4E74-9B4F-F2160CAAD434}" dt="2021-06-18T20:52:34.408" v="37" actId="478"/>
          <ac:spMkLst>
            <pc:docMk/>
            <pc:sldMk cId="0" sldId="261"/>
            <ac:spMk id="135" creationId="{41672D3E-A0A7-4C9B-9D24-B9DB845F82D2}"/>
          </ac:spMkLst>
        </pc:spChg>
        <pc:picChg chg="add mod">
          <ac:chgData name="Paisley Hendricks" userId="2ac35f95-6f10-4a5c-b286-0f96edc97cf9" providerId="ADAL" clId="{CAACFF8C-BA0A-4E74-9B4F-F2160CAAD434}" dt="2021-06-18T20:52:41.309" v="40" actId="1076"/>
          <ac:picMkLst>
            <pc:docMk/>
            <pc:sldMk cId="0" sldId="261"/>
            <ac:picMk id="1026" creationId="{303E1BC8-C52A-4875-8AD0-F1FECDF8A2F8}"/>
          </ac:picMkLst>
        </pc:picChg>
      </pc:sldChg>
      <pc:sldChg chg="add setBg modNotes">
        <pc:chgData name="Paisley Hendricks" userId="2ac35f95-6f10-4a5c-b286-0f96edc97cf9" providerId="ADAL" clId="{CAACFF8C-BA0A-4E74-9B4F-F2160CAAD434}" dt="2021-06-18T20:50:00.572" v="0"/>
        <pc:sldMkLst>
          <pc:docMk/>
          <pc:sldMk cId="0" sldId="262"/>
        </pc:sldMkLst>
      </pc:sldChg>
      <pc:sldChg chg="addSp delSp modSp add mod setBg chgLayout modNotes">
        <pc:chgData name="Paisley Hendricks" userId="2ac35f95-6f10-4a5c-b286-0f96edc97cf9" providerId="ADAL" clId="{CAACFF8C-BA0A-4E74-9B4F-F2160CAAD434}" dt="2021-06-18T20:53:22.510" v="45" actId="26606"/>
        <pc:sldMkLst>
          <pc:docMk/>
          <pc:sldMk cId="0" sldId="263"/>
        </pc:sldMkLst>
        <pc:spChg chg="mod">
          <ac:chgData name="Paisley Hendricks" userId="2ac35f95-6f10-4a5c-b286-0f96edc97cf9" providerId="ADAL" clId="{CAACFF8C-BA0A-4E74-9B4F-F2160CAAD434}" dt="2021-06-18T20:53:22.510" v="45" actId="26606"/>
          <ac:spMkLst>
            <pc:docMk/>
            <pc:sldMk cId="0" sldId="263"/>
            <ac:spMk id="130" creationId="{00000000-0000-0000-0000-000000000000}"/>
          </ac:spMkLst>
        </pc:spChg>
        <pc:spChg chg="add del">
          <ac:chgData name="Paisley Hendricks" userId="2ac35f95-6f10-4a5c-b286-0f96edc97cf9" providerId="ADAL" clId="{CAACFF8C-BA0A-4E74-9B4F-F2160CAAD434}" dt="2021-06-18T20:53:22.510" v="45" actId="26606"/>
          <ac:spMkLst>
            <pc:docMk/>
            <pc:sldMk cId="0" sldId="263"/>
            <ac:spMk id="131" creationId="{00000000-0000-0000-0000-000000000000}"/>
          </ac:spMkLst>
        </pc:spChg>
        <pc:spChg chg="mod">
          <ac:chgData name="Paisley Hendricks" userId="2ac35f95-6f10-4a5c-b286-0f96edc97cf9" providerId="ADAL" clId="{CAACFF8C-BA0A-4E74-9B4F-F2160CAAD434}" dt="2021-06-18T20:53:22.510" v="45" actId="26606"/>
          <ac:spMkLst>
            <pc:docMk/>
            <pc:sldMk cId="0" sldId="263"/>
            <ac:spMk id="132" creationId="{00000000-0000-0000-0000-000000000000}"/>
          </ac:spMkLst>
        </pc:spChg>
        <pc:graphicFrameChg chg="add del">
          <ac:chgData name="Paisley Hendricks" userId="2ac35f95-6f10-4a5c-b286-0f96edc97cf9" providerId="ADAL" clId="{CAACFF8C-BA0A-4E74-9B4F-F2160CAAD434}" dt="2021-06-18T20:53:22.510" v="45" actId="26606"/>
          <ac:graphicFrameMkLst>
            <pc:docMk/>
            <pc:sldMk cId="0" sldId="263"/>
            <ac:graphicFrameMk id="134" creationId="{63F5C228-03AC-4D45-9354-678B3B365D37}"/>
          </ac:graphicFrameMkLst>
        </pc:graphicFrameChg>
      </pc:sldChg>
      <pc:sldChg chg="add setBg modNotes">
        <pc:chgData name="Paisley Hendricks" userId="2ac35f95-6f10-4a5c-b286-0f96edc97cf9" providerId="ADAL" clId="{CAACFF8C-BA0A-4E74-9B4F-F2160CAAD434}" dt="2021-06-18T20:50:00.572" v="0"/>
        <pc:sldMkLst>
          <pc:docMk/>
          <pc:sldMk cId="0" sldId="264"/>
        </pc:sldMkLst>
      </pc:sldChg>
      <pc:sldChg chg="modSp add mod setBg modNotes">
        <pc:chgData name="Paisley Hendricks" userId="2ac35f95-6f10-4a5c-b286-0f96edc97cf9" providerId="ADAL" clId="{CAACFF8C-BA0A-4E74-9B4F-F2160CAAD434}" dt="2021-06-18T20:54:30.805" v="48" actId="1076"/>
        <pc:sldMkLst>
          <pc:docMk/>
          <pc:sldMk cId="0" sldId="265"/>
        </pc:sldMkLst>
        <pc:spChg chg="mod">
          <ac:chgData name="Paisley Hendricks" userId="2ac35f95-6f10-4a5c-b286-0f96edc97cf9" providerId="ADAL" clId="{CAACFF8C-BA0A-4E74-9B4F-F2160CAAD434}" dt="2021-06-18T20:54:30.805" v="48" actId="1076"/>
          <ac:spMkLst>
            <pc:docMk/>
            <pc:sldMk cId="0" sldId="265"/>
            <ac:spMk id="147" creationId="{00000000-0000-0000-0000-000000000000}"/>
          </ac:spMkLst>
        </pc:spChg>
      </pc:sldChg>
      <pc:sldChg chg="add ord setBg modNotes">
        <pc:chgData name="Paisley Hendricks" userId="2ac35f95-6f10-4a5c-b286-0f96edc97cf9" providerId="ADAL" clId="{CAACFF8C-BA0A-4E74-9B4F-F2160CAAD434}" dt="2021-06-18T21:03:22.649" v="57"/>
        <pc:sldMkLst>
          <pc:docMk/>
          <pc:sldMk cId="0" sldId="266"/>
        </pc:sldMkLst>
      </pc:sldChg>
      <pc:sldChg chg="add ord setBg modNotes">
        <pc:chgData name="Paisley Hendricks" userId="2ac35f95-6f10-4a5c-b286-0f96edc97cf9" providerId="ADAL" clId="{CAACFF8C-BA0A-4E74-9B4F-F2160CAAD434}" dt="2021-06-18T21:03:35.557" v="59"/>
        <pc:sldMkLst>
          <pc:docMk/>
          <pc:sldMk cId="0" sldId="267"/>
        </pc:sldMkLst>
      </pc:sldChg>
      <pc:sldChg chg="modSp add setBg modNotes">
        <pc:chgData name="Paisley Hendricks" userId="2ac35f95-6f10-4a5c-b286-0f96edc97cf9" providerId="ADAL" clId="{CAACFF8C-BA0A-4E74-9B4F-F2160CAAD434}" dt="2021-06-18T20:50:00.572" v="0"/>
        <pc:sldMkLst>
          <pc:docMk/>
          <pc:sldMk cId="0" sldId="268"/>
        </pc:sldMkLst>
        <pc:spChg chg="mod">
          <ac:chgData name="Paisley Hendricks" userId="2ac35f95-6f10-4a5c-b286-0f96edc97cf9" providerId="ADAL" clId="{CAACFF8C-BA0A-4E74-9B4F-F2160CAAD434}" dt="2021-06-18T20:50:00.572" v="0"/>
          <ac:spMkLst>
            <pc:docMk/>
            <pc:sldMk cId="0" sldId="268"/>
            <ac:spMk id="177" creationId="{00000000-0000-0000-0000-000000000000}"/>
          </ac:spMkLst>
        </pc:spChg>
      </pc:sldChg>
      <pc:sldChg chg="add ord setBg modNotes">
        <pc:chgData name="Paisley Hendricks" userId="2ac35f95-6f10-4a5c-b286-0f96edc97cf9" providerId="ADAL" clId="{CAACFF8C-BA0A-4E74-9B4F-F2160CAAD434}" dt="2021-06-18T21:03:46.852" v="61"/>
        <pc:sldMkLst>
          <pc:docMk/>
          <pc:sldMk cId="0" sldId="269"/>
        </pc:sldMkLst>
      </pc:sldChg>
      <pc:sldChg chg="modSp add ord setBg modNotes">
        <pc:chgData name="Paisley Hendricks" userId="2ac35f95-6f10-4a5c-b286-0f96edc97cf9" providerId="ADAL" clId="{CAACFF8C-BA0A-4E74-9B4F-F2160CAAD434}" dt="2021-06-18T21:04:05.964" v="63"/>
        <pc:sldMkLst>
          <pc:docMk/>
          <pc:sldMk cId="0" sldId="270"/>
        </pc:sldMkLst>
        <pc:spChg chg="mod">
          <ac:chgData name="Paisley Hendricks" userId="2ac35f95-6f10-4a5c-b286-0f96edc97cf9" providerId="ADAL" clId="{CAACFF8C-BA0A-4E74-9B4F-F2160CAAD434}" dt="2021-06-18T20:50:00.572" v="0"/>
          <ac:spMkLst>
            <pc:docMk/>
            <pc:sldMk cId="0" sldId="270"/>
            <ac:spMk id="191" creationId="{00000000-0000-0000-0000-000000000000}"/>
          </ac:spMkLst>
        </pc:spChg>
      </pc:sldChg>
      <pc:sldChg chg="add setBg modNotes">
        <pc:chgData name="Paisley Hendricks" userId="2ac35f95-6f10-4a5c-b286-0f96edc97cf9" providerId="ADAL" clId="{CAACFF8C-BA0A-4E74-9B4F-F2160CAAD434}" dt="2021-06-18T20:50:00.572" v="0"/>
        <pc:sldMkLst>
          <pc:docMk/>
          <pc:sldMk cId="0" sldId="271"/>
        </pc:sldMkLst>
      </pc:sldChg>
      <pc:sldChg chg="add setBg modNotes">
        <pc:chgData name="Paisley Hendricks" userId="2ac35f95-6f10-4a5c-b286-0f96edc97cf9" providerId="ADAL" clId="{CAACFF8C-BA0A-4E74-9B4F-F2160CAAD434}" dt="2021-06-18T20:50:00.572" v="0"/>
        <pc:sldMkLst>
          <pc:docMk/>
          <pc:sldMk cId="0" sldId="272"/>
        </pc:sldMkLst>
      </pc:sldChg>
      <pc:sldChg chg="add setBg modNotes">
        <pc:chgData name="Paisley Hendricks" userId="2ac35f95-6f10-4a5c-b286-0f96edc97cf9" providerId="ADAL" clId="{CAACFF8C-BA0A-4E74-9B4F-F2160CAAD434}" dt="2021-06-18T20:50:00.572" v="0"/>
        <pc:sldMkLst>
          <pc:docMk/>
          <pc:sldMk cId="0" sldId="273"/>
        </pc:sldMkLst>
      </pc:sldChg>
      <pc:sldChg chg="add setBg modNotes">
        <pc:chgData name="Paisley Hendricks" userId="2ac35f95-6f10-4a5c-b286-0f96edc97cf9" providerId="ADAL" clId="{CAACFF8C-BA0A-4E74-9B4F-F2160CAAD434}" dt="2021-06-18T20:50:00.572" v="0"/>
        <pc:sldMkLst>
          <pc:docMk/>
          <pc:sldMk cId="0" sldId="274"/>
        </pc:sldMkLst>
      </pc:sldChg>
      <pc:sldChg chg="add setBg modNotes">
        <pc:chgData name="Paisley Hendricks" userId="2ac35f95-6f10-4a5c-b286-0f96edc97cf9" providerId="ADAL" clId="{CAACFF8C-BA0A-4E74-9B4F-F2160CAAD434}" dt="2021-06-18T20:50:00.572" v="0"/>
        <pc:sldMkLst>
          <pc:docMk/>
          <pc:sldMk cId="0" sldId="275"/>
        </pc:sldMkLst>
      </pc:sldChg>
      <pc:sldChg chg="add setBg modNotes">
        <pc:chgData name="Paisley Hendricks" userId="2ac35f95-6f10-4a5c-b286-0f96edc97cf9" providerId="ADAL" clId="{CAACFF8C-BA0A-4E74-9B4F-F2160CAAD434}" dt="2021-06-18T20:50:00.572" v="0"/>
        <pc:sldMkLst>
          <pc:docMk/>
          <pc:sldMk cId="0" sldId="276"/>
        </pc:sldMkLst>
      </pc:sldChg>
      <pc:sldChg chg="add del setBg modNotes">
        <pc:chgData name="Paisley Hendricks" userId="2ac35f95-6f10-4a5c-b286-0f96edc97cf9" providerId="ADAL" clId="{CAACFF8C-BA0A-4E74-9B4F-F2160CAAD434}" dt="2021-06-18T21:07:52.060" v="64" actId="47"/>
        <pc:sldMkLst>
          <pc:docMk/>
          <pc:sldMk cId="0" sldId="277"/>
        </pc:sldMkLst>
      </pc:sldChg>
      <pc:sldChg chg="add del setBg modNotes">
        <pc:chgData name="Paisley Hendricks" userId="2ac35f95-6f10-4a5c-b286-0f96edc97cf9" providerId="ADAL" clId="{CAACFF8C-BA0A-4E74-9B4F-F2160CAAD434}" dt="2021-06-18T21:07:52.060" v="64" actId="47"/>
        <pc:sldMkLst>
          <pc:docMk/>
          <pc:sldMk cId="0" sldId="278"/>
        </pc:sldMkLst>
      </pc:sldChg>
      <pc:sldChg chg="add del setBg modNotes">
        <pc:chgData name="Paisley Hendricks" userId="2ac35f95-6f10-4a5c-b286-0f96edc97cf9" providerId="ADAL" clId="{CAACFF8C-BA0A-4E74-9B4F-F2160CAAD434}" dt="2021-06-18T21:07:52.060" v="64" actId="47"/>
        <pc:sldMkLst>
          <pc:docMk/>
          <pc:sldMk cId="0" sldId="283"/>
        </pc:sldMkLst>
      </pc:sldChg>
      <pc:sldChg chg="add del setBg modNotes">
        <pc:chgData name="Paisley Hendricks" userId="2ac35f95-6f10-4a5c-b286-0f96edc97cf9" providerId="ADAL" clId="{CAACFF8C-BA0A-4E74-9B4F-F2160CAAD434}" dt="2021-06-18T21:07:52.060" v="64" actId="47"/>
        <pc:sldMkLst>
          <pc:docMk/>
          <pc:sldMk cId="0" sldId="289"/>
        </pc:sldMkLst>
      </pc:sldChg>
      <pc:sldChg chg="modSp mod">
        <pc:chgData name="Paisley Hendricks" userId="2ac35f95-6f10-4a5c-b286-0f96edc97cf9" providerId="ADAL" clId="{CAACFF8C-BA0A-4E74-9B4F-F2160CAAD434}" dt="2021-06-18T20:50:11.529" v="23" actId="20577"/>
        <pc:sldMkLst>
          <pc:docMk/>
          <pc:sldMk cId="4258181677" sldId="306"/>
        </pc:sldMkLst>
        <pc:spChg chg="mod">
          <ac:chgData name="Paisley Hendricks" userId="2ac35f95-6f10-4a5c-b286-0f96edc97cf9" providerId="ADAL" clId="{CAACFF8C-BA0A-4E74-9B4F-F2160CAAD434}" dt="2021-06-18T20:50:11.529" v="23" actId="20577"/>
          <ac:spMkLst>
            <pc:docMk/>
            <pc:sldMk cId="4258181677" sldId="306"/>
            <ac:spMk id="3" creationId="{47A54C83-4DBA-460A-BC38-EBEE2D99B3D4}"/>
          </ac:spMkLst>
        </pc:spChg>
      </pc:sldChg>
      <pc:sldChg chg="add del setBg">
        <pc:chgData name="Paisley Hendricks" userId="2ac35f95-6f10-4a5c-b286-0f96edc97cf9" providerId="ADAL" clId="{CAACFF8C-BA0A-4E74-9B4F-F2160CAAD434}" dt="2021-06-18T21:07:52.060" v="64" actId="47"/>
        <pc:sldMkLst>
          <pc:docMk/>
          <pc:sldMk cId="0" sldId="313"/>
        </pc:sldMkLst>
      </pc:sldChg>
      <pc:sldChg chg="add del">
        <pc:chgData name="Paisley Hendricks" userId="2ac35f95-6f10-4a5c-b286-0f96edc97cf9" providerId="ADAL" clId="{CAACFF8C-BA0A-4E74-9B4F-F2160CAAD434}" dt="2021-06-18T21:07:52.060" v="64" actId="47"/>
        <pc:sldMkLst>
          <pc:docMk/>
          <pc:sldMk cId="0" sldId="314"/>
        </pc:sldMkLst>
      </pc:sldChg>
      <pc:sldChg chg="add del setBg modNotes">
        <pc:chgData name="Paisley Hendricks" userId="2ac35f95-6f10-4a5c-b286-0f96edc97cf9" providerId="ADAL" clId="{CAACFF8C-BA0A-4E74-9B4F-F2160CAAD434}" dt="2021-06-18T21:07:52.060" v="64" actId="47"/>
        <pc:sldMkLst>
          <pc:docMk/>
          <pc:sldMk cId="0" sldId="315"/>
        </pc:sldMkLst>
      </pc:sldChg>
      <pc:sldChg chg="add del setBg modNotes">
        <pc:chgData name="Paisley Hendricks" userId="2ac35f95-6f10-4a5c-b286-0f96edc97cf9" providerId="ADAL" clId="{CAACFF8C-BA0A-4E74-9B4F-F2160CAAD434}" dt="2021-06-18T21:07:52.060" v="64" actId="47"/>
        <pc:sldMkLst>
          <pc:docMk/>
          <pc:sldMk cId="0" sldId="316"/>
        </pc:sldMkLst>
      </pc:sldChg>
      <pc:sldChg chg="add del setBg modNotes">
        <pc:chgData name="Paisley Hendricks" userId="2ac35f95-6f10-4a5c-b286-0f96edc97cf9" providerId="ADAL" clId="{CAACFF8C-BA0A-4E74-9B4F-F2160CAAD434}" dt="2021-06-18T21:07:52.060" v="64" actId="47"/>
        <pc:sldMkLst>
          <pc:docMk/>
          <pc:sldMk cId="0" sldId="317"/>
        </pc:sldMkLst>
      </pc:sldChg>
      <pc:sldChg chg="add del setBg modNotes">
        <pc:chgData name="Paisley Hendricks" userId="2ac35f95-6f10-4a5c-b286-0f96edc97cf9" providerId="ADAL" clId="{CAACFF8C-BA0A-4E74-9B4F-F2160CAAD434}" dt="2021-06-18T21:07:52.060" v="64" actId="47"/>
        <pc:sldMkLst>
          <pc:docMk/>
          <pc:sldMk cId="0" sldId="318"/>
        </pc:sldMkLst>
      </pc:sldChg>
      <pc:sldChg chg="add del setBg modNotes">
        <pc:chgData name="Paisley Hendricks" userId="2ac35f95-6f10-4a5c-b286-0f96edc97cf9" providerId="ADAL" clId="{CAACFF8C-BA0A-4E74-9B4F-F2160CAAD434}" dt="2021-06-18T21:07:52.060" v="64" actId="47"/>
        <pc:sldMkLst>
          <pc:docMk/>
          <pc:sldMk cId="0" sldId="319"/>
        </pc:sldMkLst>
      </pc:sldChg>
      <pc:sldChg chg="add del setBg modNotes">
        <pc:chgData name="Paisley Hendricks" userId="2ac35f95-6f10-4a5c-b286-0f96edc97cf9" providerId="ADAL" clId="{CAACFF8C-BA0A-4E74-9B4F-F2160CAAD434}" dt="2021-06-18T21:07:52.060" v="64" actId="47"/>
        <pc:sldMkLst>
          <pc:docMk/>
          <pc:sldMk cId="0" sldId="320"/>
        </pc:sldMkLst>
      </pc:sldChg>
      <pc:sldChg chg="add del setBg modNotes">
        <pc:chgData name="Paisley Hendricks" userId="2ac35f95-6f10-4a5c-b286-0f96edc97cf9" providerId="ADAL" clId="{CAACFF8C-BA0A-4E74-9B4F-F2160CAAD434}" dt="2021-06-18T21:07:52.060" v="64" actId="47"/>
        <pc:sldMkLst>
          <pc:docMk/>
          <pc:sldMk cId="0" sldId="321"/>
        </pc:sldMkLst>
      </pc:sldChg>
      <pc:sldChg chg="add del setBg modNotes">
        <pc:chgData name="Paisley Hendricks" userId="2ac35f95-6f10-4a5c-b286-0f96edc97cf9" providerId="ADAL" clId="{CAACFF8C-BA0A-4E74-9B4F-F2160CAAD434}" dt="2021-06-18T21:07:52.060" v="64" actId="47"/>
        <pc:sldMkLst>
          <pc:docMk/>
          <pc:sldMk cId="0" sldId="322"/>
        </pc:sldMkLst>
      </pc:sldChg>
      <pc:sldChg chg="add del setBg modNotes">
        <pc:chgData name="Paisley Hendricks" userId="2ac35f95-6f10-4a5c-b286-0f96edc97cf9" providerId="ADAL" clId="{CAACFF8C-BA0A-4E74-9B4F-F2160CAAD434}" dt="2021-06-18T21:07:52.060" v="64" actId="47"/>
        <pc:sldMkLst>
          <pc:docMk/>
          <pc:sldMk cId="0" sldId="323"/>
        </pc:sldMkLst>
      </pc:sldChg>
      <pc:sldChg chg="add del setBg modNotes">
        <pc:chgData name="Paisley Hendricks" userId="2ac35f95-6f10-4a5c-b286-0f96edc97cf9" providerId="ADAL" clId="{CAACFF8C-BA0A-4E74-9B4F-F2160CAAD434}" dt="2021-06-18T21:07:52.060" v="64" actId="47"/>
        <pc:sldMkLst>
          <pc:docMk/>
          <pc:sldMk cId="0" sldId="324"/>
        </pc:sldMkLst>
      </pc:sldChg>
      <pc:sldChg chg="add del setBg modNotes">
        <pc:chgData name="Paisley Hendricks" userId="2ac35f95-6f10-4a5c-b286-0f96edc97cf9" providerId="ADAL" clId="{CAACFF8C-BA0A-4E74-9B4F-F2160CAAD434}" dt="2021-06-18T21:07:52.060" v="64" actId="47"/>
        <pc:sldMkLst>
          <pc:docMk/>
          <pc:sldMk cId="0" sldId="325"/>
        </pc:sldMkLst>
      </pc:sldChg>
      <pc:sldChg chg="add del setBg modNotes">
        <pc:chgData name="Paisley Hendricks" userId="2ac35f95-6f10-4a5c-b286-0f96edc97cf9" providerId="ADAL" clId="{CAACFF8C-BA0A-4E74-9B4F-F2160CAAD434}" dt="2021-06-18T21:07:52.060" v="64" actId="47"/>
        <pc:sldMkLst>
          <pc:docMk/>
          <pc:sldMk cId="0" sldId="326"/>
        </pc:sldMkLst>
      </pc:sldChg>
      <pc:sldChg chg="add del setBg modNotes">
        <pc:chgData name="Paisley Hendricks" userId="2ac35f95-6f10-4a5c-b286-0f96edc97cf9" providerId="ADAL" clId="{CAACFF8C-BA0A-4E74-9B4F-F2160CAAD434}" dt="2021-06-18T21:07:52.060" v="64" actId="47"/>
        <pc:sldMkLst>
          <pc:docMk/>
          <pc:sldMk cId="0" sldId="327"/>
        </pc:sldMkLst>
      </pc:sldChg>
      <pc:sldChg chg="add del setBg modNotes">
        <pc:chgData name="Paisley Hendricks" userId="2ac35f95-6f10-4a5c-b286-0f96edc97cf9" providerId="ADAL" clId="{CAACFF8C-BA0A-4E74-9B4F-F2160CAAD434}" dt="2021-06-18T21:07:52.060" v="64" actId="47"/>
        <pc:sldMkLst>
          <pc:docMk/>
          <pc:sldMk cId="0" sldId="328"/>
        </pc:sldMkLst>
      </pc:sldChg>
      <pc:sldChg chg="add del setBg modNotes">
        <pc:chgData name="Paisley Hendricks" userId="2ac35f95-6f10-4a5c-b286-0f96edc97cf9" providerId="ADAL" clId="{CAACFF8C-BA0A-4E74-9B4F-F2160CAAD434}" dt="2021-06-18T21:07:52.060" v="64" actId="47"/>
        <pc:sldMkLst>
          <pc:docMk/>
          <pc:sldMk cId="0" sldId="329"/>
        </pc:sldMkLst>
      </pc:sldChg>
      <pc:sldChg chg="add del setBg modNotes">
        <pc:chgData name="Paisley Hendricks" userId="2ac35f95-6f10-4a5c-b286-0f96edc97cf9" providerId="ADAL" clId="{CAACFF8C-BA0A-4E74-9B4F-F2160CAAD434}" dt="2021-06-18T21:07:52.060" v="64" actId="47"/>
        <pc:sldMkLst>
          <pc:docMk/>
          <pc:sldMk cId="0" sldId="330"/>
        </pc:sldMkLst>
      </pc:sldChg>
      <pc:sldChg chg="delSp add setBg delDesignElem">
        <pc:chgData name="Paisley Hendricks" userId="2ac35f95-6f10-4a5c-b286-0f96edc97cf9" providerId="ADAL" clId="{CAACFF8C-BA0A-4E74-9B4F-F2160CAAD434}" dt="2021-06-18T21:02:21.587" v="52"/>
        <pc:sldMkLst>
          <pc:docMk/>
          <pc:sldMk cId="2320190635" sldId="373"/>
        </pc:sldMkLst>
        <pc:spChg chg="del">
          <ac:chgData name="Paisley Hendricks" userId="2ac35f95-6f10-4a5c-b286-0f96edc97cf9" providerId="ADAL" clId="{CAACFF8C-BA0A-4E74-9B4F-F2160CAAD434}" dt="2021-06-18T21:02:21.587" v="52"/>
          <ac:spMkLst>
            <pc:docMk/>
            <pc:sldMk cId="2320190635" sldId="373"/>
            <ac:spMk id="9" creationId="{6EFC920F-B85A-4068-BD93-41064EDE93D3}"/>
          </ac:spMkLst>
        </pc:spChg>
        <pc:spChg chg="del">
          <ac:chgData name="Paisley Hendricks" userId="2ac35f95-6f10-4a5c-b286-0f96edc97cf9" providerId="ADAL" clId="{CAACFF8C-BA0A-4E74-9B4F-F2160CAAD434}" dt="2021-06-18T21:02:21.587" v="52"/>
          <ac:spMkLst>
            <pc:docMk/>
            <pc:sldMk cId="2320190635" sldId="373"/>
            <ac:spMk id="15" creationId="{CBC4F608-B4B8-48C3-9572-C0F061B1CD99}"/>
          </ac:spMkLst>
        </pc:spChg>
        <pc:spChg chg="del">
          <ac:chgData name="Paisley Hendricks" userId="2ac35f95-6f10-4a5c-b286-0f96edc97cf9" providerId="ADAL" clId="{CAACFF8C-BA0A-4E74-9B4F-F2160CAAD434}" dt="2021-06-18T21:02:21.587" v="52"/>
          <ac:spMkLst>
            <pc:docMk/>
            <pc:sldMk cId="2320190635" sldId="373"/>
            <ac:spMk id="17" creationId="{1382A32C-5B0C-4B1C-A074-76C6DBCC9F87}"/>
          </ac:spMkLst>
        </pc:spChg>
        <pc:grpChg chg="del">
          <ac:chgData name="Paisley Hendricks" userId="2ac35f95-6f10-4a5c-b286-0f96edc97cf9" providerId="ADAL" clId="{CAACFF8C-BA0A-4E74-9B4F-F2160CAAD434}" dt="2021-06-18T21:02:21.587" v="52"/>
          <ac:grpSpMkLst>
            <pc:docMk/>
            <pc:sldMk cId="2320190635" sldId="373"/>
            <ac:grpSpMk id="11" creationId="{1C559108-BBAE-426C-8564-051D2BA6DDC8}"/>
          </ac:grpSpMkLst>
        </pc:grpChg>
      </pc:sldChg>
      <pc:sldChg chg="delSp add setBg delDesignElem">
        <pc:chgData name="Paisley Hendricks" userId="2ac35f95-6f10-4a5c-b286-0f96edc97cf9" providerId="ADAL" clId="{CAACFF8C-BA0A-4E74-9B4F-F2160CAAD434}" dt="2021-06-18T21:02:21.587" v="52"/>
        <pc:sldMkLst>
          <pc:docMk/>
          <pc:sldMk cId="3543677384" sldId="374"/>
        </pc:sldMkLst>
        <pc:spChg chg="del">
          <ac:chgData name="Paisley Hendricks" userId="2ac35f95-6f10-4a5c-b286-0f96edc97cf9" providerId="ADAL" clId="{CAACFF8C-BA0A-4E74-9B4F-F2160CAAD434}" dt="2021-06-18T21:02:21.587" v="52"/>
          <ac:spMkLst>
            <pc:docMk/>
            <pc:sldMk cId="3543677384" sldId="374"/>
            <ac:spMk id="20" creationId="{A7B99495-F43F-4D80-A44F-2CB4764EB90B}"/>
          </ac:spMkLst>
        </pc:spChg>
        <pc:spChg chg="del">
          <ac:chgData name="Paisley Hendricks" userId="2ac35f95-6f10-4a5c-b286-0f96edc97cf9" providerId="ADAL" clId="{CAACFF8C-BA0A-4E74-9B4F-F2160CAAD434}" dt="2021-06-18T21:02:21.587" v="52"/>
          <ac:spMkLst>
            <pc:docMk/>
            <pc:sldMk cId="3543677384" sldId="374"/>
            <ac:spMk id="21" creationId="{4F7EBAE4-9945-4473-9E34-B2C66EA0F03D}"/>
          </ac:spMkLst>
        </pc:spChg>
        <pc:spChg chg="del">
          <ac:chgData name="Paisley Hendricks" userId="2ac35f95-6f10-4a5c-b286-0f96edc97cf9" providerId="ADAL" clId="{CAACFF8C-BA0A-4E74-9B4F-F2160CAAD434}" dt="2021-06-18T21:02:21.587" v="52"/>
          <ac:spMkLst>
            <pc:docMk/>
            <pc:sldMk cId="3543677384" sldId="374"/>
            <ac:spMk id="22" creationId="{70BEB1E7-2F88-40BC-B73D-42E5B6F80BFC}"/>
          </ac:spMkLst>
        </pc:spChg>
      </pc:sldChg>
      <pc:sldChg chg="delSp add setBg delDesignElem">
        <pc:chgData name="Paisley Hendricks" userId="2ac35f95-6f10-4a5c-b286-0f96edc97cf9" providerId="ADAL" clId="{CAACFF8C-BA0A-4E74-9B4F-F2160CAAD434}" dt="2021-06-18T21:02:21.587" v="52"/>
        <pc:sldMkLst>
          <pc:docMk/>
          <pc:sldMk cId="3184808890" sldId="375"/>
        </pc:sldMkLst>
        <pc:spChg chg="del">
          <ac:chgData name="Paisley Hendricks" userId="2ac35f95-6f10-4a5c-b286-0f96edc97cf9" providerId="ADAL" clId="{CAACFF8C-BA0A-4E74-9B4F-F2160CAAD434}" dt="2021-06-18T21:02:21.587" v="52"/>
          <ac:spMkLst>
            <pc:docMk/>
            <pc:sldMk cId="3184808890" sldId="375"/>
            <ac:spMk id="33" creationId="{1BB867FF-FC45-48F7-8104-F89BE54909F1}"/>
          </ac:spMkLst>
        </pc:spChg>
        <pc:spChg chg="del">
          <ac:chgData name="Paisley Hendricks" userId="2ac35f95-6f10-4a5c-b286-0f96edc97cf9" providerId="ADAL" clId="{CAACFF8C-BA0A-4E74-9B4F-F2160CAAD434}" dt="2021-06-18T21:02:21.587" v="52"/>
          <ac:spMkLst>
            <pc:docMk/>
            <pc:sldMk cId="3184808890" sldId="375"/>
            <ac:spMk id="34" creationId="{8BB56887-D0D5-4F0C-9E19-7247EB83C8B7}"/>
          </ac:spMkLst>
        </pc:spChg>
        <pc:spChg chg="del">
          <ac:chgData name="Paisley Hendricks" userId="2ac35f95-6f10-4a5c-b286-0f96edc97cf9" providerId="ADAL" clId="{CAACFF8C-BA0A-4E74-9B4F-F2160CAAD434}" dt="2021-06-18T21:02:21.587" v="52"/>
          <ac:spMkLst>
            <pc:docMk/>
            <pc:sldMk cId="3184808890" sldId="375"/>
            <ac:spMk id="35" creationId="{081E4A58-353D-44AE-B2FC-2A74E2E400F7}"/>
          </ac:spMkLst>
        </pc:spChg>
      </pc:sldChg>
      <pc:sldChg chg="delSp add setBg delDesignElem">
        <pc:chgData name="Paisley Hendricks" userId="2ac35f95-6f10-4a5c-b286-0f96edc97cf9" providerId="ADAL" clId="{CAACFF8C-BA0A-4E74-9B4F-F2160CAAD434}" dt="2021-06-18T21:03:11.488" v="55"/>
        <pc:sldMkLst>
          <pc:docMk/>
          <pc:sldMk cId="463851788" sldId="378"/>
        </pc:sldMkLst>
        <pc:spChg chg="del">
          <ac:chgData name="Paisley Hendricks" userId="2ac35f95-6f10-4a5c-b286-0f96edc97cf9" providerId="ADAL" clId="{CAACFF8C-BA0A-4E74-9B4F-F2160CAAD434}" dt="2021-06-18T21:03:11.488" v="55"/>
          <ac:spMkLst>
            <pc:docMk/>
            <pc:sldMk cId="463851788" sldId="378"/>
            <ac:spMk id="8" creationId="{907EF6B7-1338-4443-8C46-6A318D952DFD}"/>
          </ac:spMkLst>
        </pc:spChg>
        <pc:spChg chg="del">
          <ac:chgData name="Paisley Hendricks" userId="2ac35f95-6f10-4a5c-b286-0f96edc97cf9" providerId="ADAL" clId="{CAACFF8C-BA0A-4E74-9B4F-F2160CAAD434}" dt="2021-06-18T21:03:11.488" v="55"/>
          <ac:spMkLst>
            <pc:docMk/>
            <pc:sldMk cId="463851788" sldId="378"/>
            <ac:spMk id="10" creationId="{DAAE4CDD-124C-4DCF-9584-B6033B545DD5}"/>
          </ac:spMkLst>
        </pc:spChg>
        <pc:spChg chg="del">
          <ac:chgData name="Paisley Hendricks" userId="2ac35f95-6f10-4a5c-b286-0f96edc97cf9" providerId="ADAL" clId="{CAACFF8C-BA0A-4E74-9B4F-F2160CAAD434}" dt="2021-06-18T21:03:11.488" v="55"/>
          <ac:spMkLst>
            <pc:docMk/>
            <pc:sldMk cId="463851788" sldId="378"/>
            <ac:spMk id="12" creationId="{081E4A58-353D-44AE-B2FC-2A74E2E400F7}"/>
          </ac:spMkLst>
        </pc:spChg>
      </pc:sldChg>
      <pc:sldChg chg="add">
        <pc:chgData name="Paisley Hendricks" userId="2ac35f95-6f10-4a5c-b286-0f96edc97cf9" providerId="ADAL" clId="{CAACFF8C-BA0A-4E74-9B4F-F2160CAAD434}" dt="2021-06-18T21:03:11.488" v="55"/>
        <pc:sldMkLst>
          <pc:docMk/>
          <pc:sldMk cId="2248935885" sldId="379"/>
        </pc:sldMkLst>
      </pc:sldChg>
      <pc:sldChg chg="delSp add setBg delDesignElem">
        <pc:chgData name="Paisley Hendricks" userId="2ac35f95-6f10-4a5c-b286-0f96edc97cf9" providerId="ADAL" clId="{CAACFF8C-BA0A-4E74-9B4F-F2160CAAD434}" dt="2021-06-18T21:03:11.488" v="55"/>
        <pc:sldMkLst>
          <pc:docMk/>
          <pc:sldMk cId="3056356599" sldId="380"/>
        </pc:sldMkLst>
        <pc:spChg chg="del">
          <ac:chgData name="Paisley Hendricks" userId="2ac35f95-6f10-4a5c-b286-0f96edc97cf9" providerId="ADAL" clId="{CAACFF8C-BA0A-4E74-9B4F-F2160CAAD434}" dt="2021-06-18T21:03:11.488" v="55"/>
          <ac:spMkLst>
            <pc:docMk/>
            <pc:sldMk cId="3056356599" sldId="380"/>
            <ac:spMk id="8" creationId="{907EF6B7-1338-4443-8C46-6A318D952DFD}"/>
          </ac:spMkLst>
        </pc:spChg>
        <pc:spChg chg="del">
          <ac:chgData name="Paisley Hendricks" userId="2ac35f95-6f10-4a5c-b286-0f96edc97cf9" providerId="ADAL" clId="{CAACFF8C-BA0A-4E74-9B4F-F2160CAAD434}" dt="2021-06-18T21:03:11.488" v="55"/>
          <ac:spMkLst>
            <pc:docMk/>
            <pc:sldMk cId="3056356599" sldId="380"/>
            <ac:spMk id="10" creationId="{DAAE4CDD-124C-4DCF-9584-B6033B545DD5}"/>
          </ac:spMkLst>
        </pc:spChg>
        <pc:spChg chg="del">
          <ac:chgData name="Paisley Hendricks" userId="2ac35f95-6f10-4a5c-b286-0f96edc97cf9" providerId="ADAL" clId="{CAACFF8C-BA0A-4E74-9B4F-F2160CAAD434}" dt="2021-06-18T21:03:11.488" v="55"/>
          <ac:spMkLst>
            <pc:docMk/>
            <pc:sldMk cId="3056356599" sldId="380"/>
            <ac:spMk id="12" creationId="{081E4A58-353D-44AE-B2FC-2A74E2E400F7}"/>
          </ac:spMkLst>
        </pc:spChg>
      </pc:sldChg>
      <pc:sldChg chg="add">
        <pc:chgData name="Paisley Hendricks" userId="2ac35f95-6f10-4a5c-b286-0f96edc97cf9" providerId="ADAL" clId="{CAACFF8C-BA0A-4E74-9B4F-F2160CAAD434}" dt="2021-06-18T21:03:11.488" v="55"/>
        <pc:sldMkLst>
          <pc:docMk/>
          <pc:sldMk cId="3221254500" sldId="381"/>
        </pc:sldMkLst>
      </pc:sldChg>
    </pc:docChg>
  </pc:docChgLst>
  <pc:docChgLst>
    <pc:chgData name="Dana Ruehlen" userId="S::dana.ruehlen@sd72.bc.ca::8a7a45db-9684-4fd3-ab19-415e9ed08f30" providerId="AD" clId="Web-{6309E21E-D79A-32CD-68E7-5FD1DDA22490}"/>
    <pc:docChg chg="modSld">
      <pc:chgData name="Dana Ruehlen" userId="S::dana.ruehlen@sd72.bc.ca::8a7a45db-9684-4fd3-ab19-415e9ed08f30" providerId="AD" clId="Web-{6309E21E-D79A-32CD-68E7-5FD1DDA22490}" dt="2021-09-02T02:52:04.253" v="34" actId="1076"/>
      <pc:docMkLst>
        <pc:docMk/>
      </pc:docMkLst>
      <pc:sldChg chg="addSp modSp">
        <pc:chgData name="Dana Ruehlen" userId="S::dana.ruehlen@sd72.bc.ca::8a7a45db-9684-4fd3-ab19-415e9ed08f30" providerId="AD" clId="Web-{6309E21E-D79A-32CD-68E7-5FD1DDA22490}" dt="2021-09-02T02:47:59.985" v="5" actId="1076"/>
        <pc:sldMkLst>
          <pc:docMk/>
          <pc:sldMk cId="4152119490" sldId="389"/>
        </pc:sldMkLst>
        <pc:picChg chg="add mod">
          <ac:chgData name="Dana Ruehlen" userId="S::dana.ruehlen@sd72.bc.ca::8a7a45db-9684-4fd3-ab19-415e9ed08f30" providerId="AD" clId="Web-{6309E21E-D79A-32CD-68E7-5FD1DDA22490}" dt="2021-09-02T02:47:59.985" v="5" actId="1076"/>
          <ac:picMkLst>
            <pc:docMk/>
            <pc:sldMk cId="4152119490" sldId="389"/>
            <ac:picMk id="4" creationId="{1403EE95-2BF8-4C84-86D7-12DF506AC96E}"/>
          </ac:picMkLst>
        </pc:picChg>
      </pc:sldChg>
      <pc:sldChg chg="addSp delSp modSp mod chgLayout">
        <pc:chgData name="Dana Ruehlen" userId="S::dana.ruehlen@sd72.bc.ca::8a7a45db-9684-4fd3-ab19-415e9ed08f30" providerId="AD" clId="Web-{6309E21E-D79A-32CD-68E7-5FD1DDA22490}" dt="2021-09-02T02:52:04.253" v="34" actId="1076"/>
        <pc:sldMkLst>
          <pc:docMk/>
          <pc:sldMk cId="2956838209" sldId="391"/>
        </pc:sldMkLst>
        <pc:spChg chg="mod">
          <ac:chgData name="Dana Ruehlen" userId="S::dana.ruehlen@sd72.bc.ca::8a7a45db-9684-4fd3-ab19-415e9ed08f30" providerId="AD" clId="Web-{6309E21E-D79A-32CD-68E7-5FD1DDA22490}" dt="2021-09-02T02:51:58.925" v="32" actId="14100"/>
          <ac:spMkLst>
            <pc:docMk/>
            <pc:sldMk cId="2956838209" sldId="391"/>
            <ac:spMk id="2" creationId="{325258D4-30BC-4390-A55B-D4FABE2861AD}"/>
          </ac:spMkLst>
        </pc:spChg>
        <pc:spChg chg="mod ord">
          <ac:chgData name="Dana Ruehlen" userId="S::dana.ruehlen@sd72.bc.ca::8a7a45db-9684-4fd3-ab19-415e9ed08f30" providerId="AD" clId="Web-{6309E21E-D79A-32CD-68E7-5FD1DDA22490}" dt="2021-09-02T02:52:02.597" v="33" actId="1076"/>
          <ac:spMkLst>
            <pc:docMk/>
            <pc:sldMk cId="2956838209" sldId="391"/>
            <ac:spMk id="3" creationId="{AE19AD39-5AEA-4E2A-84B1-5E0CC28F2ADE}"/>
          </ac:spMkLst>
        </pc:spChg>
        <pc:spChg chg="add del mod">
          <ac:chgData name="Dana Ruehlen" userId="S::dana.ruehlen@sd72.bc.ca::8a7a45db-9684-4fd3-ab19-415e9ed08f30" providerId="AD" clId="Web-{6309E21E-D79A-32CD-68E7-5FD1DDA22490}" dt="2021-09-02T02:49:50.486" v="12"/>
          <ac:spMkLst>
            <pc:docMk/>
            <pc:sldMk cId="2956838209" sldId="391"/>
            <ac:spMk id="5" creationId="{15F658F1-A151-48D3-9925-D7E04C893EE2}"/>
          </ac:spMkLst>
        </pc:spChg>
        <pc:picChg chg="add mod">
          <ac:chgData name="Dana Ruehlen" userId="S::dana.ruehlen@sd72.bc.ca::8a7a45db-9684-4fd3-ab19-415e9ed08f30" providerId="AD" clId="Web-{6309E21E-D79A-32CD-68E7-5FD1DDA22490}" dt="2021-09-02T02:52:04.253" v="34" actId="1076"/>
          <ac:picMkLst>
            <pc:docMk/>
            <pc:sldMk cId="2956838209" sldId="391"/>
            <ac:picMk id="4" creationId="{8373DA70-290F-4EBE-9DDA-A0A08EFE2136}"/>
          </ac:picMkLst>
        </pc:picChg>
      </pc:sldChg>
      <pc:sldChg chg="modSp">
        <pc:chgData name="Dana Ruehlen" userId="S::dana.ruehlen@sd72.bc.ca::8a7a45db-9684-4fd3-ab19-415e9ed08f30" providerId="AD" clId="Web-{6309E21E-D79A-32CD-68E7-5FD1DDA22490}" dt="2021-09-02T02:46:10.250" v="1"/>
        <pc:sldMkLst>
          <pc:docMk/>
          <pc:sldMk cId="428749436" sldId="392"/>
        </pc:sldMkLst>
        <pc:spChg chg="mod">
          <ac:chgData name="Dana Ruehlen" userId="S::dana.ruehlen@sd72.bc.ca::8a7a45db-9684-4fd3-ab19-415e9ed08f30" providerId="AD" clId="Web-{6309E21E-D79A-32CD-68E7-5FD1DDA22490}" dt="2021-09-02T02:46:10.250" v="1"/>
          <ac:spMkLst>
            <pc:docMk/>
            <pc:sldMk cId="428749436" sldId="392"/>
            <ac:spMk id="3" creationId="{AE19AD39-5AEA-4E2A-84B1-5E0CC28F2ADE}"/>
          </ac:spMkLst>
        </pc:spChg>
      </pc:sldChg>
    </pc:docChg>
  </pc:docChgLst>
  <pc:docChgLst>
    <pc:chgData name="Dana Ruehlen" userId="S::dana.ruehlen@sd72.bc.ca::8a7a45db-9684-4fd3-ab19-415e9ed08f30" providerId="AD" clId="Web-{729A222E-90F2-2015-3E93-901E1FEDB2BC}"/>
    <pc:docChg chg="addSld modSld">
      <pc:chgData name="Dana Ruehlen" userId="S::dana.ruehlen@sd72.bc.ca::8a7a45db-9684-4fd3-ab19-415e9ed08f30" providerId="AD" clId="Web-{729A222E-90F2-2015-3E93-901E1FEDB2BC}" dt="2021-09-02T02:04:16.088" v="192" actId="20577"/>
      <pc:docMkLst>
        <pc:docMk/>
      </pc:docMkLst>
      <pc:sldChg chg="modSp">
        <pc:chgData name="Dana Ruehlen" userId="S::dana.ruehlen@sd72.bc.ca::8a7a45db-9684-4fd3-ab19-415e9ed08f30" providerId="AD" clId="Web-{729A222E-90F2-2015-3E93-901E1FEDB2BC}" dt="2021-09-02T01:56:39.447" v="165" actId="1076"/>
        <pc:sldMkLst>
          <pc:docMk/>
          <pc:sldMk cId="0" sldId="258"/>
        </pc:sldMkLst>
        <pc:spChg chg="mod">
          <ac:chgData name="Dana Ruehlen" userId="S::dana.ruehlen@sd72.bc.ca::8a7a45db-9684-4fd3-ab19-415e9ed08f30" providerId="AD" clId="Web-{729A222E-90F2-2015-3E93-901E1FEDB2BC}" dt="2021-09-02T01:56:39.447" v="165" actId="1076"/>
          <ac:spMkLst>
            <pc:docMk/>
            <pc:sldMk cId="0" sldId="258"/>
            <ac:spMk id="98" creationId="{00000000-0000-0000-0000-000000000000}"/>
          </ac:spMkLst>
        </pc:spChg>
        <pc:spChg chg="mod">
          <ac:chgData name="Dana Ruehlen" userId="S::dana.ruehlen@sd72.bc.ca::8a7a45db-9684-4fd3-ab19-415e9ed08f30" providerId="AD" clId="Web-{729A222E-90F2-2015-3E93-901E1FEDB2BC}" dt="2021-09-02T01:56:36.306" v="164" actId="1076"/>
          <ac:spMkLst>
            <pc:docMk/>
            <pc:sldMk cId="0" sldId="258"/>
            <ac:spMk id="99" creationId="{00000000-0000-0000-0000-000000000000}"/>
          </ac:spMkLst>
        </pc:spChg>
      </pc:sldChg>
      <pc:sldChg chg="modSp">
        <pc:chgData name="Dana Ruehlen" userId="S::dana.ruehlen@sd72.bc.ca::8a7a45db-9684-4fd3-ab19-415e9ed08f30" providerId="AD" clId="Web-{729A222E-90F2-2015-3E93-901E1FEDB2BC}" dt="2021-09-02T02:04:16.088" v="192" actId="20577"/>
        <pc:sldMkLst>
          <pc:docMk/>
          <pc:sldMk cId="0" sldId="264"/>
        </pc:sldMkLst>
        <pc:spChg chg="mod">
          <ac:chgData name="Dana Ruehlen" userId="S::dana.ruehlen@sd72.bc.ca::8a7a45db-9684-4fd3-ab19-415e9ed08f30" providerId="AD" clId="Web-{729A222E-90F2-2015-3E93-901E1FEDB2BC}" dt="2021-09-02T02:01:57.197" v="173" actId="1076"/>
          <ac:spMkLst>
            <pc:docMk/>
            <pc:sldMk cId="0" sldId="264"/>
            <ac:spMk id="138" creationId="{00000000-0000-0000-0000-000000000000}"/>
          </ac:spMkLst>
        </pc:spChg>
        <pc:spChg chg="mod">
          <ac:chgData name="Dana Ruehlen" userId="S::dana.ruehlen@sd72.bc.ca::8a7a45db-9684-4fd3-ab19-415e9ed08f30" providerId="AD" clId="Web-{729A222E-90F2-2015-3E93-901E1FEDB2BC}" dt="2021-09-02T02:04:14.978" v="191" actId="20577"/>
          <ac:spMkLst>
            <pc:docMk/>
            <pc:sldMk cId="0" sldId="264"/>
            <ac:spMk id="139" creationId="{00000000-0000-0000-0000-000000000000}"/>
          </ac:spMkLst>
        </pc:spChg>
        <pc:spChg chg="mod">
          <ac:chgData name="Dana Ruehlen" userId="S::dana.ruehlen@sd72.bc.ca::8a7a45db-9684-4fd3-ab19-415e9ed08f30" providerId="AD" clId="Web-{729A222E-90F2-2015-3E93-901E1FEDB2BC}" dt="2021-09-02T02:04:16.088" v="192" actId="20577"/>
          <ac:spMkLst>
            <pc:docMk/>
            <pc:sldMk cId="0" sldId="264"/>
            <ac:spMk id="140" creationId="{00000000-0000-0000-0000-000000000000}"/>
          </ac:spMkLst>
        </pc:spChg>
        <pc:spChg chg="mod">
          <ac:chgData name="Dana Ruehlen" userId="S::dana.ruehlen@sd72.bc.ca::8a7a45db-9684-4fd3-ab19-415e9ed08f30" providerId="AD" clId="Web-{729A222E-90F2-2015-3E93-901E1FEDB2BC}" dt="2021-09-02T02:02:30.931" v="178" actId="20577"/>
          <ac:spMkLst>
            <pc:docMk/>
            <pc:sldMk cId="0" sldId="264"/>
            <ac:spMk id="141" creationId="{00000000-0000-0000-0000-000000000000}"/>
          </ac:spMkLst>
        </pc:spChg>
      </pc:sldChg>
      <pc:sldChg chg="modSp">
        <pc:chgData name="Dana Ruehlen" userId="S::dana.ruehlen@sd72.bc.ca::8a7a45db-9684-4fd3-ab19-415e9ed08f30" providerId="AD" clId="Web-{729A222E-90F2-2015-3E93-901E1FEDB2BC}" dt="2021-09-02T01:46:48.431" v="5" actId="20577"/>
        <pc:sldMkLst>
          <pc:docMk/>
          <pc:sldMk cId="2478531648" sldId="382"/>
        </pc:sldMkLst>
        <pc:spChg chg="mod">
          <ac:chgData name="Dana Ruehlen" userId="S::dana.ruehlen@sd72.bc.ca::8a7a45db-9684-4fd3-ab19-415e9ed08f30" providerId="AD" clId="Web-{729A222E-90F2-2015-3E93-901E1FEDB2BC}" dt="2021-09-02T01:46:48.431" v="5" actId="20577"/>
          <ac:spMkLst>
            <pc:docMk/>
            <pc:sldMk cId="2478531648" sldId="382"/>
            <ac:spMk id="5" creationId="{C4D639A4-AFE9-40A5-8B68-2C3D00392B59}"/>
          </ac:spMkLst>
        </pc:spChg>
      </pc:sldChg>
      <pc:sldChg chg="modSp">
        <pc:chgData name="Dana Ruehlen" userId="S::dana.ruehlen@sd72.bc.ca::8a7a45db-9684-4fd3-ab19-415e9ed08f30" providerId="AD" clId="Web-{729A222E-90F2-2015-3E93-901E1FEDB2BC}" dt="2021-09-02T02:01:31.869" v="172" actId="20577"/>
        <pc:sldMkLst>
          <pc:docMk/>
          <pc:sldMk cId="20349618" sldId="383"/>
        </pc:sldMkLst>
        <pc:spChg chg="mod">
          <ac:chgData name="Dana Ruehlen" userId="S::dana.ruehlen@sd72.bc.ca::8a7a45db-9684-4fd3-ab19-415e9ed08f30" providerId="AD" clId="Web-{729A222E-90F2-2015-3E93-901E1FEDB2BC}" dt="2021-09-02T02:01:12.869" v="170" actId="20577"/>
          <ac:spMkLst>
            <pc:docMk/>
            <pc:sldMk cId="20349618" sldId="383"/>
            <ac:spMk id="4" creationId="{D5181259-DE1A-4EDC-8A93-05F50ED4A0C0}"/>
          </ac:spMkLst>
        </pc:spChg>
        <pc:spChg chg="mod">
          <ac:chgData name="Dana Ruehlen" userId="S::dana.ruehlen@sd72.bc.ca::8a7a45db-9684-4fd3-ab19-415e9ed08f30" providerId="AD" clId="Web-{729A222E-90F2-2015-3E93-901E1FEDB2BC}" dt="2021-09-02T02:01:31.869" v="172" actId="20577"/>
          <ac:spMkLst>
            <pc:docMk/>
            <pc:sldMk cId="20349618" sldId="383"/>
            <ac:spMk id="6" creationId="{F4D34AA0-C2E6-4244-8652-0F706122E950}"/>
          </ac:spMkLst>
        </pc:spChg>
      </pc:sldChg>
      <pc:sldChg chg="modSp">
        <pc:chgData name="Dana Ruehlen" userId="S::dana.ruehlen@sd72.bc.ca::8a7a45db-9684-4fd3-ab19-415e9ed08f30" providerId="AD" clId="Web-{729A222E-90F2-2015-3E93-901E1FEDB2BC}" dt="2021-09-02T01:47:44.462" v="13" actId="20577"/>
        <pc:sldMkLst>
          <pc:docMk/>
          <pc:sldMk cId="2797126120" sldId="388"/>
        </pc:sldMkLst>
        <pc:spChg chg="mod">
          <ac:chgData name="Dana Ruehlen" userId="S::dana.ruehlen@sd72.bc.ca::8a7a45db-9684-4fd3-ab19-415e9ed08f30" providerId="AD" clId="Web-{729A222E-90F2-2015-3E93-901E1FEDB2BC}" dt="2021-09-02T01:47:44.462" v="13" actId="20577"/>
          <ac:spMkLst>
            <pc:docMk/>
            <pc:sldMk cId="2797126120" sldId="388"/>
            <ac:spMk id="2" creationId="{325258D4-30BC-4390-A55B-D4FABE2861AD}"/>
          </ac:spMkLst>
        </pc:spChg>
        <pc:spChg chg="mod">
          <ac:chgData name="Dana Ruehlen" userId="S::dana.ruehlen@sd72.bc.ca::8a7a45db-9684-4fd3-ab19-415e9ed08f30" providerId="AD" clId="Web-{729A222E-90F2-2015-3E93-901E1FEDB2BC}" dt="2021-09-02T01:47:36.415" v="11" actId="20577"/>
          <ac:spMkLst>
            <pc:docMk/>
            <pc:sldMk cId="2797126120" sldId="388"/>
            <ac:spMk id="3" creationId="{AE19AD39-5AEA-4E2A-84B1-5E0CC28F2ADE}"/>
          </ac:spMkLst>
        </pc:spChg>
      </pc:sldChg>
      <pc:sldChg chg="modSp">
        <pc:chgData name="Dana Ruehlen" userId="S::dana.ruehlen@sd72.bc.ca::8a7a45db-9684-4fd3-ab19-415e9ed08f30" providerId="AD" clId="Web-{729A222E-90F2-2015-3E93-901E1FEDB2BC}" dt="2021-09-02T01:49:46.634" v="23" actId="20577"/>
        <pc:sldMkLst>
          <pc:docMk/>
          <pc:sldMk cId="4152119490" sldId="389"/>
        </pc:sldMkLst>
        <pc:spChg chg="mod">
          <ac:chgData name="Dana Ruehlen" userId="S::dana.ruehlen@sd72.bc.ca::8a7a45db-9684-4fd3-ab19-415e9ed08f30" providerId="AD" clId="Web-{729A222E-90F2-2015-3E93-901E1FEDB2BC}" dt="2021-09-02T01:49:12.931" v="14" actId="20577"/>
          <ac:spMkLst>
            <pc:docMk/>
            <pc:sldMk cId="4152119490" sldId="389"/>
            <ac:spMk id="2" creationId="{C5910C8A-B7D5-4501-BA04-FD07BE929AC8}"/>
          </ac:spMkLst>
        </pc:spChg>
        <pc:spChg chg="mod">
          <ac:chgData name="Dana Ruehlen" userId="S::dana.ruehlen@sd72.bc.ca::8a7a45db-9684-4fd3-ab19-415e9ed08f30" providerId="AD" clId="Web-{729A222E-90F2-2015-3E93-901E1FEDB2BC}" dt="2021-09-02T01:49:46.634" v="23" actId="20577"/>
          <ac:spMkLst>
            <pc:docMk/>
            <pc:sldMk cId="4152119490" sldId="389"/>
            <ac:spMk id="3" creationId="{99BA12BA-A9A5-4CD0-9E0F-42B2F1984A0F}"/>
          </ac:spMkLst>
        </pc:spChg>
      </pc:sldChg>
      <pc:sldChg chg="modSp">
        <pc:chgData name="Dana Ruehlen" userId="S::dana.ruehlen@sd72.bc.ca::8a7a45db-9684-4fd3-ab19-415e9ed08f30" providerId="AD" clId="Web-{729A222E-90F2-2015-3E93-901E1FEDB2BC}" dt="2021-09-02T01:59:35.994" v="167" actId="20577"/>
        <pc:sldMkLst>
          <pc:docMk/>
          <pc:sldMk cId="2956838209" sldId="391"/>
        </pc:sldMkLst>
        <pc:spChg chg="mod">
          <ac:chgData name="Dana Ruehlen" userId="S::dana.ruehlen@sd72.bc.ca::8a7a45db-9684-4fd3-ab19-415e9ed08f30" providerId="AD" clId="Web-{729A222E-90F2-2015-3E93-901E1FEDB2BC}" dt="2021-09-02T01:59:35.994" v="167" actId="20577"/>
          <ac:spMkLst>
            <pc:docMk/>
            <pc:sldMk cId="2956838209" sldId="391"/>
            <ac:spMk id="2" creationId="{325258D4-30BC-4390-A55B-D4FABE2861AD}"/>
          </ac:spMkLst>
        </pc:spChg>
      </pc:sldChg>
      <pc:sldChg chg="addSp modSp add replId">
        <pc:chgData name="Dana Ruehlen" userId="S::dana.ruehlen@sd72.bc.ca::8a7a45db-9684-4fd3-ab19-415e9ed08f30" providerId="AD" clId="Web-{729A222E-90F2-2015-3E93-901E1FEDB2BC}" dt="2021-09-02T01:56:46.619" v="166" actId="1076"/>
        <pc:sldMkLst>
          <pc:docMk/>
          <pc:sldMk cId="3247192286" sldId="395"/>
        </pc:sldMkLst>
        <pc:spChg chg="add mod">
          <ac:chgData name="Dana Ruehlen" userId="S::dana.ruehlen@sd72.bc.ca::8a7a45db-9684-4fd3-ab19-415e9ed08f30" providerId="AD" clId="Web-{729A222E-90F2-2015-3E93-901E1FEDB2BC}" dt="2021-09-02T01:55:48.822" v="163" actId="20577"/>
          <ac:spMkLst>
            <pc:docMk/>
            <pc:sldMk cId="3247192286" sldId="395"/>
            <ac:spMk id="2" creationId="{D73B5707-D737-4FF2-86C6-C2870E78CE27}"/>
          </ac:spMkLst>
        </pc:spChg>
        <pc:spChg chg="mod">
          <ac:chgData name="Dana Ruehlen" userId="S::dana.ruehlen@sd72.bc.ca::8a7a45db-9684-4fd3-ab19-415e9ed08f30" providerId="AD" clId="Web-{729A222E-90F2-2015-3E93-901E1FEDB2BC}" dt="2021-09-02T01:56:46.619" v="166" actId="1076"/>
          <ac:spMkLst>
            <pc:docMk/>
            <pc:sldMk cId="3247192286" sldId="395"/>
            <ac:spMk id="98" creationId="{00000000-0000-0000-0000-000000000000}"/>
          </ac:spMkLst>
        </pc:spChg>
        <pc:spChg chg="mod">
          <ac:chgData name="Dana Ruehlen" userId="S::dana.ruehlen@sd72.bc.ca::8a7a45db-9684-4fd3-ab19-415e9ed08f30" providerId="AD" clId="Web-{729A222E-90F2-2015-3E93-901E1FEDB2BC}" dt="2021-09-02T01:53:01.025" v="109" actId="1076"/>
          <ac:spMkLst>
            <pc:docMk/>
            <pc:sldMk cId="3247192286" sldId="395"/>
            <ac:spMk id="99" creationId="{00000000-0000-0000-0000-000000000000}"/>
          </ac:spMkLst>
        </pc:spChg>
      </pc:sldChg>
    </pc:docChg>
  </pc:docChgLst>
  <pc:docChgLst>
    <pc:chgData name="Paisley Hendricks" userId="2ac35f95-6f10-4a5c-b286-0f96edc97cf9" providerId="ADAL" clId="{A1274962-E4B9-4ACE-81B2-D200F13ECED8}"/>
    <pc:docChg chg="undo custSel addSld delSld modSld sldOrd">
      <pc:chgData name="Paisley Hendricks" userId="2ac35f95-6f10-4a5c-b286-0f96edc97cf9" providerId="ADAL" clId="{A1274962-E4B9-4ACE-81B2-D200F13ECED8}" dt="2021-07-15T19:30:23.402" v="672" actId="47"/>
      <pc:docMkLst>
        <pc:docMk/>
      </pc:docMkLst>
      <pc:sldChg chg="del">
        <pc:chgData name="Paisley Hendricks" userId="2ac35f95-6f10-4a5c-b286-0f96edc97cf9" providerId="ADAL" clId="{A1274962-E4B9-4ACE-81B2-D200F13ECED8}" dt="2021-07-15T18:17:25.439" v="8" actId="47"/>
        <pc:sldMkLst>
          <pc:docMk/>
          <pc:sldMk cId="0" sldId="262"/>
        </pc:sldMkLst>
      </pc:sldChg>
      <pc:sldChg chg="del">
        <pc:chgData name="Paisley Hendricks" userId="2ac35f95-6f10-4a5c-b286-0f96edc97cf9" providerId="ADAL" clId="{A1274962-E4B9-4ACE-81B2-D200F13ECED8}" dt="2021-07-15T18:18:04.269" v="17" actId="47"/>
        <pc:sldMkLst>
          <pc:docMk/>
          <pc:sldMk cId="0" sldId="263"/>
        </pc:sldMkLst>
      </pc:sldChg>
      <pc:sldChg chg="modSp mod">
        <pc:chgData name="Paisley Hendricks" userId="2ac35f95-6f10-4a5c-b286-0f96edc97cf9" providerId="ADAL" clId="{A1274962-E4B9-4ACE-81B2-D200F13ECED8}" dt="2021-07-15T18:25:30.996" v="95" actId="1076"/>
        <pc:sldMkLst>
          <pc:docMk/>
          <pc:sldMk cId="0" sldId="265"/>
        </pc:sldMkLst>
        <pc:spChg chg="mod">
          <ac:chgData name="Paisley Hendricks" userId="2ac35f95-6f10-4a5c-b286-0f96edc97cf9" providerId="ADAL" clId="{A1274962-E4B9-4ACE-81B2-D200F13ECED8}" dt="2021-07-15T18:25:24.323" v="94" actId="1076"/>
          <ac:spMkLst>
            <pc:docMk/>
            <pc:sldMk cId="0" sldId="265"/>
            <ac:spMk id="148" creationId="{00000000-0000-0000-0000-000000000000}"/>
          </ac:spMkLst>
        </pc:spChg>
        <pc:spChg chg="mod">
          <ac:chgData name="Paisley Hendricks" userId="2ac35f95-6f10-4a5c-b286-0f96edc97cf9" providerId="ADAL" clId="{A1274962-E4B9-4ACE-81B2-D200F13ECED8}" dt="2021-07-15T18:25:30.996" v="95" actId="1076"/>
          <ac:spMkLst>
            <pc:docMk/>
            <pc:sldMk cId="0" sldId="265"/>
            <ac:spMk id="149" creationId="{00000000-0000-0000-0000-000000000000}"/>
          </ac:spMkLst>
        </pc:spChg>
      </pc:sldChg>
      <pc:sldChg chg="delSp modSp mod">
        <pc:chgData name="Paisley Hendricks" userId="2ac35f95-6f10-4a5c-b286-0f96edc97cf9" providerId="ADAL" clId="{A1274962-E4B9-4ACE-81B2-D200F13ECED8}" dt="2021-07-15T18:34:35.757" v="226" actId="1076"/>
        <pc:sldMkLst>
          <pc:docMk/>
          <pc:sldMk cId="0" sldId="266"/>
        </pc:sldMkLst>
        <pc:picChg chg="del mod">
          <ac:chgData name="Paisley Hendricks" userId="2ac35f95-6f10-4a5c-b286-0f96edc97cf9" providerId="ADAL" clId="{A1274962-E4B9-4ACE-81B2-D200F13ECED8}" dt="2021-07-15T18:34:25.735" v="222" actId="478"/>
          <ac:picMkLst>
            <pc:docMk/>
            <pc:sldMk cId="0" sldId="266"/>
            <ac:picMk id="164" creationId="{00000000-0000-0000-0000-000000000000}"/>
          </ac:picMkLst>
        </pc:picChg>
        <pc:picChg chg="mod">
          <ac:chgData name="Paisley Hendricks" userId="2ac35f95-6f10-4a5c-b286-0f96edc97cf9" providerId="ADAL" clId="{A1274962-E4B9-4ACE-81B2-D200F13ECED8}" dt="2021-07-15T18:34:35.757" v="226" actId="1076"/>
          <ac:picMkLst>
            <pc:docMk/>
            <pc:sldMk cId="0" sldId="266"/>
            <ac:picMk id="165" creationId="{00000000-0000-0000-0000-000000000000}"/>
          </ac:picMkLst>
        </pc:picChg>
      </pc:sldChg>
      <pc:sldChg chg="addSp delSp modSp mod modClrScheme chgLayout">
        <pc:chgData name="Paisley Hendricks" userId="2ac35f95-6f10-4a5c-b286-0f96edc97cf9" providerId="ADAL" clId="{A1274962-E4B9-4ACE-81B2-D200F13ECED8}" dt="2021-07-15T18:33:11.800" v="216" actId="14100"/>
        <pc:sldMkLst>
          <pc:docMk/>
          <pc:sldMk cId="0" sldId="267"/>
        </pc:sldMkLst>
        <pc:spChg chg="add del mod">
          <ac:chgData name="Paisley Hendricks" userId="2ac35f95-6f10-4a5c-b286-0f96edc97cf9" providerId="ADAL" clId="{A1274962-E4B9-4ACE-81B2-D200F13ECED8}" dt="2021-07-15T18:32:33.874" v="164" actId="26606"/>
          <ac:spMkLst>
            <pc:docMk/>
            <pc:sldMk cId="0" sldId="267"/>
            <ac:spMk id="112" creationId="{657A3348-7381-4CF2-8404-6387A7716396}"/>
          </ac:spMkLst>
        </pc:spChg>
        <pc:spChg chg="add mod">
          <ac:chgData name="Paisley Hendricks" userId="2ac35f95-6f10-4a5c-b286-0f96edc97cf9" providerId="ADAL" clId="{A1274962-E4B9-4ACE-81B2-D200F13ECED8}" dt="2021-07-15T18:33:06.060" v="214" actId="20577"/>
          <ac:spMkLst>
            <pc:docMk/>
            <pc:sldMk cId="0" sldId="267"/>
            <ac:spMk id="173" creationId="{AFF6589F-842E-48DF-94D6-562E92CD1706}"/>
          </ac:spMkLst>
        </pc:spChg>
        <pc:picChg chg="mod modCrop">
          <ac:chgData name="Paisley Hendricks" userId="2ac35f95-6f10-4a5c-b286-0f96edc97cf9" providerId="ADAL" clId="{A1274962-E4B9-4ACE-81B2-D200F13ECED8}" dt="2021-07-15T18:33:11.800" v="216" actId="14100"/>
          <ac:picMkLst>
            <pc:docMk/>
            <pc:sldMk cId="0" sldId="267"/>
            <ac:picMk id="171" creationId="{00000000-0000-0000-0000-000000000000}"/>
          </ac:picMkLst>
        </pc:picChg>
      </pc:sldChg>
      <pc:sldChg chg="addSp delSp modSp mod ord setBg chgLayout">
        <pc:chgData name="Paisley Hendricks" userId="2ac35f95-6f10-4a5c-b286-0f96edc97cf9" providerId="ADAL" clId="{A1274962-E4B9-4ACE-81B2-D200F13ECED8}" dt="2021-07-15T18:37:04.518" v="247" actId="1076"/>
        <pc:sldMkLst>
          <pc:docMk/>
          <pc:sldMk cId="0" sldId="268"/>
        </pc:sldMkLst>
        <pc:spChg chg="add del mod">
          <ac:chgData name="Paisley Hendricks" userId="2ac35f95-6f10-4a5c-b286-0f96edc97cf9" providerId="ADAL" clId="{A1274962-E4B9-4ACE-81B2-D200F13ECED8}" dt="2021-07-15T18:36:57.043" v="244" actId="478"/>
          <ac:spMkLst>
            <pc:docMk/>
            <pc:sldMk cId="0" sldId="268"/>
            <ac:spMk id="119" creationId="{3930DD68-181B-4995-BD91-EC3F2EA6C549}"/>
          </ac:spMkLst>
        </pc:spChg>
        <pc:spChg chg="mod ord modVis">
          <ac:chgData name="Paisley Hendricks" userId="2ac35f95-6f10-4a5c-b286-0f96edc97cf9" providerId="ADAL" clId="{A1274962-E4B9-4ACE-81B2-D200F13ECED8}" dt="2021-07-15T18:36:52.561" v="243" actId="26606"/>
          <ac:spMkLst>
            <pc:docMk/>
            <pc:sldMk cId="0" sldId="268"/>
            <ac:spMk id="177" creationId="{00000000-0000-0000-0000-000000000000}"/>
          </ac:spMkLst>
        </pc:spChg>
        <pc:picChg chg="mod modCrop">
          <ac:chgData name="Paisley Hendricks" userId="2ac35f95-6f10-4a5c-b286-0f96edc97cf9" providerId="ADAL" clId="{A1274962-E4B9-4ACE-81B2-D200F13ECED8}" dt="2021-07-15T18:37:04.518" v="247" actId="1076"/>
          <ac:picMkLst>
            <pc:docMk/>
            <pc:sldMk cId="0" sldId="268"/>
            <ac:picMk id="178" creationId="{00000000-0000-0000-0000-000000000000}"/>
          </ac:picMkLst>
        </pc:picChg>
      </pc:sldChg>
      <pc:sldChg chg="addSp delSp modSp add del mod modAnim modNotesTx">
        <pc:chgData name="Paisley Hendricks" userId="2ac35f95-6f10-4a5c-b286-0f96edc97cf9" providerId="ADAL" clId="{A1274962-E4B9-4ACE-81B2-D200F13ECED8}" dt="2021-07-15T18:25:01.097" v="93" actId="1076"/>
        <pc:sldMkLst>
          <pc:docMk/>
          <pc:sldMk cId="0" sldId="270"/>
        </pc:sldMkLst>
        <pc:spChg chg="mod">
          <ac:chgData name="Paisley Hendricks" userId="2ac35f95-6f10-4a5c-b286-0f96edc97cf9" providerId="ADAL" clId="{A1274962-E4B9-4ACE-81B2-D200F13ECED8}" dt="2021-07-15T18:25:01.097" v="93" actId="1076"/>
          <ac:spMkLst>
            <pc:docMk/>
            <pc:sldMk cId="0" sldId="270"/>
            <ac:spMk id="192" creationId="{00000000-0000-0000-0000-000000000000}"/>
          </ac:spMkLst>
        </pc:spChg>
        <pc:picChg chg="add mod">
          <ac:chgData name="Paisley Hendricks" userId="2ac35f95-6f10-4a5c-b286-0f96edc97cf9" providerId="ADAL" clId="{A1274962-E4B9-4ACE-81B2-D200F13ECED8}" dt="2021-07-15T18:24:56.857" v="92" actId="1076"/>
          <ac:picMkLst>
            <pc:docMk/>
            <pc:sldMk cId="0" sldId="270"/>
            <ac:picMk id="2" creationId="{097F99B9-607B-4565-AAA5-A8EED03FA16B}"/>
          </ac:picMkLst>
        </pc:picChg>
        <pc:picChg chg="del">
          <ac:chgData name="Paisley Hendricks" userId="2ac35f95-6f10-4a5c-b286-0f96edc97cf9" providerId="ADAL" clId="{A1274962-E4B9-4ACE-81B2-D200F13ECED8}" dt="2021-07-15T18:24:13.833" v="78" actId="478"/>
          <ac:picMkLst>
            <pc:docMk/>
            <pc:sldMk cId="0" sldId="270"/>
            <ac:picMk id="193" creationId="{00000000-0000-0000-0000-000000000000}"/>
          </ac:picMkLst>
        </pc:picChg>
      </pc:sldChg>
      <pc:sldChg chg="del ord modNotesTx">
        <pc:chgData name="Paisley Hendricks" userId="2ac35f95-6f10-4a5c-b286-0f96edc97cf9" providerId="ADAL" clId="{A1274962-E4B9-4ACE-81B2-D200F13ECED8}" dt="2021-07-15T19:30:15.561" v="671" actId="47"/>
        <pc:sldMkLst>
          <pc:docMk/>
          <pc:sldMk cId="0" sldId="271"/>
        </pc:sldMkLst>
      </pc:sldChg>
      <pc:sldChg chg="modSp del">
        <pc:chgData name="Paisley Hendricks" userId="2ac35f95-6f10-4a5c-b286-0f96edc97cf9" providerId="ADAL" clId="{A1274962-E4B9-4ACE-81B2-D200F13ECED8}" dt="2021-07-15T18:39:32.144" v="249" actId="47"/>
        <pc:sldMkLst>
          <pc:docMk/>
          <pc:sldMk cId="0" sldId="272"/>
        </pc:sldMkLst>
        <pc:spChg chg="mod">
          <ac:chgData name="Paisley Hendricks" userId="2ac35f95-6f10-4a5c-b286-0f96edc97cf9" providerId="ADAL" clId="{A1274962-E4B9-4ACE-81B2-D200F13ECED8}" dt="2021-07-15T18:37:55.431" v="248" actId="2710"/>
          <ac:spMkLst>
            <pc:docMk/>
            <pc:sldMk cId="0" sldId="272"/>
            <ac:spMk id="207" creationId="{00000000-0000-0000-0000-000000000000}"/>
          </ac:spMkLst>
        </pc:spChg>
      </pc:sldChg>
      <pc:sldChg chg="del">
        <pc:chgData name="Paisley Hendricks" userId="2ac35f95-6f10-4a5c-b286-0f96edc97cf9" providerId="ADAL" clId="{A1274962-E4B9-4ACE-81B2-D200F13ECED8}" dt="2021-07-15T18:39:32.144" v="249" actId="47"/>
        <pc:sldMkLst>
          <pc:docMk/>
          <pc:sldMk cId="0" sldId="273"/>
        </pc:sldMkLst>
      </pc:sldChg>
      <pc:sldChg chg="del">
        <pc:chgData name="Paisley Hendricks" userId="2ac35f95-6f10-4a5c-b286-0f96edc97cf9" providerId="ADAL" clId="{A1274962-E4B9-4ACE-81B2-D200F13ECED8}" dt="2021-07-15T18:39:32.144" v="249" actId="47"/>
        <pc:sldMkLst>
          <pc:docMk/>
          <pc:sldMk cId="0" sldId="274"/>
        </pc:sldMkLst>
      </pc:sldChg>
      <pc:sldChg chg="addSp delSp modSp del mod ord modClrScheme chgLayout modNotesTx">
        <pc:chgData name="Paisley Hendricks" userId="2ac35f95-6f10-4a5c-b286-0f96edc97cf9" providerId="ADAL" clId="{A1274962-E4B9-4ACE-81B2-D200F13ECED8}" dt="2021-07-15T19:02:14.056" v="414" actId="47"/>
        <pc:sldMkLst>
          <pc:docMk/>
          <pc:sldMk cId="0" sldId="275"/>
        </pc:sldMkLst>
        <pc:spChg chg="add mod">
          <ac:chgData name="Paisley Hendricks" userId="2ac35f95-6f10-4a5c-b286-0f96edc97cf9" providerId="ADAL" clId="{A1274962-E4B9-4ACE-81B2-D200F13ECED8}" dt="2021-07-15T18:42:28.079" v="384" actId="14100"/>
          <ac:spMkLst>
            <pc:docMk/>
            <pc:sldMk cId="0" sldId="275"/>
            <ac:spMk id="6" creationId="{C485934B-FB13-4232-94EB-BC9BA9A5F0D8}"/>
          </ac:spMkLst>
        </pc:spChg>
        <pc:spChg chg="add mod">
          <ac:chgData name="Paisley Hendricks" userId="2ac35f95-6f10-4a5c-b286-0f96edc97cf9" providerId="ADAL" clId="{A1274962-E4B9-4ACE-81B2-D200F13ECED8}" dt="2021-07-15T18:42:52.166" v="394" actId="27636"/>
          <ac:spMkLst>
            <pc:docMk/>
            <pc:sldMk cId="0" sldId="275"/>
            <ac:spMk id="7" creationId="{727AF024-DACF-4EA8-8422-F9858379AAA0}"/>
          </ac:spMkLst>
        </pc:spChg>
        <pc:spChg chg="add del mod">
          <ac:chgData name="Paisley Hendricks" userId="2ac35f95-6f10-4a5c-b286-0f96edc97cf9" providerId="ADAL" clId="{A1274962-E4B9-4ACE-81B2-D200F13ECED8}" dt="2021-07-15T18:39:49.003" v="251" actId="478"/>
          <ac:spMkLst>
            <pc:docMk/>
            <pc:sldMk cId="0" sldId="275"/>
            <ac:spMk id="104" creationId="{A487BEBC-87E7-46FD-9F9C-ADAD904E7E44}"/>
          </ac:spMkLst>
        </pc:spChg>
        <pc:spChg chg="add del mod">
          <ac:chgData name="Paisley Hendricks" userId="2ac35f95-6f10-4a5c-b286-0f96edc97cf9" providerId="ADAL" clId="{A1274962-E4B9-4ACE-81B2-D200F13ECED8}" dt="2021-07-15T18:39:50.824" v="252" actId="478"/>
          <ac:spMkLst>
            <pc:docMk/>
            <pc:sldMk cId="0" sldId="275"/>
            <ac:spMk id="106" creationId="{D5E97775-250A-4843-8A3C-7B7FF86FAEB2}"/>
          </ac:spMkLst>
        </pc:spChg>
        <pc:spChg chg="del">
          <ac:chgData name="Paisley Hendricks" userId="2ac35f95-6f10-4a5c-b286-0f96edc97cf9" providerId="ADAL" clId="{A1274962-E4B9-4ACE-81B2-D200F13ECED8}" dt="2021-07-15T18:39:41.580" v="250" actId="26606"/>
          <ac:spMkLst>
            <pc:docMk/>
            <pc:sldMk cId="0" sldId="275"/>
            <ac:spMk id="226" creationId="{00000000-0000-0000-0000-000000000000}"/>
          </ac:spMkLst>
        </pc:spChg>
        <pc:graphicFrameChg chg="add mod ord modGraphic">
          <ac:chgData name="Paisley Hendricks" userId="2ac35f95-6f10-4a5c-b286-0f96edc97cf9" providerId="ADAL" clId="{A1274962-E4B9-4ACE-81B2-D200F13ECED8}" dt="2021-07-15T18:43:20.111" v="404"/>
          <ac:graphicFrameMkLst>
            <pc:docMk/>
            <pc:sldMk cId="0" sldId="275"/>
            <ac:graphicFrameMk id="228" creationId="{6971E679-EE5C-47F1-B220-E638F4458CAC}"/>
          </ac:graphicFrameMkLst>
        </pc:graphicFrameChg>
      </pc:sldChg>
      <pc:sldChg chg="del">
        <pc:chgData name="Paisley Hendricks" userId="2ac35f95-6f10-4a5c-b286-0f96edc97cf9" providerId="ADAL" clId="{A1274962-E4B9-4ACE-81B2-D200F13ECED8}" dt="2021-07-15T18:43:36.623" v="405" actId="47"/>
        <pc:sldMkLst>
          <pc:docMk/>
          <pc:sldMk cId="0" sldId="276"/>
        </pc:sldMkLst>
      </pc:sldChg>
      <pc:sldChg chg="del">
        <pc:chgData name="Paisley Hendricks" userId="2ac35f95-6f10-4a5c-b286-0f96edc97cf9" providerId="ADAL" clId="{A1274962-E4B9-4ACE-81B2-D200F13ECED8}" dt="2021-07-15T19:30:23.402" v="672" actId="47"/>
        <pc:sldMkLst>
          <pc:docMk/>
          <pc:sldMk cId="1872657294" sldId="280"/>
        </pc:sldMkLst>
      </pc:sldChg>
      <pc:sldChg chg="del">
        <pc:chgData name="Paisley Hendricks" userId="2ac35f95-6f10-4a5c-b286-0f96edc97cf9" providerId="ADAL" clId="{A1274962-E4B9-4ACE-81B2-D200F13ECED8}" dt="2021-07-15T19:30:23.402" v="672" actId="47"/>
        <pc:sldMkLst>
          <pc:docMk/>
          <pc:sldMk cId="2230754568" sldId="281"/>
        </pc:sldMkLst>
      </pc:sldChg>
      <pc:sldChg chg="del">
        <pc:chgData name="Paisley Hendricks" userId="2ac35f95-6f10-4a5c-b286-0f96edc97cf9" providerId="ADAL" clId="{A1274962-E4B9-4ACE-81B2-D200F13ECED8}" dt="2021-07-15T19:30:23.402" v="672" actId="47"/>
        <pc:sldMkLst>
          <pc:docMk/>
          <pc:sldMk cId="3536776413" sldId="282"/>
        </pc:sldMkLst>
      </pc:sldChg>
      <pc:sldChg chg="del">
        <pc:chgData name="Paisley Hendricks" userId="2ac35f95-6f10-4a5c-b286-0f96edc97cf9" providerId="ADAL" clId="{A1274962-E4B9-4ACE-81B2-D200F13ECED8}" dt="2021-07-15T19:30:23.402" v="672" actId="47"/>
        <pc:sldMkLst>
          <pc:docMk/>
          <pc:sldMk cId="1964601214" sldId="284"/>
        </pc:sldMkLst>
      </pc:sldChg>
      <pc:sldChg chg="del">
        <pc:chgData name="Paisley Hendricks" userId="2ac35f95-6f10-4a5c-b286-0f96edc97cf9" providerId="ADAL" clId="{A1274962-E4B9-4ACE-81B2-D200F13ECED8}" dt="2021-07-15T19:30:23.402" v="672" actId="47"/>
        <pc:sldMkLst>
          <pc:docMk/>
          <pc:sldMk cId="144494559" sldId="285"/>
        </pc:sldMkLst>
      </pc:sldChg>
      <pc:sldChg chg="del">
        <pc:chgData name="Paisley Hendricks" userId="2ac35f95-6f10-4a5c-b286-0f96edc97cf9" providerId="ADAL" clId="{A1274962-E4B9-4ACE-81B2-D200F13ECED8}" dt="2021-07-15T19:30:23.402" v="672" actId="47"/>
        <pc:sldMkLst>
          <pc:docMk/>
          <pc:sldMk cId="1864157394" sldId="286"/>
        </pc:sldMkLst>
      </pc:sldChg>
      <pc:sldChg chg="del">
        <pc:chgData name="Paisley Hendricks" userId="2ac35f95-6f10-4a5c-b286-0f96edc97cf9" providerId="ADAL" clId="{A1274962-E4B9-4ACE-81B2-D200F13ECED8}" dt="2021-07-15T19:30:23.402" v="672" actId="47"/>
        <pc:sldMkLst>
          <pc:docMk/>
          <pc:sldMk cId="12860232" sldId="287"/>
        </pc:sldMkLst>
      </pc:sldChg>
      <pc:sldChg chg="del">
        <pc:chgData name="Paisley Hendricks" userId="2ac35f95-6f10-4a5c-b286-0f96edc97cf9" providerId="ADAL" clId="{A1274962-E4B9-4ACE-81B2-D200F13ECED8}" dt="2021-07-15T19:30:23.402" v="672" actId="47"/>
        <pc:sldMkLst>
          <pc:docMk/>
          <pc:sldMk cId="2143557494" sldId="288"/>
        </pc:sldMkLst>
      </pc:sldChg>
      <pc:sldChg chg="del">
        <pc:chgData name="Paisley Hendricks" userId="2ac35f95-6f10-4a5c-b286-0f96edc97cf9" providerId="ADAL" clId="{A1274962-E4B9-4ACE-81B2-D200F13ECED8}" dt="2021-07-15T19:30:23.402" v="672" actId="47"/>
        <pc:sldMkLst>
          <pc:docMk/>
          <pc:sldMk cId="3059822928" sldId="290"/>
        </pc:sldMkLst>
      </pc:sldChg>
      <pc:sldChg chg="del">
        <pc:chgData name="Paisley Hendricks" userId="2ac35f95-6f10-4a5c-b286-0f96edc97cf9" providerId="ADAL" clId="{A1274962-E4B9-4ACE-81B2-D200F13ECED8}" dt="2021-07-15T19:30:23.402" v="672" actId="47"/>
        <pc:sldMkLst>
          <pc:docMk/>
          <pc:sldMk cId="1056029278" sldId="291"/>
        </pc:sldMkLst>
      </pc:sldChg>
      <pc:sldChg chg="del">
        <pc:chgData name="Paisley Hendricks" userId="2ac35f95-6f10-4a5c-b286-0f96edc97cf9" providerId="ADAL" clId="{A1274962-E4B9-4ACE-81B2-D200F13ECED8}" dt="2021-07-15T19:30:23.402" v="672" actId="47"/>
        <pc:sldMkLst>
          <pc:docMk/>
          <pc:sldMk cId="3341891498" sldId="292"/>
        </pc:sldMkLst>
      </pc:sldChg>
      <pc:sldChg chg="del">
        <pc:chgData name="Paisley Hendricks" userId="2ac35f95-6f10-4a5c-b286-0f96edc97cf9" providerId="ADAL" clId="{A1274962-E4B9-4ACE-81B2-D200F13ECED8}" dt="2021-07-15T19:30:23.402" v="672" actId="47"/>
        <pc:sldMkLst>
          <pc:docMk/>
          <pc:sldMk cId="771008166" sldId="293"/>
        </pc:sldMkLst>
      </pc:sldChg>
      <pc:sldChg chg="del">
        <pc:chgData name="Paisley Hendricks" userId="2ac35f95-6f10-4a5c-b286-0f96edc97cf9" providerId="ADAL" clId="{A1274962-E4B9-4ACE-81B2-D200F13ECED8}" dt="2021-07-15T19:30:23.402" v="672" actId="47"/>
        <pc:sldMkLst>
          <pc:docMk/>
          <pc:sldMk cId="2518424368" sldId="294"/>
        </pc:sldMkLst>
      </pc:sldChg>
      <pc:sldChg chg="del">
        <pc:chgData name="Paisley Hendricks" userId="2ac35f95-6f10-4a5c-b286-0f96edc97cf9" providerId="ADAL" clId="{A1274962-E4B9-4ACE-81B2-D200F13ECED8}" dt="2021-07-15T19:30:23.402" v="672" actId="47"/>
        <pc:sldMkLst>
          <pc:docMk/>
          <pc:sldMk cId="1439309892" sldId="295"/>
        </pc:sldMkLst>
      </pc:sldChg>
      <pc:sldChg chg="del">
        <pc:chgData name="Paisley Hendricks" userId="2ac35f95-6f10-4a5c-b286-0f96edc97cf9" providerId="ADAL" clId="{A1274962-E4B9-4ACE-81B2-D200F13ECED8}" dt="2021-07-15T19:30:23.402" v="672" actId="47"/>
        <pc:sldMkLst>
          <pc:docMk/>
          <pc:sldMk cId="1424647356" sldId="296"/>
        </pc:sldMkLst>
      </pc:sldChg>
      <pc:sldChg chg="addSp delSp modSp mod">
        <pc:chgData name="Paisley Hendricks" userId="2ac35f95-6f10-4a5c-b286-0f96edc97cf9" providerId="ADAL" clId="{A1274962-E4B9-4ACE-81B2-D200F13ECED8}" dt="2021-07-15T18:22:11.232" v="49" actId="26606"/>
        <pc:sldMkLst>
          <pc:docMk/>
          <pc:sldMk cId="3543677384" sldId="374"/>
        </pc:sldMkLst>
        <pc:spChg chg="add del">
          <ac:chgData name="Paisley Hendricks" userId="2ac35f95-6f10-4a5c-b286-0f96edc97cf9" providerId="ADAL" clId="{A1274962-E4B9-4ACE-81B2-D200F13ECED8}" dt="2021-07-15T18:22:11.232" v="49" actId="26606"/>
          <ac:spMkLst>
            <pc:docMk/>
            <pc:sldMk cId="3543677384" sldId="374"/>
            <ac:spMk id="3" creationId="{961189BE-11F0-4BF3-8B83-6CBD0F46FDF0}"/>
          </ac:spMkLst>
        </pc:spChg>
        <pc:graphicFrameChg chg="add del mod">
          <ac:chgData name="Paisley Hendricks" userId="2ac35f95-6f10-4a5c-b286-0f96edc97cf9" providerId="ADAL" clId="{A1274962-E4B9-4ACE-81B2-D200F13ECED8}" dt="2021-07-15T18:22:11.232" v="49" actId="26606"/>
          <ac:graphicFrameMkLst>
            <pc:docMk/>
            <pc:sldMk cId="3543677384" sldId="374"/>
            <ac:graphicFrameMk id="13" creationId="{96C4E8FA-53D4-4F58-936E-FDD66B1CEC1C}"/>
          </ac:graphicFrameMkLst>
        </pc:graphicFrameChg>
        <pc:picChg chg="mod">
          <ac:chgData name="Paisley Hendricks" userId="2ac35f95-6f10-4a5c-b286-0f96edc97cf9" providerId="ADAL" clId="{A1274962-E4B9-4ACE-81B2-D200F13ECED8}" dt="2021-07-15T18:22:10.760" v="48" actId="1076"/>
          <ac:picMkLst>
            <pc:docMk/>
            <pc:sldMk cId="3543677384" sldId="374"/>
            <ac:picMk id="11" creationId="{14A66A76-587D-4889-A580-376486444BF5}"/>
          </ac:picMkLst>
        </pc:picChg>
      </pc:sldChg>
      <pc:sldChg chg="del">
        <pc:chgData name="Paisley Hendricks" userId="2ac35f95-6f10-4a5c-b286-0f96edc97cf9" providerId="ADAL" clId="{A1274962-E4B9-4ACE-81B2-D200F13ECED8}" dt="2021-07-15T18:19:59.219" v="22" actId="47"/>
        <pc:sldMkLst>
          <pc:docMk/>
          <pc:sldMk cId="3184808890" sldId="375"/>
        </pc:sldMkLst>
      </pc:sldChg>
      <pc:sldChg chg="modSp mod modAnim chgLayout">
        <pc:chgData name="Paisley Hendricks" userId="2ac35f95-6f10-4a5c-b286-0f96edc97cf9" providerId="ADAL" clId="{A1274962-E4B9-4ACE-81B2-D200F13ECED8}" dt="2021-07-15T18:27:16.646" v="142" actId="403"/>
        <pc:sldMkLst>
          <pc:docMk/>
          <pc:sldMk cId="463851788" sldId="378"/>
        </pc:sldMkLst>
        <pc:spChg chg="mod">
          <ac:chgData name="Paisley Hendricks" userId="2ac35f95-6f10-4a5c-b286-0f96edc97cf9" providerId="ADAL" clId="{A1274962-E4B9-4ACE-81B2-D200F13ECED8}" dt="2021-07-15T18:25:37.631" v="96" actId="26606"/>
          <ac:spMkLst>
            <pc:docMk/>
            <pc:sldMk cId="463851788" sldId="378"/>
            <ac:spMk id="2" creationId="{A1FACEFA-6E13-49B6-9223-1EA544AEF87D}"/>
          </ac:spMkLst>
        </pc:spChg>
        <pc:spChg chg="mod">
          <ac:chgData name="Paisley Hendricks" userId="2ac35f95-6f10-4a5c-b286-0f96edc97cf9" providerId="ADAL" clId="{A1274962-E4B9-4ACE-81B2-D200F13ECED8}" dt="2021-07-15T18:27:16.646" v="142" actId="403"/>
          <ac:spMkLst>
            <pc:docMk/>
            <pc:sldMk cId="463851788" sldId="378"/>
            <ac:spMk id="3" creationId="{B2830A27-65C3-4912-A016-53B46BE3E0C4}"/>
          </ac:spMkLst>
        </pc:spChg>
      </pc:sldChg>
      <pc:sldChg chg="modSp mod">
        <pc:chgData name="Paisley Hendricks" userId="2ac35f95-6f10-4a5c-b286-0f96edc97cf9" providerId="ADAL" clId="{A1274962-E4B9-4ACE-81B2-D200F13ECED8}" dt="2021-07-15T18:27:27.693" v="143" actId="14100"/>
        <pc:sldMkLst>
          <pc:docMk/>
          <pc:sldMk cId="2248935885" sldId="379"/>
        </pc:sldMkLst>
        <pc:picChg chg="mod">
          <ac:chgData name="Paisley Hendricks" userId="2ac35f95-6f10-4a5c-b286-0f96edc97cf9" providerId="ADAL" clId="{A1274962-E4B9-4ACE-81B2-D200F13ECED8}" dt="2021-07-15T18:27:27.693" v="143" actId="14100"/>
          <ac:picMkLst>
            <pc:docMk/>
            <pc:sldMk cId="2248935885" sldId="379"/>
            <ac:picMk id="4" creationId="{798DDFA0-1653-4C64-BBB1-A24422E70606}"/>
          </ac:picMkLst>
        </pc:picChg>
      </pc:sldChg>
      <pc:sldChg chg="modSp mod chgLayout">
        <pc:chgData name="Paisley Hendricks" userId="2ac35f95-6f10-4a5c-b286-0f96edc97cf9" providerId="ADAL" clId="{A1274962-E4B9-4ACE-81B2-D200F13ECED8}" dt="2021-07-15T18:33:17.641" v="217" actId="26606"/>
        <pc:sldMkLst>
          <pc:docMk/>
          <pc:sldMk cId="3056356599" sldId="380"/>
        </pc:sldMkLst>
        <pc:spChg chg="mod">
          <ac:chgData name="Paisley Hendricks" userId="2ac35f95-6f10-4a5c-b286-0f96edc97cf9" providerId="ADAL" clId="{A1274962-E4B9-4ACE-81B2-D200F13ECED8}" dt="2021-07-15T18:33:17.641" v="217" actId="26606"/>
          <ac:spMkLst>
            <pc:docMk/>
            <pc:sldMk cId="3056356599" sldId="380"/>
            <ac:spMk id="2" creationId="{C4A08B8A-E490-4FFA-AD30-38CAF46DDEB2}"/>
          </ac:spMkLst>
        </pc:spChg>
        <pc:spChg chg="mod">
          <ac:chgData name="Paisley Hendricks" userId="2ac35f95-6f10-4a5c-b286-0f96edc97cf9" providerId="ADAL" clId="{A1274962-E4B9-4ACE-81B2-D200F13ECED8}" dt="2021-07-15T18:33:17.641" v="217" actId="26606"/>
          <ac:spMkLst>
            <pc:docMk/>
            <pc:sldMk cId="3056356599" sldId="380"/>
            <ac:spMk id="3" creationId="{B67A5921-A610-4270-8679-A4AB566A4C5C}"/>
          </ac:spMkLst>
        </pc:spChg>
      </pc:sldChg>
      <pc:sldChg chg="addSp delSp modSp new mod modAnim">
        <pc:chgData name="Paisley Hendricks" userId="2ac35f95-6f10-4a5c-b286-0f96edc97cf9" providerId="ADAL" clId="{A1274962-E4B9-4ACE-81B2-D200F13ECED8}" dt="2021-07-15T18:17:20.712" v="7" actId="14100"/>
        <pc:sldMkLst>
          <pc:docMk/>
          <pc:sldMk cId="2478531648" sldId="382"/>
        </pc:sldMkLst>
        <pc:spChg chg="del">
          <ac:chgData name="Paisley Hendricks" userId="2ac35f95-6f10-4a5c-b286-0f96edc97cf9" providerId="ADAL" clId="{A1274962-E4B9-4ACE-81B2-D200F13ECED8}" dt="2021-07-15T18:17:06.631" v="4" actId="478"/>
          <ac:spMkLst>
            <pc:docMk/>
            <pc:sldMk cId="2478531648" sldId="382"/>
            <ac:spMk id="2" creationId="{9BD5B505-8656-4ED0-AB3F-682DFCD51259}"/>
          </ac:spMkLst>
        </pc:spChg>
        <pc:spChg chg="del">
          <ac:chgData name="Paisley Hendricks" userId="2ac35f95-6f10-4a5c-b286-0f96edc97cf9" providerId="ADAL" clId="{A1274962-E4B9-4ACE-81B2-D200F13ECED8}" dt="2021-07-15T18:17:08.685" v="5" actId="478"/>
          <ac:spMkLst>
            <pc:docMk/>
            <pc:sldMk cId="2478531648" sldId="382"/>
            <ac:spMk id="3" creationId="{68011D64-2057-448F-8EA8-B22F774678E3}"/>
          </ac:spMkLst>
        </pc:spChg>
        <pc:spChg chg="add mod">
          <ac:chgData name="Paisley Hendricks" userId="2ac35f95-6f10-4a5c-b286-0f96edc97cf9" providerId="ADAL" clId="{A1274962-E4B9-4ACE-81B2-D200F13ECED8}" dt="2021-07-15T18:16:46.407" v="1"/>
          <ac:spMkLst>
            <pc:docMk/>
            <pc:sldMk cId="2478531648" sldId="382"/>
            <ac:spMk id="4" creationId="{19714BF6-64DD-4027-B129-E843FF29C344}"/>
          </ac:spMkLst>
        </pc:spChg>
        <pc:spChg chg="add mod">
          <ac:chgData name="Paisley Hendricks" userId="2ac35f95-6f10-4a5c-b286-0f96edc97cf9" providerId="ADAL" clId="{A1274962-E4B9-4ACE-81B2-D200F13ECED8}" dt="2021-07-15T18:17:20.712" v="7" actId="14100"/>
          <ac:spMkLst>
            <pc:docMk/>
            <pc:sldMk cId="2478531648" sldId="382"/>
            <ac:spMk id="5" creationId="{C4D639A4-AFE9-40A5-8B68-2C3D00392B59}"/>
          </ac:spMkLst>
        </pc:spChg>
      </pc:sldChg>
      <pc:sldChg chg="addSp delSp modSp new mod modNotesTx">
        <pc:chgData name="Paisley Hendricks" userId="2ac35f95-6f10-4a5c-b286-0f96edc97cf9" providerId="ADAL" clId="{A1274962-E4B9-4ACE-81B2-D200F13ECED8}" dt="2021-07-15T18:18:02.994" v="16"/>
        <pc:sldMkLst>
          <pc:docMk/>
          <pc:sldMk cId="20349618" sldId="383"/>
        </pc:sldMkLst>
        <pc:spChg chg="del">
          <ac:chgData name="Paisley Hendricks" userId="2ac35f95-6f10-4a5c-b286-0f96edc97cf9" providerId="ADAL" clId="{A1274962-E4B9-4ACE-81B2-D200F13ECED8}" dt="2021-07-15T18:17:37.426" v="10" actId="478"/>
          <ac:spMkLst>
            <pc:docMk/>
            <pc:sldMk cId="20349618" sldId="383"/>
            <ac:spMk id="2" creationId="{042CC3DA-6F6C-462A-97C9-BCDCC6F3C57F}"/>
          </ac:spMkLst>
        </pc:spChg>
        <pc:spChg chg="del">
          <ac:chgData name="Paisley Hendricks" userId="2ac35f95-6f10-4a5c-b286-0f96edc97cf9" providerId="ADAL" clId="{A1274962-E4B9-4ACE-81B2-D200F13ECED8}" dt="2021-07-15T18:17:39.216" v="11" actId="478"/>
          <ac:spMkLst>
            <pc:docMk/>
            <pc:sldMk cId="20349618" sldId="383"/>
            <ac:spMk id="3" creationId="{301498A8-DED2-4439-ABF7-CB5264795B0B}"/>
          </ac:spMkLst>
        </pc:spChg>
        <pc:spChg chg="add mod">
          <ac:chgData name="Paisley Hendricks" userId="2ac35f95-6f10-4a5c-b286-0f96edc97cf9" providerId="ADAL" clId="{A1274962-E4B9-4ACE-81B2-D200F13ECED8}" dt="2021-07-15T18:17:55.377" v="15" actId="1076"/>
          <ac:spMkLst>
            <pc:docMk/>
            <pc:sldMk cId="20349618" sldId="383"/>
            <ac:spMk id="4" creationId="{D5181259-DE1A-4EDC-8A93-05F50ED4A0C0}"/>
          </ac:spMkLst>
        </pc:spChg>
        <pc:spChg chg="add mod">
          <ac:chgData name="Paisley Hendricks" userId="2ac35f95-6f10-4a5c-b286-0f96edc97cf9" providerId="ADAL" clId="{A1274962-E4B9-4ACE-81B2-D200F13ECED8}" dt="2021-07-15T18:17:49.734" v="13" actId="1076"/>
          <ac:spMkLst>
            <pc:docMk/>
            <pc:sldMk cId="20349618" sldId="383"/>
            <ac:spMk id="5" creationId="{CD31445B-E590-4125-9F0D-0EF1B30044F4}"/>
          </ac:spMkLst>
        </pc:spChg>
        <pc:spChg chg="add mod">
          <ac:chgData name="Paisley Hendricks" userId="2ac35f95-6f10-4a5c-b286-0f96edc97cf9" providerId="ADAL" clId="{A1274962-E4B9-4ACE-81B2-D200F13ECED8}" dt="2021-07-15T18:17:53.258" v="14" actId="1076"/>
          <ac:spMkLst>
            <pc:docMk/>
            <pc:sldMk cId="20349618" sldId="383"/>
            <ac:spMk id="6" creationId="{F4D34AA0-C2E6-4244-8652-0F706122E950}"/>
          </ac:spMkLst>
        </pc:spChg>
      </pc:sldChg>
      <pc:sldChg chg="addSp delSp modSp new mod modClrScheme chgLayout modNotesTx">
        <pc:chgData name="Paisley Hendricks" userId="2ac35f95-6f10-4a5c-b286-0f96edc97cf9" providerId="ADAL" clId="{A1274962-E4B9-4ACE-81B2-D200F13ECED8}" dt="2021-07-15T18:22:30.450" v="60" actId="1076"/>
        <pc:sldMkLst>
          <pc:docMk/>
          <pc:sldMk cId="3568829563" sldId="384"/>
        </pc:sldMkLst>
        <pc:spChg chg="del">
          <ac:chgData name="Paisley Hendricks" userId="2ac35f95-6f10-4a5c-b286-0f96edc97cf9" providerId="ADAL" clId="{A1274962-E4B9-4ACE-81B2-D200F13ECED8}" dt="2021-07-15T18:18:46.997" v="19" actId="478"/>
          <ac:spMkLst>
            <pc:docMk/>
            <pc:sldMk cId="3568829563" sldId="384"/>
            <ac:spMk id="2" creationId="{266BA172-F1ED-4A26-9225-8D36064B1FCB}"/>
          </ac:spMkLst>
        </pc:spChg>
        <pc:spChg chg="del">
          <ac:chgData name="Paisley Hendricks" userId="2ac35f95-6f10-4a5c-b286-0f96edc97cf9" providerId="ADAL" clId="{A1274962-E4B9-4ACE-81B2-D200F13ECED8}" dt="2021-07-15T18:18:48.538" v="20" actId="478"/>
          <ac:spMkLst>
            <pc:docMk/>
            <pc:sldMk cId="3568829563" sldId="384"/>
            <ac:spMk id="3" creationId="{536ADD9C-8DB3-4C6F-A72E-DF875A7524BC}"/>
          </ac:spMkLst>
        </pc:spChg>
        <pc:spChg chg="add del mod">
          <ac:chgData name="Paisley Hendricks" userId="2ac35f95-6f10-4a5c-b286-0f96edc97cf9" providerId="ADAL" clId="{A1274962-E4B9-4ACE-81B2-D200F13ECED8}" dt="2021-07-15T18:22:18.286" v="57" actId="26606"/>
          <ac:spMkLst>
            <pc:docMk/>
            <pc:sldMk cId="3568829563" sldId="384"/>
            <ac:spMk id="4" creationId="{AEF13619-7FD5-4BCA-A2C4-1A2D2EFE4F5A}"/>
          </ac:spMkLst>
        </pc:spChg>
        <pc:spChg chg="add del mod">
          <ac:chgData name="Paisley Hendricks" userId="2ac35f95-6f10-4a5c-b286-0f96edc97cf9" providerId="ADAL" clId="{A1274962-E4B9-4ACE-81B2-D200F13ECED8}" dt="2021-07-15T18:20:13.885" v="24" actId="478"/>
          <ac:spMkLst>
            <pc:docMk/>
            <pc:sldMk cId="3568829563" sldId="384"/>
            <ac:spMk id="5" creationId="{4843B6D4-37A8-48D7-BE0C-3FE9E6A5F2E1}"/>
          </ac:spMkLst>
        </pc:spChg>
        <pc:spChg chg="add mod">
          <ac:chgData name="Paisley Hendricks" userId="2ac35f95-6f10-4a5c-b286-0f96edc97cf9" providerId="ADAL" clId="{A1274962-E4B9-4ACE-81B2-D200F13ECED8}" dt="2021-07-15T18:22:18.286" v="57" actId="26606"/>
          <ac:spMkLst>
            <pc:docMk/>
            <pc:sldMk cId="3568829563" sldId="384"/>
            <ac:spMk id="6" creationId="{0439EF61-D079-4CDF-BC87-53D3BEDD2A05}"/>
          </ac:spMkLst>
        </pc:spChg>
        <pc:spChg chg="add mod">
          <ac:chgData name="Paisley Hendricks" userId="2ac35f95-6f10-4a5c-b286-0f96edc97cf9" providerId="ADAL" clId="{A1274962-E4B9-4ACE-81B2-D200F13ECED8}" dt="2021-07-15T18:22:30.450" v="60" actId="1076"/>
          <ac:spMkLst>
            <pc:docMk/>
            <pc:sldMk cId="3568829563" sldId="384"/>
            <ac:spMk id="7" creationId="{042C38E9-7FAE-48A6-812F-D90ECC80BC46}"/>
          </ac:spMkLst>
        </pc:spChg>
        <pc:spChg chg="add del mod">
          <ac:chgData name="Paisley Hendricks" userId="2ac35f95-6f10-4a5c-b286-0f96edc97cf9" providerId="ADAL" clId="{A1274962-E4B9-4ACE-81B2-D200F13ECED8}" dt="2021-07-15T18:22:18.286" v="57" actId="26606"/>
          <ac:spMkLst>
            <pc:docMk/>
            <pc:sldMk cId="3568829563" sldId="384"/>
            <ac:spMk id="12" creationId="{D72198C4-7B42-46F8-8F3C-258A3D41A70E}"/>
          </ac:spMkLst>
        </pc:spChg>
        <pc:graphicFrameChg chg="add del mod">
          <ac:chgData name="Paisley Hendricks" userId="2ac35f95-6f10-4a5c-b286-0f96edc97cf9" providerId="ADAL" clId="{A1274962-E4B9-4ACE-81B2-D200F13ECED8}" dt="2021-07-15T18:22:18.286" v="57" actId="26606"/>
          <ac:graphicFrameMkLst>
            <pc:docMk/>
            <pc:sldMk cId="3568829563" sldId="384"/>
            <ac:graphicFrameMk id="8" creationId="{8800A9FD-366C-4300-9407-22A58A48E238}"/>
          </ac:graphicFrameMkLst>
        </pc:graphicFrameChg>
      </pc:sldChg>
      <pc:sldChg chg="addSp delSp modSp new mod modClrScheme chgLayout modNotesTx">
        <pc:chgData name="Paisley Hendricks" userId="2ac35f95-6f10-4a5c-b286-0f96edc97cf9" providerId="ADAL" clId="{A1274962-E4B9-4ACE-81B2-D200F13ECED8}" dt="2021-07-15T18:24:10.100" v="77" actId="6549"/>
        <pc:sldMkLst>
          <pc:docMk/>
          <pc:sldMk cId="423267809" sldId="385"/>
        </pc:sldMkLst>
        <pc:spChg chg="del">
          <ac:chgData name="Paisley Hendricks" userId="2ac35f95-6f10-4a5c-b286-0f96edc97cf9" providerId="ADAL" clId="{A1274962-E4B9-4ACE-81B2-D200F13ECED8}" dt="2021-07-15T18:22:56.024" v="62" actId="478"/>
          <ac:spMkLst>
            <pc:docMk/>
            <pc:sldMk cId="423267809" sldId="385"/>
            <ac:spMk id="2" creationId="{5A6D7AAF-CAB8-41EE-9AA4-83CB7AE86CF7}"/>
          </ac:spMkLst>
        </pc:spChg>
        <pc:spChg chg="del">
          <ac:chgData name="Paisley Hendricks" userId="2ac35f95-6f10-4a5c-b286-0f96edc97cf9" providerId="ADAL" clId="{A1274962-E4B9-4ACE-81B2-D200F13ECED8}" dt="2021-07-15T18:22:58.930" v="63" actId="478"/>
          <ac:spMkLst>
            <pc:docMk/>
            <pc:sldMk cId="423267809" sldId="385"/>
            <ac:spMk id="3" creationId="{EAECFEA6-78C7-4CB8-83FE-C8B2DA10A1BA}"/>
          </ac:spMkLst>
        </pc:spChg>
        <pc:spChg chg="add mod">
          <ac:chgData name="Paisley Hendricks" userId="2ac35f95-6f10-4a5c-b286-0f96edc97cf9" providerId="ADAL" clId="{A1274962-E4B9-4ACE-81B2-D200F13ECED8}" dt="2021-07-15T18:23:25.512" v="72" actId="1076"/>
          <ac:spMkLst>
            <pc:docMk/>
            <pc:sldMk cId="423267809" sldId="385"/>
            <ac:spMk id="4" creationId="{6F9F8491-73B3-4A64-AD1E-602318AC7468}"/>
          </ac:spMkLst>
        </pc:spChg>
        <pc:picChg chg="add del mod">
          <ac:chgData name="Paisley Hendricks" userId="2ac35f95-6f10-4a5c-b286-0f96edc97cf9" providerId="ADAL" clId="{A1274962-E4B9-4ACE-81B2-D200F13ECED8}" dt="2021-07-15T18:23:15.006" v="69" actId="478"/>
          <ac:picMkLst>
            <pc:docMk/>
            <pc:sldMk cId="423267809" sldId="385"/>
            <ac:picMk id="5" creationId="{70889D4D-176F-4456-865F-5E7B06778720}"/>
          </ac:picMkLst>
        </pc:picChg>
        <pc:picChg chg="add mod">
          <ac:chgData name="Paisley Hendricks" userId="2ac35f95-6f10-4a5c-b286-0f96edc97cf9" providerId="ADAL" clId="{A1274962-E4B9-4ACE-81B2-D200F13ECED8}" dt="2021-07-15T18:23:27.330" v="73" actId="1076"/>
          <ac:picMkLst>
            <pc:docMk/>
            <pc:sldMk cId="423267809" sldId="385"/>
            <ac:picMk id="6" creationId="{BB58558C-808A-4B6D-A4F2-0EB1430A9FBF}"/>
          </ac:picMkLst>
        </pc:picChg>
      </pc:sldChg>
      <pc:sldChg chg="addSp delSp modSp new mod modAnim">
        <pc:chgData name="Paisley Hendricks" userId="2ac35f95-6f10-4a5c-b286-0f96edc97cf9" providerId="ADAL" clId="{A1274962-E4B9-4ACE-81B2-D200F13ECED8}" dt="2021-07-15T18:32:18.512" v="162" actId="1076"/>
        <pc:sldMkLst>
          <pc:docMk/>
          <pc:sldMk cId="1843841295" sldId="386"/>
        </pc:sldMkLst>
        <pc:spChg chg="mod">
          <ac:chgData name="Paisley Hendricks" userId="2ac35f95-6f10-4a5c-b286-0f96edc97cf9" providerId="ADAL" clId="{A1274962-E4B9-4ACE-81B2-D200F13ECED8}" dt="2021-07-15T18:31:47.162" v="155" actId="1076"/>
          <ac:spMkLst>
            <pc:docMk/>
            <pc:sldMk cId="1843841295" sldId="386"/>
            <ac:spMk id="2" creationId="{53E5A969-5386-4E8A-A056-59D13932909F}"/>
          </ac:spMkLst>
        </pc:spChg>
        <pc:spChg chg="del">
          <ac:chgData name="Paisley Hendricks" userId="2ac35f95-6f10-4a5c-b286-0f96edc97cf9" providerId="ADAL" clId="{A1274962-E4B9-4ACE-81B2-D200F13ECED8}" dt="2021-07-15T18:31:49.166" v="156" actId="478"/>
          <ac:spMkLst>
            <pc:docMk/>
            <pc:sldMk cId="1843841295" sldId="386"/>
            <ac:spMk id="3" creationId="{32B73290-45FF-424E-9FBB-50A5CF0129CF}"/>
          </ac:spMkLst>
        </pc:spChg>
        <pc:picChg chg="add mod">
          <ac:chgData name="Paisley Hendricks" userId="2ac35f95-6f10-4a5c-b286-0f96edc97cf9" providerId="ADAL" clId="{A1274962-E4B9-4ACE-81B2-D200F13ECED8}" dt="2021-07-15T18:32:18.512" v="162" actId="1076"/>
          <ac:picMkLst>
            <pc:docMk/>
            <pc:sldMk cId="1843841295" sldId="386"/>
            <ac:picMk id="4" creationId="{4B63F449-6726-414E-B77E-00595D75D554}"/>
          </ac:picMkLst>
        </pc:picChg>
      </pc:sldChg>
      <pc:sldChg chg="addSp delSp modSp add mod delAnim modAnim">
        <pc:chgData name="Paisley Hendricks" userId="2ac35f95-6f10-4a5c-b286-0f96edc97cf9" providerId="ADAL" clId="{A1274962-E4B9-4ACE-81B2-D200F13ECED8}" dt="2021-07-15T18:35:43.572" v="232" actId="1076"/>
        <pc:sldMkLst>
          <pc:docMk/>
          <pc:sldMk cId="3004604588" sldId="387"/>
        </pc:sldMkLst>
        <pc:picChg chg="add mod">
          <ac:chgData name="Paisley Hendricks" userId="2ac35f95-6f10-4a5c-b286-0f96edc97cf9" providerId="ADAL" clId="{A1274962-E4B9-4ACE-81B2-D200F13ECED8}" dt="2021-07-15T18:35:43.572" v="232" actId="1076"/>
          <ac:picMkLst>
            <pc:docMk/>
            <pc:sldMk cId="3004604588" sldId="387"/>
            <ac:picMk id="3" creationId="{EEA95597-0AD0-4FCD-83F6-3D432C501696}"/>
          </ac:picMkLst>
        </pc:picChg>
        <pc:picChg chg="del">
          <ac:chgData name="Paisley Hendricks" userId="2ac35f95-6f10-4a5c-b286-0f96edc97cf9" providerId="ADAL" clId="{A1274962-E4B9-4ACE-81B2-D200F13ECED8}" dt="2021-07-15T18:34:59.045" v="228" actId="478"/>
          <ac:picMkLst>
            <pc:docMk/>
            <pc:sldMk cId="3004604588" sldId="387"/>
            <ac:picMk id="4" creationId="{4B63F449-6726-414E-B77E-00595D75D554}"/>
          </ac:picMkLst>
        </pc:picChg>
      </pc:sldChg>
      <pc:sldChg chg="modSp new mod">
        <pc:chgData name="Paisley Hendricks" userId="2ac35f95-6f10-4a5c-b286-0f96edc97cf9" providerId="ADAL" clId="{A1274962-E4B9-4ACE-81B2-D200F13ECED8}" dt="2021-07-15T19:15:56.482" v="504" actId="20577"/>
        <pc:sldMkLst>
          <pc:docMk/>
          <pc:sldMk cId="2797126120" sldId="388"/>
        </pc:sldMkLst>
        <pc:spChg chg="mod">
          <ac:chgData name="Paisley Hendricks" userId="2ac35f95-6f10-4a5c-b286-0f96edc97cf9" providerId="ADAL" clId="{A1274962-E4B9-4ACE-81B2-D200F13ECED8}" dt="2021-07-15T19:15:56.482" v="504" actId="20577"/>
          <ac:spMkLst>
            <pc:docMk/>
            <pc:sldMk cId="2797126120" sldId="388"/>
            <ac:spMk id="2" creationId="{325258D4-30BC-4390-A55B-D4FABE2861AD}"/>
          </ac:spMkLst>
        </pc:spChg>
        <pc:spChg chg="mod">
          <ac:chgData name="Paisley Hendricks" userId="2ac35f95-6f10-4a5c-b286-0f96edc97cf9" providerId="ADAL" clId="{A1274962-E4B9-4ACE-81B2-D200F13ECED8}" dt="2021-07-15T19:15:30.958" v="479" actId="207"/>
          <ac:spMkLst>
            <pc:docMk/>
            <pc:sldMk cId="2797126120" sldId="388"/>
            <ac:spMk id="3" creationId="{AE19AD39-5AEA-4E2A-84B1-5E0CC28F2ADE}"/>
          </ac:spMkLst>
        </pc:spChg>
      </pc:sldChg>
      <pc:sldChg chg="modSp new mod modNotesTx">
        <pc:chgData name="Paisley Hendricks" userId="2ac35f95-6f10-4a5c-b286-0f96edc97cf9" providerId="ADAL" clId="{A1274962-E4B9-4ACE-81B2-D200F13ECED8}" dt="2021-07-15T19:29:54.244" v="670" actId="20577"/>
        <pc:sldMkLst>
          <pc:docMk/>
          <pc:sldMk cId="4152119490" sldId="389"/>
        </pc:sldMkLst>
        <pc:spChg chg="mod">
          <ac:chgData name="Paisley Hendricks" userId="2ac35f95-6f10-4a5c-b286-0f96edc97cf9" providerId="ADAL" clId="{A1274962-E4B9-4ACE-81B2-D200F13ECED8}" dt="2021-07-15T19:14:30.258" v="465" actId="20577"/>
          <ac:spMkLst>
            <pc:docMk/>
            <pc:sldMk cId="4152119490" sldId="389"/>
            <ac:spMk id="2" creationId="{C5910C8A-B7D5-4501-BA04-FD07BE929AC8}"/>
          </ac:spMkLst>
        </pc:spChg>
        <pc:spChg chg="mod">
          <ac:chgData name="Paisley Hendricks" userId="2ac35f95-6f10-4a5c-b286-0f96edc97cf9" providerId="ADAL" clId="{A1274962-E4B9-4ACE-81B2-D200F13ECED8}" dt="2021-07-15T19:14:46.634" v="474" actId="27636"/>
          <ac:spMkLst>
            <pc:docMk/>
            <pc:sldMk cId="4152119490" sldId="389"/>
            <ac:spMk id="3" creationId="{99BA12BA-A9A5-4CD0-9E0F-42B2F1984A0F}"/>
          </ac:spMkLst>
        </pc:spChg>
      </pc:sldChg>
      <pc:sldChg chg="addSp delSp modSp add mod delAnim modAnim">
        <pc:chgData name="Paisley Hendricks" userId="2ac35f95-6f10-4a5c-b286-0f96edc97cf9" providerId="ADAL" clId="{A1274962-E4B9-4ACE-81B2-D200F13ECED8}" dt="2021-07-15T19:17:40.059" v="510" actId="1076"/>
        <pc:sldMkLst>
          <pc:docMk/>
          <pc:sldMk cId="1661459947" sldId="390"/>
        </pc:sldMkLst>
        <pc:picChg chg="del">
          <ac:chgData name="Paisley Hendricks" userId="2ac35f95-6f10-4a5c-b286-0f96edc97cf9" providerId="ADAL" clId="{A1274962-E4B9-4ACE-81B2-D200F13ECED8}" dt="2021-07-15T19:17:07.495" v="506" actId="478"/>
          <ac:picMkLst>
            <pc:docMk/>
            <pc:sldMk cId="1661459947" sldId="390"/>
            <ac:picMk id="3" creationId="{EEA95597-0AD0-4FCD-83F6-3D432C501696}"/>
          </ac:picMkLst>
        </pc:picChg>
        <pc:picChg chg="add mod">
          <ac:chgData name="Paisley Hendricks" userId="2ac35f95-6f10-4a5c-b286-0f96edc97cf9" providerId="ADAL" clId="{A1274962-E4B9-4ACE-81B2-D200F13ECED8}" dt="2021-07-15T19:17:40.059" v="510" actId="1076"/>
          <ac:picMkLst>
            <pc:docMk/>
            <pc:sldMk cId="1661459947" sldId="390"/>
            <ac:picMk id="4" creationId="{32819EE8-3F4A-41DC-966A-B51BA7DDC0A0}"/>
          </ac:picMkLst>
        </pc:picChg>
      </pc:sldChg>
      <pc:sldChg chg="modSp add mod ord">
        <pc:chgData name="Paisley Hendricks" userId="2ac35f95-6f10-4a5c-b286-0f96edc97cf9" providerId="ADAL" clId="{A1274962-E4B9-4ACE-81B2-D200F13ECED8}" dt="2021-07-15T19:27:30.306" v="638"/>
        <pc:sldMkLst>
          <pc:docMk/>
          <pc:sldMk cId="2956838209" sldId="391"/>
        </pc:sldMkLst>
        <pc:spChg chg="mod">
          <ac:chgData name="Paisley Hendricks" userId="2ac35f95-6f10-4a5c-b286-0f96edc97cf9" providerId="ADAL" clId="{A1274962-E4B9-4ACE-81B2-D200F13ECED8}" dt="2021-07-15T19:27:11.610" v="633" actId="1076"/>
          <ac:spMkLst>
            <pc:docMk/>
            <pc:sldMk cId="2956838209" sldId="391"/>
            <ac:spMk id="2" creationId="{325258D4-30BC-4390-A55B-D4FABE2861AD}"/>
          </ac:spMkLst>
        </pc:spChg>
        <pc:spChg chg="mod">
          <ac:chgData name="Paisley Hendricks" userId="2ac35f95-6f10-4a5c-b286-0f96edc97cf9" providerId="ADAL" clId="{A1274962-E4B9-4ACE-81B2-D200F13ECED8}" dt="2021-07-15T19:27:16.604" v="636" actId="27636"/>
          <ac:spMkLst>
            <pc:docMk/>
            <pc:sldMk cId="2956838209" sldId="391"/>
            <ac:spMk id="3" creationId="{AE19AD39-5AEA-4E2A-84B1-5E0CC28F2ADE}"/>
          </ac:spMkLst>
        </pc:spChg>
      </pc:sldChg>
      <pc:sldChg chg="modSp add mod ord modNotesTx">
        <pc:chgData name="Paisley Hendricks" userId="2ac35f95-6f10-4a5c-b286-0f96edc97cf9" providerId="ADAL" clId="{A1274962-E4B9-4ACE-81B2-D200F13ECED8}" dt="2021-07-15T19:27:31.926" v="640"/>
        <pc:sldMkLst>
          <pc:docMk/>
          <pc:sldMk cId="428749436" sldId="392"/>
        </pc:sldMkLst>
        <pc:spChg chg="mod">
          <ac:chgData name="Paisley Hendricks" userId="2ac35f95-6f10-4a5c-b286-0f96edc97cf9" providerId="ADAL" clId="{A1274962-E4B9-4ACE-81B2-D200F13ECED8}" dt="2021-07-15T19:23:12.390" v="603" actId="1076"/>
          <ac:spMkLst>
            <pc:docMk/>
            <pc:sldMk cId="428749436" sldId="392"/>
            <ac:spMk id="2" creationId="{325258D4-30BC-4390-A55B-D4FABE2861AD}"/>
          </ac:spMkLst>
        </pc:spChg>
        <pc:spChg chg="mod">
          <ac:chgData name="Paisley Hendricks" userId="2ac35f95-6f10-4a5c-b286-0f96edc97cf9" providerId="ADAL" clId="{A1274962-E4B9-4ACE-81B2-D200F13ECED8}" dt="2021-07-15T19:24:26.545" v="630" actId="27636"/>
          <ac:spMkLst>
            <pc:docMk/>
            <pc:sldMk cId="428749436" sldId="392"/>
            <ac:spMk id="3" creationId="{AE19AD39-5AEA-4E2A-84B1-5E0CC28F2ADE}"/>
          </ac:spMkLst>
        </pc:spChg>
      </pc:sldChg>
      <pc:sldChg chg="addSp delSp modSp add mod delAnim modAnim">
        <pc:chgData name="Paisley Hendricks" userId="2ac35f95-6f10-4a5c-b286-0f96edc97cf9" providerId="ADAL" clId="{A1274962-E4B9-4ACE-81B2-D200F13ECED8}" dt="2021-07-15T19:28:30.520" v="648" actId="1076"/>
        <pc:sldMkLst>
          <pc:docMk/>
          <pc:sldMk cId="3578108822" sldId="393"/>
        </pc:sldMkLst>
        <pc:picChg chg="add mod">
          <ac:chgData name="Paisley Hendricks" userId="2ac35f95-6f10-4a5c-b286-0f96edc97cf9" providerId="ADAL" clId="{A1274962-E4B9-4ACE-81B2-D200F13ECED8}" dt="2021-07-15T19:28:30.520" v="648" actId="1076"/>
          <ac:picMkLst>
            <pc:docMk/>
            <pc:sldMk cId="3578108822" sldId="393"/>
            <ac:picMk id="3" creationId="{70844728-7813-4AAB-9DB0-116A4DEAD4C9}"/>
          </ac:picMkLst>
        </pc:picChg>
        <pc:picChg chg="del">
          <ac:chgData name="Paisley Hendricks" userId="2ac35f95-6f10-4a5c-b286-0f96edc97cf9" providerId="ADAL" clId="{A1274962-E4B9-4ACE-81B2-D200F13ECED8}" dt="2021-07-15T19:28:12.146" v="642" actId="478"/>
          <ac:picMkLst>
            <pc:docMk/>
            <pc:sldMk cId="3578108822" sldId="393"/>
            <ac:picMk id="4" creationId="{32819EE8-3F4A-41DC-966A-B51BA7DDC0A0}"/>
          </ac:picMkLst>
        </pc:picChg>
      </pc:sldChg>
      <pc:sldChg chg="addSp delSp modSp add mod delAnim modAnim">
        <pc:chgData name="Paisley Hendricks" userId="2ac35f95-6f10-4a5c-b286-0f96edc97cf9" providerId="ADAL" clId="{A1274962-E4B9-4ACE-81B2-D200F13ECED8}" dt="2021-07-15T19:29:15.811" v="658" actId="1076"/>
        <pc:sldMkLst>
          <pc:docMk/>
          <pc:sldMk cId="3002709287" sldId="394"/>
        </pc:sldMkLst>
        <pc:picChg chg="del">
          <ac:chgData name="Paisley Hendricks" userId="2ac35f95-6f10-4a5c-b286-0f96edc97cf9" providerId="ADAL" clId="{A1274962-E4B9-4ACE-81B2-D200F13ECED8}" dt="2021-07-15T19:28:42.514" v="650" actId="478"/>
          <ac:picMkLst>
            <pc:docMk/>
            <pc:sldMk cId="3002709287" sldId="394"/>
            <ac:picMk id="3" creationId="{70844728-7813-4AAB-9DB0-116A4DEAD4C9}"/>
          </ac:picMkLst>
        </pc:picChg>
        <pc:picChg chg="add mod">
          <ac:chgData name="Paisley Hendricks" userId="2ac35f95-6f10-4a5c-b286-0f96edc97cf9" providerId="ADAL" clId="{A1274962-E4B9-4ACE-81B2-D200F13ECED8}" dt="2021-07-15T19:29:15.811" v="658" actId="1076"/>
          <ac:picMkLst>
            <pc:docMk/>
            <pc:sldMk cId="3002709287" sldId="394"/>
            <ac:picMk id="4" creationId="{6AE5EBD3-566B-4BFE-8FBC-C0490CDECE59}"/>
          </ac:picMkLst>
        </pc:picChg>
      </pc:sldChg>
    </pc:docChg>
  </pc:docChgLst>
  <pc:docChgLst>
    <pc:chgData name="Dana Ruehlen" userId="S::dana.ruehlen@sd72.bc.ca::8a7a45db-9684-4fd3-ab19-415e9ed08f30" providerId="AD" clId="Web-{DF779512-C4BF-6E10-A02B-C7425FA6AA23}"/>
    <pc:docChg chg="modSld">
      <pc:chgData name="Dana Ruehlen" userId="S::dana.ruehlen@sd72.bc.ca::8a7a45db-9684-4fd3-ab19-415e9ed08f30" providerId="AD" clId="Web-{DF779512-C4BF-6E10-A02B-C7425FA6AA23}" dt="2021-09-02T02:44:11.413" v="202" actId="20577"/>
      <pc:docMkLst>
        <pc:docMk/>
      </pc:docMkLst>
      <pc:sldChg chg="modSp">
        <pc:chgData name="Dana Ruehlen" userId="S::dana.ruehlen@sd72.bc.ca::8a7a45db-9684-4fd3-ab19-415e9ed08f30" providerId="AD" clId="Web-{DF779512-C4BF-6E10-A02B-C7425FA6AA23}" dt="2021-09-02T02:43:31.223" v="197" actId="1076"/>
        <pc:sldMkLst>
          <pc:docMk/>
          <pc:sldMk cId="0" sldId="267"/>
        </pc:sldMkLst>
        <pc:spChg chg="mod">
          <ac:chgData name="Dana Ruehlen" userId="S::dana.ruehlen@sd72.bc.ca::8a7a45db-9684-4fd3-ab19-415e9ed08f30" providerId="AD" clId="Web-{DF779512-C4BF-6E10-A02B-C7425FA6AA23}" dt="2021-09-02T02:43:24.895" v="195" actId="20577"/>
          <ac:spMkLst>
            <pc:docMk/>
            <pc:sldMk cId="0" sldId="267"/>
            <ac:spMk id="173" creationId="{AFF6589F-842E-48DF-94D6-562E92CD1706}"/>
          </ac:spMkLst>
        </pc:spChg>
        <pc:picChg chg="mod">
          <ac:chgData name="Dana Ruehlen" userId="S::dana.ruehlen@sd72.bc.ca::8a7a45db-9684-4fd3-ab19-415e9ed08f30" providerId="AD" clId="Web-{DF779512-C4BF-6E10-A02B-C7425FA6AA23}" dt="2021-09-02T02:43:31.223" v="197" actId="1076"/>
          <ac:picMkLst>
            <pc:docMk/>
            <pc:sldMk cId="0" sldId="267"/>
            <ac:picMk id="171" creationId="{00000000-0000-0000-0000-000000000000}"/>
          </ac:picMkLst>
        </pc:picChg>
      </pc:sldChg>
      <pc:sldChg chg="addSp delSp modSp mod setBg">
        <pc:chgData name="Dana Ruehlen" userId="S::dana.ruehlen@sd72.bc.ca::8a7a45db-9684-4fd3-ab19-415e9ed08f30" providerId="AD" clId="Web-{DF779512-C4BF-6E10-A02B-C7425FA6AA23}" dt="2021-09-02T02:43:04.112" v="193"/>
        <pc:sldMkLst>
          <pc:docMk/>
          <pc:sldMk cId="0" sldId="268"/>
        </pc:sldMkLst>
        <pc:spChg chg="add del mod">
          <ac:chgData name="Dana Ruehlen" userId="S::dana.ruehlen@sd72.bc.ca::8a7a45db-9684-4fd3-ab19-415e9ed08f30" providerId="AD" clId="Web-{DF779512-C4BF-6E10-A02B-C7425FA6AA23}" dt="2021-09-02T02:36:48.868" v="94"/>
          <ac:spMkLst>
            <pc:docMk/>
            <pc:sldMk cId="0" sldId="268"/>
            <ac:spMk id="3" creationId="{CB6B5833-8F5C-4D44-94B1-4F35D869822B}"/>
          </ac:spMkLst>
        </pc:spChg>
        <pc:spChg chg="add del mod">
          <ac:chgData name="Dana Ruehlen" userId="S::dana.ruehlen@sd72.bc.ca::8a7a45db-9684-4fd3-ab19-415e9ed08f30" providerId="AD" clId="Web-{DF779512-C4BF-6E10-A02B-C7425FA6AA23}" dt="2021-09-02T02:34:46.735" v="70"/>
          <ac:spMkLst>
            <pc:docMk/>
            <pc:sldMk cId="0" sldId="268"/>
            <ac:spMk id="6" creationId="{CB52317F-4032-4232-8495-EB7BE56ED66C}"/>
          </ac:spMkLst>
        </pc:spChg>
        <pc:spChg chg="add mod ord">
          <ac:chgData name="Dana Ruehlen" userId="S::dana.ruehlen@sd72.bc.ca::8a7a45db-9684-4fd3-ab19-415e9ed08f30" providerId="AD" clId="Web-{DF779512-C4BF-6E10-A02B-C7425FA6AA23}" dt="2021-09-02T02:43:04.112" v="193"/>
          <ac:spMkLst>
            <pc:docMk/>
            <pc:sldMk cId="0" sldId="268"/>
            <ac:spMk id="7" creationId="{8D3D4CC4-7E23-4B62-9FAF-E4F3DE2A9E97}"/>
          </ac:spMkLst>
        </pc:spChg>
        <pc:spChg chg="add">
          <ac:chgData name="Dana Ruehlen" userId="S::dana.ruehlen@sd72.bc.ca::8a7a45db-9684-4fd3-ab19-415e9ed08f30" providerId="AD" clId="Web-{DF779512-C4BF-6E10-A02B-C7425FA6AA23}" dt="2021-09-02T02:37:19.151" v="96"/>
          <ac:spMkLst>
            <pc:docMk/>
            <pc:sldMk cId="0" sldId="268"/>
            <ac:spMk id="8" creationId="{8C6F1FB3-79CC-4136-A8EF-DD7DD08DC3BC}"/>
          </ac:spMkLst>
        </pc:spChg>
        <pc:spChg chg="add del mod">
          <ac:chgData name="Dana Ruehlen" userId="S::dana.ruehlen@sd72.bc.ca::8a7a45db-9684-4fd3-ab19-415e9ed08f30" providerId="AD" clId="Web-{DF779512-C4BF-6E10-A02B-C7425FA6AA23}" dt="2021-09-02T02:38:21.468" v="123"/>
          <ac:spMkLst>
            <pc:docMk/>
            <pc:sldMk cId="0" sldId="268"/>
            <ac:spMk id="9" creationId="{1BB9112E-6F5C-4DB6-8183-F9FFC8560382}"/>
          </ac:spMkLst>
        </pc:spChg>
        <pc:spChg chg="add mod">
          <ac:chgData name="Dana Ruehlen" userId="S::dana.ruehlen@sd72.bc.ca::8a7a45db-9684-4fd3-ab19-415e9ed08f30" providerId="AD" clId="Web-{DF779512-C4BF-6E10-A02B-C7425FA6AA23}" dt="2021-09-02T02:39:10.143" v="127"/>
          <ac:spMkLst>
            <pc:docMk/>
            <pc:sldMk cId="0" sldId="268"/>
            <ac:spMk id="11" creationId="{8E0CC065-61EB-4270-BB7C-8404D44F9F62}"/>
          </ac:spMkLst>
        </pc:spChg>
        <pc:spChg chg="add del mod">
          <ac:chgData name="Dana Ruehlen" userId="S::dana.ruehlen@sd72.bc.ca::8a7a45db-9684-4fd3-ab19-415e9ed08f30" providerId="AD" clId="Web-{DF779512-C4BF-6E10-A02B-C7425FA6AA23}" dt="2021-09-02T02:39:48.052" v="141"/>
          <ac:spMkLst>
            <pc:docMk/>
            <pc:sldMk cId="0" sldId="268"/>
            <ac:spMk id="14" creationId="{BD559B35-AB58-4A45-ACC1-B0829480241A}"/>
          </ac:spMkLst>
        </pc:spChg>
        <pc:spChg chg="add del mod">
          <ac:chgData name="Dana Ruehlen" userId="S::dana.ruehlen@sd72.bc.ca::8a7a45db-9684-4fd3-ab19-415e9ed08f30" providerId="AD" clId="Web-{DF779512-C4BF-6E10-A02B-C7425FA6AA23}" dt="2021-09-02T02:40:25.164" v="160"/>
          <ac:spMkLst>
            <pc:docMk/>
            <pc:sldMk cId="0" sldId="268"/>
            <ac:spMk id="17" creationId="{7D3835AD-4302-414D-85FD-1102691B7DF0}"/>
          </ac:spMkLst>
        </pc:spChg>
        <pc:spChg chg="add mod">
          <ac:chgData name="Dana Ruehlen" userId="S::dana.ruehlen@sd72.bc.ca::8a7a45db-9684-4fd3-ab19-415e9ed08f30" providerId="AD" clId="Web-{DF779512-C4BF-6E10-A02B-C7425FA6AA23}" dt="2021-09-02T02:42:24.766" v="181" actId="1076"/>
          <ac:spMkLst>
            <pc:docMk/>
            <pc:sldMk cId="0" sldId="268"/>
            <ac:spMk id="21" creationId="{D96D470C-16CF-409F-878D-00CDD2AA67B0}"/>
          </ac:spMkLst>
        </pc:spChg>
        <pc:picChg chg="add mod">
          <ac:chgData name="Dana Ruehlen" userId="S::dana.ruehlen@sd72.bc.ca::8a7a45db-9684-4fd3-ab19-415e9ed08f30" providerId="AD" clId="Web-{DF779512-C4BF-6E10-A02B-C7425FA6AA23}" dt="2021-09-02T02:41:42.357" v="176" actId="1076"/>
          <ac:picMkLst>
            <pc:docMk/>
            <pc:sldMk cId="0" sldId="268"/>
            <ac:picMk id="2" creationId="{4E7D3283-F9DA-4FF2-A79C-D041B27CCEFD}"/>
          </ac:picMkLst>
        </pc:picChg>
        <pc:picChg chg="add mod">
          <ac:chgData name="Dana Ruehlen" userId="S::dana.ruehlen@sd72.bc.ca::8a7a45db-9684-4fd3-ab19-415e9ed08f30" providerId="AD" clId="Web-{DF779512-C4BF-6E10-A02B-C7425FA6AA23}" dt="2021-09-02T02:42:57.737" v="192" actId="1076"/>
          <ac:picMkLst>
            <pc:docMk/>
            <pc:sldMk cId="0" sldId="268"/>
            <ac:picMk id="5" creationId="{8351404A-E1A7-4446-81C7-679015085931}"/>
          </ac:picMkLst>
        </pc:picChg>
        <pc:picChg chg="add del mod">
          <ac:chgData name="Dana Ruehlen" userId="S::dana.ruehlen@sd72.bc.ca::8a7a45db-9684-4fd3-ab19-415e9ed08f30" providerId="AD" clId="Web-{DF779512-C4BF-6E10-A02B-C7425FA6AA23}" dt="2021-09-02T02:42:26.078" v="183"/>
          <ac:picMkLst>
            <pc:docMk/>
            <pc:sldMk cId="0" sldId="268"/>
            <ac:picMk id="10" creationId="{77333E8A-E0A2-4084-9ADB-F275CD45D473}"/>
          </ac:picMkLst>
        </pc:picChg>
        <pc:picChg chg="add mod">
          <ac:chgData name="Dana Ruehlen" userId="S::dana.ruehlen@sd72.bc.ca::8a7a45db-9684-4fd3-ab19-415e9ed08f30" providerId="AD" clId="Web-{DF779512-C4BF-6E10-A02B-C7425FA6AA23}" dt="2021-09-02T02:42:42.157" v="188" actId="1076"/>
          <ac:picMkLst>
            <pc:docMk/>
            <pc:sldMk cId="0" sldId="268"/>
            <ac:picMk id="13" creationId="{3A9D6E02-B738-429A-819B-AEABA053C61E}"/>
          </ac:picMkLst>
        </pc:picChg>
        <pc:picChg chg="add mod">
          <ac:chgData name="Dana Ruehlen" userId="S::dana.ruehlen@sd72.bc.ca::8a7a45db-9684-4fd3-ab19-415e9ed08f30" providerId="AD" clId="Web-{DF779512-C4BF-6E10-A02B-C7425FA6AA23}" dt="2021-09-02T02:42:47.236" v="189" actId="14100"/>
          <ac:picMkLst>
            <pc:docMk/>
            <pc:sldMk cId="0" sldId="268"/>
            <ac:picMk id="16" creationId="{BCF68AEB-BFC3-48E1-A0E1-AB425FCFC414}"/>
          </ac:picMkLst>
        </pc:picChg>
        <pc:picChg chg="add mod">
          <ac:chgData name="Dana Ruehlen" userId="S::dana.ruehlen@sd72.bc.ca::8a7a45db-9684-4fd3-ab19-415e9ed08f30" providerId="AD" clId="Web-{DF779512-C4BF-6E10-A02B-C7425FA6AA23}" dt="2021-09-02T02:41:34.372" v="175" actId="1076"/>
          <ac:picMkLst>
            <pc:docMk/>
            <pc:sldMk cId="0" sldId="268"/>
            <ac:picMk id="19" creationId="{4D74ADCD-07CC-4F82-A115-C2EB61BA5E2F}"/>
          </ac:picMkLst>
        </pc:picChg>
        <pc:picChg chg="add mod">
          <ac:chgData name="Dana Ruehlen" userId="S::dana.ruehlen@sd72.bc.ca::8a7a45db-9684-4fd3-ab19-415e9ed08f30" providerId="AD" clId="Web-{DF779512-C4BF-6E10-A02B-C7425FA6AA23}" dt="2021-09-02T02:42:49.674" v="190" actId="14100"/>
          <ac:picMkLst>
            <pc:docMk/>
            <pc:sldMk cId="0" sldId="268"/>
            <ac:picMk id="20" creationId="{ED4F5B8B-3841-4FC7-AE80-E682FD0F317A}"/>
          </ac:picMkLst>
        </pc:picChg>
        <pc:picChg chg="mod">
          <ac:chgData name="Dana Ruehlen" userId="S::dana.ruehlen@sd72.bc.ca::8a7a45db-9684-4fd3-ab19-415e9ed08f30" providerId="AD" clId="Web-{DF779512-C4BF-6E10-A02B-C7425FA6AA23}" dt="2021-09-02T02:29:25.963" v="25" actId="14100"/>
          <ac:picMkLst>
            <pc:docMk/>
            <pc:sldMk cId="0" sldId="268"/>
            <ac:picMk id="178" creationId="{00000000-0000-0000-0000-000000000000}"/>
          </ac:picMkLst>
        </pc:picChg>
      </pc:sldChg>
      <pc:sldChg chg="modSp">
        <pc:chgData name="Dana Ruehlen" userId="S::dana.ruehlen@sd72.bc.ca::8a7a45db-9684-4fd3-ab19-415e9ed08f30" providerId="AD" clId="Web-{DF779512-C4BF-6E10-A02B-C7425FA6AA23}" dt="2021-09-02T02:44:11.413" v="202" actId="20577"/>
        <pc:sldMkLst>
          <pc:docMk/>
          <pc:sldMk cId="0" sldId="269"/>
        </pc:sldMkLst>
        <pc:spChg chg="mod">
          <ac:chgData name="Dana Ruehlen" userId="S::dana.ruehlen@sd72.bc.ca::8a7a45db-9684-4fd3-ab19-415e9ed08f30" providerId="AD" clId="Web-{DF779512-C4BF-6E10-A02B-C7425FA6AA23}" dt="2021-09-02T02:43:44.677" v="198" actId="20577"/>
          <ac:spMkLst>
            <pc:docMk/>
            <pc:sldMk cId="0" sldId="269"/>
            <ac:spMk id="184" creationId="{00000000-0000-0000-0000-000000000000}"/>
          </ac:spMkLst>
        </pc:spChg>
        <pc:spChg chg="mod">
          <ac:chgData name="Dana Ruehlen" userId="S::dana.ruehlen@sd72.bc.ca::8a7a45db-9684-4fd3-ab19-415e9ed08f30" providerId="AD" clId="Web-{DF779512-C4BF-6E10-A02B-C7425FA6AA23}" dt="2021-09-02T02:44:11.413" v="202" actId="20577"/>
          <ac:spMkLst>
            <pc:docMk/>
            <pc:sldMk cId="0" sldId="269"/>
            <ac:spMk id="185" creationId="{00000000-0000-0000-0000-000000000000}"/>
          </ac:spMkLst>
        </pc:spChg>
      </pc:sldChg>
      <pc:sldChg chg="modSp">
        <pc:chgData name="Dana Ruehlen" userId="S::dana.ruehlen@sd72.bc.ca::8a7a45db-9684-4fd3-ab19-415e9ed08f30" providerId="AD" clId="Web-{DF779512-C4BF-6E10-A02B-C7425FA6AA23}" dt="2021-09-02T02:30:58.704" v="43" actId="20577"/>
        <pc:sldMkLst>
          <pc:docMk/>
          <pc:sldMk cId="3056356599" sldId="380"/>
        </pc:sldMkLst>
        <pc:spChg chg="mod">
          <ac:chgData name="Dana Ruehlen" userId="S::dana.ruehlen@sd72.bc.ca::8a7a45db-9684-4fd3-ab19-415e9ed08f30" providerId="AD" clId="Web-{DF779512-C4BF-6E10-A02B-C7425FA6AA23}" dt="2021-09-02T02:30:58.704" v="43" actId="20577"/>
          <ac:spMkLst>
            <pc:docMk/>
            <pc:sldMk cId="3056356599" sldId="380"/>
            <ac:spMk id="3" creationId="{B67A5921-A610-4270-8679-A4AB566A4C5C}"/>
          </ac:spMkLst>
        </pc:spChg>
      </pc:sldChg>
    </pc:docChg>
  </pc:docChgLst>
  <pc:docChgLst>
    <pc:chgData name="Paisley Hendricks" userId="2ac35f95-6f10-4a5c-b286-0f96edc97cf9" providerId="ADAL" clId="{BA4C4089-4C5E-4955-B6E8-34919E8759E8}"/>
    <pc:docChg chg="addSld modSld">
      <pc:chgData name="Paisley Hendricks" userId="2ac35f95-6f10-4a5c-b286-0f96edc97cf9" providerId="ADAL" clId="{BA4C4089-4C5E-4955-B6E8-34919E8759E8}" dt="2021-06-18T16:43:48.413" v="0"/>
      <pc:docMkLst>
        <pc:docMk/>
      </pc:docMkLst>
      <pc:sldChg chg="add">
        <pc:chgData name="Paisley Hendricks" userId="2ac35f95-6f10-4a5c-b286-0f96edc97cf9" providerId="ADAL" clId="{BA4C4089-4C5E-4955-B6E8-34919E8759E8}" dt="2021-06-18T16:43:48.413" v="0"/>
        <pc:sldMkLst>
          <pc:docMk/>
          <pc:sldMk cId="0" sldId="279"/>
        </pc:sldMkLst>
      </pc:sldChg>
      <pc:sldChg chg="add">
        <pc:chgData name="Paisley Hendricks" userId="2ac35f95-6f10-4a5c-b286-0f96edc97cf9" providerId="ADAL" clId="{BA4C4089-4C5E-4955-B6E8-34919E8759E8}" dt="2021-06-18T16:43:48.413" v="0"/>
        <pc:sldMkLst>
          <pc:docMk/>
          <pc:sldMk cId="1223274885" sldId="297"/>
        </pc:sldMkLst>
      </pc:sldChg>
      <pc:sldChg chg="add">
        <pc:chgData name="Paisley Hendricks" userId="2ac35f95-6f10-4a5c-b286-0f96edc97cf9" providerId="ADAL" clId="{BA4C4089-4C5E-4955-B6E8-34919E8759E8}" dt="2021-06-18T16:43:48.413" v="0"/>
        <pc:sldMkLst>
          <pc:docMk/>
          <pc:sldMk cId="1746856480" sldId="298"/>
        </pc:sldMkLst>
      </pc:sldChg>
      <pc:sldChg chg="add">
        <pc:chgData name="Paisley Hendricks" userId="2ac35f95-6f10-4a5c-b286-0f96edc97cf9" providerId="ADAL" clId="{BA4C4089-4C5E-4955-B6E8-34919E8759E8}" dt="2021-06-18T16:43:48.413" v="0"/>
        <pc:sldMkLst>
          <pc:docMk/>
          <pc:sldMk cId="2640337848" sldId="304"/>
        </pc:sldMkLst>
      </pc:sldChg>
      <pc:sldChg chg="add">
        <pc:chgData name="Paisley Hendricks" userId="2ac35f95-6f10-4a5c-b286-0f96edc97cf9" providerId="ADAL" clId="{BA4C4089-4C5E-4955-B6E8-34919E8759E8}" dt="2021-06-18T16:43:48.413" v="0"/>
        <pc:sldMkLst>
          <pc:docMk/>
          <pc:sldMk cId="3426052207" sldId="305"/>
        </pc:sldMkLst>
      </pc:sldChg>
      <pc:sldChg chg="add">
        <pc:chgData name="Paisley Hendricks" userId="2ac35f95-6f10-4a5c-b286-0f96edc97cf9" providerId="ADAL" clId="{BA4C4089-4C5E-4955-B6E8-34919E8759E8}" dt="2021-06-18T16:43:48.413" v="0"/>
        <pc:sldMkLst>
          <pc:docMk/>
          <pc:sldMk cId="4258181677" sldId="306"/>
        </pc:sldMkLst>
      </pc:sldChg>
      <pc:sldChg chg="add">
        <pc:chgData name="Paisley Hendricks" userId="2ac35f95-6f10-4a5c-b286-0f96edc97cf9" providerId="ADAL" clId="{BA4C4089-4C5E-4955-B6E8-34919E8759E8}" dt="2021-06-18T16:43:48.413" v="0"/>
        <pc:sldMkLst>
          <pc:docMk/>
          <pc:sldMk cId="3268699750" sldId="307"/>
        </pc:sldMkLst>
      </pc:sldChg>
      <pc:sldChg chg="add">
        <pc:chgData name="Paisley Hendricks" userId="2ac35f95-6f10-4a5c-b286-0f96edc97cf9" providerId="ADAL" clId="{BA4C4089-4C5E-4955-B6E8-34919E8759E8}" dt="2021-06-18T16:43:48.413" v="0"/>
        <pc:sldMkLst>
          <pc:docMk/>
          <pc:sldMk cId="1218818361" sldId="311"/>
        </pc:sldMkLst>
      </pc:sldChg>
      <pc:sldChg chg="add">
        <pc:chgData name="Paisley Hendricks" userId="2ac35f95-6f10-4a5c-b286-0f96edc97cf9" providerId="ADAL" clId="{BA4C4089-4C5E-4955-B6E8-34919E8759E8}" dt="2021-06-18T16:43:48.413" v="0"/>
        <pc:sldMkLst>
          <pc:docMk/>
          <pc:sldMk cId="2480312977" sldId="312"/>
        </pc:sldMkLst>
      </pc:sldChg>
    </pc:docChg>
  </pc:docChgLst>
  <pc:docChgLst>
    <pc:chgData name="Paisley Hendricks" userId="2ac35f95-6f10-4a5c-b286-0f96edc97cf9" providerId="ADAL" clId="{FC8552D8-BA27-470D-8AA6-C1B58CAF55C6}"/>
    <pc:docChg chg="undo custSel addSld delSld modSld">
      <pc:chgData name="Paisley Hendricks" userId="2ac35f95-6f10-4a5c-b286-0f96edc97cf9" providerId="ADAL" clId="{FC8552D8-BA27-470D-8AA6-C1B58CAF55C6}" dt="2021-11-24T01:11:43.562" v="66" actId="47"/>
      <pc:docMkLst>
        <pc:docMk/>
      </pc:docMkLst>
      <pc:sldChg chg="del">
        <pc:chgData name="Paisley Hendricks" userId="2ac35f95-6f10-4a5c-b286-0f96edc97cf9" providerId="ADAL" clId="{FC8552D8-BA27-470D-8AA6-C1B58CAF55C6}" dt="2021-11-24T00:51:26.926" v="1" actId="47"/>
        <pc:sldMkLst>
          <pc:docMk/>
          <pc:sldMk cId="0" sldId="258"/>
        </pc:sldMkLst>
      </pc:sldChg>
      <pc:sldChg chg="del">
        <pc:chgData name="Paisley Hendricks" userId="2ac35f95-6f10-4a5c-b286-0f96edc97cf9" providerId="ADAL" clId="{FC8552D8-BA27-470D-8AA6-C1B58CAF55C6}" dt="2021-11-24T01:10:53.878" v="62" actId="47"/>
        <pc:sldMkLst>
          <pc:docMk/>
          <pc:sldMk cId="0" sldId="265"/>
        </pc:sldMkLst>
      </pc:sldChg>
      <pc:sldChg chg="modSp mod">
        <pc:chgData name="Paisley Hendricks" userId="2ac35f95-6f10-4a5c-b286-0f96edc97cf9" providerId="ADAL" clId="{FC8552D8-BA27-470D-8AA6-C1B58CAF55C6}" dt="2021-11-24T01:09:24.232" v="56" actId="1076"/>
        <pc:sldMkLst>
          <pc:docMk/>
          <pc:sldMk cId="0" sldId="267"/>
        </pc:sldMkLst>
        <pc:spChg chg="mod">
          <ac:chgData name="Paisley Hendricks" userId="2ac35f95-6f10-4a5c-b286-0f96edc97cf9" providerId="ADAL" clId="{FC8552D8-BA27-470D-8AA6-C1B58CAF55C6}" dt="2021-11-24T01:09:24.232" v="56" actId="1076"/>
          <ac:spMkLst>
            <pc:docMk/>
            <pc:sldMk cId="0" sldId="267"/>
            <ac:spMk id="173" creationId="{AFF6589F-842E-48DF-94D6-562E92CD1706}"/>
          </ac:spMkLst>
        </pc:spChg>
      </pc:sldChg>
      <pc:sldChg chg="delSp modSp mod">
        <pc:chgData name="Paisley Hendricks" userId="2ac35f95-6f10-4a5c-b286-0f96edc97cf9" providerId="ADAL" clId="{FC8552D8-BA27-470D-8AA6-C1B58CAF55C6}" dt="2021-11-24T01:07:45.821" v="52" actId="1076"/>
        <pc:sldMkLst>
          <pc:docMk/>
          <pc:sldMk cId="0" sldId="268"/>
        </pc:sldMkLst>
        <pc:spChg chg="mod">
          <ac:chgData name="Paisley Hendricks" userId="2ac35f95-6f10-4a5c-b286-0f96edc97cf9" providerId="ADAL" clId="{FC8552D8-BA27-470D-8AA6-C1B58CAF55C6}" dt="2021-11-24T01:07:34.837" v="49" actId="14100"/>
          <ac:spMkLst>
            <pc:docMk/>
            <pc:sldMk cId="0" sldId="268"/>
            <ac:spMk id="7" creationId="{8D3D4CC4-7E23-4B62-9FAF-E4F3DE2A9E97}"/>
          </ac:spMkLst>
        </pc:spChg>
        <pc:spChg chg="del">
          <ac:chgData name="Paisley Hendricks" userId="2ac35f95-6f10-4a5c-b286-0f96edc97cf9" providerId="ADAL" clId="{FC8552D8-BA27-470D-8AA6-C1B58CAF55C6}" dt="2021-11-24T01:04:41.573" v="37" actId="478"/>
          <ac:spMkLst>
            <pc:docMk/>
            <pc:sldMk cId="0" sldId="268"/>
            <ac:spMk id="8" creationId="{8C6F1FB3-79CC-4136-A8EF-DD7DD08DC3BC}"/>
          </ac:spMkLst>
        </pc:spChg>
        <pc:spChg chg="del">
          <ac:chgData name="Paisley Hendricks" userId="2ac35f95-6f10-4a5c-b286-0f96edc97cf9" providerId="ADAL" clId="{FC8552D8-BA27-470D-8AA6-C1B58CAF55C6}" dt="2021-11-24T01:04:37.865" v="36" actId="478"/>
          <ac:spMkLst>
            <pc:docMk/>
            <pc:sldMk cId="0" sldId="268"/>
            <ac:spMk id="11" creationId="{8E0CC065-61EB-4270-BB7C-8404D44F9F62}"/>
          </ac:spMkLst>
        </pc:spChg>
        <pc:spChg chg="del">
          <ac:chgData name="Paisley Hendricks" userId="2ac35f95-6f10-4a5c-b286-0f96edc97cf9" providerId="ADAL" clId="{FC8552D8-BA27-470D-8AA6-C1B58CAF55C6}" dt="2021-11-24T01:04:44.261" v="38" actId="478"/>
          <ac:spMkLst>
            <pc:docMk/>
            <pc:sldMk cId="0" sldId="268"/>
            <ac:spMk id="21" creationId="{D96D470C-16CF-409F-878D-00CDD2AA67B0}"/>
          </ac:spMkLst>
        </pc:spChg>
        <pc:picChg chg="mod">
          <ac:chgData name="Paisley Hendricks" userId="2ac35f95-6f10-4a5c-b286-0f96edc97cf9" providerId="ADAL" clId="{FC8552D8-BA27-470D-8AA6-C1B58CAF55C6}" dt="2021-11-24T01:07:19.501" v="45" actId="1076"/>
          <ac:picMkLst>
            <pc:docMk/>
            <pc:sldMk cId="0" sldId="268"/>
            <ac:picMk id="2" creationId="{4E7D3283-F9DA-4FF2-A79C-D041B27CCEFD}"/>
          </ac:picMkLst>
        </pc:picChg>
        <pc:picChg chg="mod">
          <ac:chgData name="Paisley Hendricks" userId="2ac35f95-6f10-4a5c-b286-0f96edc97cf9" providerId="ADAL" clId="{FC8552D8-BA27-470D-8AA6-C1B58CAF55C6}" dt="2021-11-24T01:07:45.821" v="52" actId="1076"/>
          <ac:picMkLst>
            <pc:docMk/>
            <pc:sldMk cId="0" sldId="268"/>
            <ac:picMk id="5" creationId="{8351404A-E1A7-4446-81C7-679015085931}"/>
          </ac:picMkLst>
        </pc:picChg>
        <pc:picChg chg="mod">
          <ac:chgData name="Paisley Hendricks" userId="2ac35f95-6f10-4a5c-b286-0f96edc97cf9" providerId="ADAL" clId="{FC8552D8-BA27-470D-8AA6-C1B58CAF55C6}" dt="2021-11-24T01:07:13.967" v="43" actId="1076"/>
          <ac:picMkLst>
            <pc:docMk/>
            <pc:sldMk cId="0" sldId="268"/>
            <ac:picMk id="13" creationId="{3A9D6E02-B738-429A-819B-AEABA053C61E}"/>
          </ac:picMkLst>
        </pc:picChg>
        <pc:picChg chg="mod">
          <ac:chgData name="Paisley Hendricks" userId="2ac35f95-6f10-4a5c-b286-0f96edc97cf9" providerId="ADAL" clId="{FC8552D8-BA27-470D-8AA6-C1B58CAF55C6}" dt="2021-11-24T01:07:01.532" v="39" actId="1076"/>
          <ac:picMkLst>
            <pc:docMk/>
            <pc:sldMk cId="0" sldId="268"/>
            <ac:picMk id="16" creationId="{BCF68AEB-BFC3-48E1-A0E1-AB425FCFC414}"/>
          </ac:picMkLst>
        </pc:picChg>
        <pc:picChg chg="mod">
          <ac:chgData name="Paisley Hendricks" userId="2ac35f95-6f10-4a5c-b286-0f96edc97cf9" providerId="ADAL" clId="{FC8552D8-BA27-470D-8AA6-C1B58CAF55C6}" dt="2021-11-24T01:07:28.424" v="47" actId="1076"/>
          <ac:picMkLst>
            <pc:docMk/>
            <pc:sldMk cId="0" sldId="268"/>
            <ac:picMk id="19" creationId="{4D74ADCD-07CC-4F82-A115-C2EB61BA5E2F}"/>
          </ac:picMkLst>
        </pc:picChg>
        <pc:picChg chg="mod">
          <ac:chgData name="Paisley Hendricks" userId="2ac35f95-6f10-4a5c-b286-0f96edc97cf9" providerId="ADAL" clId="{FC8552D8-BA27-470D-8AA6-C1B58CAF55C6}" dt="2021-11-24T01:07:04.167" v="40" actId="1076"/>
          <ac:picMkLst>
            <pc:docMk/>
            <pc:sldMk cId="0" sldId="268"/>
            <ac:picMk id="20" creationId="{ED4F5B8B-3841-4FC7-AE80-E682FD0F317A}"/>
          </ac:picMkLst>
        </pc:picChg>
      </pc:sldChg>
      <pc:sldChg chg="modSp mod modNotesTx">
        <pc:chgData name="Paisley Hendricks" userId="2ac35f95-6f10-4a5c-b286-0f96edc97cf9" providerId="ADAL" clId="{FC8552D8-BA27-470D-8AA6-C1B58CAF55C6}" dt="2021-11-24T01:03:35.882" v="35" actId="403"/>
        <pc:sldMkLst>
          <pc:docMk/>
          <pc:sldMk cId="0" sldId="269"/>
        </pc:sldMkLst>
        <pc:spChg chg="mod">
          <ac:chgData name="Paisley Hendricks" userId="2ac35f95-6f10-4a5c-b286-0f96edc97cf9" providerId="ADAL" clId="{FC8552D8-BA27-470D-8AA6-C1B58CAF55C6}" dt="2021-11-24T01:03:35.882" v="35" actId="403"/>
          <ac:spMkLst>
            <pc:docMk/>
            <pc:sldMk cId="0" sldId="269"/>
            <ac:spMk id="185" creationId="{00000000-0000-0000-0000-000000000000}"/>
          </ac:spMkLst>
        </pc:spChg>
      </pc:sldChg>
      <pc:sldChg chg="modSp mod">
        <pc:chgData name="Paisley Hendricks" userId="2ac35f95-6f10-4a5c-b286-0f96edc97cf9" providerId="ADAL" clId="{FC8552D8-BA27-470D-8AA6-C1B58CAF55C6}" dt="2021-11-24T01:00:58.760" v="30" actId="1076"/>
        <pc:sldMkLst>
          <pc:docMk/>
          <pc:sldMk cId="3056356599" sldId="380"/>
        </pc:sldMkLst>
        <pc:spChg chg="mod">
          <ac:chgData name="Paisley Hendricks" userId="2ac35f95-6f10-4a5c-b286-0f96edc97cf9" providerId="ADAL" clId="{FC8552D8-BA27-470D-8AA6-C1B58CAF55C6}" dt="2021-11-24T01:00:58.760" v="30" actId="1076"/>
          <ac:spMkLst>
            <pc:docMk/>
            <pc:sldMk cId="3056356599" sldId="380"/>
            <ac:spMk id="2" creationId="{C4A08B8A-E490-4FFA-AD30-38CAF46DDEB2}"/>
          </ac:spMkLst>
        </pc:spChg>
        <pc:spChg chg="mod">
          <ac:chgData name="Paisley Hendricks" userId="2ac35f95-6f10-4a5c-b286-0f96edc97cf9" providerId="ADAL" clId="{FC8552D8-BA27-470D-8AA6-C1B58CAF55C6}" dt="2021-11-24T01:00:09.313" v="29" actId="27636"/>
          <ac:spMkLst>
            <pc:docMk/>
            <pc:sldMk cId="3056356599" sldId="380"/>
            <ac:spMk id="3" creationId="{B67A5921-A610-4270-8679-A4AB566A4C5C}"/>
          </ac:spMkLst>
        </pc:spChg>
      </pc:sldChg>
      <pc:sldChg chg="modSp mod">
        <pc:chgData name="Paisley Hendricks" userId="2ac35f95-6f10-4a5c-b286-0f96edc97cf9" providerId="ADAL" clId="{FC8552D8-BA27-470D-8AA6-C1B58CAF55C6}" dt="2021-11-24T01:02:16.829" v="32" actId="1076"/>
        <pc:sldMkLst>
          <pc:docMk/>
          <pc:sldMk cId="3004604588" sldId="387"/>
        </pc:sldMkLst>
        <pc:spChg chg="mod">
          <ac:chgData name="Paisley Hendricks" userId="2ac35f95-6f10-4a5c-b286-0f96edc97cf9" providerId="ADAL" clId="{FC8552D8-BA27-470D-8AA6-C1B58CAF55C6}" dt="2021-11-24T01:02:16.829" v="32" actId="1076"/>
          <ac:spMkLst>
            <pc:docMk/>
            <pc:sldMk cId="3004604588" sldId="387"/>
            <ac:spMk id="2" creationId="{53E5A969-5386-4E8A-A056-59D13932909F}"/>
          </ac:spMkLst>
        </pc:spChg>
        <pc:picChg chg="mod">
          <ac:chgData name="Paisley Hendricks" userId="2ac35f95-6f10-4a5c-b286-0f96edc97cf9" providerId="ADAL" clId="{FC8552D8-BA27-470D-8AA6-C1B58CAF55C6}" dt="2021-11-24T01:02:13.808" v="31" actId="1076"/>
          <ac:picMkLst>
            <pc:docMk/>
            <pc:sldMk cId="3004604588" sldId="387"/>
            <ac:picMk id="3" creationId="{EEA95597-0AD0-4FCD-83F6-3D432C501696}"/>
          </ac:picMkLst>
        </pc:picChg>
      </pc:sldChg>
      <pc:sldChg chg="delSp mod">
        <pc:chgData name="Paisley Hendricks" userId="2ac35f95-6f10-4a5c-b286-0f96edc97cf9" providerId="ADAL" clId="{FC8552D8-BA27-470D-8AA6-C1B58CAF55C6}" dt="2021-11-24T00:51:03.024" v="0" actId="478"/>
        <pc:sldMkLst>
          <pc:docMk/>
          <pc:sldMk cId="3247192286" sldId="395"/>
        </pc:sldMkLst>
        <pc:spChg chg="del">
          <ac:chgData name="Paisley Hendricks" userId="2ac35f95-6f10-4a5c-b286-0f96edc97cf9" providerId="ADAL" clId="{FC8552D8-BA27-470D-8AA6-C1B58CAF55C6}" dt="2021-11-24T00:51:03.024" v="0" actId="478"/>
          <ac:spMkLst>
            <pc:docMk/>
            <pc:sldMk cId="3247192286" sldId="395"/>
            <ac:spMk id="2" creationId="{D73B5707-D737-4FF2-86C6-C2870E78CE27}"/>
          </ac:spMkLst>
        </pc:spChg>
      </pc:sldChg>
      <pc:sldChg chg="addSp delSp modSp new mod">
        <pc:chgData name="Paisley Hendricks" userId="2ac35f95-6f10-4a5c-b286-0f96edc97cf9" providerId="ADAL" clId="{FC8552D8-BA27-470D-8AA6-C1B58CAF55C6}" dt="2021-11-24T01:10:30.842" v="61" actId="478"/>
        <pc:sldMkLst>
          <pc:docMk/>
          <pc:sldMk cId="1614310342" sldId="396"/>
        </pc:sldMkLst>
        <pc:spChg chg="del">
          <ac:chgData name="Paisley Hendricks" userId="2ac35f95-6f10-4a5c-b286-0f96edc97cf9" providerId="ADAL" clId="{FC8552D8-BA27-470D-8AA6-C1B58CAF55C6}" dt="2021-11-24T01:10:30.842" v="61" actId="478"/>
          <ac:spMkLst>
            <pc:docMk/>
            <pc:sldMk cId="1614310342" sldId="396"/>
            <ac:spMk id="2" creationId="{09D1A847-0379-4C76-9D4C-E9A08F0E4893}"/>
          </ac:spMkLst>
        </pc:spChg>
        <pc:spChg chg="del">
          <ac:chgData name="Paisley Hendricks" userId="2ac35f95-6f10-4a5c-b286-0f96edc97cf9" providerId="ADAL" clId="{FC8552D8-BA27-470D-8AA6-C1B58CAF55C6}" dt="2021-11-24T01:10:27.192" v="60" actId="478"/>
          <ac:spMkLst>
            <pc:docMk/>
            <pc:sldMk cId="1614310342" sldId="396"/>
            <ac:spMk id="3" creationId="{02A8EF87-0A37-4CDF-8E78-B66CC13B0F01}"/>
          </ac:spMkLst>
        </pc:spChg>
        <pc:spChg chg="del">
          <ac:chgData name="Paisley Hendricks" userId="2ac35f95-6f10-4a5c-b286-0f96edc97cf9" providerId="ADAL" clId="{FC8552D8-BA27-470D-8AA6-C1B58CAF55C6}" dt="2021-11-24T01:10:25.137" v="59" actId="478"/>
          <ac:spMkLst>
            <pc:docMk/>
            <pc:sldMk cId="1614310342" sldId="396"/>
            <ac:spMk id="4" creationId="{95E371DB-C687-40FE-908A-A9F07E237827}"/>
          </ac:spMkLst>
        </pc:spChg>
        <pc:spChg chg="add mod">
          <ac:chgData name="Paisley Hendricks" userId="2ac35f95-6f10-4a5c-b286-0f96edc97cf9" providerId="ADAL" clId="{FC8552D8-BA27-470D-8AA6-C1B58CAF55C6}" dt="2021-11-24T01:10:20.029" v="58"/>
          <ac:spMkLst>
            <pc:docMk/>
            <pc:sldMk cId="1614310342" sldId="396"/>
            <ac:spMk id="5" creationId="{B3AAF21B-7682-49EE-BBD7-A7E6F2CF5380}"/>
          </ac:spMkLst>
        </pc:spChg>
        <pc:spChg chg="add mod">
          <ac:chgData name="Paisley Hendricks" userId="2ac35f95-6f10-4a5c-b286-0f96edc97cf9" providerId="ADAL" clId="{FC8552D8-BA27-470D-8AA6-C1B58CAF55C6}" dt="2021-11-24T01:10:20.029" v="58"/>
          <ac:spMkLst>
            <pc:docMk/>
            <pc:sldMk cId="1614310342" sldId="396"/>
            <ac:spMk id="6" creationId="{16E4BA33-A0FE-4964-AD23-114CF8818B69}"/>
          </ac:spMkLst>
        </pc:spChg>
        <pc:spChg chg="add mod">
          <ac:chgData name="Paisley Hendricks" userId="2ac35f95-6f10-4a5c-b286-0f96edc97cf9" providerId="ADAL" clId="{FC8552D8-BA27-470D-8AA6-C1B58CAF55C6}" dt="2021-11-24T01:10:20.029" v="58"/>
          <ac:spMkLst>
            <pc:docMk/>
            <pc:sldMk cId="1614310342" sldId="396"/>
            <ac:spMk id="7" creationId="{76B7B27C-A66C-4B5E-83FB-3A7FCE6FCFD0}"/>
          </ac:spMkLst>
        </pc:spChg>
      </pc:sldChg>
      <pc:sldChg chg="addSp modSp new del mod modAnim">
        <pc:chgData name="Paisley Hendricks" userId="2ac35f95-6f10-4a5c-b286-0f96edc97cf9" providerId="ADAL" clId="{FC8552D8-BA27-470D-8AA6-C1B58CAF55C6}" dt="2021-11-24T01:11:43.562" v="66" actId="47"/>
        <pc:sldMkLst>
          <pc:docMk/>
          <pc:sldMk cId="440639671" sldId="397"/>
        </pc:sldMkLst>
        <pc:picChg chg="add mod">
          <ac:chgData name="Paisley Hendricks" userId="2ac35f95-6f10-4a5c-b286-0f96edc97cf9" providerId="ADAL" clId="{FC8552D8-BA27-470D-8AA6-C1B58CAF55C6}" dt="2021-11-24T01:11:35.550" v="65" actId="1076"/>
          <ac:picMkLst>
            <pc:docMk/>
            <pc:sldMk cId="440639671" sldId="397"/>
            <ac:picMk id="5" creationId="{C5374403-4C89-4B6F-A3C6-9B02036EB94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6C8490-DBBE-4A38-9317-32AF91806184}" type="datetimeFigureOut">
              <a:rPr lang="en-US" smtClean="0"/>
              <a:t>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555B30-0F4A-46BC-871B-18B6DD4FC3A4}" type="slidenum">
              <a:rPr lang="en-US" smtClean="0"/>
              <a:t>‹#›</a:t>
            </a:fld>
            <a:endParaRPr lang="en-US"/>
          </a:p>
        </p:txBody>
      </p:sp>
    </p:spTree>
    <p:extLst>
      <p:ext uri="{BB962C8B-B14F-4D97-AF65-F5344CB8AC3E}">
        <p14:creationId xmlns:p14="http://schemas.microsoft.com/office/powerpoint/2010/main" val="4181052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goodchoicesgoodlife.org/choices-for-young-people/articles-158918/"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plannedparenthood.org/learn/teens/sex/all-about-sex/am-i-ready-sex"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youtu.be/UB9anEZx9LU"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pubsdb.lss.bc.ca/resources/pdfs/pubs/Is-That-Legal-eng.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slides start at slide #4</a:t>
            </a:r>
          </a:p>
        </p:txBody>
      </p:sp>
      <p:sp>
        <p:nvSpPr>
          <p:cNvPr id="4" name="Slide Number Placeholder 3"/>
          <p:cNvSpPr>
            <a:spLocks noGrp="1"/>
          </p:cNvSpPr>
          <p:nvPr>
            <p:ph type="sldNum" sz="quarter" idx="5"/>
          </p:nvPr>
        </p:nvSpPr>
        <p:spPr/>
        <p:txBody>
          <a:bodyPr/>
          <a:lstStyle/>
          <a:p>
            <a:fld id="{A8555B30-0F4A-46BC-871B-18B6DD4FC3A4}" type="slidenum">
              <a:rPr lang="en-US" smtClean="0"/>
              <a:t>1</a:t>
            </a:fld>
            <a:endParaRPr lang="en-US"/>
          </a:p>
        </p:txBody>
      </p:sp>
    </p:spTree>
    <p:extLst>
      <p:ext uri="{BB962C8B-B14F-4D97-AF65-F5344CB8AC3E}">
        <p14:creationId xmlns:p14="http://schemas.microsoft.com/office/powerpoint/2010/main" val="2960087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ACTIVITY - Kerri </a:t>
            </a:r>
            <a:r>
              <a:rPr lang="en-US" sz="1800" b="0" i="0" dirty="0" err="1">
                <a:solidFill>
                  <a:srgbClr val="000000"/>
                </a:solidFill>
                <a:effectLst/>
                <a:latin typeface="Calibri" panose="020F0502020204030204" pitchFamily="34" charset="0"/>
              </a:rPr>
              <a:t>Isham</a:t>
            </a:r>
            <a:r>
              <a:rPr lang="en-US" sz="1800" b="0" i="0" dirty="0">
                <a:solidFill>
                  <a:srgbClr val="000000"/>
                </a:solidFill>
                <a:effectLst/>
                <a:latin typeface="Calibri" panose="020F0502020204030204" pitchFamily="34" charset="0"/>
              </a:rPr>
              <a:t> book #2 p. 33-34 worksheet </a:t>
            </a:r>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15</a:t>
            </a:fld>
            <a:endParaRPr lang="en-US"/>
          </a:p>
        </p:txBody>
      </p:sp>
    </p:spTree>
    <p:extLst>
      <p:ext uri="{BB962C8B-B14F-4D97-AF65-F5344CB8AC3E}">
        <p14:creationId xmlns:p14="http://schemas.microsoft.com/office/powerpoint/2010/main" val="2553596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16</a:t>
            </a:fld>
            <a:endParaRPr lang="en-US"/>
          </a:p>
        </p:txBody>
      </p:sp>
    </p:spTree>
    <p:extLst>
      <p:ext uri="{BB962C8B-B14F-4D97-AF65-F5344CB8AC3E}">
        <p14:creationId xmlns:p14="http://schemas.microsoft.com/office/powerpoint/2010/main" val="585847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17</a:t>
            </a:fld>
            <a:endParaRPr lang="en-US"/>
          </a:p>
        </p:txBody>
      </p:sp>
    </p:spTree>
    <p:extLst>
      <p:ext uri="{BB962C8B-B14F-4D97-AF65-F5344CB8AC3E}">
        <p14:creationId xmlns:p14="http://schemas.microsoft.com/office/powerpoint/2010/main" val="211673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18</a:t>
            </a:fld>
            <a:endParaRPr lang="en-US"/>
          </a:p>
        </p:txBody>
      </p:sp>
    </p:spTree>
    <p:extLst>
      <p:ext uri="{BB962C8B-B14F-4D97-AF65-F5344CB8AC3E}">
        <p14:creationId xmlns:p14="http://schemas.microsoft.com/office/powerpoint/2010/main" val="3113961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19</a:t>
            </a:fld>
            <a:endParaRPr lang="en-US"/>
          </a:p>
        </p:txBody>
      </p:sp>
    </p:spTree>
    <p:extLst>
      <p:ext uri="{BB962C8B-B14F-4D97-AF65-F5344CB8AC3E}">
        <p14:creationId xmlns:p14="http://schemas.microsoft.com/office/powerpoint/2010/main" val="687120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20</a:t>
            </a:fld>
            <a:endParaRPr lang="en-US"/>
          </a:p>
        </p:txBody>
      </p:sp>
    </p:spTree>
    <p:extLst>
      <p:ext uri="{BB962C8B-B14F-4D97-AF65-F5344CB8AC3E}">
        <p14:creationId xmlns:p14="http://schemas.microsoft.com/office/powerpoint/2010/main" val="3341872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private it’s not ok for someone to watch you do these things. It also makes other people uncomfortable if you were to do private things in a public place. </a:t>
            </a:r>
          </a:p>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21</a:t>
            </a:fld>
            <a:endParaRPr lang="en-US"/>
          </a:p>
        </p:txBody>
      </p:sp>
    </p:spTree>
    <p:extLst>
      <p:ext uri="{BB962C8B-B14F-4D97-AF65-F5344CB8AC3E}">
        <p14:creationId xmlns:p14="http://schemas.microsoft.com/office/powerpoint/2010/main" val="2438297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5bd6ff62d4_1_43:notes"/>
          <p:cNvSpPr>
            <a:spLocks noGrp="1" noRot="1" noChangeAspect="1"/>
          </p:cNvSpPr>
          <p:nvPr>
            <p:ph type="sldImg" idx="2"/>
          </p:nvPr>
        </p:nvSpPr>
        <p:spPr>
          <a:xfrm>
            <a:off x="334963" y="652463"/>
            <a:ext cx="6189662" cy="3482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5bd6ff62d4_1_43:notes"/>
          <p:cNvSpPr txBox="1">
            <a:spLocks noGrp="1"/>
          </p:cNvSpPr>
          <p:nvPr>
            <p:ph type="body" idx="1"/>
          </p:nvPr>
        </p:nvSpPr>
        <p:spPr>
          <a:xfrm>
            <a:off x="929108" y="4354881"/>
            <a:ext cx="4999800" cy="413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That’s private</a:t>
            </a:r>
            <a:endParaRPr dirty="0"/>
          </a:p>
          <a:p>
            <a:pPr marL="0" lvl="0" indent="0" algn="l" rtl="0">
              <a:spcBef>
                <a:spcPts val="0"/>
              </a:spcBef>
              <a:spcAft>
                <a:spcPts val="0"/>
              </a:spcAft>
              <a:buNone/>
            </a:pPr>
            <a:r>
              <a:rPr lang="en" dirty="0"/>
              <a:t>Can i have some privacy please</a:t>
            </a:r>
            <a:endParaRPr dirty="0"/>
          </a:p>
          <a:p>
            <a:pPr marL="0" lvl="0" indent="0" algn="l" rtl="0">
              <a:spcBef>
                <a:spcPts val="0"/>
              </a:spcBef>
              <a:spcAft>
                <a:spcPts val="0"/>
              </a:spcAft>
              <a:buNone/>
            </a:pPr>
            <a:r>
              <a:rPr lang="en" dirty="0"/>
              <a:t>Please knock first</a:t>
            </a:r>
            <a:endParaRPr dirty="0"/>
          </a:p>
          <a:p>
            <a:pPr marL="0" lvl="0" indent="0" algn="l" rtl="0">
              <a:spcBef>
                <a:spcPts val="0"/>
              </a:spcBef>
              <a:spcAft>
                <a:spcPts val="0"/>
              </a:spcAft>
              <a:buNone/>
            </a:pPr>
            <a:r>
              <a:rPr lang="en" dirty="0"/>
              <a:t>This is just between you and me (not allowed to keep secrets about touch if it’s a child)</a:t>
            </a:r>
            <a:endParaRPr dirty="0"/>
          </a:p>
          <a:p>
            <a:pPr marL="0" lvl="0" indent="0" algn="l" rtl="0">
              <a:spcBef>
                <a:spcPts val="0"/>
              </a:spcBef>
              <a:spcAft>
                <a:spcPts val="0"/>
              </a:spcAft>
              <a:buNone/>
            </a:pPr>
            <a:r>
              <a:rPr lang="en" dirty="0"/>
              <a:t>That’s not ok with me</a:t>
            </a:r>
            <a:endParaRPr dirty="0"/>
          </a:p>
          <a:p>
            <a:pPr marL="0" lvl="0" indent="0" algn="l" rtl="0">
              <a:spcBef>
                <a:spcPts val="0"/>
              </a:spcBef>
              <a:spcAft>
                <a:spcPts val="0"/>
              </a:spcAft>
              <a:buNone/>
            </a:pPr>
            <a:r>
              <a:rPr lang="en" dirty="0"/>
              <a:t>Stop</a:t>
            </a:r>
            <a:endParaRPr dirty="0"/>
          </a:p>
          <a:p>
            <a:pPr marL="0" lvl="0" indent="0" algn="l" rtl="0">
              <a:spcBef>
                <a:spcPts val="0"/>
              </a:spcBef>
              <a:spcAft>
                <a:spcPts val="0"/>
              </a:spcAft>
              <a:buNone/>
            </a:pPr>
            <a:r>
              <a:rPr lang="en" dirty="0"/>
              <a:t>I have to go</a:t>
            </a:r>
            <a:endParaRPr dirty="0"/>
          </a:p>
        </p:txBody>
      </p:sp>
      <p:sp>
        <p:nvSpPr>
          <p:cNvPr id="136" name="Google Shape;136;g5bd6ff62d4_1_43:notes"/>
          <p:cNvSpPr txBox="1">
            <a:spLocks noGrp="1"/>
          </p:cNvSpPr>
          <p:nvPr>
            <p:ph type="sldNum" idx="12"/>
          </p:nvPr>
        </p:nvSpPr>
        <p:spPr>
          <a:xfrm>
            <a:off x="3857819" y="8708199"/>
            <a:ext cx="3000000" cy="435600"/>
          </a:xfrm>
          <a:prstGeom prst="rect">
            <a:avLst/>
          </a:prstGeom>
          <a:noFill/>
          <a:ln>
            <a:noFill/>
          </a:ln>
        </p:spPr>
        <p:txBody>
          <a:bodyPr spcFirstLastPara="1" wrap="square" lIns="89650" tIns="89650" rIns="89650" bIns="89650" anchor="ctr" anchorCtr="0">
            <a:noAutofit/>
          </a:bodyPr>
          <a:lstStyle/>
          <a:p>
            <a:pPr marL="0" lvl="0" indent="0" algn="l" rtl="0">
              <a:spcBef>
                <a:spcPts val="0"/>
              </a:spcBef>
              <a:spcAft>
                <a:spcPts val="0"/>
              </a:spcAft>
              <a:buNone/>
            </a:pPr>
            <a:fld id="{00000000-1234-1234-1234-123412341234}" type="slidenum">
              <a:rPr lang="en" sz="1400"/>
              <a:t>22</a:t>
            </a:fld>
            <a:endParaRPr sz="1400">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408963-7DAC-4BA5-A10D-01D1BD3EADDF}" type="slidenum">
              <a:rPr lang="en-US" smtClean="0"/>
              <a:t>23</a:t>
            </a:fld>
            <a:endParaRPr lang="en-US"/>
          </a:p>
        </p:txBody>
      </p:sp>
    </p:spTree>
    <p:extLst>
      <p:ext uri="{BB962C8B-B14F-4D97-AF65-F5344CB8AC3E}">
        <p14:creationId xmlns:p14="http://schemas.microsoft.com/office/powerpoint/2010/main" val="3006990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24</a:t>
            </a:fld>
            <a:endParaRPr lang="en-US"/>
          </a:p>
        </p:txBody>
      </p:sp>
    </p:spTree>
    <p:extLst>
      <p:ext uri="{BB962C8B-B14F-4D97-AF65-F5344CB8AC3E}">
        <p14:creationId xmlns:p14="http://schemas.microsoft.com/office/powerpoint/2010/main" val="1441875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4</a:t>
            </a:fld>
            <a:endParaRPr lang="en-US"/>
          </a:p>
        </p:txBody>
      </p:sp>
    </p:spTree>
    <p:extLst>
      <p:ext uri="{BB962C8B-B14F-4D97-AF65-F5344CB8AC3E}">
        <p14:creationId xmlns:p14="http://schemas.microsoft.com/office/powerpoint/2010/main" val="1574854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950" marR="0" lvl="0" indent="0" algn="l" defTabSz="457200" rtl="0" eaLnBrk="1" fontAlgn="auto" latinLnBrk="0" hangingPunct="1">
              <a:lnSpc>
                <a:spcPct val="100000"/>
              </a:lnSpc>
              <a:spcBef>
                <a:spcPts val="0"/>
              </a:spcBef>
              <a:spcAft>
                <a:spcPts val="600"/>
              </a:spcAft>
              <a:buClr>
                <a:srgbClr val="000080"/>
              </a:buClr>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Resources </a:t>
            </a:r>
            <a:r>
              <a:rPr kumimoji="0" lang="en-US" altLang="en-US" sz="10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that</a:t>
            </a: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a:t>
            </a:r>
            <a:r>
              <a:rPr kumimoji="0" lang="en-US" altLang="en-US" sz="10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review the top reasons why young people do or do not have sex.</a:t>
            </a:r>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a:p>
            <a:pPr marL="431800" marR="0" lvl="0" indent="-323850" algn="l" defTabSz="457200" rtl="0" eaLnBrk="1" fontAlgn="auto" latinLnBrk="0" hangingPunct="1">
              <a:lnSpc>
                <a:spcPct val="100000"/>
              </a:lnSpc>
              <a:spcBef>
                <a:spcPts val="0"/>
              </a:spcBef>
              <a:spcAft>
                <a:spcPts val="600"/>
              </a:spcAft>
              <a:buClr>
                <a:srgbClr val="00008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a:t>
            </a: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hlinkClick r:id="rId3"/>
              </a:rPr>
              <a:t>www.goodchoicesgoodlife.org/choices-for-young-people/articles-158918/</a:t>
            </a: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a:t>
            </a:r>
          </a:p>
          <a:p>
            <a:pPr marL="431800" marR="0" lvl="0" indent="-323850" algn="l" defTabSz="457200" rtl="0" eaLnBrk="1" fontAlgn="auto" latinLnBrk="0" hangingPunct="1">
              <a:lnSpc>
                <a:spcPct val="100000"/>
              </a:lnSpc>
              <a:spcBef>
                <a:spcPts val="0"/>
              </a:spcBef>
              <a:spcAft>
                <a:spcPts val="600"/>
              </a:spcAft>
              <a:buClr>
                <a:srgbClr val="00008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a:p>
            <a:pPr marL="431800" marR="0" lvl="0" indent="-323850" algn="l" defTabSz="457200" rtl="0" eaLnBrk="1" fontAlgn="auto" latinLnBrk="0" hangingPunct="1">
              <a:lnSpc>
                <a:spcPct val="100000"/>
              </a:lnSpc>
              <a:spcBef>
                <a:spcPts val="0"/>
              </a:spcBef>
              <a:spcAft>
                <a:spcPts val="600"/>
              </a:spcAft>
              <a:buClr>
                <a:srgbClr val="00008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hlinkClick r:id="rId4"/>
              </a:rPr>
              <a:t>www.plannedparenthood.org/learn/teens/sex/all-about-sex/am-i-ready-sex</a:t>
            </a: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a:t>
            </a:r>
          </a:p>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25</a:t>
            </a:fld>
            <a:endParaRPr lang="en-US"/>
          </a:p>
        </p:txBody>
      </p:sp>
    </p:spTree>
    <p:extLst>
      <p:ext uri="{BB962C8B-B14F-4D97-AF65-F5344CB8AC3E}">
        <p14:creationId xmlns:p14="http://schemas.microsoft.com/office/powerpoint/2010/main" val="4063328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0" lvl="0" indent="-254000" algn="l" rtl="0">
              <a:lnSpc>
                <a:spcPct val="90000"/>
              </a:lnSpc>
              <a:spcBef>
                <a:spcPts val="0"/>
              </a:spcBef>
              <a:spcAft>
                <a:spcPts val="0"/>
              </a:spcAft>
              <a:buClr>
                <a:srgbClr val="3F3F3F"/>
              </a:buClr>
              <a:buSzPts val="1800"/>
              <a:buChar char="•"/>
            </a:pPr>
            <a:r>
              <a:rPr lang="en-US" sz="1200" dirty="0">
                <a:solidFill>
                  <a:srgbClr val="3F3F3F"/>
                </a:solidFill>
                <a:latin typeface="Arial"/>
                <a:ea typeface="Arial"/>
                <a:cs typeface="Arial"/>
                <a:sym typeface="Arial"/>
              </a:rPr>
              <a:t>Talk about how you would demonstrate these healthy qualities at each level</a:t>
            </a:r>
          </a:p>
          <a:p>
            <a:pPr marL="254000" lvl="0" indent="-254000" algn="l" rtl="0">
              <a:lnSpc>
                <a:spcPct val="90000"/>
              </a:lnSpc>
              <a:spcBef>
                <a:spcPts val="0"/>
              </a:spcBef>
              <a:spcAft>
                <a:spcPts val="0"/>
              </a:spcAft>
              <a:buClr>
                <a:srgbClr val="3F3F3F"/>
              </a:buClr>
              <a:buSzPts val="1800"/>
              <a:buChar char="•"/>
            </a:pPr>
            <a:r>
              <a:rPr lang="en-US" sz="1200" dirty="0">
                <a:solidFill>
                  <a:srgbClr val="3F3F3F"/>
                </a:solidFill>
                <a:latin typeface="Arial"/>
                <a:ea typeface="Arial"/>
                <a:cs typeface="Arial"/>
                <a:sym typeface="Arial"/>
              </a:rPr>
              <a:t>Talk about who teaches people healthy relationship skills</a:t>
            </a:r>
          </a:p>
          <a:p>
            <a:pPr marL="254000" lvl="0" indent="-254000" algn="l" rtl="0">
              <a:lnSpc>
                <a:spcPct val="90000"/>
              </a:lnSpc>
              <a:spcBef>
                <a:spcPts val="0"/>
              </a:spcBef>
              <a:spcAft>
                <a:spcPts val="0"/>
              </a:spcAft>
              <a:buClr>
                <a:srgbClr val="3F3F3F"/>
              </a:buClr>
              <a:buSzPts val="1800"/>
              <a:buChar char="•"/>
            </a:pPr>
            <a:r>
              <a:rPr lang="en-US" sz="1200" dirty="0">
                <a:solidFill>
                  <a:srgbClr val="3F3F3F"/>
                </a:solidFill>
                <a:latin typeface="Arial"/>
                <a:ea typeface="Arial"/>
                <a:cs typeface="Arial"/>
                <a:sym typeface="Arial"/>
              </a:rPr>
              <a:t>Besides our family, how else can we learn the skills to have healthy relationships</a:t>
            </a:r>
          </a:p>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26</a:t>
            </a:fld>
            <a:endParaRPr lang="en-US"/>
          </a:p>
        </p:txBody>
      </p:sp>
    </p:spTree>
    <p:extLst>
      <p:ext uri="{BB962C8B-B14F-4D97-AF65-F5344CB8AC3E}">
        <p14:creationId xmlns:p14="http://schemas.microsoft.com/office/powerpoint/2010/main" val="1155517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bd6ff62d4_1_433:notes"/>
          <p:cNvSpPr txBox="1">
            <a:spLocks noGrp="1"/>
          </p:cNvSpPr>
          <p:nvPr>
            <p:ph type="body" idx="1"/>
          </p:nvPr>
        </p:nvSpPr>
        <p:spPr>
          <a:xfrm>
            <a:off x="685800" y="4400550"/>
            <a:ext cx="5486400" cy="3600300"/>
          </a:xfrm>
          <a:prstGeom prst="rect">
            <a:avLst/>
          </a:prstGeom>
        </p:spPr>
        <p:txBody>
          <a:bodyPr spcFirstLastPara="1" wrap="square" lIns="91425" tIns="91425" rIns="91425" bIns="91425" anchor="t" anchorCtr="0">
            <a:noAutofit/>
          </a:bodyPr>
          <a:lstStyle/>
          <a:p>
            <a:pPr marL="254000" lvl="0" indent="-254000" algn="l" rtl="0">
              <a:spcBef>
                <a:spcPts val="0"/>
              </a:spcBef>
              <a:spcAft>
                <a:spcPts val="0"/>
              </a:spcAft>
              <a:buClr>
                <a:srgbClr val="3F3F3F"/>
              </a:buClr>
              <a:buSzPts val="1800"/>
              <a:buChar char="•"/>
            </a:pPr>
            <a:r>
              <a:rPr lang="en" sz="1400" dirty="0">
                <a:solidFill>
                  <a:schemeClr val="dk1"/>
                </a:solidFill>
              </a:rPr>
              <a:t>Watch short cartoon </a:t>
            </a:r>
            <a:r>
              <a:rPr lang="en" sz="1800" u="sng" dirty="0">
                <a:solidFill>
                  <a:srgbClr val="0097A7"/>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https://youtu.be/UB9anEZx9LU</a:t>
            </a:r>
            <a:r>
              <a:rPr lang="en" sz="1400" dirty="0">
                <a:solidFill>
                  <a:schemeClr val="dk1"/>
                </a:solidFill>
              </a:rPr>
              <a:t> and brainstorm</a:t>
            </a:r>
            <a:endParaRPr sz="1400" dirty="0">
              <a:solidFill>
                <a:schemeClr val="dk1"/>
              </a:solidFill>
            </a:endParaRPr>
          </a:p>
          <a:p>
            <a:pPr marL="254000" lvl="0" indent="-254000" algn="l" rtl="0">
              <a:lnSpc>
                <a:spcPct val="90000"/>
              </a:lnSpc>
              <a:spcBef>
                <a:spcPts val="0"/>
              </a:spcBef>
              <a:spcAft>
                <a:spcPts val="0"/>
              </a:spcAft>
              <a:buClr>
                <a:srgbClr val="3F3F3F"/>
              </a:buClr>
              <a:buSzPts val="1800"/>
              <a:buChar char="•"/>
            </a:pPr>
            <a:endParaRPr sz="1800" dirty="0">
              <a:solidFill>
                <a:srgbClr val="3F3F3F"/>
              </a:solidFill>
            </a:endParaRPr>
          </a:p>
        </p:txBody>
      </p:sp>
      <p:sp>
        <p:nvSpPr>
          <p:cNvPr id="189" name="Google Shape;189;g5bd6ff62d4_1_433:notes"/>
          <p:cNvSpPr>
            <a:spLocks noGrp="1" noRot="1" noChangeAspect="1"/>
          </p:cNvSpPr>
          <p:nvPr>
            <p:ph type="sldImg" idx="2"/>
          </p:nvPr>
        </p:nvSpPr>
        <p:spPr>
          <a:xfrm>
            <a:off x="687388" y="1143000"/>
            <a:ext cx="5481637" cy="30845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29</a:t>
            </a:fld>
            <a:endParaRPr lang="en-US"/>
          </a:p>
        </p:txBody>
      </p:sp>
    </p:spTree>
    <p:extLst>
      <p:ext uri="{BB962C8B-B14F-4D97-AF65-F5344CB8AC3E}">
        <p14:creationId xmlns:p14="http://schemas.microsoft.com/office/powerpoint/2010/main" val="2224437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30</a:t>
            </a:fld>
            <a:endParaRPr lang="en-US"/>
          </a:p>
        </p:txBody>
      </p:sp>
    </p:spTree>
    <p:extLst>
      <p:ext uri="{BB962C8B-B14F-4D97-AF65-F5344CB8AC3E}">
        <p14:creationId xmlns:p14="http://schemas.microsoft.com/office/powerpoint/2010/main" val="295851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31</a:t>
            </a:fld>
            <a:endParaRPr lang="en-US"/>
          </a:p>
        </p:txBody>
      </p:sp>
    </p:spTree>
    <p:extLst>
      <p:ext uri="{BB962C8B-B14F-4D97-AF65-F5344CB8AC3E}">
        <p14:creationId xmlns:p14="http://schemas.microsoft.com/office/powerpoint/2010/main" val="2471330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5bd6ff62d4_1_67:notes"/>
          <p:cNvSpPr>
            <a:spLocks noGrp="1" noRot="1" noChangeAspect="1"/>
          </p:cNvSpPr>
          <p:nvPr>
            <p:ph type="sldImg" idx="2"/>
          </p:nvPr>
        </p:nvSpPr>
        <p:spPr>
          <a:xfrm>
            <a:off x="334963" y="652463"/>
            <a:ext cx="6189662" cy="3482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5bd6ff62d4_1_67:notes"/>
          <p:cNvSpPr txBox="1">
            <a:spLocks noGrp="1"/>
          </p:cNvSpPr>
          <p:nvPr>
            <p:ph type="body" idx="1"/>
          </p:nvPr>
        </p:nvSpPr>
        <p:spPr>
          <a:xfrm>
            <a:off x="929108" y="4354881"/>
            <a:ext cx="4999800" cy="413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at </a:t>
            </a:r>
            <a:r>
              <a:rPr lang="en-US" u="sng" dirty="0">
                <a:solidFill>
                  <a:srgbClr val="0070C0"/>
                </a:solidFill>
              </a:rPr>
              <a:t>I</a:t>
            </a:r>
            <a:r>
              <a:rPr lang="en-US" u="sng" dirty="0">
                <a:solidFill>
                  <a:srgbClr val="0070C0"/>
                </a:solidFill>
                <a:hlinkClick r:id="rId3">
                  <a:extLst>
                    <a:ext uri="{A12FA001-AC4F-418D-AE19-62706E023703}">
                      <ahyp:hlinkClr xmlns:ahyp="http://schemas.microsoft.com/office/drawing/2018/hyperlinkcolor" val="tx"/>
                    </a:ext>
                  </a:extLst>
                </a:hlinkClick>
              </a:rPr>
              <a:t>s </a:t>
            </a:r>
            <a:r>
              <a:rPr lang="en-US" u="sng" dirty="0">
                <a:solidFill>
                  <a:schemeClr val="hlink"/>
                </a:solidFill>
                <a:hlinkClick r:id="rId3">
                  <a:extLst>
                    <a:ext uri="{A12FA001-AC4F-418D-AE19-62706E023703}">
                      <ahyp:hlinkClr xmlns:ahyp="http://schemas.microsoft.com/office/drawing/2018/hyperlinkcolor" val="tx"/>
                    </a:ext>
                  </a:extLst>
                </a:hlinkClick>
              </a:rPr>
              <a:t>That Legal</a:t>
            </a:r>
            <a:r>
              <a:rPr lang="en-US" dirty="0"/>
              <a:t>?! Page 3</a:t>
            </a:r>
          </a:p>
          <a:p>
            <a:pPr marL="0" lvl="0" indent="0" algn="l" rtl="0">
              <a:spcBef>
                <a:spcPts val="0"/>
              </a:spcBef>
              <a:spcAft>
                <a:spcPts val="0"/>
              </a:spcAft>
              <a:buNone/>
            </a:pPr>
            <a:endParaRPr lang="en-US" dirty="0"/>
          </a:p>
        </p:txBody>
      </p:sp>
      <p:sp>
        <p:nvSpPr>
          <p:cNvPr id="182" name="Google Shape;182;g5bd6ff62d4_1_67:notes"/>
          <p:cNvSpPr txBox="1">
            <a:spLocks noGrp="1"/>
          </p:cNvSpPr>
          <p:nvPr>
            <p:ph type="sldNum" idx="12"/>
          </p:nvPr>
        </p:nvSpPr>
        <p:spPr>
          <a:xfrm>
            <a:off x="3857819" y="8708199"/>
            <a:ext cx="3000000" cy="435600"/>
          </a:xfrm>
          <a:prstGeom prst="rect">
            <a:avLst/>
          </a:prstGeom>
          <a:noFill/>
          <a:ln>
            <a:noFill/>
          </a:ln>
        </p:spPr>
        <p:txBody>
          <a:bodyPr spcFirstLastPara="1" wrap="square" lIns="89650" tIns="89650" rIns="89650" bIns="89650" anchor="ctr" anchorCtr="0">
            <a:noAutofit/>
          </a:bodyPr>
          <a:lstStyle/>
          <a:p>
            <a:pPr marL="0" lvl="0" indent="0" algn="l" rtl="0">
              <a:spcBef>
                <a:spcPts val="0"/>
              </a:spcBef>
              <a:spcAft>
                <a:spcPts val="0"/>
              </a:spcAft>
              <a:buNone/>
            </a:pPr>
            <a:fld id="{00000000-1234-1234-1234-123412341234}" type="slidenum">
              <a:rPr lang="en" sz="1400"/>
              <a:t>32</a:t>
            </a:fld>
            <a:endParaRPr sz="1400">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bd6ff62d4_1_51:notes"/>
          <p:cNvSpPr>
            <a:spLocks noGrp="1" noRot="1" noChangeAspect="1"/>
          </p:cNvSpPr>
          <p:nvPr>
            <p:ph type="sldImg" idx="2"/>
          </p:nvPr>
        </p:nvSpPr>
        <p:spPr>
          <a:xfrm>
            <a:off x="334963" y="652463"/>
            <a:ext cx="6189662" cy="3482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5bd6ff62d4_1_51:notes"/>
          <p:cNvSpPr txBox="1">
            <a:spLocks noGrp="1"/>
          </p:cNvSpPr>
          <p:nvPr>
            <p:ph type="body" idx="1"/>
          </p:nvPr>
        </p:nvSpPr>
        <p:spPr>
          <a:xfrm>
            <a:off x="929108" y="4354881"/>
            <a:ext cx="4999800" cy="413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9" name="Google Shape;169;g5bd6ff62d4_1_51:notes"/>
          <p:cNvSpPr txBox="1">
            <a:spLocks noGrp="1"/>
          </p:cNvSpPr>
          <p:nvPr>
            <p:ph type="sldNum" idx="12"/>
          </p:nvPr>
        </p:nvSpPr>
        <p:spPr>
          <a:xfrm>
            <a:off x="3857819" y="8708199"/>
            <a:ext cx="3000000" cy="435600"/>
          </a:xfrm>
          <a:prstGeom prst="rect">
            <a:avLst/>
          </a:prstGeom>
          <a:noFill/>
          <a:ln>
            <a:noFill/>
          </a:ln>
        </p:spPr>
        <p:txBody>
          <a:bodyPr spcFirstLastPara="1" wrap="square" lIns="89650" tIns="89650" rIns="89650" bIns="89650" anchor="ctr" anchorCtr="0">
            <a:noAutofit/>
          </a:bodyPr>
          <a:lstStyle/>
          <a:p>
            <a:pPr marL="0" lvl="0" indent="0" algn="l" rtl="0">
              <a:spcBef>
                <a:spcPts val="0"/>
              </a:spcBef>
              <a:spcAft>
                <a:spcPts val="0"/>
              </a:spcAft>
              <a:buNone/>
            </a:pPr>
            <a:fld id="{00000000-1234-1234-1234-123412341234}" type="slidenum">
              <a:rPr lang="en" sz="1400"/>
              <a:t>33</a:t>
            </a:fld>
            <a:endParaRPr sz="1400">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bd6ff62d4_1_59:notes"/>
          <p:cNvSpPr>
            <a:spLocks noGrp="1" noRot="1" noChangeAspect="1"/>
          </p:cNvSpPr>
          <p:nvPr>
            <p:ph type="sldImg" idx="2"/>
          </p:nvPr>
        </p:nvSpPr>
        <p:spPr>
          <a:xfrm>
            <a:off x="334963" y="652463"/>
            <a:ext cx="6189662" cy="3482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bd6ff62d4_1_59:notes"/>
          <p:cNvSpPr txBox="1">
            <a:spLocks noGrp="1"/>
          </p:cNvSpPr>
          <p:nvPr>
            <p:ph type="body" idx="1"/>
          </p:nvPr>
        </p:nvSpPr>
        <p:spPr>
          <a:xfrm>
            <a:off x="929108" y="4354881"/>
            <a:ext cx="4999800" cy="413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75" name="Google Shape;175;g5bd6ff62d4_1_59:notes"/>
          <p:cNvSpPr txBox="1">
            <a:spLocks noGrp="1"/>
          </p:cNvSpPr>
          <p:nvPr>
            <p:ph type="sldNum" idx="12"/>
          </p:nvPr>
        </p:nvSpPr>
        <p:spPr>
          <a:xfrm>
            <a:off x="3857819" y="8708199"/>
            <a:ext cx="3000000" cy="435600"/>
          </a:xfrm>
          <a:prstGeom prst="rect">
            <a:avLst/>
          </a:prstGeom>
          <a:noFill/>
          <a:ln>
            <a:noFill/>
          </a:ln>
        </p:spPr>
        <p:txBody>
          <a:bodyPr spcFirstLastPara="1" wrap="square" lIns="89650" tIns="89650" rIns="89650" bIns="89650" anchor="ctr" anchorCtr="0">
            <a:noAutofit/>
          </a:bodyPr>
          <a:lstStyle/>
          <a:p>
            <a:pPr marL="0" lvl="0" indent="0" algn="l" rtl="0">
              <a:spcBef>
                <a:spcPts val="0"/>
              </a:spcBef>
              <a:spcAft>
                <a:spcPts val="0"/>
              </a:spcAft>
              <a:buNone/>
            </a:pPr>
            <a:fld id="{00000000-1234-1234-1234-123412341234}" type="slidenum">
              <a:rPr lang="en" sz="1400"/>
              <a:t>34</a:t>
            </a:fld>
            <a:endParaRPr sz="1400">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35</a:t>
            </a:fld>
            <a:endParaRPr lang="en-US"/>
          </a:p>
        </p:txBody>
      </p:sp>
    </p:spTree>
    <p:extLst>
      <p:ext uri="{BB962C8B-B14F-4D97-AF65-F5344CB8AC3E}">
        <p14:creationId xmlns:p14="http://schemas.microsoft.com/office/powerpoint/2010/main" val="1994103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ground rules as a class – Print handout of rules for students included as well if you want to print it and hand it out</a:t>
            </a:r>
          </a:p>
        </p:txBody>
      </p:sp>
      <p:sp>
        <p:nvSpPr>
          <p:cNvPr id="4" name="Slide Number Placeholder 3"/>
          <p:cNvSpPr>
            <a:spLocks noGrp="1"/>
          </p:cNvSpPr>
          <p:nvPr>
            <p:ph type="sldNum" sz="quarter" idx="5"/>
          </p:nvPr>
        </p:nvSpPr>
        <p:spPr/>
        <p:txBody>
          <a:bodyPr/>
          <a:lstStyle/>
          <a:p>
            <a:fld id="{A8555B30-0F4A-46BC-871B-18B6DD4FC3A4}" type="slidenum">
              <a:rPr lang="en-US" smtClean="0"/>
              <a:t>5</a:t>
            </a:fld>
            <a:endParaRPr lang="en-US"/>
          </a:p>
        </p:txBody>
      </p:sp>
    </p:spTree>
    <p:extLst>
      <p:ext uri="{BB962C8B-B14F-4D97-AF65-F5344CB8AC3E}">
        <p14:creationId xmlns:p14="http://schemas.microsoft.com/office/powerpoint/2010/main" val="1834664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5bd6ff62d4_1_255:notes"/>
          <p:cNvSpPr txBox="1">
            <a:spLocks noGrp="1"/>
          </p:cNvSpPr>
          <p:nvPr>
            <p:ph type="body" idx="1"/>
          </p:nvPr>
        </p:nvSpPr>
        <p:spPr>
          <a:xfrm>
            <a:off x="685800" y="4400550"/>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Go over types of harassment and assault and discuss how to respond if you witness or receive this type of treatment</a:t>
            </a:r>
            <a:endParaRPr dirty="0"/>
          </a:p>
        </p:txBody>
      </p:sp>
      <p:sp>
        <p:nvSpPr>
          <p:cNvPr id="152" name="Google Shape;152;g5bd6ff62d4_1_255:notes"/>
          <p:cNvSpPr>
            <a:spLocks noGrp="1" noRot="1" noChangeAspect="1"/>
          </p:cNvSpPr>
          <p:nvPr>
            <p:ph type="sldImg" idx="2"/>
          </p:nvPr>
        </p:nvSpPr>
        <p:spPr>
          <a:xfrm>
            <a:off x="687388" y="1143000"/>
            <a:ext cx="5481637" cy="30845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38</a:t>
            </a:fld>
            <a:endParaRPr lang="en-US"/>
          </a:p>
        </p:txBody>
      </p:sp>
    </p:spTree>
    <p:extLst>
      <p:ext uri="{BB962C8B-B14F-4D97-AF65-F5344CB8AC3E}">
        <p14:creationId xmlns:p14="http://schemas.microsoft.com/office/powerpoint/2010/main" val="3701894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47DF0FF-4686-4126-9864-EC0EA9145480}"/>
              </a:ext>
            </a:extLst>
          </p:cNvPr>
          <p:cNvSpPr>
            <a:spLocks noGrp="1"/>
          </p:cNvSpPr>
          <p:nvPr>
            <p:ph type="body" idx="1"/>
          </p:nvPr>
        </p:nvSpPr>
        <p:spPr/>
        <p:txBody>
          <a:bodyPr/>
          <a:lstStyle/>
          <a:p>
            <a:r>
              <a:rPr lang="en-US" b="0" i="0" dirty="0">
                <a:effectLst/>
                <a:latin typeface="Arial" panose="020B0604020202020204" pitchFamily="34" charset="0"/>
              </a:rPr>
              <a:t>Question Box time: Have students fill out questions and address them next class.</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5bd6ff62d4_1_5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5bd6ff62d4_1_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dirty="0"/>
              <a:t>Most people wait until after highschool before having sex. Average age is 16.5 which means some wait until married, 30, some younger, some never. ITs about personal values and family values, and knowing you’re ready</a:t>
            </a:r>
            <a:endParaRPr dirty="0"/>
          </a:p>
          <a:p>
            <a:pPr marL="457200" lvl="0" indent="-298450" algn="l" rtl="0">
              <a:spcBef>
                <a:spcPts val="0"/>
              </a:spcBef>
              <a:spcAft>
                <a:spcPts val="0"/>
              </a:spcAft>
              <a:buSzPts val="1100"/>
              <a:buAutoNum type="arabicPeriod"/>
            </a:pPr>
            <a:r>
              <a:rPr lang="en" dirty="0"/>
              <a:t>30. How do people have sex but not a baby (vaginal sex): birth control and condoms</a:t>
            </a:r>
            <a:endParaRPr dirty="0"/>
          </a:p>
          <a:p>
            <a:pPr marL="457200" lvl="0" indent="-298450" algn="l" rtl="0">
              <a:spcBef>
                <a:spcPts val="0"/>
              </a:spcBef>
              <a:spcAft>
                <a:spcPts val="0"/>
              </a:spcAft>
              <a:buSzPts val="1100"/>
              <a:buAutoNum type="arabicPeriod"/>
            </a:pPr>
            <a:r>
              <a:rPr lang="en" dirty="0"/>
              <a:t>5/6</a:t>
            </a:r>
            <a:endParaRPr dirty="0"/>
          </a:p>
          <a:p>
            <a:pPr marL="457200" lvl="0" indent="-298450" algn="l" rtl="0">
              <a:spcBef>
                <a:spcPts val="0"/>
              </a:spcBef>
              <a:spcAft>
                <a:spcPts val="0"/>
              </a:spcAft>
              <a:buSzPts val="1100"/>
              <a:buAutoNum type="arabicPeriod"/>
            </a:pPr>
            <a:r>
              <a:rPr lang="en" dirty="0"/>
              <a:t>Nearly half of all pregnancies end in miscarriage often in very early stages before even knowing one is pregnant: the vast majority cannot be prevented and are due to chromosomal abnormalities</a:t>
            </a:r>
            <a:endParaRPr dirty="0"/>
          </a:p>
          <a:p>
            <a:pPr marL="457200" lvl="0" indent="-298450" algn="l" rtl="0">
              <a:spcBef>
                <a:spcPts val="0"/>
              </a:spcBef>
              <a:spcAft>
                <a:spcPts val="0"/>
              </a:spcAft>
              <a:buSzPts val="1100"/>
              <a:buAutoNum type="arabicPeriod"/>
            </a:pPr>
            <a:r>
              <a:rPr lang="en" dirty="0"/>
              <a:t>1 in 2 pregnancies are unplanned: our goal is to reduce # unplanned through education</a:t>
            </a:r>
            <a:endParaRPr dirty="0"/>
          </a:p>
          <a:p>
            <a:pPr marL="457200" lvl="0" indent="-298450" algn="l" rtl="0">
              <a:spcBef>
                <a:spcPts val="0"/>
              </a:spcBef>
              <a:spcAft>
                <a:spcPts val="0"/>
              </a:spcAft>
              <a:buSzPts val="1100"/>
              <a:buAutoNum type="arabicPeriod"/>
            </a:pPr>
            <a:r>
              <a:rPr lang="en" dirty="0"/>
              <a:t>High 95% if used as directed!</a:t>
            </a:r>
            <a:endParaRPr dirty="0"/>
          </a:p>
          <a:p>
            <a:pPr marL="457200" lvl="0" indent="-298450" algn="l" rtl="0">
              <a:spcBef>
                <a:spcPts val="0"/>
              </a:spcBef>
              <a:spcAft>
                <a:spcPts val="0"/>
              </a:spcAft>
              <a:buSzPts val="1100"/>
              <a:buAutoNum type="arabicPeriod"/>
            </a:pPr>
            <a:r>
              <a:rPr lang="en" dirty="0"/>
              <a:t>No </a:t>
            </a:r>
            <a:endParaRPr dirty="0"/>
          </a:p>
        </p:txBody>
      </p:sp>
    </p:spTree>
    <p:extLst>
      <p:ext uri="{BB962C8B-B14F-4D97-AF65-F5344CB8AC3E}">
        <p14:creationId xmlns:p14="http://schemas.microsoft.com/office/powerpoint/2010/main" val="3906363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bd6ff62d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5bd6ff62d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During puberty our brains signal the release of more hormones including sex hormones produced in the ovaries and testicles. These hormones affect our moods, feelings, and sometimes create new feelings of attraction. This is called the sex drive. Humans brains have a part for the sex drive but also a part which helps manage the sex drive. If a person feels attraction they can’t just act on it. They need to get consent first. They also have to follow rules about the age of consent, and also what is appropriate in public/private spaces.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5bd6ff62d4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bd6ff62d4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Everyone has a sexual orientation </a:t>
            </a:r>
            <a:endParaRPr/>
          </a:p>
          <a:p>
            <a:pPr marL="0" lvl="0" indent="0" algn="l" rtl="0">
              <a:spcBef>
                <a:spcPts val="0"/>
              </a:spcBef>
              <a:spcAft>
                <a:spcPts val="0"/>
              </a:spcAft>
              <a:buNone/>
            </a:pPr>
            <a:r>
              <a:rPr lang="en"/>
              <a:t>It is one of the factors which influence one’s identity.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5bd6ff62d4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5bd6ff62d4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Pansexual - can like anybody</a:t>
            </a:r>
            <a:endParaRPr dirty="0"/>
          </a:p>
          <a:p>
            <a:pPr marL="0" lvl="0" indent="0" algn="l" rtl="0">
              <a:spcBef>
                <a:spcPts val="0"/>
              </a:spcBef>
              <a:spcAft>
                <a:spcPts val="0"/>
              </a:spcAft>
              <a:buNone/>
            </a:pPr>
            <a:r>
              <a:rPr lang="en" dirty="0"/>
              <a:t>Asexual - Dont really have sexual feelings for anybody</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13</a:t>
            </a:fld>
            <a:endParaRPr lang="en-US"/>
          </a:p>
        </p:txBody>
      </p:sp>
    </p:spTree>
    <p:extLst>
      <p:ext uri="{BB962C8B-B14F-4D97-AF65-F5344CB8AC3E}">
        <p14:creationId xmlns:p14="http://schemas.microsoft.com/office/powerpoint/2010/main" val="2121741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55B30-0F4A-46BC-871B-18B6DD4FC3A4}" type="slidenum">
              <a:rPr lang="en-US" smtClean="0"/>
              <a:t>14</a:t>
            </a:fld>
            <a:endParaRPr lang="en-US"/>
          </a:p>
        </p:txBody>
      </p:sp>
    </p:spTree>
    <p:extLst>
      <p:ext uri="{BB962C8B-B14F-4D97-AF65-F5344CB8AC3E}">
        <p14:creationId xmlns:p14="http://schemas.microsoft.com/office/powerpoint/2010/main" val="734454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rgbClr val="C00000"/>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rgbClr val="00B0D7">
                <a:alpha val="47843"/>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rgbClr val="00B0D7">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46797" y="2263684"/>
            <a:ext cx="2532336" cy="0"/>
          </a:xfrm>
          <a:prstGeom prst="line">
            <a:avLst/>
          </a:prstGeom>
          <a:ln w="38100">
            <a:solidFill>
              <a:srgbClr val="00B0D7"/>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366747" y="1332996"/>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a:t>
            </a:r>
          </a:p>
        </p:txBody>
      </p:sp>
    </p:spTree>
    <p:extLst>
      <p:ext uri="{BB962C8B-B14F-4D97-AF65-F5344CB8AC3E}">
        <p14:creationId xmlns:p14="http://schemas.microsoft.com/office/powerpoint/2010/main" val="436937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1467-BE0B-476F-B8E2-5A718B9D6970}"/>
              </a:ext>
            </a:extLst>
          </p:cNvPr>
          <p:cNvSpPr>
            <a:spLocks noGrp="1"/>
          </p:cNvSpPr>
          <p:nvPr>
            <p:ph type="title"/>
          </p:nvPr>
        </p:nvSpPr>
        <p:spPr>
          <a:xfrm>
            <a:off x="831850" y="1709738"/>
            <a:ext cx="10515600" cy="2852737"/>
          </a:xfrm>
        </p:spPr>
        <p:txBody>
          <a:bodyPr anchor="b"/>
          <a:lstStyle>
            <a:lvl1pPr>
              <a:defRPr sz="6000">
                <a:solidFill>
                  <a:srgbClr val="00B0D7"/>
                </a:solidFill>
              </a:defRPr>
            </a:lvl1pPr>
          </a:lstStyle>
          <a:p>
            <a:r>
              <a:rPr lang="en-US"/>
              <a:t>Click to edit Master title style</a:t>
            </a:r>
          </a:p>
        </p:txBody>
      </p:sp>
      <p:sp>
        <p:nvSpPr>
          <p:cNvPr id="3" name="Text Placeholder 2">
            <a:extLst>
              <a:ext uri="{FF2B5EF4-FFF2-40B4-BE49-F238E27FC236}">
                <a16:creationId xmlns:a16="http://schemas.microsoft.com/office/drawing/2014/main" id="{511BD74C-3351-41CF-A16F-9EC1DAF1ED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42A32AED-4490-4D13-90F3-287E072D0192}"/>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8A54A4C1-53F8-4E72-9618-0550AD11F552}"/>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6" name="Picture 5">
            <a:extLst>
              <a:ext uri="{FF2B5EF4-FFF2-40B4-BE49-F238E27FC236}">
                <a16:creationId xmlns:a16="http://schemas.microsoft.com/office/drawing/2014/main" id="{9A58E539-3415-4F13-A0B9-90DDABA698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29779826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4D306-B90F-4976-9227-8F1439A02F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9B0104-320F-4947-9FAB-9E863C501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96BA12-8816-4D43-AE01-46868C71D1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D26A1AE-79A5-4CA7-A2F5-7E1BE6A8EC14}"/>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09E773F5-C278-409A-B4E8-F7A466D2F59A}"/>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0" name="Picture 9" descr="A picture containing drawing, food&#10;&#10;Description automatically generated">
            <a:extLst>
              <a:ext uri="{FF2B5EF4-FFF2-40B4-BE49-F238E27FC236}">
                <a16:creationId xmlns:a16="http://schemas.microsoft.com/office/drawing/2014/main" id="{6D9D663B-969C-40FF-81AB-04CB897969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3061159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4D306-B90F-4976-9227-8F1439A02F71}"/>
              </a:ext>
            </a:extLst>
          </p:cNvPr>
          <p:cNvSpPr>
            <a:spLocks noGrp="1"/>
          </p:cNvSpPr>
          <p:nvPr>
            <p:ph type="title"/>
          </p:nvPr>
        </p:nvSpPr>
        <p:spPr/>
        <p:txBody>
          <a:bodyPr/>
          <a:lstStyle>
            <a:lvl1pPr>
              <a:defRPr>
                <a:solidFill>
                  <a:srgbClr val="00B0D7"/>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89B0104-320F-4947-9FAB-9E863C501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96BA12-8816-4D43-AE01-46868C71D1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D26A1AE-79A5-4CA7-A2F5-7E1BE6A8EC14}"/>
              </a:ext>
            </a:extLst>
          </p:cNvPr>
          <p:cNvSpPr/>
          <p:nvPr userDrawn="1"/>
        </p:nvSpPr>
        <p:spPr>
          <a:xfrm>
            <a:off x="0" y="6638192"/>
            <a:ext cx="12192000" cy="219808"/>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09E773F5-C278-409A-B4E8-F7A466D2F59A}"/>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7" name="Picture 6">
            <a:extLst>
              <a:ext uri="{FF2B5EF4-FFF2-40B4-BE49-F238E27FC236}">
                <a16:creationId xmlns:a16="http://schemas.microsoft.com/office/drawing/2014/main" id="{8B2FAEC2-743F-4B56-8294-2CD64CBDB2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13743993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0BEB-CA1D-4DCC-946D-273FE6002F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6A2ABD-CDD4-4415-9330-5C1C004934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2CD7D3-EB99-43D5-8C58-51F3115392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D3AD0F-0760-49DE-83E7-75628B0436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93A6FA-E527-4A05-A915-834B5959B7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80F451A-B650-4465-865B-86A8D133C278}"/>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A6211FD4-5520-4633-8ABF-A5B3B00635E8}"/>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2" name="Picture 11" descr="A picture containing drawing, food&#10;&#10;Description automatically generated">
            <a:extLst>
              <a:ext uri="{FF2B5EF4-FFF2-40B4-BE49-F238E27FC236}">
                <a16:creationId xmlns:a16="http://schemas.microsoft.com/office/drawing/2014/main" id="{51BAE4A0-470E-429D-9850-40E9FDC735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392552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1_Comparis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0BEB-CA1D-4DCC-946D-273FE6002F13}"/>
              </a:ext>
            </a:extLst>
          </p:cNvPr>
          <p:cNvSpPr>
            <a:spLocks noGrp="1"/>
          </p:cNvSpPr>
          <p:nvPr>
            <p:ph type="title"/>
          </p:nvPr>
        </p:nvSpPr>
        <p:spPr>
          <a:xfrm>
            <a:off x="839788" y="365125"/>
            <a:ext cx="10515600" cy="1325563"/>
          </a:xfrm>
        </p:spPr>
        <p:txBody>
          <a:bodyPr/>
          <a:lstStyle>
            <a:lvl1pPr>
              <a:defRPr>
                <a:solidFill>
                  <a:srgbClr val="00B0D7"/>
                </a:solidFill>
              </a:defRPr>
            </a:lvl1pPr>
          </a:lstStyle>
          <a:p>
            <a:r>
              <a:rPr lang="en-US"/>
              <a:t>Click to edit Master title style</a:t>
            </a:r>
          </a:p>
        </p:txBody>
      </p:sp>
      <p:sp>
        <p:nvSpPr>
          <p:cNvPr id="3" name="Text Placeholder 2">
            <a:extLst>
              <a:ext uri="{FF2B5EF4-FFF2-40B4-BE49-F238E27FC236}">
                <a16:creationId xmlns:a16="http://schemas.microsoft.com/office/drawing/2014/main" id="{0B6A2ABD-CDD4-4415-9330-5C1C004934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2CD7D3-EB99-43D5-8C58-51F3115392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D3AD0F-0760-49DE-83E7-75628B0436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93A6FA-E527-4A05-A915-834B5959B7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80F451A-B650-4465-865B-86A8D133C278}"/>
              </a:ext>
            </a:extLst>
          </p:cNvPr>
          <p:cNvSpPr/>
          <p:nvPr userDrawn="1"/>
        </p:nvSpPr>
        <p:spPr>
          <a:xfrm>
            <a:off x="0" y="6620608"/>
            <a:ext cx="12192000" cy="237392"/>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A6211FD4-5520-4633-8ABF-A5B3B00635E8}"/>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9" name="Picture 8">
            <a:extLst>
              <a:ext uri="{FF2B5EF4-FFF2-40B4-BE49-F238E27FC236}">
                <a16:creationId xmlns:a16="http://schemas.microsoft.com/office/drawing/2014/main" id="{68302D25-6DD7-406A-B23C-F7DB524A96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63830746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A510-5866-43BF-894E-8D95DE53E235}"/>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E5A7129F-F71D-418F-A0C6-9AC68DF7CC9D}"/>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4">
            <a:extLst>
              <a:ext uri="{FF2B5EF4-FFF2-40B4-BE49-F238E27FC236}">
                <a16:creationId xmlns:a16="http://schemas.microsoft.com/office/drawing/2014/main" id="{F3837050-D128-4156-B406-8084CFB54F73}"/>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8" name="Picture 7" descr="A picture containing drawing, food&#10;&#10;Description automatically generated">
            <a:extLst>
              <a:ext uri="{FF2B5EF4-FFF2-40B4-BE49-F238E27FC236}">
                <a16:creationId xmlns:a16="http://schemas.microsoft.com/office/drawing/2014/main" id="{F6A61A31-F863-45CD-95B2-4A4C9F39C5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2143782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B0D7"/>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1E8E1A03-C876-4280-BD24-2CDD43DA6791}"/>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52788" y="0"/>
            <a:ext cx="11086424" cy="6858000"/>
          </a:xfrm>
          <a:prstGeom prst="rect">
            <a:avLst/>
          </a:prstGeom>
        </p:spPr>
      </p:pic>
    </p:spTree>
    <p:extLst>
      <p:ext uri="{BB962C8B-B14F-4D97-AF65-F5344CB8AC3E}">
        <p14:creationId xmlns:p14="http://schemas.microsoft.com/office/powerpoint/2010/main" val="1258588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0B0D7"/>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EEDFC094-1A7C-4D16-A537-6F0F4B33A0B1}"/>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2259725" y="500669"/>
            <a:ext cx="7693572" cy="5840703"/>
          </a:xfrm>
          <a:prstGeom prst="rect">
            <a:avLst/>
          </a:prstGeom>
        </p:spPr>
      </p:pic>
    </p:spTree>
    <p:extLst>
      <p:ext uri="{BB962C8B-B14F-4D97-AF65-F5344CB8AC3E}">
        <p14:creationId xmlns:p14="http://schemas.microsoft.com/office/powerpoint/2010/main" val="2699715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4D232-1EB5-4462-820A-28ED2BCDD8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964576-A3EF-48C9-8B5F-735055B29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6DD30B-A790-4446-9465-150BB9C94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0CEFD60B-BDF7-40B1-A1E8-C1A62B693F4E}"/>
              </a:ext>
            </a:extLst>
          </p:cNvPr>
          <p:cNvSpPr/>
          <p:nvPr userDrawn="1"/>
        </p:nvSpPr>
        <p:spPr>
          <a:xfrm>
            <a:off x="0" y="6594231"/>
            <a:ext cx="12192000" cy="263769"/>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6E089167-4662-44C3-BB04-6993E924E3EB}"/>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0" name="Picture 9" descr="A picture containing drawing, food&#10;&#10;Description automatically generated">
            <a:extLst>
              <a:ext uri="{FF2B5EF4-FFF2-40B4-BE49-F238E27FC236}">
                <a16:creationId xmlns:a16="http://schemas.microsoft.com/office/drawing/2014/main" id="{4ADE0919-1DDA-49CA-9598-522708AA6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2678824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4D232-1EB5-4462-820A-28ED2BCDD802}"/>
              </a:ext>
            </a:extLst>
          </p:cNvPr>
          <p:cNvSpPr>
            <a:spLocks noGrp="1"/>
          </p:cNvSpPr>
          <p:nvPr>
            <p:ph type="title"/>
          </p:nvPr>
        </p:nvSpPr>
        <p:spPr>
          <a:xfrm>
            <a:off x="839788" y="457200"/>
            <a:ext cx="3932237" cy="1600200"/>
          </a:xfrm>
        </p:spPr>
        <p:txBody>
          <a:bodyPr anchor="b"/>
          <a:lstStyle>
            <a:lvl1pPr>
              <a:defRPr sz="3200">
                <a:solidFill>
                  <a:srgbClr val="00B0D7"/>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A964576-A3EF-48C9-8B5F-735055B29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6DD30B-A790-4446-9465-150BB9C94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0CEFD60B-BDF7-40B1-A1E8-C1A62B693F4E}"/>
              </a:ext>
            </a:extLst>
          </p:cNvPr>
          <p:cNvSpPr/>
          <p:nvPr userDrawn="1"/>
        </p:nvSpPr>
        <p:spPr>
          <a:xfrm>
            <a:off x="0" y="6603023"/>
            <a:ext cx="12192000" cy="254977"/>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6E089167-4662-44C3-BB04-6993E924E3EB}"/>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7" name="Picture 6">
            <a:extLst>
              <a:ext uri="{FF2B5EF4-FFF2-40B4-BE49-F238E27FC236}">
                <a16:creationId xmlns:a16="http://schemas.microsoft.com/office/drawing/2014/main" id="{8B3EDABD-D0BA-4BBD-B1D6-9BE5DE6B9F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381841233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728545"/>
            <a:ext cx="5143500" cy="2090808"/>
          </a:xfrm>
        </p:spPr>
        <p:txBody>
          <a:bodyPr anchor="b">
            <a:noAutofit/>
          </a:bodyPr>
          <a:lstStyle>
            <a:lvl1pPr algn="l">
              <a:defRPr sz="5400" b="1" cap="all" baseline="0">
                <a:solidFill>
                  <a:schemeClr val="bg1"/>
                </a:solidFill>
                <a:latin typeface="+mj-lt"/>
              </a:defRPr>
            </a:lvl1pPr>
          </a:lstStyle>
          <a:p>
            <a:r>
              <a:rPr lang="en-US" noProof="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83064" y="3241537"/>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383064" y="3041276"/>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1876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BE608-788B-4B49-8D07-F6F111BDFE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0E6E51-4CB6-4D5F-91BC-5EB7CC5D32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69E380-EEE5-4393-949D-DF55DAB25F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5C2F414B-A44A-40A0-8074-FD4726AD9CCB}"/>
              </a:ext>
            </a:extLst>
          </p:cNvPr>
          <p:cNvSpPr/>
          <p:nvPr userDrawn="1"/>
        </p:nvSpPr>
        <p:spPr>
          <a:xfrm>
            <a:off x="0" y="6603023"/>
            <a:ext cx="12192000" cy="254977"/>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25B2B736-6540-48E8-9500-437D7247DBE9}"/>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0" name="Picture 9" descr="A picture containing drawing, food&#10;&#10;Description automatically generated">
            <a:extLst>
              <a:ext uri="{FF2B5EF4-FFF2-40B4-BE49-F238E27FC236}">
                <a16:creationId xmlns:a16="http://schemas.microsoft.com/office/drawing/2014/main" id="{45C07919-0209-46BF-BC11-5164C85DFF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1171112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1_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BE608-788B-4B49-8D07-F6F111BDFE4A}"/>
              </a:ext>
            </a:extLst>
          </p:cNvPr>
          <p:cNvSpPr>
            <a:spLocks noGrp="1"/>
          </p:cNvSpPr>
          <p:nvPr>
            <p:ph type="title"/>
          </p:nvPr>
        </p:nvSpPr>
        <p:spPr>
          <a:xfrm>
            <a:off x="839788" y="457200"/>
            <a:ext cx="3932237" cy="1600200"/>
          </a:xfrm>
        </p:spPr>
        <p:txBody>
          <a:bodyPr anchor="b"/>
          <a:lstStyle>
            <a:lvl1pPr>
              <a:defRPr sz="3200">
                <a:solidFill>
                  <a:srgbClr val="00B0D7"/>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6C0E6E51-4CB6-4D5F-91BC-5EB7CC5D32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69E380-EEE5-4393-949D-DF55DAB25F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5C2F414B-A44A-40A0-8074-FD4726AD9CCB}"/>
              </a:ext>
            </a:extLst>
          </p:cNvPr>
          <p:cNvSpPr/>
          <p:nvPr userDrawn="1"/>
        </p:nvSpPr>
        <p:spPr>
          <a:xfrm>
            <a:off x="0" y="6646985"/>
            <a:ext cx="12192000" cy="211015"/>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25B2B736-6540-48E8-9500-437D7247DBE9}"/>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7" name="Picture 6">
            <a:extLst>
              <a:ext uri="{FF2B5EF4-FFF2-40B4-BE49-F238E27FC236}">
                <a16:creationId xmlns:a16="http://schemas.microsoft.com/office/drawing/2014/main" id="{19AB2A9F-7C07-4897-AB14-F25B8ADC99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3966997101"/>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rgbClr val="C00000"/>
                </a:solidFill>
                <a:latin typeface="+mj-lt"/>
              </a:defRPr>
            </a:lvl1pPr>
          </a:lstStyle>
          <a:p>
            <a:r>
              <a:rPr lang="en-US" noProof="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rgbClr val="00B0D7">
              <a:alpha val="81176"/>
            </a:srgbClr>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662045" y="-2069769"/>
            <a:ext cx="8917229" cy="10769768"/>
            <a:chOff x="11114088" y="2241550"/>
            <a:chExt cx="1905000" cy="2354263"/>
          </a:xfrm>
          <a:solidFill>
            <a:srgbClr val="C00000">
              <a:alpha val="83137"/>
            </a:srgb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745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1876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p>
        </p:txBody>
      </p:sp>
    </p:spTree>
    <p:extLst>
      <p:ext uri="{BB962C8B-B14F-4D97-AF65-F5344CB8AC3E}">
        <p14:creationId xmlns:p14="http://schemas.microsoft.com/office/powerpoint/2010/main" val="27451249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rgbClr val="C00000"/>
          </a:solidFill>
        </p:spPr>
        <p:txBody>
          <a:bodyPr wrap="square" anchor="ctr">
            <a:noAutofit/>
          </a:bodyPr>
          <a:lstStyle>
            <a:lvl1pPr marL="0" indent="0" algn="ctr">
              <a:buNone/>
              <a:defRPr/>
            </a:lvl1pPr>
          </a:lstStyle>
          <a:p>
            <a:r>
              <a:rPr lang="en-US" noProof="0"/>
              <a:t>Click icon to add picture</a:t>
            </a:r>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Tree>
    <p:extLst>
      <p:ext uri="{BB962C8B-B14F-4D97-AF65-F5344CB8AC3E}">
        <p14:creationId xmlns:p14="http://schemas.microsoft.com/office/powerpoint/2010/main" val="4048983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rgbClr val="C0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1675981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rgbClr val="00B0D7"/>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solidFill>
            <a:srgbClr val="00B0D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a:t>icon</a:t>
            </a:r>
          </a:p>
        </p:txBody>
      </p:sp>
    </p:spTree>
    <p:extLst>
      <p:ext uri="{BB962C8B-B14F-4D97-AF65-F5344CB8AC3E}">
        <p14:creationId xmlns:p14="http://schemas.microsoft.com/office/powerpoint/2010/main" val="1776095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accent2"/>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solidFill>
            <a:srgbClr val="C0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rgbClr val="00B0D7"/>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a:t>icon</a:t>
            </a:r>
          </a:p>
        </p:txBody>
      </p:sp>
    </p:spTree>
    <p:extLst>
      <p:ext uri="{BB962C8B-B14F-4D97-AF65-F5344CB8AC3E}">
        <p14:creationId xmlns:p14="http://schemas.microsoft.com/office/powerpoint/2010/main" val="2639414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Tree>
    <p:extLst>
      <p:ext uri="{BB962C8B-B14F-4D97-AF65-F5344CB8AC3E}">
        <p14:creationId xmlns:p14="http://schemas.microsoft.com/office/powerpoint/2010/main" val="287574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5082563" y="344886"/>
            <a:ext cx="1279638" cy="1273394"/>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Oval 23">
            <a:extLst>
              <a:ext uri="{FF2B5EF4-FFF2-40B4-BE49-F238E27FC236}">
                <a16:creationId xmlns:a16="http://schemas.microsoft.com/office/drawing/2014/main" id="{9159AA79-2237-4A27-BBC2-D44032158D19}"/>
              </a:ext>
            </a:extLst>
          </p:cNvPr>
          <p:cNvSpPr/>
          <p:nvPr userDrawn="1"/>
        </p:nvSpPr>
        <p:spPr>
          <a:xfrm>
            <a:off x="7669548" y="338100"/>
            <a:ext cx="1279638" cy="1273394"/>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Oval 24">
            <a:extLst>
              <a:ext uri="{FF2B5EF4-FFF2-40B4-BE49-F238E27FC236}">
                <a16:creationId xmlns:a16="http://schemas.microsoft.com/office/drawing/2014/main" id="{0272B962-9566-42D2-B4C3-E7AA81884A83}"/>
              </a:ext>
            </a:extLst>
          </p:cNvPr>
          <p:cNvSpPr/>
          <p:nvPr userDrawn="1"/>
        </p:nvSpPr>
        <p:spPr>
          <a:xfrm>
            <a:off x="10061048" y="338100"/>
            <a:ext cx="1279638" cy="1273394"/>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7767656" y="417844"/>
            <a:ext cx="977101" cy="266624"/>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10159156" y="417844"/>
            <a:ext cx="977101" cy="266624"/>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5180671" y="424630"/>
            <a:ext cx="977101" cy="266624"/>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619468"/>
            <a:ext cx="3591950" cy="920336"/>
          </a:xfrm>
        </p:spPr>
        <p:txBody>
          <a:bodyPr lIns="0" tIns="0" rIns="0" bIns="0" anchor="b">
            <a:noAutofit/>
          </a:bodyPr>
          <a:lstStyle>
            <a:lvl1pPr>
              <a:defRPr sz="3200" b="1" cap="all" baseline="0"/>
            </a:lvl1pPr>
          </a:lstStyle>
          <a:p>
            <a:r>
              <a:rPr lang="en-US" noProof="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5154310" y="494953"/>
            <a:ext cx="1058394" cy="1053229"/>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7741295" y="488167"/>
            <a:ext cx="1058394" cy="1053229"/>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10132795" y="488167"/>
            <a:ext cx="1058394" cy="1053229"/>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4876347" y="2698724"/>
            <a:ext cx="1915541" cy="1287880"/>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4876347" y="2185686"/>
            <a:ext cx="1915541" cy="364780"/>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7463332" y="2691938"/>
            <a:ext cx="1915541" cy="1287880"/>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7463332" y="2178900"/>
            <a:ext cx="1915541" cy="364780"/>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9854832" y="2691938"/>
            <a:ext cx="1915541" cy="1287880"/>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9854832" y="2178900"/>
            <a:ext cx="1915541" cy="364780"/>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Executive 01</a:t>
            </a:r>
          </a:p>
        </p:txBody>
      </p:sp>
      <p:sp>
        <p:nvSpPr>
          <p:cNvPr id="5" name="Text Placeholder 4">
            <a:extLst>
              <a:ext uri="{FF2B5EF4-FFF2-40B4-BE49-F238E27FC236}">
                <a16:creationId xmlns:a16="http://schemas.microsoft.com/office/drawing/2014/main" id="{F24AC0B3-909A-4F59-8B5A-9986249EC119}"/>
              </a:ext>
            </a:extLst>
          </p:cNvPr>
          <p:cNvSpPr>
            <a:spLocks noGrp="1"/>
          </p:cNvSpPr>
          <p:nvPr>
            <p:ph type="body" sz="quarter" idx="22"/>
          </p:nvPr>
        </p:nvSpPr>
        <p:spPr>
          <a:xfrm>
            <a:off x="633413" y="2419350"/>
            <a:ext cx="3749986" cy="3475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90335D93-1008-4F28-9DEF-A613B5D79867}"/>
              </a:ext>
            </a:extLst>
          </p:cNvPr>
          <p:cNvSpPr>
            <a:spLocks noGrp="1"/>
          </p:cNvSpPr>
          <p:nvPr>
            <p:ph type="body" sz="quarter" idx="23"/>
          </p:nvPr>
        </p:nvSpPr>
        <p:spPr>
          <a:xfrm>
            <a:off x="633413" y="1768475"/>
            <a:ext cx="3703637" cy="547688"/>
          </a:xfrm>
        </p:spPr>
        <p:txBody>
          <a:bodyPr/>
          <a:lstStyle>
            <a:lvl1pPr>
              <a:defRPr>
                <a:solidFill>
                  <a:srgbClr val="00B0D7"/>
                </a:solidFill>
              </a:defRPr>
            </a:lvl1pPr>
            <a:lvl2pPr>
              <a:defRPr>
                <a:solidFill>
                  <a:srgbClr val="00B0D7"/>
                </a:solidFill>
              </a:defRPr>
            </a:lvl2pPr>
            <a:lvl3pPr>
              <a:defRPr>
                <a:solidFill>
                  <a:srgbClr val="00B0D7"/>
                </a:solidFill>
              </a:defRPr>
            </a:lvl3pPr>
            <a:lvl4pPr>
              <a:defRPr>
                <a:solidFill>
                  <a:srgbClr val="00B0D7"/>
                </a:solidFill>
              </a:defRPr>
            </a:lvl4pPr>
            <a:lvl5pPr>
              <a:defRPr>
                <a:solidFill>
                  <a:srgbClr val="00B0D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2075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rgbClr val="C00000"/>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rgbClr val="00B0D7">
                <a:alpha val="47843"/>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rgbClr val="00B0D7">
                <a:alpha val="25098"/>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82656" y="3375308"/>
            <a:ext cx="2532336" cy="0"/>
          </a:xfrm>
          <a:prstGeom prst="line">
            <a:avLst/>
          </a:prstGeom>
          <a:ln w="38100">
            <a:solidFill>
              <a:srgbClr val="00B0D7"/>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366747" y="1619866"/>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p>
        </p:txBody>
      </p:sp>
    </p:spTree>
    <p:extLst>
      <p:ext uri="{BB962C8B-B14F-4D97-AF65-F5344CB8AC3E}">
        <p14:creationId xmlns:p14="http://schemas.microsoft.com/office/powerpoint/2010/main" val="436937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cxnSp>
        <p:nvCxnSpPr>
          <p:cNvPr id="12" name="Straight Connector 11">
            <a:extLst>
              <a:ext uri="{FF2B5EF4-FFF2-40B4-BE49-F238E27FC236}">
                <a16:creationId xmlns:a16="http://schemas.microsoft.com/office/drawing/2014/main" id="{77C312F4-62C2-4903-8C4B-423A8717E481}"/>
              </a:ext>
            </a:extLst>
          </p:cNvPr>
          <p:cNvCxnSpPr>
            <a:cxnSpLocks/>
          </p:cNvCxnSpPr>
          <p:nvPr userDrawn="1"/>
        </p:nvCxnSpPr>
        <p:spPr>
          <a:xfrm>
            <a:off x="6469778" y="3718427"/>
            <a:ext cx="336968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170261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p>
        </p:txBody>
      </p:sp>
    </p:spTree>
    <p:extLst>
      <p:ext uri="{BB962C8B-B14F-4D97-AF65-F5344CB8AC3E}">
        <p14:creationId xmlns:p14="http://schemas.microsoft.com/office/powerpoint/2010/main" val="19973267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659175" y="559677"/>
            <a:ext cx="10862800" cy="4464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73" name="Google Shape;73;p15"/>
          <p:cNvSpPr>
            <a:spLocks noGrp="1"/>
          </p:cNvSpPr>
          <p:nvPr>
            <p:ph type="ftr" idx="11"/>
          </p:nvPr>
        </p:nvSpPr>
        <p:spPr>
          <a:xfrm>
            <a:off x="252483" y="6414220"/>
            <a:ext cx="4114800" cy="249200"/>
          </a:xfrm>
          <a:prstGeom prst="roundRect">
            <a:avLst>
              <a:gd name="adj" fmla="val 16667"/>
            </a:avLst>
          </a:prstGeom>
          <a:solidFill>
            <a:srgbClr val="ECE5DD"/>
          </a:solidFill>
          <a:ln w="9525" cap="flat" cmpd="sng">
            <a:solidFill>
              <a:schemeClr val="accent1"/>
            </a:solidFill>
            <a:prstDash val="solid"/>
            <a:round/>
            <a:headEnd type="none" w="sm" len="sm"/>
            <a:tailEnd type="none" w="sm" len="sm"/>
          </a:ln>
        </p:spPr>
        <p:txBody>
          <a:bodyPr spcFirstLastPara="1" wrap="square" lIns="54000" tIns="0" rIns="0" bIns="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 name="Google Shape;74;p15"/>
          <p:cNvSpPr>
            <a:spLocks noGrp="1"/>
          </p:cNvSpPr>
          <p:nvPr>
            <p:ph type="sldNum" idx="12"/>
          </p:nvPr>
        </p:nvSpPr>
        <p:spPr>
          <a:xfrm>
            <a:off x="11590071" y="6366107"/>
            <a:ext cx="464400" cy="414000"/>
          </a:xfrm>
          <a:prstGeom prst="round2DiagRect">
            <a:avLst>
              <a:gd name="adj1" fmla="val 16667"/>
              <a:gd name="adj2" fmla="val 0"/>
            </a:avLst>
          </a:prstGeom>
          <a:solidFill>
            <a:schemeClr val="lt1"/>
          </a:solidFill>
          <a:ln w="19050" cap="flat" cmpd="sng">
            <a:solidFill>
              <a:schemeClr val="accent1"/>
            </a:solidFill>
            <a:prstDash val="solid"/>
            <a:round/>
            <a:headEnd type="none" w="sm" len="sm"/>
            <a:tailEnd type="none" w="sm" len="sm"/>
          </a:ln>
        </p:spPr>
        <p:txBody>
          <a:bodyPr spcFirstLastPara="1" wrap="square" lIns="0" tIns="0" rIns="0" bIns="0" anchor="ctr" anchorCtr="0">
            <a:noAutofit/>
          </a:bodyPr>
          <a:lstStyle>
            <a:lvl1pPr marL="0" lvl="0" indent="0" algn="ctr" rtl="0">
              <a:spcBef>
                <a:spcPts val="0"/>
              </a:spcBef>
              <a:buNone/>
              <a:defRPr sz="1867" b="1">
                <a:solidFill>
                  <a:srgbClr val="093C71"/>
                </a:solidFill>
                <a:latin typeface="Arial"/>
                <a:ea typeface="Arial"/>
                <a:cs typeface="Arial"/>
                <a:sym typeface="Arial"/>
              </a:defRPr>
            </a:lvl1pPr>
            <a:lvl2pPr marL="0" lvl="1" indent="0" algn="ctr" rtl="0">
              <a:spcBef>
                <a:spcPts val="0"/>
              </a:spcBef>
              <a:buNone/>
              <a:defRPr sz="1867" b="1">
                <a:solidFill>
                  <a:srgbClr val="093C71"/>
                </a:solidFill>
                <a:latin typeface="Arial"/>
                <a:ea typeface="Arial"/>
                <a:cs typeface="Arial"/>
                <a:sym typeface="Arial"/>
              </a:defRPr>
            </a:lvl2pPr>
            <a:lvl3pPr marL="0" lvl="2" indent="0" algn="ctr" rtl="0">
              <a:spcBef>
                <a:spcPts val="0"/>
              </a:spcBef>
              <a:buNone/>
              <a:defRPr sz="1867" b="1">
                <a:solidFill>
                  <a:srgbClr val="093C71"/>
                </a:solidFill>
                <a:latin typeface="Arial"/>
                <a:ea typeface="Arial"/>
                <a:cs typeface="Arial"/>
                <a:sym typeface="Arial"/>
              </a:defRPr>
            </a:lvl3pPr>
            <a:lvl4pPr marL="0" lvl="3" indent="0" algn="ctr" rtl="0">
              <a:spcBef>
                <a:spcPts val="0"/>
              </a:spcBef>
              <a:buNone/>
              <a:defRPr sz="1867" b="1">
                <a:solidFill>
                  <a:srgbClr val="093C71"/>
                </a:solidFill>
                <a:latin typeface="Arial"/>
                <a:ea typeface="Arial"/>
                <a:cs typeface="Arial"/>
                <a:sym typeface="Arial"/>
              </a:defRPr>
            </a:lvl4pPr>
            <a:lvl5pPr marL="0" lvl="4" indent="0" algn="ctr" rtl="0">
              <a:spcBef>
                <a:spcPts val="0"/>
              </a:spcBef>
              <a:buNone/>
              <a:defRPr sz="1867" b="1">
                <a:solidFill>
                  <a:srgbClr val="093C71"/>
                </a:solidFill>
                <a:latin typeface="Arial"/>
                <a:ea typeface="Arial"/>
                <a:cs typeface="Arial"/>
                <a:sym typeface="Arial"/>
              </a:defRPr>
            </a:lvl5pPr>
            <a:lvl6pPr marL="0" lvl="5" indent="0" algn="ctr" rtl="0">
              <a:spcBef>
                <a:spcPts val="0"/>
              </a:spcBef>
              <a:buNone/>
              <a:defRPr sz="1867" b="1">
                <a:solidFill>
                  <a:srgbClr val="093C71"/>
                </a:solidFill>
                <a:latin typeface="Arial"/>
                <a:ea typeface="Arial"/>
                <a:cs typeface="Arial"/>
                <a:sym typeface="Arial"/>
              </a:defRPr>
            </a:lvl6pPr>
            <a:lvl7pPr marL="0" lvl="6" indent="0" algn="ctr" rtl="0">
              <a:spcBef>
                <a:spcPts val="0"/>
              </a:spcBef>
              <a:buNone/>
              <a:defRPr sz="1867" b="1">
                <a:solidFill>
                  <a:srgbClr val="093C71"/>
                </a:solidFill>
                <a:latin typeface="Arial"/>
                <a:ea typeface="Arial"/>
                <a:cs typeface="Arial"/>
                <a:sym typeface="Arial"/>
              </a:defRPr>
            </a:lvl7pPr>
            <a:lvl8pPr marL="0" lvl="7" indent="0" algn="ctr" rtl="0">
              <a:spcBef>
                <a:spcPts val="0"/>
              </a:spcBef>
              <a:buNone/>
              <a:defRPr sz="1867" b="1">
                <a:solidFill>
                  <a:srgbClr val="093C71"/>
                </a:solidFill>
                <a:latin typeface="Arial"/>
                <a:ea typeface="Arial"/>
                <a:cs typeface="Arial"/>
                <a:sym typeface="Arial"/>
              </a:defRPr>
            </a:lvl8pPr>
            <a:lvl9pPr marL="0" lvl="8" indent="0" algn="ctr" rtl="0">
              <a:spcBef>
                <a:spcPts val="0"/>
              </a:spcBef>
              <a:buNone/>
              <a:defRPr sz="1867" b="1">
                <a:solidFill>
                  <a:srgbClr val="093C7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8105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Clip Art and Text" type="clipArtAndTx">
  <p:cSld name="Title, Clip Art and Text">
    <p:bg>
      <p:bgPr>
        <a:no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812800" y="914400"/>
            <a:ext cx="10363200" cy="1143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4200"/>
              <a:buNone/>
              <a:defRPr/>
            </a:lvl1pPr>
            <a:lvl2pPr lvl="1" algn="l" rtl="0">
              <a:lnSpc>
                <a:spcPct val="90000"/>
              </a:lnSpc>
              <a:spcBef>
                <a:spcPts val="0"/>
              </a:spcBef>
              <a:spcAft>
                <a:spcPts val="0"/>
              </a:spcAft>
              <a:buSzPts val="4200"/>
              <a:buNone/>
              <a:defRPr/>
            </a:lvl2pPr>
            <a:lvl3pPr lvl="2" algn="l" rtl="0">
              <a:lnSpc>
                <a:spcPct val="90000"/>
              </a:lnSpc>
              <a:spcBef>
                <a:spcPts val="0"/>
              </a:spcBef>
              <a:spcAft>
                <a:spcPts val="0"/>
              </a:spcAft>
              <a:buSzPts val="4200"/>
              <a:buNone/>
              <a:defRPr/>
            </a:lvl3pPr>
            <a:lvl4pPr lvl="3" algn="l" rtl="0">
              <a:lnSpc>
                <a:spcPct val="90000"/>
              </a:lnSpc>
              <a:spcBef>
                <a:spcPts val="0"/>
              </a:spcBef>
              <a:spcAft>
                <a:spcPts val="0"/>
              </a:spcAft>
              <a:buSzPts val="4200"/>
              <a:buNone/>
              <a:defRPr/>
            </a:lvl4pPr>
            <a:lvl5pPr lvl="4" algn="l" rtl="0">
              <a:lnSpc>
                <a:spcPct val="90000"/>
              </a:lnSpc>
              <a:spcBef>
                <a:spcPts val="0"/>
              </a:spcBef>
              <a:spcAft>
                <a:spcPts val="0"/>
              </a:spcAft>
              <a:buSzPts val="4200"/>
              <a:buNone/>
              <a:defRPr/>
            </a:lvl5pPr>
            <a:lvl6pPr lvl="5" algn="l" rtl="0">
              <a:lnSpc>
                <a:spcPct val="90000"/>
              </a:lnSpc>
              <a:spcBef>
                <a:spcPts val="0"/>
              </a:spcBef>
              <a:spcAft>
                <a:spcPts val="0"/>
              </a:spcAft>
              <a:buSzPts val="4200"/>
              <a:buNone/>
              <a:defRPr/>
            </a:lvl6pPr>
            <a:lvl7pPr lvl="6" algn="l" rtl="0">
              <a:lnSpc>
                <a:spcPct val="90000"/>
              </a:lnSpc>
              <a:spcBef>
                <a:spcPts val="0"/>
              </a:spcBef>
              <a:spcAft>
                <a:spcPts val="0"/>
              </a:spcAft>
              <a:buSzPts val="4200"/>
              <a:buNone/>
              <a:defRPr/>
            </a:lvl7pPr>
            <a:lvl8pPr lvl="7" algn="l" rtl="0">
              <a:lnSpc>
                <a:spcPct val="90000"/>
              </a:lnSpc>
              <a:spcBef>
                <a:spcPts val="0"/>
              </a:spcBef>
              <a:spcAft>
                <a:spcPts val="0"/>
              </a:spcAft>
              <a:buSzPts val="4200"/>
              <a:buNone/>
              <a:defRPr/>
            </a:lvl8pPr>
            <a:lvl9pPr lvl="8" algn="l" rtl="0">
              <a:lnSpc>
                <a:spcPct val="90000"/>
              </a:lnSpc>
              <a:spcBef>
                <a:spcPts val="0"/>
              </a:spcBef>
              <a:spcAft>
                <a:spcPts val="0"/>
              </a:spcAft>
              <a:buSzPts val="4200"/>
              <a:buNone/>
              <a:defRPr/>
            </a:lvl9pPr>
          </a:lstStyle>
          <a:p>
            <a:endParaRPr/>
          </a:p>
        </p:txBody>
      </p:sp>
      <p:sp>
        <p:nvSpPr>
          <p:cNvPr id="66" name="Google Shape;66;p14"/>
          <p:cNvSpPr>
            <a:spLocks noGrp="1"/>
          </p:cNvSpPr>
          <p:nvPr>
            <p:ph type="clipArt" idx="2"/>
          </p:nvPr>
        </p:nvSpPr>
        <p:spPr>
          <a:xfrm>
            <a:off x="812800" y="2133600"/>
            <a:ext cx="5080000" cy="39624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300"/>
              <a:buFont typeface="Arial"/>
              <a:buChar char="•"/>
              <a:defRPr sz="1733"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300"/>
              <a:buFont typeface="Arial"/>
              <a:buChar char="•"/>
              <a:defRPr sz="1733"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14"/>
          <p:cNvSpPr txBox="1">
            <a:spLocks noGrp="1"/>
          </p:cNvSpPr>
          <p:nvPr>
            <p:ph type="body" idx="1"/>
          </p:nvPr>
        </p:nvSpPr>
        <p:spPr>
          <a:xfrm>
            <a:off x="6096000" y="2133600"/>
            <a:ext cx="5080000" cy="3962400"/>
          </a:xfrm>
          <a:prstGeom prst="rect">
            <a:avLst/>
          </a:prstGeom>
          <a:noFill/>
          <a:ln>
            <a:noFill/>
          </a:ln>
        </p:spPr>
        <p:txBody>
          <a:bodyPr spcFirstLastPara="1" wrap="square" lIns="91425" tIns="45700" rIns="91425" bIns="45700" anchor="t" anchorCtr="0">
            <a:noAutofit/>
          </a:bodyPr>
          <a:lstStyle>
            <a:lvl1pPr marL="609585" lvl="0" indent="-457189" algn="l" rtl="0">
              <a:lnSpc>
                <a:spcPct val="90000"/>
              </a:lnSpc>
              <a:spcBef>
                <a:spcPts val="1000"/>
              </a:spcBef>
              <a:spcAft>
                <a:spcPts val="0"/>
              </a:spcAft>
              <a:buClr>
                <a:schemeClr val="dk1"/>
              </a:buClr>
              <a:buSzPts val="1800"/>
              <a:buChar char="●"/>
              <a:defRPr/>
            </a:lvl1pPr>
            <a:lvl2pPr marL="1219170" lvl="1" indent="-457189" algn="l" rtl="0">
              <a:lnSpc>
                <a:spcPct val="90000"/>
              </a:lnSpc>
              <a:spcBef>
                <a:spcPts val="500"/>
              </a:spcBef>
              <a:spcAft>
                <a:spcPts val="0"/>
              </a:spcAft>
              <a:buClr>
                <a:schemeClr val="dk1"/>
              </a:buClr>
              <a:buSzPts val="1800"/>
              <a:buChar char="○"/>
              <a:defRPr/>
            </a:lvl2pPr>
            <a:lvl3pPr marL="1828754" lvl="2" indent="-457189" algn="l" rtl="0">
              <a:lnSpc>
                <a:spcPct val="90000"/>
              </a:lnSpc>
              <a:spcBef>
                <a:spcPts val="500"/>
              </a:spcBef>
              <a:spcAft>
                <a:spcPts val="0"/>
              </a:spcAft>
              <a:buClr>
                <a:schemeClr val="dk1"/>
              </a:buClr>
              <a:buSzPts val="1800"/>
              <a:buChar char="■"/>
              <a:defRPr/>
            </a:lvl3pPr>
            <a:lvl4pPr marL="2438339" lvl="3" indent="-457189" algn="l" rtl="0">
              <a:lnSpc>
                <a:spcPct val="90000"/>
              </a:lnSpc>
              <a:spcBef>
                <a:spcPts val="500"/>
              </a:spcBef>
              <a:spcAft>
                <a:spcPts val="0"/>
              </a:spcAft>
              <a:buClr>
                <a:schemeClr val="dk1"/>
              </a:buClr>
              <a:buSzPts val="1800"/>
              <a:buChar char="●"/>
              <a:defRPr/>
            </a:lvl4pPr>
            <a:lvl5pPr marL="3047924" lvl="4" indent="-457189" algn="l" rtl="0">
              <a:lnSpc>
                <a:spcPct val="90000"/>
              </a:lnSpc>
              <a:spcBef>
                <a:spcPts val="500"/>
              </a:spcBef>
              <a:spcAft>
                <a:spcPts val="0"/>
              </a:spcAft>
              <a:buClr>
                <a:schemeClr val="dk1"/>
              </a:buClr>
              <a:buSzPts val="1800"/>
              <a:buChar char="○"/>
              <a:defRPr/>
            </a:lvl5pPr>
            <a:lvl6pPr marL="3657509" lvl="5" indent="-457189" algn="l" rtl="0">
              <a:lnSpc>
                <a:spcPct val="90000"/>
              </a:lnSpc>
              <a:spcBef>
                <a:spcPts val="500"/>
              </a:spcBef>
              <a:spcAft>
                <a:spcPts val="0"/>
              </a:spcAft>
              <a:buClr>
                <a:schemeClr val="dk1"/>
              </a:buClr>
              <a:buSzPts val="1800"/>
              <a:buChar char="■"/>
              <a:defRPr/>
            </a:lvl6pPr>
            <a:lvl7pPr marL="4267093" lvl="6" indent="-457189" algn="l" rtl="0">
              <a:lnSpc>
                <a:spcPct val="90000"/>
              </a:lnSpc>
              <a:spcBef>
                <a:spcPts val="2133"/>
              </a:spcBef>
              <a:spcAft>
                <a:spcPts val="0"/>
              </a:spcAft>
              <a:buClr>
                <a:schemeClr val="dk1"/>
              </a:buClr>
              <a:buSzPts val="1800"/>
              <a:buChar char="●"/>
              <a:defRPr/>
            </a:lvl7pPr>
            <a:lvl8pPr marL="4876678" lvl="7" indent="-457189" algn="l" rtl="0">
              <a:lnSpc>
                <a:spcPct val="90000"/>
              </a:lnSpc>
              <a:spcBef>
                <a:spcPts val="2133"/>
              </a:spcBef>
              <a:spcAft>
                <a:spcPts val="0"/>
              </a:spcAft>
              <a:buClr>
                <a:schemeClr val="dk1"/>
              </a:buClr>
              <a:buSzPts val="1800"/>
              <a:buChar char="○"/>
              <a:defRPr/>
            </a:lvl8pPr>
            <a:lvl9pPr marL="5486263" lvl="8" indent="-457189" algn="l" rtl="0">
              <a:lnSpc>
                <a:spcPct val="90000"/>
              </a:lnSpc>
              <a:spcBef>
                <a:spcPts val="2133"/>
              </a:spcBef>
              <a:spcAft>
                <a:spcPts val="2133"/>
              </a:spcAft>
              <a:buClr>
                <a:schemeClr val="dk1"/>
              </a:buClr>
              <a:buSzPts val="1800"/>
              <a:buChar char="■"/>
              <a:defRPr/>
            </a:lvl9pPr>
          </a:lstStyle>
          <a:p>
            <a:endParaRPr/>
          </a:p>
        </p:txBody>
      </p:sp>
      <p:sp>
        <p:nvSpPr>
          <p:cNvPr id="68" name="Google Shape;68;p14"/>
          <p:cNvSpPr txBox="1">
            <a:spLocks noGrp="1"/>
          </p:cNvSpPr>
          <p:nvPr>
            <p:ph type="dt" idx="10"/>
          </p:nvPr>
        </p:nvSpPr>
        <p:spPr>
          <a:xfrm>
            <a:off x="838200" y="6356351"/>
            <a:ext cx="2743200" cy="365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9" name="Google Shape;69;p14"/>
          <p:cNvSpPr txBox="1">
            <a:spLocks noGrp="1"/>
          </p:cNvSpPr>
          <p:nvPr>
            <p:ph type="ftr" idx="11"/>
          </p:nvPr>
        </p:nvSpPr>
        <p:spPr>
          <a:xfrm>
            <a:off x="4038600" y="6356351"/>
            <a:ext cx="4114800" cy="365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 name="Google Shape;70;p14"/>
          <p:cNvSpPr txBox="1">
            <a:spLocks noGrp="1"/>
          </p:cNvSpPr>
          <p:nvPr>
            <p:ph type="sldNum" idx="12"/>
          </p:nvPr>
        </p:nvSpPr>
        <p:spPr>
          <a:xfrm>
            <a:off x="8610600" y="6356351"/>
            <a:ext cx="27432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900"/>
              <a:buFont typeface="Comic Sans MS"/>
              <a:buNone/>
              <a:defRPr sz="1200" b="0" i="0" u="none">
                <a:solidFill>
                  <a:srgbClr val="898989"/>
                </a:solidFill>
                <a:latin typeface="Comic Sans MS"/>
                <a:ea typeface="Comic Sans MS"/>
                <a:cs typeface="Comic Sans MS"/>
                <a:sym typeface="Comic Sans MS"/>
              </a:defRPr>
            </a:lvl1pPr>
            <a:lvl2pPr marL="0" marR="0" lvl="1" indent="0" algn="r" rtl="0">
              <a:lnSpc>
                <a:spcPct val="100000"/>
              </a:lnSpc>
              <a:spcBef>
                <a:spcPts val="0"/>
              </a:spcBef>
              <a:spcAft>
                <a:spcPts val="0"/>
              </a:spcAft>
              <a:buClr>
                <a:srgbClr val="898989"/>
              </a:buClr>
              <a:buSzPts val="900"/>
              <a:buFont typeface="Comic Sans MS"/>
              <a:buNone/>
              <a:defRPr sz="1200" b="0" i="0" u="none">
                <a:solidFill>
                  <a:srgbClr val="898989"/>
                </a:solidFill>
                <a:latin typeface="Comic Sans MS"/>
                <a:ea typeface="Comic Sans MS"/>
                <a:cs typeface="Comic Sans MS"/>
                <a:sym typeface="Comic Sans MS"/>
              </a:defRPr>
            </a:lvl2pPr>
            <a:lvl3pPr marL="0" marR="0" lvl="2" indent="0" algn="r" rtl="0">
              <a:lnSpc>
                <a:spcPct val="100000"/>
              </a:lnSpc>
              <a:spcBef>
                <a:spcPts val="0"/>
              </a:spcBef>
              <a:spcAft>
                <a:spcPts val="0"/>
              </a:spcAft>
              <a:buClr>
                <a:srgbClr val="898989"/>
              </a:buClr>
              <a:buSzPts val="900"/>
              <a:buFont typeface="Comic Sans MS"/>
              <a:buNone/>
              <a:defRPr sz="1200" b="0" i="0" u="none">
                <a:solidFill>
                  <a:srgbClr val="898989"/>
                </a:solidFill>
                <a:latin typeface="Comic Sans MS"/>
                <a:ea typeface="Comic Sans MS"/>
                <a:cs typeface="Comic Sans MS"/>
                <a:sym typeface="Comic Sans MS"/>
              </a:defRPr>
            </a:lvl3pPr>
            <a:lvl4pPr marL="0" marR="0" lvl="3" indent="0" algn="r" rtl="0">
              <a:lnSpc>
                <a:spcPct val="100000"/>
              </a:lnSpc>
              <a:spcBef>
                <a:spcPts val="0"/>
              </a:spcBef>
              <a:spcAft>
                <a:spcPts val="0"/>
              </a:spcAft>
              <a:buClr>
                <a:srgbClr val="898989"/>
              </a:buClr>
              <a:buSzPts val="900"/>
              <a:buFont typeface="Comic Sans MS"/>
              <a:buNone/>
              <a:defRPr sz="1200" b="0" i="0" u="none">
                <a:solidFill>
                  <a:srgbClr val="898989"/>
                </a:solidFill>
                <a:latin typeface="Comic Sans MS"/>
                <a:ea typeface="Comic Sans MS"/>
                <a:cs typeface="Comic Sans MS"/>
                <a:sym typeface="Comic Sans MS"/>
              </a:defRPr>
            </a:lvl4pPr>
            <a:lvl5pPr marL="0" marR="0" lvl="4" indent="0" algn="r" rtl="0">
              <a:lnSpc>
                <a:spcPct val="100000"/>
              </a:lnSpc>
              <a:spcBef>
                <a:spcPts val="0"/>
              </a:spcBef>
              <a:spcAft>
                <a:spcPts val="0"/>
              </a:spcAft>
              <a:buClr>
                <a:srgbClr val="898989"/>
              </a:buClr>
              <a:buSzPts val="900"/>
              <a:buFont typeface="Comic Sans MS"/>
              <a:buNone/>
              <a:defRPr sz="1200" b="0" i="0" u="none">
                <a:solidFill>
                  <a:srgbClr val="898989"/>
                </a:solidFill>
                <a:latin typeface="Comic Sans MS"/>
                <a:ea typeface="Comic Sans MS"/>
                <a:cs typeface="Comic Sans MS"/>
                <a:sym typeface="Comic Sans MS"/>
              </a:defRPr>
            </a:lvl5pPr>
            <a:lvl6pPr marL="0" marR="0" lvl="5" indent="0" algn="r" rtl="0">
              <a:lnSpc>
                <a:spcPct val="100000"/>
              </a:lnSpc>
              <a:spcBef>
                <a:spcPts val="0"/>
              </a:spcBef>
              <a:spcAft>
                <a:spcPts val="0"/>
              </a:spcAft>
              <a:buClr>
                <a:srgbClr val="898989"/>
              </a:buClr>
              <a:buSzPts val="900"/>
              <a:buFont typeface="Comic Sans MS"/>
              <a:buNone/>
              <a:defRPr sz="1200" b="0" i="0" u="none">
                <a:solidFill>
                  <a:srgbClr val="898989"/>
                </a:solidFill>
                <a:latin typeface="Comic Sans MS"/>
                <a:ea typeface="Comic Sans MS"/>
                <a:cs typeface="Comic Sans MS"/>
                <a:sym typeface="Comic Sans MS"/>
              </a:defRPr>
            </a:lvl6pPr>
            <a:lvl7pPr marL="0" marR="0" lvl="6" indent="0" algn="r" rtl="0">
              <a:lnSpc>
                <a:spcPct val="100000"/>
              </a:lnSpc>
              <a:spcBef>
                <a:spcPts val="0"/>
              </a:spcBef>
              <a:spcAft>
                <a:spcPts val="0"/>
              </a:spcAft>
              <a:buClr>
                <a:srgbClr val="898989"/>
              </a:buClr>
              <a:buSzPts val="900"/>
              <a:buFont typeface="Comic Sans MS"/>
              <a:buNone/>
              <a:defRPr sz="1200" b="0" i="0" u="none">
                <a:solidFill>
                  <a:srgbClr val="898989"/>
                </a:solidFill>
                <a:latin typeface="Comic Sans MS"/>
                <a:ea typeface="Comic Sans MS"/>
                <a:cs typeface="Comic Sans MS"/>
                <a:sym typeface="Comic Sans MS"/>
              </a:defRPr>
            </a:lvl7pPr>
            <a:lvl8pPr marL="0" marR="0" lvl="7" indent="0" algn="r" rtl="0">
              <a:lnSpc>
                <a:spcPct val="100000"/>
              </a:lnSpc>
              <a:spcBef>
                <a:spcPts val="0"/>
              </a:spcBef>
              <a:spcAft>
                <a:spcPts val="0"/>
              </a:spcAft>
              <a:buClr>
                <a:srgbClr val="898989"/>
              </a:buClr>
              <a:buSzPts val="900"/>
              <a:buFont typeface="Comic Sans MS"/>
              <a:buNone/>
              <a:defRPr sz="1200" b="0" i="0" u="none">
                <a:solidFill>
                  <a:srgbClr val="898989"/>
                </a:solidFill>
                <a:latin typeface="Comic Sans MS"/>
                <a:ea typeface="Comic Sans MS"/>
                <a:cs typeface="Comic Sans MS"/>
                <a:sym typeface="Comic Sans MS"/>
              </a:defRPr>
            </a:lvl8pPr>
            <a:lvl9pPr marL="0" marR="0" lvl="8" indent="0" algn="r" rtl="0">
              <a:lnSpc>
                <a:spcPct val="100000"/>
              </a:lnSpc>
              <a:spcBef>
                <a:spcPts val="0"/>
              </a:spcBef>
              <a:spcAft>
                <a:spcPts val="0"/>
              </a:spcAft>
              <a:buClr>
                <a:srgbClr val="898989"/>
              </a:buClr>
              <a:buSzPts val="900"/>
              <a:buFont typeface="Comic Sans MS"/>
              <a:buNone/>
              <a:defRPr sz="1200" b="0" i="0" u="none">
                <a:solidFill>
                  <a:srgbClr val="898989"/>
                </a:solidFill>
                <a:latin typeface="Comic Sans MS"/>
                <a:ea typeface="Comic Sans MS"/>
                <a:cs typeface="Comic Sans MS"/>
                <a:sym typeface="Comic Sans MS"/>
              </a:defRPr>
            </a:lvl9pPr>
          </a:lstStyle>
          <a:p>
            <a:fld id="{00000000-1234-1234-1234-123412341234}" type="slidenum">
              <a:rPr lang="en" smtClean="0"/>
              <a:pPr/>
              <a:t>‹#›</a:t>
            </a:fld>
            <a:endParaRPr lang="en" sz="1333">
              <a:solidFill>
                <a:schemeClr val="dk1"/>
              </a:solidFill>
              <a:latin typeface="Economica"/>
              <a:ea typeface="Economica"/>
              <a:cs typeface="Economica"/>
              <a:sym typeface="Economica"/>
            </a:endParaRPr>
          </a:p>
        </p:txBody>
      </p:sp>
    </p:spTree>
    <p:extLst>
      <p:ext uri="{BB962C8B-B14F-4D97-AF65-F5344CB8AC3E}">
        <p14:creationId xmlns:p14="http://schemas.microsoft.com/office/powerpoint/2010/main" val="3602634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AB1B6594-3B99-488F-AB7B-E4D002C9AC9A}"/>
              </a:ext>
            </a:extLst>
          </p:cNvPr>
          <p:cNvSpPr/>
          <p:nvPr userDrawn="1"/>
        </p:nvSpPr>
        <p:spPr>
          <a:xfrm flipH="1">
            <a:off x="6548718" y="1519517"/>
            <a:ext cx="5629834" cy="5325035"/>
          </a:xfrm>
          <a:prstGeom prst="rtTriangle">
            <a:avLst/>
          </a:prstGeom>
          <a:solidFill>
            <a:srgbClr val="00B0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DD15006-EED8-4CEB-8917-856A6FBB0FDA}"/>
              </a:ext>
            </a:extLst>
          </p:cNvPr>
          <p:cNvSpPr/>
          <p:nvPr userDrawn="1"/>
        </p:nvSpPr>
        <p:spPr>
          <a:xfrm>
            <a:off x="591671" y="632012"/>
            <a:ext cx="11026588" cy="57418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E6267B-32EA-4E68-9FE8-AC07FEB707AB}"/>
              </a:ext>
            </a:extLst>
          </p:cNvPr>
          <p:cNvSpPr>
            <a:spLocks noGrp="1"/>
          </p:cNvSpPr>
          <p:nvPr>
            <p:ph type="ctrTitle" hasCustomPrompt="1"/>
          </p:nvPr>
        </p:nvSpPr>
        <p:spPr>
          <a:xfrm>
            <a:off x="1524000" y="3424460"/>
            <a:ext cx="9144000" cy="914174"/>
          </a:xfrm>
        </p:spPr>
        <p:txBody>
          <a:bodyPr anchor="b">
            <a:noAutofit/>
          </a:bodyPr>
          <a:lstStyle>
            <a:lvl1pPr algn="l">
              <a:defRPr sz="4400">
                <a:solidFill>
                  <a:srgbClr val="ED1C24"/>
                </a:solidFill>
                <a:latin typeface="TheSansB W9 Black" panose="020B0902050302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C5BEF82-9683-46DF-844F-CBD6E1F4A27D}"/>
              </a:ext>
            </a:extLst>
          </p:cNvPr>
          <p:cNvSpPr>
            <a:spLocks noGrp="1"/>
          </p:cNvSpPr>
          <p:nvPr>
            <p:ph type="subTitle" idx="1"/>
          </p:nvPr>
        </p:nvSpPr>
        <p:spPr>
          <a:xfrm>
            <a:off x="1524000" y="4645035"/>
            <a:ext cx="9144000" cy="693448"/>
          </a:xfrm>
        </p:spPr>
        <p:txBody>
          <a:bodyPr/>
          <a:lstStyle>
            <a:lvl1pPr marL="0" indent="0" algn="ctr">
              <a:buNone/>
              <a:defRPr sz="2400">
                <a:latin typeface="TheSansB W3 Light" panose="020B0302050302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2F70905C-21D9-43B3-8BC6-0F784D5BD3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1273" y="928778"/>
            <a:ext cx="3554697" cy="2198916"/>
          </a:xfrm>
          <a:prstGeom prst="rect">
            <a:avLst/>
          </a:prstGeom>
        </p:spPr>
      </p:pic>
    </p:spTree>
    <p:extLst>
      <p:ext uri="{BB962C8B-B14F-4D97-AF65-F5344CB8AC3E}">
        <p14:creationId xmlns:p14="http://schemas.microsoft.com/office/powerpoint/2010/main" val="7003626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tx1"/>
        </a:solidFill>
        <a:effectLst/>
      </p:bgPr>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AB1B6594-3B99-488F-AB7B-E4D002C9AC9A}"/>
              </a:ext>
            </a:extLst>
          </p:cNvPr>
          <p:cNvSpPr/>
          <p:nvPr userDrawn="1"/>
        </p:nvSpPr>
        <p:spPr>
          <a:xfrm flipH="1">
            <a:off x="6548718" y="1519517"/>
            <a:ext cx="5629834" cy="5325035"/>
          </a:xfrm>
          <a:prstGeom prst="rtTriangle">
            <a:avLst/>
          </a:prstGeom>
          <a:solidFill>
            <a:srgbClr val="00B0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DD15006-EED8-4CEB-8917-856A6FBB0FDA}"/>
              </a:ext>
            </a:extLst>
          </p:cNvPr>
          <p:cNvSpPr/>
          <p:nvPr userDrawn="1"/>
        </p:nvSpPr>
        <p:spPr>
          <a:xfrm>
            <a:off x="591671" y="632012"/>
            <a:ext cx="11026588" cy="57418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E6267B-32EA-4E68-9FE8-AC07FEB707AB}"/>
              </a:ext>
            </a:extLst>
          </p:cNvPr>
          <p:cNvSpPr>
            <a:spLocks noGrp="1"/>
          </p:cNvSpPr>
          <p:nvPr>
            <p:ph type="ctrTitle" hasCustomPrompt="1"/>
          </p:nvPr>
        </p:nvSpPr>
        <p:spPr>
          <a:xfrm>
            <a:off x="1524000" y="3424460"/>
            <a:ext cx="9144000" cy="914174"/>
          </a:xfrm>
        </p:spPr>
        <p:txBody>
          <a:bodyPr anchor="b">
            <a:noAutofit/>
          </a:bodyPr>
          <a:lstStyle>
            <a:lvl1pPr algn="l">
              <a:defRPr sz="4400">
                <a:solidFill>
                  <a:srgbClr val="ED1C24"/>
                </a:solidFill>
                <a:latin typeface="TheSansB W9 Black" panose="020B0902050302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C5BEF82-9683-46DF-844F-CBD6E1F4A27D}"/>
              </a:ext>
            </a:extLst>
          </p:cNvPr>
          <p:cNvSpPr>
            <a:spLocks noGrp="1"/>
          </p:cNvSpPr>
          <p:nvPr>
            <p:ph type="subTitle" idx="1"/>
          </p:nvPr>
        </p:nvSpPr>
        <p:spPr>
          <a:xfrm>
            <a:off x="1524000" y="4645035"/>
            <a:ext cx="9144000" cy="693448"/>
          </a:xfrm>
        </p:spPr>
        <p:txBody>
          <a:bodyPr/>
          <a:lstStyle>
            <a:lvl1pPr marL="0" indent="0" algn="ctr">
              <a:buNone/>
              <a:defRPr sz="2400">
                <a:latin typeface="TheSansB W3 Light" panose="020B0302050302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501396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C087-C871-406D-9CBA-6A687E9E0876}"/>
              </a:ext>
            </a:extLst>
          </p:cNvPr>
          <p:cNvSpPr>
            <a:spLocks noGrp="1"/>
          </p:cNvSpPr>
          <p:nvPr>
            <p:ph type="title" hasCustomPrompt="1"/>
          </p:nvPr>
        </p:nvSpPr>
        <p:spPr/>
        <p:txBody>
          <a:bodyPr>
            <a:norm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7D285A8A-F5EF-4479-B18D-A0EB6504C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825EC0B-12EA-4B56-9DF4-22A0AA6CCF0F}"/>
              </a:ext>
            </a:extLst>
          </p:cNvPr>
          <p:cNvSpPr/>
          <p:nvPr userDrawn="1"/>
        </p:nvSpPr>
        <p:spPr>
          <a:xfrm>
            <a:off x="0" y="6655777"/>
            <a:ext cx="12192000" cy="202223"/>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10C5DC1-0DE1-4091-82A0-BEC02CB8B423}"/>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8" name="Picture 7" descr="A picture containing drawing, food&#10;&#10;Description automatically generated">
            <a:extLst>
              <a:ext uri="{FF2B5EF4-FFF2-40B4-BE49-F238E27FC236}">
                <a16:creationId xmlns:a16="http://schemas.microsoft.com/office/drawing/2014/main" id="{A82C390C-1DCD-444B-A359-9FEE819AB2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9446" y="31530"/>
            <a:ext cx="1304019" cy="806659"/>
          </a:xfrm>
          <a:prstGeom prst="rect">
            <a:avLst/>
          </a:prstGeom>
        </p:spPr>
      </p:pic>
    </p:spTree>
    <p:extLst>
      <p:ext uri="{BB962C8B-B14F-4D97-AF65-F5344CB8AC3E}">
        <p14:creationId xmlns:p14="http://schemas.microsoft.com/office/powerpoint/2010/main" val="1665963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C087-C871-406D-9CBA-6A687E9E0876}"/>
              </a:ext>
            </a:extLst>
          </p:cNvPr>
          <p:cNvSpPr>
            <a:spLocks noGrp="1"/>
          </p:cNvSpPr>
          <p:nvPr>
            <p:ph type="title" hasCustomPrompt="1"/>
          </p:nvPr>
        </p:nvSpPr>
        <p:spPr/>
        <p:txBody>
          <a:bodyPr>
            <a:normAutofit/>
          </a:bodyPr>
          <a:lstStyle>
            <a:lvl1pPr>
              <a:defRPr sz="4400">
                <a:solidFill>
                  <a:srgbClr val="00B0D7"/>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D285A8A-F5EF-4479-B18D-A0EB6504C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825EC0B-12EA-4B56-9DF4-22A0AA6CCF0F}"/>
              </a:ext>
            </a:extLst>
          </p:cNvPr>
          <p:cNvSpPr/>
          <p:nvPr userDrawn="1"/>
        </p:nvSpPr>
        <p:spPr>
          <a:xfrm>
            <a:off x="0" y="6655777"/>
            <a:ext cx="12192000" cy="202223"/>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010C5DC1-0DE1-4091-82A0-BEC02CB8B423}"/>
              </a:ext>
            </a:extLst>
          </p:cNvPr>
          <p:cNvSpPr>
            <a:spLocks noGrp="1"/>
          </p:cNvSpPr>
          <p:nvPr>
            <p:ph type="ftr" sz="quarter" idx="11"/>
          </p:nvPr>
        </p:nvSpPr>
        <p:spPr>
          <a:xfrm>
            <a:off x="0" y="6356350"/>
            <a:ext cx="12192000" cy="365125"/>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8" name="Picture 7">
            <a:extLst>
              <a:ext uri="{FF2B5EF4-FFF2-40B4-BE49-F238E27FC236}">
                <a16:creationId xmlns:a16="http://schemas.microsoft.com/office/drawing/2014/main" id="{A6CE3C40-46B4-4773-8AFA-323C74BD79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59446" y="31530"/>
            <a:ext cx="1304019" cy="806658"/>
          </a:xfrm>
          <a:prstGeom prst="rect">
            <a:avLst/>
          </a:prstGeom>
        </p:spPr>
      </p:pic>
    </p:spTree>
    <p:extLst>
      <p:ext uri="{BB962C8B-B14F-4D97-AF65-F5344CB8AC3E}">
        <p14:creationId xmlns:p14="http://schemas.microsoft.com/office/powerpoint/2010/main" val="2659461479"/>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AB1B6594-3B99-488F-AB7B-E4D002C9AC9A}"/>
              </a:ext>
            </a:extLst>
          </p:cNvPr>
          <p:cNvSpPr/>
          <p:nvPr userDrawn="1"/>
        </p:nvSpPr>
        <p:spPr>
          <a:xfrm flipH="1">
            <a:off x="6548718" y="1519517"/>
            <a:ext cx="5629834" cy="5325035"/>
          </a:xfrm>
          <a:prstGeom prst="rtTriangle">
            <a:avLst/>
          </a:prstGeom>
          <a:solidFill>
            <a:srgbClr val="00B0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DD15006-EED8-4CEB-8917-856A6FBB0FDA}"/>
              </a:ext>
            </a:extLst>
          </p:cNvPr>
          <p:cNvSpPr/>
          <p:nvPr userDrawn="1"/>
        </p:nvSpPr>
        <p:spPr>
          <a:xfrm>
            <a:off x="591671" y="632012"/>
            <a:ext cx="11026588" cy="57418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896F01F-17A8-46EE-867B-B3102BDB63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11" name="Text Placeholder 2">
            <a:extLst>
              <a:ext uri="{FF2B5EF4-FFF2-40B4-BE49-F238E27FC236}">
                <a16:creationId xmlns:a16="http://schemas.microsoft.com/office/drawing/2014/main" id="{408F8646-CBA9-476E-B7A7-9CF89569B7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89164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1467-BE0B-476F-B8E2-5A718B9D69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1BD74C-3351-41CF-A16F-9EC1DAF1ED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42A32AED-4490-4D13-90F3-287E072D0192}"/>
              </a:ext>
            </a:extLst>
          </p:cNvPr>
          <p:cNvSpPr/>
          <p:nvPr userDrawn="1"/>
        </p:nvSpPr>
        <p:spPr>
          <a:xfrm>
            <a:off x="0" y="6559062"/>
            <a:ext cx="12192000" cy="298938"/>
          </a:xfrm>
          <a:prstGeom prst="rect">
            <a:avLst/>
          </a:prstGeom>
          <a:solidFill>
            <a:srgbClr val="00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8A54A4C1-53F8-4E72-9618-0550AD11F552}"/>
              </a:ext>
            </a:extLst>
          </p:cNvPr>
          <p:cNvSpPr>
            <a:spLocks noGrp="1"/>
          </p:cNvSpPr>
          <p:nvPr>
            <p:ph type="ftr" sz="quarter" idx="11"/>
          </p:nvPr>
        </p:nvSpPr>
        <p:spPr>
          <a:xfrm>
            <a:off x="0" y="6299198"/>
            <a:ext cx="12192000" cy="501650"/>
          </a:xfrm>
          <a:prstGeom prst="rect">
            <a:avLst/>
          </a:prstGeom>
        </p:spPr>
        <p:txBody>
          <a:bodyPr/>
          <a:lstStyle>
            <a:lvl1pPr algn="ctr">
              <a:defRPr sz="1400" b="0" spc="300">
                <a:solidFill>
                  <a:schemeClr val="tx1"/>
                </a:solidFill>
                <a:latin typeface="TheSansB W5 Plain" panose="020B0502050302020203" pitchFamily="34" charset="0"/>
              </a:defRPr>
            </a:lvl1pPr>
          </a:lstStyle>
          <a:p>
            <a:r>
              <a:rPr lang="en-US"/>
              <a:t>CAMPBELL RIVER SCHOOL DISTRICT 72</a:t>
            </a:r>
          </a:p>
        </p:txBody>
      </p:sp>
      <p:pic>
        <p:nvPicPr>
          <p:cNvPr id="10" name="Picture 9">
            <a:extLst>
              <a:ext uri="{FF2B5EF4-FFF2-40B4-BE49-F238E27FC236}">
                <a16:creationId xmlns:a16="http://schemas.microsoft.com/office/drawing/2014/main" id="{DE1BBADD-618E-450B-AA01-70EA352831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550" y="768350"/>
            <a:ext cx="1954616" cy="1209115"/>
          </a:xfrm>
          <a:prstGeom prst="rect">
            <a:avLst/>
          </a:prstGeom>
        </p:spPr>
      </p:pic>
    </p:spTree>
    <p:extLst>
      <p:ext uri="{BB962C8B-B14F-4D97-AF65-F5344CB8AC3E}">
        <p14:creationId xmlns:p14="http://schemas.microsoft.com/office/powerpoint/2010/main" val="211707077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8E9776-6EA4-4704-BEF1-ACF454F8F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666132-5737-49DD-9AC6-CF24001BB6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3912728"/>
      </p:ext>
    </p:extLst>
  </p:cSld>
  <p:clrMap bg1="lt1" tx1="dk1" bg2="lt2" tx2="dk2" accent1="accent1" accent2="accent2" accent3="accent3" accent4="accent4" accent5="accent5" accent6="accent6" hlink="hlink" folHlink="folHlink"/>
  <p:sldLayoutIdLst>
    <p:sldLayoutId id="2147483724" r:id="rId1"/>
    <p:sldLayoutId id="2147483723" r:id="rId2"/>
    <p:sldLayoutId id="2147483721" r:id="rId3"/>
    <p:sldLayoutId id="2147483691" r:id="rId4"/>
    <p:sldLayoutId id="2147483720" r:id="rId5"/>
    <p:sldLayoutId id="2147483692" r:id="rId6"/>
    <p:sldLayoutId id="2147483702" r:id="rId7"/>
    <p:sldLayoutId id="2147483703" r:id="rId8"/>
    <p:sldLayoutId id="2147483693" r:id="rId9"/>
    <p:sldLayoutId id="2147483705" r:id="rId10"/>
    <p:sldLayoutId id="2147483694" r:id="rId11"/>
    <p:sldLayoutId id="2147483706" r:id="rId12"/>
    <p:sldLayoutId id="2147483695" r:id="rId13"/>
    <p:sldLayoutId id="2147483707" r:id="rId14"/>
    <p:sldLayoutId id="2147483696" r:id="rId15"/>
    <p:sldLayoutId id="2147483697" r:id="rId16"/>
    <p:sldLayoutId id="2147483704" r:id="rId17"/>
    <p:sldLayoutId id="2147483698" r:id="rId18"/>
    <p:sldLayoutId id="2147483708" r:id="rId19"/>
    <p:sldLayoutId id="2147483699"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5" r:id="rId32"/>
    <p:sldLayoutId id="2147483726" r:id="rId33"/>
  </p:sldLayoutIdLst>
  <p:txStyles>
    <p:titleStyle>
      <a:lvl1pPr algn="l" defTabSz="914400" rtl="0" eaLnBrk="1" latinLnBrk="0" hangingPunct="1">
        <a:lnSpc>
          <a:spcPct val="90000"/>
        </a:lnSpc>
        <a:spcBef>
          <a:spcPct val="0"/>
        </a:spcBef>
        <a:buNone/>
        <a:defRPr sz="4400" kern="1200">
          <a:solidFill>
            <a:srgbClr val="ED1C24"/>
          </a:solidFill>
          <a:latin typeface="TheSansB W9 Black" panose="020B0902050302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heSansB W5 Plain" panose="020B0502050302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heSansB W5 Plain" panose="020B0502050302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heSansB W5 Plain" panose="020B0502050302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heSansB W5 Plain" panose="020B0502050302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heSansB W5 Plain" panose="020B0502050302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video" Target="https://www.youtube.com/embed/TK48R722jyA?feature=oembed" TargetMode="External"/><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hyperlink" Target="https://pngimg.com/download/39239"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video" Target="https://www.youtube.com/embed/1SCf7fLFdzY?feature=oembed" TargetMode="Externa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video" Target="https://www.youtube.com/embed/GdB2rmGqqNU?feature=oembed" TargetMode="External"/><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hyperlink" Target="http://pseudomonaz.wordpress.com/2014/01/20/about-a-broken-friendship/"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6.xml"/><Relationship Id="rId1" Type="http://schemas.openxmlformats.org/officeDocument/2006/relationships/video" Target="https://www.youtube.com/embed/UB9anEZx9LU?feature=oembed" TargetMode="External"/><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video" Target="https://www.youtube.com/embed/u7Nii5w2FaI?feature=oembed" TargetMode="External"/><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hyperlink" Target="http://www.pngall.com/no-entry-symbol-png" TargetMode="External"/><Relationship Id="rId13" Type="http://schemas.openxmlformats.org/officeDocument/2006/relationships/hyperlink" Target="https://en.wikipedia.org/wiki/File:Circle-no-questions.svg" TargetMode="External"/><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hyperlink" Target="https://commons.wikimedia.org/wiki/File:Canada.no_stopping_(variant_2).svg" TargetMode="External"/><Relationship Id="rId10" Type="http://schemas.openxmlformats.org/officeDocument/2006/relationships/hyperlink" Target="https://commons.wikimedia.org/wiki/File:No-Symbol.svg" TargetMode="External"/><Relationship Id="rId4" Type="http://schemas.openxmlformats.org/officeDocument/2006/relationships/image" Target="../media/image21.png"/><Relationship Id="rId9"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32.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video" Target="https://www.youtube.com/embed/Op14XhETfBw?feature=oembed" TargetMode="External"/><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56BE-ED55-4E4E-A278-CD466AA4077D}"/>
              </a:ext>
            </a:extLst>
          </p:cNvPr>
          <p:cNvSpPr>
            <a:spLocks noGrp="1"/>
          </p:cNvSpPr>
          <p:nvPr>
            <p:ph type="ctrTitle"/>
          </p:nvPr>
        </p:nvSpPr>
        <p:spPr/>
        <p:txBody>
          <a:bodyPr/>
          <a:lstStyle/>
          <a:p>
            <a:r>
              <a:rPr lang="en-US" dirty="0"/>
              <a:t>Teacher Info Slides</a:t>
            </a:r>
          </a:p>
        </p:txBody>
      </p:sp>
      <p:sp>
        <p:nvSpPr>
          <p:cNvPr id="3" name="Subtitle 2">
            <a:extLst>
              <a:ext uri="{FF2B5EF4-FFF2-40B4-BE49-F238E27FC236}">
                <a16:creationId xmlns:a16="http://schemas.microsoft.com/office/drawing/2014/main" id="{47A54C83-4DBA-460A-BC38-EBEE2D99B3D4}"/>
              </a:ext>
            </a:extLst>
          </p:cNvPr>
          <p:cNvSpPr>
            <a:spLocks noGrp="1"/>
          </p:cNvSpPr>
          <p:nvPr>
            <p:ph type="subTitle" idx="1"/>
          </p:nvPr>
        </p:nvSpPr>
        <p:spPr/>
        <p:txBody>
          <a:bodyPr>
            <a:normAutofit/>
          </a:bodyPr>
          <a:lstStyle/>
          <a:p>
            <a:pPr algn="l"/>
            <a:r>
              <a:rPr lang="en-US" dirty="0"/>
              <a:t>What do I need to know before I teach this material? </a:t>
            </a:r>
          </a:p>
          <a:p>
            <a:pPr algn="l"/>
            <a:endParaRPr lang="en-US" dirty="0"/>
          </a:p>
        </p:txBody>
      </p:sp>
    </p:spTree>
    <p:extLst>
      <p:ext uri="{BB962C8B-B14F-4D97-AF65-F5344CB8AC3E}">
        <p14:creationId xmlns:p14="http://schemas.microsoft.com/office/powerpoint/2010/main" val="1223274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3"/>
        <p:cNvGrpSpPr/>
        <p:nvPr/>
      </p:nvGrpSpPr>
      <p:grpSpPr>
        <a:xfrm>
          <a:off x="0" y="0"/>
          <a:ext cx="0" cy="0"/>
          <a:chOff x="0" y="0"/>
          <a:chExt cx="0" cy="0"/>
        </a:xfrm>
      </p:grpSpPr>
      <p:sp useBgFill="1">
        <p:nvSpPr>
          <p:cNvPr id="110" name="Rectangle 109">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Google Shape;104;p20"/>
          <p:cNvSpPr txBox="1">
            <a:spLocks noGrp="1"/>
          </p:cNvSpPr>
          <p:nvPr>
            <p:ph type="ctrTitle"/>
          </p:nvPr>
        </p:nvSpPr>
        <p:spPr>
          <a:xfrm>
            <a:off x="1870997" y="1607809"/>
            <a:ext cx="9236026" cy="2876680"/>
          </a:xfrm>
          <a:prstGeom prst="rect">
            <a:avLst/>
          </a:prstGeom>
        </p:spPr>
        <p:txBody>
          <a:bodyPr spcFirstLastPara="1" vert="horz" lIns="121900" tIns="121900" rIns="121900" bIns="121900" rtlCol="0" anchor="b" anchorCtr="0">
            <a:normAutofit/>
          </a:bodyPr>
          <a:lstStyle/>
          <a:p>
            <a:pPr>
              <a:spcBef>
                <a:spcPts val="0"/>
              </a:spcBef>
            </a:pPr>
            <a:r>
              <a:rPr lang="en-US" sz="6600">
                <a:solidFill>
                  <a:srgbClr val="FFFFFF"/>
                </a:solidFill>
              </a:rPr>
              <a:t>Physical Intimacy</a:t>
            </a:r>
          </a:p>
        </p:txBody>
      </p:sp>
      <p:sp>
        <p:nvSpPr>
          <p:cNvPr id="105" name="Google Shape;105;p20"/>
          <p:cNvSpPr txBox="1">
            <a:spLocks noGrp="1"/>
          </p:cNvSpPr>
          <p:nvPr>
            <p:ph type="subTitle" idx="1"/>
          </p:nvPr>
        </p:nvSpPr>
        <p:spPr>
          <a:xfrm>
            <a:off x="1987499" y="4810308"/>
            <a:ext cx="9003022" cy="1076551"/>
          </a:xfrm>
          <a:prstGeom prst="rect">
            <a:avLst/>
          </a:prstGeom>
        </p:spPr>
        <p:txBody>
          <a:bodyPr spcFirstLastPara="1" vert="horz" lIns="121900" tIns="121900" rIns="121900" bIns="121900" rtlCol="0" anchorCtr="0">
            <a:normAutofit/>
          </a:bodyPr>
          <a:lstStyle/>
          <a:p>
            <a:pPr algn="l">
              <a:spcBef>
                <a:spcPts val="0"/>
              </a:spcBef>
              <a:spcAft>
                <a:spcPts val="600"/>
              </a:spcAft>
            </a:pPr>
            <a:r>
              <a:rPr lang="en"/>
              <a:t>Puberty &gt; hormones &gt; sex drive </a:t>
            </a: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831850" y="1709738"/>
            <a:ext cx="10515600" cy="2852737"/>
          </a:xfrm>
        </p:spPr>
        <p:txBody>
          <a:bodyPr spcFirstLastPara="1" vert="horz" lIns="121900" tIns="121900" rIns="121900" bIns="121900" rtlCol="0" anchor="b" anchorCtr="0">
            <a:normAutofit/>
          </a:bodyPr>
          <a:lstStyle/>
          <a:p>
            <a:pPr>
              <a:spcBef>
                <a:spcPts val="0"/>
              </a:spcBef>
            </a:pPr>
            <a:r>
              <a:rPr lang="en" dirty="0"/>
              <a:t>Sexual Orientation</a:t>
            </a:r>
            <a:endParaRPr lang="en-US"/>
          </a:p>
        </p:txBody>
      </p:sp>
      <p:sp>
        <p:nvSpPr>
          <p:cNvPr id="111" name="Google Shape;111;p21"/>
          <p:cNvSpPr txBox="1">
            <a:spLocks noGrp="1"/>
          </p:cNvSpPr>
          <p:nvPr>
            <p:ph type="body" idx="1"/>
          </p:nvPr>
        </p:nvSpPr>
        <p:spPr>
          <a:xfrm>
            <a:off x="831850" y="4589463"/>
            <a:ext cx="10515600" cy="1500187"/>
          </a:xfrm>
        </p:spPr>
        <p:txBody>
          <a:bodyPr spcFirstLastPara="1" vert="horz" lIns="121900" tIns="121900" rIns="121900" bIns="121900" rtlCol="0" anchorCtr="0">
            <a:normAutofit/>
          </a:bodyPr>
          <a:lstStyle/>
          <a:p>
            <a:pPr>
              <a:spcBef>
                <a:spcPts val="0"/>
              </a:spcBef>
              <a:spcAft>
                <a:spcPts val="600"/>
              </a:spcAft>
            </a:pPr>
            <a:r>
              <a:rPr lang="en-US" sz="1700"/>
              <a:t>Who you are mostly attracted to</a:t>
            </a:r>
          </a:p>
          <a:p>
            <a:pPr>
              <a:spcBef>
                <a:spcPts val="0"/>
              </a:spcBef>
              <a:spcAft>
                <a:spcPts val="600"/>
              </a:spcAft>
            </a:pPr>
            <a:r>
              <a:rPr lang="en-US" sz="1700"/>
              <a:t>Determined in utero</a:t>
            </a:r>
          </a:p>
          <a:p>
            <a:pPr>
              <a:spcBef>
                <a:spcPts val="0"/>
              </a:spcBef>
              <a:spcAft>
                <a:spcPts val="600"/>
              </a:spcAft>
            </a:pPr>
            <a:r>
              <a:rPr lang="en-US" sz="1700"/>
              <a:t>Discover about self mostly by end of highschool</a:t>
            </a:r>
          </a:p>
          <a:p>
            <a:pPr>
              <a:spcBef>
                <a:spcPts val="0"/>
              </a:spcBef>
              <a:spcAft>
                <a:spcPts val="600"/>
              </a:spcAft>
            </a:pPr>
            <a:r>
              <a:rPr lang="en-US" sz="1700"/>
              <a:t>Can be fluid over lifetime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2"/>
          <p:cNvSpPr txBox="1">
            <a:spLocks noGrp="1"/>
          </p:cNvSpPr>
          <p:nvPr>
            <p:ph type="title"/>
          </p:nvPr>
        </p:nvSpPr>
        <p:spPr>
          <a:xfrm>
            <a:off x="839788" y="457200"/>
            <a:ext cx="4274653" cy="2971800"/>
          </a:xfrm>
        </p:spPr>
        <p:txBody>
          <a:bodyPr spcFirstLastPara="1" vert="horz" lIns="0" tIns="0" rIns="0" bIns="0" rtlCol="0" anchor="b" anchorCtr="0">
            <a:normAutofit/>
          </a:bodyPr>
          <a:lstStyle/>
          <a:p>
            <a:r>
              <a:rPr lang="en-US" sz="2700" dirty="0"/>
              <a:t>Terms: </a:t>
            </a:r>
          </a:p>
          <a:p>
            <a:r>
              <a:rPr lang="en-US" sz="2700" dirty="0"/>
              <a:t>Gay, Lesbian, Queer, Bisexual, Pansexual, Asexual, Heterosexual</a:t>
            </a:r>
          </a:p>
        </p:txBody>
      </p:sp>
      <p:pic>
        <p:nvPicPr>
          <p:cNvPr id="1026" name="Picture 2">
            <a:extLst>
              <a:ext uri="{FF2B5EF4-FFF2-40B4-BE49-F238E27FC236}">
                <a16:creationId xmlns:a16="http://schemas.microsoft.com/office/drawing/2014/main" id="{303E1BC8-C52A-4875-8AD0-F1FECDF8A2F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31417" y="249337"/>
            <a:ext cx="4913745" cy="6359325"/>
          </a:xfrm>
          <a:prstGeom prst="rect">
            <a:avLst/>
          </a:prstGeom>
          <a:solidFill>
            <a:srgbClr val="FFFFFF"/>
          </a:solid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3;p23">
            <a:extLst>
              <a:ext uri="{FF2B5EF4-FFF2-40B4-BE49-F238E27FC236}">
                <a16:creationId xmlns:a16="http://schemas.microsoft.com/office/drawing/2014/main" id="{19714BF6-64DD-4027-B129-E843FF29C344}"/>
              </a:ext>
            </a:extLst>
          </p:cNvPr>
          <p:cNvSpPr txBox="1">
            <a:spLocks/>
          </p:cNvSpPr>
          <p:nvPr/>
        </p:nvSpPr>
        <p:spPr>
          <a:xfrm>
            <a:off x="812800" y="914400"/>
            <a:ext cx="10363200" cy="1143200"/>
          </a:xfrm>
          <a:prstGeom prst="rect">
            <a:avLst/>
          </a:prstGeom>
        </p:spPr>
        <p:txBody>
          <a:bodyPr spcFirstLastPara="1" vert="horz" wrap="square" lIns="121900" tIns="60933" rIns="121900" bIns="60933" rtlCol="0" anchor="ctr" anchorCtr="0">
            <a:noAutofit/>
          </a:bodyPr>
          <a:lstStyle>
            <a:lvl1pPr algn="l" defTabSz="914400" rtl="0" eaLnBrk="1" latinLnBrk="0" hangingPunct="1">
              <a:lnSpc>
                <a:spcPct val="90000"/>
              </a:lnSpc>
              <a:spcBef>
                <a:spcPct val="0"/>
              </a:spcBef>
              <a:buNone/>
              <a:defRPr sz="4400" kern="1200">
                <a:solidFill>
                  <a:srgbClr val="ED1C24"/>
                </a:solidFill>
                <a:latin typeface="TheSansB W9 Black" panose="020B0902050302020203" pitchFamily="34" charset="0"/>
                <a:ea typeface="+mj-ea"/>
                <a:cs typeface="+mj-cs"/>
              </a:defRPr>
            </a:lvl1pPr>
          </a:lstStyle>
          <a:p>
            <a:r>
              <a:rPr lang="en-US"/>
              <a:t>How to manage new sexual feelings</a:t>
            </a:r>
            <a:endParaRPr lang="en-US" dirty="0"/>
          </a:p>
        </p:txBody>
      </p:sp>
      <p:sp>
        <p:nvSpPr>
          <p:cNvPr id="5" name="Google Shape;124;p23">
            <a:extLst>
              <a:ext uri="{FF2B5EF4-FFF2-40B4-BE49-F238E27FC236}">
                <a16:creationId xmlns:a16="http://schemas.microsoft.com/office/drawing/2014/main" id="{C4D639A4-AFE9-40A5-8B68-2C3D00392B59}"/>
              </a:ext>
            </a:extLst>
          </p:cNvPr>
          <p:cNvSpPr txBox="1">
            <a:spLocks/>
          </p:cNvSpPr>
          <p:nvPr/>
        </p:nvSpPr>
        <p:spPr>
          <a:xfrm>
            <a:off x="812800" y="1981200"/>
            <a:ext cx="11312200" cy="4343400"/>
          </a:xfrm>
          <a:prstGeom prst="rect">
            <a:avLst/>
          </a:prstGeom>
          <a:ln w="9525" cap="flat" cmpd="sng">
            <a:solidFill>
              <a:srgbClr val="000000"/>
            </a:solidFill>
            <a:prstDash val="solid"/>
            <a:round/>
            <a:headEnd type="none" w="sm" len="sm"/>
            <a:tailEnd type="none" w="sm" len="sm"/>
          </a:ln>
        </p:spPr>
        <p:txBody>
          <a:bodyPr spcFirstLastPara="1" vert="horz" wrap="square" lIns="121900" tIns="60933" rIns="121900" bIns="60933"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heSansB W5 Plain" panose="020B0502050302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heSansB W5 Plain" panose="020B0502050302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heSansB W5 Plain" panose="020B0502050302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heSansB W5 Plain" panose="020B0502050302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heSansB W5 Plain" panose="020B0502050302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Might feel like: </a:t>
            </a:r>
          </a:p>
          <a:p>
            <a:pPr marL="0" indent="0">
              <a:buFont typeface="Arial" panose="020B0604020202020204" pitchFamily="34" charset="0"/>
              <a:buNone/>
            </a:pPr>
            <a:endParaRPr lang="en-US" dirty="0"/>
          </a:p>
          <a:p>
            <a:pPr marL="608965" indent="-481965"/>
            <a:r>
              <a:rPr lang="en-US">
                <a:latin typeface="TheSansB W5 Plain"/>
              </a:rPr>
              <a:t>A crush on another person</a:t>
            </a:r>
          </a:p>
          <a:p>
            <a:pPr marL="609585" indent="-482588">
              <a:spcBef>
                <a:spcPts val="0"/>
              </a:spcBef>
            </a:pPr>
            <a:r>
              <a:rPr lang="en-US" dirty="0"/>
              <a:t>Butterflies</a:t>
            </a:r>
          </a:p>
          <a:p>
            <a:pPr marL="609585" indent="-482588">
              <a:spcBef>
                <a:spcPts val="0"/>
              </a:spcBef>
            </a:pPr>
            <a:r>
              <a:rPr lang="en-US" dirty="0"/>
              <a:t>Thinking a lot about someone</a:t>
            </a:r>
          </a:p>
          <a:p>
            <a:pPr marL="609585" indent="-482588">
              <a:spcBef>
                <a:spcPts val="0"/>
              </a:spcBef>
            </a:pPr>
            <a:r>
              <a:rPr lang="en-US" dirty="0"/>
              <a:t>Wanting to be near someone</a:t>
            </a:r>
          </a:p>
          <a:p>
            <a:pPr marL="609585" indent="-482588">
              <a:spcBef>
                <a:spcPts val="0"/>
              </a:spcBef>
            </a:pPr>
            <a:r>
              <a:rPr lang="en-US" dirty="0"/>
              <a:t>Wondering if they like you back</a:t>
            </a:r>
          </a:p>
          <a:p>
            <a:pPr marL="608965" indent="-481965">
              <a:spcBef>
                <a:spcPts val="0"/>
              </a:spcBef>
            </a:pPr>
            <a:r>
              <a:rPr lang="en-US">
                <a:latin typeface="TheSansB W5 Plain"/>
              </a:rPr>
              <a:t>Thinking about touching another person (kissing, hugging,</a:t>
            </a:r>
          </a:p>
          <a:p>
            <a:pPr marL="127000" indent="0">
              <a:spcBef>
                <a:spcPts val="0"/>
              </a:spcBef>
              <a:buNone/>
            </a:pPr>
            <a:r>
              <a:rPr lang="en-US">
                <a:latin typeface="TheSansB W5 Plain"/>
              </a:rPr>
              <a:t>                                                                         holding </a:t>
            </a:r>
            <a:r>
              <a:rPr lang="en-US" dirty="0">
                <a:latin typeface="TheSansB W5 Plain"/>
              </a:rPr>
              <a:t>hands)</a:t>
            </a:r>
            <a:endParaRPr lang="en-US"/>
          </a:p>
          <a:p>
            <a:pPr marL="609585" indent="-482588">
              <a:spcBef>
                <a:spcPts val="0"/>
              </a:spcBef>
            </a:pPr>
            <a:r>
              <a:rPr lang="en-US" dirty="0"/>
              <a:t>Touching your own private body parts</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47853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10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10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10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10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10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fade">
                                      <p:cBhvr>
                                        <p:cTn id="47" dur="1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258D4-30BC-4390-A55B-D4FABE2861AD}"/>
              </a:ext>
            </a:extLst>
          </p:cNvPr>
          <p:cNvSpPr>
            <a:spLocks noGrp="1"/>
          </p:cNvSpPr>
          <p:nvPr>
            <p:ph type="title"/>
          </p:nvPr>
        </p:nvSpPr>
        <p:spPr/>
        <p:txBody>
          <a:bodyPr>
            <a:normAutofit/>
          </a:bodyPr>
          <a:lstStyle/>
          <a:p>
            <a:pPr algn="ctr"/>
            <a:r>
              <a:rPr lang="en-US" sz="4800" b="1" dirty="0">
                <a:latin typeface="TheSansB W9 Black"/>
              </a:rPr>
              <a:t>Self-Pleasure or Masturbation</a:t>
            </a:r>
            <a:endParaRPr lang="en-US" sz="4800" b="1" dirty="0"/>
          </a:p>
        </p:txBody>
      </p:sp>
      <p:sp>
        <p:nvSpPr>
          <p:cNvPr id="3" name="Content Placeholder 2">
            <a:extLst>
              <a:ext uri="{FF2B5EF4-FFF2-40B4-BE49-F238E27FC236}">
                <a16:creationId xmlns:a16="http://schemas.microsoft.com/office/drawing/2014/main" id="{AE19AD39-5AEA-4E2A-84B1-5E0CC28F2ADE}"/>
              </a:ext>
            </a:extLst>
          </p:cNvPr>
          <p:cNvSpPr>
            <a:spLocks noGrp="1"/>
          </p:cNvSpPr>
          <p:nvPr>
            <p:ph idx="1"/>
          </p:nvPr>
        </p:nvSpPr>
        <p:spPr/>
        <p:txBody>
          <a:bodyPr vert="horz" lIns="91440" tIns="45720" rIns="91440" bIns="45720" rtlCol="0" anchor="t">
            <a:normAutofit lnSpcReduction="10000"/>
          </a:bodyPr>
          <a:lstStyle/>
          <a:p>
            <a:r>
              <a:rPr lang="en-US" b="0" i="0" dirty="0">
                <a:solidFill>
                  <a:srgbClr val="00B0D7"/>
                </a:solidFill>
                <a:effectLst/>
                <a:latin typeface="Arial"/>
                <a:cs typeface="Arial"/>
              </a:rPr>
              <a:t>Masturbation is making yourself feel good by using your hands or toys on yourself (alone or partnered). </a:t>
            </a:r>
            <a:r>
              <a:rPr lang="en-US" b="0" i="0">
                <a:solidFill>
                  <a:srgbClr val="00B0D7"/>
                </a:solidFill>
                <a:effectLst/>
                <a:latin typeface="Arial"/>
                <a:cs typeface="Arial"/>
              </a:rPr>
              <a:t>Typically</a:t>
            </a:r>
            <a:r>
              <a:rPr lang="en-US">
                <a:solidFill>
                  <a:srgbClr val="00B0D7"/>
                </a:solidFill>
                <a:latin typeface="Arial"/>
                <a:cs typeface="Arial"/>
              </a:rPr>
              <a:t>,</a:t>
            </a:r>
            <a:r>
              <a:rPr lang="en-US" b="0" i="0" dirty="0">
                <a:solidFill>
                  <a:srgbClr val="00B0D7"/>
                </a:solidFill>
                <a:effectLst/>
                <a:latin typeface="Arial"/>
                <a:cs typeface="Arial"/>
              </a:rPr>
              <a:t> when people </a:t>
            </a:r>
            <a:r>
              <a:rPr lang="en-US" b="0" i="0">
                <a:solidFill>
                  <a:srgbClr val="00B0D7"/>
                </a:solidFill>
                <a:effectLst/>
                <a:latin typeface="Arial"/>
                <a:cs typeface="Arial"/>
              </a:rPr>
              <a:t>talk about masturbating, they mean touching </a:t>
            </a:r>
            <a:r>
              <a:rPr lang="en-US">
                <a:solidFill>
                  <a:srgbClr val="00B0D7"/>
                </a:solidFill>
                <a:latin typeface="Arial"/>
                <a:cs typeface="Arial"/>
              </a:rPr>
              <a:t>genitals</a:t>
            </a:r>
            <a:r>
              <a:rPr lang="en-US" b="0" i="0">
                <a:solidFill>
                  <a:srgbClr val="00B0D7"/>
                </a:solidFill>
                <a:effectLst/>
                <a:latin typeface="Arial"/>
                <a:cs typeface="Arial"/>
              </a:rPr>
              <a:t>. </a:t>
            </a:r>
            <a:r>
              <a:rPr lang="en-US" b="0" i="0" dirty="0">
                <a:solidFill>
                  <a:srgbClr val="00B0D7"/>
                </a:solidFill>
                <a:effectLst/>
                <a:latin typeface="Arial"/>
                <a:cs typeface="Arial"/>
              </a:rPr>
              <a:t>However, bodies are full of all kinds of sensitive spots, so feel free to explore multiple areas and sensations.</a:t>
            </a:r>
          </a:p>
          <a:p>
            <a:endParaRPr lang="en-US" dirty="0">
              <a:solidFill>
                <a:srgbClr val="00B0D7"/>
              </a:solidFill>
              <a:latin typeface="Arial" panose="020B0604020202020204" pitchFamily="34" charset="0"/>
            </a:endParaRPr>
          </a:p>
          <a:p>
            <a:pPr marL="0" indent="0" algn="l">
              <a:buNone/>
            </a:pPr>
            <a:r>
              <a:rPr lang="en-US" b="1" i="0" dirty="0">
                <a:solidFill>
                  <a:srgbClr val="00B0D7"/>
                </a:solidFill>
                <a:effectLst/>
                <a:latin typeface="arial black" panose="020B0A04020102020204" pitchFamily="34" charset="0"/>
              </a:rPr>
              <a:t>Who engages in self pleasure?</a:t>
            </a:r>
            <a:endParaRPr lang="en-US" b="0" i="0" dirty="0">
              <a:solidFill>
                <a:srgbClr val="00B0D7"/>
              </a:solidFill>
              <a:effectLst/>
              <a:latin typeface="arial black" panose="020B0A04020102020204" pitchFamily="34" charset="0"/>
            </a:endParaRPr>
          </a:p>
          <a:p>
            <a:pPr algn="l"/>
            <a:r>
              <a:rPr lang="en-US" b="0" i="0" dirty="0">
                <a:solidFill>
                  <a:srgbClr val="00B0D7"/>
                </a:solidFill>
                <a:effectLst/>
                <a:latin typeface="Arial"/>
                <a:cs typeface="Arial"/>
              </a:rPr>
              <a:t>Everybody! People of all ages, genders, abilities, sexualities, ethnicities, cultures, religions, and relationship statuses have a right to experience pleasure and explore it through self pleasure.</a:t>
            </a:r>
          </a:p>
          <a:p>
            <a:endParaRPr lang="en-US" b="0" i="0" dirty="0">
              <a:solidFill>
                <a:srgbClr val="00B0D7"/>
              </a:solidFill>
              <a:effectLst/>
              <a:latin typeface="Arial" panose="020B0604020202020204" pitchFamily="34" charset="0"/>
            </a:endParaRPr>
          </a:p>
          <a:p>
            <a:endParaRPr lang="en-US" dirty="0">
              <a:solidFill>
                <a:srgbClr val="00B0D7"/>
              </a:solidFill>
            </a:endParaRPr>
          </a:p>
        </p:txBody>
      </p:sp>
    </p:spTree>
    <p:extLst>
      <p:ext uri="{BB962C8B-B14F-4D97-AF65-F5344CB8AC3E}">
        <p14:creationId xmlns:p14="http://schemas.microsoft.com/office/powerpoint/2010/main" val="2797126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10C8A-B7D5-4501-BA04-FD07BE929AC8}"/>
              </a:ext>
            </a:extLst>
          </p:cNvPr>
          <p:cNvSpPr>
            <a:spLocks noGrp="1"/>
          </p:cNvSpPr>
          <p:nvPr>
            <p:ph type="title"/>
          </p:nvPr>
        </p:nvSpPr>
        <p:spPr/>
        <p:txBody>
          <a:bodyPr/>
          <a:lstStyle/>
          <a:p>
            <a:r>
              <a:rPr lang="en-US" dirty="0">
                <a:latin typeface="TheSansB W9 Black"/>
              </a:rPr>
              <a:t>Why self-pleasure?</a:t>
            </a:r>
          </a:p>
        </p:txBody>
      </p:sp>
      <p:sp>
        <p:nvSpPr>
          <p:cNvPr id="3" name="Content Placeholder 2">
            <a:extLst>
              <a:ext uri="{FF2B5EF4-FFF2-40B4-BE49-F238E27FC236}">
                <a16:creationId xmlns:a16="http://schemas.microsoft.com/office/drawing/2014/main" id="{99BA12BA-A9A5-4CD0-9E0F-42B2F1984A0F}"/>
              </a:ext>
            </a:extLst>
          </p:cNvPr>
          <p:cNvSpPr>
            <a:spLocks noGrp="1"/>
          </p:cNvSpPr>
          <p:nvPr>
            <p:ph idx="1"/>
          </p:nvPr>
        </p:nvSpPr>
        <p:spPr>
          <a:xfrm>
            <a:off x="838200" y="1466850"/>
            <a:ext cx="10515600" cy="4710113"/>
          </a:xfrm>
        </p:spPr>
        <p:txBody>
          <a:bodyPr vert="horz" lIns="91440" tIns="45720" rIns="91440" bIns="45720" rtlCol="0" anchor="t">
            <a:normAutofit fontScale="62500" lnSpcReduction="20000"/>
          </a:bodyPr>
          <a:lstStyle/>
          <a:p>
            <a:r>
              <a:rPr lang="en-US" b="1" i="0" dirty="0">
                <a:solidFill>
                  <a:srgbClr val="626366"/>
                </a:solidFill>
                <a:effectLst/>
                <a:latin typeface="Arial"/>
                <a:cs typeface="Arial"/>
              </a:rPr>
              <a:t>Because it feels good.</a:t>
            </a:r>
            <a:r>
              <a:rPr lang="en-US" b="1" dirty="0">
                <a:solidFill>
                  <a:srgbClr val="626366"/>
                </a:solidFill>
                <a:latin typeface="Arial"/>
                <a:cs typeface="Arial"/>
              </a:rPr>
              <a:t> That</a:t>
            </a:r>
            <a:r>
              <a:rPr lang="en-US" b="1" i="0" dirty="0">
                <a:solidFill>
                  <a:srgbClr val="626366"/>
                </a:solidFill>
                <a:effectLst/>
                <a:latin typeface="Arial"/>
                <a:cs typeface="Arial"/>
              </a:rPr>
              <a:t> can be the whole point.</a:t>
            </a:r>
            <a:r>
              <a:rPr lang="en-US" b="0" i="0" dirty="0">
                <a:solidFill>
                  <a:srgbClr val="626366"/>
                </a:solidFill>
                <a:effectLst/>
                <a:latin typeface="Arial"/>
                <a:cs typeface="Arial"/>
              </a:rPr>
              <a:t> </a:t>
            </a:r>
            <a:endParaRPr lang="en-US" dirty="0">
              <a:latin typeface="Arial"/>
              <a:cs typeface="Arial"/>
            </a:endParaRPr>
          </a:p>
          <a:p>
            <a:pPr marL="0" indent="0" algn="l">
              <a:buNone/>
            </a:pPr>
            <a:r>
              <a:rPr lang="en-US" b="0" i="0" dirty="0">
                <a:solidFill>
                  <a:srgbClr val="626366"/>
                </a:solidFill>
                <a:effectLst/>
                <a:latin typeface="Arial"/>
                <a:cs typeface="Arial"/>
              </a:rPr>
              <a:t>Some other reasons why you might engage in self pleasure include:</a:t>
            </a:r>
            <a:endParaRPr lang="en-US" dirty="0">
              <a:latin typeface="Arial"/>
              <a:cs typeface="Arial"/>
            </a:endParaRPr>
          </a:p>
          <a:p>
            <a:pPr marL="0" indent="0">
              <a:buNone/>
            </a:pPr>
            <a:endParaRPr lang="en-US" dirty="0">
              <a:solidFill>
                <a:srgbClr val="626366"/>
              </a:solidFill>
              <a:latin typeface="Arial"/>
              <a:cs typeface="Arial"/>
            </a:endParaRPr>
          </a:p>
          <a:p>
            <a:pPr algn="l">
              <a:buFont typeface="Arial" panose="020B0604020202020204" pitchFamily="34" charset="0"/>
              <a:buChar char="•"/>
            </a:pPr>
            <a:r>
              <a:rPr lang="en-US" b="0" i="0" dirty="0">
                <a:solidFill>
                  <a:srgbClr val="626366"/>
                </a:solidFill>
                <a:effectLst/>
                <a:latin typeface="Arial" panose="020B0604020202020204" pitchFamily="34" charset="0"/>
              </a:rPr>
              <a:t>Relieving sexual or physical tension</a:t>
            </a:r>
          </a:p>
          <a:p>
            <a:pPr algn="l">
              <a:buFont typeface="Arial" panose="020B0604020202020204" pitchFamily="34" charset="0"/>
              <a:buChar char="•"/>
            </a:pPr>
            <a:r>
              <a:rPr lang="en-US" b="0" i="0" dirty="0">
                <a:solidFill>
                  <a:srgbClr val="626366"/>
                </a:solidFill>
                <a:effectLst/>
                <a:latin typeface="Arial" panose="020B0604020202020204" pitchFamily="34" charset="0"/>
              </a:rPr>
              <a:t>Relieving stress</a:t>
            </a:r>
          </a:p>
          <a:p>
            <a:pPr algn="l">
              <a:buFont typeface="Arial" panose="020B0604020202020204" pitchFamily="34" charset="0"/>
              <a:buChar char="•"/>
            </a:pPr>
            <a:r>
              <a:rPr lang="en-US" b="0" i="0" dirty="0">
                <a:solidFill>
                  <a:srgbClr val="626366"/>
                </a:solidFill>
                <a:effectLst/>
                <a:latin typeface="Arial" panose="020B0604020202020204" pitchFamily="34" charset="0"/>
              </a:rPr>
              <a:t>Passing the time</a:t>
            </a:r>
          </a:p>
          <a:p>
            <a:pPr algn="l">
              <a:buFont typeface="Arial" panose="020B0604020202020204" pitchFamily="34" charset="0"/>
              <a:buChar char="•"/>
            </a:pPr>
            <a:r>
              <a:rPr lang="en-US" b="0" i="0" dirty="0">
                <a:solidFill>
                  <a:srgbClr val="626366"/>
                </a:solidFill>
                <a:effectLst/>
                <a:latin typeface="Arial" panose="020B0604020202020204" pitchFamily="34" charset="0"/>
              </a:rPr>
              <a:t>Relieving menstrual*/abdominal cramps</a:t>
            </a:r>
          </a:p>
          <a:p>
            <a:pPr algn="l">
              <a:buFont typeface="Arial" panose="020B0604020202020204" pitchFamily="34" charset="0"/>
              <a:buChar char="•"/>
            </a:pPr>
            <a:r>
              <a:rPr lang="en-US" b="0" i="0" dirty="0">
                <a:solidFill>
                  <a:srgbClr val="626366"/>
                </a:solidFill>
                <a:effectLst/>
                <a:latin typeface="Arial" panose="020B0604020202020204" pitchFamily="34" charset="0"/>
              </a:rPr>
              <a:t>Stimulating blood circulation</a:t>
            </a:r>
          </a:p>
          <a:p>
            <a:pPr algn="l">
              <a:buFont typeface="Arial" panose="020B0604020202020204" pitchFamily="34" charset="0"/>
              <a:buChar char="•"/>
            </a:pPr>
            <a:r>
              <a:rPr lang="en-US" b="0" i="0" dirty="0">
                <a:solidFill>
                  <a:srgbClr val="626366"/>
                </a:solidFill>
                <a:effectLst/>
                <a:latin typeface="Arial" panose="020B0604020202020204" pitchFamily="34" charset="0"/>
              </a:rPr>
              <a:t>Learning about your body, and finding out what feels good for you</a:t>
            </a:r>
          </a:p>
          <a:p>
            <a:pPr algn="l">
              <a:buFont typeface="Arial" panose="020B0604020202020204" pitchFamily="34" charset="0"/>
              <a:buChar char="•"/>
            </a:pPr>
            <a:r>
              <a:rPr lang="en-US" b="0" i="0" dirty="0">
                <a:solidFill>
                  <a:srgbClr val="626366"/>
                </a:solidFill>
                <a:effectLst/>
                <a:latin typeface="Arial" panose="020B0604020202020204" pitchFamily="34" charset="0"/>
              </a:rPr>
              <a:t>Getting ready for sex with a partner</a:t>
            </a:r>
          </a:p>
          <a:p>
            <a:pPr algn="l">
              <a:buFont typeface="Arial" panose="020B0604020202020204" pitchFamily="34" charset="0"/>
              <a:buChar char="•"/>
            </a:pPr>
            <a:r>
              <a:rPr lang="en-US" b="0" i="0" dirty="0">
                <a:solidFill>
                  <a:srgbClr val="626366"/>
                </a:solidFill>
                <a:effectLst/>
                <a:latin typeface="Arial" panose="020B0604020202020204" pitchFamily="34" charset="0"/>
              </a:rPr>
              <a:t>Building a connection to your body</a:t>
            </a:r>
          </a:p>
          <a:p>
            <a:pPr algn="l">
              <a:buFont typeface="Arial" panose="020B0604020202020204" pitchFamily="34" charset="0"/>
              <a:buChar char="•"/>
            </a:pPr>
            <a:r>
              <a:rPr lang="en-US" b="0" i="0" dirty="0">
                <a:solidFill>
                  <a:srgbClr val="626366"/>
                </a:solidFill>
                <a:effectLst/>
                <a:latin typeface="Arial" panose="020B0604020202020204" pitchFamily="34" charset="0"/>
              </a:rPr>
              <a:t>Having an orgasm</a:t>
            </a:r>
          </a:p>
          <a:p>
            <a:pPr algn="l">
              <a:buFont typeface="Arial" panose="020B0604020202020204" pitchFamily="34" charset="0"/>
              <a:buChar char="•"/>
            </a:pPr>
            <a:r>
              <a:rPr lang="en-US" b="0" i="0" dirty="0">
                <a:solidFill>
                  <a:srgbClr val="626366"/>
                </a:solidFill>
                <a:effectLst/>
                <a:latin typeface="Arial" panose="020B0604020202020204" pitchFamily="34" charset="0"/>
              </a:rPr>
              <a:t>Avoiding risks of STIs or pregnancy</a:t>
            </a:r>
          </a:p>
          <a:p>
            <a:pPr algn="l">
              <a:buFont typeface="Arial" panose="020B0604020202020204" pitchFamily="34" charset="0"/>
              <a:buChar char="•"/>
            </a:pPr>
            <a:r>
              <a:rPr lang="en-US" b="0" i="0" dirty="0">
                <a:solidFill>
                  <a:srgbClr val="626366"/>
                </a:solidFill>
                <a:effectLst/>
                <a:latin typeface="Arial" panose="020B0604020202020204" pitchFamily="34" charset="0"/>
              </a:rPr>
              <a:t>Having a sexual experience to share with a partner</a:t>
            </a:r>
          </a:p>
          <a:p>
            <a:endParaRPr lang="en-US" dirty="0"/>
          </a:p>
        </p:txBody>
      </p:sp>
      <p:pic>
        <p:nvPicPr>
          <p:cNvPr id="4" name="Picture 4" descr="Happy Sunshine Vector Clipart image - Free stock photo ...">
            <a:extLst>
              <a:ext uri="{FF2B5EF4-FFF2-40B4-BE49-F238E27FC236}">
                <a16:creationId xmlns:a16="http://schemas.microsoft.com/office/drawing/2014/main" id="{1403EE95-2BF8-4C84-86D7-12DF506AC96E}"/>
              </a:ext>
            </a:extLst>
          </p:cNvPr>
          <p:cNvPicPr>
            <a:picLocks noChangeAspect="1"/>
          </p:cNvPicPr>
          <p:nvPr/>
        </p:nvPicPr>
        <p:blipFill>
          <a:blip r:embed="rId3"/>
          <a:stretch>
            <a:fillRect/>
          </a:stretch>
        </p:blipFill>
        <p:spPr>
          <a:xfrm>
            <a:off x="7743825" y="2278582"/>
            <a:ext cx="4493417" cy="3903248"/>
          </a:xfrm>
          <a:prstGeom prst="rect">
            <a:avLst/>
          </a:prstGeom>
        </p:spPr>
      </p:pic>
    </p:spTree>
    <p:extLst>
      <p:ext uri="{BB962C8B-B14F-4D97-AF65-F5344CB8AC3E}">
        <p14:creationId xmlns:p14="http://schemas.microsoft.com/office/powerpoint/2010/main" val="4152119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A969-5386-4E8A-A056-59D13932909F}"/>
              </a:ext>
            </a:extLst>
          </p:cNvPr>
          <p:cNvSpPr>
            <a:spLocks noGrp="1"/>
          </p:cNvSpPr>
          <p:nvPr>
            <p:ph type="ctrTitle"/>
          </p:nvPr>
        </p:nvSpPr>
        <p:spPr>
          <a:xfrm>
            <a:off x="952500" y="776510"/>
            <a:ext cx="9144000" cy="914174"/>
          </a:xfrm>
        </p:spPr>
        <p:txBody>
          <a:bodyPr/>
          <a:lstStyle/>
          <a:p>
            <a:r>
              <a:rPr lang="en-US" dirty="0"/>
              <a:t>VIDEO:</a:t>
            </a:r>
          </a:p>
        </p:txBody>
      </p:sp>
      <p:pic>
        <p:nvPicPr>
          <p:cNvPr id="4" name="Online Media 3" title="Masturbation: Totally Normal">
            <a:hlinkClick r:id="" action="ppaction://media"/>
            <a:extLst>
              <a:ext uri="{FF2B5EF4-FFF2-40B4-BE49-F238E27FC236}">
                <a16:creationId xmlns:a16="http://schemas.microsoft.com/office/drawing/2014/main" id="{32819EE8-3F4A-41DC-966A-B51BA7DDC0A0}"/>
              </a:ext>
            </a:extLst>
          </p:cNvPr>
          <p:cNvPicPr>
            <a:picLocks noRot="1" noChangeAspect="1"/>
          </p:cNvPicPr>
          <p:nvPr>
            <a:videoFile r:link="rId1"/>
          </p:nvPr>
        </p:nvPicPr>
        <p:blipFill>
          <a:blip r:embed="rId4"/>
          <a:stretch>
            <a:fillRect/>
          </a:stretch>
        </p:blipFill>
        <p:spPr>
          <a:xfrm>
            <a:off x="2095500" y="1690684"/>
            <a:ext cx="8230353" cy="4650149"/>
          </a:xfrm>
          <a:prstGeom prst="rect">
            <a:avLst/>
          </a:prstGeom>
        </p:spPr>
      </p:pic>
    </p:spTree>
    <p:extLst>
      <p:ext uri="{BB962C8B-B14F-4D97-AF65-F5344CB8AC3E}">
        <p14:creationId xmlns:p14="http://schemas.microsoft.com/office/powerpoint/2010/main" val="166145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258D4-30BC-4390-A55B-D4FABE2861AD}"/>
              </a:ext>
            </a:extLst>
          </p:cNvPr>
          <p:cNvSpPr>
            <a:spLocks noGrp="1"/>
          </p:cNvSpPr>
          <p:nvPr>
            <p:ph type="title"/>
          </p:nvPr>
        </p:nvSpPr>
        <p:spPr>
          <a:xfrm>
            <a:off x="373856" y="674688"/>
            <a:ext cx="3788569" cy="1325563"/>
          </a:xfrm>
        </p:spPr>
        <p:txBody>
          <a:bodyPr anchor="ctr">
            <a:normAutofit/>
          </a:bodyPr>
          <a:lstStyle/>
          <a:p>
            <a:r>
              <a:rPr lang="en-US" b="1"/>
              <a:t>Porn Literacy</a:t>
            </a:r>
            <a:endParaRPr lang="en-US"/>
          </a:p>
        </p:txBody>
      </p:sp>
      <p:pic>
        <p:nvPicPr>
          <p:cNvPr id="4" name="Picture 4" descr="A picture containing shape&#10;&#10;Description automatically generated">
            <a:extLst>
              <a:ext uri="{FF2B5EF4-FFF2-40B4-BE49-F238E27FC236}">
                <a16:creationId xmlns:a16="http://schemas.microsoft.com/office/drawing/2014/main" id="{8373DA70-290F-4EBE-9DDA-A0A08EFE213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32111" y="2420937"/>
            <a:ext cx="2798216" cy="2934495"/>
          </a:xfrm>
          <a:prstGeom prst="rect">
            <a:avLst/>
          </a:prstGeom>
          <a:noFill/>
        </p:spPr>
      </p:pic>
      <p:sp>
        <p:nvSpPr>
          <p:cNvPr id="3" name="Content Placeholder 2">
            <a:extLst>
              <a:ext uri="{FF2B5EF4-FFF2-40B4-BE49-F238E27FC236}">
                <a16:creationId xmlns:a16="http://schemas.microsoft.com/office/drawing/2014/main" id="{AE19AD39-5AEA-4E2A-84B1-5E0CC28F2ADE}"/>
              </a:ext>
            </a:extLst>
          </p:cNvPr>
          <p:cNvSpPr>
            <a:spLocks noGrp="1"/>
          </p:cNvSpPr>
          <p:nvPr>
            <p:ph sz="half" idx="2"/>
          </p:nvPr>
        </p:nvSpPr>
        <p:spPr>
          <a:xfrm>
            <a:off x="4267201" y="1158874"/>
            <a:ext cx="7539035" cy="5803899"/>
          </a:xfrm>
        </p:spPr>
        <p:txBody>
          <a:bodyPr vert="horz" lIns="91440" tIns="45720" rIns="91440" bIns="45720" rtlCol="0" anchor="t">
            <a:noAutofit/>
          </a:bodyPr>
          <a:lstStyle/>
          <a:p>
            <a:r>
              <a:rPr lang="en-US" sz="1800" b="0" i="0" dirty="0">
                <a:effectLst/>
                <a:latin typeface="TheSansB W5 Plain"/>
              </a:rPr>
              <a:t>A key part of porn literacy is remembering that while we can get real pleasure from watching porn, what we see in porn doesn’t always reflect the real-life sex that people have. Porn is acting. It’s fantasy.</a:t>
            </a:r>
          </a:p>
          <a:p>
            <a:r>
              <a:rPr lang="en-US" sz="1800" b="0" i="0" dirty="0">
                <a:effectLst/>
                <a:latin typeface="TheSansB W5 Plain"/>
              </a:rPr>
              <a:t>When thinking critically about porn, it can help to think about what we see and what we don’t see. Things we may not see include:</a:t>
            </a:r>
          </a:p>
          <a:p>
            <a:pPr>
              <a:buFont typeface="Arial" panose="020B0604020202020204" pitchFamily="34" charset="0"/>
              <a:buChar char="•"/>
            </a:pPr>
            <a:r>
              <a:rPr lang="en-US" sz="1800" b="0" i="0" dirty="0">
                <a:effectLst/>
                <a:latin typeface="TheSansB W5 Plain"/>
              </a:rPr>
              <a:t>Actors negotiating contracts and getting paid for what they do</a:t>
            </a:r>
          </a:p>
          <a:p>
            <a:pPr>
              <a:buFont typeface="Arial" panose="020B0604020202020204" pitchFamily="34" charset="0"/>
              <a:buChar char="•"/>
            </a:pPr>
            <a:r>
              <a:rPr lang="en-US" sz="1800" b="0" i="0" dirty="0">
                <a:effectLst/>
                <a:latin typeface="TheSansB W5 Plain"/>
              </a:rPr>
              <a:t>Actors using lube or doing enemas for anal sex</a:t>
            </a:r>
          </a:p>
          <a:p>
            <a:pPr>
              <a:buFont typeface="Arial" panose="020B0604020202020204" pitchFamily="34" charset="0"/>
              <a:buChar char="•"/>
            </a:pPr>
            <a:r>
              <a:rPr lang="en-US" sz="1800" b="0" i="0" dirty="0">
                <a:effectLst/>
                <a:latin typeface="TheSansB W5 Plain"/>
              </a:rPr>
              <a:t>Actors using medication for birth control or to get or keep erections</a:t>
            </a:r>
          </a:p>
          <a:p>
            <a:pPr>
              <a:buFont typeface="Arial" panose="020B0604020202020204" pitchFamily="34" charset="0"/>
              <a:buChar char="•"/>
            </a:pPr>
            <a:r>
              <a:rPr lang="en-US" sz="1800" b="0" i="0" dirty="0">
                <a:effectLst/>
                <a:latin typeface="TheSansB W5 Plain"/>
              </a:rPr>
              <a:t>Safer sex discussions and strategies, and actors getting STI tests</a:t>
            </a:r>
          </a:p>
          <a:p>
            <a:pPr>
              <a:buFont typeface="Arial" panose="020B0604020202020204" pitchFamily="34" charset="0"/>
              <a:buChar char="•"/>
            </a:pPr>
            <a:r>
              <a:rPr lang="en-US" sz="1800" b="0" i="0" dirty="0">
                <a:effectLst/>
                <a:latin typeface="TheSansB W5 Plain"/>
              </a:rPr>
              <a:t>Conversations about what actors are/aren’t consenting to do</a:t>
            </a:r>
          </a:p>
          <a:p>
            <a:pPr>
              <a:buFont typeface="Arial" panose="020B0604020202020204" pitchFamily="34" charset="0"/>
              <a:buChar char="•"/>
            </a:pPr>
            <a:r>
              <a:rPr lang="en-US" sz="1800" b="0" i="0" dirty="0">
                <a:effectLst/>
                <a:latin typeface="TheSansB W5 Plain"/>
              </a:rPr>
              <a:t>Crew members setting up camera angles, lighting, directing, etc.</a:t>
            </a:r>
          </a:p>
          <a:p>
            <a:pPr>
              <a:buFont typeface="Arial" panose="020B0604020202020204" pitchFamily="34" charset="0"/>
              <a:buChar char="•"/>
            </a:pPr>
            <a:r>
              <a:rPr lang="en-US" sz="1800" b="0" i="0" dirty="0">
                <a:effectLst/>
                <a:latin typeface="TheSansB W5 Plain"/>
              </a:rPr>
              <a:t>Water and/or snack breaks</a:t>
            </a:r>
          </a:p>
          <a:p>
            <a:pPr>
              <a:buFont typeface="Arial" panose="020B0604020202020204" pitchFamily="34" charset="0"/>
              <a:buChar char="•"/>
            </a:pPr>
            <a:r>
              <a:rPr lang="en-US" sz="1800" b="0" i="0" dirty="0">
                <a:effectLst/>
                <a:latin typeface="TheSansB W5 Plain"/>
              </a:rPr>
              <a:t>Mistakes, awkward moments, bloopers, and outtakes</a:t>
            </a:r>
          </a:p>
          <a:p>
            <a:r>
              <a:rPr lang="en-US" sz="1800" b="0" i="0" dirty="0">
                <a:effectLst/>
                <a:latin typeface="TheSansB W5 Plain"/>
              </a:rPr>
              <a:t>Even amateur porn (or professional porn that looks like amateur porn) still only shows scenes the people making it want you to see.</a:t>
            </a:r>
          </a:p>
          <a:p>
            <a:endParaRPr lang="en-US" sz="1300" b="0" i="0">
              <a:effectLst/>
            </a:endParaRPr>
          </a:p>
          <a:p>
            <a:endParaRPr lang="en-US" sz="1300"/>
          </a:p>
        </p:txBody>
      </p:sp>
    </p:spTree>
    <p:extLst>
      <p:ext uri="{BB962C8B-B14F-4D97-AF65-F5344CB8AC3E}">
        <p14:creationId xmlns:p14="http://schemas.microsoft.com/office/powerpoint/2010/main" val="2956838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A969-5386-4E8A-A056-59D13932909F}"/>
              </a:ext>
            </a:extLst>
          </p:cNvPr>
          <p:cNvSpPr>
            <a:spLocks noGrp="1"/>
          </p:cNvSpPr>
          <p:nvPr>
            <p:ph type="ctrTitle"/>
          </p:nvPr>
        </p:nvSpPr>
        <p:spPr>
          <a:xfrm>
            <a:off x="952500" y="776510"/>
            <a:ext cx="9144000" cy="914174"/>
          </a:xfrm>
        </p:spPr>
        <p:txBody>
          <a:bodyPr/>
          <a:lstStyle/>
          <a:p>
            <a:r>
              <a:rPr lang="en-US" dirty="0"/>
              <a:t>VIDEO:</a:t>
            </a:r>
          </a:p>
        </p:txBody>
      </p:sp>
      <p:pic>
        <p:nvPicPr>
          <p:cNvPr id="3" name="Online Media 2" title="Porn Isn't Sex Ed">
            <a:hlinkClick r:id="" action="ppaction://media"/>
            <a:extLst>
              <a:ext uri="{FF2B5EF4-FFF2-40B4-BE49-F238E27FC236}">
                <a16:creationId xmlns:a16="http://schemas.microsoft.com/office/drawing/2014/main" id="{70844728-7813-4AAB-9DB0-116A4DEAD4C9}"/>
              </a:ext>
            </a:extLst>
          </p:cNvPr>
          <p:cNvPicPr>
            <a:picLocks noRot="1" noChangeAspect="1"/>
          </p:cNvPicPr>
          <p:nvPr>
            <a:videoFile r:link="rId1"/>
          </p:nvPr>
        </p:nvPicPr>
        <p:blipFill>
          <a:blip r:embed="rId4"/>
          <a:stretch>
            <a:fillRect/>
          </a:stretch>
        </p:blipFill>
        <p:spPr>
          <a:xfrm>
            <a:off x="2095500" y="1690684"/>
            <a:ext cx="8226136" cy="4647766"/>
          </a:xfrm>
          <a:prstGeom prst="rect">
            <a:avLst/>
          </a:prstGeom>
        </p:spPr>
      </p:pic>
    </p:spTree>
    <p:extLst>
      <p:ext uri="{BB962C8B-B14F-4D97-AF65-F5344CB8AC3E}">
        <p14:creationId xmlns:p14="http://schemas.microsoft.com/office/powerpoint/2010/main" val="357810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258D4-30BC-4390-A55B-D4FABE2861AD}"/>
              </a:ext>
            </a:extLst>
          </p:cNvPr>
          <p:cNvSpPr>
            <a:spLocks noGrp="1"/>
          </p:cNvSpPr>
          <p:nvPr>
            <p:ph type="title"/>
          </p:nvPr>
        </p:nvSpPr>
        <p:spPr>
          <a:xfrm>
            <a:off x="381000" y="0"/>
            <a:ext cx="10515600" cy="1325563"/>
          </a:xfrm>
        </p:spPr>
        <p:txBody>
          <a:bodyPr>
            <a:normAutofit/>
          </a:bodyPr>
          <a:lstStyle/>
          <a:p>
            <a:r>
              <a:rPr lang="en-US" sz="4800" b="1" dirty="0"/>
              <a:t>Expectations vs. Reality</a:t>
            </a:r>
          </a:p>
        </p:txBody>
      </p:sp>
      <p:sp>
        <p:nvSpPr>
          <p:cNvPr id="3" name="Content Placeholder 2">
            <a:extLst>
              <a:ext uri="{FF2B5EF4-FFF2-40B4-BE49-F238E27FC236}">
                <a16:creationId xmlns:a16="http://schemas.microsoft.com/office/drawing/2014/main" id="{AE19AD39-5AEA-4E2A-84B1-5E0CC28F2ADE}"/>
              </a:ext>
            </a:extLst>
          </p:cNvPr>
          <p:cNvSpPr>
            <a:spLocks noGrp="1"/>
          </p:cNvSpPr>
          <p:nvPr>
            <p:ph idx="1"/>
          </p:nvPr>
        </p:nvSpPr>
        <p:spPr>
          <a:xfrm>
            <a:off x="380999" y="1177636"/>
            <a:ext cx="11589327" cy="5680363"/>
          </a:xfrm>
        </p:spPr>
        <p:txBody>
          <a:bodyPr>
            <a:normAutofit fontScale="70000" lnSpcReduction="20000"/>
          </a:bodyPr>
          <a:lstStyle/>
          <a:p>
            <a:pPr marL="0" indent="0" algn="l">
              <a:buNone/>
            </a:pPr>
            <a:r>
              <a:rPr lang="en-US" sz="3400" b="1" i="0" dirty="0">
                <a:solidFill>
                  <a:srgbClr val="626366"/>
                </a:solidFill>
                <a:effectLst/>
                <a:latin typeface="Arial" panose="020B0604020202020204" pitchFamily="34" charset="0"/>
              </a:rPr>
              <a:t>Porn can be good for inspiration but using porn and thinking we know how to have sex is like watching professional basketball and thinking we can dunk. Sex in porn is entertainment: it’s not always instructive for real life sex. For example:</a:t>
            </a:r>
          </a:p>
          <a:p>
            <a:pPr marL="0" indent="0" algn="l">
              <a:buNone/>
            </a:pPr>
            <a:endParaRPr lang="en-US" b="0" i="0" dirty="0">
              <a:solidFill>
                <a:srgbClr val="626366"/>
              </a:solidFill>
              <a:effectLst/>
              <a:latin typeface="Arial" panose="020B0604020202020204" pitchFamily="34" charset="0"/>
            </a:endParaRPr>
          </a:p>
          <a:p>
            <a:pPr marL="0" indent="0" algn="l">
              <a:buNone/>
            </a:pPr>
            <a:r>
              <a:rPr lang="en-US" b="1" i="1" dirty="0">
                <a:solidFill>
                  <a:srgbClr val="626366"/>
                </a:solidFill>
                <a:effectLst/>
                <a:latin typeface="Arial" panose="020B0604020202020204" pitchFamily="34" charset="0"/>
              </a:rPr>
              <a:t>Sex in porn can give the impression that everything can or should be “smooth”.</a:t>
            </a:r>
          </a:p>
          <a:p>
            <a:pPr marL="0" indent="0" algn="l">
              <a:buNone/>
            </a:pPr>
            <a:r>
              <a:rPr lang="en-US" b="0" i="0" dirty="0">
                <a:solidFill>
                  <a:srgbClr val="626366"/>
                </a:solidFill>
                <a:effectLst/>
                <a:latin typeface="Arial" panose="020B0604020202020204" pitchFamily="34" charset="0"/>
              </a:rPr>
              <a:t>It can seem like nobody makes mistakes or has awkward things happen, or like people can or should “just know” what their partners want without talking about it. Sex in real life can be hot and intense, but it can also be awkward and silly, and sometimes people’s bodies do unexpected things. </a:t>
            </a:r>
          </a:p>
          <a:p>
            <a:pPr marL="0" indent="0" algn="l">
              <a:buNone/>
            </a:pPr>
            <a:endParaRPr lang="en-US" b="0" i="0" dirty="0">
              <a:solidFill>
                <a:srgbClr val="626366"/>
              </a:solidFill>
              <a:effectLst/>
              <a:latin typeface="Arial" panose="020B0604020202020204" pitchFamily="34" charset="0"/>
            </a:endParaRPr>
          </a:p>
          <a:p>
            <a:pPr marL="0" indent="0" algn="l">
              <a:buNone/>
            </a:pPr>
            <a:r>
              <a:rPr lang="en-US" b="1" i="1" dirty="0">
                <a:solidFill>
                  <a:srgbClr val="626366"/>
                </a:solidFill>
                <a:effectLst/>
                <a:latin typeface="Arial" panose="020B0604020202020204" pitchFamily="34" charset="0"/>
              </a:rPr>
              <a:t>Orgasms in porn are generally a big deal.</a:t>
            </a:r>
            <a:endParaRPr lang="en-US" b="0" i="0" dirty="0">
              <a:solidFill>
                <a:srgbClr val="626366"/>
              </a:solidFill>
              <a:effectLst/>
              <a:latin typeface="Arial" panose="020B0604020202020204" pitchFamily="34" charset="0"/>
            </a:endParaRPr>
          </a:p>
          <a:p>
            <a:pPr marL="0" indent="0" algn="l">
              <a:buNone/>
            </a:pPr>
            <a:r>
              <a:rPr lang="en-US" b="0" i="0" dirty="0">
                <a:solidFill>
                  <a:srgbClr val="626366"/>
                </a:solidFill>
                <a:effectLst/>
                <a:latin typeface="Arial" panose="020B0604020202020204" pitchFamily="34" charset="0"/>
              </a:rPr>
              <a:t>Orgasms in porn often seem easy to achieve, but porn shows actors chosen to portray the types of fantasies porn producers want to create, and porn doesn’t always represent the real variety of bodies and the ways they work. </a:t>
            </a:r>
          </a:p>
          <a:p>
            <a:pPr marL="0" indent="0" algn="l">
              <a:buNone/>
            </a:pPr>
            <a:endParaRPr lang="en-US" b="0" i="0" dirty="0">
              <a:solidFill>
                <a:srgbClr val="626366"/>
              </a:solidFill>
              <a:effectLst/>
              <a:latin typeface="Arial" panose="020B0604020202020204" pitchFamily="34" charset="0"/>
            </a:endParaRPr>
          </a:p>
          <a:p>
            <a:pPr marL="0" indent="0" algn="l">
              <a:buNone/>
            </a:pPr>
            <a:r>
              <a:rPr lang="en-US" b="1" i="1" dirty="0">
                <a:solidFill>
                  <a:srgbClr val="626366"/>
                </a:solidFill>
                <a:effectLst/>
                <a:latin typeface="Arial" panose="020B0604020202020204" pitchFamily="34" charset="0"/>
              </a:rPr>
              <a:t>Things you like in porn are not always things you would want to do in real life.</a:t>
            </a:r>
            <a:endParaRPr lang="en-US" b="0" i="0" dirty="0">
              <a:solidFill>
                <a:srgbClr val="626366"/>
              </a:solidFill>
              <a:effectLst/>
              <a:latin typeface="Arial" panose="020B0604020202020204" pitchFamily="34" charset="0"/>
            </a:endParaRPr>
          </a:p>
          <a:p>
            <a:pPr marL="0" indent="0" algn="l">
              <a:buNone/>
            </a:pPr>
            <a:r>
              <a:rPr lang="en-US" b="0" i="0" dirty="0">
                <a:solidFill>
                  <a:srgbClr val="626366"/>
                </a:solidFill>
                <a:effectLst/>
                <a:latin typeface="Arial" panose="020B0604020202020204" pitchFamily="34" charset="0"/>
              </a:rPr>
              <a:t>Much like how you can watch action movies but also be against violence in real life, you can watch porn that shows fantasies about things you’re not interested in actually doing, or ways you wouldn’t want to treat people in real life.</a:t>
            </a:r>
          </a:p>
        </p:txBody>
      </p:sp>
    </p:spTree>
    <p:extLst>
      <p:ext uri="{BB962C8B-B14F-4D97-AF65-F5344CB8AC3E}">
        <p14:creationId xmlns:p14="http://schemas.microsoft.com/office/powerpoint/2010/main" val="428749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0F13-F9AF-48BF-9AB6-CD95CE94F8B9}"/>
              </a:ext>
            </a:extLst>
          </p:cNvPr>
          <p:cNvSpPr>
            <a:spLocks noGrp="1"/>
          </p:cNvSpPr>
          <p:nvPr>
            <p:ph type="title"/>
          </p:nvPr>
        </p:nvSpPr>
        <p:spPr>
          <a:xfrm>
            <a:off x="729109" y="995844"/>
            <a:ext cx="10515600" cy="1264471"/>
          </a:xfrm>
        </p:spPr>
        <p:txBody>
          <a:bodyPr>
            <a:noAutofit/>
          </a:bodyPr>
          <a:lstStyle/>
          <a:p>
            <a:r>
              <a:rPr lang="en-US" sz="4800" dirty="0"/>
              <a:t>Reminders When Answering Questions:</a:t>
            </a:r>
          </a:p>
        </p:txBody>
      </p:sp>
      <p:sp>
        <p:nvSpPr>
          <p:cNvPr id="3" name="Text Placeholder 2">
            <a:extLst>
              <a:ext uri="{FF2B5EF4-FFF2-40B4-BE49-F238E27FC236}">
                <a16:creationId xmlns:a16="http://schemas.microsoft.com/office/drawing/2014/main" id="{0241F8C6-663B-4D5A-B55E-EF51AB5D93B4}"/>
              </a:ext>
            </a:extLst>
          </p:cNvPr>
          <p:cNvSpPr>
            <a:spLocks noGrp="1"/>
          </p:cNvSpPr>
          <p:nvPr>
            <p:ph type="body" idx="1"/>
          </p:nvPr>
        </p:nvSpPr>
        <p:spPr>
          <a:xfrm>
            <a:off x="729109" y="2260315"/>
            <a:ext cx="10515600" cy="3161515"/>
          </a:xfrm>
        </p:spPr>
        <p:txBody>
          <a:bodyPr>
            <a:normAutofit fontScale="92500"/>
          </a:bodyPr>
          <a:lstStyle/>
          <a:p>
            <a:pPr algn="l" fontAlgn="base"/>
            <a:r>
              <a:rPr lang="en-US" sz="2400" b="0" i="0" dirty="0">
                <a:solidFill>
                  <a:srgbClr val="FFFFFF"/>
                </a:solidFill>
                <a:effectLst/>
                <a:latin typeface="Source Sans Pro" panose="020B0503030403020204" pitchFamily="34" charset="0"/>
              </a:rPr>
              <a:t>enders When Answering Questions</a:t>
            </a:r>
          </a:p>
          <a:p>
            <a:pPr algn="l" fontAlgn="base">
              <a:buFont typeface="Arial" panose="020B0604020202020204" pitchFamily="34" charset="0"/>
              <a:buChar char="•"/>
            </a:pPr>
            <a:r>
              <a:rPr lang="en-US" sz="2400" b="0" i="0" dirty="0">
                <a:solidFill>
                  <a:schemeClr val="tx1"/>
                </a:solidFill>
                <a:effectLst/>
                <a:latin typeface="inherit"/>
              </a:rPr>
              <a:t>Set ground rules ahead of time,</a:t>
            </a:r>
          </a:p>
          <a:p>
            <a:pPr algn="l" fontAlgn="base">
              <a:buFont typeface="Arial" panose="020B0604020202020204" pitchFamily="34" charset="0"/>
              <a:buChar char="•"/>
            </a:pPr>
            <a:r>
              <a:rPr lang="en-US" sz="2400" b="0" i="0" dirty="0">
                <a:solidFill>
                  <a:schemeClr val="tx1"/>
                </a:solidFill>
                <a:effectLst/>
                <a:latin typeface="inherit"/>
              </a:rPr>
              <a:t>set up an anonymous question box and give yourself time to formulate answers for the next session,</a:t>
            </a:r>
          </a:p>
          <a:p>
            <a:pPr algn="l" fontAlgn="base">
              <a:buFont typeface="Arial" panose="020B0604020202020204" pitchFamily="34" charset="0"/>
              <a:buChar char="•"/>
            </a:pPr>
            <a:r>
              <a:rPr lang="en-US" sz="2400" b="0" i="0" dirty="0">
                <a:solidFill>
                  <a:schemeClr val="tx1"/>
                </a:solidFill>
                <a:effectLst/>
                <a:latin typeface="inherit"/>
              </a:rPr>
              <a:t>use reliable phrases,</a:t>
            </a:r>
          </a:p>
          <a:p>
            <a:pPr algn="l" fontAlgn="base">
              <a:buFont typeface="Arial" panose="020B0604020202020204" pitchFamily="34" charset="0"/>
              <a:buChar char="•"/>
            </a:pPr>
            <a:r>
              <a:rPr lang="en-US" sz="2400" b="0" i="0" dirty="0">
                <a:solidFill>
                  <a:schemeClr val="tx1"/>
                </a:solidFill>
                <a:effectLst/>
                <a:latin typeface="inherit"/>
              </a:rPr>
              <a:t>always end with a safety message or direction of a reliable resource for more information,</a:t>
            </a:r>
          </a:p>
          <a:p>
            <a:pPr algn="l" fontAlgn="base">
              <a:buFont typeface="Arial" panose="020B0604020202020204" pitchFamily="34" charset="0"/>
              <a:buChar char="•"/>
            </a:pPr>
            <a:r>
              <a:rPr lang="en-US" sz="2400" b="0" i="0" dirty="0">
                <a:solidFill>
                  <a:schemeClr val="tx1"/>
                </a:solidFill>
                <a:effectLst/>
                <a:latin typeface="inherit"/>
              </a:rPr>
              <a:t>tell students you may rephrase questions to protect confidentiality and safety of all students (no names, no questions that expose anyone)</a:t>
            </a: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40337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A969-5386-4E8A-A056-59D13932909F}"/>
              </a:ext>
            </a:extLst>
          </p:cNvPr>
          <p:cNvSpPr>
            <a:spLocks noGrp="1"/>
          </p:cNvSpPr>
          <p:nvPr>
            <p:ph type="ctrTitle"/>
          </p:nvPr>
        </p:nvSpPr>
        <p:spPr>
          <a:xfrm>
            <a:off x="952500" y="776510"/>
            <a:ext cx="9144000" cy="914174"/>
          </a:xfrm>
        </p:spPr>
        <p:txBody>
          <a:bodyPr/>
          <a:lstStyle/>
          <a:p>
            <a:r>
              <a:rPr lang="en-US" dirty="0"/>
              <a:t>VIDEO:</a:t>
            </a:r>
          </a:p>
        </p:txBody>
      </p:sp>
      <p:pic>
        <p:nvPicPr>
          <p:cNvPr id="4" name="Online Media 3" title="Porn: Fact or Fiction">
            <a:hlinkClick r:id="" action="ppaction://media"/>
            <a:extLst>
              <a:ext uri="{FF2B5EF4-FFF2-40B4-BE49-F238E27FC236}">
                <a16:creationId xmlns:a16="http://schemas.microsoft.com/office/drawing/2014/main" id="{6AE5EBD3-566B-4BFE-8FBC-C0490CDECE59}"/>
              </a:ext>
            </a:extLst>
          </p:cNvPr>
          <p:cNvPicPr>
            <a:picLocks noRot="1" noChangeAspect="1"/>
          </p:cNvPicPr>
          <p:nvPr>
            <a:videoFile r:link="rId1"/>
          </p:nvPr>
        </p:nvPicPr>
        <p:blipFill>
          <a:blip r:embed="rId4"/>
          <a:stretch>
            <a:fillRect/>
          </a:stretch>
        </p:blipFill>
        <p:spPr>
          <a:xfrm>
            <a:off x="1957069" y="1690684"/>
            <a:ext cx="8277861" cy="4676992"/>
          </a:xfrm>
          <a:prstGeom prst="rect">
            <a:avLst/>
          </a:prstGeom>
        </p:spPr>
      </p:pic>
    </p:spTree>
    <p:extLst>
      <p:ext uri="{BB962C8B-B14F-4D97-AF65-F5344CB8AC3E}">
        <p14:creationId xmlns:p14="http://schemas.microsoft.com/office/powerpoint/2010/main" val="300270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0;p24">
            <a:extLst>
              <a:ext uri="{FF2B5EF4-FFF2-40B4-BE49-F238E27FC236}">
                <a16:creationId xmlns:a16="http://schemas.microsoft.com/office/drawing/2014/main" id="{D5181259-DE1A-4EDC-8A93-05F50ED4A0C0}"/>
              </a:ext>
            </a:extLst>
          </p:cNvPr>
          <p:cNvSpPr txBox="1">
            <a:spLocks noGrp="1"/>
          </p:cNvSpPr>
          <p:nvPr>
            <p:ph type="title"/>
          </p:nvPr>
        </p:nvSpPr>
        <p:spPr>
          <a:xfrm>
            <a:off x="812800" y="1534850"/>
            <a:ext cx="10363200" cy="1143200"/>
          </a:xfrm>
          <a:prstGeom prst="rect">
            <a:avLst/>
          </a:prstGeom>
        </p:spPr>
        <p:txBody>
          <a:bodyPr spcFirstLastPara="1" vert="horz" wrap="square" lIns="121900" tIns="60933" rIns="121900" bIns="60933" rtlCol="0" anchor="ctr" anchorCtr="0">
            <a:noAutofit/>
          </a:bodyPr>
          <a:lstStyle/>
          <a:p>
            <a:pPr algn="ctr"/>
            <a:r>
              <a:rPr lang="en-US" sz="4000" dirty="0">
                <a:latin typeface="TheSansB W9 Black"/>
              </a:rPr>
              <a:t>Knowing what’s ok and what’s not</a:t>
            </a:r>
          </a:p>
          <a:p>
            <a:pPr algn="ctr"/>
            <a:r>
              <a:rPr lang="en-US" dirty="0"/>
              <a:t>Public Vs. Private</a:t>
            </a:r>
          </a:p>
        </p:txBody>
      </p:sp>
      <p:sp>
        <p:nvSpPr>
          <p:cNvPr id="5" name="Google Shape;131;p24">
            <a:extLst>
              <a:ext uri="{FF2B5EF4-FFF2-40B4-BE49-F238E27FC236}">
                <a16:creationId xmlns:a16="http://schemas.microsoft.com/office/drawing/2014/main" id="{CD31445B-E590-4125-9F0D-0EF1B30044F4}"/>
              </a:ext>
            </a:extLst>
          </p:cNvPr>
          <p:cNvSpPr txBox="1">
            <a:spLocks/>
          </p:cNvSpPr>
          <p:nvPr/>
        </p:nvSpPr>
        <p:spPr>
          <a:xfrm>
            <a:off x="812800" y="3562350"/>
            <a:ext cx="5080000" cy="1760800"/>
          </a:xfrm>
          <a:prstGeom prst="rect">
            <a:avLst/>
          </a:prstGeom>
          <a:ln w="9525" cap="flat" cmpd="sng">
            <a:solidFill>
              <a:srgbClr val="000000"/>
            </a:solidFill>
            <a:prstDash val="solid"/>
            <a:round/>
            <a:headEnd type="none" w="sm" len="sm"/>
            <a:tailEnd type="none" w="sm" len="sm"/>
          </a:ln>
        </p:spPr>
        <p:txBody>
          <a:bodyPr spcFirstLastPara="1" vert="horz" wrap="square" lIns="121900" tIns="60933" rIns="121900" bIns="60933"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heSansB W5 Plain" panose="020B0502050302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heSansB W5 Plain" panose="020B0502050302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heSansB W5 Plain" panose="020B0502050302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heSansB W5 Plain" panose="020B0502050302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heSansB W5 Plain" panose="020B0502050302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Private Rooms</a:t>
            </a:r>
          </a:p>
          <a:p>
            <a:pPr marL="0" indent="0">
              <a:buFont typeface="Arial" panose="020B0604020202020204" pitchFamily="34" charset="0"/>
              <a:buNone/>
            </a:pPr>
            <a:r>
              <a:rPr lang="en-US"/>
              <a:t>Private Activities</a:t>
            </a:r>
          </a:p>
          <a:p>
            <a:pPr marL="0" indent="0">
              <a:buFont typeface="Arial" panose="020B0604020202020204" pitchFamily="34" charset="0"/>
              <a:buNone/>
            </a:pPr>
            <a:r>
              <a:rPr lang="en-US"/>
              <a:t>Private Rules</a:t>
            </a:r>
          </a:p>
        </p:txBody>
      </p:sp>
      <p:sp>
        <p:nvSpPr>
          <p:cNvPr id="6" name="Google Shape;132;p24">
            <a:extLst>
              <a:ext uri="{FF2B5EF4-FFF2-40B4-BE49-F238E27FC236}">
                <a16:creationId xmlns:a16="http://schemas.microsoft.com/office/drawing/2014/main" id="{F4D34AA0-C2E6-4244-8652-0F706122E950}"/>
              </a:ext>
            </a:extLst>
          </p:cNvPr>
          <p:cNvSpPr txBox="1">
            <a:spLocks noGrp="1"/>
          </p:cNvSpPr>
          <p:nvPr>
            <p:ph type="body" idx="1"/>
          </p:nvPr>
        </p:nvSpPr>
        <p:spPr>
          <a:xfrm>
            <a:off x="5994400" y="3562350"/>
            <a:ext cx="5080000" cy="1760800"/>
          </a:xfrm>
          <a:prstGeom prst="rect">
            <a:avLst/>
          </a:prstGeom>
          <a:ln w="9525" cap="flat" cmpd="sng">
            <a:solidFill>
              <a:srgbClr val="000000"/>
            </a:solidFill>
            <a:prstDash val="solid"/>
            <a:round/>
            <a:headEnd type="none" w="sm" len="sm"/>
            <a:tailEnd type="none" w="sm" len="sm"/>
          </a:ln>
        </p:spPr>
        <p:txBody>
          <a:bodyPr spcFirstLastPara="1" vert="horz" wrap="square" lIns="121900" tIns="60933" rIns="121900" bIns="60933" rtlCol="0" anchor="t" anchorCtr="0">
            <a:noAutofit/>
          </a:bodyPr>
          <a:lstStyle/>
          <a:p>
            <a:pPr marL="0" indent="0">
              <a:buNone/>
            </a:pPr>
            <a:r>
              <a:rPr lang="en" sz="2800" dirty="0">
                <a:solidFill>
                  <a:srgbClr val="0070C0"/>
                </a:solidFill>
                <a:latin typeface="TheSansB W5 Plain"/>
              </a:rPr>
              <a:t>Public Places</a:t>
            </a:r>
            <a:endParaRPr lang="en-US" sz="2800">
              <a:solidFill>
                <a:srgbClr val="0070C0"/>
              </a:solidFill>
              <a:latin typeface="TheSansB W5 Plain"/>
            </a:endParaRPr>
          </a:p>
          <a:p>
            <a:pPr marL="0" indent="0">
              <a:buNone/>
            </a:pPr>
            <a:r>
              <a:rPr lang="en" sz="2800" dirty="0">
                <a:solidFill>
                  <a:srgbClr val="0070C0"/>
                </a:solidFill>
                <a:latin typeface="TheSansB W5 Plain"/>
              </a:rPr>
              <a:t>Public </a:t>
            </a:r>
            <a:r>
              <a:rPr lang="en" sz="2800" dirty="0" err="1">
                <a:solidFill>
                  <a:srgbClr val="0070C0"/>
                </a:solidFill>
                <a:latin typeface="TheSansB W5 Plain"/>
              </a:rPr>
              <a:t>Behaviours</a:t>
            </a:r>
            <a:endParaRPr sz="2800">
              <a:solidFill>
                <a:srgbClr val="0070C0"/>
              </a:solidFill>
              <a:latin typeface="TheSansB W5 Plain"/>
            </a:endParaRPr>
          </a:p>
          <a:p>
            <a:pPr marL="0" indent="0">
              <a:buNone/>
            </a:pPr>
            <a:r>
              <a:rPr lang="en" sz="2800" dirty="0">
                <a:solidFill>
                  <a:srgbClr val="0070C0"/>
                </a:solidFill>
                <a:latin typeface="TheSansB W5 Plain"/>
              </a:rPr>
              <a:t>Public Rules</a:t>
            </a:r>
            <a:endParaRPr sz="2800">
              <a:solidFill>
                <a:srgbClr val="0070C0"/>
              </a:solidFill>
              <a:latin typeface="TheSansB W5 Plain"/>
            </a:endParaRPr>
          </a:p>
        </p:txBody>
      </p:sp>
    </p:spTree>
    <p:extLst>
      <p:ext uri="{BB962C8B-B14F-4D97-AF65-F5344CB8AC3E}">
        <p14:creationId xmlns:p14="http://schemas.microsoft.com/office/powerpoint/2010/main" val="20349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835546" y="561833"/>
            <a:ext cx="10363200" cy="1143200"/>
          </a:xfrm>
          <a:prstGeom prst="rect">
            <a:avLst/>
          </a:prstGeom>
        </p:spPr>
        <p:txBody>
          <a:bodyPr spcFirstLastPara="1" vert="horz" wrap="square" lIns="121900" tIns="60933" rIns="121900" bIns="60933" rtlCol="0" anchor="ctr" anchorCtr="0">
            <a:noAutofit/>
          </a:bodyPr>
          <a:lstStyle/>
          <a:p>
            <a:pPr algn="ctr"/>
            <a:r>
              <a:rPr lang="en"/>
              <a:t>Private Activities</a:t>
            </a:r>
            <a:endParaRPr/>
          </a:p>
        </p:txBody>
      </p:sp>
      <p:sp>
        <p:nvSpPr>
          <p:cNvPr id="139" name="Google Shape;139;p25"/>
          <p:cNvSpPr>
            <a:spLocks noGrp="1"/>
          </p:cNvSpPr>
          <p:nvPr>
            <p:ph type="clipArt" idx="2"/>
          </p:nvPr>
        </p:nvSpPr>
        <p:spPr>
          <a:xfrm>
            <a:off x="906667" y="1716407"/>
            <a:ext cx="4151200" cy="3498979"/>
          </a:xfrm>
          <a:prstGeom prst="rect">
            <a:avLst/>
          </a:prstGeom>
          <a:ln w="9525" cap="flat" cmpd="sng">
            <a:solidFill>
              <a:srgbClr val="000000"/>
            </a:solidFill>
            <a:prstDash val="solid"/>
            <a:round/>
            <a:headEnd type="none" w="sm" len="sm"/>
            <a:tailEnd type="none" w="sm" len="sm"/>
          </a:ln>
        </p:spPr>
        <p:txBody>
          <a:bodyPr spcFirstLastPara="1" vert="horz" wrap="square" lIns="121900" tIns="60933" rIns="121900" bIns="60933" rtlCol="0" anchor="t" anchorCtr="0">
            <a:noAutofit/>
          </a:bodyPr>
          <a:lstStyle/>
          <a:p>
            <a:pPr marL="0" indent="0">
              <a:buNone/>
            </a:pPr>
            <a:r>
              <a:rPr lang="en" dirty="0"/>
              <a:t>Bathing</a:t>
            </a:r>
            <a:endParaRPr dirty="0"/>
          </a:p>
          <a:p>
            <a:pPr marL="0" indent="0">
              <a:buNone/>
            </a:pPr>
            <a:r>
              <a:rPr lang="en" dirty="0"/>
              <a:t>Showering</a:t>
            </a:r>
            <a:endParaRPr dirty="0"/>
          </a:p>
          <a:p>
            <a:pPr marL="0" indent="0">
              <a:buNone/>
            </a:pPr>
            <a:r>
              <a:rPr lang="en" dirty="0"/>
              <a:t>Going to the bathroom</a:t>
            </a:r>
            <a:endParaRPr dirty="0"/>
          </a:p>
          <a:p>
            <a:pPr marL="0" indent="0">
              <a:buNone/>
            </a:pPr>
            <a:r>
              <a:rPr lang="en" dirty="0"/>
              <a:t>Sleeping</a:t>
            </a:r>
            <a:endParaRPr dirty="0"/>
          </a:p>
          <a:p>
            <a:pPr marL="0" indent="0">
              <a:buNone/>
            </a:pPr>
            <a:r>
              <a:rPr lang="en" dirty="0"/>
              <a:t>Changing clothes</a:t>
            </a:r>
            <a:endParaRPr dirty="0"/>
          </a:p>
          <a:p>
            <a:pPr marL="0" indent="0">
              <a:buNone/>
            </a:pPr>
            <a:endParaRPr/>
          </a:p>
          <a:p>
            <a:pPr marL="0" indent="0">
              <a:buNone/>
            </a:pPr>
            <a:endParaRPr/>
          </a:p>
        </p:txBody>
      </p:sp>
      <p:sp>
        <p:nvSpPr>
          <p:cNvPr id="140" name="Google Shape;140;p25"/>
          <p:cNvSpPr txBox="1">
            <a:spLocks noGrp="1"/>
          </p:cNvSpPr>
          <p:nvPr>
            <p:ph type="body" idx="1"/>
          </p:nvPr>
        </p:nvSpPr>
        <p:spPr>
          <a:xfrm>
            <a:off x="5399612" y="1715499"/>
            <a:ext cx="5023911" cy="3500794"/>
          </a:xfrm>
          <a:prstGeom prst="rect">
            <a:avLst/>
          </a:prstGeom>
          <a:ln w="9525" cap="flat" cmpd="sng">
            <a:solidFill>
              <a:srgbClr val="000000"/>
            </a:solidFill>
            <a:prstDash val="solid"/>
            <a:round/>
            <a:headEnd type="none" w="sm" len="sm"/>
            <a:tailEnd type="none" w="sm" len="sm"/>
          </a:ln>
        </p:spPr>
        <p:txBody>
          <a:bodyPr spcFirstLastPara="1" vert="horz" wrap="square" lIns="121900" tIns="60933" rIns="121900" bIns="60933" rtlCol="0" anchor="t" anchorCtr="0">
            <a:noAutofit/>
          </a:bodyPr>
          <a:lstStyle/>
          <a:p>
            <a:pPr marL="0" indent="0">
              <a:buNone/>
            </a:pPr>
            <a:r>
              <a:rPr lang="en" dirty="0">
                <a:latin typeface="Calibri"/>
                <a:cs typeface="Calibri"/>
              </a:rPr>
              <a:t>Long kisses</a:t>
            </a:r>
            <a:endParaRPr lang="en-US" dirty="0">
              <a:latin typeface="Calibri"/>
              <a:cs typeface="Calibri"/>
            </a:endParaRPr>
          </a:p>
          <a:p>
            <a:pPr marL="0" indent="0">
              <a:buNone/>
            </a:pPr>
            <a:r>
              <a:rPr lang="en" dirty="0">
                <a:latin typeface="Calibri"/>
                <a:cs typeface="Calibri"/>
              </a:rPr>
              <a:t>Touching own body parts</a:t>
            </a:r>
            <a:endParaRPr>
              <a:latin typeface="Calibri"/>
              <a:cs typeface="Calibri"/>
            </a:endParaRPr>
          </a:p>
          <a:p>
            <a:pPr marL="0" indent="0">
              <a:buNone/>
            </a:pPr>
            <a:r>
              <a:rPr lang="en" dirty="0">
                <a:latin typeface="Calibri"/>
                <a:cs typeface="Calibri"/>
              </a:rPr>
              <a:t>Touching someone else’s body (with their consent)</a:t>
            </a:r>
            <a:endParaRPr>
              <a:latin typeface="Calibri"/>
              <a:cs typeface="Calibri"/>
            </a:endParaRPr>
          </a:p>
          <a:p>
            <a:pPr marL="0" indent="0">
              <a:buNone/>
            </a:pPr>
            <a:r>
              <a:rPr lang="en" dirty="0">
                <a:latin typeface="Calibri"/>
                <a:cs typeface="Calibri"/>
              </a:rPr>
              <a:t>Talking about private touch</a:t>
            </a:r>
            <a:endParaRPr>
              <a:latin typeface="Calibri"/>
              <a:cs typeface="Calibri"/>
            </a:endParaRPr>
          </a:p>
          <a:p>
            <a:pPr marL="0" indent="0">
              <a:buNone/>
            </a:pPr>
            <a:r>
              <a:rPr lang="en" dirty="0">
                <a:latin typeface="Calibri"/>
                <a:cs typeface="Calibri"/>
              </a:rPr>
              <a:t>Talking about private body parts and functions</a:t>
            </a:r>
            <a:endParaRPr>
              <a:latin typeface="Calibri"/>
              <a:cs typeface="Calibri"/>
            </a:endParaRPr>
          </a:p>
          <a:p>
            <a:pPr marL="0" indent="0">
              <a:buNone/>
            </a:pPr>
            <a:endParaRPr/>
          </a:p>
        </p:txBody>
      </p:sp>
      <p:sp>
        <p:nvSpPr>
          <p:cNvPr id="141" name="Google Shape;141;p25"/>
          <p:cNvSpPr txBox="1"/>
          <p:nvPr/>
        </p:nvSpPr>
        <p:spPr>
          <a:xfrm>
            <a:off x="1438824" y="5657191"/>
            <a:ext cx="9632800" cy="1198000"/>
          </a:xfrm>
          <a:prstGeom prst="rect">
            <a:avLst/>
          </a:prstGeom>
          <a:noFill/>
          <a:ln>
            <a:noFill/>
          </a:ln>
        </p:spPr>
        <p:txBody>
          <a:bodyPr spcFirstLastPara="1" wrap="square" lIns="121900" tIns="121900" rIns="121900" bIns="121900" anchor="t" anchorCtr="0">
            <a:noAutofit/>
          </a:bodyPr>
          <a:lstStyle/>
          <a:p>
            <a:r>
              <a:rPr lang="en" sz="2400" dirty="0">
                <a:solidFill>
                  <a:srgbClr val="0070C0"/>
                </a:solidFill>
              </a:rPr>
              <a:t>What could you do or say if someone was breaking a privacy rule?</a:t>
            </a:r>
            <a:endParaRPr lang="en-US" sz="2400">
              <a:solidFill>
                <a:srgbClr val="0070C0"/>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xEl>
                                              <p:pRg st="0" end="0"/>
                                            </p:txEl>
                                          </p:spTgt>
                                        </p:tgtEl>
                                        <p:attrNameLst>
                                          <p:attrName>style.visibility</p:attrName>
                                        </p:attrNameLst>
                                      </p:cBhvr>
                                      <p:to>
                                        <p:strVal val="visible"/>
                                      </p:to>
                                    </p:set>
                                    <p:animEffect transition="in" filter="fade">
                                      <p:cBhvr>
                                        <p:cTn id="7" dur="1000"/>
                                        <p:tgtEl>
                                          <p:spTgt spid="1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
                                            <p:txEl>
                                              <p:pRg st="1" end="1"/>
                                            </p:txEl>
                                          </p:spTgt>
                                        </p:tgtEl>
                                        <p:attrNameLst>
                                          <p:attrName>style.visibility</p:attrName>
                                        </p:attrNameLst>
                                      </p:cBhvr>
                                      <p:to>
                                        <p:strVal val="visible"/>
                                      </p:to>
                                    </p:set>
                                    <p:animEffect transition="in" filter="fade">
                                      <p:cBhvr>
                                        <p:cTn id="12" dur="1000"/>
                                        <p:tgtEl>
                                          <p:spTgt spid="1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9">
                                            <p:txEl>
                                              <p:pRg st="2" end="2"/>
                                            </p:txEl>
                                          </p:spTgt>
                                        </p:tgtEl>
                                        <p:attrNameLst>
                                          <p:attrName>style.visibility</p:attrName>
                                        </p:attrNameLst>
                                      </p:cBhvr>
                                      <p:to>
                                        <p:strVal val="visible"/>
                                      </p:to>
                                    </p:set>
                                    <p:animEffect transition="in" filter="fade">
                                      <p:cBhvr>
                                        <p:cTn id="17" dur="1000"/>
                                        <p:tgtEl>
                                          <p:spTgt spid="1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9">
                                            <p:txEl>
                                              <p:pRg st="3" end="3"/>
                                            </p:txEl>
                                          </p:spTgt>
                                        </p:tgtEl>
                                        <p:attrNameLst>
                                          <p:attrName>style.visibility</p:attrName>
                                        </p:attrNameLst>
                                      </p:cBhvr>
                                      <p:to>
                                        <p:strVal val="visible"/>
                                      </p:to>
                                    </p:set>
                                    <p:animEffect transition="in" filter="fade">
                                      <p:cBhvr>
                                        <p:cTn id="22" dur="1000"/>
                                        <p:tgtEl>
                                          <p:spTgt spid="1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9">
                                            <p:txEl>
                                              <p:pRg st="4" end="4"/>
                                            </p:txEl>
                                          </p:spTgt>
                                        </p:tgtEl>
                                        <p:attrNameLst>
                                          <p:attrName>style.visibility</p:attrName>
                                        </p:attrNameLst>
                                      </p:cBhvr>
                                      <p:to>
                                        <p:strVal val="visible"/>
                                      </p:to>
                                    </p:set>
                                    <p:animEffect transition="in" filter="fade">
                                      <p:cBhvr>
                                        <p:cTn id="27" dur="1000"/>
                                        <p:tgtEl>
                                          <p:spTgt spid="1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0">
                                            <p:txEl>
                                              <p:pRg st="0" end="0"/>
                                            </p:txEl>
                                          </p:spTgt>
                                        </p:tgtEl>
                                        <p:attrNameLst>
                                          <p:attrName>style.visibility</p:attrName>
                                        </p:attrNameLst>
                                      </p:cBhvr>
                                      <p:to>
                                        <p:strVal val="visible"/>
                                      </p:to>
                                    </p:set>
                                    <p:animEffect transition="in" filter="fade">
                                      <p:cBhvr>
                                        <p:cTn id="32" dur="1000"/>
                                        <p:tgtEl>
                                          <p:spTgt spid="14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0">
                                            <p:txEl>
                                              <p:pRg st="1" end="1"/>
                                            </p:txEl>
                                          </p:spTgt>
                                        </p:tgtEl>
                                        <p:attrNameLst>
                                          <p:attrName>style.visibility</p:attrName>
                                        </p:attrNameLst>
                                      </p:cBhvr>
                                      <p:to>
                                        <p:strVal val="visible"/>
                                      </p:to>
                                    </p:set>
                                    <p:animEffect transition="in" filter="fade">
                                      <p:cBhvr>
                                        <p:cTn id="37" dur="1000"/>
                                        <p:tgtEl>
                                          <p:spTgt spid="14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0">
                                            <p:txEl>
                                              <p:pRg st="2" end="2"/>
                                            </p:txEl>
                                          </p:spTgt>
                                        </p:tgtEl>
                                        <p:attrNameLst>
                                          <p:attrName>style.visibility</p:attrName>
                                        </p:attrNameLst>
                                      </p:cBhvr>
                                      <p:to>
                                        <p:strVal val="visible"/>
                                      </p:to>
                                    </p:set>
                                    <p:animEffect transition="in" filter="fade">
                                      <p:cBhvr>
                                        <p:cTn id="42" dur="1000"/>
                                        <p:tgtEl>
                                          <p:spTgt spid="14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0">
                                            <p:txEl>
                                              <p:pRg st="3" end="3"/>
                                            </p:txEl>
                                          </p:spTgt>
                                        </p:tgtEl>
                                        <p:attrNameLst>
                                          <p:attrName>style.visibility</p:attrName>
                                        </p:attrNameLst>
                                      </p:cBhvr>
                                      <p:to>
                                        <p:strVal val="visible"/>
                                      </p:to>
                                    </p:set>
                                    <p:animEffect transition="in" filter="fade">
                                      <p:cBhvr>
                                        <p:cTn id="47" dur="1000"/>
                                        <p:tgtEl>
                                          <p:spTgt spid="140">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0">
                                            <p:txEl>
                                              <p:pRg st="4" end="4"/>
                                            </p:txEl>
                                          </p:spTgt>
                                        </p:tgtEl>
                                        <p:attrNameLst>
                                          <p:attrName>style.visibility</p:attrName>
                                        </p:attrNameLst>
                                      </p:cBhvr>
                                      <p:to>
                                        <p:strVal val="visible"/>
                                      </p:to>
                                    </p:set>
                                    <p:animEffect transition="in" filter="fade">
                                      <p:cBhvr>
                                        <p:cTn id="52" dur="1000"/>
                                        <p:tgtEl>
                                          <p:spTgt spid="1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F5E60-B45B-4092-B6DA-F6F02F3FCCDF}"/>
              </a:ext>
            </a:extLst>
          </p:cNvPr>
          <p:cNvSpPr>
            <a:spLocks noGrp="1"/>
          </p:cNvSpPr>
          <p:nvPr>
            <p:ph type="title"/>
          </p:nvPr>
        </p:nvSpPr>
        <p:spPr>
          <a:xfrm>
            <a:off x="372448" y="1383738"/>
            <a:ext cx="5281187" cy="962953"/>
          </a:xfrm>
        </p:spPr>
        <p:txBody>
          <a:bodyPr anchor="b">
            <a:normAutofit/>
          </a:bodyPr>
          <a:lstStyle/>
          <a:p>
            <a:r>
              <a:rPr lang="en-US" sz="2800" b="1" dirty="0">
                <a:latin typeface="Arial" panose="020B0604020202020204" pitchFamily="34" charset="0"/>
                <a:cs typeface="Arial" panose="020B0604020202020204" pitchFamily="34" charset="0"/>
              </a:rPr>
              <a:t>How do I know when I am ready for sex?</a:t>
            </a:r>
          </a:p>
        </p:txBody>
      </p:sp>
      <p:sp>
        <p:nvSpPr>
          <p:cNvPr id="3" name="Content Placeholder 2">
            <a:extLst>
              <a:ext uri="{FF2B5EF4-FFF2-40B4-BE49-F238E27FC236}">
                <a16:creationId xmlns:a16="http://schemas.microsoft.com/office/drawing/2014/main" id="{89AFA346-8228-4B85-BC21-27D90A03E11B}"/>
              </a:ext>
            </a:extLst>
          </p:cNvPr>
          <p:cNvSpPr>
            <a:spLocks noGrp="1"/>
          </p:cNvSpPr>
          <p:nvPr>
            <p:ph idx="1"/>
          </p:nvPr>
        </p:nvSpPr>
        <p:spPr>
          <a:xfrm>
            <a:off x="372448" y="2543072"/>
            <a:ext cx="5921671" cy="3974191"/>
          </a:xfrm>
        </p:spPr>
        <p:txBody>
          <a:bodyPr anchor="ctr">
            <a:normAutofit fontScale="92500"/>
          </a:bodyPr>
          <a:lstStyle/>
          <a:p>
            <a:pPr marL="0" indent="0">
              <a:buNone/>
            </a:pPr>
            <a:r>
              <a:rPr lang="en-US" sz="2000" dirty="0">
                <a:cs typeface="Arial" panose="020B0604020202020204" pitchFamily="34" charset="0"/>
              </a:rPr>
              <a:t>- </a:t>
            </a:r>
            <a:r>
              <a:rPr lang="en-US" sz="2400" dirty="0">
                <a:cs typeface="Arial" panose="020B0604020202020204" pitchFamily="34" charset="0"/>
              </a:rPr>
              <a:t>Tear a piece of paper in ½ </a:t>
            </a:r>
          </a:p>
          <a:p>
            <a:pPr marL="0" indent="0">
              <a:buNone/>
            </a:pPr>
            <a:r>
              <a:rPr lang="en-US" sz="2400" dirty="0">
                <a:cs typeface="Arial" panose="020B0604020202020204" pitchFamily="34" charset="0"/>
              </a:rPr>
              <a:t>- Keep ½ to write down </a:t>
            </a:r>
            <a:r>
              <a:rPr lang="en-US" sz="2400" b="1" dirty="0">
                <a:cs typeface="Arial" panose="020B0604020202020204" pitchFamily="34" charset="0"/>
              </a:rPr>
              <a:t>questions</a:t>
            </a:r>
            <a:r>
              <a:rPr lang="en-US" sz="2400" dirty="0">
                <a:cs typeface="Arial" panose="020B0604020202020204" pitchFamily="34" charset="0"/>
              </a:rPr>
              <a:t> you have (feel free to ask them out loud during the presentation or save them for the end)</a:t>
            </a:r>
          </a:p>
          <a:p>
            <a:pPr>
              <a:buFontTx/>
              <a:buChar char="-"/>
            </a:pPr>
            <a:endParaRPr lang="en-US" sz="2400" dirty="0">
              <a:cs typeface="Arial" panose="020B0604020202020204" pitchFamily="34" charset="0"/>
            </a:endParaRPr>
          </a:p>
          <a:p>
            <a:pPr>
              <a:buFontTx/>
              <a:buChar char="-"/>
            </a:pPr>
            <a:r>
              <a:rPr lang="en-US" sz="2400" dirty="0">
                <a:cs typeface="Arial" panose="020B0604020202020204" pitchFamily="34" charset="0"/>
              </a:rPr>
              <a:t>On the 2</a:t>
            </a:r>
            <a:r>
              <a:rPr lang="en-US" sz="2400" baseline="30000" dirty="0">
                <a:cs typeface="Arial" panose="020B0604020202020204" pitchFamily="34" charset="0"/>
              </a:rPr>
              <a:t>nd</a:t>
            </a:r>
            <a:r>
              <a:rPr lang="en-US" sz="2400" dirty="0">
                <a:cs typeface="Arial" panose="020B0604020202020204" pitchFamily="34" charset="0"/>
              </a:rPr>
              <a:t> ½ write down </a:t>
            </a:r>
            <a:r>
              <a:rPr lang="en-US" sz="2400" b="1" dirty="0">
                <a:cs typeface="Arial" panose="020B0604020202020204" pitchFamily="34" charset="0"/>
              </a:rPr>
              <a:t>3 criteria for having sex</a:t>
            </a:r>
            <a:endParaRPr lang="en-US" sz="2400" dirty="0">
              <a:cs typeface="Arial" panose="020B0604020202020204" pitchFamily="34" charset="0"/>
            </a:endParaRPr>
          </a:p>
          <a:p>
            <a:pPr>
              <a:buFontTx/>
              <a:buChar char="-"/>
            </a:pPr>
            <a:r>
              <a:rPr lang="en-US" sz="2400" dirty="0">
                <a:cs typeface="Arial" panose="020B0604020202020204" pitchFamily="34" charset="0"/>
              </a:rPr>
              <a:t>Crumple up the paper</a:t>
            </a:r>
          </a:p>
          <a:p>
            <a:pPr>
              <a:buFontTx/>
              <a:buChar char="-"/>
            </a:pPr>
            <a:r>
              <a:rPr lang="en-US" sz="2400" dirty="0">
                <a:cs typeface="Arial" panose="020B0604020202020204" pitchFamily="34" charset="0"/>
              </a:rPr>
              <a:t>Throw it at the target </a:t>
            </a:r>
          </a:p>
          <a:p>
            <a:pPr>
              <a:buFontTx/>
              <a:buChar char="-"/>
            </a:pPr>
            <a:r>
              <a:rPr lang="en-US" sz="2400" dirty="0">
                <a:cs typeface="Arial" panose="020B0604020202020204" pitchFamily="34" charset="0"/>
              </a:rPr>
              <a:t>Presenter shares student’s criteria for having sex</a:t>
            </a:r>
          </a:p>
        </p:txBody>
      </p:sp>
      <p:pic>
        <p:nvPicPr>
          <p:cNvPr id="4" name="Picture 3">
            <a:extLst>
              <a:ext uri="{FF2B5EF4-FFF2-40B4-BE49-F238E27FC236}">
                <a16:creationId xmlns:a16="http://schemas.microsoft.com/office/drawing/2014/main" id="{D685AA3B-201A-450C-9B6C-7478AC0AF372}"/>
              </a:ext>
            </a:extLst>
          </p:cNvPr>
          <p:cNvPicPr>
            <a:picLocks noChangeAspect="1"/>
          </p:cNvPicPr>
          <p:nvPr/>
        </p:nvPicPr>
        <p:blipFill rotWithShape="1">
          <a:blip r:embed="rId3"/>
          <a:srcRect l="287" r="778" b="-1"/>
          <a:stretch/>
        </p:blipFill>
        <p:spPr>
          <a:xfrm>
            <a:off x="6538366" y="1383738"/>
            <a:ext cx="4929098" cy="4756870"/>
          </a:xfrm>
          <a:prstGeom prst="rect">
            <a:avLst/>
          </a:prstGeom>
        </p:spPr>
      </p:pic>
      <p:sp>
        <p:nvSpPr>
          <p:cNvPr id="5" name="Title 1">
            <a:extLst>
              <a:ext uri="{FF2B5EF4-FFF2-40B4-BE49-F238E27FC236}">
                <a16:creationId xmlns:a16="http://schemas.microsoft.com/office/drawing/2014/main" id="{B1D221C8-8ADA-4CBB-8379-04BE9175C09E}"/>
              </a:ext>
            </a:extLst>
          </p:cNvPr>
          <p:cNvSpPr txBox="1">
            <a:spLocks/>
          </p:cNvSpPr>
          <p:nvPr/>
        </p:nvSpPr>
        <p:spPr>
          <a:xfrm>
            <a:off x="372449" y="187689"/>
            <a:ext cx="8527711" cy="6962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rgbClr val="ED1C24"/>
                </a:solidFill>
                <a:latin typeface="TheSansB W9 Black" panose="020B0902050302020203" pitchFamily="34" charset="0"/>
                <a:ea typeface="+mj-ea"/>
                <a:cs typeface="+mj-cs"/>
              </a:defRPr>
            </a:lvl1pPr>
          </a:lstStyle>
          <a:p>
            <a:r>
              <a:rPr lang="en-US" sz="3600" b="1" u="sng" dirty="0">
                <a:latin typeface="Arial" panose="020B0604020202020204" pitchFamily="34" charset="0"/>
                <a:cs typeface="Arial" panose="020B0604020202020204" pitchFamily="34" charset="0"/>
              </a:rPr>
              <a:t>ACTIVITY: Snowball Target Practice</a:t>
            </a:r>
          </a:p>
        </p:txBody>
      </p:sp>
    </p:spTree>
    <p:extLst>
      <p:ext uri="{BB962C8B-B14F-4D97-AF65-F5344CB8AC3E}">
        <p14:creationId xmlns:p14="http://schemas.microsoft.com/office/powerpoint/2010/main" val="232019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139AA-A207-4898-B3D7-2289B1C4B2C7}"/>
              </a:ext>
            </a:extLst>
          </p:cNvPr>
          <p:cNvSpPr>
            <a:spLocks noGrp="1"/>
          </p:cNvSpPr>
          <p:nvPr>
            <p:ph type="title"/>
          </p:nvPr>
        </p:nvSpPr>
        <p:spPr>
          <a:xfrm>
            <a:off x="401964" y="690373"/>
            <a:ext cx="5820595" cy="1325563"/>
          </a:xfrm>
        </p:spPr>
        <p:txBody>
          <a:bodyPr vert="horz" lIns="91440" tIns="45720" rIns="91440" bIns="45720" rtlCol="0" anchor="ctr">
            <a:normAutofit fontScale="90000"/>
          </a:bodyPr>
          <a:lstStyle/>
          <a:p>
            <a:pPr algn="ctr"/>
            <a:r>
              <a:rPr lang="en-US" b="1" u="sng" dirty="0">
                <a:latin typeface="Arial" panose="020B0604020202020204" pitchFamily="34" charset="0"/>
                <a:cs typeface="Arial" panose="020B0604020202020204" pitchFamily="34" charset="0"/>
              </a:rPr>
              <a:t>Sexual Readiness</a:t>
            </a:r>
            <a:br>
              <a:rPr lang="en-US" b="1" u="sng" dirty="0">
                <a:latin typeface="Arial" panose="020B0604020202020204" pitchFamily="34" charset="0"/>
                <a:cs typeface="Arial" panose="020B0604020202020204" pitchFamily="34" charset="0"/>
              </a:rPr>
            </a:br>
            <a:br>
              <a:rPr lang="en-US" sz="2100" u="sng" dirty="0"/>
            </a:br>
            <a:r>
              <a:rPr lang="en-US" altLang="en-US" sz="2700" i="1" dirty="0"/>
              <a:t>People become ready for sex at different times in their life &amp; for different reasons.</a:t>
            </a:r>
            <a:br>
              <a:rPr lang="en-US" altLang="en-US" sz="2700" i="1" dirty="0"/>
            </a:br>
            <a:endParaRPr lang="en-US" sz="2700" i="1" dirty="0"/>
          </a:p>
        </p:txBody>
      </p:sp>
      <p:sp>
        <p:nvSpPr>
          <p:cNvPr id="3" name="Content Placeholder 2">
            <a:extLst>
              <a:ext uri="{FF2B5EF4-FFF2-40B4-BE49-F238E27FC236}">
                <a16:creationId xmlns:a16="http://schemas.microsoft.com/office/drawing/2014/main" id="{961189BE-11F0-4BF3-8B83-6CBD0F46FDF0}"/>
              </a:ext>
            </a:extLst>
          </p:cNvPr>
          <p:cNvSpPr>
            <a:spLocks noGrp="1"/>
          </p:cNvSpPr>
          <p:nvPr>
            <p:ph sz="half" idx="1"/>
          </p:nvPr>
        </p:nvSpPr>
        <p:spPr>
          <a:xfrm>
            <a:off x="401964" y="2103318"/>
            <a:ext cx="6084366" cy="4739563"/>
          </a:xfrm>
        </p:spPr>
        <p:txBody>
          <a:bodyPr vert="horz" lIns="91440" tIns="45720" rIns="91440" bIns="45720" rtlCol="0">
            <a:normAutofit fontScale="85000" lnSpcReduction="20000"/>
          </a:bodyPr>
          <a:lstStyle/>
          <a:p>
            <a:pPr marR="0">
              <a:spcBef>
                <a:spcPts val="0"/>
              </a:spcBef>
              <a:spcAft>
                <a:spcPts val="600"/>
              </a:spcAft>
              <a:buFont typeface="Wingdings" panose="05000000000000000000" pitchFamily="2" charset="2"/>
              <a:buChar char="ü"/>
            </a:pPr>
            <a:r>
              <a:rPr lang="en-US" sz="1900" dirty="0">
                <a:ln>
                  <a:noFill/>
                </a:ln>
                <a:effectLst/>
              </a:rPr>
              <a:t>You and your partner are of </a:t>
            </a:r>
            <a:r>
              <a:rPr lang="en-US" sz="1900" b="1" u="sng" dirty="0">
                <a:ln>
                  <a:noFill/>
                </a:ln>
                <a:effectLst/>
              </a:rPr>
              <a:t>legal age to provide</a:t>
            </a:r>
            <a:r>
              <a:rPr lang="en-US" sz="1900" dirty="0">
                <a:ln>
                  <a:noFill/>
                </a:ln>
                <a:effectLst/>
              </a:rPr>
              <a:t> </a:t>
            </a:r>
            <a:r>
              <a:rPr lang="en-US" sz="1900" b="1" u="sng" dirty="0">
                <a:ln>
                  <a:noFill/>
                </a:ln>
                <a:effectLst/>
              </a:rPr>
              <a:t>consent.</a:t>
            </a:r>
          </a:p>
          <a:p>
            <a:pPr marL="0" marR="0">
              <a:spcBef>
                <a:spcPts val="0"/>
              </a:spcBef>
              <a:spcAft>
                <a:spcPts val="600"/>
              </a:spcAft>
            </a:pPr>
            <a:endParaRPr lang="en-US" sz="1900" b="1" dirty="0">
              <a:ln>
                <a:noFill/>
              </a:ln>
              <a:effectLst/>
            </a:endParaRPr>
          </a:p>
          <a:p>
            <a:pPr marR="0">
              <a:spcBef>
                <a:spcPts val="0"/>
              </a:spcBef>
              <a:spcAft>
                <a:spcPts val="600"/>
              </a:spcAft>
              <a:buFont typeface="Wingdings" panose="05000000000000000000" pitchFamily="2" charset="2"/>
              <a:buChar char="ü"/>
            </a:pPr>
            <a:r>
              <a:rPr lang="en-US" sz="1900" dirty="0">
                <a:ln>
                  <a:noFill/>
                </a:ln>
                <a:effectLst/>
              </a:rPr>
              <a:t>Having a sexual relationship at this time in your life does not violate your religious or moral </a:t>
            </a:r>
            <a:r>
              <a:rPr lang="en-US" sz="1900" b="1" u="sng" dirty="0">
                <a:ln>
                  <a:noFill/>
                </a:ln>
                <a:effectLst/>
              </a:rPr>
              <a:t>ethics</a:t>
            </a:r>
            <a:r>
              <a:rPr lang="en-US" sz="1900" b="1" dirty="0">
                <a:ln>
                  <a:noFill/>
                </a:ln>
                <a:effectLst/>
              </a:rPr>
              <a:t>.</a:t>
            </a:r>
          </a:p>
          <a:p>
            <a:pPr marR="0">
              <a:spcBef>
                <a:spcPts val="0"/>
              </a:spcBef>
              <a:spcAft>
                <a:spcPts val="600"/>
              </a:spcAft>
            </a:pPr>
            <a:endParaRPr lang="en-US" sz="1900" dirty="0">
              <a:ln>
                <a:noFill/>
              </a:ln>
              <a:effectLst/>
            </a:endParaRPr>
          </a:p>
          <a:p>
            <a:pPr marR="0">
              <a:spcBef>
                <a:spcPts val="0"/>
              </a:spcBef>
              <a:spcAft>
                <a:spcPts val="600"/>
              </a:spcAft>
              <a:buFont typeface="Wingdings" panose="05000000000000000000" pitchFamily="2" charset="2"/>
              <a:buChar char="ü"/>
            </a:pPr>
            <a:r>
              <a:rPr lang="en-US" sz="1900" dirty="0">
                <a:ln>
                  <a:noFill/>
                </a:ln>
                <a:effectLst/>
              </a:rPr>
              <a:t> You do not feel </a:t>
            </a:r>
            <a:r>
              <a:rPr lang="en-US" sz="1900" b="1" dirty="0">
                <a:ln>
                  <a:noFill/>
                </a:ln>
                <a:effectLst/>
              </a:rPr>
              <a:t>guilty or frightened </a:t>
            </a:r>
            <a:r>
              <a:rPr lang="en-US" sz="1900" dirty="0">
                <a:ln>
                  <a:noFill/>
                </a:ln>
                <a:effectLst/>
              </a:rPr>
              <a:t>about friends/family knowing.</a:t>
            </a:r>
          </a:p>
          <a:p>
            <a:pPr marR="0">
              <a:spcBef>
                <a:spcPts val="0"/>
              </a:spcBef>
              <a:spcAft>
                <a:spcPts val="600"/>
              </a:spcAft>
            </a:pPr>
            <a:endParaRPr lang="en-US" sz="1900" dirty="0">
              <a:ln>
                <a:noFill/>
              </a:ln>
              <a:effectLst/>
            </a:endParaRPr>
          </a:p>
          <a:p>
            <a:pPr marR="0">
              <a:spcBef>
                <a:spcPts val="0"/>
              </a:spcBef>
              <a:spcAft>
                <a:spcPts val="600"/>
              </a:spcAft>
              <a:buFont typeface="Wingdings" panose="05000000000000000000" pitchFamily="2" charset="2"/>
              <a:buChar char="ü"/>
            </a:pPr>
            <a:r>
              <a:rPr lang="en-US" sz="1900" dirty="0">
                <a:ln>
                  <a:noFill/>
                </a:ln>
                <a:effectLst/>
              </a:rPr>
              <a:t>You are </a:t>
            </a:r>
            <a:r>
              <a:rPr lang="en-US" sz="1900" b="1" dirty="0">
                <a:ln>
                  <a:noFill/>
                </a:ln>
                <a:effectLst/>
              </a:rPr>
              <a:t>confident</a:t>
            </a:r>
            <a:r>
              <a:rPr lang="en-US" sz="1900" dirty="0">
                <a:ln>
                  <a:noFill/>
                </a:ln>
                <a:effectLst/>
              </a:rPr>
              <a:t> that you will not be humiliated and that your reputation will not be hurt</a:t>
            </a:r>
          </a:p>
          <a:p>
            <a:pPr marR="0">
              <a:spcBef>
                <a:spcPts val="0"/>
              </a:spcBef>
              <a:spcAft>
                <a:spcPts val="600"/>
              </a:spcAft>
            </a:pPr>
            <a:endParaRPr lang="en-US" sz="1900" dirty="0">
              <a:ln>
                <a:noFill/>
              </a:ln>
              <a:effectLst/>
            </a:endParaRPr>
          </a:p>
          <a:p>
            <a:pPr>
              <a:spcBef>
                <a:spcPts val="0"/>
              </a:spcBef>
              <a:spcAft>
                <a:spcPts val="600"/>
              </a:spcAft>
              <a:buFont typeface="Wingdings" panose="05000000000000000000" pitchFamily="2" charset="2"/>
              <a:buChar char="ü"/>
            </a:pPr>
            <a:r>
              <a:rPr lang="en-US" sz="1900" dirty="0">
                <a:ln>
                  <a:noFill/>
                </a:ln>
                <a:effectLst/>
              </a:rPr>
              <a:t>Neither partner is pressuring the other for sex.</a:t>
            </a:r>
          </a:p>
          <a:p>
            <a:pPr marR="0">
              <a:spcBef>
                <a:spcPts val="0"/>
              </a:spcBef>
              <a:spcAft>
                <a:spcPts val="600"/>
              </a:spcAft>
            </a:pPr>
            <a:endParaRPr lang="en-US" sz="1900" dirty="0">
              <a:ln>
                <a:noFill/>
              </a:ln>
              <a:effectLst/>
            </a:endParaRPr>
          </a:p>
          <a:p>
            <a:pPr>
              <a:spcBef>
                <a:spcPts val="0"/>
              </a:spcBef>
              <a:spcAft>
                <a:spcPts val="600"/>
              </a:spcAft>
              <a:buFont typeface="Wingdings" panose="05000000000000000000" pitchFamily="2" charset="2"/>
              <a:buChar char="ü"/>
            </a:pPr>
            <a:r>
              <a:rPr lang="en-US" sz="1900" dirty="0">
                <a:ln>
                  <a:noFill/>
                </a:ln>
                <a:effectLst/>
              </a:rPr>
              <a:t>You are </a:t>
            </a:r>
            <a:r>
              <a:rPr lang="en-US" sz="1900" b="1" dirty="0">
                <a:ln>
                  <a:noFill/>
                </a:ln>
                <a:effectLst/>
              </a:rPr>
              <a:t>NOT</a:t>
            </a:r>
            <a:r>
              <a:rPr lang="en-US" sz="1900" dirty="0">
                <a:ln>
                  <a:noFill/>
                </a:ln>
                <a:effectLst/>
              </a:rPr>
              <a:t> trying to:</a:t>
            </a:r>
          </a:p>
          <a:p>
            <a:pPr marL="0" marR="0" indent="0">
              <a:lnSpc>
                <a:spcPct val="100000"/>
              </a:lnSpc>
              <a:spcBef>
                <a:spcPts val="0"/>
              </a:spcBef>
              <a:spcAft>
                <a:spcPts val="600"/>
              </a:spcAft>
              <a:buNone/>
            </a:pPr>
            <a:r>
              <a:rPr lang="en-US" sz="1900" dirty="0">
                <a:ln>
                  <a:noFill/>
                </a:ln>
                <a:effectLst/>
              </a:rPr>
              <a:t>	a. prove anything (your strength </a:t>
            </a:r>
            <a:r>
              <a:rPr lang="en-US" sz="1900" dirty="0"/>
              <a:t>of your </a:t>
            </a:r>
            <a:r>
              <a:rPr lang="en-US" sz="1900" dirty="0">
                <a:ln>
                  <a:noFill/>
                </a:ln>
                <a:effectLst/>
              </a:rPr>
              <a:t>love, that you are 	mature, can attract a sexual partner or your sexual 	orientation)</a:t>
            </a:r>
          </a:p>
          <a:p>
            <a:pPr marL="0" marR="0" indent="0">
              <a:lnSpc>
                <a:spcPct val="100000"/>
              </a:lnSpc>
              <a:spcBef>
                <a:spcPts val="0"/>
              </a:spcBef>
              <a:spcAft>
                <a:spcPts val="600"/>
              </a:spcAft>
              <a:buNone/>
            </a:pPr>
            <a:r>
              <a:rPr lang="en-US" sz="1900" dirty="0"/>
              <a:t>	b.</a:t>
            </a:r>
            <a:r>
              <a:rPr lang="en-US" sz="1900" dirty="0">
                <a:ln>
                  <a:noFill/>
                </a:ln>
                <a:effectLst/>
              </a:rPr>
              <a:t> rebel against your parents/society </a:t>
            </a:r>
            <a:r>
              <a:rPr lang="en-US" sz="1900" dirty="0" err="1">
                <a:ln>
                  <a:noFill/>
                </a:ln>
                <a:effectLst/>
              </a:rPr>
              <a:t>etc</a:t>
            </a:r>
            <a:endParaRPr lang="en-US" sz="1900" dirty="0">
              <a:ln>
                <a:noFill/>
              </a:ln>
              <a:effectLst/>
            </a:endParaRPr>
          </a:p>
          <a:p>
            <a:pPr marL="0" marR="0" indent="0">
              <a:lnSpc>
                <a:spcPct val="100000"/>
              </a:lnSpc>
              <a:spcBef>
                <a:spcPts val="0"/>
              </a:spcBef>
              <a:spcAft>
                <a:spcPts val="600"/>
              </a:spcAft>
              <a:buNone/>
            </a:pPr>
            <a:r>
              <a:rPr lang="en-US" sz="1900" dirty="0">
                <a:ln>
                  <a:noFill/>
                </a:ln>
                <a:effectLst/>
              </a:rPr>
              <a:t>	c. improve a poor relationship.</a:t>
            </a:r>
          </a:p>
          <a:p>
            <a:pPr marL="457200" marR="0">
              <a:spcBef>
                <a:spcPts val="0"/>
              </a:spcBef>
              <a:spcAft>
                <a:spcPts val="600"/>
              </a:spcAft>
            </a:pPr>
            <a:endParaRPr lang="en-US" sz="700" dirty="0">
              <a:ln>
                <a:noFill/>
              </a:ln>
              <a:effectLst/>
            </a:endParaRPr>
          </a:p>
          <a:p>
            <a:pPr marL="0" marR="0">
              <a:spcBef>
                <a:spcPts val="0"/>
              </a:spcBef>
              <a:spcAft>
                <a:spcPts val="600"/>
              </a:spcAft>
            </a:pPr>
            <a:endParaRPr lang="en-US" sz="700" dirty="0">
              <a:ln>
                <a:noFill/>
              </a:ln>
              <a:effectLst/>
            </a:endParaRPr>
          </a:p>
        </p:txBody>
      </p:sp>
      <p:pic>
        <p:nvPicPr>
          <p:cNvPr id="11" name="Picture 10" descr="A person and person holding hands and walking in a field&#10;&#10;Description automatically generated with low confidence">
            <a:extLst>
              <a:ext uri="{FF2B5EF4-FFF2-40B4-BE49-F238E27FC236}">
                <a16:creationId xmlns:a16="http://schemas.microsoft.com/office/drawing/2014/main" id="{14A66A76-587D-4889-A580-376486444BF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722" r="1278" b="-1"/>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Tree>
    <p:extLst>
      <p:ext uri="{BB962C8B-B14F-4D97-AF65-F5344CB8AC3E}">
        <p14:creationId xmlns:p14="http://schemas.microsoft.com/office/powerpoint/2010/main" val="3543677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F13619-7FD5-4BCA-A2C4-1A2D2EFE4F5A}"/>
              </a:ext>
            </a:extLst>
          </p:cNvPr>
          <p:cNvSpPr txBox="1">
            <a:spLocks/>
          </p:cNvSpPr>
          <p:nvPr/>
        </p:nvSpPr>
        <p:spPr>
          <a:xfrm>
            <a:off x="3456337" y="1669499"/>
            <a:ext cx="4866470" cy="40834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8650" marR="0" lvl="0" indent="-342900" algn="l" defTabSz="914400" rtl="0" eaLnBrk="1" fontAlgn="auto" latinLnBrk="0" hangingPunct="1">
              <a:lnSpc>
                <a:spcPct val="90000"/>
              </a:lnSpc>
              <a:spcBef>
                <a:spcPts val="0"/>
              </a:spcBef>
              <a:spcAft>
                <a:spcPts val="0"/>
              </a:spcAft>
              <a:buClrTx/>
              <a:buSzTx/>
              <a:buFont typeface="Wingdings" panose="05000000000000000000" pitchFamily="2" charset="2"/>
              <a:buChar char="ü"/>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You can have fun together without any sexual activity and feel safe being “yourself”.</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28650" marR="0" lvl="0" indent="-342900" algn="l" defTabSz="914400" rtl="0" eaLnBrk="1" fontAlgn="auto" latinLnBrk="0" hangingPunct="1">
              <a:lnSpc>
                <a:spcPct val="90000"/>
              </a:lnSpc>
              <a:spcBef>
                <a:spcPts val="0"/>
              </a:spcBef>
              <a:spcAft>
                <a:spcPts val="0"/>
              </a:spcAft>
              <a:buClrTx/>
              <a:buSzTx/>
              <a:buFont typeface="Wingdings" panose="05000000000000000000" pitchFamily="2" charset="2"/>
              <a:buChar char="ü"/>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You can discuss the potential of contracting or transmitting </a:t>
            </a: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sexually transmitted diseases </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and are both prepared to get regular medical checks.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28650" marR="0" lvl="0" indent="-342900" algn="l" defTabSz="914400" rtl="0" eaLnBrk="1" fontAlgn="auto" latinLnBrk="0" hangingPunct="1">
              <a:lnSpc>
                <a:spcPct val="90000"/>
              </a:lnSpc>
              <a:spcBef>
                <a:spcPts val="0"/>
              </a:spcBef>
              <a:spcAft>
                <a:spcPts val="0"/>
              </a:spcAft>
              <a:buClrTx/>
              <a:buSzTx/>
              <a:buFont typeface="Wingdings" panose="05000000000000000000" pitchFamily="2" charset="2"/>
              <a:buChar char="ü"/>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You have discussed and agreed on what BOTH of you will do if </a:t>
            </a: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pregnancy</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occurs, because no contraception is 100% effective.</a:t>
            </a:r>
          </a:p>
          <a:p>
            <a:pPr marL="51435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28650" marR="0" lvl="0" indent="-342900" algn="l" defTabSz="914400" rtl="0" eaLnBrk="1" fontAlgn="auto" latinLnBrk="0" hangingPunct="1">
              <a:lnSpc>
                <a:spcPct val="90000"/>
              </a:lnSpc>
              <a:spcBef>
                <a:spcPts val="0"/>
              </a:spcBef>
              <a:spcAft>
                <a:spcPts val="0"/>
              </a:spcAft>
              <a:buClrTx/>
              <a:buSzTx/>
              <a:buFont typeface="Wingdings" panose="05000000000000000000" pitchFamily="2" charset="2"/>
              <a:buChar char="ü"/>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You can </a:t>
            </a: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afford</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condoms and prescription medicines and are not embarrassed to have them filled.</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439EF61-D079-4CDF-BC87-53D3BEDD2A05}"/>
              </a:ext>
            </a:extLst>
          </p:cNvPr>
          <p:cNvSpPr txBox="1"/>
          <p:nvPr/>
        </p:nvSpPr>
        <p:spPr>
          <a:xfrm>
            <a:off x="805100" y="644966"/>
            <a:ext cx="9320724" cy="153888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Sexual Readiness </a:t>
            </a:r>
            <a:r>
              <a:rPr kumimoji="0" 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continued</a:t>
            </a: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18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br>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42C38E9-7FAE-48A6-812F-D90ECC80BC46}"/>
              </a:ext>
            </a:extLst>
          </p:cNvPr>
          <p:cNvSpPr txBox="1"/>
          <p:nvPr/>
        </p:nvSpPr>
        <p:spPr>
          <a:xfrm>
            <a:off x="2571750" y="5751369"/>
            <a:ext cx="8343900" cy="923330"/>
          </a:xfrm>
          <a:prstGeom prst="rect">
            <a:avLst/>
          </a:prstGeom>
          <a:noFill/>
        </p:spPr>
        <p:txBody>
          <a:bodyPr wrap="square" rtlCol="0">
            <a:spAutoFit/>
          </a:bodyPr>
          <a:lstStyle/>
          <a:p>
            <a:r>
              <a:rPr kumimoji="0" lang="en-US" altLang="en-US" sz="1800" b="0"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Reflect on this statement: “</a:t>
            </a:r>
            <a:r>
              <a:rPr kumimoji="0" lang="en-US" altLang="en-US" sz="1800" b="1"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If</a:t>
            </a:r>
            <a:r>
              <a:rPr kumimoji="0" lang="en-US" altLang="en-US" sz="1800" b="0"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you are already sexually active and could change anything about your first time, is there </a:t>
            </a:r>
            <a:r>
              <a:rPr kumimoji="0" lang="en-US" altLang="en-US" sz="1800" b="1" i="1"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anything you would change</a:t>
            </a:r>
            <a:r>
              <a:rPr kumimoji="0" lang="en-US" altLang="en-US" sz="1800" b="0"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a:t>
            </a:r>
          </a:p>
          <a:p>
            <a:endParaRPr lang="en-US" dirty="0"/>
          </a:p>
        </p:txBody>
      </p:sp>
    </p:spTree>
    <p:extLst>
      <p:ext uri="{BB962C8B-B14F-4D97-AF65-F5344CB8AC3E}">
        <p14:creationId xmlns:p14="http://schemas.microsoft.com/office/powerpoint/2010/main" val="3568829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92;p31">
            <a:extLst>
              <a:ext uri="{FF2B5EF4-FFF2-40B4-BE49-F238E27FC236}">
                <a16:creationId xmlns:a16="http://schemas.microsoft.com/office/drawing/2014/main" id="{6F9F8491-73B3-4A64-AD1E-602318AC7468}"/>
              </a:ext>
            </a:extLst>
          </p:cNvPr>
          <p:cNvSpPr txBox="1">
            <a:spLocks/>
          </p:cNvSpPr>
          <p:nvPr/>
        </p:nvSpPr>
        <p:spPr>
          <a:xfrm>
            <a:off x="838199" y="230299"/>
            <a:ext cx="10515600" cy="1325563"/>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rgbClr val="ED1C24"/>
                </a:solidFill>
                <a:latin typeface="TheSansB W9 Black" panose="020B0902050302020203" pitchFamily="34" charset="0"/>
                <a:ea typeface="+mj-ea"/>
                <a:cs typeface="+mj-cs"/>
              </a:defRPr>
            </a:lvl1pPr>
          </a:lstStyle>
          <a:p>
            <a:pPr>
              <a:spcAft>
                <a:spcPts val="600"/>
              </a:spcAft>
              <a:buClr>
                <a:schemeClr val="accent1"/>
              </a:buClr>
              <a:buSzPts val="2400"/>
            </a:pPr>
            <a:r>
              <a:rPr lang="en-US" kern="1200" dirty="0">
                <a:latin typeface="TheSansB W9 Black" panose="020B0902050302020203" pitchFamily="34" charset="0"/>
                <a:ea typeface="+mj-ea"/>
                <a:cs typeface="+mj-cs"/>
              </a:rPr>
              <a:t>Healthy relationships take skill and practice!</a:t>
            </a:r>
          </a:p>
        </p:txBody>
      </p:sp>
      <p:pic>
        <p:nvPicPr>
          <p:cNvPr id="6" name="Google Shape;193;p31">
            <a:extLst>
              <a:ext uri="{FF2B5EF4-FFF2-40B4-BE49-F238E27FC236}">
                <a16:creationId xmlns:a16="http://schemas.microsoft.com/office/drawing/2014/main" id="{BB58558C-808A-4B6D-A4F2-0EB1430A9FBF}"/>
              </a:ext>
            </a:extLst>
          </p:cNvPr>
          <p:cNvPicPr preferRelativeResize="0"/>
          <p:nvPr/>
        </p:nvPicPr>
        <p:blipFill rotWithShape="1">
          <a:blip r:embed="rId3">
            <a:alphaModFix/>
          </a:blip>
          <a:srcRect/>
          <a:stretch/>
        </p:blipFill>
        <p:spPr>
          <a:xfrm>
            <a:off x="2187815" y="1292668"/>
            <a:ext cx="7816367" cy="5335033"/>
          </a:xfrm>
          <a:prstGeom prst="rect">
            <a:avLst/>
          </a:prstGeom>
          <a:noFill/>
          <a:ln>
            <a:noFill/>
          </a:ln>
        </p:spPr>
      </p:pic>
    </p:spTree>
    <p:extLst>
      <p:ext uri="{BB962C8B-B14F-4D97-AF65-F5344CB8AC3E}">
        <p14:creationId xmlns:p14="http://schemas.microsoft.com/office/powerpoint/2010/main" val="423267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1"/>
          <p:cNvSpPr>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1"/>
                </a:solidFill>
                <a:latin typeface="Economica"/>
                <a:ea typeface="Economica"/>
                <a:cs typeface="Economica"/>
                <a:sym typeface="Economica"/>
              </a:defRPr>
            </a:lvl1pPr>
            <a:lvl2pPr marR="0" lvl="1" algn="r" rtl="0">
              <a:lnSpc>
                <a:spcPct val="100000"/>
              </a:lnSpc>
              <a:spcBef>
                <a:spcPts val="0"/>
              </a:spcBef>
              <a:spcAft>
                <a:spcPts val="0"/>
              </a:spcAft>
              <a:buClr>
                <a:srgbClr val="000000"/>
              </a:buClr>
              <a:buFont typeface="Arial"/>
              <a:buNone/>
              <a:defRPr sz="1000" b="0" i="0" u="none" strike="noStrike" cap="none">
                <a:solidFill>
                  <a:schemeClr val="dk1"/>
                </a:solidFill>
                <a:latin typeface="Economica"/>
                <a:ea typeface="Economica"/>
                <a:cs typeface="Economica"/>
                <a:sym typeface="Economica"/>
              </a:defRPr>
            </a:lvl2pPr>
            <a:lvl3pPr marR="0" lvl="2" algn="r" rtl="0">
              <a:lnSpc>
                <a:spcPct val="100000"/>
              </a:lnSpc>
              <a:spcBef>
                <a:spcPts val="0"/>
              </a:spcBef>
              <a:spcAft>
                <a:spcPts val="0"/>
              </a:spcAft>
              <a:buClr>
                <a:srgbClr val="000000"/>
              </a:buClr>
              <a:buFont typeface="Arial"/>
              <a:buNone/>
              <a:defRPr sz="1000" b="0" i="0" u="none" strike="noStrike" cap="none">
                <a:solidFill>
                  <a:schemeClr val="dk1"/>
                </a:solidFill>
                <a:latin typeface="Economica"/>
                <a:ea typeface="Economica"/>
                <a:cs typeface="Economica"/>
                <a:sym typeface="Economica"/>
              </a:defRPr>
            </a:lvl3pPr>
            <a:lvl4pPr marR="0" lvl="3" algn="r" rtl="0">
              <a:lnSpc>
                <a:spcPct val="100000"/>
              </a:lnSpc>
              <a:spcBef>
                <a:spcPts val="0"/>
              </a:spcBef>
              <a:spcAft>
                <a:spcPts val="0"/>
              </a:spcAft>
              <a:buClr>
                <a:srgbClr val="000000"/>
              </a:buClr>
              <a:buFont typeface="Arial"/>
              <a:buNone/>
              <a:defRPr sz="1000" b="0" i="0" u="none" strike="noStrike" cap="none">
                <a:solidFill>
                  <a:schemeClr val="dk1"/>
                </a:solidFill>
                <a:latin typeface="Economica"/>
                <a:ea typeface="Economica"/>
                <a:cs typeface="Economica"/>
                <a:sym typeface="Economica"/>
              </a:defRPr>
            </a:lvl4pPr>
            <a:lvl5pPr marR="0" lvl="4" algn="r" rtl="0">
              <a:lnSpc>
                <a:spcPct val="100000"/>
              </a:lnSpc>
              <a:spcBef>
                <a:spcPts val="0"/>
              </a:spcBef>
              <a:spcAft>
                <a:spcPts val="0"/>
              </a:spcAft>
              <a:buClr>
                <a:srgbClr val="000000"/>
              </a:buClr>
              <a:buFont typeface="Arial"/>
              <a:buNone/>
              <a:defRPr sz="1000" b="0" i="0" u="none" strike="noStrike" cap="none">
                <a:solidFill>
                  <a:schemeClr val="dk1"/>
                </a:solidFill>
                <a:latin typeface="Economica"/>
                <a:ea typeface="Economica"/>
                <a:cs typeface="Economica"/>
                <a:sym typeface="Economica"/>
              </a:defRPr>
            </a:lvl5pPr>
            <a:lvl6pPr marR="0" lvl="5" algn="r" rtl="0">
              <a:lnSpc>
                <a:spcPct val="100000"/>
              </a:lnSpc>
              <a:spcBef>
                <a:spcPts val="0"/>
              </a:spcBef>
              <a:spcAft>
                <a:spcPts val="0"/>
              </a:spcAft>
              <a:buClr>
                <a:srgbClr val="000000"/>
              </a:buClr>
              <a:buFont typeface="Arial"/>
              <a:buNone/>
              <a:defRPr sz="1000" b="0" i="0" u="none" strike="noStrike" cap="none">
                <a:solidFill>
                  <a:schemeClr val="dk1"/>
                </a:solidFill>
                <a:latin typeface="Economica"/>
                <a:ea typeface="Economica"/>
                <a:cs typeface="Economica"/>
                <a:sym typeface="Economica"/>
              </a:defRPr>
            </a:lvl6pPr>
            <a:lvl7pPr marR="0" lvl="6" algn="r" rtl="0">
              <a:lnSpc>
                <a:spcPct val="100000"/>
              </a:lnSpc>
              <a:spcBef>
                <a:spcPts val="0"/>
              </a:spcBef>
              <a:spcAft>
                <a:spcPts val="0"/>
              </a:spcAft>
              <a:buClr>
                <a:srgbClr val="000000"/>
              </a:buClr>
              <a:buFont typeface="Arial"/>
              <a:buNone/>
              <a:defRPr sz="1000" b="0" i="0" u="none" strike="noStrike" cap="none">
                <a:solidFill>
                  <a:schemeClr val="dk1"/>
                </a:solidFill>
                <a:latin typeface="Economica"/>
                <a:ea typeface="Economica"/>
                <a:cs typeface="Economica"/>
                <a:sym typeface="Economica"/>
              </a:defRPr>
            </a:lvl7pPr>
            <a:lvl8pPr marR="0" lvl="7" algn="r" rtl="0">
              <a:lnSpc>
                <a:spcPct val="100000"/>
              </a:lnSpc>
              <a:spcBef>
                <a:spcPts val="0"/>
              </a:spcBef>
              <a:spcAft>
                <a:spcPts val="0"/>
              </a:spcAft>
              <a:buClr>
                <a:srgbClr val="000000"/>
              </a:buClr>
              <a:buFont typeface="Arial"/>
              <a:buNone/>
              <a:defRPr sz="1000" b="0" i="0" u="none" strike="noStrike" cap="none">
                <a:solidFill>
                  <a:schemeClr val="dk1"/>
                </a:solidFill>
                <a:latin typeface="Economica"/>
                <a:ea typeface="Economica"/>
                <a:cs typeface="Economica"/>
                <a:sym typeface="Economica"/>
              </a:defRPr>
            </a:lvl8pPr>
            <a:lvl9pPr marR="0" lvl="8" algn="r" rtl="0">
              <a:lnSpc>
                <a:spcPct val="100000"/>
              </a:lnSpc>
              <a:spcBef>
                <a:spcPts val="0"/>
              </a:spcBef>
              <a:spcAft>
                <a:spcPts val="0"/>
              </a:spcAft>
              <a:buClr>
                <a:srgbClr val="000000"/>
              </a:buClr>
              <a:buFont typeface="Arial"/>
              <a:buNone/>
              <a:defRPr sz="1000" b="0" i="0" u="none" strike="noStrike" cap="none">
                <a:solidFill>
                  <a:schemeClr val="dk1"/>
                </a:solidFill>
                <a:latin typeface="Economica"/>
                <a:ea typeface="Economica"/>
                <a:cs typeface="Economica"/>
                <a:sym typeface="Economica"/>
              </a:defRPr>
            </a:lvl9pPr>
          </a:lstStyle>
          <a:p>
            <a:pPr algn="r"/>
            <a:fld id="{00000000-1234-1234-1234-123412341234}" type="slidenum">
              <a:rPr lang="en" smtClean="0"/>
              <a:pPr algn="r"/>
              <a:t>27</a:t>
            </a:fld>
            <a:endParaRPr sz="1333">
              <a:solidFill>
                <a:schemeClr val="dk1"/>
              </a:solidFill>
              <a:latin typeface="Economica"/>
              <a:ea typeface="Economica"/>
              <a:cs typeface="Economica"/>
              <a:sym typeface="Economica"/>
            </a:endParaRPr>
          </a:p>
        </p:txBody>
      </p:sp>
      <p:sp>
        <p:nvSpPr>
          <p:cNvPr id="192" name="Google Shape;192;p31"/>
          <p:cNvSpPr txBox="1">
            <a:spLocks noGrp="1"/>
          </p:cNvSpPr>
          <p:nvPr>
            <p:ph type="title" idx="4294967295"/>
          </p:nvPr>
        </p:nvSpPr>
        <p:spPr>
          <a:xfrm>
            <a:off x="664600" y="369177"/>
            <a:ext cx="10862800" cy="446400"/>
          </a:xfrm>
          <a:prstGeom prst="rect">
            <a:avLst/>
          </a:prstGeom>
          <a:noFill/>
          <a:ln>
            <a:noFill/>
          </a:ln>
        </p:spPr>
        <p:txBody>
          <a:bodyPr spcFirstLastPara="1" vert="horz" wrap="square" lIns="0" tIns="0" rIns="0" bIns="0" rtlCol="0" anchor="t" anchorCtr="0">
            <a:noAutofit/>
          </a:bodyPr>
          <a:lstStyle/>
          <a:p>
            <a:pPr>
              <a:spcBef>
                <a:spcPts val="0"/>
              </a:spcBef>
              <a:buClr>
                <a:schemeClr val="accent1"/>
              </a:buClr>
              <a:buSzPts val="2400"/>
            </a:pPr>
            <a:r>
              <a:rPr lang="en" dirty="0"/>
              <a:t>VIDEO:</a:t>
            </a:r>
            <a:endParaRPr dirty="0"/>
          </a:p>
        </p:txBody>
      </p:sp>
      <p:pic>
        <p:nvPicPr>
          <p:cNvPr id="2" name="Online Media 1" title="What Makes A Relationship Healthy?">
            <a:hlinkClick r:id="" action="ppaction://media"/>
            <a:extLst>
              <a:ext uri="{FF2B5EF4-FFF2-40B4-BE49-F238E27FC236}">
                <a16:creationId xmlns:a16="http://schemas.microsoft.com/office/drawing/2014/main" id="{097F99B9-607B-4565-AAA5-A8EED03FA16B}"/>
              </a:ext>
            </a:extLst>
          </p:cNvPr>
          <p:cNvPicPr>
            <a:picLocks noRot="1" noChangeAspect="1"/>
          </p:cNvPicPr>
          <p:nvPr>
            <a:videoFile r:link="rId1"/>
          </p:nvPr>
        </p:nvPicPr>
        <p:blipFill>
          <a:blip r:embed="rId4"/>
          <a:stretch>
            <a:fillRect/>
          </a:stretch>
        </p:blipFill>
        <p:spPr>
          <a:xfrm>
            <a:off x="1257300" y="1006077"/>
            <a:ext cx="10053935" cy="56804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47;p26">
            <a:extLst>
              <a:ext uri="{FF2B5EF4-FFF2-40B4-BE49-F238E27FC236}">
                <a16:creationId xmlns:a16="http://schemas.microsoft.com/office/drawing/2014/main" id="{B3AAF21B-7682-49EE-BBD7-A7E6F2CF5380}"/>
              </a:ext>
            </a:extLst>
          </p:cNvPr>
          <p:cNvSpPr txBox="1">
            <a:spLocks/>
          </p:cNvSpPr>
          <p:nvPr/>
        </p:nvSpPr>
        <p:spPr>
          <a:xfrm>
            <a:off x="914400" y="289068"/>
            <a:ext cx="10363200" cy="1143200"/>
          </a:xfrm>
          <a:prstGeom prst="rect">
            <a:avLst/>
          </a:prstGeom>
        </p:spPr>
        <p:txBody>
          <a:bodyPr spcFirstLastPara="1" vert="horz" wrap="square" lIns="121900" tIns="60933" rIns="121900" bIns="60933" rtlCol="0" anchor="ctr" anchorCtr="0">
            <a:noAutofit/>
          </a:bodyPr>
          <a:lstStyle>
            <a:lvl1pPr algn="l" defTabSz="914400" rtl="0" eaLnBrk="1" latinLnBrk="0" hangingPunct="1">
              <a:lnSpc>
                <a:spcPct val="90000"/>
              </a:lnSpc>
              <a:spcBef>
                <a:spcPct val="0"/>
              </a:spcBef>
              <a:buNone/>
              <a:defRPr sz="4400" kern="1200">
                <a:solidFill>
                  <a:srgbClr val="ED1C24"/>
                </a:solidFill>
                <a:latin typeface="TheSansB W9 Black" panose="020B0902050302020203" pitchFamily="34" charset="0"/>
                <a:ea typeface="+mj-ea"/>
                <a:cs typeface="+mj-cs"/>
              </a:defRPr>
            </a:lvl1pPr>
          </a:lstStyle>
          <a:p>
            <a:pPr marL="609585">
              <a:spcBef>
                <a:spcPts val="1000"/>
              </a:spcBef>
            </a:pPr>
            <a:endParaRPr lang="en-US" sz="2800">
              <a:latin typeface="Calibri"/>
              <a:ea typeface="Calibri"/>
              <a:cs typeface="Calibri"/>
              <a:sym typeface="Calibri"/>
            </a:endParaRPr>
          </a:p>
          <a:p>
            <a:r>
              <a:rPr lang="en-US"/>
              <a:t>Respecting other people</a:t>
            </a:r>
          </a:p>
          <a:p>
            <a:r>
              <a:rPr lang="en-US"/>
              <a:t>Doing no harm</a:t>
            </a:r>
            <a:endParaRPr lang="en-US" dirty="0"/>
          </a:p>
        </p:txBody>
      </p:sp>
      <p:sp>
        <p:nvSpPr>
          <p:cNvPr id="6" name="Google Shape;148;p26">
            <a:extLst>
              <a:ext uri="{FF2B5EF4-FFF2-40B4-BE49-F238E27FC236}">
                <a16:creationId xmlns:a16="http://schemas.microsoft.com/office/drawing/2014/main" id="{16E4BA33-A0FE-4964-AD23-114CF8818B69}"/>
              </a:ext>
            </a:extLst>
          </p:cNvPr>
          <p:cNvSpPr txBox="1">
            <a:spLocks/>
          </p:cNvSpPr>
          <p:nvPr/>
        </p:nvSpPr>
        <p:spPr>
          <a:xfrm>
            <a:off x="914400" y="2204667"/>
            <a:ext cx="5648000" cy="1065600"/>
          </a:xfrm>
          <a:prstGeom prst="rect">
            <a:avLst/>
          </a:prstGeom>
          <a:ln w="9525" cap="flat" cmpd="sng">
            <a:solidFill>
              <a:srgbClr val="000000"/>
            </a:solidFill>
            <a:prstDash val="solid"/>
            <a:round/>
            <a:headEnd type="none" w="sm" len="sm"/>
            <a:tailEnd type="none" w="sm" len="sm"/>
          </a:ln>
        </p:spPr>
        <p:txBody>
          <a:bodyPr spcFirstLastPara="1" vert="horz" wrap="square" lIns="121900" tIns="60933" rIns="121900" bIns="60933"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heSansB W5 Plain" panose="020B0502050302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heSansB W5 Plain" panose="020B0502050302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heSansB W5 Plain" panose="020B0502050302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heSansB W5 Plain" panose="020B0502050302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heSansB W5 Plain" panose="020B0502050302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585" indent="-482588">
              <a:buFont typeface="Arial" panose="020B0604020202020204" pitchFamily="34" charset="0"/>
              <a:buAutoNum type="arabicPeriod"/>
            </a:pPr>
            <a:r>
              <a:rPr lang="en-US"/>
              <a:t>Body language</a:t>
            </a:r>
          </a:p>
          <a:p>
            <a:pPr marL="609585" indent="-482588">
              <a:spcBef>
                <a:spcPts val="0"/>
              </a:spcBef>
              <a:buFont typeface="Arial" panose="020B0604020202020204" pitchFamily="34" charset="0"/>
              <a:buAutoNum type="arabicPeriod"/>
            </a:pPr>
            <a:r>
              <a:rPr lang="en-US"/>
              <a:t>Words they use or don’t use</a:t>
            </a:r>
          </a:p>
          <a:p>
            <a:pPr marL="0" indent="0">
              <a:buFont typeface="Arial" panose="020B0604020202020204" pitchFamily="34" charset="0"/>
              <a:buNone/>
            </a:pPr>
            <a:endParaRPr lang="en-US"/>
          </a:p>
        </p:txBody>
      </p:sp>
      <p:sp>
        <p:nvSpPr>
          <p:cNvPr id="7" name="Google Shape;149;p26">
            <a:extLst>
              <a:ext uri="{FF2B5EF4-FFF2-40B4-BE49-F238E27FC236}">
                <a16:creationId xmlns:a16="http://schemas.microsoft.com/office/drawing/2014/main" id="{76B7B27C-A66C-4B5E-83FB-3A7FCE6FCFD0}"/>
              </a:ext>
            </a:extLst>
          </p:cNvPr>
          <p:cNvSpPr txBox="1">
            <a:spLocks/>
          </p:cNvSpPr>
          <p:nvPr/>
        </p:nvSpPr>
        <p:spPr>
          <a:xfrm>
            <a:off x="914400" y="4042666"/>
            <a:ext cx="9033200" cy="2084400"/>
          </a:xfrm>
          <a:prstGeom prst="rect">
            <a:avLst/>
          </a:prstGeom>
          <a:ln w="19050" cap="flat" cmpd="sng">
            <a:solidFill>
              <a:srgbClr val="000000"/>
            </a:solidFill>
            <a:prstDash val="solid"/>
            <a:round/>
            <a:headEnd type="none" w="sm" len="sm"/>
            <a:tailEnd type="none" w="sm" len="sm"/>
          </a:ln>
        </p:spPr>
        <p:txBody>
          <a:bodyPr spcFirstLastPara="1" vert="horz" wrap="square" lIns="121900" tIns="60933" rIns="121900" bIns="60933"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heSansB W5 Plain" panose="020B0502050302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heSansB W5 Plain" panose="020B0502050302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heSansB W5 Plain" panose="020B0502050302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heSansB W5 Plain" panose="020B0502050302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heSansB W5 Plain" panose="020B0502050302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AutoNum type="arabicPeriod"/>
            </a:pPr>
            <a:r>
              <a:rPr lang="en-US"/>
              <a:t>What is consent (asking permission)</a:t>
            </a:r>
          </a:p>
          <a:p>
            <a:pPr>
              <a:spcBef>
                <a:spcPts val="0"/>
              </a:spcBef>
              <a:buFont typeface="Arial" panose="020B0604020202020204" pitchFamily="34" charset="0"/>
              <a:buAutoNum type="arabicPeriod"/>
            </a:pPr>
            <a:r>
              <a:rPr lang="en-US"/>
              <a:t>Must be enthusiastic YES!</a:t>
            </a:r>
          </a:p>
          <a:p>
            <a:pPr>
              <a:spcBef>
                <a:spcPts val="0"/>
              </a:spcBef>
              <a:buFont typeface="Arial" panose="020B0604020202020204" pitchFamily="34" charset="0"/>
              <a:buAutoNum type="arabicPeriod"/>
            </a:pPr>
            <a:r>
              <a:rPr lang="en-US"/>
              <a:t>Know what a No sounds and looks like</a:t>
            </a:r>
          </a:p>
          <a:p>
            <a:pPr>
              <a:spcBef>
                <a:spcPts val="0"/>
              </a:spcBef>
              <a:buFont typeface="Arial" panose="020B0604020202020204" pitchFamily="34" charset="0"/>
              <a:buAutoNum type="arabicPeriod"/>
            </a:pPr>
            <a:r>
              <a:rPr lang="en-US"/>
              <a:t>Any time you want to touch someone else, or someone wants to touch you they must get consent</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614310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ACEFA-6E13-49B6-9223-1EA544AEF87D}"/>
              </a:ext>
            </a:extLst>
          </p:cNvPr>
          <p:cNvSpPr>
            <a:spLocks noGrp="1"/>
          </p:cNvSpPr>
          <p:nvPr>
            <p:ph type="title"/>
          </p:nvPr>
        </p:nvSpPr>
        <p:spPr>
          <a:xfrm>
            <a:off x="838200" y="365125"/>
            <a:ext cx="10515600" cy="1325563"/>
          </a:xfrm>
        </p:spPr>
        <p:txBody>
          <a:bodyPr anchor="ctr">
            <a:normAutofit/>
          </a:bodyPr>
          <a:lstStyle/>
          <a:p>
            <a:r>
              <a:rPr lang="en-US" b="1"/>
              <a:t>Consent</a:t>
            </a:r>
          </a:p>
        </p:txBody>
      </p:sp>
      <p:sp>
        <p:nvSpPr>
          <p:cNvPr id="3" name="Content Placeholder 2">
            <a:extLst>
              <a:ext uri="{FF2B5EF4-FFF2-40B4-BE49-F238E27FC236}">
                <a16:creationId xmlns:a16="http://schemas.microsoft.com/office/drawing/2014/main" id="{B2830A27-65C3-4912-A016-53B46BE3E0C4}"/>
              </a:ext>
            </a:extLst>
          </p:cNvPr>
          <p:cNvSpPr>
            <a:spLocks noGrp="1"/>
          </p:cNvSpPr>
          <p:nvPr>
            <p:ph idx="1"/>
          </p:nvPr>
        </p:nvSpPr>
        <p:spPr>
          <a:xfrm>
            <a:off x="838200" y="1825625"/>
            <a:ext cx="10515600" cy="4351338"/>
          </a:xfrm>
        </p:spPr>
        <p:txBody>
          <a:bodyPr>
            <a:normAutofit/>
          </a:bodyPr>
          <a:lstStyle/>
          <a:p>
            <a:pPr marL="107950" indent="0" eaLnBrk="1" hangingPunct="1">
              <a:buClr>
                <a:srgbClr val="000080"/>
              </a:buClr>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2400" u="sng" dirty="0"/>
              <a:t>Consent</a:t>
            </a:r>
            <a:r>
              <a:rPr lang="en-US" altLang="en-US" sz="2400" dirty="0"/>
              <a:t> means… </a:t>
            </a:r>
            <a:r>
              <a:rPr lang="en-US" altLang="en-US" sz="2400" i="1" dirty="0"/>
              <a:t>“permission for something to happen</a:t>
            </a:r>
            <a:r>
              <a:rPr lang="en-US" altLang="en-US" sz="2400" dirty="0"/>
              <a:t>”</a:t>
            </a:r>
          </a:p>
          <a:p>
            <a:pPr marL="107950" indent="0" eaLnBrk="1" hangingPunct="1">
              <a:buClr>
                <a:srgbClr val="000080"/>
              </a:buClr>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2400" u="sng" dirty="0"/>
              <a:t>Sexual Consent </a:t>
            </a:r>
            <a:r>
              <a:rPr lang="en-US" altLang="en-US" sz="2400" dirty="0"/>
              <a:t>refers to…</a:t>
            </a:r>
          </a:p>
          <a:p>
            <a:pPr marL="390525" lvl="1" indent="0">
              <a:buClr>
                <a:srgbClr val="000080"/>
              </a:buClr>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i="1" dirty="0"/>
              <a:t>“clear and verbal consent that is happily, readily, voluntarily, enthusiastically and freely given to agree to take part in the sexual activity” </a:t>
            </a:r>
          </a:p>
          <a:p>
            <a:pPr marL="390525" lvl="1" indent="0">
              <a:buClr>
                <a:srgbClr val="000080"/>
              </a:buClr>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US" altLang="en-US" i="1" dirty="0"/>
          </a:p>
          <a:p>
            <a:pPr marL="431800" indent="-323850">
              <a:buClr>
                <a:srgbClr val="00008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2400" dirty="0"/>
              <a:t>Sexual consent </a:t>
            </a:r>
            <a:r>
              <a:rPr lang="en-US" altLang="en-US" sz="2400" b="1" dirty="0"/>
              <a:t>can be withdrawn at any time </a:t>
            </a:r>
            <a:r>
              <a:rPr lang="en-US" altLang="en-US" sz="2400" dirty="0"/>
              <a:t>during the sexual contact.  That is, someone initially says YES to sexual activity </a:t>
            </a:r>
            <a:r>
              <a:rPr lang="en-US" altLang="en-US" sz="2400" u="sng" dirty="0"/>
              <a:t>but then changes their mind </a:t>
            </a:r>
            <a:r>
              <a:rPr lang="en-US" altLang="en-US" sz="2400" dirty="0"/>
              <a:t>during the sexual act.  </a:t>
            </a:r>
            <a:r>
              <a:rPr lang="en-US" altLang="en-US" sz="2400" b="1" dirty="0"/>
              <a:t>If consent is withdrawn</a:t>
            </a:r>
            <a:r>
              <a:rPr lang="en-US" altLang="en-US" sz="2400" dirty="0"/>
              <a:t>, the sexual touching </a:t>
            </a:r>
            <a:r>
              <a:rPr lang="en-US" altLang="en-US" sz="2400" b="1" dirty="0"/>
              <a:t>must stop</a:t>
            </a:r>
            <a:r>
              <a:rPr lang="en-US" altLang="en-US" sz="2400" dirty="0"/>
              <a:t>.</a:t>
            </a:r>
          </a:p>
        </p:txBody>
      </p:sp>
    </p:spTree>
    <p:extLst>
      <p:ext uri="{BB962C8B-B14F-4D97-AF65-F5344CB8AC3E}">
        <p14:creationId xmlns:p14="http://schemas.microsoft.com/office/powerpoint/2010/main" val="46385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0F13-F9AF-48BF-9AB6-CD95CE94F8B9}"/>
              </a:ext>
            </a:extLst>
          </p:cNvPr>
          <p:cNvSpPr>
            <a:spLocks noGrp="1"/>
          </p:cNvSpPr>
          <p:nvPr>
            <p:ph type="title"/>
          </p:nvPr>
        </p:nvSpPr>
        <p:spPr>
          <a:xfrm>
            <a:off x="729109" y="882828"/>
            <a:ext cx="10515600" cy="709666"/>
          </a:xfrm>
        </p:spPr>
        <p:txBody>
          <a:bodyPr>
            <a:noAutofit/>
          </a:bodyPr>
          <a:lstStyle/>
          <a:p>
            <a:r>
              <a:rPr lang="en-US" sz="4400" dirty="0"/>
              <a:t>Useful Phrases When Answering Questions:</a:t>
            </a:r>
          </a:p>
        </p:txBody>
      </p:sp>
      <p:sp>
        <p:nvSpPr>
          <p:cNvPr id="3" name="Text Placeholder 2">
            <a:extLst>
              <a:ext uri="{FF2B5EF4-FFF2-40B4-BE49-F238E27FC236}">
                <a16:creationId xmlns:a16="http://schemas.microsoft.com/office/drawing/2014/main" id="{0241F8C6-663B-4D5A-B55E-EF51AB5D93B4}"/>
              </a:ext>
            </a:extLst>
          </p:cNvPr>
          <p:cNvSpPr>
            <a:spLocks noGrp="1"/>
          </p:cNvSpPr>
          <p:nvPr>
            <p:ph type="body" idx="1"/>
          </p:nvPr>
        </p:nvSpPr>
        <p:spPr>
          <a:xfrm>
            <a:off x="729109" y="1592494"/>
            <a:ext cx="10593012" cy="4798032"/>
          </a:xfrm>
        </p:spPr>
        <p:txBody>
          <a:bodyPr>
            <a:normAutofit fontScale="40000" lnSpcReduction="20000"/>
          </a:bodyPr>
          <a:lstStyle/>
          <a:p>
            <a:pPr algn="l" fontAlgn="base">
              <a:buFont typeface="Arial" panose="020B0604020202020204" pitchFamily="34" charset="0"/>
              <a:buChar char="•"/>
            </a:pPr>
            <a:r>
              <a:rPr lang="en-US" sz="5000" b="0" i="0" dirty="0">
                <a:solidFill>
                  <a:schemeClr val="tx1"/>
                </a:solidFill>
                <a:effectLst/>
                <a:latin typeface="inherit"/>
              </a:rPr>
              <a:t>some people may,</a:t>
            </a:r>
          </a:p>
          <a:p>
            <a:pPr algn="l" fontAlgn="base">
              <a:buFont typeface="Arial" panose="020B0604020202020204" pitchFamily="34" charset="0"/>
              <a:buChar char="•"/>
            </a:pPr>
            <a:r>
              <a:rPr lang="en-US" sz="5000" b="0" i="0" dirty="0">
                <a:solidFill>
                  <a:schemeClr val="tx1"/>
                </a:solidFill>
                <a:effectLst/>
                <a:latin typeface="inherit"/>
              </a:rPr>
              <a:t>although not everyone will…</a:t>
            </a:r>
          </a:p>
          <a:p>
            <a:pPr algn="l" fontAlgn="base">
              <a:buFont typeface="Arial" panose="020B0604020202020204" pitchFamily="34" charset="0"/>
              <a:buChar char="•"/>
            </a:pPr>
            <a:r>
              <a:rPr lang="en-US" sz="5000" b="0" i="0" dirty="0">
                <a:solidFill>
                  <a:schemeClr val="tx1"/>
                </a:solidFill>
                <a:effectLst/>
                <a:latin typeface="inherit"/>
              </a:rPr>
              <a:t>it’s important to understand the safety of…,</a:t>
            </a:r>
          </a:p>
          <a:p>
            <a:pPr algn="l" fontAlgn="base">
              <a:buFont typeface="Arial" panose="020B0604020202020204" pitchFamily="34" charset="0"/>
              <a:buChar char="•"/>
            </a:pPr>
            <a:r>
              <a:rPr lang="en-US" sz="5000" b="0" i="0" dirty="0">
                <a:solidFill>
                  <a:schemeClr val="tx1"/>
                </a:solidFill>
                <a:effectLst/>
                <a:latin typeface="inherit"/>
              </a:rPr>
              <a:t>experts believe,</a:t>
            </a:r>
          </a:p>
          <a:p>
            <a:pPr algn="l" fontAlgn="base">
              <a:buFont typeface="Arial" panose="020B0604020202020204" pitchFamily="34" charset="0"/>
              <a:buChar char="•"/>
            </a:pPr>
            <a:r>
              <a:rPr lang="en-US" sz="5000" b="0" i="0" dirty="0">
                <a:solidFill>
                  <a:schemeClr val="tx1"/>
                </a:solidFill>
                <a:effectLst/>
                <a:latin typeface="inherit"/>
              </a:rPr>
              <a:t>doctors suggest,</a:t>
            </a:r>
          </a:p>
          <a:p>
            <a:pPr algn="l" fontAlgn="base">
              <a:buFont typeface="Arial" panose="020B0604020202020204" pitchFamily="34" charset="0"/>
              <a:buChar char="•"/>
            </a:pPr>
            <a:r>
              <a:rPr lang="en-US" sz="5000" b="0" i="0" dirty="0">
                <a:solidFill>
                  <a:schemeClr val="tx1"/>
                </a:solidFill>
                <a:effectLst/>
                <a:latin typeface="inherit"/>
              </a:rPr>
              <a:t>the safest way…(always end with </a:t>
            </a:r>
            <a:r>
              <a:rPr lang="en-US" sz="5000" b="1" i="0" dirty="0">
                <a:solidFill>
                  <a:schemeClr val="tx1"/>
                </a:solidFill>
                <a:effectLst/>
                <a:latin typeface="inherit"/>
              </a:rPr>
              <a:t>safety</a:t>
            </a:r>
            <a:r>
              <a:rPr lang="en-US" sz="5000" b="0" i="0" dirty="0">
                <a:solidFill>
                  <a:schemeClr val="tx1"/>
                </a:solidFill>
                <a:effectLst/>
                <a:latin typeface="inherit"/>
              </a:rPr>
              <a:t> as the message),</a:t>
            </a:r>
          </a:p>
          <a:p>
            <a:pPr algn="l" fontAlgn="base">
              <a:buFont typeface="Arial" panose="020B0604020202020204" pitchFamily="34" charset="0"/>
              <a:buChar char="•"/>
            </a:pPr>
            <a:r>
              <a:rPr lang="en-US" sz="5000" b="0" i="0" dirty="0">
                <a:solidFill>
                  <a:schemeClr val="tx1"/>
                </a:solidFill>
                <a:effectLst/>
                <a:latin typeface="inherit"/>
              </a:rPr>
              <a:t>ask your family what their rules are or values are about…,</a:t>
            </a:r>
          </a:p>
          <a:p>
            <a:pPr algn="l" fontAlgn="base">
              <a:buFont typeface="Arial" panose="020B0604020202020204" pitchFamily="34" charset="0"/>
              <a:buChar char="•"/>
            </a:pPr>
            <a:r>
              <a:rPr lang="en-US" sz="5000" b="0" i="0" dirty="0">
                <a:solidFill>
                  <a:schemeClr val="tx1"/>
                </a:solidFill>
                <a:effectLst/>
                <a:latin typeface="inherit"/>
              </a:rPr>
              <a:t>that’s an interesting question: I bet they might have an answer on one of our trusted websites: let’s find out,</a:t>
            </a:r>
          </a:p>
          <a:p>
            <a:pPr algn="l" fontAlgn="base">
              <a:buFont typeface="Arial" panose="020B0604020202020204" pitchFamily="34" charset="0"/>
              <a:buChar char="•"/>
            </a:pPr>
            <a:r>
              <a:rPr lang="en-US" sz="5000" b="0" i="0" dirty="0">
                <a:solidFill>
                  <a:schemeClr val="tx1"/>
                </a:solidFill>
                <a:effectLst/>
                <a:latin typeface="inherit"/>
              </a:rPr>
              <a:t>sometimes people think of questions that will shock or gross us out but it doesn’t mean they are safe, true, likely or even possible,</a:t>
            </a:r>
          </a:p>
          <a:p>
            <a:pPr algn="l" fontAlgn="base">
              <a:buFont typeface="Arial" panose="020B0604020202020204" pitchFamily="34" charset="0"/>
              <a:buChar char="•"/>
            </a:pPr>
            <a:r>
              <a:rPr lang="en-US" sz="5000" b="0" i="0" dirty="0">
                <a:solidFill>
                  <a:schemeClr val="tx1"/>
                </a:solidFill>
                <a:effectLst/>
                <a:latin typeface="inherit"/>
              </a:rPr>
              <a:t>not everything you see or hear about it is true (media literacy),</a:t>
            </a:r>
          </a:p>
          <a:p>
            <a:pPr algn="l" fontAlgn="base">
              <a:buFont typeface="Arial" panose="020B0604020202020204" pitchFamily="34" charset="0"/>
              <a:buChar char="•"/>
            </a:pPr>
            <a:r>
              <a:rPr lang="en-US" sz="5000" b="0" i="0" dirty="0">
                <a:solidFill>
                  <a:schemeClr val="tx1"/>
                </a:solidFill>
                <a:effectLst/>
                <a:latin typeface="inherit"/>
              </a:rPr>
              <a:t>In this question I wonder if there is consent of each person and if anyone would be in harm (redirect difficult questions to safety)…</a:t>
            </a: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26052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A969-5386-4E8A-A056-59D13932909F}"/>
              </a:ext>
            </a:extLst>
          </p:cNvPr>
          <p:cNvSpPr>
            <a:spLocks noGrp="1"/>
          </p:cNvSpPr>
          <p:nvPr>
            <p:ph type="ctrTitle"/>
          </p:nvPr>
        </p:nvSpPr>
        <p:spPr>
          <a:xfrm>
            <a:off x="952500" y="776510"/>
            <a:ext cx="9144000" cy="914174"/>
          </a:xfrm>
        </p:spPr>
        <p:txBody>
          <a:bodyPr/>
          <a:lstStyle/>
          <a:p>
            <a:r>
              <a:rPr lang="en-US" dirty="0"/>
              <a:t>VIDEO:</a:t>
            </a:r>
          </a:p>
        </p:txBody>
      </p:sp>
      <p:pic>
        <p:nvPicPr>
          <p:cNvPr id="4" name="Online Media 3" title="Tea and Consent (british VO version)">
            <a:hlinkClick r:id="" action="ppaction://media"/>
            <a:extLst>
              <a:ext uri="{FF2B5EF4-FFF2-40B4-BE49-F238E27FC236}">
                <a16:creationId xmlns:a16="http://schemas.microsoft.com/office/drawing/2014/main" id="{4B63F449-6726-414E-B77E-00595D75D554}"/>
              </a:ext>
            </a:extLst>
          </p:cNvPr>
          <p:cNvPicPr>
            <a:picLocks noRot="1" noChangeAspect="1"/>
          </p:cNvPicPr>
          <p:nvPr>
            <a:videoFile r:link="rId1"/>
          </p:nvPr>
        </p:nvPicPr>
        <p:blipFill>
          <a:blip r:embed="rId4"/>
          <a:stretch>
            <a:fillRect/>
          </a:stretch>
        </p:blipFill>
        <p:spPr>
          <a:xfrm>
            <a:off x="2438400" y="1697252"/>
            <a:ext cx="7919461" cy="4474496"/>
          </a:xfrm>
          <a:prstGeom prst="rect">
            <a:avLst/>
          </a:prstGeom>
        </p:spPr>
      </p:pic>
    </p:spTree>
    <p:extLst>
      <p:ext uri="{BB962C8B-B14F-4D97-AF65-F5344CB8AC3E}">
        <p14:creationId xmlns:p14="http://schemas.microsoft.com/office/powerpoint/2010/main" val="184384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DACD9-C96C-4157-B0E6-57C844C73B4D}"/>
              </a:ext>
            </a:extLst>
          </p:cNvPr>
          <p:cNvSpPr>
            <a:spLocks noGrp="1"/>
          </p:cNvSpPr>
          <p:nvPr>
            <p:ph type="title"/>
          </p:nvPr>
        </p:nvSpPr>
        <p:spPr>
          <a:xfrm>
            <a:off x="2301240" y="111518"/>
            <a:ext cx="4930140" cy="928612"/>
          </a:xfrm>
        </p:spPr>
        <p:txBody>
          <a:bodyPr/>
          <a:lstStyle/>
          <a:p>
            <a:pPr algn="ctr"/>
            <a:r>
              <a:rPr lang="en-US" b="1" dirty="0">
                <a:ea typeface="+mj-ea"/>
                <a:cs typeface="+mj-cs"/>
              </a:rPr>
              <a:t>Age of Consent Law</a:t>
            </a:r>
            <a:endParaRPr lang="en-US" b="1" dirty="0"/>
          </a:p>
        </p:txBody>
      </p:sp>
      <p:sp>
        <p:nvSpPr>
          <p:cNvPr id="3" name="Content Placeholder 2">
            <a:extLst>
              <a:ext uri="{FF2B5EF4-FFF2-40B4-BE49-F238E27FC236}">
                <a16:creationId xmlns:a16="http://schemas.microsoft.com/office/drawing/2014/main" id="{B71A4EAF-11C3-4DAE-A733-73A9A725A66F}"/>
              </a:ext>
            </a:extLst>
          </p:cNvPr>
          <p:cNvSpPr>
            <a:spLocks noGrp="1"/>
          </p:cNvSpPr>
          <p:nvPr>
            <p:ph idx="1"/>
          </p:nvPr>
        </p:nvSpPr>
        <p:spPr>
          <a:xfrm>
            <a:off x="266700" y="1557082"/>
            <a:ext cx="3745230" cy="4376305"/>
          </a:xfrm>
        </p:spPr>
        <p:txBody>
          <a:bodyPr>
            <a:normAutofit/>
          </a:bodyPr>
          <a:lstStyle/>
          <a:p>
            <a:pPr marL="431800" indent="-323850" eaLnBrk="1" hangingPunct="1">
              <a:buClr>
                <a:srgbClr val="00008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2000" dirty="0">
                <a:ea typeface="ＭＳ Ｐゴシック" panose="020B0600070205080204" pitchFamily="34" charset="-128"/>
              </a:rPr>
              <a:t>The </a:t>
            </a:r>
            <a:r>
              <a:rPr lang="en-US" altLang="en-US" sz="2000" b="1" dirty="0">
                <a:ea typeface="ＭＳ Ｐゴシック" panose="020B0600070205080204" pitchFamily="34" charset="-128"/>
              </a:rPr>
              <a:t>law</a:t>
            </a:r>
            <a:r>
              <a:rPr lang="en-US" altLang="en-US" sz="2000" dirty="0">
                <a:ea typeface="ＭＳ Ｐゴシック" panose="020B0600070205080204" pitchFamily="34" charset="-128"/>
              </a:rPr>
              <a:t> says how old a person must be for </a:t>
            </a:r>
            <a:r>
              <a:rPr lang="en-US" altLang="en-US" sz="2000" i="1" dirty="0">
                <a:ea typeface="ＭＳ Ｐゴシック" panose="020B0600070205080204" pitchFamily="34" charset="-128"/>
              </a:rPr>
              <a:t>sexual consent.</a:t>
            </a:r>
          </a:p>
          <a:p>
            <a:pPr marL="431800" indent="-323850" eaLnBrk="1" hangingPunct="1">
              <a:buClr>
                <a:srgbClr val="00008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2000" dirty="0">
                <a:ea typeface="ＭＳ Ｐゴシック" panose="020B0600070205080204" pitchFamily="34" charset="-128"/>
              </a:rPr>
              <a:t>The </a:t>
            </a:r>
            <a:r>
              <a:rPr lang="en-US" altLang="en-US" sz="2000" b="1" dirty="0">
                <a:ea typeface="ＭＳ Ｐゴシック" panose="020B0600070205080204" pitchFamily="34" charset="-128"/>
              </a:rPr>
              <a:t>intent of this law </a:t>
            </a:r>
            <a:r>
              <a:rPr lang="en-US" altLang="en-US" sz="2000" dirty="0">
                <a:ea typeface="ＭＳ Ｐゴシック" panose="020B0600070205080204" pitchFamily="34" charset="-128"/>
              </a:rPr>
              <a:t>is </a:t>
            </a:r>
            <a:r>
              <a:rPr lang="en-US" altLang="en-US" sz="2000" b="1" dirty="0">
                <a:ea typeface="ＭＳ Ｐゴシック" panose="020B0600070205080204" pitchFamily="34" charset="-128"/>
              </a:rPr>
              <a:t>NOT</a:t>
            </a:r>
            <a:r>
              <a:rPr lang="en-US" altLang="en-US" sz="2000" dirty="0">
                <a:ea typeface="ＭＳ Ｐゴシック" panose="020B0600070205080204" pitchFamily="34" charset="-128"/>
              </a:rPr>
              <a:t> to grant permission for 12-year-olds to have sex.  </a:t>
            </a:r>
          </a:p>
          <a:p>
            <a:pPr marL="431800" indent="-323850" eaLnBrk="1" hangingPunct="1">
              <a:buClr>
                <a:srgbClr val="00008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2000" dirty="0">
                <a:ea typeface="ＭＳ Ｐゴシック" panose="020B0600070205080204" pitchFamily="34" charset="-128"/>
              </a:rPr>
              <a:t>Instead, it </a:t>
            </a:r>
            <a:r>
              <a:rPr lang="en-US" altLang="en-US" sz="2000" b="1" dirty="0">
                <a:ea typeface="ＭＳ Ｐゴシック" panose="020B0600070205080204" pitchFamily="34" charset="-128"/>
              </a:rPr>
              <a:t>legally protects </a:t>
            </a:r>
            <a:r>
              <a:rPr lang="en-US" altLang="en-US" sz="2000" dirty="0">
                <a:ea typeface="ＭＳ Ｐゴシック" panose="020B0600070205080204" pitchFamily="34" charset="-128"/>
              </a:rPr>
              <a:t>a younger person from being tricked or manipulated into sex by an older (unethical) person</a:t>
            </a:r>
            <a:r>
              <a:rPr lang="en-US" altLang="en-US" sz="1800" dirty="0">
                <a:ea typeface="ＭＳ Ｐゴシック" panose="020B0600070205080204" pitchFamily="34" charset="-128"/>
              </a:rPr>
              <a:t>.   </a:t>
            </a:r>
            <a:endParaRPr lang="en-US" altLang="en-US" sz="1800" dirty="0">
              <a:solidFill>
                <a:srgbClr val="35385A"/>
              </a:solidFill>
              <a:ea typeface="ＭＳ Ｐゴシック" panose="020B0600070205080204" pitchFamily="34" charset="-128"/>
            </a:endParaRPr>
          </a:p>
        </p:txBody>
      </p:sp>
      <p:pic>
        <p:nvPicPr>
          <p:cNvPr id="4" name="Picture 3">
            <a:extLst>
              <a:ext uri="{FF2B5EF4-FFF2-40B4-BE49-F238E27FC236}">
                <a16:creationId xmlns:a16="http://schemas.microsoft.com/office/drawing/2014/main" id="{798DDFA0-1653-4C64-BBB1-A24422E70606}"/>
              </a:ext>
            </a:extLst>
          </p:cNvPr>
          <p:cNvPicPr>
            <a:picLocks noChangeAspect="1"/>
          </p:cNvPicPr>
          <p:nvPr/>
        </p:nvPicPr>
        <p:blipFill>
          <a:blip r:embed="rId3"/>
          <a:stretch>
            <a:fillRect/>
          </a:stretch>
        </p:blipFill>
        <p:spPr>
          <a:xfrm>
            <a:off x="8942070" y="-147092"/>
            <a:ext cx="3249930" cy="6893574"/>
          </a:xfrm>
          <a:prstGeom prst="rect">
            <a:avLst/>
          </a:prstGeom>
        </p:spPr>
      </p:pic>
      <p:pic>
        <p:nvPicPr>
          <p:cNvPr id="5" name="Picture 4">
            <a:extLst>
              <a:ext uri="{FF2B5EF4-FFF2-40B4-BE49-F238E27FC236}">
                <a16:creationId xmlns:a16="http://schemas.microsoft.com/office/drawing/2014/main" id="{83C696A3-FEF3-43FD-B0EF-F0938DF0C0B7}"/>
              </a:ext>
            </a:extLst>
          </p:cNvPr>
          <p:cNvPicPr>
            <a:picLocks noChangeAspect="1"/>
          </p:cNvPicPr>
          <p:nvPr/>
        </p:nvPicPr>
        <p:blipFill>
          <a:blip r:embed="rId4"/>
          <a:stretch>
            <a:fillRect/>
          </a:stretch>
        </p:blipFill>
        <p:spPr>
          <a:xfrm>
            <a:off x="4011930" y="1403483"/>
            <a:ext cx="4777740" cy="4683505"/>
          </a:xfrm>
          <a:prstGeom prst="rect">
            <a:avLst/>
          </a:prstGeom>
        </p:spPr>
      </p:pic>
    </p:spTree>
    <p:extLst>
      <p:ext uri="{BB962C8B-B14F-4D97-AF65-F5344CB8AC3E}">
        <p14:creationId xmlns:p14="http://schemas.microsoft.com/office/powerpoint/2010/main" val="224893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0"/>
          <p:cNvSpPr txBox="1">
            <a:spLocks noGrp="1"/>
          </p:cNvSpPr>
          <p:nvPr>
            <p:ph type="title"/>
          </p:nvPr>
        </p:nvSpPr>
        <p:spPr>
          <a:xfrm>
            <a:off x="812800" y="914400"/>
            <a:ext cx="10363200" cy="1143200"/>
          </a:xfrm>
          <a:prstGeom prst="rect">
            <a:avLst/>
          </a:prstGeom>
        </p:spPr>
        <p:txBody>
          <a:bodyPr spcFirstLastPara="1" vert="horz" wrap="square" lIns="121900" tIns="60933" rIns="121900" bIns="60933" rtlCol="0" anchor="ctr" anchorCtr="0">
            <a:noAutofit/>
          </a:bodyPr>
          <a:lstStyle/>
          <a:p>
            <a:r>
              <a:rPr lang="en" dirty="0">
                <a:latin typeface="TheSansB W9 Black"/>
              </a:rPr>
              <a:t>You cannot </a:t>
            </a:r>
            <a:r>
              <a:rPr lang="en" i="1" dirty="0">
                <a:latin typeface="TheSansB W9 Black"/>
              </a:rPr>
              <a:t>consent</a:t>
            </a:r>
            <a:r>
              <a:rPr lang="en" dirty="0">
                <a:latin typeface="TheSansB W9 Black"/>
              </a:rPr>
              <a:t> if...</a:t>
            </a:r>
            <a:endParaRPr dirty="0">
              <a:latin typeface="TheSansB W9 Black"/>
            </a:endParaRPr>
          </a:p>
        </p:txBody>
      </p:sp>
      <p:sp>
        <p:nvSpPr>
          <p:cNvPr id="185" name="Google Shape;185;p30"/>
          <p:cNvSpPr>
            <a:spLocks noGrp="1"/>
          </p:cNvSpPr>
          <p:nvPr>
            <p:ph type="clipArt" idx="2"/>
          </p:nvPr>
        </p:nvSpPr>
        <p:spPr>
          <a:xfrm>
            <a:off x="460233" y="1985749"/>
            <a:ext cx="6191200" cy="3962400"/>
          </a:xfrm>
          <a:prstGeom prst="rect">
            <a:avLst/>
          </a:prstGeom>
        </p:spPr>
        <p:txBody>
          <a:bodyPr spcFirstLastPara="1" vert="horz" wrap="square" lIns="121900" tIns="60933" rIns="121900" bIns="60933" rtlCol="0" anchor="t" anchorCtr="0">
            <a:noAutofit/>
          </a:bodyPr>
          <a:lstStyle/>
          <a:p>
            <a:pPr marL="608965" indent="-481965"/>
            <a:r>
              <a:rPr lang="en" sz="3600" dirty="0"/>
              <a:t>They are your boss, coach, teacher</a:t>
            </a:r>
            <a:endParaRPr lang="en-US" sz="3600" dirty="0"/>
          </a:p>
          <a:p>
            <a:pPr marL="608965" indent="-481965">
              <a:spcBef>
                <a:spcPts val="0"/>
              </a:spcBef>
            </a:pPr>
            <a:r>
              <a:rPr lang="en" sz="3600" dirty="0"/>
              <a:t>They are way older than you</a:t>
            </a:r>
            <a:endParaRPr sz="3600" dirty="0"/>
          </a:p>
          <a:p>
            <a:pPr marL="608965" indent="-481965">
              <a:spcBef>
                <a:spcPts val="0"/>
              </a:spcBef>
            </a:pPr>
            <a:r>
              <a:rPr lang="en" sz="3600" dirty="0"/>
              <a:t>Someone is drunk or high</a:t>
            </a:r>
            <a:endParaRPr sz="3600" dirty="0"/>
          </a:p>
          <a:p>
            <a:pPr marL="608965" indent="-481965">
              <a:spcBef>
                <a:spcPts val="0"/>
              </a:spcBef>
            </a:pPr>
            <a:r>
              <a:rPr lang="en" sz="3600" dirty="0"/>
              <a:t>Someone is feeling pressured</a:t>
            </a:r>
          </a:p>
          <a:p>
            <a:pPr marL="0" indent="0">
              <a:buNone/>
            </a:pPr>
            <a:endParaRPr lang="en-US" dirty="0"/>
          </a:p>
        </p:txBody>
      </p:sp>
      <p:pic>
        <p:nvPicPr>
          <p:cNvPr id="186" name="Google Shape;186;p30"/>
          <p:cNvPicPr preferRelativeResize="0"/>
          <p:nvPr/>
        </p:nvPicPr>
        <p:blipFill>
          <a:blip r:embed="rId3">
            <a:alphaModFix/>
          </a:blip>
          <a:stretch>
            <a:fillRect/>
          </a:stretch>
        </p:blipFill>
        <p:spPr>
          <a:xfrm>
            <a:off x="6744771" y="0"/>
            <a:ext cx="5115595" cy="6654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3" name="Title 1">
            <a:extLst>
              <a:ext uri="{FF2B5EF4-FFF2-40B4-BE49-F238E27FC236}">
                <a16:creationId xmlns:a16="http://schemas.microsoft.com/office/drawing/2014/main" id="{AFF6589F-842E-48DF-94D6-562E92CD1706}"/>
              </a:ext>
            </a:extLst>
          </p:cNvPr>
          <p:cNvSpPr>
            <a:spLocks noGrp="1"/>
          </p:cNvSpPr>
          <p:nvPr>
            <p:ph type="title"/>
          </p:nvPr>
        </p:nvSpPr>
        <p:spPr>
          <a:xfrm>
            <a:off x="1005100" y="121967"/>
            <a:ext cx="10515600" cy="1325563"/>
          </a:xfrm>
        </p:spPr>
        <p:txBody>
          <a:bodyPr>
            <a:normAutofit/>
          </a:bodyPr>
          <a:lstStyle/>
          <a:p>
            <a:pPr algn="ctr"/>
            <a:r>
              <a:rPr lang="en-US" sz="5400" dirty="0">
                <a:solidFill>
                  <a:schemeClr val="tx1"/>
                </a:solidFill>
              </a:rPr>
              <a:t>Ways to Ask For Consent:</a:t>
            </a:r>
          </a:p>
        </p:txBody>
      </p:sp>
      <p:pic>
        <p:nvPicPr>
          <p:cNvPr id="171" name="Google Shape;171;p28"/>
          <p:cNvPicPr preferRelativeResize="0"/>
          <p:nvPr/>
        </p:nvPicPr>
        <p:blipFill rotWithShape="1">
          <a:blip r:embed="rId3"/>
          <a:srcRect t="11456"/>
          <a:stretch/>
        </p:blipFill>
        <p:spPr>
          <a:xfrm>
            <a:off x="3542447" y="1235764"/>
            <a:ext cx="5440907" cy="522299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8" name="Google Shape;178;p29"/>
          <p:cNvPicPr preferRelativeResize="0"/>
          <p:nvPr/>
        </p:nvPicPr>
        <p:blipFill rotWithShape="1">
          <a:blip r:embed="rId3"/>
          <a:srcRect t="11944"/>
          <a:stretch/>
        </p:blipFill>
        <p:spPr>
          <a:xfrm>
            <a:off x="2913940" y="652995"/>
            <a:ext cx="6102539" cy="5540636"/>
          </a:xfrm>
          <a:prstGeom prst="rect">
            <a:avLst/>
          </a:prstGeom>
          <a:noFill/>
          <a:ln>
            <a:noFill/>
          </a:ln>
        </p:spPr>
      </p:pic>
      <p:sp>
        <p:nvSpPr>
          <p:cNvPr id="177" name="Google Shape;177;p29" hidden="1"/>
          <p:cNvSpPr>
            <a:spLocks noGrp="1"/>
          </p:cNvSpPr>
          <p:nvPr>
            <p:ph type="sldNum" idx="4294967295"/>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1"/>
                </a:solidFill>
                <a:latin typeface="Economica"/>
                <a:ea typeface="Economica"/>
                <a:cs typeface="Economica"/>
                <a:sym typeface="Economica"/>
              </a:defRPr>
            </a:lvl1pPr>
            <a:lvl2pPr marR="0" lvl="1" algn="r" rtl="0">
              <a:lnSpc>
                <a:spcPct val="100000"/>
              </a:lnSpc>
              <a:spcBef>
                <a:spcPts val="0"/>
              </a:spcBef>
              <a:spcAft>
                <a:spcPts val="0"/>
              </a:spcAft>
              <a:buClr>
                <a:srgbClr val="000000"/>
              </a:buClr>
              <a:buFont typeface="Arial"/>
              <a:buNone/>
              <a:defRPr sz="1000" b="0" i="0" u="none" strike="noStrike" cap="none">
                <a:solidFill>
                  <a:schemeClr val="dk1"/>
                </a:solidFill>
                <a:latin typeface="Economica"/>
                <a:ea typeface="Economica"/>
                <a:cs typeface="Economica"/>
                <a:sym typeface="Economica"/>
              </a:defRPr>
            </a:lvl2pPr>
            <a:lvl3pPr marR="0" lvl="2" algn="r" rtl="0">
              <a:lnSpc>
                <a:spcPct val="100000"/>
              </a:lnSpc>
              <a:spcBef>
                <a:spcPts val="0"/>
              </a:spcBef>
              <a:spcAft>
                <a:spcPts val="0"/>
              </a:spcAft>
              <a:buClr>
                <a:srgbClr val="000000"/>
              </a:buClr>
              <a:buFont typeface="Arial"/>
              <a:buNone/>
              <a:defRPr sz="1000" b="0" i="0" u="none" strike="noStrike" cap="none">
                <a:solidFill>
                  <a:schemeClr val="dk1"/>
                </a:solidFill>
                <a:latin typeface="Economica"/>
                <a:ea typeface="Economica"/>
                <a:cs typeface="Economica"/>
                <a:sym typeface="Economica"/>
              </a:defRPr>
            </a:lvl3pPr>
            <a:lvl4pPr marR="0" lvl="3" algn="r" rtl="0">
              <a:lnSpc>
                <a:spcPct val="100000"/>
              </a:lnSpc>
              <a:spcBef>
                <a:spcPts val="0"/>
              </a:spcBef>
              <a:spcAft>
                <a:spcPts val="0"/>
              </a:spcAft>
              <a:buClr>
                <a:srgbClr val="000000"/>
              </a:buClr>
              <a:buFont typeface="Arial"/>
              <a:buNone/>
              <a:defRPr sz="1000" b="0" i="0" u="none" strike="noStrike" cap="none">
                <a:solidFill>
                  <a:schemeClr val="dk1"/>
                </a:solidFill>
                <a:latin typeface="Economica"/>
                <a:ea typeface="Economica"/>
                <a:cs typeface="Economica"/>
                <a:sym typeface="Economica"/>
              </a:defRPr>
            </a:lvl4pPr>
            <a:lvl5pPr marR="0" lvl="4" algn="r" rtl="0">
              <a:lnSpc>
                <a:spcPct val="100000"/>
              </a:lnSpc>
              <a:spcBef>
                <a:spcPts val="0"/>
              </a:spcBef>
              <a:spcAft>
                <a:spcPts val="0"/>
              </a:spcAft>
              <a:buClr>
                <a:srgbClr val="000000"/>
              </a:buClr>
              <a:buFont typeface="Arial"/>
              <a:buNone/>
              <a:defRPr sz="1000" b="0" i="0" u="none" strike="noStrike" cap="none">
                <a:solidFill>
                  <a:schemeClr val="dk1"/>
                </a:solidFill>
                <a:latin typeface="Economica"/>
                <a:ea typeface="Economica"/>
                <a:cs typeface="Economica"/>
                <a:sym typeface="Economica"/>
              </a:defRPr>
            </a:lvl5pPr>
            <a:lvl6pPr marR="0" lvl="5" algn="r" rtl="0">
              <a:lnSpc>
                <a:spcPct val="100000"/>
              </a:lnSpc>
              <a:spcBef>
                <a:spcPts val="0"/>
              </a:spcBef>
              <a:spcAft>
                <a:spcPts val="0"/>
              </a:spcAft>
              <a:buClr>
                <a:srgbClr val="000000"/>
              </a:buClr>
              <a:buFont typeface="Arial"/>
              <a:buNone/>
              <a:defRPr sz="1000" b="0" i="0" u="none" strike="noStrike" cap="none">
                <a:solidFill>
                  <a:schemeClr val="dk1"/>
                </a:solidFill>
                <a:latin typeface="Economica"/>
                <a:ea typeface="Economica"/>
                <a:cs typeface="Economica"/>
                <a:sym typeface="Economica"/>
              </a:defRPr>
            </a:lvl6pPr>
            <a:lvl7pPr marR="0" lvl="6" algn="r" rtl="0">
              <a:lnSpc>
                <a:spcPct val="100000"/>
              </a:lnSpc>
              <a:spcBef>
                <a:spcPts val="0"/>
              </a:spcBef>
              <a:spcAft>
                <a:spcPts val="0"/>
              </a:spcAft>
              <a:buClr>
                <a:srgbClr val="000000"/>
              </a:buClr>
              <a:buFont typeface="Arial"/>
              <a:buNone/>
              <a:defRPr sz="1000" b="0" i="0" u="none" strike="noStrike" cap="none">
                <a:solidFill>
                  <a:schemeClr val="dk1"/>
                </a:solidFill>
                <a:latin typeface="Economica"/>
                <a:ea typeface="Economica"/>
                <a:cs typeface="Economica"/>
                <a:sym typeface="Economica"/>
              </a:defRPr>
            </a:lvl7pPr>
            <a:lvl8pPr marR="0" lvl="7" algn="r" rtl="0">
              <a:lnSpc>
                <a:spcPct val="100000"/>
              </a:lnSpc>
              <a:spcBef>
                <a:spcPts val="0"/>
              </a:spcBef>
              <a:spcAft>
                <a:spcPts val="0"/>
              </a:spcAft>
              <a:buClr>
                <a:srgbClr val="000000"/>
              </a:buClr>
              <a:buFont typeface="Arial"/>
              <a:buNone/>
              <a:defRPr sz="1000" b="0" i="0" u="none" strike="noStrike" cap="none">
                <a:solidFill>
                  <a:schemeClr val="dk1"/>
                </a:solidFill>
                <a:latin typeface="Economica"/>
                <a:ea typeface="Economica"/>
                <a:cs typeface="Economica"/>
                <a:sym typeface="Economica"/>
              </a:defRPr>
            </a:lvl8pPr>
            <a:lvl9pPr marR="0" lvl="8" algn="r" rtl="0">
              <a:lnSpc>
                <a:spcPct val="100000"/>
              </a:lnSpc>
              <a:spcBef>
                <a:spcPts val="0"/>
              </a:spcBef>
              <a:spcAft>
                <a:spcPts val="0"/>
              </a:spcAft>
              <a:buClr>
                <a:srgbClr val="000000"/>
              </a:buClr>
              <a:buFont typeface="Arial"/>
              <a:buNone/>
              <a:defRPr sz="1000" b="0" i="0" u="none" strike="noStrike" cap="none">
                <a:solidFill>
                  <a:schemeClr val="dk1"/>
                </a:solidFill>
                <a:latin typeface="Economica"/>
                <a:ea typeface="Economica"/>
                <a:cs typeface="Economica"/>
                <a:sym typeface="Economica"/>
              </a:defRPr>
            </a:lvl9pPr>
          </a:lstStyle>
          <a:p>
            <a:pPr algn="r">
              <a:spcAft>
                <a:spcPts val="600"/>
              </a:spcAft>
            </a:pPr>
            <a:fld id="{00000000-1234-1234-1234-123412341234}" type="slidenum">
              <a:rPr lang="en" smtClean="0"/>
              <a:pPr algn="r">
                <a:spcAft>
                  <a:spcPts val="600"/>
                </a:spcAft>
              </a:pPr>
              <a:t>34</a:t>
            </a:fld>
            <a:endParaRPr lang="en-US"/>
          </a:p>
        </p:txBody>
      </p:sp>
      <p:pic>
        <p:nvPicPr>
          <p:cNvPr id="2" name="Picture 2" descr="A picture containing text, sign, outdoor, stop&#10;&#10;Description automatically generated">
            <a:extLst>
              <a:ext uri="{FF2B5EF4-FFF2-40B4-BE49-F238E27FC236}">
                <a16:creationId xmlns:a16="http://schemas.microsoft.com/office/drawing/2014/main" id="{4E7D3283-F9DA-4FF2-A79C-D041B27CCEF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61658" y="2415796"/>
            <a:ext cx="1790701" cy="1790701"/>
          </a:xfrm>
          <a:prstGeom prst="rect">
            <a:avLst/>
          </a:prstGeom>
        </p:spPr>
      </p:pic>
      <p:sp>
        <p:nvSpPr>
          <p:cNvPr id="7" name="Rectangle: Rounded Corners 6">
            <a:extLst>
              <a:ext uri="{FF2B5EF4-FFF2-40B4-BE49-F238E27FC236}">
                <a16:creationId xmlns:a16="http://schemas.microsoft.com/office/drawing/2014/main" id="{8D3D4CC4-7E23-4B62-9FAF-E4F3DE2A9E97}"/>
              </a:ext>
            </a:extLst>
          </p:cNvPr>
          <p:cNvSpPr/>
          <p:nvPr/>
        </p:nvSpPr>
        <p:spPr>
          <a:xfrm>
            <a:off x="9694035" y="4371654"/>
            <a:ext cx="1799232" cy="1821978"/>
          </a:xfrm>
          <a:prstGeom prst="roundRect">
            <a:avLst/>
          </a:prstGeom>
          <a:solidFill>
            <a:srgbClr val="00B0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D7"/>
              </a:solidFill>
              <a:cs typeface="Calibri"/>
            </a:endParaRPr>
          </a:p>
        </p:txBody>
      </p:sp>
      <p:pic>
        <p:nvPicPr>
          <p:cNvPr id="5" name="Picture 5" descr="Yes No Typography - Free vector graphic on Pixabay">
            <a:extLst>
              <a:ext uri="{FF2B5EF4-FFF2-40B4-BE49-F238E27FC236}">
                <a16:creationId xmlns:a16="http://schemas.microsoft.com/office/drawing/2014/main" id="{8351404A-E1A7-4446-81C7-679015085931}"/>
              </a:ext>
            </a:extLst>
          </p:cNvPr>
          <p:cNvPicPr>
            <a:picLocks noChangeAspect="1"/>
          </p:cNvPicPr>
          <p:nvPr/>
        </p:nvPicPr>
        <p:blipFill>
          <a:blip r:embed="rId6"/>
          <a:stretch>
            <a:fillRect/>
          </a:stretch>
        </p:blipFill>
        <p:spPr>
          <a:xfrm>
            <a:off x="9868366" y="4691183"/>
            <a:ext cx="1450569" cy="1182920"/>
          </a:xfrm>
          <a:prstGeom prst="rect">
            <a:avLst/>
          </a:prstGeom>
        </p:spPr>
      </p:pic>
      <p:pic>
        <p:nvPicPr>
          <p:cNvPr id="13" name="Picture 13">
            <a:extLst>
              <a:ext uri="{FF2B5EF4-FFF2-40B4-BE49-F238E27FC236}">
                <a16:creationId xmlns:a16="http://schemas.microsoft.com/office/drawing/2014/main" id="{3A9D6E02-B738-429A-819B-AEABA053C61E}"/>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37982" y="401238"/>
            <a:ext cx="1492155" cy="1492956"/>
          </a:xfrm>
          <a:prstGeom prst="rect">
            <a:avLst/>
          </a:prstGeom>
        </p:spPr>
      </p:pic>
      <p:pic>
        <p:nvPicPr>
          <p:cNvPr id="16" name="Picture 16" descr="Shape&#10;&#10;Description automatically generated">
            <a:extLst>
              <a:ext uri="{FF2B5EF4-FFF2-40B4-BE49-F238E27FC236}">
                <a16:creationId xmlns:a16="http://schemas.microsoft.com/office/drawing/2014/main" id="{BCF68AEB-BFC3-48E1-A0E1-AB425FCFC414}"/>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9278060" y="281714"/>
            <a:ext cx="1514902" cy="1514902"/>
          </a:xfrm>
          <a:prstGeom prst="rect">
            <a:avLst/>
          </a:prstGeom>
        </p:spPr>
      </p:pic>
      <p:pic>
        <p:nvPicPr>
          <p:cNvPr id="19" name="Picture 19" descr="Button Yes No - Free vector graphic on Pixabay">
            <a:extLst>
              <a:ext uri="{FF2B5EF4-FFF2-40B4-BE49-F238E27FC236}">
                <a16:creationId xmlns:a16="http://schemas.microsoft.com/office/drawing/2014/main" id="{4D74ADCD-07CC-4F82-A115-C2EB61BA5E2F}"/>
              </a:ext>
            </a:extLst>
          </p:cNvPr>
          <p:cNvPicPr>
            <a:picLocks noChangeAspect="1"/>
          </p:cNvPicPr>
          <p:nvPr/>
        </p:nvPicPr>
        <p:blipFill>
          <a:blip r:embed="rId11"/>
          <a:stretch>
            <a:fillRect/>
          </a:stretch>
        </p:blipFill>
        <p:spPr>
          <a:xfrm>
            <a:off x="237982" y="4963807"/>
            <a:ext cx="2465340" cy="1232670"/>
          </a:xfrm>
          <a:prstGeom prst="rect">
            <a:avLst/>
          </a:prstGeom>
        </p:spPr>
      </p:pic>
      <p:pic>
        <p:nvPicPr>
          <p:cNvPr id="20" name="Picture 20" descr="Logo, icon&#10;&#10;Description automatically generated">
            <a:extLst>
              <a:ext uri="{FF2B5EF4-FFF2-40B4-BE49-F238E27FC236}">
                <a16:creationId xmlns:a16="http://schemas.microsoft.com/office/drawing/2014/main" id="{ED4F5B8B-3841-4FC7-AE80-E682FD0F317A}"/>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10035511" y="2055497"/>
            <a:ext cx="1799231" cy="182197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8B8A-E490-4FFA-AD30-38CAF46DDEB2}"/>
              </a:ext>
            </a:extLst>
          </p:cNvPr>
          <p:cNvSpPr>
            <a:spLocks noGrp="1"/>
          </p:cNvSpPr>
          <p:nvPr>
            <p:ph type="title"/>
          </p:nvPr>
        </p:nvSpPr>
        <p:spPr>
          <a:xfrm>
            <a:off x="769961" y="197485"/>
            <a:ext cx="10515600" cy="1325563"/>
          </a:xfrm>
        </p:spPr>
        <p:txBody>
          <a:bodyPr anchor="ctr">
            <a:normAutofit/>
          </a:bodyPr>
          <a:lstStyle/>
          <a:p>
            <a:r>
              <a:rPr lang="en-US" b="1" dirty="0"/>
              <a:t>Sexual Assault</a:t>
            </a:r>
          </a:p>
        </p:txBody>
      </p:sp>
      <p:sp>
        <p:nvSpPr>
          <p:cNvPr id="3" name="Content Placeholder 2">
            <a:extLst>
              <a:ext uri="{FF2B5EF4-FFF2-40B4-BE49-F238E27FC236}">
                <a16:creationId xmlns:a16="http://schemas.microsoft.com/office/drawing/2014/main" id="{B67A5921-A610-4270-8679-A4AB566A4C5C}"/>
              </a:ext>
            </a:extLst>
          </p:cNvPr>
          <p:cNvSpPr>
            <a:spLocks noGrp="1"/>
          </p:cNvSpPr>
          <p:nvPr>
            <p:ph idx="1"/>
          </p:nvPr>
        </p:nvSpPr>
        <p:spPr>
          <a:xfrm>
            <a:off x="906439" y="1359326"/>
            <a:ext cx="10515600" cy="4976860"/>
          </a:xfrm>
        </p:spPr>
        <p:txBody>
          <a:bodyPr vert="horz" lIns="91440" tIns="45720" rIns="91440" bIns="45720" rtlCol="0" anchor="t">
            <a:normAutofit fontScale="92500" lnSpcReduction="10000"/>
          </a:bodyPr>
          <a:lstStyle/>
          <a:p>
            <a:pPr marL="107950" indent="0">
              <a:spcAft>
                <a:spcPts val="1200"/>
              </a:spcAft>
              <a:buClr>
                <a:srgbClr val="000080"/>
              </a:buClr>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3300" dirty="0">
                <a:latin typeface="TheSansB W5 Plain"/>
              </a:rPr>
              <a:t>...includes ALL forms of </a:t>
            </a:r>
            <a:r>
              <a:rPr lang="en-US" altLang="en-US" sz="3300" b="1" dirty="0">
                <a:latin typeface="TheSansB W5 Plain"/>
              </a:rPr>
              <a:t>unwanted</a:t>
            </a:r>
            <a:r>
              <a:rPr lang="en-US" altLang="en-US" sz="3300" dirty="0">
                <a:latin typeface="TheSansB W5 Plain"/>
              </a:rPr>
              <a:t> sexual activity: intercourse, oral sex, anal sex, groping, kissing, sexual touching, etc. </a:t>
            </a:r>
            <a:endParaRPr lang="en-US" altLang="en-US" sz="1900" dirty="0">
              <a:solidFill>
                <a:srgbClr val="FFFFFF"/>
              </a:solidFill>
              <a:latin typeface="TheSansB W5 Plain"/>
            </a:endParaRPr>
          </a:p>
          <a:p>
            <a:pPr marL="107950" indent="0">
              <a:spcAft>
                <a:spcPts val="1200"/>
              </a:spcAft>
              <a:buClr>
                <a:srgbClr val="000080"/>
              </a:buClr>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3100" b="1" i="1" dirty="0">
                <a:solidFill>
                  <a:srgbClr val="00B0D7"/>
                </a:solidFill>
                <a:latin typeface="TheSansB W5 Plain"/>
              </a:rPr>
              <a:t>Any Sexual touching </a:t>
            </a:r>
            <a:r>
              <a:rPr lang="en-US" altLang="en-US" sz="3100" b="1" u="sng" dirty="0">
                <a:solidFill>
                  <a:srgbClr val="00B0D7"/>
                </a:solidFill>
                <a:latin typeface="TheSansB W5 Plain"/>
              </a:rPr>
              <a:t>without consent </a:t>
            </a:r>
            <a:r>
              <a:rPr lang="en-US" altLang="en-US" sz="3100" b="1" dirty="0">
                <a:solidFill>
                  <a:srgbClr val="00B0D7"/>
                </a:solidFill>
                <a:latin typeface="TheSansB W5 Plain"/>
              </a:rPr>
              <a:t>is a sexual assault.</a:t>
            </a:r>
          </a:p>
          <a:p>
            <a:pPr marL="565150" indent="-457200">
              <a:spcAft>
                <a:spcPts val="1200"/>
              </a:spcAft>
              <a:buClr>
                <a:srgbClr val="000080"/>
              </a:buClr>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3100" u="sng" dirty="0">
                <a:latin typeface="TheSansB W5 Plain"/>
              </a:rPr>
              <a:t>ANY GENDER </a:t>
            </a:r>
            <a:r>
              <a:rPr lang="en-US" altLang="en-US" sz="3100" dirty="0">
                <a:latin typeface="TheSansB W5 Plain"/>
              </a:rPr>
              <a:t>can commit a sexual assault.</a:t>
            </a:r>
          </a:p>
          <a:p>
            <a:pPr marL="565150" indent="-457200">
              <a:spcAft>
                <a:spcPts val="1200"/>
              </a:spcAft>
              <a:buClr>
                <a:srgbClr val="000080"/>
              </a:buClr>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3100" dirty="0">
                <a:latin typeface="TheSansB W5 Plain"/>
              </a:rPr>
              <a:t>Sadly, sexual assaults are COMMON, and few are reported to the police.</a:t>
            </a:r>
            <a:r>
              <a:rPr lang="en-US" sz="3100" dirty="0">
                <a:latin typeface="TheSansB W5 Plain"/>
              </a:rPr>
              <a:t> Only 5% of sexual assaults are being reported (2014).</a:t>
            </a:r>
            <a:endParaRPr lang="en-US" altLang="en-US" sz="3100" b="1" dirty="0">
              <a:latin typeface="TheSansB W5 Plain"/>
            </a:endParaRPr>
          </a:p>
          <a:p>
            <a:pPr marL="565150" indent="-457200">
              <a:spcAft>
                <a:spcPts val="1200"/>
              </a:spcAft>
              <a:buClr>
                <a:srgbClr val="000080"/>
              </a:buClr>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3100" dirty="0">
                <a:latin typeface="TheSansB W5 Plain"/>
              </a:rPr>
              <a:t>Sexual assault is </a:t>
            </a:r>
            <a:r>
              <a:rPr lang="en-US" altLang="en-US" sz="3100" u="sng" dirty="0">
                <a:latin typeface="TheSansB W5 Plain"/>
              </a:rPr>
              <a:t>NEVER</a:t>
            </a:r>
            <a:r>
              <a:rPr lang="en-US" altLang="en-US" sz="3100" dirty="0">
                <a:latin typeface="TheSansB W5 Plain"/>
              </a:rPr>
              <a:t> the fault of the victim.</a:t>
            </a:r>
          </a:p>
          <a:p>
            <a:pPr marL="107950" indent="0">
              <a:spcAft>
                <a:spcPts val="1200"/>
              </a:spcAft>
              <a:buClr>
                <a:srgbClr val="000080"/>
              </a:buClr>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3100" b="1" dirty="0">
                <a:latin typeface="TheSansB W5 Plain"/>
              </a:rPr>
              <a:t>Reach out for help. You need to hear that message face-to-face &amp; get the support needed to heal and recover.   </a:t>
            </a:r>
            <a:endParaRPr lang="en-US" altLang="en-US" sz="3100" b="1" dirty="0"/>
          </a:p>
          <a:p>
            <a:pPr marL="0" indent="0">
              <a:buNone/>
            </a:pPr>
            <a:endParaRPr lang="en-US" dirty="0"/>
          </a:p>
        </p:txBody>
      </p:sp>
    </p:spTree>
    <p:extLst>
      <p:ext uri="{BB962C8B-B14F-4D97-AF65-F5344CB8AC3E}">
        <p14:creationId xmlns:p14="http://schemas.microsoft.com/office/powerpoint/2010/main" val="305635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7" descr="Donut Graph"/>
          <p:cNvPicPr preferRelativeResize="0"/>
          <p:nvPr/>
        </p:nvPicPr>
        <p:blipFill rotWithShape="1">
          <a:blip r:embed="rId3">
            <a:alphaModFix/>
          </a:blip>
          <a:srcRect/>
          <a:stretch/>
        </p:blipFill>
        <p:spPr>
          <a:xfrm>
            <a:off x="1820085" y="1818075"/>
            <a:ext cx="2395600" cy="2572400"/>
          </a:xfrm>
          <a:prstGeom prst="rect">
            <a:avLst/>
          </a:prstGeom>
          <a:noFill/>
          <a:ln>
            <a:noFill/>
          </a:ln>
        </p:spPr>
      </p:pic>
      <p:sp>
        <p:nvSpPr>
          <p:cNvPr id="155" name="Google Shape;155;p27"/>
          <p:cNvSpPr txBox="1"/>
          <p:nvPr/>
        </p:nvSpPr>
        <p:spPr>
          <a:xfrm>
            <a:off x="2211511" y="2815624"/>
            <a:ext cx="1560400" cy="646000"/>
          </a:xfrm>
          <a:prstGeom prst="rect">
            <a:avLst/>
          </a:prstGeom>
          <a:noFill/>
          <a:ln>
            <a:noFill/>
          </a:ln>
        </p:spPr>
        <p:txBody>
          <a:bodyPr spcFirstLastPara="1" wrap="square" lIns="91433" tIns="45700" rIns="91433" bIns="45700" anchor="t" anchorCtr="0">
            <a:noAutofit/>
          </a:bodyPr>
          <a:lstStyle/>
          <a:p>
            <a:pPr algn="ctr"/>
            <a:endParaRPr sz="3600">
              <a:solidFill>
                <a:srgbClr val="3F3F3F"/>
              </a:solidFill>
              <a:latin typeface="Arial Black"/>
              <a:ea typeface="Arial Black"/>
              <a:cs typeface="Arial Black"/>
              <a:sym typeface="Arial Black"/>
            </a:endParaRPr>
          </a:p>
        </p:txBody>
      </p:sp>
      <p:sp>
        <p:nvSpPr>
          <p:cNvPr id="156" name="Google Shape;156;p27"/>
          <p:cNvSpPr txBox="1"/>
          <p:nvPr/>
        </p:nvSpPr>
        <p:spPr>
          <a:xfrm>
            <a:off x="2065208" y="4258696"/>
            <a:ext cx="1905600" cy="307600"/>
          </a:xfrm>
          <a:prstGeom prst="rect">
            <a:avLst/>
          </a:prstGeom>
          <a:noFill/>
          <a:ln>
            <a:noFill/>
          </a:ln>
        </p:spPr>
        <p:txBody>
          <a:bodyPr spcFirstLastPara="1" wrap="square" lIns="0" tIns="0" rIns="0" bIns="0" anchor="t" anchorCtr="0">
            <a:noAutofit/>
          </a:bodyPr>
          <a:lstStyle/>
          <a:p>
            <a:pPr algn="ctr"/>
            <a:endParaRPr sz="2000">
              <a:solidFill>
                <a:srgbClr val="3F3F3F"/>
              </a:solidFill>
              <a:latin typeface="Arial"/>
              <a:ea typeface="Arial"/>
              <a:cs typeface="Arial"/>
              <a:sym typeface="Arial"/>
            </a:endParaRPr>
          </a:p>
        </p:txBody>
      </p:sp>
      <p:pic>
        <p:nvPicPr>
          <p:cNvPr id="157" name="Google Shape;157;p27" descr="Donut Graph"/>
          <p:cNvPicPr preferRelativeResize="0"/>
          <p:nvPr/>
        </p:nvPicPr>
        <p:blipFill rotWithShape="1">
          <a:blip r:embed="rId3">
            <a:alphaModFix/>
          </a:blip>
          <a:srcRect/>
          <a:stretch/>
        </p:blipFill>
        <p:spPr>
          <a:xfrm>
            <a:off x="4964173" y="1784433"/>
            <a:ext cx="2582800" cy="2772800"/>
          </a:xfrm>
          <a:prstGeom prst="rect">
            <a:avLst/>
          </a:prstGeom>
          <a:noFill/>
          <a:ln>
            <a:noFill/>
          </a:ln>
        </p:spPr>
      </p:pic>
      <p:sp>
        <p:nvSpPr>
          <p:cNvPr id="158" name="Google Shape;158;p27"/>
          <p:cNvSpPr txBox="1"/>
          <p:nvPr/>
        </p:nvSpPr>
        <p:spPr>
          <a:xfrm>
            <a:off x="5414429" y="2959972"/>
            <a:ext cx="1682000" cy="523200"/>
          </a:xfrm>
          <a:prstGeom prst="rect">
            <a:avLst/>
          </a:prstGeom>
          <a:noFill/>
          <a:ln>
            <a:noFill/>
          </a:ln>
        </p:spPr>
        <p:txBody>
          <a:bodyPr spcFirstLastPara="1" wrap="square" lIns="91433" tIns="45700" rIns="91433" bIns="45700" anchor="t" anchorCtr="0">
            <a:noAutofit/>
          </a:bodyPr>
          <a:lstStyle/>
          <a:p>
            <a:pPr algn="ctr"/>
            <a:endParaRPr sz="2800">
              <a:solidFill>
                <a:srgbClr val="3F3F3F"/>
              </a:solidFill>
              <a:latin typeface="Arial Black"/>
              <a:ea typeface="Arial Black"/>
              <a:cs typeface="Arial Black"/>
              <a:sym typeface="Arial Black"/>
            </a:endParaRPr>
          </a:p>
        </p:txBody>
      </p:sp>
      <p:sp>
        <p:nvSpPr>
          <p:cNvPr id="159" name="Google Shape;159;p27"/>
          <p:cNvSpPr txBox="1"/>
          <p:nvPr/>
        </p:nvSpPr>
        <p:spPr>
          <a:xfrm>
            <a:off x="5228419" y="4415448"/>
            <a:ext cx="2054400" cy="246400"/>
          </a:xfrm>
          <a:prstGeom prst="rect">
            <a:avLst/>
          </a:prstGeom>
          <a:noFill/>
          <a:ln>
            <a:noFill/>
          </a:ln>
        </p:spPr>
        <p:txBody>
          <a:bodyPr spcFirstLastPara="1" wrap="square" lIns="0" tIns="0" rIns="0" bIns="0" anchor="t" anchorCtr="0">
            <a:noAutofit/>
          </a:bodyPr>
          <a:lstStyle/>
          <a:p>
            <a:pPr algn="ctr"/>
            <a:endParaRPr sz="1600">
              <a:solidFill>
                <a:srgbClr val="3F3F3F"/>
              </a:solidFill>
              <a:latin typeface="Arial"/>
              <a:ea typeface="Arial"/>
              <a:cs typeface="Arial"/>
              <a:sym typeface="Arial"/>
            </a:endParaRPr>
          </a:p>
        </p:txBody>
      </p:sp>
      <p:pic>
        <p:nvPicPr>
          <p:cNvPr id="160" name="Google Shape;160;p27" descr="Donut Graph"/>
          <p:cNvPicPr preferRelativeResize="0"/>
          <p:nvPr/>
        </p:nvPicPr>
        <p:blipFill rotWithShape="1">
          <a:blip r:embed="rId3">
            <a:alphaModFix/>
          </a:blip>
          <a:srcRect/>
          <a:stretch/>
        </p:blipFill>
        <p:spPr>
          <a:xfrm>
            <a:off x="7789161" y="1784433"/>
            <a:ext cx="2582800" cy="2772800"/>
          </a:xfrm>
          <a:prstGeom prst="rect">
            <a:avLst/>
          </a:prstGeom>
          <a:noFill/>
          <a:ln>
            <a:noFill/>
          </a:ln>
        </p:spPr>
      </p:pic>
      <p:sp>
        <p:nvSpPr>
          <p:cNvPr id="161" name="Google Shape;161;p27"/>
          <p:cNvSpPr txBox="1"/>
          <p:nvPr/>
        </p:nvSpPr>
        <p:spPr>
          <a:xfrm>
            <a:off x="8239417" y="2959972"/>
            <a:ext cx="1682000" cy="523200"/>
          </a:xfrm>
          <a:prstGeom prst="rect">
            <a:avLst/>
          </a:prstGeom>
          <a:noFill/>
          <a:ln>
            <a:noFill/>
          </a:ln>
        </p:spPr>
        <p:txBody>
          <a:bodyPr spcFirstLastPara="1" wrap="square" lIns="91433" tIns="45700" rIns="91433" bIns="45700" anchor="t" anchorCtr="0">
            <a:noAutofit/>
          </a:bodyPr>
          <a:lstStyle/>
          <a:p>
            <a:pPr algn="ctr"/>
            <a:endParaRPr sz="2800">
              <a:solidFill>
                <a:srgbClr val="3F3F3F"/>
              </a:solidFill>
              <a:latin typeface="Arial Black"/>
              <a:ea typeface="Arial Black"/>
              <a:cs typeface="Arial Black"/>
              <a:sym typeface="Arial Black"/>
            </a:endParaRPr>
          </a:p>
        </p:txBody>
      </p:sp>
      <p:sp>
        <p:nvSpPr>
          <p:cNvPr id="162" name="Google Shape;162;p27"/>
          <p:cNvSpPr txBox="1"/>
          <p:nvPr/>
        </p:nvSpPr>
        <p:spPr>
          <a:xfrm>
            <a:off x="8053407" y="4415448"/>
            <a:ext cx="2054400" cy="246400"/>
          </a:xfrm>
          <a:prstGeom prst="rect">
            <a:avLst/>
          </a:prstGeom>
          <a:noFill/>
          <a:ln>
            <a:noFill/>
          </a:ln>
        </p:spPr>
        <p:txBody>
          <a:bodyPr spcFirstLastPara="1" wrap="square" lIns="0" tIns="0" rIns="0" bIns="0" anchor="t" anchorCtr="0">
            <a:noAutofit/>
          </a:bodyPr>
          <a:lstStyle/>
          <a:p>
            <a:pPr algn="ctr"/>
            <a:endParaRPr sz="1600">
              <a:solidFill>
                <a:srgbClr val="3F3F3F"/>
              </a:solidFill>
              <a:latin typeface="Arial"/>
              <a:ea typeface="Arial"/>
              <a:cs typeface="Arial"/>
              <a:sym typeface="Arial"/>
            </a:endParaRPr>
          </a:p>
        </p:txBody>
      </p:sp>
      <p:sp>
        <p:nvSpPr>
          <p:cNvPr id="163" name="Google Shape;163;p27"/>
          <p:cNvSpPr>
            <a:spLocks noGrp="1"/>
          </p:cNvSpPr>
          <p:nvPr>
            <p:ph type="sldNum" idx="12"/>
          </p:nvPr>
        </p:nvSpPr>
        <p:spPr>
          <a:xfrm>
            <a:off x="11590071" y="6366107"/>
            <a:ext cx="464400" cy="414000"/>
          </a:xfrm>
          <a:prstGeom prst="round2DiagRect">
            <a:avLst>
              <a:gd name="adj1" fmla="val 16667"/>
              <a:gd name="adj2" fmla="val 0"/>
            </a:avLst>
          </a:prstGeom>
          <a:solidFill>
            <a:schemeClr val="lt1"/>
          </a:solidFill>
          <a:ln w="19050" cap="flat" cmpd="sng">
            <a:solidFill>
              <a:schemeClr val="accent1"/>
            </a:solidFill>
            <a:prstDash val="solid"/>
            <a:round/>
            <a:headEnd type="none" w="sm" len="sm"/>
            <a:tailEnd type="none" w="sm" len="sm"/>
          </a:ln>
        </p:spPr>
        <p:txBody>
          <a:bodyPr spcFirstLastPara="1" wrap="square" lIns="0" tIns="0" rIns="0" bIns="0" anchor="ctr" anchorCtr="0">
            <a:noAutofit/>
          </a:bodyPr>
          <a:lstStyle/>
          <a:p>
            <a:fld id="{00000000-1234-1234-1234-123412341234}" type="slidenum">
              <a:rPr lang="en"/>
              <a:pPr/>
              <a:t>36</a:t>
            </a:fld>
            <a:endParaRPr/>
          </a:p>
        </p:txBody>
      </p:sp>
      <p:pic>
        <p:nvPicPr>
          <p:cNvPr id="165" name="Google Shape;165;p27"/>
          <p:cNvPicPr preferRelativeResize="0"/>
          <p:nvPr/>
        </p:nvPicPr>
        <p:blipFill rotWithShape="1">
          <a:blip r:embed="rId4">
            <a:alphaModFix/>
          </a:blip>
          <a:srcRect/>
          <a:stretch/>
        </p:blipFill>
        <p:spPr>
          <a:xfrm>
            <a:off x="792156" y="512646"/>
            <a:ext cx="10912686" cy="583270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8F79C-B8F1-45DB-9798-372E1FD70C12}"/>
              </a:ext>
            </a:extLst>
          </p:cNvPr>
          <p:cNvSpPr>
            <a:spLocks noGrp="1"/>
          </p:cNvSpPr>
          <p:nvPr>
            <p:ph type="title"/>
          </p:nvPr>
        </p:nvSpPr>
        <p:spPr>
          <a:xfrm>
            <a:off x="838200" y="365125"/>
            <a:ext cx="10515600" cy="2560955"/>
          </a:xfrm>
        </p:spPr>
        <p:txBody>
          <a:bodyPr>
            <a:normAutofit/>
          </a:bodyPr>
          <a:lstStyle/>
          <a:p>
            <a:pPr marL="107950" eaLnBrk="1" hangingPunct="1">
              <a:buClr>
                <a:srgbClr val="000080"/>
              </a:buClr>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br>
              <a:rPr lang="en-US" dirty="0"/>
            </a:br>
            <a:endParaRPr lang="en-US" dirty="0"/>
          </a:p>
        </p:txBody>
      </p:sp>
      <p:pic>
        <p:nvPicPr>
          <p:cNvPr id="4" name="Content Placeholder 3">
            <a:extLst>
              <a:ext uri="{FF2B5EF4-FFF2-40B4-BE49-F238E27FC236}">
                <a16:creationId xmlns:a16="http://schemas.microsoft.com/office/drawing/2014/main" id="{5C87B4B0-B707-4A8C-B39E-CD12CA3EBCEF}"/>
              </a:ext>
            </a:extLst>
          </p:cNvPr>
          <p:cNvPicPr>
            <a:picLocks noGrp="1" noChangeAspect="1"/>
          </p:cNvPicPr>
          <p:nvPr>
            <p:ph idx="1"/>
          </p:nvPr>
        </p:nvPicPr>
        <p:blipFill>
          <a:blip r:embed="rId2"/>
          <a:stretch>
            <a:fillRect/>
          </a:stretch>
        </p:blipFill>
        <p:spPr>
          <a:xfrm>
            <a:off x="1814271" y="0"/>
            <a:ext cx="9215331" cy="6911499"/>
          </a:xfrm>
          <a:prstGeom prst="rect">
            <a:avLst/>
          </a:prstGeom>
        </p:spPr>
      </p:pic>
    </p:spTree>
    <p:extLst>
      <p:ext uri="{BB962C8B-B14F-4D97-AF65-F5344CB8AC3E}">
        <p14:creationId xmlns:p14="http://schemas.microsoft.com/office/powerpoint/2010/main" val="3221254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A969-5386-4E8A-A056-59D13932909F}"/>
              </a:ext>
            </a:extLst>
          </p:cNvPr>
          <p:cNvSpPr>
            <a:spLocks noGrp="1"/>
          </p:cNvSpPr>
          <p:nvPr>
            <p:ph type="ctrTitle"/>
          </p:nvPr>
        </p:nvSpPr>
        <p:spPr>
          <a:xfrm>
            <a:off x="662940" y="476250"/>
            <a:ext cx="9144000" cy="914174"/>
          </a:xfrm>
        </p:spPr>
        <p:txBody>
          <a:bodyPr/>
          <a:lstStyle/>
          <a:p>
            <a:r>
              <a:rPr lang="en-US" dirty="0"/>
              <a:t>VIDEO:</a:t>
            </a:r>
          </a:p>
        </p:txBody>
      </p:sp>
      <p:pic>
        <p:nvPicPr>
          <p:cNvPr id="3" name="Online Media 2" title="James is dead">
            <a:hlinkClick r:id="" action="ppaction://media"/>
            <a:extLst>
              <a:ext uri="{FF2B5EF4-FFF2-40B4-BE49-F238E27FC236}">
                <a16:creationId xmlns:a16="http://schemas.microsoft.com/office/drawing/2014/main" id="{EEA95597-0AD0-4FCD-83F6-3D432C501696}"/>
              </a:ext>
            </a:extLst>
          </p:cNvPr>
          <p:cNvPicPr>
            <a:picLocks noRot="1" noChangeAspect="1"/>
          </p:cNvPicPr>
          <p:nvPr>
            <a:videoFile r:link="rId1"/>
          </p:nvPr>
        </p:nvPicPr>
        <p:blipFill>
          <a:blip r:embed="rId4"/>
          <a:stretch>
            <a:fillRect/>
          </a:stretch>
        </p:blipFill>
        <p:spPr>
          <a:xfrm>
            <a:off x="2095500" y="1390424"/>
            <a:ext cx="8302771" cy="4691066"/>
          </a:xfrm>
          <a:prstGeom prst="rect">
            <a:avLst/>
          </a:prstGeom>
        </p:spPr>
      </p:pic>
    </p:spTree>
    <p:extLst>
      <p:ext uri="{BB962C8B-B14F-4D97-AF65-F5344CB8AC3E}">
        <p14:creationId xmlns:p14="http://schemas.microsoft.com/office/powerpoint/2010/main" val="300460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0"/>
          <p:cNvSpPr txBox="1">
            <a:spLocks noGrp="1"/>
          </p:cNvSpPr>
          <p:nvPr>
            <p:ph type="title"/>
          </p:nvPr>
        </p:nvSpPr>
        <p:spPr>
          <a:xfrm>
            <a:off x="2133600" y="990600"/>
            <a:ext cx="77724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6240E0"/>
              </a:buClr>
              <a:buSzPts val="6000"/>
            </a:pPr>
            <a:r>
              <a:rPr lang="en-US" sz="6000" b="1">
                <a:solidFill>
                  <a:srgbClr val="6240E0"/>
                </a:solidFill>
                <a:latin typeface="Arial"/>
                <a:ea typeface="Arial"/>
                <a:cs typeface="Arial"/>
                <a:sym typeface="Arial"/>
              </a:rPr>
              <a:t>Questions ?</a:t>
            </a:r>
            <a:endParaRPr/>
          </a:p>
        </p:txBody>
      </p:sp>
      <p:pic>
        <p:nvPicPr>
          <p:cNvPr id="276" name="Google Shape;276;p40"/>
          <p:cNvPicPr preferRelativeResize="0"/>
          <p:nvPr/>
        </p:nvPicPr>
        <p:blipFill rotWithShape="1">
          <a:blip r:embed="rId3">
            <a:alphaModFix/>
          </a:blip>
          <a:srcRect/>
          <a:stretch/>
        </p:blipFill>
        <p:spPr>
          <a:xfrm>
            <a:off x="3810000" y="2438400"/>
            <a:ext cx="4610100" cy="3687762"/>
          </a:xfrm>
          <a:prstGeom prst="rect">
            <a:avLst/>
          </a:prstGeom>
          <a:noFill/>
          <a:ln>
            <a:noFill/>
          </a:ln>
        </p:spPr>
      </p:pic>
    </p:spTree>
  </p:cSld>
  <p:clrMapOvr>
    <a:masterClrMapping/>
  </p:clrMapOvr>
  <p:transition>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56BE-ED55-4E4E-A278-CD466AA4077D}"/>
              </a:ext>
            </a:extLst>
          </p:cNvPr>
          <p:cNvSpPr>
            <a:spLocks noGrp="1"/>
          </p:cNvSpPr>
          <p:nvPr>
            <p:ph type="ctrTitle"/>
          </p:nvPr>
        </p:nvSpPr>
        <p:spPr/>
        <p:txBody>
          <a:bodyPr/>
          <a:lstStyle/>
          <a:p>
            <a:r>
              <a:rPr lang="en-US" dirty="0"/>
              <a:t>Health 8 </a:t>
            </a:r>
          </a:p>
        </p:txBody>
      </p:sp>
      <p:sp>
        <p:nvSpPr>
          <p:cNvPr id="3" name="Subtitle 2">
            <a:extLst>
              <a:ext uri="{FF2B5EF4-FFF2-40B4-BE49-F238E27FC236}">
                <a16:creationId xmlns:a16="http://schemas.microsoft.com/office/drawing/2014/main" id="{47A54C83-4DBA-460A-BC38-EBEE2D99B3D4}"/>
              </a:ext>
            </a:extLst>
          </p:cNvPr>
          <p:cNvSpPr>
            <a:spLocks noGrp="1"/>
          </p:cNvSpPr>
          <p:nvPr>
            <p:ph type="subTitle" idx="1"/>
          </p:nvPr>
        </p:nvSpPr>
        <p:spPr/>
        <p:txBody>
          <a:bodyPr/>
          <a:lstStyle/>
          <a:p>
            <a:pPr algn="l"/>
            <a:r>
              <a:rPr lang="en-US" dirty="0"/>
              <a:t>Lesson 7: Sex and </a:t>
            </a:r>
            <a:r>
              <a:rPr lang="en-US" dirty="0" err="1"/>
              <a:t>Concent</a:t>
            </a:r>
            <a:endParaRPr lang="en-US" dirty="0"/>
          </a:p>
        </p:txBody>
      </p:sp>
    </p:spTree>
    <p:extLst>
      <p:ext uri="{BB962C8B-B14F-4D97-AF65-F5344CB8AC3E}">
        <p14:creationId xmlns:p14="http://schemas.microsoft.com/office/powerpoint/2010/main" val="4258181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15D39E0-579E-448A-AF7B-473A855642A8}"/>
              </a:ext>
            </a:extLst>
          </p:cNvPr>
          <p:cNvSpPr>
            <a:spLocks noGrp="1"/>
          </p:cNvSpPr>
          <p:nvPr>
            <p:ph type="subTitle" idx="1"/>
          </p:nvPr>
        </p:nvSpPr>
        <p:spPr>
          <a:xfrm>
            <a:off x="6485805" y="3535481"/>
            <a:ext cx="5305661" cy="503167"/>
          </a:xfrm>
        </p:spPr>
        <p:txBody>
          <a:bodyPr/>
          <a:lstStyle/>
          <a:p>
            <a:r>
              <a:rPr lang="en-US" sz="2400" dirty="0"/>
              <a:t>How do we behave in Health Class?</a:t>
            </a:r>
          </a:p>
        </p:txBody>
      </p:sp>
      <p:pic>
        <p:nvPicPr>
          <p:cNvPr id="8" name="Picture Placeholder 7" descr="A picture containing text&#10;&#10;Description automatically generated">
            <a:extLst>
              <a:ext uri="{FF2B5EF4-FFF2-40B4-BE49-F238E27FC236}">
                <a16:creationId xmlns:a16="http://schemas.microsoft.com/office/drawing/2014/main" id="{84AD2A49-80E7-4DF9-A0BD-0BDD7B6578D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889" r="3889"/>
          <a:stretch>
            <a:fillRect/>
          </a:stretch>
        </p:blipFill>
        <p:spPr/>
      </p:pic>
      <p:sp>
        <p:nvSpPr>
          <p:cNvPr id="5" name="Title 4">
            <a:extLst>
              <a:ext uri="{FF2B5EF4-FFF2-40B4-BE49-F238E27FC236}">
                <a16:creationId xmlns:a16="http://schemas.microsoft.com/office/drawing/2014/main" id="{35A9FF77-37BA-4BAE-BA98-A69E98A94CD3}"/>
              </a:ext>
            </a:extLst>
          </p:cNvPr>
          <p:cNvSpPr>
            <a:spLocks noGrp="1"/>
          </p:cNvSpPr>
          <p:nvPr>
            <p:ph type="ctrTitle"/>
          </p:nvPr>
        </p:nvSpPr>
        <p:spPr/>
        <p:txBody>
          <a:bodyPr/>
          <a:lstStyle/>
          <a:p>
            <a:r>
              <a:rPr lang="en-US" dirty="0"/>
              <a:t>Let’s review</a:t>
            </a:r>
          </a:p>
        </p:txBody>
      </p:sp>
    </p:spTree>
    <p:extLst>
      <p:ext uri="{BB962C8B-B14F-4D97-AF65-F5344CB8AC3E}">
        <p14:creationId xmlns:p14="http://schemas.microsoft.com/office/powerpoint/2010/main" val="1746856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0F13-F9AF-48BF-9AB6-CD95CE94F8B9}"/>
              </a:ext>
            </a:extLst>
          </p:cNvPr>
          <p:cNvSpPr>
            <a:spLocks noGrp="1"/>
          </p:cNvSpPr>
          <p:nvPr>
            <p:ph type="title"/>
          </p:nvPr>
        </p:nvSpPr>
        <p:spPr>
          <a:xfrm>
            <a:off x="729109" y="863029"/>
            <a:ext cx="10515600" cy="955497"/>
          </a:xfrm>
        </p:spPr>
        <p:txBody>
          <a:bodyPr/>
          <a:lstStyle/>
          <a:p>
            <a:r>
              <a:rPr lang="en-US" dirty="0"/>
              <a:t>Ground Rules:</a:t>
            </a:r>
          </a:p>
        </p:txBody>
      </p:sp>
      <p:sp>
        <p:nvSpPr>
          <p:cNvPr id="3" name="Text Placeholder 2">
            <a:extLst>
              <a:ext uri="{FF2B5EF4-FFF2-40B4-BE49-F238E27FC236}">
                <a16:creationId xmlns:a16="http://schemas.microsoft.com/office/drawing/2014/main" id="{0241F8C6-663B-4D5A-B55E-EF51AB5D93B4}"/>
              </a:ext>
            </a:extLst>
          </p:cNvPr>
          <p:cNvSpPr>
            <a:spLocks noGrp="1"/>
          </p:cNvSpPr>
          <p:nvPr>
            <p:ph type="body" idx="1"/>
          </p:nvPr>
        </p:nvSpPr>
        <p:spPr>
          <a:xfrm>
            <a:off x="729109" y="1818526"/>
            <a:ext cx="10733782" cy="4623371"/>
          </a:xfrm>
        </p:spPr>
        <p:txBody>
          <a:bodyPr>
            <a:normAutofit fontScale="70000" lnSpcReduction="20000"/>
          </a:bodyPr>
          <a:lstStyle/>
          <a:p>
            <a:pPr marL="0" marR="0" fontAlgn="base">
              <a:lnSpc>
                <a:spcPct val="100000"/>
              </a:lnSpc>
              <a:spcBef>
                <a:spcPts val="750"/>
              </a:spcBef>
              <a:spcAft>
                <a:spcPts val="0"/>
              </a:spcAf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This is </a:t>
            </a:r>
            <a:r>
              <a:rPr lang="en-US" sz="2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‘Body Science!’</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Learning about the body is fun and it helps us: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Learn how to care for our own bodies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Understand our body belongs to us and our rights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Helps us get along with other people and not cause harm to anyone else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Teaches us how to get out of unsafe situations and who to go to for help</a:t>
            </a:r>
          </a:p>
          <a:p>
            <a:pPr marL="342900" marR="0" lvl="0" indent="-342900" fontAlgn="base">
              <a:lnSpc>
                <a:spcPct val="100000"/>
              </a:lnSpc>
              <a:spcBef>
                <a:spcPts val="0"/>
              </a:spcBef>
              <a:spcAft>
                <a:spcPts val="0"/>
              </a:spcAft>
              <a:buSzPts val="1000"/>
              <a:buFont typeface="Symbol" panose="05050102010706020507" pitchFamily="18" charset="2"/>
              <a:buChar char=""/>
              <a:tabLst>
                <a:tab pos="457200" algn="l"/>
              </a:tabLs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sz="2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Be private</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no using other people’s names, or personal stories. We only talk about our bodies with people we trust, and trusted adults. This information is only appropriate for your age group and older: do not share with younger kids at lunch who may not be ready for it.</a:t>
            </a:r>
          </a:p>
          <a:p>
            <a:pPr marL="0" marR="0" fontAlgn="base">
              <a:lnSpc>
                <a:spcPct val="100000"/>
              </a:lnSpc>
              <a:spcBef>
                <a:spcPts val="75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sz="2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Personal Values:</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Everyone has their own set of beliefs and family values. Even if our values aren’t the same as someone else’s we still show respect and </a:t>
            </a:r>
            <a:r>
              <a:rPr lang="en-US" sz="2800"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honour</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the diversity that exists.</a:t>
            </a:r>
          </a:p>
          <a:p>
            <a:pPr marL="0" marR="0" fontAlgn="base">
              <a:lnSpc>
                <a:spcPct val="100000"/>
              </a:lnSpc>
              <a:spcBef>
                <a:spcPts val="75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sz="2800"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Giggly </a:t>
            </a:r>
            <a:r>
              <a:rPr lang="en-US" sz="2800" b="1"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wigglies</a:t>
            </a:r>
            <a:r>
              <a:rPr lang="en-US" sz="2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sometimes bodies are funny. If you have to laugh…follow the 3 second rule, take a deep breath and look at the ground until you can join the group again.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sz="7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900" dirty="0"/>
          </a:p>
        </p:txBody>
      </p:sp>
    </p:spTree>
    <p:extLst>
      <p:ext uri="{BB962C8B-B14F-4D97-AF65-F5344CB8AC3E}">
        <p14:creationId xmlns:p14="http://schemas.microsoft.com/office/powerpoint/2010/main" val="3268699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0F13-F9AF-48BF-9AB6-CD95CE94F8B9}"/>
              </a:ext>
            </a:extLst>
          </p:cNvPr>
          <p:cNvSpPr>
            <a:spLocks noGrp="1"/>
          </p:cNvSpPr>
          <p:nvPr>
            <p:ph type="title"/>
          </p:nvPr>
        </p:nvSpPr>
        <p:spPr>
          <a:xfrm>
            <a:off x="729109" y="863029"/>
            <a:ext cx="10515600" cy="955497"/>
          </a:xfrm>
        </p:spPr>
        <p:txBody>
          <a:bodyPr/>
          <a:lstStyle/>
          <a:p>
            <a:r>
              <a:rPr lang="en-US" dirty="0"/>
              <a:t>Ground Rules continued:</a:t>
            </a:r>
          </a:p>
        </p:txBody>
      </p:sp>
      <p:sp>
        <p:nvSpPr>
          <p:cNvPr id="3" name="Text Placeholder 2">
            <a:extLst>
              <a:ext uri="{FF2B5EF4-FFF2-40B4-BE49-F238E27FC236}">
                <a16:creationId xmlns:a16="http://schemas.microsoft.com/office/drawing/2014/main" id="{0241F8C6-663B-4D5A-B55E-EF51AB5D93B4}"/>
              </a:ext>
            </a:extLst>
          </p:cNvPr>
          <p:cNvSpPr>
            <a:spLocks noGrp="1"/>
          </p:cNvSpPr>
          <p:nvPr>
            <p:ph type="body" idx="1"/>
          </p:nvPr>
        </p:nvSpPr>
        <p:spPr>
          <a:xfrm>
            <a:off x="729108" y="1818527"/>
            <a:ext cx="10747125" cy="4417886"/>
          </a:xfrm>
        </p:spPr>
        <p:txBody>
          <a:bodyPr>
            <a:normAutofit fontScale="92500" lnSpcReduction="20000"/>
          </a:bodyPr>
          <a:lstStyle/>
          <a:p>
            <a:pPr marL="0" marR="0">
              <a:lnSpc>
                <a:spcPct val="100000"/>
              </a:lnSpc>
              <a:spcBef>
                <a:spcPts val="0"/>
              </a:spcBef>
              <a:spcAft>
                <a:spcPts val="800"/>
              </a:spcAft>
            </a:pP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Use </a:t>
            </a: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scientific terms</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and words: </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slang is ok, but always use scientific word as well. Using scientific words teaches a universal language of health.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“Interesting</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doctors never say things are gross, or say “</a:t>
            </a:r>
            <a:r>
              <a:rPr lang="en-US" dirty="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ewww</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Instead they say “interesting…” it’s a good word to use when we don’t know what to say!</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750"/>
              </a:spcBef>
              <a:spcAft>
                <a:spcPts val="0"/>
              </a:spcAft>
            </a:pP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No personal questions</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This rule saves a lot of embarrassing moments. It’s ok for students and teachers to not answer personal questions.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800"/>
              </a:spcAft>
            </a:pP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800"/>
              </a:spcAft>
            </a:pPr>
            <a:r>
              <a:rPr lang="en-US" b="1"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All other questions are ok</a:t>
            </a: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there is no such thing as a bad question in health class. There is a time and a place for questions though. Always have a piece of scrap paper out for you to write down questions that may come up so you can ask them at the appropriate time or submit it anonymously to the question box.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0"/>
              </a:spcBef>
              <a:spcAft>
                <a:spcPts val="0"/>
              </a:spcAft>
            </a:pPr>
            <a:r>
              <a:rPr lang="en-US"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0000"/>
              </a:lnSpc>
              <a:spcBef>
                <a:spcPts val="0"/>
              </a:spcBef>
              <a:spcAft>
                <a:spcPts val="0"/>
              </a:spcAft>
            </a:pPr>
            <a:r>
              <a:rPr lang="en-US" b="1" dirty="0">
                <a:effectLst/>
                <a:latin typeface="Calibri" panose="020F0502020204030204" pitchFamily="34" charset="0"/>
                <a:ea typeface="Calibri" panose="020F0502020204030204" pitchFamily="34" charset="0"/>
                <a:cs typeface="Calibri" panose="020F0502020204030204" pitchFamily="34" charset="0"/>
              </a:rPr>
              <a:t>Support:</a:t>
            </a:r>
            <a:r>
              <a:rPr lang="en-US" dirty="0">
                <a:effectLst/>
                <a:latin typeface="Calibri" panose="020F0502020204030204" pitchFamily="34" charset="0"/>
                <a:ea typeface="Calibri" panose="020F0502020204030204" pitchFamily="34" charset="0"/>
                <a:cs typeface="Calibri" panose="020F0502020204030204" pitchFamily="34" charset="0"/>
              </a:rPr>
              <a:t> sometimes different feelings may come up and you might need to talk with a counselor or teacher after the lesson.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8818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3B9C5-C477-4B53-854A-2E085B8BACD1}"/>
              </a:ext>
            </a:extLst>
          </p:cNvPr>
          <p:cNvSpPr>
            <a:spLocks noGrp="1"/>
          </p:cNvSpPr>
          <p:nvPr>
            <p:ph type="title"/>
          </p:nvPr>
        </p:nvSpPr>
        <p:spPr>
          <a:xfrm>
            <a:off x="838200" y="365124"/>
            <a:ext cx="10638034" cy="3672620"/>
          </a:xfrm>
        </p:spPr>
        <p:txBody>
          <a:bodyPr>
            <a:normAutofit/>
          </a:bodyPr>
          <a:lstStyle/>
          <a:p>
            <a:pPr algn="ctr"/>
            <a:r>
              <a:rPr lang="en-US" sz="5400" b="1" i="0" u="none" strike="noStrike" dirty="0">
                <a:solidFill>
                  <a:schemeClr val="tx1"/>
                </a:solidFill>
                <a:effectLst/>
                <a:latin typeface="Arial" panose="020B0604020202020204" pitchFamily="34" charset="0"/>
              </a:rPr>
              <a:t>The </a:t>
            </a:r>
            <a:r>
              <a:rPr lang="en-US" sz="5400" b="1" i="0" u="none" strike="noStrike" dirty="0">
                <a:solidFill>
                  <a:srgbClr val="FF0000"/>
                </a:solidFill>
                <a:effectLst/>
                <a:latin typeface="Arial" panose="020B0604020202020204" pitchFamily="34" charset="0"/>
              </a:rPr>
              <a:t>classroom</a:t>
            </a:r>
            <a:r>
              <a:rPr lang="en-US" sz="5400" b="1" i="0" u="none" strike="noStrike" dirty="0">
                <a:solidFill>
                  <a:schemeClr val="tx1"/>
                </a:solidFill>
                <a:effectLst/>
                <a:latin typeface="Arial" panose="020B0604020202020204" pitchFamily="34" charset="0"/>
              </a:rPr>
              <a:t> is a </a:t>
            </a:r>
            <a:r>
              <a:rPr lang="en-US" sz="5400" b="1" i="0" u="none" strike="noStrike" dirty="0">
                <a:solidFill>
                  <a:srgbClr val="FF0000"/>
                </a:solidFill>
                <a:effectLst/>
                <a:latin typeface="Arial" panose="020B0604020202020204" pitchFamily="34" charset="0"/>
              </a:rPr>
              <a:t>safe spot</a:t>
            </a:r>
            <a:r>
              <a:rPr lang="en-US" sz="5400" b="1" i="0" u="none" strike="noStrike" dirty="0">
                <a:solidFill>
                  <a:srgbClr val="6240E0"/>
                </a:solidFill>
                <a:effectLst/>
                <a:latin typeface="Arial" panose="020B0604020202020204" pitchFamily="34" charset="0"/>
              </a:rPr>
              <a:t> </a:t>
            </a:r>
            <a:r>
              <a:rPr lang="en-US" sz="5400" b="1" i="0" u="none" strike="noStrike" dirty="0">
                <a:solidFill>
                  <a:schemeClr val="tx1"/>
                </a:solidFill>
                <a:effectLst/>
                <a:latin typeface="Arial" panose="020B0604020202020204" pitchFamily="34" charset="0"/>
              </a:rPr>
              <a:t>for you</a:t>
            </a:r>
            <a:r>
              <a:rPr lang="en-US" sz="5400" b="1" i="0" u="none" strike="noStrike" dirty="0">
                <a:solidFill>
                  <a:srgbClr val="000000"/>
                </a:solidFill>
                <a:effectLst/>
                <a:latin typeface="Arial" panose="020B0604020202020204" pitchFamily="34" charset="0"/>
              </a:rPr>
              <a:t> </a:t>
            </a:r>
            <a:r>
              <a:rPr lang="en-US" sz="5400" b="1" i="0" u="none" strike="noStrike" dirty="0">
                <a:solidFill>
                  <a:schemeClr val="tx1"/>
                </a:solidFill>
                <a:effectLst/>
                <a:latin typeface="Arial" panose="020B0604020202020204" pitchFamily="34" charset="0"/>
              </a:rPr>
              <a:t>to </a:t>
            </a:r>
            <a:r>
              <a:rPr lang="en-US" sz="5400" b="1" i="0" u="none" strike="noStrike" dirty="0">
                <a:solidFill>
                  <a:srgbClr val="00B0F0"/>
                </a:solidFill>
                <a:effectLst/>
                <a:latin typeface="Arial" panose="020B0604020202020204" pitchFamily="34" charset="0"/>
              </a:rPr>
              <a:t>share your thoughts and feelings.</a:t>
            </a:r>
            <a:endParaRPr lang="en-US" sz="5400" dirty="0"/>
          </a:p>
        </p:txBody>
      </p:sp>
      <p:sp>
        <p:nvSpPr>
          <p:cNvPr id="3" name="Content Placeholder 2">
            <a:extLst>
              <a:ext uri="{FF2B5EF4-FFF2-40B4-BE49-F238E27FC236}">
                <a16:creationId xmlns:a16="http://schemas.microsoft.com/office/drawing/2014/main" id="{522C2EF2-2ABC-41D6-B55A-6D7F79152306}"/>
              </a:ext>
            </a:extLst>
          </p:cNvPr>
          <p:cNvSpPr>
            <a:spLocks noGrp="1"/>
          </p:cNvSpPr>
          <p:nvPr>
            <p:ph idx="1"/>
          </p:nvPr>
        </p:nvSpPr>
        <p:spPr>
          <a:xfrm>
            <a:off x="2085654" y="4240658"/>
            <a:ext cx="8681663" cy="1214920"/>
          </a:xfrm>
        </p:spPr>
        <p:txBody>
          <a:bodyPr>
            <a:normAutofit lnSpcReduction="10000"/>
          </a:bodyPr>
          <a:lstStyle/>
          <a:p>
            <a:r>
              <a:rPr lang="en-US" b="0" i="0" u="none" strike="noStrike" dirty="0">
                <a:effectLst/>
                <a:latin typeface="Arial" panose="020B0604020202020204" pitchFamily="34" charset="0"/>
              </a:rPr>
              <a:t>We have rules, because we want to make sure everyone is able to share their feelings without fear.</a:t>
            </a:r>
            <a:endParaRPr lang="en-US" dirty="0"/>
          </a:p>
        </p:txBody>
      </p:sp>
    </p:spTree>
    <p:extLst>
      <p:ext uri="{BB962C8B-B14F-4D97-AF65-F5344CB8AC3E}">
        <p14:creationId xmlns:p14="http://schemas.microsoft.com/office/powerpoint/2010/main" val="2480312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838200" y="922408"/>
            <a:ext cx="10515600" cy="1427921"/>
          </a:xfrm>
        </p:spPr>
        <p:txBody>
          <a:bodyPr spcFirstLastPara="1" vert="horz" lIns="121900" tIns="121900" rIns="121900" bIns="121900" rtlCol="0" anchor="ctr" anchorCtr="0">
            <a:normAutofit/>
          </a:bodyPr>
          <a:lstStyle/>
          <a:p>
            <a:pPr>
              <a:spcBef>
                <a:spcPts val="0"/>
              </a:spcBef>
            </a:pPr>
            <a:r>
              <a:rPr lang="en" dirty="0">
                <a:latin typeface="TheSansB W9 Black"/>
              </a:rPr>
              <a:t>The Facts:</a:t>
            </a:r>
            <a:endParaRPr lang="en" dirty="0"/>
          </a:p>
          <a:p>
            <a:pPr>
              <a:spcBef>
                <a:spcPts val="0"/>
              </a:spcBef>
            </a:pPr>
            <a:endParaRPr lang="en-US" dirty="0">
              <a:solidFill>
                <a:srgbClr val="0070C0"/>
              </a:solidFill>
            </a:endParaRPr>
          </a:p>
        </p:txBody>
      </p:sp>
      <p:sp>
        <p:nvSpPr>
          <p:cNvPr id="99" name="Google Shape;99;p19"/>
          <p:cNvSpPr txBox="1">
            <a:spLocks noGrp="1"/>
          </p:cNvSpPr>
          <p:nvPr>
            <p:ph idx="1"/>
          </p:nvPr>
        </p:nvSpPr>
        <p:spPr>
          <a:xfrm>
            <a:off x="838200" y="1643655"/>
            <a:ext cx="10515600" cy="4351338"/>
          </a:xfrm>
        </p:spPr>
        <p:txBody>
          <a:bodyPr spcFirstLastPara="1" vert="horz" lIns="121900" tIns="121900" rIns="121900" bIns="121900" rtlCol="0" anchorCtr="0">
            <a:normAutofit/>
          </a:bodyPr>
          <a:lstStyle/>
          <a:p>
            <a:pPr>
              <a:spcBef>
                <a:spcPts val="0"/>
              </a:spcBef>
              <a:spcAft>
                <a:spcPts val="600"/>
              </a:spcAft>
            </a:pPr>
            <a:r>
              <a:rPr lang="en" dirty="0"/>
              <a:t>Average age of first intercourse?</a:t>
            </a:r>
            <a:endParaRPr lang="en-US"/>
          </a:p>
          <a:p>
            <a:pPr>
              <a:spcBef>
                <a:spcPts val="0"/>
              </a:spcBef>
              <a:spcAft>
                <a:spcPts val="600"/>
              </a:spcAft>
            </a:pPr>
            <a:r>
              <a:rPr lang="en" dirty="0"/>
              <a:t>Average age of first child?</a:t>
            </a:r>
            <a:endParaRPr lang="en-US"/>
          </a:p>
          <a:p>
            <a:pPr>
              <a:spcBef>
                <a:spcPts val="0"/>
              </a:spcBef>
              <a:spcAft>
                <a:spcPts val="600"/>
              </a:spcAft>
            </a:pPr>
            <a:r>
              <a:rPr lang="en" dirty="0"/>
              <a:t>Likelihood you’ll get an STI?</a:t>
            </a:r>
            <a:endParaRPr lang="en-US"/>
          </a:p>
          <a:p>
            <a:pPr>
              <a:spcBef>
                <a:spcPts val="0"/>
              </a:spcBef>
              <a:spcAft>
                <a:spcPts val="600"/>
              </a:spcAft>
            </a:pPr>
            <a:r>
              <a:rPr lang="en" dirty="0"/>
              <a:t>Are miscarriages common?</a:t>
            </a:r>
            <a:endParaRPr lang="en-US"/>
          </a:p>
          <a:p>
            <a:pPr>
              <a:spcBef>
                <a:spcPts val="0"/>
              </a:spcBef>
              <a:spcAft>
                <a:spcPts val="600"/>
              </a:spcAft>
            </a:pPr>
            <a:r>
              <a:rPr lang="en" dirty="0"/>
              <a:t>% of pregnancies that are unplanned?</a:t>
            </a:r>
            <a:endParaRPr lang="en-US"/>
          </a:p>
          <a:p>
            <a:pPr>
              <a:spcBef>
                <a:spcPts val="0"/>
              </a:spcBef>
              <a:spcAft>
                <a:spcPts val="600"/>
              </a:spcAft>
            </a:pPr>
            <a:r>
              <a:rPr lang="en" dirty="0"/>
              <a:t>Effectiveness of condoms and birth control?</a:t>
            </a:r>
            <a:endParaRPr lang="en-US"/>
          </a:p>
          <a:p>
            <a:pPr>
              <a:spcBef>
                <a:spcPts val="0"/>
              </a:spcBef>
              <a:spcAft>
                <a:spcPts val="600"/>
              </a:spcAft>
            </a:pPr>
            <a:r>
              <a:rPr lang="en" dirty="0"/>
              <a:t>Requirement of parental permission for BC? </a:t>
            </a:r>
            <a:endParaRPr lang="en-US"/>
          </a:p>
        </p:txBody>
      </p:sp>
    </p:spTree>
    <p:extLst>
      <p:ext uri="{BB962C8B-B14F-4D97-AF65-F5344CB8AC3E}">
        <p14:creationId xmlns:p14="http://schemas.microsoft.com/office/powerpoint/2010/main" val="324719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xEl>
                                              <p:pRg st="0" end="0"/>
                                            </p:txEl>
                                          </p:spTgt>
                                        </p:tgtEl>
                                        <p:attrNameLst>
                                          <p:attrName>style.visibility</p:attrName>
                                        </p:attrNameLst>
                                      </p:cBhvr>
                                      <p:to>
                                        <p:strVal val="visible"/>
                                      </p:to>
                                    </p:set>
                                    <p:animEffect transition="in" filter="fade">
                                      <p:cBhvr>
                                        <p:cTn id="7" dur="1000"/>
                                        <p:tgtEl>
                                          <p:spTgt spid="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
                                            <p:txEl>
                                              <p:pRg st="1" end="1"/>
                                            </p:txEl>
                                          </p:spTgt>
                                        </p:tgtEl>
                                        <p:attrNameLst>
                                          <p:attrName>style.visibility</p:attrName>
                                        </p:attrNameLst>
                                      </p:cBhvr>
                                      <p:to>
                                        <p:strVal val="visible"/>
                                      </p:to>
                                    </p:set>
                                    <p:animEffect transition="in" filter="fade">
                                      <p:cBhvr>
                                        <p:cTn id="12" dur="1000"/>
                                        <p:tgtEl>
                                          <p:spTgt spid="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
                                            <p:txEl>
                                              <p:pRg st="2" end="2"/>
                                            </p:txEl>
                                          </p:spTgt>
                                        </p:tgtEl>
                                        <p:attrNameLst>
                                          <p:attrName>style.visibility</p:attrName>
                                        </p:attrNameLst>
                                      </p:cBhvr>
                                      <p:to>
                                        <p:strVal val="visible"/>
                                      </p:to>
                                    </p:set>
                                    <p:animEffect transition="in" filter="fade">
                                      <p:cBhvr>
                                        <p:cTn id="17" dur="1000"/>
                                        <p:tgtEl>
                                          <p:spTgt spid="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
                                            <p:txEl>
                                              <p:pRg st="3" end="3"/>
                                            </p:txEl>
                                          </p:spTgt>
                                        </p:tgtEl>
                                        <p:attrNameLst>
                                          <p:attrName>style.visibility</p:attrName>
                                        </p:attrNameLst>
                                      </p:cBhvr>
                                      <p:to>
                                        <p:strVal val="visible"/>
                                      </p:to>
                                    </p:set>
                                    <p:animEffect transition="in" filter="fade">
                                      <p:cBhvr>
                                        <p:cTn id="22" dur="1000"/>
                                        <p:tgtEl>
                                          <p:spTgt spid="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9">
                                            <p:txEl>
                                              <p:pRg st="4" end="4"/>
                                            </p:txEl>
                                          </p:spTgt>
                                        </p:tgtEl>
                                        <p:attrNameLst>
                                          <p:attrName>style.visibility</p:attrName>
                                        </p:attrNameLst>
                                      </p:cBhvr>
                                      <p:to>
                                        <p:strVal val="visible"/>
                                      </p:to>
                                    </p:set>
                                    <p:animEffect transition="in" filter="fade">
                                      <p:cBhvr>
                                        <p:cTn id="27" dur="1000"/>
                                        <p:tgtEl>
                                          <p:spTgt spid="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9">
                                            <p:txEl>
                                              <p:pRg st="5" end="5"/>
                                            </p:txEl>
                                          </p:spTgt>
                                        </p:tgtEl>
                                        <p:attrNameLst>
                                          <p:attrName>style.visibility</p:attrName>
                                        </p:attrNameLst>
                                      </p:cBhvr>
                                      <p:to>
                                        <p:strVal val="visible"/>
                                      </p:to>
                                    </p:set>
                                    <p:animEffect transition="in" filter="fade">
                                      <p:cBhvr>
                                        <p:cTn id="32" dur="1000"/>
                                        <p:tgtEl>
                                          <p:spTgt spid="9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9">
                                            <p:txEl>
                                              <p:pRg st="6" end="6"/>
                                            </p:txEl>
                                          </p:spTgt>
                                        </p:tgtEl>
                                        <p:attrNameLst>
                                          <p:attrName>style.visibility</p:attrName>
                                        </p:attrNameLst>
                                      </p:cBhvr>
                                      <p:to>
                                        <p:strVal val="visible"/>
                                      </p:to>
                                    </p:set>
                                    <p:animEffect transition="in" filter="fade">
                                      <p:cBhvr>
                                        <p:cTn id="37" dur="1000"/>
                                        <p:tgtEl>
                                          <p:spTgt spid="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ecraft Template.potx" id="{0344CD2B-D48A-4836-BFDE-A726A36D5CB5}" vid="{B7EB383D-5285-4E0D-B235-32ACBBED30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89F02DD0714DF4FA70EE8ED30AC3037" ma:contentTypeVersion="1" ma:contentTypeDescription="Create a new document." ma:contentTypeScope="" ma:versionID="2eb4b5d27506bc7b66e29812f38d8e1c">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9E0125-8687-41E1-A940-D1B87EA66802}">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48A12F1D-3C8B-4AAF-8FFF-B90659DDF378}">
  <ds:schemaRefs>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D731CE9-D932-40E6-ADC1-034131F565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124</TotalTime>
  <Words>2713</Words>
  <Application>Microsoft Office PowerPoint</Application>
  <PresentationFormat>Widescreen</PresentationFormat>
  <Paragraphs>276</Paragraphs>
  <Slides>39</Slides>
  <Notes>32</Notes>
  <HiddenSlides>0</HiddenSlides>
  <MMClips>6</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39</vt:i4>
      </vt:variant>
    </vt:vector>
  </HeadingPairs>
  <TitlesOfParts>
    <vt:vector size="55" baseType="lpstr">
      <vt:lpstr>Arial</vt:lpstr>
      <vt:lpstr>arial black</vt:lpstr>
      <vt:lpstr>arial black</vt:lpstr>
      <vt:lpstr>Calibri</vt:lpstr>
      <vt:lpstr>Calibri Light</vt:lpstr>
      <vt:lpstr>Comic Sans MS</vt:lpstr>
      <vt:lpstr>Economica</vt:lpstr>
      <vt:lpstr>inherit</vt:lpstr>
      <vt:lpstr>Roboto</vt:lpstr>
      <vt:lpstr>Source Sans Pro</vt:lpstr>
      <vt:lpstr>Symbol</vt:lpstr>
      <vt:lpstr>TheSansB W3 Light</vt:lpstr>
      <vt:lpstr>TheSansB W5 Plain</vt:lpstr>
      <vt:lpstr>TheSansB W9 Black</vt:lpstr>
      <vt:lpstr>Wingdings</vt:lpstr>
      <vt:lpstr>Office Theme</vt:lpstr>
      <vt:lpstr>Teacher Info Slides</vt:lpstr>
      <vt:lpstr>Reminders When Answering Questions:</vt:lpstr>
      <vt:lpstr>Useful Phrases When Answering Questions:</vt:lpstr>
      <vt:lpstr>Health 8 </vt:lpstr>
      <vt:lpstr>Let’s review</vt:lpstr>
      <vt:lpstr>Ground Rules:</vt:lpstr>
      <vt:lpstr>Ground Rules continued:</vt:lpstr>
      <vt:lpstr>The classroom is a safe spot for you to share your thoughts and feelings.</vt:lpstr>
      <vt:lpstr>The Facts: </vt:lpstr>
      <vt:lpstr>Physical Intimacy</vt:lpstr>
      <vt:lpstr>Sexual Orientation</vt:lpstr>
      <vt:lpstr>Terms:  Gay, Lesbian, Queer, Bisexual, Pansexual, Asexual, Heterosexual</vt:lpstr>
      <vt:lpstr>PowerPoint Presentation</vt:lpstr>
      <vt:lpstr>Self-Pleasure or Masturbation</vt:lpstr>
      <vt:lpstr>Why self-pleasure?</vt:lpstr>
      <vt:lpstr>VIDEO:</vt:lpstr>
      <vt:lpstr>Porn Literacy</vt:lpstr>
      <vt:lpstr>VIDEO:</vt:lpstr>
      <vt:lpstr>Expectations vs. Reality</vt:lpstr>
      <vt:lpstr>VIDEO:</vt:lpstr>
      <vt:lpstr>Knowing what’s ok and what’s not Public Vs. Private</vt:lpstr>
      <vt:lpstr>Private Activities</vt:lpstr>
      <vt:lpstr>How do I know when I am ready for sex?</vt:lpstr>
      <vt:lpstr>Sexual Readiness  People become ready for sex at different times in their life &amp; for different reasons. </vt:lpstr>
      <vt:lpstr>PowerPoint Presentation</vt:lpstr>
      <vt:lpstr>PowerPoint Presentation</vt:lpstr>
      <vt:lpstr>VIDEO:</vt:lpstr>
      <vt:lpstr>PowerPoint Presentation</vt:lpstr>
      <vt:lpstr>Consent</vt:lpstr>
      <vt:lpstr>VIDEO:</vt:lpstr>
      <vt:lpstr>Age of Consent Law</vt:lpstr>
      <vt:lpstr>You cannot consent if...</vt:lpstr>
      <vt:lpstr>Ways to Ask For Consent:</vt:lpstr>
      <vt:lpstr>PowerPoint Presentation</vt:lpstr>
      <vt:lpstr>Sexual Assault</vt:lpstr>
      <vt:lpstr>PowerPoint Presentation</vt:lpstr>
      <vt:lpstr> </vt:lpstr>
      <vt:lpstr>VIDEO:</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Hagen</dc:creator>
  <cp:lastModifiedBy>Paisley Hendricks</cp:lastModifiedBy>
  <cp:revision>180</cp:revision>
  <dcterms:created xsi:type="dcterms:W3CDTF">2021-02-23T03:04:24Z</dcterms:created>
  <dcterms:modified xsi:type="dcterms:W3CDTF">2022-02-02T17:02:11Z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0x010100589F02DD0714DF4FA70EE8ED30AC3037</vt:lpwstr>
  </property>
</Properties>
</file>