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7772400" cy="10058400"/>
  <p:notesSz cx="6858000" cy="9144000"/>
  <p:embeddedFontLst>
    <p:embeddedFont>
      <p:font typeface="Canva Student Font Dotted" charset="1" panose="00000000000000000000"/>
      <p:regular r:id="rId38"/>
    </p:embeddedFont>
    <p:embeddedFont>
      <p:font typeface="Hey Gotcha!" charset="1" panose="00000000000000000000"/>
      <p:regular r:id="rId39"/>
    </p:embeddedFont>
    <p:embeddedFont>
      <p:font typeface="Canva Student Font" charset="1" panose="00000000000000000000"/>
      <p:regular r:id="rId40"/>
    </p:embeddedFont>
    <p:embeddedFont>
      <p:font typeface="Sailors" charset="1" panose="02000000000000000000"/>
      <p:regular r:id="rId41"/>
    </p:embeddedFont>
    <p:embeddedFont>
      <p:font typeface="KG Primary Penmanship" charset="1" panose="02000506000000020003"/>
      <p:regular r:id="rId42"/>
    </p:embeddedFont>
    <p:embeddedFont>
      <p:font typeface="KG Primary Dots Lined" charset="1" panose="02000506000000020003"/>
      <p:regular r:id="rId43"/>
    </p:embeddedFont>
    <p:embeddedFont>
      <p:font typeface="Poppins Bold Italics" charset="1" panose="00000800000000000000"/>
      <p:regular r:id="rId44"/>
    </p:embeddedFont>
    <p:embeddedFont>
      <p:font typeface="Poppins" charset="1" panose="00000500000000000000"/>
      <p:regular r:id="rId45"/>
    </p:embeddedFont>
    <p:embeddedFont>
      <p:font typeface="Poppins Bold" charset="1" panose="00000800000000000000"/>
      <p:regular r:id="rId46"/>
    </p:embeddedFont>
    <p:embeddedFont>
      <p:font typeface="Poppins Semi-Bold" charset="1" panose="00000700000000000000"/>
      <p:regular r:id="rId47"/>
    </p:embeddedFont>
    <p:embeddedFont>
      <p:font typeface="League Spartan" charset="1" panose="00000800000000000000"/>
      <p:regular r:id="rId48"/>
    </p:embeddedFont>
    <p:embeddedFont>
      <p:font typeface="Amaranth" charset="1" panose="02000503050000020004"/>
      <p:regular r:id="rId49"/>
    </p:embeddedFont>
    <p:embeddedFont>
      <p:font typeface="Funtastic" charset="1" panose="00000000000000000000"/>
      <p:regular r:id="rId50"/>
    </p:embeddedFont>
    <p:embeddedFont>
      <p:font typeface="Atma Semi-Bold" charset="1" panose="00000000000000000000"/>
      <p:regular r:id="rId51"/>
    </p:embeddedFont>
    <p:embeddedFont>
      <p:font typeface="Poppins Medium" charset="1" panose="00000600000000000000"/>
      <p:regular r:id="rId52"/>
    </p:embeddedFont>
    <p:embeddedFont>
      <p:font typeface="Aristotelica Pro Condensed Semi-Bold" charset="1" panose="00000600000000000000"/>
      <p:regular r:id="rId53"/>
    </p:embeddedFont>
    <p:embeddedFont>
      <p:font typeface="Aristotelica Pro Condensed" charset="1" panose="00000500000000000000"/>
      <p:regular r:id="rId54"/>
    </p:embeddedFont>
    <p:embeddedFont>
      <p:font typeface="Aristotelica Pro" charset="1" panose="00000500000000000000"/>
      <p:regular r:id="rId55"/>
    </p:embeddedFont>
    <p:embeddedFont>
      <p:font typeface="TT Milks Script" charset="1" panose="02000506020000020003"/>
      <p:regular r:id="rId56"/>
    </p:embeddedFont>
    <p:embeddedFont>
      <p:font typeface="Aristotelica Pro Bold" charset="1" panose="00000800000000000000"/>
      <p:regular r:id="rId57"/>
    </p:embeddedFont>
    <p:embeddedFont>
      <p:font typeface="Chewy" charset="1" panose="02000000000000000000"/>
      <p:regular r:id="rId58"/>
    </p:embeddedFont>
    <p:embeddedFont>
      <p:font typeface="Handyman" charset="1" panose="00000000000000000000"/>
      <p:regular r:id="rId59"/>
    </p:embeddedFont>
    <p:embeddedFont>
      <p:font typeface="Hero" charset="1" panose="00000500000000000000"/>
      <p:regular r:id="rId60"/>
    </p:embeddedFont>
    <p:embeddedFont>
      <p:font typeface="Bobby Jones 1" charset="1" panose="00000000000000000000"/>
      <p:regular r:id="rId61"/>
    </p:embeddedFont>
    <p:embeddedFont>
      <p:font typeface="Glacial Indifference Bold" charset="1" panose="00000800000000000000"/>
      <p:regular r:id="rId62"/>
    </p:embeddedFont>
    <p:embeddedFont>
      <p:font typeface="Glacial Indifference" charset="1" panose="00000000000000000000"/>
      <p:regular r:id="rId63"/>
    </p:embeddedFont>
    <p:embeddedFont>
      <p:font typeface="Quicksand 1 Medium" charset="1" panose="00000600000000000000"/>
      <p:regular r:id="rId64"/>
    </p:embeddedFont>
    <p:embeddedFont>
      <p:font typeface="Chango" charset="1" panose="02000000000000000000"/>
      <p:regular r:id="rId65"/>
    </p:embeddedFont>
    <p:embeddedFont>
      <p:font typeface="Bobby Jones 2" charset="1" panose="00000000000000000000"/>
      <p:regular r:id="rId66"/>
    </p:embeddedFont>
    <p:embeddedFont>
      <p:font typeface="Londrina Solid" charset="1" panose="00000500000000000000"/>
      <p:regular r:id="rId67"/>
    </p:embeddedFont>
    <p:embeddedFont>
      <p:font typeface="Agrandir Narrow Heavy" charset="1" panose="00000A06000000000000"/>
      <p:regular r:id="rId68"/>
    </p:embeddedFont>
    <p:embeddedFont>
      <p:font typeface="Francois One" charset="1" panose="02000503040000020004"/>
      <p:regular r:id="rId69"/>
    </p:embeddedFont>
    <p:embeddedFont>
      <p:font typeface="Quicksand 2 Medium" charset="1" panose="00000000000000000000"/>
      <p:regular r:id="rId70"/>
    </p:embeddedFont>
    <p:embeddedFont>
      <p:font typeface="Quicksand 2" charset="1" panose="00000000000000000000"/>
      <p:regular r:id="rId71"/>
    </p:embeddedFont>
    <p:embeddedFont>
      <p:font typeface="Quicksand 2 Bold" charset="1" panose="00000000000000000000"/>
      <p:regular r:id="rId72"/>
    </p:embeddedFont>
    <p:embeddedFont>
      <p:font typeface="Hagrid Medium" charset="1" panose="00000600000000000000"/>
      <p:regular r:id="rId73"/>
    </p:embeddedFont>
    <p:embeddedFont>
      <p:font typeface="Clear Sans" charset="1" panose="020B0503030202020304"/>
      <p:regular r:id="rId74"/>
    </p:embeddedFont>
    <p:embeddedFont>
      <p:font typeface="Crusoe Text" charset="1" panose="00000000000000000000"/>
      <p:regular r:id="rId75"/>
    </p:embeddedFont>
    <p:embeddedFont>
      <p:font typeface="Bobby Jones Condensed" charset="1" panose="00000000000000000000"/>
      <p:regular r:id="rId76"/>
    </p:embeddedFont>
    <p:embeddedFont>
      <p:font typeface="Marykate" charset="1" panose="00000000000000000000"/>
      <p:regular r:id="rId77"/>
    </p:embeddedFont>
    <p:embeddedFont>
      <p:font typeface="Jua" charset="1" panose="00000000000000000000"/>
      <p:regular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slides/slide1.xml" Type="http://schemas.openxmlformats.org/officeDocument/2006/relationships/slide"/><Relationship Id="rId60" Target="fonts/font60.fntdata" Type="http://schemas.openxmlformats.org/officeDocument/2006/relationships/font"/><Relationship Id="rId61" Target="fonts/font61.fntdata" Type="http://schemas.openxmlformats.org/officeDocument/2006/relationships/font"/><Relationship Id="rId62" Target="fonts/font62.fntdata" Type="http://schemas.openxmlformats.org/officeDocument/2006/relationships/font"/><Relationship Id="rId63" Target="fonts/font63.fntdata" Type="http://schemas.openxmlformats.org/officeDocument/2006/relationships/font"/><Relationship Id="rId64" Target="fonts/font64.fntdata" Type="http://schemas.openxmlformats.org/officeDocument/2006/relationships/font"/><Relationship Id="rId65" Target="fonts/font65.fntdata" Type="http://schemas.openxmlformats.org/officeDocument/2006/relationships/font"/><Relationship Id="rId66" Target="fonts/font66.fntdata" Type="http://schemas.openxmlformats.org/officeDocument/2006/relationships/font"/><Relationship Id="rId67" Target="fonts/font67.fntdata" Type="http://schemas.openxmlformats.org/officeDocument/2006/relationships/font"/><Relationship Id="rId68" Target="fonts/font68.fntdata" Type="http://schemas.openxmlformats.org/officeDocument/2006/relationships/font"/><Relationship Id="rId69" Target="fonts/font69.fntdata" Type="http://schemas.openxmlformats.org/officeDocument/2006/relationships/font"/><Relationship Id="rId7" Target="slides/slide2.xml" Type="http://schemas.openxmlformats.org/officeDocument/2006/relationships/slide"/><Relationship Id="rId70" Target="fonts/font70.fntdata" Type="http://schemas.openxmlformats.org/officeDocument/2006/relationships/font"/><Relationship Id="rId71" Target="fonts/font71.fntdata" Type="http://schemas.openxmlformats.org/officeDocument/2006/relationships/font"/><Relationship Id="rId72" Target="fonts/font72.fntdata" Type="http://schemas.openxmlformats.org/officeDocument/2006/relationships/font"/><Relationship Id="rId73" Target="fonts/font73.fntdata" Type="http://schemas.openxmlformats.org/officeDocument/2006/relationships/font"/><Relationship Id="rId74" Target="fonts/font74.fntdata" Type="http://schemas.openxmlformats.org/officeDocument/2006/relationships/font"/><Relationship Id="rId75" Target="fonts/font75.fntdata" Type="http://schemas.openxmlformats.org/officeDocument/2006/relationships/font"/><Relationship Id="rId76" Target="fonts/font76.fntdata" Type="http://schemas.openxmlformats.org/officeDocument/2006/relationships/font"/><Relationship Id="rId77" Target="fonts/font77.fntdata" Type="http://schemas.openxmlformats.org/officeDocument/2006/relationships/font"/><Relationship Id="rId78" Target="fonts/font78.fntdata" Type="http://schemas.openxmlformats.org/officeDocument/2006/relationships/font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16" Target="../media/image56.png" Type="http://schemas.openxmlformats.org/officeDocument/2006/relationships/image"/><Relationship Id="rId17" Target="../media/image57.svg" Type="http://schemas.openxmlformats.org/officeDocument/2006/relationships/image"/><Relationship Id="rId18" Target="../media/image58.png" Type="http://schemas.openxmlformats.org/officeDocument/2006/relationships/image"/><Relationship Id="rId19" Target="../media/image59.svg" Type="http://schemas.openxmlformats.org/officeDocument/2006/relationships/image"/><Relationship Id="rId2" Target="../media/image42.png" Type="http://schemas.openxmlformats.org/officeDocument/2006/relationships/image"/><Relationship Id="rId20" Target="../media/image60.png" Type="http://schemas.openxmlformats.org/officeDocument/2006/relationships/image"/><Relationship Id="rId21" Target="../media/image61.svg" Type="http://schemas.openxmlformats.org/officeDocument/2006/relationships/image"/><Relationship Id="rId22" Target="../media/image62.png" Type="http://schemas.openxmlformats.org/officeDocument/2006/relationships/image"/><Relationship Id="rId23" Target="../media/image63.sv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16" Target="../media/image56.png" Type="http://schemas.openxmlformats.org/officeDocument/2006/relationships/image"/><Relationship Id="rId17" Target="../media/image57.svg" Type="http://schemas.openxmlformats.org/officeDocument/2006/relationships/image"/><Relationship Id="rId18" Target="../media/image58.png" Type="http://schemas.openxmlformats.org/officeDocument/2006/relationships/image"/><Relationship Id="rId19" Target="../media/image59.svg" Type="http://schemas.openxmlformats.org/officeDocument/2006/relationships/image"/><Relationship Id="rId2" Target="../media/image42.png" Type="http://schemas.openxmlformats.org/officeDocument/2006/relationships/image"/><Relationship Id="rId20" Target="../media/image60.png" Type="http://schemas.openxmlformats.org/officeDocument/2006/relationships/image"/><Relationship Id="rId21" Target="../media/image61.svg" Type="http://schemas.openxmlformats.org/officeDocument/2006/relationships/image"/><Relationship Id="rId22" Target="../media/image62.png" Type="http://schemas.openxmlformats.org/officeDocument/2006/relationships/image"/><Relationship Id="rId23" Target="../media/image63.svg" Type="http://schemas.openxmlformats.org/officeDocument/2006/relationships/image"/><Relationship Id="rId24" Target="../media/image64.png" Type="http://schemas.openxmlformats.org/officeDocument/2006/relationships/image"/><Relationship Id="rId25" Target="../media/image65.svg" Type="http://schemas.openxmlformats.org/officeDocument/2006/relationships/image"/><Relationship Id="rId26" Target="../media/image66.png" Type="http://schemas.openxmlformats.org/officeDocument/2006/relationships/image"/><Relationship Id="rId27" Target="../media/image67.sv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16" Target="../media/image56.png" Type="http://schemas.openxmlformats.org/officeDocument/2006/relationships/image"/><Relationship Id="rId17" Target="../media/image57.svg" Type="http://schemas.openxmlformats.org/officeDocument/2006/relationships/image"/><Relationship Id="rId18" Target="../media/image58.png" Type="http://schemas.openxmlformats.org/officeDocument/2006/relationships/image"/><Relationship Id="rId19" Target="../media/image59.svg" Type="http://schemas.openxmlformats.org/officeDocument/2006/relationships/image"/><Relationship Id="rId2" Target="../media/image42.png" Type="http://schemas.openxmlformats.org/officeDocument/2006/relationships/image"/><Relationship Id="rId20" Target="../media/image60.png" Type="http://schemas.openxmlformats.org/officeDocument/2006/relationships/image"/><Relationship Id="rId21" Target="../media/image61.svg" Type="http://schemas.openxmlformats.org/officeDocument/2006/relationships/image"/><Relationship Id="rId22" Target="../media/image62.png" Type="http://schemas.openxmlformats.org/officeDocument/2006/relationships/image"/><Relationship Id="rId23" Target="../media/image63.svg" Type="http://schemas.openxmlformats.org/officeDocument/2006/relationships/image"/><Relationship Id="rId24" Target="../media/image64.png" Type="http://schemas.openxmlformats.org/officeDocument/2006/relationships/image"/><Relationship Id="rId25" Target="../media/image65.svg" Type="http://schemas.openxmlformats.org/officeDocument/2006/relationships/image"/><Relationship Id="rId26" Target="../media/image66.png" Type="http://schemas.openxmlformats.org/officeDocument/2006/relationships/image"/><Relationship Id="rId27" Target="../media/image67.sv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16" Target="../media/image56.png" Type="http://schemas.openxmlformats.org/officeDocument/2006/relationships/image"/><Relationship Id="rId17" Target="../media/image57.svg" Type="http://schemas.openxmlformats.org/officeDocument/2006/relationships/image"/><Relationship Id="rId18" Target="../media/image58.png" Type="http://schemas.openxmlformats.org/officeDocument/2006/relationships/image"/><Relationship Id="rId19" Target="../media/image59.svg" Type="http://schemas.openxmlformats.org/officeDocument/2006/relationships/image"/><Relationship Id="rId2" Target="../media/image42.png" Type="http://schemas.openxmlformats.org/officeDocument/2006/relationships/image"/><Relationship Id="rId20" Target="../media/image60.png" Type="http://schemas.openxmlformats.org/officeDocument/2006/relationships/image"/><Relationship Id="rId21" Target="../media/image61.svg" Type="http://schemas.openxmlformats.org/officeDocument/2006/relationships/image"/><Relationship Id="rId22" Target="../media/image62.png" Type="http://schemas.openxmlformats.org/officeDocument/2006/relationships/image"/><Relationship Id="rId23" Target="../media/image63.svg" Type="http://schemas.openxmlformats.org/officeDocument/2006/relationships/image"/><Relationship Id="rId24" Target="../media/image64.png" Type="http://schemas.openxmlformats.org/officeDocument/2006/relationships/image"/><Relationship Id="rId25" Target="../media/image65.svg" Type="http://schemas.openxmlformats.org/officeDocument/2006/relationships/image"/><Relationship Id="rId26" Target="../media/image66.png" Type="http://schemas.openxmlformats.org/officeDocument/2006/relationships/image"/><Relationship Id="rId27" Target="../media/image67.sv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12" Target="../media/image68.png" Type="http://schemas.openxmlformats.org/officeDocument/2006/relationships/image"/><Relationship Id="rId13" Target="../media/image69.svg" Type="http://schemas.openxmlformats.org/officeDocument/2006/relationships/image"/><Relationship Id="rId14" Target="../media/image70.png" Type="http://schemas.openxmlformats.org/officeDocument/2006/relationships/image"/><Relationship Id="rId15" Target="../media/image71.svg" Type="http://schemas.openxmlformats.org/officeDocument/2006/relationships/image"/><Relationship Id="rId16" Target="../media/image72.png" Type="http://schemas.openxmlformats.org/officeDocument/2006/relationships/image"/><Relationship Id="rId17" Target="../media/image73.svg" Type="http://schemas.openxmlformats.org/officeDocument/2006/relationships/image"/><Relationship Id="rId18" Target="../media/image74.png" Type="http://schemas.openxmlformats.org/officeDocument/2006/relationships/image"/><Relationship Id="rId19" Target="../media/image75.svg" Type="http://schemas.openxmlformats.org/officeDocument/2006/relationships/image"/><Relationship Id="rId2" Target="../media/image42.png" Type="http://schemas.openxmlformats.org/officeDocument/2006/relationships/image"/><Relationship Id="rId20" Target="../media/image76.png" Type="http://schemas.openxmlformats.org/officeDocument/2006/relationships/image"/><Relationship Id="rId21" Target="../media/image77.sv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svg" Type="http://schemas.openxmlformats.org/officeDocument/2006/relationships/image"/><Relationship Id="rId2" Target="../media/image78.png" Type="http://schemas.openxmlformats.org/officeDocument/2006/relationships/image"/><Relationship Id="rId3" Target="../media/image68.png" Type="http://schemas.openxmlformats.org/officeDocument/2006/relationships/image"/><Relationship Id="rId4" Target="../media/image69.svg" Type="http://schemas.openxmlformats.org/officeDocument/2006/relationships/image"/><Relationship Id="rId5" Target="../media/image70.png" Type="http://schemas.openxmlformats.org/officeDocument/2006/relationships/image"/><Relationship Id="rId6" Target="../media/image71.svg" Type="http://schemas.openxmlformats.org/officeDocument/2006/relationships/image"/><Relationship Id="rId7" Target="../media/image72.png" Type="http://schemas.openxmlformats.org/officeDocument/2006/relationships/image"/><Relationship Id="rId8" Target="../media/image73.sv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7.png" Type="http://schemas.openxmlformats.org/officeDocument/2006/relationships/image"/><Relationship Id="rId11" Target="../media/image88.svg" Type="http://schemas.openxmlformats.org/officeDocument/2006/relationships/image"/><Relationship Id="rId12" Target="../media/image89.png" Type="http://schemas.openxmlformats.org/officeDocument/2006/relationships/image"/><Relationship Id="rId13" Target="../media/image90.svg" Type="http://schemas.openxmlformats.org/officeDocument/2006/relationships/image"/><Relationship Id="rId14" Target="../media/image91.png" Type="http://schemas.openxmlformats.org/officeDocument/2006/relationships/image"/><Relationship Id="rId15" Target="../media/image92.svg" Type="http://schemas.openxmlformats.org/officeDocument/2006/relationships/image"/><Relationship Id="rId16" Target="../media/image93.png" Type="http://schemas.openxmlformats.org/officeDocument/2006/relationships/image"/><Relationship Id="rId17" Target="../media/image94.svg" Type="http://schemas.openxmlformats.org/officeDocument/2006/relationships/image"/><Relationship Id="rId18" Target="../media/image95.png" Type="http://schemas.openxmlformats.org/officeDocument/2006/relationships/image"/><Relationship Id="rId19" Target="../media/image96.svg" Type="http://schemas.openxmlformats.org/officeDocument/2006/relationships/image"/><Relationship Id="rId2" Target="../media/image79.png" Type="http://schemas.openxmlformats.org/officeDocument/2006/relationships/image"/><Relationship Id="rId3" Target="../media/image80.svg" Type="http://schemas.openxmlformats.org/officeDocument/2006/relationships/image"/><Relationship Id="rId4" Target="../media/image81.png" Type="http://schemas.openxmlformats.org/officeDocument/2006/relationships/image"/><Relationship Id="rId5" Target="../media/image82.svg" Type="http://schemas.openxmlformats.org/officeDocument/2006/relationships/image"/><Relationship Id="rId6" Target="../media/image83.png" Type="http://schemas.openxmlformats.org/officeDocument/2006/relationships/image"/><Relationship Id="rId7" Target="../media/image84.svg" Type="http://schemas.openxmlformats.org/officeDocument/2006/relationships/image"/><Relationship Id="rId8" Target="../media/image85.png" Type="http://schemas.openxmlformats.org/officeDocument/2006/relationships/image"/><Relationship Id="rId9" Target="../media/image8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7.png" Type="http://schemas.openxmlformats.org/officeDocument/2006/relationships/image"/><Relationship Id="rId3" Target="../media/image9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9.png" Type="http://schemas.openxmlformats.org/officeDocument/2006/relationships/image"/><Relationship Id="rId3" Target="../media/image10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9.png" Type="http://schemas.openxmlformats.org/officeDocument/2006/relationships/image"/><Relationship Id="rId3" Target="../media/image100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1.png" Type="http://schemas.openxmlformats.org/officeDocument/2006/relationships/image"/><Relationship Id="rId3" Target="../media/image102.svg" Type="http://schemas.openxmlformats.org/officeDocument/2006/relationships/image"/><Relationship Id="rId4" Target="../media/image103.png" Type="http://schemas.openxmlformats.org/officeDocument/2006/relationships/image"/><Relationship Id="rId5" Target="../media/image10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5.png" Type="http://schemas.openxmlformats.org/officeDocument/2006/relationships/image"/><Relationship Id="rId3" Target="../media/image106.svg" Type="http://schemas.openxmlformats.org/officeDocument/2006/relationships/image"/><Relationship Id="rId4" Target="../media/image107.png" Type="http://schemas.openxmlformats.org/officeDocument/2006/relationships/image"/><Relationship Id="rId5" Target="../media/image108.svg" Type="http://schemas.openxmlformats.org/officeDocument/2006/relationships/image"/><Relationship Id="rId6" Target="../media/image109.png" Type="http://schemas.openxmlformats.org/officeDocument/2006/relationships/image"/><Relationship Id="rId7" Target="../media/image110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5.png" Type="http://schemas.openxmlformats.org/officeDocument/2006/relationships/image"/><Relationship Id="rId3" Target="../media/image106.svg" Type="http://schemas.openxmlformats.org/officeDocument/2006/relationships/image"/><Relationship Id="rId4" Target="../media/image107.png" Type="http://schemas.openxmlformats.org/officeDocument/2006/relationships/image"/><Relationship Id="rId5" Target="../media/image10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1.png" Type="http://schemas.openxmlformats.org/officeDocument/2006/relationships/image"/><Relationship Id="rId3" Target="../media/image112.svg" Type="http://schemas.openxmlformats.org/officeDocument/2006/relationships/image"/><Relationship Id="rId4" Target="../media/image113.png" Type="http://schemas.openxmlformats.org/officeDocument/2006/relationships/image"/><Relationship Id="rId5" Target="../media/image114.svg" Type="http://schemas.openxmlformats.org/officeDocument/2006/relationships/image"/><Relationship Id="rId6" Target="../media/image115.png" Type="http://schemas.openxmlformats.org/officeDocument/2006/relationships/image"/><Relationship Id="rId7" Target="../media/image116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7.png" Type="http://schemas.openxmlformats.org/officeDocument/2006/relationships/image"/><Relationship Id="rId3" Target="../media/image11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9.png" Type="http://schemas.openxmlformats.org/officeDocument/2006/relationships/image"/><Relationship Id="rId3" Target="../media/image120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1.png" Type="http://schemas.openxmlformats.org/officeDocument/2006/relationships/image"/><Relationship Id="rId3" Target="../media/image122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3.png" Type="http://schemas.openxmlformats.org/officeDocument/2006/relationships/image"/><Relationship Id="rId3" Target="../media/image124.svg" Type="http://schemas.openxmlformats.org/officeDocument/2006/relationships/image"/><Relationship Id="rId4" Target="../media/image125.png" Type="http://schemas.openxmlformats.org/officeDocument/2006/relationships/image"/><Relationship Id="rId5" Target="../media/image126.svg" Type="http://schemas.openxmlformats.org/officeDocument/2006/relationships/image"/><Relationship Id="rId6" Target="../media/image127.png" Type="http://schemas.openxmlformats.org/officeDocument/2006/relationships/image"/><Relationship Id="rId7" Target="../media/image128.svg" Type="http://schemas.openxmlformats.org/officeDocument/2006/relationships/image"/><Relationship Id="rId8" Target="../media/image12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0.png" Type="http://schemas.openxmlformats.org/officeDocument/2006/relationships/image"/><Relationship Id="rId3" Target="../media/image131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2.png" Type="http://schemas.openxmlformats.org/officeDocument/2006/relationships/image"/><Relationship Id="rId3" Target="../media/image133.png" Type="http://schemas.openxmlformats.org/officeDocument/2006/relationships/image"/><Relationship Id="rId4" Target="../media/image134.png" Type="http://schemas.openxmlformats.org/officeDocument/2006/relationships/image"/><Relationship Id="rId5" Target="../media/image135.png" Type="http://schemas.openxmlformats.org/officeDocument/2006/relationships/image"/><Relationship Id="rId6" Target="../media/image136.png" Type="http://schemas.openxmlformats.org/officeDocument/2006/relationships/image"/><Relationship Id="rId7" Target="../media/image137.png" Type="http://schemas.openxmlformats.org/officeDocument/2006/relationships/image"/><Relationship Id="rId8" Target="../media/image138.png" Type="http://schemas.openxmlformats.org/officeDocument/2006/relationships/image"/><Relationship Id="rId9" Target="../media/image13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08860" y="6746591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508860" y="7234495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508860" y="6307434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499799" y="9091924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99799" y="8604020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499799" y="8164863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526304" y="5940160"/>
            <a:ext cx="6468856" cy="181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00"/>
              </a:lnSpc>
            </a:pPr>
            <a:r>
              <a:rPr lang="en-US" sz="10500" spc="273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On rainy days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9799" y="7796470"/>
            <a:ext cx="6192265" cy="181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00"/>
              </a:lnSpc>
            </a:pPr>
            <a:r>
              <a:rPr lang="en-US" sz="10500" spc="273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I like to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08860" y="1264691"/>
            <a:ext cx="6754679" cy="4435079"/>
            <a:chOff x="0" y="0"/>
            <a:chExt cx="8107221" cy="532314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07221" cy="5323149"/>
            </a:xfrm>
            <a:custGeom>
              <a:avLst/>
              <a:gdLst/>
              <a:ahLst/>
              <a:cxnLst/>
              <a:rect r="r" b="b" t="t" l="l"/>
              <a:pathLst>
                <a:path h="5323149" w="8107221">
                  <a:moveTo>
                    <a:pt x="7891321" y="0"/>
                  </a:moveTo>
                  <a:lnTo>
                    <a:pt x="215900" y="0"/>
                  </a:lnTo>
                  <a:cubicBezTo>
                    <a:pt x="96520" y="0"/>
                    <a:pt x="0" y="96520"/>
                    <a:pt x="0" y="215900"/>
                  </a:cubicBezTo>
                  <a:lnTo>
                    <a:pt x="0" y="5107249"/>
                  </a:lnTo>
                  <a:cubicBezTo>
                    <a:pt x="0" y="5226629"/>
                    <a:pt x="96520" y="5323149"/>
                    <a:pt x="215900" y="5323149"/>
                  </a:cubicBezTo>
                  <a:lnTo>
                    <a:pt x="7891321" y="5323149"/>
                  </a:lnTo>
                  <a:cubicBezTo>
                    <a:pt x="8010700" y="5323149"/>
                    <a:pt x="8107221" y="5226629"/>
                    <a:pt x="8107221" y="5107249"/>
                  </a:cubicBezTo>
                  <a:lnTo>
                    <a:pt x="8107221" y="215900"/>
                  </a:lnTo>
                  <a:cubicBezTo>
                    <a:pt x="8107221" y="96520"/>
                    <a:pt x="8010700" y="0"/>
                    <a:pt x="7891321" y="0"/>
                  </a:cubicBezTo>
                  <a:close/>
                  <a:moveTo>
                    <a:pt x="8056421" y="1270000"/>
                  </a:moveTo>
                  <a:lnTo>
                    <a:pt x="8056421" y="5107249"/>
                  </a:lnTo>
                  <a:cubicBezTo>
                    <a:pt x="8056421" y="5198689"/>
                    <a:pt x="7982761" y="5272349"/>
                    <a:pt x="7891321" y="5272349"/>
                  </a:cubicBezTo>
                  <a:lnTo>
                    <a:pt x="215900" y="5272349"/>
                  </a:lnTo>
                  <a:cubicBezTo>
                    <a:pt x="124460" y="5272349"/>
                    <a:pt x="50800" y="5198689"/>
                    <a:pt x="50800" y="5107249"/>
                  </a:cubicBezTo>
                  <a:lnTo>
                    <a:pt x="50800" y="215900"/>
                  </a:lnTo>
                  <a:cubicBezTo>
                    <a:pt x="50800" y="124460"/>
                    <a:pt x="124460" y="50800"/>
                    <a:pt x="215900" y="50800"/>
                  </a:cubicBezTo>
                  <a:lnTo>
                    <a:pt x="7891321" y="50800"/>
                  </a:lnTo>
                  <a:cubicBezTo>
                    <a:pt x="7982761" y="50800"/>
                    <a:pt x="8056421" y="124460"/>
                    <a:pt x="8056421" y="215900"/>
                  </a:cubicBezTo>
                  <a:lnTo>
                    <a:pt x="8056421" y="12700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592515" y="1264691"/>
            <a:ext cx="6576477" cy="1874600"/>
          </a:xfrm>
          <a:custGeom>
            <a:avLst/>
            <a:gdLst/>
            <a:ahLst/>
            <a:cxnLst/>
            <a:rect r="r" b="b" t="t" l="l"/>
            <a:pathLst>
              <a:path h="1874600" w="6576477">
                <a:moveTo>
                  <a:pt x="0" y="0"/>
                </a:moveTo>
                <a:lnTo>
                  <a:pt x="6576476" y="0"/>
                </a:lnTo>
                <a:lnTo>
                  <a:pt x="6576476" y="1874601"/>
                </a:lnTo>
                <a:lnTo>
                  <a:pt x="0" y="1874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87234"/>
            </a:stretch>
          </a:blipFill>
        </p:spPr>
      </p:sp>
      <p:sp>
        <p:nvSpPr>
          <p:cNvPr name="AutoShape 13" id="13"/>
          <p:cNvSpPr/>
          <p:nvPr/>
        </p:nvSpPr>
        <p:spPr>
          <a:xfrm rot="0">
            <a:off x="499799" y="350219"/>
            <a:ext cx="2048992" cy="0"/>
          </a:xfrm>
          <a:prstGeom prst="line">
            <a:avLst/>
          </a:prstGeom>
          <a:ln cap="rnd" w="285750">
            <a:solidFill>
              <a:srgbClr val="004AAD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508860" y="710565"/>
            <a:ext cx="6754679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72">
                <a:solidFill>
                  <a:srgbClr val="004AAD"/>
                </a:solidFill>
                <a:latin typeface="Hey Gotcha!"/>
                <a:ea typeface="Hey Gotcha!"/>
                <a:cs typeface="Hey Gotcha!"/>
                <a:sym typeface="Hey Gotcha!"/>
              </a:rPr>
              <a:t>RAINY DAYS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8860" y="5859515"/>
            <a:ext cx="6754679" cy="321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spc="46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Directions:  Finish the picture and then complete the sentence based on your drawing.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2515" y="374984"/>
            <a:ext cx="613810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31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Name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6431" y="275053"/>
            <a:ext cx="6539539" cy="9508293"/>
            <a:chOff x="0" y="0"/>
            <a:chExt cx="31996813" cy="465224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1852033" cy="46377624"/>
            </a:xfrm>
            <a:custGeom>
              <a:avLst/>
              <a:gdLst/>
              <a:ahLst/>
              <a:cxnLst/>
              <a:rect r="r" b="b" t="t" l="l"/>
              <a:pathLst>
                <a:path h="46377624" w="31852033">
                  <a:moveTo>
                    <a:pt x="0" y="0"/>
                  </a:moveTo>
                  <a:lnTo>
                    <a:pt x="31852033" y="0"/>
                  </a:lnTo>
                  <a:lnTo>
                    <a:pt x="31852033" y="46377624"/>
                  </a:lnTo>
                  <a:lnTo>
                    <a:pt x="0" y="46377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996813" cy="46522404"/>
            </a:xfrm>
            <a:custGeom>
              <a:avLst/>
              <a:gdLst/>
              <a:ahLst/>
              <a:cxnLst/>
              <a:rect r="r" b="b" t="t" l="l"/>
              <a:pathLst>
                <a:path h="46522404" w="31996813">
                  <a:moveTo>
                    <a:pt x="31852034" y="46377625"/>
                  </a:moveTo>
                  <a:lnTo>
                    <a:pt x="31996813" y="46377625"/>
                  </a:lnTo>
                  <a:lnTo>
                    <a:pt x="31996813" y="46522404"/>
                  </a:lnTo>
                  <a:lnTo>
                    <a:pt x="31852034" y="46522404"/>
                  </a:lnTo>
                  <a:lnTo>
                    <a:pt x="31852034" y="463776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6377625"/>
                  </a:lnTo>
                  <a:lnTo>
                    <a:pt x="0" y="46377625"/>
                  </a:lnTo>
                  <a:lnTo>
                    <a:pt x="0" y="144780"/>
                  </a:lnTo>
                  <a:close/>
                  <a:moveTo>
                    <a:pt x="0" y="46377625"/>
                  </a:moveTo>
                  <a:lnTo>
                    <a:pt x="144780" y="46377625"/>
                  </a:lnTo>
                  <a:lnTo>
                    <a:pt x="144780" y="46522404"/>
                  </a:lnTo>
                  <a:lnTo>
                    <a:pt x="0" y="46522404"/>
                  </a:lnTo>
                  <a:lnTo>
                    <a:pt x="0" y="46377625"/>
                  </a:lnTo>
                  <a:close/>
                  <a:moveTo>
                    <a:pt x="31852034" y="144780"/>
                  </a:moveTo>
                  <a:lnTo>
                    <a:pt x="31996813" y="144780"/>
                  </a:lnTo>
                  <a:lnTo>
                    <a:pt x="31996813" y="46377625"/>
                  </a:lnTo>
                  <a:lnTo>
                    <a:pt x="31852034" y="46377625"/>
                  </a:lnTo>
                  <a:lnTo>
                    <a:pt x="31852034" y="144780"/>
                  </a:lnTo>
                  <a:close/>
                  <a:moveTo>
                    <a:pt x="144780" y="46377625"/>
                  </a:moveTo>
                  <a:lnTo>
                    <a:pt x="31852034" y="46377625"/>
                  </a:lnTo>
                  <a:lnTo>
                    <a:pt x="31852034" y="46522404"/>
                  </a:lnTo>
                  <a:lnTo>
                    <a:pt x="144780" y="46522404"/>
                  </a:lnTo>
                  <a:lnTo>
                    <a:pt x="144780" y="46377625"/>
                  </a:lnTo>
                  <a:close/>
                  <a:moveTo>
                    <a:pt x="31852034" y="0"/>
                  </a:moveTo>
                  <a:lnTo>
                    <a:pt x="31996813" y="0"/>
                  </a:lnTo>
                  <a:lnTo>
                    <a:pt x="31996813" y="144780"/>
                  </a:lnTo>
                  <a:lnTo>
                    <a:pt x="31852034" y="144780"/>
                  </a:lnTo>
                  <a:lnTo>
                    <a:pt x="318520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852034" y="0"/>
                  </a:lnTo>
                  <a:lnTo>
                    <a:pt x="318520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41400" y="3489182"/>
            <a:ext cx="5689600" cy="5858018"/>
          </a:xfrm>
          <a:custGeom>
            <a:avLst/>
            <a:gdLst/>
            <a:ahLst/>
            <a:cxnLst/>
            <a:rect r="r" b="b" t="t" l="l"/>
            <a:pathLst>
              <a:path h="5858018" w="5689600">
                <a:moveTo>
                  <a:pt x="0" y="0"/>
                </a:moveTo>
                <a:lnTo>
                  <a:pt x="5689600" y="0"/>
                </a:lnTo>
                <a:lnTo>
                  <a:pt x="5689600" y="5858018"/>
                </a:lnTo>
                <a:lnTo>
                  <a:pt x="0" y="585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41400" y="339725"/>
            <a:ext cx="5689600" cy="186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96"/>
              </a:lnSpc>
            </a:pPr>
            <a:r>
              <a:rPr lang="en-US" sz="9783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WEATHER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1400" y="2143909"/>
            <a:ext cx="5689600" cy="888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Complete the dot to dot to reveal the different types of weather. Colour once completed.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879425" y="1734962"/>
            <a:ext cx="9531250" cy="6588477"/>
          </a:xfrm>
          <a:custGeom>
            <a:avLst/>
            <a:gdLst/>
            <a:ahLst/>
            <a:cxnLst/>
            <a:rect r="r" b="b" t="t" l="l"/>
            <a:pathLst>
              <a:path h="6588477" w="9531250">
                <a:moveTo>
                  <a:pt x="0" y="0"/>
                </a:moveTo>
                <a:lnTo>
                  <a:pt x="9531250" y="0"/>
                </a:lnTo>
                <a:lnTo>
                  <a:pt x="9531250" y="6588476"/>
                </a:lnTo>
                <a:lnTo>
                  <a:pt x="0" y="6588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3003" y="2396725"/>
            <a:ext cx="5652955" cy="565295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1710" lIns="51710" bIns="51710" rIns="51710"/>
            <a:lstStyle/>
            <a:p>
              <a:pPr algn="ctr">
                <a:lnSpc>
                  <a:spcPts val="2107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1078045" y="5271331"/>
            <a:ext cx="1855770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4838585" y="5271331"/>
            <a:ext cx="1855770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5400000">
            <a:off x="2958315" y="7097556"/>
            <a:ext cx="1855770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881020" y="3273783"/>
            <a:ext cx="1312228" cy="1312228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4596118" y="5895811"/>
            <a:ext cx="1312228" cy="1312228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H="true">
            <a:off x="1898160" y="5912951"/>
            <a:ext cx="1312228" cy="1312228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5400000">
            <a:off x="2958315" y="3343718"/>
            <a:ext cx="1855770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H="true">
            <a:off x="4578978" y="3256643"/>
            <a:ext cx="1312228" cy="1312228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2897170" y="4255846"/>
            <a:ext cx="1978060" cy="197806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1710" lIns="51710" bIns="51710" rIns="51710"/>
            <a:lstStyle/>
            <a:p>
              <a:pPr algn="ctr">
                <a:lnSpc>
                  <a:spcPts val="2107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810984" y="5156379"/>
            <a:ext cx="176994" cy="176994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107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830990" y="8533551"/>
            <a:ext cx="2082588" cy="1049621"/>
            <a:chOff x="0" y="0"/>
            <a:chExt cx="2776784" cy="1399494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776784" cy="1399494"/>
              <a:chOff x="0" y="0"/>
              <a:chExt cx="1373221" cy="69210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11291"/>
                <a:ext cx="1363529" cy="669520"/>
              </a:xfrm>
              <a:custGeom>
                <a:avLst/>
                <a:gdLst/>
                <a:ahLst/>
                <a:cxnLst/>
                <a:rect r="r" b="b" t="t" l="l"/>
                <a:pathLst>
                  <a:path h="669520" w="1363529">
                    <a:moveTo>
                      <a:pt x="1357246" y="321156"/>
                    </a:moveTo>
                    <a:lnTo>
                      <a:pt x="982797" y="2313"/>
                    </a:lnTo>
                    <a:cubicBezTo>
                      <a:pt x="979920" y="-138"/>
                      <a:pt x="975880" y="-692"/>
                      <a:pt x="972449" y="893"/>
                    </a:cubicBezTo>
                    <a:cubicBezTo>
                      <a:pt x="969018" y="2478"/>
                      <a:pt x="966822" y="5913"/>
                      <a:pt x="966822" y="9692"/>
                    </a:cubicBezTo>
                    <a:lnTo>
                      <a:pt x="966822" y="170926"/>
                    </a:lnTo>
                    <a:cubicBezTo>
                      <a:pt x="966822" y="176491"/>
                      <a:pt x="964611" y="181828"/>
                      <a:pt x="960676" y="185763"/>
                    </a:cubicBezTo>
                    <a:cubicBezTo>
                      <a:pt x="956741" y="189698"/>
                      <a:pt x="951404" y="191909"/>
                      <a:pt x="945839" y="191909"/>
                    </a:cubicBezTo>
                    <a:lnTo>
                      <a:pt x="20983" y="191909"/>
                    </a:lnTo>
                    <a:cubicBezTo>
                      <a:pt x="15418" y="191909"/>
                      <a:pt x="10081" y="194120"/>
                      <a:pt x="6146" y="198055"/>
                    </a:cubicBezTo>
                    <a:cubicBezTo>
                      <a:pt x="2211" y="201990"/>
                      <a:pt x="0" y="207327"/>
                      <a:pt x="0" y="212892"/>
                    </a:cubicBezTo>
                    <a:lnTo>
                      <a:pt x="0" y="456627"/>
                    </a:lnTo>
                    <a:cubicBezTo>
                      <a:pt x="0" y="468216"/>
                      <a:pt x="9394" y="477610"/>
                      <a:pt x="20983" y="477610"/>
                    </a:cubicBezTo>
                    <a:lnTo>
                      <a:pt x="945839" y="477610"/>
                    </a:lnTo>
                    <a:cubicBezTo>
                      <a:pt x="951404" y="477610"/>
                      <a:pt x="956741" y="479821"/>
                      <a:pt x="960676" y="483756"/>
                    </a:cubicBezTo>
                    <a:cubicBezTo>
                      <a:pt x="964611" y="487691"/>
                      <a:pt x="966822" y="493028"/>
                      <a:pt x="966822" y="498593"/>
                    </a:cubicBezTo>
                    <a:lnTo>
                      <a:pt x="966822" y="659827"/>
                    </a:lnTo>
                    <a:cubicBezTo>
                      <a:pt x="966822" y="663607"/>
                      <a:pt x="969018" y="667041"/>
                      <a:pt x="972449" y="668626"/>
                    </a:cubicBezTo>
                    <a:cubicBezTo>
                      <a:pt x="975880" y="670211"/>
                      <a:pt x="979920" y="669657"/>
                      <a:pt x="982797" y="667207"/>
                    </a:cubicBezTo>
                    <a:lnTo>
                      <a:pt x="1357246" y="348363"/>
                    </a:lnTo>
                    <a:cubicBezTo>
                      <a:pt x="1361232" y="344968"/>
                      <a:pt x="1363529" y="339996"/>
                      <a:pt x="1363529" y="334760"/>
                    </a:cubicBezTo>
                    <a:cubicBezTo>
                      <a:pt x="1363529" y="329523"/>
                      <a:pt x="1361232" y="324551"/>
                      <a:pt x="1357246" y="321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165100"/>
                <a:ext cx="1271621" cy="3238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7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23063" y="590697"/>
              <a:ext cx="218100" cy="218100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7"/>
                  </a:lnSpc>
                </a:pPr>
              </a:p>
            </p:txBody>
          </p:sp>
        </p:grpSp>
      </p:grpSp>
      <p:sp>
        <p:nvSpPr>
          <p:cNvPr name="Freeform 27" id="27"/>
          <p:cNvSpPr/>
          <p:nvPr/>
        </p:nvSpPr>
        <p:spPr>
          <a:xfrm flipH="false" flipV="false" rot="0">
            <a:off x="2511670" y="2842111"/>
            <a:ext cx="1127055" cy="1077277"/>
          </a:xfrm>
          <a:custGeom>
            <a:avLst/>
            <a:gdLst/>
            <a:ahLst/>
            <a:cxnLst/>
            <a:rect r="r" b="b" t="t" l="l"/>
            <a:pathLst>
              <a:path h="1077277" w="1127055">
                <a:moveTo>
                  <a:pt x="0" y="0"/>
                </a:moveTo>
                <a:lnTo>
                  <a:pt x="1127055" y="0"/>
                </a:lnTo>
                <a:lnTo>
                  <a:pt x="1127055" y="1077276"/>
                </a:lnTo>
                <a:lnTo>
                  <a:pt x="0" y="107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038471" y="2940862"/>
            <a:ext cx="1371496" cy="812040"/>
          </a:xfrm>
          <a:custGeom>
            <a:avLst/>
            <a:gdLst/>
            <a:ahLst/>
            <a:cxnLst/>
            <a:rect r="r" b="b" t="t" l="l"/>
            <a:pathLst>
              <a:path h="812040" w="1371496">
                <a:moveTo>
                  <a:pt x="0" y="0"/>
                </a:moveTo>
                <a:lnTo>
                  <a:pt x="1371497" y="0"/>
                </a:lnTo>
                <a:lnTo>
                  <a:pt x="1371497" y="812040"/>
                </a:lnTo>
                <a:lnTo>
                  <a:pt x="0" y="812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075404" y="4111648"/>
            <a:ext cx="1330120" cy="812040"/>
          </a:xfrm>
          <a:custGeom>
            <a:avLst/>
            <a:gdLst/>
            <a:ahLst/>
            <a:cxnLst/>
            <a:rect r="r" b="b" t="t" l="l"/>
            <a:pathLst>
              <a:path h="812040" w="1330120">
                <a:moveTo>
                  <a:pt x="0" y="0"/>
                </a:moveTo>
                <a:lnTo>
                  <a:pt x="1330120" y="0"/>
                </a:lnTo>
                <a:lnTo>
                  <a:pt x="1330120" y="812040"/>
                </a:lnTo>
                <a:lnTo>
                  <a:pt x="0" y="8120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8206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197978" y="5507488"/>
            <a:ext cx="1171164" cy="997930"/>
          </a:xfrm>
          <a:custGeom>
            <a:avLst/>
            <a:gdLst/>
            <a:ahLst/>
            <a:cxnLst/>
            <a:rect r="r" b="b" t="t" l="l"/>
            <a:pathLst>
              <a:path h="997930" w="1171164">
                <a:moveTo>
                  <a:pt x="0" y="0"/>
                </a:moveTo>
                <a:lnTo>
                  <a:pt x="1171165" y="0"/>
                </a:lnTo>
                <a:lnTo>
                  <a:pt x="1171165" y="997929"/>
                </a:lnTo>
                <a:lnTo>
                  <a:pt x="0" y="9979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014450" y="6719066"/>
            <a:ext cx="1419538" cy="832796"/>
          </a:xfrm>
          <a:custGeom>
            <a:avLst/>
            <a:gdLst/>
            <a:ahLst/>
            <a:cxnLst/>
            <a:rect r="r" b="b" t="t" l="l"/>
            <a:pathLst>
              <a:path h="832796" w="1419538">
                <a:moveTo>
                  <a:pt x="0" y="0"/>
                </a:moveTo>
                <a:lnTo>
                  <a:pt x="1419539" y="0"/>
                </a:lnTo>
                <a:lnTo>
                  <a:pt x="1419539" y="832796"/>
                </a:lnTo>
                <a:lnTo>
                  <a:pt x="0" y="8327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511670" y="6589057"/>
            <a:ext cx="1136852" cy="1160547"/>
          </a:xfrm>
          <a:custGeom>
            <a:avLst/>
            <a:gdLst/>
            <a:ahLst/>
            <a:cxnLst/>
            <a:rect r="r" b="b" t="t" l="l"/>
            <a:pathLst>
              <a:path h="1160547" w="1136852">
                <a:moveTo>
                  <a:pt x="0" y="0"/>
                </a:moveTo>
                <a:lnTo>
                  <a:pt x="1136852" y="0"/>
                </a:lnTo>
                <a:lnTo>
                  <a:pt x="1136852" y="1160547"/>
                </a:lnTo>
                <a:lnTo>
                  <a:pt x="0" y="11605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36410" y="5507488"/>
            <a:ext cx="1182732" cy="997930"/>
          </a:xfrm>
          <a:custGeom>
            <a:avLst/>
            <a:gdLst/>
            <a:ahLst/>
            <a:cxnLst/>
            <a:rect r="r" b="b" t="t" l="l"/>
            <a:pathLst>
              <a:path h="997930" w="1182732">
                <a:moveTo>
                  <a:pt x="0" y="0"/>
                </a:moveTo>
                <a:lnTo>
                  <a:pt x="1182732" y="0"/>
                </a:lnTo>
                <a:lnTo>
                  <a:pt x="1182732" y="997929"/>
                </a:lnTo>
                <a:lnTo>
                  <a:pt x="0" y="997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321318" y="4176048"/>
            <a:ext cx="1471974" cy="747640"/>
          </a:xfrm>
          <a:custGeom>
            <a:avLst/>
            <a:gdLst/>
            <a:ahLst/>
            <a:cxnLst/>
            <a:rect r="r" b="b" t="t" l="l"/>
            <a:pathLst>
              <a:path h="747640" w="1471974">
                <a:moveTo>
                  <a:pt x="0" y="0"/>
                </a:moveTo>
                <a:lnTo>
                  <a:pt x="1471975" y="0"/>
                </a:lnTo>
                <a:lnTo>
                  <a:pt x="1471975" y="747640"/>
                </a:lnTo>
                <a:lnTo>
                  <a:pt x="0" y="747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041400" y="765742"/>
            <a:ext cx="5689600" cy="71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3"/>
              </a:lnSpc>
            </a:pPr>
            <a:r>
              <a:rPr lang="en-US" b="true" sz="5268" spc="121">
                <a:solidFill>
                  <a:srgbClr val="000000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WEATHER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13568" y="1542956"/>
            <a:ext cx="5717432" cy="361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"/>
              </a:lnSpc>
            </a:pPr>
            <a:r>
              <a:rPr lang="en-US" b="true" sz="1317" spc="3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Attach the arrow using a pin. </a:t>
            </a:r>
          </a:p>
          <a:p>
            <a:pPr algn="ctr">
              <a:lnSpc>
                <a:spcPts val="1343"/>
              </a:lnSpc>
              <a:spcBef>
                <a:spcPct val="0"/>
              </a:spcBef>
            </a:pPr>
            <a:r>
              <a:rPr lang="en-US" b="true" sz="1317" spc="3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Spin it and then say what the weather is like.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41400" y="1863740"/>
            <a:ext cx="5689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41400" y="4863540"/>
            <a:ext cx="5689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1041400" y="3363640"/>
            <a:ext cx="5689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041400" y="7863341"/>
            <a:ext cx="5689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1041400" y="6363440"/>
            <a:ext cx="5689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1041400" y="9363241"/>
            <a:ext cx="5689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-5400000">
            <a:off x="-2692123" y="5625238"/>
            <a:ext cx="750288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-5400000">
            <a:off x="2974211" y="5625238"/>
            <a:ext cx="750288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41044" y="5625238"/>
            <a:ext cx="750288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2455678" y="2141787"/>
            <a:ext cx="1239889" cy="396215"/>
            <a:chOff x="0" y="0"/>
            <a:chExt cx="6433394" cy="20558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284063" y="2141787"/>
            <a:ext cx="1239889" cy="396215"/>
            <a:chOff x="0" y="0"/>
            <a:chExt cx="6433394" cy="20558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2455678" y="3638301"/>
            <a:ext cx="1239889" cy="396215"/>
            <a:chOff x="0" y="0"/>
            <a:chExt cx="6433394" cy="205583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455678" y="8146692"/>
            <a:ext cx="1239889" cy="396215"/>
            <a:chOff x="0" y="0"/>
            <a:chExt cx="6433394" cy="20558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5284063" y="8146692"/>
            <a:ext cx="1239889" cy="396215"/>
            <a:chOff x="0" y="0"/>
            <a:chExt cx="6433394" cy="205583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455678" y="5133082"/>
            <a:ext cx="1239889" cy="396215"/>
            <a:chOff x="0" y="0"/>
            <a:chExt cx="6433394" cy="205583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2455678" y="6646792"/>
            <a:ext cx="1239889" cy="396215"/>
            <a:chOff x="0" y="0"/>
            <a:chExt cx="6433394" cy="205583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5284063" y="6646792"/>
            <a:ext cx="1239889" cy="396215"/>
            <a:chOff x="0" y="0"/>
            <a:chExt cx="6433394" cy="205583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5284063" y="3638301"/>
            <a:ext cx="1239889" cy="396215"/>
            <a:chOff x="0" y="0"/>
            <a:chExt cx="6433394" cy="205583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5284063" y="5133082"/>
            <a:ext cx="1239889" cy="396215"/>
            <a:chOff x="0" y="0"/>
            <a:chExt cx="6433394" cy="205583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455678" y="2714072"/>
            <a:ext cx="1239889" cy="396215"/>
            <a:chOff x="0" y="0"/>
            <a:chExt cx="6433394" cy="205583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5284063" y="2714072"/>
            <a:ext cx="1239889" cy="396215"/>
            <a:chOff x="0" y="0"/>
            <a:chExt cx="6433394" cy="205583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2455678" y="4210586"/>
            <a:ext cx="1239889" cy="396215"/>
            <a:chOff x="0" y="0"/>
            <a:chExt cx="6433394" cy="205583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2455678" y="8718977"/>
            <a:ext cx="1239889" cy="396215"/>
            <a:chOff x="0" y="0"/>
            <a:chExt cx="6433394" cy="205583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5284063" y="8718977"/>
            <a:ext cx="1239889" cy="396215"/>
            <a:chOff x="0" y="0"/>
            <a:chExt cx="6433394" cy="205583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2455678" y="5705367"/>
            <a:ext cx="1239889" cy="396215"/>
            <a:chOff x="0" y="0"/>
            <a:chExt cx="6433394" cy="205583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2455678" y="7219077"/>
            <a:ext cx="1239889" cy="396215"/>
            <a:chOff x="0" y="0"/>
            <a:chExt cx="6433394" cy="205583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5284063" y="7219077"/>
            <a:ext cx="1239889" cy="396215"/>
            <a:chOff x="0" y="0"/>
            <a:chExt cx="6433394" cy="2055833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5284063" y="4210586"/>
            <a:ext cx="1239889" cy="396215"/>
            <a:chOff x="0" y="0"/>
            <a:chExt cx="6433394" cy="205583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5284063" y="5705367"/>
            <a:ext cx="1239889" cy="396215"/>
            <a:chOff x="0" y="0"/>
            <a:chExt cx="6433394" cy="205583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433394" cy="2055833"/>
            </a:xfrm>
            <a:custGeom>
              <a:avLst/>
              <a:gdLst/>
              <a:ahLst/>
              <a:cxnLst/>
              <a:rect r="r" b="b" t="t" l="l"/>
              <a:pathLst>
                <a:path h="2055833" w="6433394">
                  <a:moveTo>
                    <a:pt x="6308934" y="59690"/>
                  </a:moveTo>
                  <a:cubicBezTo>
                    <a:pt x="6344493" y="59690"/>
                    <a:pt x="6373704" y="88900"/>
                    <a:pt x="6373704" y="124460"/>
                  </a:cubicBezTo>
                  <a:lnTo>
                    <a:pt x="6373704" y="1931373"/>
                  </a:lnTo>
                  <a:cubicBezTo>
                    <a:pt x="6373704" y="1966933"/>
                    <a:pt x="6344493" y="1996143"/>
                    <a:pt x="6308934" y="1996143"/>
                  </a:cubicBezTo>
                  <a:lnTo>
                    <a:pt x="124460" y="1996143"/>
                  </a:lnTo>
                  <a:cubicBezTo>
                    <a:pt x="88900" y="1996143"/>
                    <a:pt x="59690" y="1966933"/>
                    <a:pt x="59690" y="19313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08934" y="59690"/>
                  </a:lnTo>
                  <a:moveTo>
                    <a:pt x="6308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31373"/>
                  </a:lnTo>
                  <a:cubicBezTo>
                    <a:pt x="0" y="1999953"/>
                    <a:pt x="55880" y="2055833"/>
                    <a:pt x="124460" y="2055833"/>
                  </a:cubicBezTo>
                  <a:lnTo>
                    <a:pt x="6308934" y="2055833"/>
                  </a:lnTo>
                  <a:cubicBezTo>
                    <a:pt x="6377513" y="2055833"/>
                    <a:pt x="6433394" y="1999953"/>
                    <a:pt x="6433394" y="1931373"/>
                  </a:cubicBezTo>
                  <a:lnTo>
                    <a:pt x="6433394" y="124460"/>
                  </a:lnTo>
                  <a:cubicBezTo>
                    <a:pt x="6433393" y="55880"/>
                    <a:pt x="6377513" y="0"/>
                    <a:pt x="63089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1" id="51"/>
          <p:cNvSpPr/>
          <p:nvPr/>
        </p:nvSpPr>
        <p:spPr>
          <a:xfrm flipH="false" flipV="false" rot="0">
            <a:off x="1298899" y="2150612"/>
            <a:ext cx="944076" cy="944076"/>
          </a:xfrm>
          <a:custGeom>
            <a:avLst/>
            <a:gdLst/>
            <a:ahLst/>
            <a:cxnLst/>
            <a:rect r="r" b="b" t="t" l="l"/>
            <a:pathLst>
              <a:path h="944076" w="944076">
                <a:moveTo>
                  <a:pt x="0" y="0"/>
                </a:moveTo>
                <a:lnTo>
                  <a:pt x="944076" y="0"/>
                </a:lnTo>
                <a:lnTo>
                  <a:pt x="944076" y="944076"/>
                </a:lnTo>
                <a:lnTo>
                  <a:pt x="0" y="944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4026896" y="2210240"/>
            <a:ext cx="1139156" cy="786017"/>
          </a:xfrm>
          <a:custGeom>
            <a:avLst/>
            <a:gdLst/>
            <a:ahLst/>
            <a:cxnLst/>
            <a:rect r="r" b="b" t="t" l="l"/>
            <a:pathLst>
              <a:path h="786017" w="1139156">
                <a:moveTo>
                  <a:pt x="0" y="0"/>
                </a:moveTo>
                <a:lnTo>
                  <a:pt x="1139156" y="0"/>
                </a:lnTo>
                <a:lnTo>
                  <a:pt x="1139156" y="786017"/>
                </a:lnTo>
                <a:lnTo>
                  <a:pt x="0" y="786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284006" y="3628284"/>
            <a:ext cx="958969" cy="993321"/>
          </a:xfrm>
          <a:custGeom>
            <a:avLst/>
            <a:gdLst/>
            <a:ahLst/>
            <a:cxnLst/>
            <a:rect r="r" b="b" t="t" l="l"/>
            <a:pathLst>
              <a:path h="993321" w="958969">
                <a:moveTo>
                  <a:pt x="0" y="0"/>
                </a:moveTo>
                <a:lnTo>
                  <a:pt x="958969" y="0"/>
                </a:lnTo>
                <a:lnTo>
                  <a:pt x="958969" y="993321"/>
                </a:lnTo>
                <a:lnTo>
                  <a:pt x="0" y="993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4142316" y="4062263"/>
            <a:ext cx="1004115" cy="496619"/>
          </a:xfrm>
          <a:custGeom>
            <a:avLst/>
            <a:gdLst/>
            <a:ahLst/>
            <a:cxnLst/>
            <a:rect r="r" b="b" t="t" l="l"/>
            <a:pathLst>
              <a:path h="496619" w="1004115">
                <a:moveTo>
                  <a:pt x="0" y="0"/>
                </a:moveTo>
                <a:lnTo>
                  <a:pt x="1004116" y="0"/>
                </a:lnTo>
                <a:lnTo>
                  <a:pt x="1004116" y="496618"/>
                </a:lnTo>
                <a:lnTo>
                  <a:pt x="0" y="4966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4046114" y="3690398"/>
            <a:ext cx="621838" cy="307551"/>
          </a:xfrm>
          <a:custGeom>
            <a:avLst/>
            <a:gdLst/>
            <a:ahLst/>
            <a:cxnLst/>
            <a:rect r="r" b="b" t="t" l="l"/>
            <a:pathLst>
              <a:path h="307551" w="621838">
                <a:moveTo>
                  <a:pt x="0" y="0"/>
                </a:moveTo>
                <a:lnTo>
                  <a:pt x="621837" y="0"/>
                </a:lnTo>
                <a:lnTo>
                  <a:pt x="621837" y="307551"/>
                </a:lnTo>
                <a:lnTo>
                  <a:pt x="0" y="3075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309833" y="5133082"/>
            <a:ext cx="922208" cy="994294"/>
          </a:xfrm>
          <a:custGeom>
            <a:avLst/>
            <a:gdLst/>
            <a:ahLst/>
            <a:cxnLst/>
            <a:rect r="r" b="b" t="t" l="l"/>
            <a:pathLst>
              <a:path h="994294" w="922208">
                <a:moveTo>
                  <a:pt x="0" y="0"/>
                </a:moveTo>
                <a:lnTo>
                  <a:pt x="922208" y="0"/>
                </a:lnTo>
                <a:lnTo>
                  <a:pt x="922208" y="994294"/>
                </a:lnTo>
                <a:lnTo>
                  <a:pt x="0" y="9942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4152842" y="5106255"/>
            <a:ext cx="887264" cy="1047949"/>
          </a:xfrm>
          <a:custGeom>
            <a:avLst/>
            <a:gdLst/>
            <a:ahLst/>
            <a:cxnLst/>
            <a:rect r="r" b="b" t="t" l="l"/>
            <a:pathLst>
              <a:path h="1047949" w="887264">
                <a:moveTo>
                  <a:pt x="0" y="0"/>
                </a:moveTo>
                <a:lnTo>
                  <a:pt x="887264" y="0"/>
                </a:lnTo>
                <a:lnTo>
                  <a:pt x="887264" y="1047949"/>
                </a:lnTo>
                <a:lnTo>
                  <a:pt x="0" y="10479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1271858" y="6686020"/>
            <a:ext cx="998157" cy="914978"/>
          </a:xfrm>
          <a:custGeom>
            <a:avLst/>
            <a:gdLst/>
            <a:ahLst/>
            <a:cxnLst/>
            <a:rect r="r" b="b" t="t" l="l"/>
            <a:pathLst>
              <a:path h="914978" w="998157">
                <a:moveTo>
                  <a:pt x="0" y="0"/>
                </a:moveTo>
                <a:lnTo>
                  <a:pt x="998158" y="0"/>
                </a:lnTo>
                <a:lnTo>
                  <a:pt x="998158" y="914978"/>
                </a:lnTo>
                <a:lnTo>
                  <a:pt x="0" y="9149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4164044" y="6836782"/>
            <a:ext cx="982388" cy="764216"/>
          </a:xfrm>
          <a:custGeom>
            <a:avLst/>
            <a:gdLst/>
            <a:ahLst/>
            <a:cxnLst/>
            <a:rect r="r" b="b" t="t" l="l"/>
            <a:pathLst>
              <a:path h="764216" w="982388">
                <a:moveTo>
                  <a:pt x="0" y="0"/>
                </a:moveTo>
                <a:lnTo>
                  <a:pt x="982388" y="0"/>
                </a:lnTo>
                <a:lnTo>
                  <a:pt x="982388" y="764216"/>
                </a:lnTo>
                <a:lnTo>
                  <a:pt x="0" y="7642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4026896" y="6581002"/>
            <a:ext cx="438166" cy="255780"/>
          </a:xfrm>
          <a:custGeom>
            <a:avLst/>
            <a:gdLst/>
            <a:ahLst/>
            <a:cxnLst/>
            <a:rect r="r" b="b" t="t" l="l"/>
            <a:pathLst>
              <a:path h="255780" w="438166">
                <a:moveTo>
                  <a:pt x="0" y="0"/>
                </a:moveTo>
                <a:lnTo>
                  <a:pt x="438166" y="0"/>
                </a:lnTo>
                <a:lnTo>
                  <a:pt x="438166" y="255780"/>
                </a:lnTo>
                <a:lnTo>
                  <a:pt x="0" y="25578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1262120" y="8228577"/>
            <a:ext cx="1017635" cy="886615"/>
          </a:xfrm>
          <a:custGeom>
            <a:avLst/>
            <a:gdLst/>
            <a:ahLst/>
            <a:cxnLst/>
            <a:rect r="r" b="b" t="t" l="l"/>
            <a:pathLst>
              <a:path h="886615" w="1017635">
                <a:moveTo>
                  <a:pt x="0" y="0"/>
                </a:moveTo>
                <a:lnTo>
                  <a:pt x="1017635" y="0"/>
                </a:lnTo>
                <a:lnTo>
                  <a:pt x="1017635" y="886615"/>
                </a:lnTo>
                <a:lnTo>
                  <a:pt x="0" y="8866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4001990" y="8185921"/>
            <a:ext cx="1188969" cy="795123"/>
          </a:xfrm>
          <a:custGeom>
            <a:avLst/>
            <a:gdLst/>
            <a:ahLst/>
            <a:cxnLst/>
            <a:rect r="r" b="b" t="t" l="l"/>
            <a:pathLst>
              <a:path h="795123" w="1188969">
                <a:moveTo>
                  <a:pt x="0" y="0"/>
                </a:moveTo>
                <a:lnTo>
                  <a:pt x="1188968" y="0"/>
                </a:lnTo>
                <a:lnTo>
                  <a:pt x="1188968" y="795122"/>
                </a:lnTo>
                <a:lnTo>
                  <a:pt x="0" y="7951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3" id="63"/>
          <p:cNvSpPr txBox="true"/>
          <p:nvPr/>
        </p:nvSpPr>
        <p:spPr>
          <a:xfrm rot="0">
            <a:off x="1068282" y="782194"/>
            <a:ext cx="5648412" cy="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5"/>
              </a:lnSpc>
            </a:pPr>
            <a:r>
              <a:rPr lang="en-US" b="true" sz="3904">
                <a:solidFill>
                  <a:srgbClr val="000000"/>
                </a:solidFill>
                <a:latin typeface="Aristotelica Pro Condensed Semi-Bold"/>
                <a:ea typeface="Aristotelica Pro Condensed Semi-Bold"/>
                <a:cs typeface="Aristotelica Pro Condensed Semi-Bold"/>
                <a:sym typeface="Aristotelica Pro Condensed Semi-Bold"/>
              </a:rPr>
              <a:t>What's the weather like?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5291986" y="3695035"/>
            <a:ext cx="1219527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Cloudy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291986" y="4271523"/>
            <a:ext cx="1219527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Windy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291986" y="5195292"/>
            <a:ext cx="1231966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Rainy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291986" y="5751053"/>
            <a:ext cx="1231966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Sleeting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449068" y="2774194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Sunny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2449068" y="2191440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Snowy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5291986" y="2774194"/>
            <a:ext cx="1219527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Cloudy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5291986" y="2198522"/>
            <a:ext cx="1219527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Partly cloudy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2449068" y="4265232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Sleeting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2449068" y="3701074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Rainy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449068" y="8767946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Hailstone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449068" y="8212732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Tornado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5277453" y="8767946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Rainbow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5277453" y="8201584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Rainy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2449068" y="5192823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Snowy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2449068" y="5763044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Hailing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2449068" y="6703526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Windy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2449068" y="7273723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Stormy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5275010" y="7287058"/>
            <a:ext cx="1236503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Foggy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5275010" y="6699021"/>
            <a:ext cx="1239889" cy="26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"/>
              </a:lnSpc>
            </a:pPr>
            <a:r>
              <a:rPr lang="en-US" sz="1487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Windy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041400" y="1420590"/>
            <a:ext cx="5689600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Look at the pictures and circle the correct words</a:t>
            </a:r>
          </a:p>
        </p:txBody>
      </p:sp>
      <p:sp>
        <p:nvSpPr>
          <p:cNvPr name="AutoShape 85" id="85"/>
          <p:cNvSpPr/>
          <p:nvPr/>
        </p:nvSpPr>
        <p:spPr>
          <a:xfrm>
            <a:off x="1030242" y="648996"/>
            <a:ext cx="571191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6" id="86"/>
          <p:cNvSpPr txBox="true"/>
          <p:nvPr/>
        </p:nvSpPr>
        <p:spPr>
          <a:xfrm rot="0">
            <a:off x="1041400" y="416419"/>
            <a:ext cx="590269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Name: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4393788" y="416419"/>
            <a:ext cx="398132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Date: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0242" y="648996"/>
            <a:ext cx="571191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034247" y="2855895"/>
          <a:ext cx="5373432" cy="6178049"/>
        </p:xfrm>
        <a:graphic>
          <a:graphicData uri="http://schemas.openxmlformats.org/drawingml/2006/table">
            <a:tbl>
              <a:tblPr/>
              <a:tblGrid>
                <a:gridCol w="1791144"/>
                <a:gridCol w="1791144"/>
                <a:gridCol w="1791144"/>
              </a:tblGrid>
              <a:tr h="15445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4" id="4"/>
          <p:cNvGrpSpPr/>
          <p:nvPr/>
        </p:nvGrpSpPr>
        <p:grpSpPr>
          <a:xfrm rot="0">
            <a:off x="1277142" y="3974450"/>
            <a:ext cx="1425787" cy="396215"/>
            <a:chOff x="0" y="0"/>
            <a:chExt cx="5363749" cy="149054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170065" y="3974450"/>
            <a:ext cx="1425787" cy="396215"/>
            <a:chOff x="0" y="0"/>
            <a:chExt cx="5363749" cy="14905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062988" y="3974450"/>
            <a:ext cx="1425787" cy="396215"/>
            <a:chOff x="0" y="0"/>
            <a:chExt cx="5363749" cy="14905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77142" y="5608475"/>
            <a:ext cx="1425787" cy="396215"/>
            <a:chOff x="0" y="0"/>
            <a:chExt cx="5363749" cy="14905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170065" y="5608475"/>
            <a:ext cx="1425787" cy="396215"/>
            <a:chOff x="0" y="0"/>
            <a:chExt cx="5363749" cy="149054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062988" y="5608475"/>
            <a:ext cx="1425787" cy="396215"/>
            <a:chOff x="0" y="0"/>
            <a:chExt cx="5363749" cy="149054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277142" y="7242499"/>
            <a:ext cx="1425787" cy="396215"/>
            <a:chOff x="0" y="0"/>
            <a:chExt cx="5363749" cy="1490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170065" y="7242499"/>
            <a:ext cx="1425787" cy="396215"/>
            <a:chOff x="0" y="0"/>
            <a:chExt cx="5363749" cy="14905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5062988" y="7242499"/>
            <a:ext cx="1425787" cy="396215"/>
            <a:chOff x="0" y="0"/>
            <a:chExt cx="5363749" cy="149054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277142" y="8876523"/>
            <a:ext cx="1425787" cy="396215"/>
            <a:chOff x="0" y="0"/>
            <a:chExt cx="5363749" cy="14905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170065" y="8876523"/>
            <a:ext cx="1425787" cy="396215"/>
            <a:chOff x="0" y="0"/>
            <a:chExt cx="5363749" cy="149054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5062988" y="8876523"/>
            <a:ext cx="1425787" cy="396215"/>
            <a:chOff x="0" y="0"/>
            <a:chExt cx="5363749" cy="14905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34247" y="1773041"/>
            <a:ext cx="5711916" cy="858840"/>
            <a:chOff x="0" y="0"/>
            <a:chExt cx="17421306" cy="261945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7421307" cy="2619457"/>
            </a:xfrm>
            <a:custGeom>
              <a:avLst/>
              <a:gdLst/>
              <a:ahLst/>
              <a:cxnLst/>
              <a:rect r="r" b="b" t="t" l="l"/>
              <a:pathLst>
                <a:path h="2619457" w="17421307">
                  <a:moveTo>
                    <a:pt x="17296847" y="59690"/>
                  </a:moveTo>
                  <a:cubicBezTo>
                    <a:pt x="17332406" y="59690"/>
                    <a:pt x="17361616" y="88900"/>
                    <a:pt x="17361616" y="124460"/>
                  </a:cubicBezTo>
                  <a:lnTo>
                    <a:pt x="17361616" y="2494997"/>
                  </a:lnTo>
                  <a:cubicBezTo>
                    <a:pt x="17361616" y="2530557"/>
                    <a:pt x="17332406" y="2559766"/>
                    <a:pt x="17296847" y="2559766"/>
                  </a:cubicBezTo>
                  <a:lnTo>
                    <a:pt x="124460" y="2559766"/>
                  </a:lnTo>
                  <a:cubicBezTo>
                    <a:pt x="88900" y="2559766"/>
                    <a:pt x="59690" y="2530557"/>
                    <a:pt x="59690" y="24949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96847" y="59690"/>
                  </a:lnTo>
                  <a:moveTo>
                    <a:pt x="172968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94997"/>
                  </a:lnTo>
                  <a:cubicBezTo>
                    <a:pt x="0" y="2563576"/>
                    <a:pt x="55880" y="2619457"/>
                    <a:pt x="124460" y="2619457"/>
                  </a:cubicBezTo>
                  <a:lnTo>
                    <a:pt x="17296847" y="2619457"/>
                  </a:lnTo>
                  <a:cubicBezTo>
                    <a:pt x="17365427" y="2619457"/>
                    <a:pt x="17421307" y="2563576"/>
                    <a:pt x="17421307" y="2494997"/>
                  </a:cubicBezTo>
                  <a:lnTo>
                    <a:pt x="17421307" y="124460"/>
                  </a:lnTo>
                  <a:cubicBezTo>
                    <a:pt x="17421306" y="55880"/>
                    <a:pt x="17365427" y="0"/>
                    <a:pt x="172968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0" id="30"/>
          <p:cNvSpPr/>
          <p:nvPr/>
        </p:nvSpPr>
        <p:spPr>
          <a:xfrm flipH="false" flipV="false" rot="0">
            <a:off x="1523857" y="2981342"/>
            <a:ext cx="873316" cy="873316"/>
          </a:xfrm>
          <a:custGeom>
            <a:avLst/>
            <a:gdLst/>
            <a:ahLst/>
            <a:cxnLst/>
            <a:rect r="r" b="b" t="t" l="l"/>
            <a:pathLst>
              <a:path h="873316" w="873316">
                <a:moveTo>
                  <a:pt x="0" y="0"/>
                </a:moveTo>
                <a:lnTo>
                  <a:pt x="873317" y="0"/>
                </a:lnTo>
                <a:lnTo>
                  <a:pt x="873317" y="873317"/>
                </a:lnTo>
                <a:lnTo>
                  <a:pt x="0" y="873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300429" y="3024992"/>
            <a:ext cx="1139156" cy="786017"/>
          </a:xfrm>
          <a:custGeom>
            <a:avLst/>
            <a:gdLst/>
            <a:ahLst/>
            <a:cxnLst/>
            <a:rect r="r" b="b" t="t" l="l"/>
            <a:pathLst>
              <a:path h="786017" w="1139156">
                <a:moveTo>
                  <a:pt x="0" y="0"/>
                </a:moveTo>
                <a:lnTo>
                  <a:pt x="1139156" y="0"/>
                </a:lnTo>
                <a:lnTo>
                  <a:pt x="1139156" y="786017"/>
                </a:lnTo>
                <a:lnTo>
                  <a:pt x="0" y="786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337385" y="3358452"/>
            <a:ext cx="958574" cy="474095"/>
          </a:xfrm>
          <a:custGeom>
            <a:avLst/>
            <a:gdLst/>
            <a:ahLst/>
            <a:cxnLst/>
            <a:rect r="r" b="b" t="t" l="l"/>
            <a:pathLst>
              <a:path h="474095" w="958574">
                <a:moveTo>
                  <a:pt x="0" y="0"/>
                </a:moveTo>
                <a:lnTo>
                  <a:pt x="958575" y="0"/>
                </a:lnTo>
                <a:lnTo>
                  <a:pt x="958575" y="474095"/>
                </a:lnTo>
                <a:lnTo>
                  <a:pt x="0" y="474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245546" y="3003454"/>
            <a:ext cx="593635" cy="293602"/>
          </a:xfrm>
          <a:custGeom>
            <a:avLst/>
            <a:gdLst/>
            <a:ahLst/>
            <a:cxnLst/>
            <a:rect r="r" b="b" t="t" l="l"/>
            <a:pathLst>
              <a:path h="293602" w="593635">
                <a:moveTo>
                  <a:pt x="0" y="0"/>
                </a:moveTo>
                <a:lnTo>
                  <a:pt x="593635" y="0"/>
                </a:lnTo>
                <a:lnTo>
                  <a:pt x="593635" y="293602"/>
                </a:lnTo>
                <a:lnTo>
                  <a:pt x="0" y="293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3425650" y="4582280"/>
            <a:ext cx="933675" cy="967121"/>
          </a:xfrm>
          <a:custGeom>
            <a:avLst/>
            <a:gdLst/>
            <a:ahLst/>
            <a:cxnLst/>
            <a:rect r="r" b="b" t="t" l="l"/>
            <a:pathLst>
              <a:path h="967121" w="933675">
                <a:moveTo>
                  <a:pt x="0" y="0"/>
                </a:moveTo>
                <a:lnTo>
                  <a:pt x="933675" y="0"/>
                </a:lnTo>
                <a:lnTo>
                  <a:pt x="933675" y="967121"/>
                </a:lnTo>
                <a:lnTo>
                  <a:pt x="0" y="967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41533" y="4582280"/>
            <a:ext cx="897005" cy="967121"/>
          </a:xfrm>
          <a:custGeom>
            <a:avLst/>
            <a:gdLst/>
            <a:ahLst/>
            <a:cxnLst/>
            <a:rect r="r" b="b" t="t" l="l"/>
            <a:pathLst>
              <a:path h="967121" w="897005">
                <a:moveTo>
                  <a:pt x="0" y="0"/>
                </a:moveTo>
                <a:lnTo>
                  <a:pt x="897005" y="0"/>
                </a:lnTo>
                <a:lnTo>
                  <a:pt x="897005" y="967121"/>
                </a:lnTo>
                <a:lnTo>
                  <a:pt x="0" y="9671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5361338" y="4582280"/>
            <a:ext cx="818829" cy="967121"/>
          </a:xfrm>
          <a:custGeom>
            <a:avLst/>
            <a:gdLst/>
            <a:ahLst/>
            <a:cxnLst/>
            <a:rect r="r" b="b" t="t" l="l"/>
            <a:pathLst>
              <a:path h="967121" w="818829">
                <a:moveTo>
                  <a:pt x="0" y="0"/>
                </a:moveTo>
                <a:lnTo>
                  <a:pt x="818829" y="0"/>
                </a:lnTo>
                <a:lnTo>
                  <a:pt x="818829" y="967121"/>
                </a:lnTo>
                <a:lnTo>
                  <a:pt x="0" y="967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461437" y="6251403"/>
            <a:ext cx="998157" cy="914978"/>
          </a:xfrm>
          <a:custGeom>
            <a:avLst/>
            <a:gdLst/>
            <a:ahLst/>
            <a:cxnLst/>
            <a:rect r="r" b="b" t="t" l="l"/>
            <a:pathLst>
              <a:path h="914978" w="998157">
                <a:moveTo>
                  <a:pt x="0" y="0"/>
                </a:moveTo>
                <a:lnTo>
                  <a:pt x="998157" y="0"/>
                </a:lnTo>
                <a:lnTo>
                  <a:pt x="998157" y="914978"/>
                </a:lnTo>
                <a:lnTo>
                  <a:pt x="0" y="9149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300429" y="6398954"/>
            <a:ext cx="900842" cy="700780"/>
          </a:xfrm>
          <a:custGeom>
            <a:avLst/>
            <a:gdLst/>
            <a:ahLst/>
            <a:cxnLst/>
            <a:rect r="r" b="b" t="t" l="l"/>
            <a:pathLst>
              <a:path h="700780" w="900842">
                <a:moveTo>
                  <a:pt x="0" y="0"/>
                </a:moveTo>
                <a:lnTo>
                  <a:pt x="900842" y="0"/>
                </a:lnTo>
                <a:lnTo>
                  <a:pt x="900842" y="700780"/>
                </a:lnTo>
                <a:lnTo>
                  <a:pt x="0" y="7007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4158428" y="6322410"/>
            <a:ext cx="438046" cy="255710"/>
          </a:xfrm>
          <a:custGeom>
            <a:avLst/>
            <a:gdLst/>
            <a:ahLst/>
            <a:cxnLst/>
            <a:rect r="r" b="b" t="t" l="l"/>
            <a:pathLst>
              <a:path h="255710" w="438046">
                <a:moveTo>
                  <a:pt x="438046" y="0"/>
                </a:moveTo>
                <a:lnTo>
                  <a:pt x="0" y="0"/>
                </a:lnTo>
                <a:lnTo>
                  <a:pt x="0" y="255709"/>
                </a:lnTo>
                <a:lnTo>
                  <a:pt x="438046" y="255709"/>
                </a:lnTo>
                <a:lnTo>
                  <a:pt x="438046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261935" y="6273506"/>
            <a:ext cx="1017635" cy="886615"/>
          </a:xfrm>
          <a:custGeom>
            <a:avLst/>
            <a:gdLst/>
            <a:ahLst/>
            <a:cxnLst/>
            <a:rect r="r" b="b" t="t" l="l"/>
            <a:pathLst>
              <a:path h="886615" w="1017635">
                <a:moveTo>
                  <a:pt x="0" y="0"/>
                </a:moveTo>
                <a:lnTo>
                  <a:pt x="1017635" y="0"/>
                </a:lnTo>
                <a:lnTo>
                  <a:pt x="1017635" y="886615"/>
                </a:lnTo>
                <a:lnTo>
                  <a:pt x="0" y="8866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395551" y="7930931"/>
            <a:ext cx="1188969" cy="795123"/>
          </a:xfrm>
          <a:custGeom>
            <a:avLst/>
            <a:gdLst/>
            <a:ahLst/>
            <a:cxnLst/>
            <a:rect r="r" b="b" t="t" l="l"/>
            <a:pathLst>
              <a:path h="795123" w="1188969">
                <a:moveTo>
                  <a:pt x="0" y="0"/>
                </a:moveTo>
                <a:lnTo>
                  <a:pt x="1188969" y="0"/>
                </a:lnTo>
                <a:lnTo>
                  <a:pt x="1188969" y="795123"/>
                </a:lnTo>
                <a:lnTo>
                  <a:pt x="0" y="79512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3456624" y="7975980"/>
            <a:ext cx="390372" cy="811164"/>
          </a:xfrm>
          <a:custGeom>
            <a:avLst/>
            <a:gdLst/>
            <a:ahLst/>
            <a:cxnLst/>
            <a:rect r="r" b="b" t="t" l="l"/>
            <a:pathLst>
              <a:path h="811164" w="390372">
                <a:moveTo>
                  <a:pt x="0" y="0"/>
                </a:moveTo>
                <a:lnTo>
                  <a:pt x="390372" y="0"/>
                </a:lnTo>
                <a:lnTo>
                  <a:pt x="390372" y="811164"/>
                </a:lnTo>
                <a:lnTo>
                  <a:pt x="0" y="81116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3925404" y="7869841"/>
            <a:ext cx="390372" cy="811164"/>
          </a:xfrm>
          <a:custGeom>
            <a:avLst/>
            <a:gdLst/>
            <a:ahLst/>
            <a:cxnLst/>
            <a:rect r="r" b="b" t="t" l="l"/>
            <a:pathLst>
              <a:path h="811164" w="390372">
                <a:moveTo>
                  <a:pt x="0" y="0"/>
                </a:moveTo>
                <a:lnTo>
                  <a:pt x="390372" y="0"/>
                </a:lnTo>
                <a:lnTo>
                  <a:pt x="390372" y="811164"/>
                </a:lnTo>
                <a:lnTo>
                  <a:pt x="0" y="81116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5325234" y="7930931"/>
            <a:ext cx="901293" cy="811164"/>
          </a:xfrm>
          <a:custGeom>
            <a:avLst/>
            <a:gdLst/>
            <a:ahLst/>
            <a:cxnLst/>
            <a:rect r="r" b="b" t="t" l="l"/>
            <a:pathLst>
              <a:path h="811164" w="901293">
                <a:moveTo>
                  <a:pt x="0" y="0"/>
                </a:moveTo>
                <a:lnTo>
                  <a:pt x="901293" y="0"/>
                </a:lnTo>
                <a:lnTo>
                  <a:pt x="901293" y="811164"/>
                </a:lnTo>
                <a:lnTo>
                  <a:pt x="0" y="8111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1041400" y="1358909"/>
            <a:ext cx="5689600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Look at the pictures and write the words in the correct place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41400" y="416419"/>
            <a:ext cx="590269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Name: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393788" y="416419"/>
            <a:ext cx="398132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Date: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25396" y="2074125"/>
            <a:ext cx="728986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Windy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680953" y="2074125"/>
            <a:ext cx="978224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Snowy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198094" y="2074125"/>
            <a:ext cx="976530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Thunder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770753" y="2074125"/>
            <a:ext cx="750395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Tornado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25396" y="1837821"/>
            <a:ext cx="715522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Stormy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680953" y="1837821"/>
            <a:ext cx="978224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Sleeting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198094" y="1837821"/>
            <a:ext cx="976530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Partly cloudy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770753" y="1837821"/>
            <a:ext cx="750395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Rainy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225396" y="2310429"/>
            <a:ext cx="715522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Sunny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680953" y="2310429"/>
            <a:ext cx="978224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Cloudy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4198094" y="2310429"/>
            <a:ext cx="976530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Snowflake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770753" y="2310429"/>
            <a:ext cx="750395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Rainbow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068282" y="710959"/>
            <a:ext cx="5648412" cy="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5"/>
              </a:lnSpc>
            </a:pPr>
            <a:r>
              <a:rPr lang="en-US" sz="3904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Weather words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41400" y="1936018"/>
          <a:ext cx="5338980" cy="7022579"/>
        </p:xfrm>
        <a:graphic>
          <a:graphicData uri="http://schemas.openxmlformats.org/drawingml/2006/table">
            <a:tbl>
              <a:tblPr/>
              <a:tblGrid>
                <a:gridCol w="1779660"/>
                <a:gridCol w="1779660"/>
                <a:gridCol w="1779660"/>
              </a:tblGrid>
              <a:tr h="17556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6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6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6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3" id="3"/>
          <p:cNvGrpSpPr/>
          <p:nvPr/>
        </p:nvGrpSpPr>
        <p:grpSpPr>
          <a:xfrm rot="0">
            <a:off x="1277142" y="3250819"/>
            <a:ext cx="1425787" cy="396215"/>
            <a:chOff x="0" y="0"/>
            <a:chExt cx="5363749" cy="14905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170065" y="3250819"/>
            <a:ext cx="1425787" cy="396215"/>
            <a:chOff x="0" y="0"/>
            <a:chExt cx="5363749" cy="1490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5062988" y="3250819"/>
            <a:ext cx="1425787" cy="396215"/>
            <a:chOff x="0" y="0"/>
            <a:chExt cx="5363749" cy="14905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77142" y="5103124"/>
            <a:ext cx="1425787" cy="396215"/>
            <a:chOff x="0" y="0"/>
            <a:chExt cx="5363749" cy="14905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170065" y="5103124"/>
            <a:ext cx="1425787" cy="396215"/>
            <a:chOff x="0" y="0"/>
            <a:chExt cx="5363749" cy="14905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062988" y="5103124"/>
            <a:ext cx="1425787" cy="396215"/>
            <a:chOff x="0" y="0"/>
            <a:chExt cx="5363749" cy="149054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77142" y="6955429"/>
            <a:ext cx="1425787" cy="396215"/>
            <a:chOff x="0" y="0"/>
            <a:chExt cx="5363749" cy="149054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3170065" y="6955429"/>
            <a:ext cx="1425787" cy="396215"/>
            <a:chOff x="0" y="0"/>
            <a:chExt cx="5363749" cy="149054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5062988" y="6955429"/>
            <a:ext cx="1425787" cy="396215"/>
            <a:chOff x="0" y="0"/>
            <a:chExt cx="5363749" cy="149054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77142" y="8807734"/>
            <a:ext cx="1425787" cy="396215"/>
            <a:chOff x="0" y="0"/>
            <a:chExt cx="5363749" cy="149054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3170065" y="8807734"/>
            <a:ext cx="1425787" cy="396215"/>
            <a:chOff x="0" y="0"/>
            <a:chExt cx="5363749" cy="149054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5062988" y="8807734"/>
            <a:ext cx="1425787" cy="396215"/>
            <a:chOff x="0" y="0"/>
            <a:chExt cx="5363749" cy="149054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363749" cy="1490543"/>
            </a:xfrm>
            <a:custGeom>
              <a:avLst/>
              <a:gdLst/>
              <a:ahLst/>
              <a:cxnLst/>
              <a:rect r="r" b="b" t="t" l="l"/>
              <a:pathLst>
                <a:path h="1490543" w="5363749">
                  <a:moveTo>
                    <a:pt x="5239289" y="59690"/>
                  </a:moveTo>
                  <a:cubicBezTo>
                    <a:pt x="5274849" y="59690"/>
                    <a:pt x="5304059" y="88900"/>
                    <a:pt x="5304059" y="124460"/>
                  </a:cubicBezTo>
                  <a:lnTo>
                    <a:pt x="5304059" y="1366083"/>
                  </a:lnTo>
                  <a:cubicBezTo>
                    <a:pt x="5304059" y="1401643"/>
                    <a:pt x="5274849" y="1430853"/>
                    <a:pt x="5239289" y="1430853"/>
                  </a:cubicBezTo>
                  <a:lnTo>
                    <a:pt x="124460" y="1430853"/>
                  </a:lnTo>
                  <a:cubicBezTo>
                    <a:pt x="88900" y="1430853"/>
                    <a:pt x="59690" y="1401643"/>
                    <a:pt x="59690" y="13660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239289" y="59690"/>
                  </a:lnTo>
                  <a:moveTo>
                    <a:pt x="5239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66083"/>
                  </a:lnTo>
                  <a:cubicBezTo>
                    <a:pt x="0" y="1434663"/>
                    <a:pt x="55880" y="1490543"/>
                    <a:pt x="124460" y="1490543"/>
                  </a:cubicBezTo>
                  <a:lnTo>
                    <a:pt x="5239289" y="1490543"/>
                  </a:lnTo>
                  <a:cubicBezTo>
                    <a:pt x="5307869" y="1490543"/>
                    <a:pt x="5363749" y="1434663"/>
                    <a:pt x="5363749" y="1366083"/>
                  </a:cubicBezTo>
                  <a:lnTo>
                    <a:pt x="5363749" y="124460"/>
                  </a:lnTo>
                  <a:cubicBezTo>
                    <a:pt x="5363749" y="55880"/>
                    <a:pt x="5307869" y="0"/>
                    <a:pt x="52392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041400" y="1448065"/>
            <a:ext cx="5689600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Look at the pictures and complete with the correct words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68282" y="744826"/>
            <a:ext cx="5648412" cy="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5"/>
              </a:lnSpc>
            </a:pPr>
            <a:r>
              <a:rPr lang="en-US" sz="3904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Weather words</a:t>
            </a:r>
          </a:p>
        </p:txBody>
      </p:sp>
      <p:sp>
        <p:nvSpPr>
          <p:cNvPr name="AutoShape 29" id="29"/>
          <p:cNvSpPr/>
          <p:nvPr/>
        </p:nvSpPr>
        <p:spPr>
          <a:xfrm>
            <a:off x="1030242" y="648996"/>
            <a:ext cx="571191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1041400" y="416419"/>
            <a:ext cx="590269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Name: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393788" y="416419"/>
            <a:ext cx="398132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Date: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504638" y="2138045"/>
            <a:ext cx="970795" cy="970795"/>
          </a:xfrm>
          <a:custGeom>
            <a:avLst/>
            <a:gdLst/>
            <a:ahLst/>
            <a:cxnLst/>
            <a:rect r="r" b="b" t="t" l="l"/>
            <a:pathLst>
              <a:path h="970795" w="970795">
                <a:moveTo>
                  <a:pt x="0" y="0"/>
                </a:moveTo>
                <a:lnTo>
                  <a:pt x="970795" y="0"/>
                </a:lnTo>
                <a:lnTo>
                  <a:pt x="970795" y="970795"/>
                </a:lnTo>
                <a:lnTo>
                  <a:pt x="0" y="97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3220457" y="2166317"/>
            <a:ext cx="1325002" cy="914251"/>
          </a:xfrm>
          <a:custGeom>
            <a:avLst/>
            <a:gdLst/>
            <a:ahLst/>
            <a:cxnLst/>
            <a:rect r="r" b="b" t="t" l="l"/>
            <a:pathLst>
              <a:path h="914251" w="1325002">
                <a:moveTo>
                  <a:pt x="0" y="0"/>
                </a:moveTo>
                <a:lnTo>
                  <a:pt x="1325002" y="0"/>
                </a:lnTo>
                <a:lnTo>
                  <a:pt x="1325002" y="914252"/>
                </a:lnTo>
                <a:lnTo>
                  <a:pt x="0" y="914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275186" y="2525790"/>
            <a:ext cx="1107498" cy="547750"/>
          </a:xfrm>
          <a:custGeom>
            <a:avLst/>
            <a:gdLst/>
            <a:ahLst/>
            <a:cxnLst/>
            <a:rect r="r" b="b" t="t" l="l"/>
            <a:pathLst>
              <a:path h="547750" w="1107498">
                <a:moveTo>
                  <a:pt x="0" y="0"/>
                </a:moveTo>
                <a:lnTo>
                  <a:pt x="1107498" y="0"/>
                </a:lnTo>
                <a:lnTo>
                  <a:pt x="1107498" y="547750"/>
                </a:lnTo>
                <a:lnTo>
                  <a:pt x="0" y="547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169078" y="2115639"/>
            <a:ext cx="685862" cy="339216"/>
          </a:xfrm>
          <a:custGeom>
            <a:avLst/>
            <a:gdLst/>
            <a:ahLst/>
            <a:cxnLst/>
            <a:rect r="r" b="b" t="t" l="l"/>
            <a:pathLst>
              <a:path h="339216" w="685862">
                <a:moveTo>
                  <a:pt x="0" y="0"/>
                </a:moveTo>
                <a:lnTo>
                  <a:pt x="685862" y="0"/>
                </a:lnTo>
                <a:lnTo>
                  <a:pt x="685862" y="339216"/>
                </a:lnTo>
                <a:lnTo>
                  <a:pt x="0" y="339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367685" y="3963926"/>
            <a:ext cx="1004643" cy="1040632"/>
          </a:xfrm>
          <a:custGeom>
            <a:avLst/>
            <a:gdLst/>
            <a:ahLst/>
            <a:cxnLst/>
            <a:rect r="r" b="b" t="t" l="l"/>
            <a:pathLst>
              <a:path h="1040632" w="1004643">
                <a:moveTo>
                  <a:pt x="0" y="0"/>
                </a:moveTo>
                <a:lnTo>
                  <a:pt x="1004644" y="0"/>
                </a:lnTo>
                <a:lnTo>
                  <a:pt x="1004644" y="1040632"/>
                </a:lnTo>
                <a:lnTo>
                  <a:pt x="0" y="1040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478811" y="3965843"/>
            <a:ext cx="963408" cy="1038715"/>
          </a:xfrm>
          <a:custGeom>
            <a:avLst/>
            <a:gdLst/>
            <a:ahLst/>
            <a:cxnLst/>
            <a:rect r="r" b="b" t="t" l="l"/>
            <a:pathLst>
              <a:path h="1038715" w="963408">
                <a:moveTo>
                  <a:pt x="0" y="0"/>
                </a:moveTo>
                <a:lnTo>
                  <a:pt x="963408" y="0"/>
                </a:lnTo>
                <a:lnTo>
                  <a:pt x="963408" y="1038715"/>
                </a:lnTo>
                <a:lnTo>
                  <a:pt x="0" y="1038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295266" y="3963926"/>
            <a:ext cx="881068" cy="1040632"/>
          </a:xfrm>
          <a:custGeom>
            <a:avLst/>
            <a:gdLst/>
            <a:ahLst/>
            <a:cxnLst/>
            <a:rect r="r" b="b" t="t" l="l"/>
            <a:pathLst>
              <a:path h="1040632" w="881068">
                <a:moveTo>
                  <a:pt x="0" y="0"/>
                </a:moveTo>
                <a:lnTo>
                  <a:pt x="881068" y="0"/>
                </a:lnTo>
                <a:lnTo>
                  <a:pt x="881068" y="1040632"/>
                </a:lnTo>
                <a:lnTo>
                  <a:pt x="0" y="1040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414857" y="5802478"/>
            <a:ext cx="1150357" cy="1054494"/>
          </a:xfrm>
          <a:custGeom>
            <a:avLst/>
            <a:gdLst/>
            <a:ahLst/>
            <a:cxnLst/>
            <a:rect r="r" b="b" t="t" l="l"/>
            <a:pathLst>
              <a:path h="1054494" w="1150357">
                <a:moveTo>
                  <a:pt x="0" y="0"/>
                </a:moveTo>
                <a:lnTo>
                  <a:pt x="1150357" y="0"/>
                </a:lnTo>
                <a:lnTo>
                  <a:pt x="1150357" y="1054493"/>
                </a:lnTo>
                <a:lnTo>
                  <a:pt x="0" y="10544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3170065" y="5966543"/>
            <a:ext cx="1048223" cy="815430"/>
          </a:xfrm>
          <a:custGeom>
            <a:avLst/>
            <a:gdLst/>
            <a:ahLst/>
            <a:cxnLst/>
            <a:rect r="r" b="b" t="t" l="l"/>
            <a:pathLst>
              <a:path h="815430" w="1048223">
                <a:moveTo>
                  <a:pt x="0" y="0"/>
                </a:moveTo>
                <a:lnTo>
                  <a:pt x="1048223" y="0"/>
                </a:lnTo>
                <a:lnTo>
                  <a:pt x="1048223" y="815430"/>
                </a:lnTo>
                <a:lnTo>
                  <a:pt x="0" y="815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true" flipV="false" rot="0">
            <a:off x="4083142" y="5830879"/>
            <a:ext cx="509712" cy="297544"/>
          </a:xfrm>
          <a:custGeom>
            <a:avLst/>
            <a:gdLst/>
            <a:ahLst/>
            <a:cxnLst/>
            <a:rect r="r" b="b" t="t" l="l"/>
            <a:pathLst>
              <a:path h="297544" w="509712">
                <a:moveTo>
                  <a:pt x="509712" y="0"/>
                </a:moveTo>
                <a:lnTo>
                  <a:pt x="0" y="0"/>
                </a:lnTo>
                <a:lnTo>
                  <a:pt x="0" y="297545"/>
                </a:lnTo>
                <a:lnTo>
                  <a:pt x="509712" y="297545"/>
                </a:lnTo>
                <a:lnTo>
                  <a:pt x="50971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5203318" y="5830879"/>
            <a:ext cx="1145125" cy="997690"/>
          </a:xfrm>
          <a:custGeom>
            <a:avLst/>
            <a:gdLst/>
            <a:ahLst/>
            <a:cxnLst/>
            <a:rect r="r" b="b" t="t" l="l"/>
            <a:pathLst>
              <a:path h="997690" w="1145125">
                <a:moveTo>
                  <a:pt x="0" y="0"/>
                </a:moveTo>
                <a:lnTo>
                  <a:pt x="1145125" y="0"/>
                </a:lnTo>
                <a:lnTo>
                  <a:pt x="1145125" y="997690"/>
                </a:lnTo>
                <a:lnTo>
                  <a:pt x="0" y="9976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277142" y="7683184"/>
            <a:ext cx="1425787" cy="953495"/>
          </a:xfrm>
          <a:custGeom>
            <a:avLst/>
            <a:gdLst/>
            <a:ahLst/>
            <a:cxnLst/>
            <a:rect r="r" b="b" t="t" l="l"/>
            <a:pathLst>
              <a:path h="953495" w="1425787">
                <a:moveTo>
                  <a:pt x="0" y="0"/>
                </a:moveTo>
                <a:lnTo>
                  <a:pt x="1425787" y="0"/>
                </a:lnTo>
                <a:lnTo>
                  <a:pt x="1425787" y="953495"/>
                </a:lnTo>
                <a:lnTo>
                  <a:pt x="0" y="95349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3404544" y="7801390"/>
            <a:ext cx="434753" cy="903383"/>
          </a:xfrm>
          <a:custGeom>
            <a:avLst/>
            <a:gdLst/>
            <a:ahLst/>
            <a:cxnLst/>
            <a:rect r="r" b="b" t="t" l="l"/>
            <a:pathLst>
              <a:path h="903383" w="434753">
                <a:moveTo>
                  <a:pt x="0" y="0"/>
                </a:moveTo>
                <a:lnTo>
                  <a:pt x="434753" y="0"/>
                </a:lnTo>
                <a:lnTo>
                  <a:pt x="434753" y="903383"/>
                </a:lnTo>
                <a:lnTo>
                  <a:pt x="0" y="9033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3926619" y="7683184"/>
            <a:ext cx="434753" cy="903383"/>
          </a:xfrm>
          <a:custGeom>
            <a:avLst/>
            <a:gdLst/>
            <a:ahLst/>
            <a:cxnLst/>
            <a:rect r="r" b="b" t="t" l="l"/>
            <a:pathLst>
              <a:path h="903383" w="434753">
                <a:moveTo>
                  <a:pt x="0" y="0"/>
                </a:moveTo>
                <a:lnTo>
                  <a:pt x="434753" y="0"/>
                </a:lnTo>
                <a:lnTo>
                  <a:pt x="434753" y="903383"/>
                </a:lnTo>
                <a:lnTo>
                  <a:pt x="0" y="9033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5233948" y="7683184"/>
            <a:ext cx="1083865" cy="975479"/>
          </a:xfrm>
          <a:custGeom>
            <a:avLst/>
            <a:gdLst/>
            <a:ahLst/>
            <a:cxnLst/>
            <a:rect r="r" b="b" t="t" l="l"/>
            <a:pathLst>
              <a:path h="975479" w="1083865">
                <a:moveTo>
                  <a:pt x="0" y="0"/>
                </a:moveTo>
                <a:lnTo>
                  <a:pt x="1083866" y="0"/>
                </a:lnTo>
                <a:lnTo>
                  <a:pt x="1083866" y="975479"/>
                </a:lnTo>
                <a:lnTo>
                  <a:pt x="0" y="97547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79229" y="3671703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2932294" y="3671703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5085360" y="3671703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779229" y="5596408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2932294" y="5596408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5085360" y="5596408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779229" y="7521112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2932294" y="7521112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085360" y="7521112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766783" y="9445817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2919849" y="9445817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5072914" y="9445817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041400" y="1497877"/>
            <a:ext cx="5689600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Look at the pictures and describe the weather as in the example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04936" y="3270608"/>
            <a:ext cx="1881542" cy="30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2"/>
              </a:lnSpc>
            </a:pPr>
            <a:r>
              <a:rPr lang="en-US" sz="1787">
                <a:solidFill>
                  <a:srgbClr val="000000"/>
                </a:solidFill>
                <a:latin typeface="TT Milks Script"/>
                <a:ea typeface="TT Milks Script"/>
                <a:cs typeface="TT Milks Script"/>
                <a:sym typeface="TT Milks Script"/>
              </a:rPr>
              <a:t>It's snowy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1400" y="782194"/>
            <a:ext cx="5689600" cy="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5"/>
              </a:lnSpc>
            </a:pPr>
            <a:r>
              <a:rPr lang="en-US" sz="3904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What's the weather like?</a:t>
            </a:r>
          </a:p>
        </p:txBody>
      </p:sp>
      <p:sp>
        <p:nvSpPr>
          <p:cNvPr name="AutoShape 17" id="17"/>
          <p:cNvSpPr/>
          <p:nvPr/>
        </p:nvSpPr>
        <p:spPr>
          <a:xfrm>
            <a:off x="1030242" y="648996"/>
            <a:ext cx="571191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041400" y="416419"/>
            <a:ext cx="590269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Name: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93788" y="416419"/>
            <a:ext cx="398132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Date: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260310" y="2138045"/>
            <a:ext cx="970795" cy="970795"/>
          </a:xfrm>
          <a:custGeom>
            <a:avLst/>
            <a:gdLst/>
            <a:ahLst/>
            <a:cxnLst/>
            <a:rect r="r" b="b" t="t" l="l"/>
            <a:pathLst>
              <a:path h="970795" w="970795">
                <a:moveTo>
                  <a:pt x="0" y="0"/>
                </a:moveTo>
                <a:lnTo>
                  <a:pt x="970795" y="0"/>
                </a:lnTo>
                <a:lnTo>
                  <a:pt x="970795" y="970795"/>
                </a:lnTo>
                <a:lnTo>
                  <a:pt x="0" y="97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207506" y="2194589"/>
            <a:ext cx="1325002" cy="914251"/>
          </a:xfrm>
          <a:custGeom>
            <a:avLst/>
            <a:gdLst/>
            <a:ahLst/>
            <a:cxnLst/>
            <a:rect r="r" b="b" t="t" l="l"/>
            <a:pathLst>
              <a:path h="914251" w="1325002">
                <a:moveTo>
                  <a:pt x="0" y="0"/>
                </a:moveTo>
                <a:lnTo>
                  <a:pt x="1325002" y="0"/>
                </a:lnTo>
                <a:lnTo>
                  <a:pt x="1325002" y="914251"/>
                </a:lnTo>
                <a:lnTo>
                  <a:pt x="0" y="914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496309" y="2525790"/>
            <a:ext cx="1107498" cy="547750"/>
          </a:xfrm>
          <a:custGeom>
            <a:avLst/>
            <a:gdLst/>
            <a:ahLst/>
            <a:cxnLst/>
            <a:rect r="r" b="b" t="t" l="l"/>
            <a:pathLst>
              <a:path h="547750" w="1107498">
                <a:moveTo>
                  <a:pt x="0" y="0"/>
                </a:moveTo>
                <a:lnTo>
                  <a:pt x="1107497" y="0"/>
                </a:lnTo>
                <a:lnTo>
                  <a:pt x="1107497" y="547750"/>
                </a:lnTo>
                <a:lnTo>
                  <a:pt x="0" y="547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390201" y="2115639"/>
            <a:ext cx="685862" cy="339216"/>
          </a:xfrm>
          <a:custGeom>
            <a:avLst/>
            <a:gdLst/>
            <a:ahLst/>
            <a:cxnLst/>
            <a:rect r="r" b="b" t="t" l="l"/>
            <a:pathLst>
              <a:path h="339216" w="685862">
                <a:moveTo>
                  <a:pt x="0" y="0"/>
                </a:moveTo>
                <a:lnTo>
                  <a:pt x="685861" y="0"/>
                </a:lnTo>
                <a:lnTo>
                  <a:pt x="685861" y="339216"/>
                </a:lnTo>
                <a:lnTo>
                  <a:pt x="0" y="339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385131" y="4020706"/>
            <a:ext cx="1082976" cy="1121770"/>
          </a:xfrm>
          <a:custGeom>
            <a:avLst/>
            <a:gdLst/>
            <a:ahLst/>
            <a:cxnLst/>
            <a:rect r="r" b="b" t="t" l="l"/>
            <a:pathLst>
              <a:path h="1121770" w="1082976">
                <a:moveTo>
                  <a:pt x="0" y="0"/>
                </a:moveTo>
                <a:lnTo>
                  <a:pt x="1082976" y="0"/>
                </a:lnTo>
                <a:lnTo>
                  <a:pt x="1082976" y="1121770"/>
                </a:lnTo>
                <a:lnTo>
                  <a:pt x="0" y="1121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28117" y="4026379"/>
            <a:ext cx="1035180" cy="1116097"/>
          </a:xfrm>
          <a:custGeom>
            <a:avLst/>
            <a:gdLst/>
            <a:ahLst/>
            <a:cxnLst/>
            <a:rect r="r" b="b" t="t" l="l"/>
            <a:pathLst>
              <a:path h="1116097" w="1035180">
                <a:moveTo>
                  <a:pt x="0" y="0"/>
                </a:moveTo>
                <a:lnTo>
                  <a:pt x="1035180" y="0"/>
                </a:lnTo>
                <a:lnTo>
                  <a:pt x="1035180" y="1116097"/>
                </a:lnTo>
                <a:lnTo>
                  <a:pt x="0" y="11160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551138" y="3963926"/>
            <a:ext cx="997839" cy="1178550"/>
          </a:xfrm>
          <a:custGeom>
            <a:avLst/>
            <a:gdLst/>
            <a:ahLst/>
            <a:cxnLst/>
            <a:rect r="r" b="b" t="t" l="l"/>
            <a:pathLst>
              <a:path h="1178550" w="997839">
                <a:moveTo>
                  <a:pt x="0" y="0"/>
                </a:moveTo>
                <a:lnTo>
                  <a:pt x="997839" y="0"/>
                </a:lnTo>
                <a:lnTo>
                  <a:pt x="997839" y="1178550"/>
                </a:lnTo>
                <a:lnTo>
                  <a:pt x="0" y="11785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116766" y="5950350"/>
            <a:ext cx="1257883" cy="1153060"/>
          </a:xfrm>
          <a:custGeom>
            <a:avLst/>
            <a:gdLst/>
            <a:ahLst/>
            <a:cxnLst/>
            <a:rect r="r" b="b" t="t" l="l"/>
            <a:pathLst>
              <a:path h="1153060" w="1257883">
                <a:moveTo>
                  <a:pt x="0" y="0"/>
                </a:moveTo>
                <a:lnTo>
                  <a:pt x="1257883" y="0"/>
                </a:lnTo>
                <a:lnTo>
                  <a:pt x="1257883" y="1153059"/>
                </a:lnTo>
                <a:lnTo>
                  <a:pt x="0" y="11530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112655" y="6128424"/>
            <a:ext cx="1104920" cy="859536"/>
          </a:xfrm>
          <a:custGeom>
            <a:avLst/>
            <a:gdLst/>
            <a:ahLst/>
            <a:cxnLst/>
            <a:rect r="r" b="b" t="t" l="l"/>
            <a:pathLst>
              <a:path h="859536" w="1104920">
                <a:moveTo>
                  <a:pt x="0" y="0"/>
                </a:moveTo>
                <a:lnTo>
                  <a:pt x="1104919" y="0"/>
                </a:lnTo>
                <a:lnTo>
                  <a:pt x="1104919" y="859535"/>
                </a:lnTo>
                <a:lnTo>
                  <a:pt x="0" y="8595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false" rot="0">
            <a:off x="4083142" y="5881033"/>
            <a:ext cx="628457" cy="366862"/>
          </a:xfrm>
          <a:custGeom>
            <a:avLst/>
            <a:gdLst/>
            <a:ahLst/>
            <a:cxnLst/>
            <a:rect r="r" b="b" t="t" l="l"/>
            <a:pathLst>
              <a:path h="366862" w="628457">
                <a:moveTo>
                  <a:pt x="628457" y="0"/>
                </a:moveTo>
                <a:lnTo>
                  <a:pt x="0" y="0"/>
                </a:lnTo>
                <a:lnTo>
                  <a:pt x="0" y="366861"/>
                </a:lnTo>
                <a:lnTo>
                  <a:pt x="628457" y="366861"/>
                </a:lnTo>
                <a:lnTo>
                  <a:pt x="62845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365719" y="5950350"/>
            <a:ext cx="1309815" cy="1141176"/>
          </a:xfrm>
          <a:custGeom>
            <a:avLst/>
            <a:gdLst/>
            <a:ahLst/>
            <a:cxnLst/>
            <a:rect r="r" b="b" t="t" l="l"/>
            <a:pathLst>
              <a:path h="1141176" w="1309815">
                <a:moveTo>
                  <a:pt x="0" y="0"/>
                </a:moveTo>
                <a:lnTo>
                  <a:pt x="1309815" y="0"/>
                </a:lnTo>
                <a:lnTo>
                  <a:pt x="1309815" y="1141176"/>
                </a:lnTo>
                <a:lnTo>
                  <a:pt x="0" y="114117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30242" y="8006717"/>
            <a:ext cx="1425787" cy="953495"/>
          </a:xfrm>
          <a:custGeom>
            <a:avLst/>
            <a:gdLst/>
            <a:ahLst/>
            <a:cxnLst/>
            <a:rect r="r" b="b" t="t" l="l"/>
            <a:pathLst>
              <a:path h="953495" w="1425787">
                <a:moveTo>
                  <a:pt x="0" y="0"/>
                </a:moveTo>
                <a:lnTo>
                  <a:pt x="1425787" y="0"/>
                </a:lnTo>
                <a:lnTo>
                  <a:pt x="1425787" y="953495"/>
                </a:lnTo>
                <a:lnTo>
                  <a:pt x="0" y="95349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407786" y="8056829"/>
            <a:ext cx="434753" cy="903383"/>
          </a:xfrm>
          <a:custGeom>
            <a:avLst/>
            <a:gdLst/>
            <a:ahLst/>
            <a:cxnLst/>
            <a:rect r="r" b="b" t="t" l="l"/>
            <a:pathLst>
              <a:path h="903383" w="434753">
                <a:moveTo>
                  <a:pt x="0" y="0"/>
                </a:moveTo>
                <a:lnTo>
                  <a:pt x="434753" y="0"/>
                </a:lnTo>
                <a:lnTo>
                  <a:pt x="434753" y="903383"/>
                </a:lnTo>
                <a:lnTo>
                  <a:pt x="0" y="9033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3929861" y="7938624"/>
            <a:ext cx="434753" cy="903383"/>
          </a:xfrm>
          <a:custGeom>
            <a:avLst/>
            <a:gdLst/>
            <a:ahLst/>
            <a:cxnLst/>
            <a:rect r="r" b="b" t="t" l="l"/>
            <a:pathLst>
              <a:path h="903383" w="434753">
                <a:moveTo>
                  <a:pt x="0" y="0"/>
                </a:moveTo>
                <a:lnTo>
                  <a:pt x="434753" y="0"/>
                </a:lnTo>
                <a:lnTo>
                  <a:pt x="434753" y="903383"/>
                </a:lnTo>
                <a:lnTo>
                  <a:pt x="0" y="9033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446971" y="7938624"/>
            <a:ext cx="1147312" cy="1032581"/>
          </a:xfrm>
          <a:custGeom>
            <a:avLst/>
            <a:gdLst/>
            <a:ahLst/>
            <a:cxnLst/>
            <a:rect r="r" b="b" t="t" l="l"/>
            <a:pathLst>
              <a:path h="1032581" w="1147312">
                <a:moveTo>
                  <a:pt x="0" y="0"/>
                </a:moveTo>
                <a:lnTo>
                  <a:pt x="1147312" y="0"/>
                </a:lnTo>
                <a:lnTo>
                  <a:pt x="1147312" y="1032580"/>
                </a:lnTo>
                <a:lnTo>
                  <a:pt x="0" y="103258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68282" y="1828921"/>
          <a:ext cx="5341415" cy="1429431"/>
        </p:xfrm>
        <a:graphic>
          <a:graphicData uri="http://schemas.openxmlformats.org/drawingml/2006/table">
            <a:tbl>
              <a:tblPr/>
              <a:tblGrid>
                <a:gridCol w="1068283"/>
                <a:gridCol w="1068283"/>
                <a:gridCol w="1068283"/>
                <a:gridCol w="1068283"/>
                <a:gridCol w="1068283"/>
              </a:tblGrid>
              <a:tr h="4606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80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0"/>
                        </a:lnSpc>
                        <a:defRPr/>
                      </a:pPr>
                      <a:endParaRPr lang="en-US" sz="1100"/>
                    </a:p>
                  </a:txBody>
                  <a:tcPr marL="107527" marR="107527" marT="107527" marB="107527" anchor="ctr">
                    <a:lnL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685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AutoShape 3" id="3"/>
          <p:cNvSpPr/>
          <p:nvPr/>
        </p:nvSpPr>
        <p:spPr>
          <a:xfrm>
            <a:off x="1054201" y="4374378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54201" y="5624337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54201" y="6874295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54201" y="8124254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054201" y="9374213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030242" y="648996"/>
            <a:ext cx="571191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252033" y="2472761"/>
            <a:ext cx="759273" cy="759273"/>
          </a:xfrm>
          <a:custGeom>
            <a:avLst/>
            <a:gdLst/>
            <a:ahLst/>
            <a:cxnLst/>
            <a:rect r="r" b="b" t="t" l="l"/>
            <a:pathLst>
              <a:path h="759273" w="759273">
                <a:moveTo>
                  <a:pt x="0" y="0"/>
                </a:moveTo>
                <a:lnTo>
                  <a:pt x="759272" y="0"/>
                </a:lnTo>
                <a:lnTo>
                  <a:pt x="759272" y="759273"/>
                </a:lnTo>
                <a:lnTo>
                  <a:pt x="0" y="759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284887" y="2501250"/>
            <a:ext cx="916074" cy="632091"/>
          </a:xfrm>
          <a:custGeom>
            <a:avLst/>
            <a:gdLst/>
            <a:ahLst/>
            <a:cxnLst/>
            <a:rect r="r" b="b" t="t" l="l"/>
            <a:pathLst>
              <a:path h="632091" w="916074">
                <a:moveTo>
                  <a:pt x="0" y="0"/>
                </a:moveTo>
                <a:lnTo>
                  <a:pt x="916074" y="0"/>
                </a:lnTo>
                <a:lnTo>
                  <a:pt x="916074" y="632091"/>
                </a:lnTo>
                <a:lnTo>
                  <a:pt x="0" y="632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717956" y="2817296"/>
            <a:ext cx="781212" cy="386375"/>
          </a:xfrm>
          <a:custGeom>
            <a:avLst/>
            <a:gdLst/>
            <a:ahLst/>
            <a:cxnLst/>
            <a:rect r="r" b="b" t="t" l="l"/>
            <a:pathLst>
              <a:path h="386375" w="781212">
                <a:moveTo>
                  <a:pt x="0" y="0"/>
                </a:moveTo>
                <a:lnTo>
                  <a:pt x="781212" y="0"/>
                </a:lnTo>
                <a:lnTo>
                  <a:pt x="781212" y="386374"/>
                </a:lnTo>
                <a:lnTo>
                  <a:pt x="0" y="386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92854" y="2472761"/>
            <a:ext cx="567504" cy="280678"/>
          </a:xfrm>
          <a:custGeom>
            <a:avLst/>
            <a:gdLst/>
            <a:ahLst/>
            <a:cxnLst/>
            <a:rect r="r" b="b" t="t" l="l"/>
            <a:pathLst>
              <a:path h="280678" w="567504">
                <a:moveTo>
                  <a:pt x="0" y="0"/>
                </a:moveTo>
                <a:lnTo>
                  <a:pt x="567504" y="0"/>
                </a:lnTo>
                <a:lnTo>
                  <a:pt x="567504" y="280678"/>
                </a:lnTo>
                <a:lnTo>
                  <a:pt x="0" y="280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531809" y="2467446"/>
            <a:ext cx="743278" cy="769903"/>
          </a:xfrm>
          <a:custGeom>
            <a:avLst/>
            <a:gdLst/>
            <a:ahLst/>
            <a:cxnLst/>
            <a:rect r="r" b="b" t="t" l="l"/>
            <a:pathLst>
              <a:path h="769903" w="743278">
                <a:moveTo>
                  <a:pt x="0" y="0"/>
                </a:moveTo>
                <a:lnTo>
                  <a:pt x="743277" y="0"/>
                </a:lnTo>
                <a:lnTo>
                  <a:pt x="743277" y="769903"/>
                </a:lnTo>
                <a:lnTo>
                  <a:pt x="0" y="769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776946" y="2518329"/>
            <a:ext cx="790589" cy="615013"/>
          </a:xfrm>
          <a:custGeom>
            <a:avLst/>
            <a:gdLst/>
            <a:ahLst/>
            <a:cxnLst/>
            <a:rect r="r" b="b" t="t" l="l"/>
            <a:pathLst>
              <a:path h="615013" w="790589">
                <a:moveTo>
                  <a:pt x="0" y="0"/>
                </a:moveTo>
                <a:lnTo>
                  <a:pt x="790589" y="0"/>
                </a:lnTo>
                <a:lnTo>
                  <a:pt x="790589" y="615012"/>
                </a:lnTo>
                <a:lnTo>
                  <a:pt x="0" y="6150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54201" y="3733699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4"/>
                </a:lnTo>
                <a:lnTo>
                  <a:pt x="0" y="232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54201" y="4981409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5"/>
                </a:lnTo>
                <a:lnTo>
                  <a:pt x="0" y="2329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54201" y="6233616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4"/>
                </a:lnTo>
                <a:lnTo>
                  <a:pt x="0" y="2329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54201" y="7483574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5"/>
                </a:lnTo>
                <a:lnTo>
                  <a:pt x="0" y="2329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54201" y="8729091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5"/>
                </a:lnTo>
                <a:lnTo>
                  <a:pt x="0" y="2329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68282" y="744826"/>
            <a:ext cx="5648412" cy="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5"/>
              </a:lnSpc>
            </a:pPr>
            <a:r>
              <a:rPr lang="en-US" sz="3904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Weather Forecast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1400" y="1392736"/>
            <a:ext cx="5689600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Look at the weather forecast chart and answer the questions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68282" y="1979860"/>
            <a:ext cx="1116907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b="true" sz="1317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MONDAY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333115" y="1979860"/>
            <a:ext cx="1150056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b="true" sz="1317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WEDNESDAY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218337" y="1979860"/>
            <a:ext cx="1116907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b="true" sz="1317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TUESDAY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483171" y="1979860"/>
            <a:ext cx="1116907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b="true" sz="1317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THURSDAY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600077" y="1979860"/>
            <a:ext cx="1146086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US" b="true" sz="1317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FRIDAY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36535" y="3723045"/>
            <a:ext cx="5400753" cy="243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5"/>
              </a:lnSpc>
            </a:pPr>
            <a:r>
              <a:rPr lang="en-US" sz="141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What will the weather be like on Monday?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36535" y="4973003"/>
            <a:ext cx="5400753" cy="243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5"/>
              </a:lnSpc>
            </a:pPr>
            <a:r>
              <a:rPr lang="en-US" sz="141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What will the weather be like on Tuesday?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36535" y="6222962"/>
            <a:ext cx="5400753" cy="243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5"/>
              </a:lnSpc>
            </a:pPr>
            <a:r>
              <a:rPr lang="en-US" sz="141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What will the weather be like on Wednesday?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36535" y="7472920"/>
            <a:ext cx="5400753" cy="243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5"/>
              </a:lnSpc>
            </a:pPr>
            <a:r>
              <a:rPr lang="en-US" sz="141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What will the weather be like on Thursday?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36535" y="8720505"/>
            <a:ext cx="5400753" cy="243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5"/>
              </a:lnSpc>
            </a:pPr>
            <a:r>
              <a:rPr lang="en-US" sz="141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What will the weather be like on Friday?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41400" y="416419"/>
            <a:ext cx="590269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Name: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393788" y="416419"/>
            <a:ext cx="398132" cy="19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0"/>
              </a:lnSpc>
            </a:pPr>
            <a:r>
              <a:rPr lang="en-US" sz="112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Date: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60549" y="581369"/>
            <a:ext cx="225185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4838352" y="581369"/>
            <a:ext cx="190781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041400" y="1922701"/>
          <a:ext cx="5392112" cy="1318296"/>
        </p:xfrm>
        <a:graphic>
          <a:graphicData uri="http://schemas.openxmlformats.org/drawingml/2006/table">
            <a:tbl>
              <a:tblPr/>
              <a:tblGrid>
                <a:gridCol w="1078422"/>
                <a:gridCol w="1078422"/>
                <a:gridCol w="1078422"/>
                <a:gridCol w="1078422"/>
                <a:gridCol w="1078422"/>
              </a:tblGrid>
              <a:tr h="4633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41400" y="5876242"/>
          <a:ext cx="5392112" cy="1318296"/>
        </p:xfrm>
        <a:graphic>
          <a:graphicData uri="http://schemas.openxmlformats.org/drawingml/2006/table">
            <a:tbl>
              <a:tblPr/>
              <a:tblGrid>
                <a:gridCol w="1078422"/>
                <a:gridCol w="1078422"/>
                <a:gridCol w="1078422"/>
                <a:gridCol w="1078422"/>
                <a:gridCol w="1078422"/>
              </a:tblGrid>
              <a:tr h="4633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87"/>
                        </a:lnSpc>
                        <a:defRPr/>
                      </a:pPr>
                      <a:endParaRPr lang="en-US" sz="1100"/>
                    </a:p>
                  </a:txBody>
                  <a:tcPr marL="108036" marR="108036" marT="108036" marB="108036" anchor="ctr">
                    <a:lnL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701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AutoShape 6" id="6"/>
          <p:cNvSpPr/>
          <p:nvPr/>
        </p:nvSpPr>
        <p:spPr>
          <a:xfrm>
            <a:off x="1055315" y="4176769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055315" y="4825905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055315" y="4501337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055315" y="5150473"/>
            <a:ext cx="567878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046808" y="8157622"/>
            <a:ext cx="398674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1046808" y="8814764"/>
            <a:ext cx="398674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046808" y="8486193"/>
            <a:ext cx="398674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046808" y="9143335"/>
            <a:ext cx="398674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046808" y="9471906"/>
            <a:ext cx="38377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5188485" y="8123755"/>
            <a:ext cx="1853679" cy="2267498"/>
          </a:xfrm>
          <a:custGeom>
            <a:avLst/>
            <a:gdLst/>
            <a:ahLst/>
            <a:cxnLst/>
            <a:rect r="r" b="b" t="t" l="l"/>
            <a:pathLst>
              <a:path h="2267498" w="1853679">
                <a:moveTo>
                  <a:pt x="0" y="0"/>
                </a:moveTo>
                <a:lnTo>
                  <a:pt x="1853679" y="0"/>
                </a:lnTo>
                <a:lnTo>
                  <a:pt x="1853679" y="2267498"/>
                </a:lnTo>
                <a:lnTo>
                  <a:pt x="0" y="2267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68282" y="744826"/>
            <a:ext cx="5648412" cy="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5"/>
              </a:lnSpc>
            </a:pPr>
            <a:r>
              <a:rPr lang="en-US" sz="3904">
                <a:solidFill>
                  <a:srgbClr val="000000"/>
                </a:solidFill>
                <a:latin typeface="Aristotelica Pro Condensed"/>
                <a:ea typeface="Aristotelica Pro Condensed"/>
                <a:cs typeface="Aristotelica Pro Condensed"/>
                <a:sym typeface="Aristotelica Pro Condensed"/>
              </a:rPr>
              <a:t>Weather Predictions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10925" y="1546668"/>
            <a:ext cx="5394465" cy="22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12"/>
              </a:lnSpc>
            </a:pPr>
            <a:r>
              <a:rPr lang="en-US" sz="122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Make weather predictions for the week and draw them in the weather chart.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10925" y="5504212"/>
            <a:ext cx="5394465" cy="22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12"/>
              </a:lnSpc>
            </a:pPr>
            <a:r>
              <a:rPr lang="en-US" sz="122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Look at the sky every day and draw the real weather of each day.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1400" y="416419"/>
            <a:ext cx="590269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Name: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93788" y="416419"/>
            <a:ext cx="398132" cy="228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Date: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1400" y="2074491"/>
            <a:ext cx="1122195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MONDAY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1400" y="6028031"/>
            <a:ext cx="1122195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MONDAY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316956" y="2074491"/>
            <a:ext cx="1155500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WEDNESDAY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16956" y="6028031"/>
            <a:ext cx="1155500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WEDNESDAY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196900" y="2074491"/>
            <a:ext cx="1122195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TUESDAY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196900" y="6028031"/>
            <a:ext cx="1122195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TUESDAY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472457" y="2074491"/>
            <a:ext cx="1122195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THURSDAY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472457" y="6028031"/>
            <a:ext cx="1122195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THURSDAY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594651" y="2074491"/>
            <a:ext cx="1151512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FRIDAY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594651" y="6028031"/>
            <a:ext cx="1151512" cy="22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b="true" sz="132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FRIDAY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10925" y="3618658"/>
            <a:ext cx="5402972" cy="22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12"/>
              </a:lnSpc>
            </a:pPr>
            <a:r>
              <a:rPr lang="en-US" sz="122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Using the previous chart, write sentences describing the weather of this week.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10925" y="7644728"/>
            <a:ext cx="5394465" cy="22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12"/>
              </a:lnSpc>
            </a:pPr>
            <a:r>
              <a:rPr lang="en-US" sz="1222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Using the previous chart, describe the real weather of this week.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054201" y="1535783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5"/>
                </a:lnTo>
                <a:lnTo>
                  <a:pt x="0" y="2329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54201" y="3598813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4"/>
                </a:lnTo>
                <a:lnTo>
                  <a:pt x="0" y="232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54201" y="5493327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5"/>
                </a:lnTo>
                <a:lnTo>
                  <a:pt x="0" y="232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54201" y="7633843"/>
            <a:ext cx="232974" cy="232974"/>
          </a:xfrm>
          <a:custGeom>
            <a:avLst/>
            <a:gdLst/>
            <a:ahLst/>
            <a:cxnLst/>
            <a:rect r="r" b="b" t="t" l="l"/>
            <a:pathLst>
              <a:path h="232974" w="232974">
                <a:moveTo>
                  <a:pt x="0" y="0"/>
                </a:moveTo>
                <a:lnTo>
                  <a:pt x="232975" y="0"/>
                </a:lnTo>
                <a:lnTo>
                  <a:pt x="232975" y="232975"/>
                </a:lnTo>
                <a:lnTo>
                  <a:pt x="0" y="232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27637" y="231258"/>
            <a:ext cx="2844800" cy="2906143"/>
          </a:xfrm>
          <a:custGeom>
            <a:avLst/>
            <a:gdLst/>
            <a:ahLst/>
            <a:cxnLst/>
            <a:rect r="r" b="b" t="t" l="l"/>
            <a:pathLst>
              <a:path h="2906143" w="2844800">
                <a:moveTo>
                  <a:pt x="0" y="0"/>
                </a:moveTo>
                <a:lnTo>
                  <a:pt x="2844800" y="0"/>
                </a:lnTo>
                <a:lnTo>
                  <a:pt x="2844800" y="2906143"/>
                </a:lnTo>
                <a:lnTo>
                  <a:pt x="0" y="2906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72756" y="4732276"/>
            <a:ext cx="2844800" cy="2906143"/>
          </a:xfrm>
          <a:custGeom>
            <a:avLst/>
            <a:gdLst/>
            <a:ahLst/>
            <a:cxnLst/>
            <a:rect r="r" b="b" t="t" l="l"/>
            <a:pathLst>
              <a:path h="2906143" w="2844800">
                <a:moveTo>
                  <a:pt x="0" y="0"/>
                </a:moveTo>
                <a:lnTo>
                  <a:pt x="2844800" y="0"/>
                </a:lnTo>
                <a:lnTo>
                  <a:pt x="2844800" y="2906144"/>
                </a:lnTo>
                <a:lnTo>
                  <a:pt x="0" y="2906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97993" y="3988739"/>
            <a:ext cx="2148458" cy="2077527"/>
            <a:chOff x="0" y="0"/>
            <a:chExt cx="1083733" cy="10479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3733" cy="1047954"/>
            </a:xfrm>
            <a:custGeom>
              <a:avLst/>
              <a:gdLst/>
              <a:ahLst/>
              <a:cxnLst/>
              <a:rect r="r" b="b" t="t" l="l"/>
              <a:pathLst>
                <a:path h="1047954" w="1083733">
                  <a:moveTo>
                    <a:pt x="50449" y="0"/>
                  </a:moveTo>
                  <a:lnTo>
                    <a:pt x="1033285" y="0"/>
                  </a:lnTo>
                  <a:cubicBezTo>
                    <a:pt x="1046665" y="0"/>
                    <a:pt x="1059496" y="5315"/>
                    <a:pt x="1068957" y="14776"/>
                  </a:cubicBezTo>
                  <a:cubicBezTo>
                    <a:pt x="1078418" y="24237"/>
                    <a:pt x="1083733" y="37069"/>
                    <a:pt x="1083733" y="50449"/>
                  </a:cubicBezTo>
                  <a:lnTo>
                    <a:pt x="1083733" y="997505"/>
                  </a:lnTo>
                  <a:cubicBezTo>
                    <a:pt x="1083733" y="1010885"/>
                    <a:pt x="1078418" y="1023717"/>
                    <a:pt x="1068957" y="1033178"/>
                  </a:cubicBezTo>
                  <a:cubicBezTo>
                    <a:pt x="1059496" y="1042639"/>
                    <a:pt x="1046665" y="1047954"/>
                    <a:pt x="1033285" y="1047954"/>
                  </a:cubicBezTo>
                  <a:lnTo>
                    <a:pt x="50449" y="1047954"/>
                  </a:lnTo>
                  <a:cubicBezTo>
                    <a:pt x="37069" y="1047954"/>
                    <a:pt x="24237" y="1042639"/>
                    <a:pt x="14776" y="1033178"/>
                  </a:cubicBezTo>
                  <a:cubicBezTo>
                    <a:pt x="5315" y="1023717"/>
                    <a:pt x="0" y="1010885"/>
                    <a:pt x="0" y="997505"/>
                  </a:cubicBezTo>
                  <a:lnTo>
                    <a:pt x="0" y="50449"/>
                  </a:lnTo>
                  <a:cubicBezTo>
                    <a:pt x="0" y="37069"/>
                    <a:pt x="5315" y="24237"/>
                    <a:pt x="14776" y="14776"/>
                  </a:cubicBezTo>
                  <a:cubicBezTo>
                    <a:pt x="24237" y="5315"/>
                    <a:pt x="37069" y="0"/>
                    <a:pt x="50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083733" cy="1076529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343367" y="4076401"/>
            <a:ext cx="1457501" cy="1311751"/>
          </a:xfrm>
          <a:custGeom>
            <a:avLst/>
            <a:gdLst/>
            <a:ahLst/>
            <a:cxnLst/>
            <a:rect r="r" b="b" t="t" l="l"/>
            <a:pathLst>
              <a:path h="1311751" w="1457501">
                <a:moveTo>
                  <a:pt x="0" y="0"/>
                </a:moveTo>
                <a:lnTo>
                  <a:pt x="1457501" y="0"/>
                </a:lnTo>
                <a:lnTo>
                  <a:pt x="1457501" y="1311751"/>
                </a:lnTo>
                <a:lnTo>
                  <a:pt x="0" y="1311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6538" y="4565632"/>
            <a:ext cx="2844800" cy="2906143"/>
          </a:xfrm>
          <a:custGeom>
            <a:avLst/>
            <a:gdLst/>
            <a:ahLst/>
            <a:cxnLst/>
            <a:rect r="r" b="b" t="t" l="l"/>
            <a:pathLst>
              <a:path h="2906143" w="2844800">
                <a:moveTo>
                  <a:pt x="0" y="0"/>
                </a:moveTo>
                <a:lnTo>
                  <a:pt x="2844800" y="0"/>
                </a:lnTo>
                <a:lnTo>
                  <a:pt x="2844800" y="2906143"/>
                </a:lnTo>
                <a:lnTo>
                  <a:pt x="0" y="2906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455757" y="5440686"/>
            <a:ext cx="2844800" cy="2839628"/>
          </a:xfrm>
          <a:custGeom>
            <a:avLst/>
            <a:gdLst/>
            <a:ahLst/>
            <a:cxnLst/>
            <a:rect r="r" b="b" t="t" l="l"/>
            <a:pathLst>
              <a:path h="2839628" w="2844800">
                <a:moveTo>
                  <a:pt x="0" y="0"/>
                </a:moveTo>
                <a:lnTo>
                  <a:pt x="2844800" y="0"/>
                </a:lnTo>
                <a:lnTo>
                  <a:pt x="2844800" y="2839628"/>
                </a:lnTo>
                <a:lnTo>
                  <a:pt x="0" y="2839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625949" y="6219624"/>
            <a:ext cx="2148458" cy="2077527"/>
            <a:chOff x="0" y="0"/>
            <a:chExt cx="1083733" cy="104795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83733" cy="1047954"/>
            </a:xfrm>
            <a:custGeom>
              <a:avLst/>
              <a:gdLst/>
              <a:ahLst/>
              <a:cxnLst/>
              <a:rect r="r" b="b" t="t" l="l"/>
              <a:pathLst>
                <a:path h="1047954" w="1083733">
                  <a:moveTo>
                    <a:pt x="50449" y="0"/>
                  </a:moveTo>
                  <a:lnTo>
                    <a:pt x="1033285" y="0"/>
                  </a:lnTo>
                  <a:cubicBezTo>
                    <a:pt x="1046665" y="0"/>
                    <a:pt x="1059496" y="5315"/>
                    <a:pt x="1068957" y="14776"/>
                  </a:cubicBezTo>
                  <a:cubicBezTo>
                    <a:pt x="1078418" y="24237"/>
                    <a:pt x="1083733" y="37069"/>
                    <a:pt x="1083733" y="50449"/>
                  </a:cubicBezTo>
                  <a:lnTo>
                    <a:pt x="1083733" y="997505"/>
                  </a:lnTo>
                  <a:cubicBezTo>
                    <a:pt x="1083733" y="1010885"/>
                    <a:pt x="1078418" y="1023717"/>
                    <a:pt x="1068957" y="1033178"/>
                  </a:cubicBezTo>
                  <a:cubicBezTo>
                    <a:pt x="1059496" y="1042639"/>
                    <a:pt x="1046665" y="1047954"/>
                    <a:pt x="1033285" y="1047954"/>
                  </a:cubicBezTo>
                  <a:lnTo>
                    <a:pt x="50449" y="1047954"/>
                  </a:lnTo>
                  <a:cubicBezTo>
                    <a:pt x="37069" y="1047954"/>
                    <a:pt x="24237" y="1042639"/>
                    <a:pt x="14776" y="1033178"/>
                  </a:cubicBezTo>
                  <a:cubicBezTo>
                    <a:pt x="5315" y="1023717"/>
                    <a:pt x="0" y="1010885"/>
                    <a:pt x="0" y="997505"/>
                  </a:cubicBezTo>
                  <a:lnTo>
                    <a:pt x="0" y="50449"/>
                  </a:lnTo>
                  <a:cubicBezTo>
                    <a:pt x="0" y="37069"/>
                    <a:pt x="5315" y="24237"/>
                    <a:pt x="14776" y="14776"/>
                  </a:cubicBezTo>
                  <a:cubicBezTo>
                    <a:pt x="24237" y="5315"/>
                    <a:pt x="37069" y="0"/>
                    <a:pt x="50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083733" cy="1076529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878157" y="6424689"/>
            <a:ext cx="1656041" cy="1050833"/>
          </a:xfrm>
          <a:custGeom>
            <a:avLst/>
            <a:gdLst/>
            <a:ahLst/>
            <a:cxnLst/>
            <a:rect r="r" b="b" t="t" l="l"/>
            <a:pathLst>
              <a:path h="1050833" w="1656041">
                <a:moveTo>
                  <a:pt x="0" y="0"/>
                </a:moveTo>
                <a:lnTo>
                  <a:pt x="1656041" y="0"/>
                </a:lnTo>
                <a:lnTo>
                  <a:pt x="1656041" y="1050833"/>
                </a:lnTo>
                <a:lnTo>
                  <a:pt x="0" y="1050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423052" y="172326"/>
            <a:ext cx="2844800" cy="2839628"/>
          </a:xfrm>
          <a:custGeom>
            <a:avLst/>
            <a:gdLst/>
            <a:ahLst/>
            <a:cxnLst/>
            <a:rect r="r" b="b" t="t" l="l"/>
            <a:pathLst>
              <a:path h="2839628" w="2844800">
                <a:moveTo>
                  <a:pt x="0" y="0"/>
                </a:moveTo>
                <a:lnTo>
                  <a:pt x="2844800" y="0"/>
                </a:lnTo>
                <a:lnTo>
                  <a:pt x="2844800" y="2839628"/>
                </a:lnTo>
                <a:lnTo>
                  <a:pt x="0" y="2839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997993" y="1783620"/>
            <a:ext cx="2148458" cy="2077527"/>
            <a:chOff x="0" y="0"/>
            <a:chExt cx="1083733" cy="104795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83733" cy="1047954"/>
            </a:xfrm>
            <a:custGeom>
              <a:avLst/>
              <a:gdLst/>
              <a:ahLst/>
              <a:cxnLst/>
              <a:rect r="r" b="b" t="t" l="l"/>
              <a:pathLst>
                <a:path h="1047954" w="1083733">
                  <a:moveTo>
                    <a:pt x="50449" y="0"/>
                  </a:moveTo>
                  <a:lnTo>
                    <a:pt x="1033285" y="0"/>
                  </a:lnTo>
                  <a:cubicBezTo>
                    <a:pt x="1046665" y="0"/>
                    <a:pt x="1059496" y="5315"/>
                    <a:pt x="1068957" y="14776"/>
                  </a:cubicBezTo>
                  <a:cubicBezTo>
                    <a:pt x="1078418" y="24237"/>
                    <a:pt x="1083733" y="37069"/>
                    <a:pt x="1083733" y="50449"/>
                  </a:cubicBezTo>
                  <a:lnTo>
                    <a:pt x="1083733" y="997505"/>
                  </a:lnTo>
                  <a:cubicBezTo>
                    <a:pt x="1083733" y="1010885"/>
                    <a:pt x="1078418" y="1023717"/>
                    <a:pt x="1068957" y="1033178"/>
                  </a:cubicBezTo>
                  <a:cubicBezTo>
                    <a:pt x="1059496" y="1042639"/>
                    <a:pt x="1046665" y="1047954"/>
                    <a:pt x="1033285" y="1047954"/>
                  </a:cubicBezTo>
                  <a:lnTo>
                    <a:pt x="50449" y="1047954"/>
                  </a:lnTo>
                  <a:cubicBezTo>
                    <a:pt x="37069" y="1047954"/>
                    <a:pt x="24237" y="1042639"/>
                    <a:pt x="14776" y="1033178"/>
                  </a:cubicBezTo>
                  <a:cubicBezTo>
                    <a:pt x="5315" y="1023717"/>
                    <a:pt x="0" y="1010885"/>
                    <a:pt x="0" y="997505"/>
                  </a:cubicBezTo>
                  <a:lnTo>
                    <a:pt x="0" y="50449"/>
                  </a:lnTo>
                  <a:cubicBezTo>
                    <a:pt x="0" y="37069"/>
                    <a:pt x="5315" y="24237"/>
                    <a:pt x="14776" y="14776"/>
                  </a:cubicBezTo>
                  <a:cubicBezTo>
                    <a:pt x="24237" y="5315"/>
                    <a:pt x="37069" y="0"/>
                    <a:pt x="50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083733" cy="1076529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4407685" y="1875231"/>
            <a:ext cx="1239904" cy="1239904"/>
          </a:xfrm>
          <a:custGeom>
            <a:avLst/>
            <a:gdLst/>
            <a:ahLst/>
            <a:cxnLst/>
            <a:rect r="r" b="b" t="t" l="l"/>
            <a:pathLst>
              <a:path h="1239904" w="1239904">
                <a:moveTo>
                  <a:pt x="0" y="0"/>
                </a:moveTo>
                <a:lnTo>
                  <a:pt x="1239904" y="0"/>
                </a:lnTo>
                <a:lnTo>
                  <a:pt x="1239904" y="1239904"/>
                </a:lnTo>
                <a:lnTo>
                  <a:pt x="0" y="1239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625949" y="3988739"/>
            <a:ext cx="2148458" cy="2077527"/>
            <a:chOff x="0" y="0"/>
            <a:chExt cx="1083733" cy="104795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83733" cy="1047954"/>
            </a:xfrm>
            <a:custGeom>
              <a:avLst/>
              <a:gdLst/>
              <a:ahLst/>
              <a:cxnLst/>
              <a:rect r="r" b="b" t="t" l="l"/>
              <a:pathLst>
                <a:path h="1047954" w="1083733">
                  <a:moveTo>
                    <a:pt x="50449" y="0"/>
                  </a:moveTo>
                  <a:lnTo>
                    <a:pt x="1033285" y="0"/>
                  </a:lnTo>
                  <a:cubicBezTo>
                    <a:pt x="1046665" y="0"/>
                    <a:pt x="1059496" y="5315"/>
                    <a:pt x="1068957" y="14776"/>
                  </a:cubicBezTo>
                  <a:cubicBezTo>
                    <a:pt x="1078418" y="24237"/>
                    <a:pt x="1083733" y="37069"/>
                    <a:pt x="1083733" y="50449"/>
                  </a:cubicBezTo>
                  <a:lnTo>
                    <a:pt x="1083733" y="997505"/>
                  </a:lnTo>
                  <a:cubicBezTo>
                    <a:pt x="1083733" y="1010885"/>
                    <a:pt x="1078418" y="1023717"/>
                    <a:pt x="1068957" y="1033178"/>
                  </a:cubicBezTo>
                  <a:cubicBezTo>
                    <a:pt x="1059496" y="1042639"/>
                    <a:pt x="1046665" y="1047954"/>
                    <a:pt x="1033285" y="1047954"/>
                  </a:cubicBezTo>
                  <a:lnTo>
                    <a:pt x="50449" y="1047954"/>
                  </a:lnTo>
                  <a:cubicBezTo>
                    <a:pt x="37069" y="1047954"/>
                    <a:pt x="24237" y="1042639"/>
                    <a:pt x="14776" y="1033178"/>
                  </a:cubicBezTo>
                  <a:cubicBezTo>
                    <a:pt x="5315" y="1023717"/>
                    <a:pt x="0" y="1010885"/>
                    <a:pt x="0" y="997505"/>
                  </a:cubicBezTo>
                  <a:lnTo>
                    <a:pt x="0" y="50449"/>
                  </a:lnTo>
                  <a:cubicBezTo>
                    <a:pt x="0" y="37069"/>
                    <a:pt x="5315" y="24237"/>
                    <a:pt x="14776" y="14776"/>
                  </a:cubicBezTo>
                  <a:cubicBezTo>
                    <a:pt x="24237" y="5315"/>
                    <a:pt x="37069" y="0"/>
                    <a:pt x="50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083733" cy="1076529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2018952" y="4104216"/>
            <a:ext cx="1332386" cy="1283935"/>
          </a:xfrm>
          <a:custGeom>
            <a:avLst/>
            <a:gdLst/>
            <a:ahLst/>
            <a:cxnLst/>
            <a:rect r="r" b="b" t="t" l="l"/>
            <a:pathLst>
              <a:path h="1283935" w="1332386">
                <a:moveTo>
                  <a:pt x="0" y="0"/>
                </a:moveTo>
                <a:lnTo>
                  <a:pt x="1332386" y="0"/>
                </a:lnTo>
                <a:lnTo>
                  <a:pt x="1332386" y="1283936"/>
                </a:lnTo>
                <a:lnTo>
                  <a:pt x="0" y="12839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625949" y="1761249"/>
            <a:ext cx="2148458" cy="2077527"/>
            <a:chOff x="0" y="0"/>
            <a:chExt cx="1083733" cy="104795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83733" cy="1047954"/>
            </a:xfrm>
            <a:custGeom>
              <a:avLst/>
              <a:gdLst/>
              <a:ahLst/>
              <a:cxnLst/>
              <a:rect r="r" b="b" t="t" l="l"/>
              <a:pathLst>
                <a:path h="1047954" w="1083733">
                  <a:moveTo>
                    <a:pt x="50449" y="0"/>
                  </a:moveTo>
                  <a:lnTo>
                    <a:pt x="1033285" y="0"/>
                  </a:lnTo>
                  <a:cubicBezTo>
                    <a:pt x="1046665" y="0"/>
                    <a:pt x="1059496" y="5315"/>
                    <a:pt x="1068957" y="14776"/>
                  </a:cubicBezTo>
                  <a:cubicBezTo>
                    <a:pt x="1078418" y="24237"/>
                    <a:pt x="1083733" y="37069"/>
                    <a:pt x="1083733" y="50449"/>
                  </a:cubicBezTo>
                  <a:lnTo>
                    <a:pt x="1083733" y="997505"/>
                  </a:lnTo>
                  <a:cubicBezTo>
                    <a:pt x="1083733" y="1010885"/>
                    <a:pt x="1078418" y="1023717"/>
                    <a:pt x="1068957" y="1033178"/>
                  </a:cubicBezTo>
                  <a:cubicBezTo>
                    <a:pt x="1059496" y="1042639"/>
                    <a:pt x="1046665" y="1047954"/>
                    <a:pt x="1033285" y="1047954"/>
                  </a:cubicBezTo>
                  <a:lnTo>
                    <a:pt x="50449" y="1047954"/>
                  </a:lnTo>
                  <a:cubicBezTo>
                    <a:pt x="37069" y="1047954"/>
                    <a:pt x="24237" y="1042639"/>
                    <a:pt x="14776" y="1033178"/>
                  </a:cubicBezTo>
                  <a:cubicBezTo>
                    <a:pt x="5315" y="1023717"/>
                    <a:pt x="0" y="1010885"/>
                    <a:pt x="0" y="997505"/>
                  </a:cubicBezTo>
                  <a:lnTo>
                    <a:pt x="0" y="50449"/>
                  </a:lnTo>
                  <a:cubicBezTo>
                    <a:pt x="0" y="37069"/>
                    <a:pt x="5315" y="24237"/>
                    <a:pt x="14776" y="14776"/>
                  </a:cubicBezTo>
                  <a:cubicBezTo>
                    <a:pt x="24237" y="5315"/>
                    <a:pt x="37069" y="0"/>
                    <a:pt x="50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1083733" cy="1076529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2018952" y="1875231"/>
            <a:ext cx="1235395" cy="1239904"/>
          </a:xfrm>
          <a:custGeom>
            <a:avLst/>
            <a:gdLst/>
            <a:ahLst/>
            <a:cxnLst/>
            <a:rect r="r" b="b" t="t" l="l"/>
            <a:pathLst>
              <a:path h="1239904" w="1235395">
                <a:moveTo>
                  <a:pt x="0" y="0"/>
                </a:moveTo>
                <a:lnTo>
                  <a:pt x="1235395" y="0"/>
                </a:lnTo>
                <a:lnTo>
                  <a:pt x="1235395" y="1239904"/>
                </a:lnTo>
                <a:lnTo>
                  <a:pt x="0" y="12399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3997993" y="6219624"/>
            <a:ext cx="2148458" cy="2077527"/>
            <a:chOff x="0" y="0"/>
            <a:chExt cx="1083733" cy="104795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83733" cy="1047954"/>
            </a:xfrm>
            <a:custGeom>
              <a:avLst/>
              <a:gdLst/>
              <a:ahLst/>
              <a:cxnLst/>
              <a:rect r="r" b="b" t="t" l="l"/>
              <a:pathLst>
                <a:path h="1047954" w="1083733">
                  <a:moveTo>
                    <a:pt x="50449" y="0"/>
                  </a:moveTo>
                  <a:lnTo>
                    <a:pt x="1033285" y="0"/>
                  </a:lnTo>
                  <a:cubicBezTo>
                    <a:pt x="1046665" y="0"/>
                    <a:pt x="1059496" y="5315"/>
                    <a:pt x="1068957" y="14776"/>
                  </a:cubicBezTo>
                  <a:cubicBezTo>
                    <a:pt x="1078418" y="24237"/>
                    <a:pt x="1083733" y="37069"/>
                    <a:pt x="1083733" y="50449"/>
                  </a:cubicBezTo>
                  <a:lnTo>
                    <a:pt x="1083733" y="997505"/>
                  </a:lnTo>
                  <a:cubicBezTo>
                    <a:pt x="1083733" y="1010885"/>
                    <a:pt x="1078418" y="1023717"/>
                    <a:pt x="1068957" y="1033178"/>
                  </a:cubicBezTo>
                  <a:cubicBezTo>
                    <a:pt x="1059496" y="1042639"/>
                    <a:pt x="1046665" y="1047954"/>
                    <a:pt x="1033285" y="1047954"/>
                  </a:cubicBezTo>
                  <a:lnTo>
                    <a:pt x="50449" y="1047954"/>
                  </a:lnTo>
                  <a:cubicBezTo>
                    <a:pt x="37069" y="1047954"/>
                    <a:pt x="24237" y="1042639"/>
                    <a:pt x="14776" y="1033178"/>
                  </a:cubicBezTo>
                  <a:cubicBezTo>
                    <a:pt x="5315" y="1023717"/>
                    <a:pt x="0" y="1010885"/>
                    <a:pt x="0" y="997505"/>
                  </a:cubicBezTo>
                  <a:lnTo>
                    <a:pt x="0" y="50449"/>
                  </a:lnTo>
                  <a:cubicBezTo>
                    <a:pt x="0" y="37069"/>
                    <a:pt x="5315" y="24237"/>
                    <a:pt x="14776" y="14776"/>
                  </a:cubicBezTo>
                  <a:cubicBezTo>
                    <a:pt x="24237" y="5315"/>
                    <a:pt x="37069" y="0"/>
                    <a:pt x="50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1083733" cy="1076529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4248974" y="6424689"/>
            <a:ext cx="1625058" cy="871622"/>
          </a:xfrm>
          <a:custGeom>
            <a:avLst/>
            <a:gdLst/>
            <a:ahLst/>
            <a:cxnLst/>
            <a:rect r="r" b="b" t="t" l="l"/>
            <a:pathLst>
              <a:path h="871622" w="1625058">
                <a:moveTo>
                  <a:pt x="0" y="0"/>
                </a:moveTo>
                <a:lnTo>
                  <a:pt x="1625059" y="0"/>
                </a:lnTo>
                <a:lnTo>
                  <a:pt x="1625059" y="871622"/>
                </a:lnTo>
                <a:lnTo>
                  <a:pt x="0" y="8716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1" id="31"/>
          <p:cNvSpPr/>
          <p:nvPr/>
        </p:nvSpPr>
        <p:spPr>
          <a:xfrm>
            <a:off x="684913" y="8425999"/>
            <a:ext cx="6453297" cy="0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2" id="32"/>
          <p:cNvGrpSpPr/>
          <p:nvPr/>
        </p:nvGrpSpPr>
        <p:grpSpPr>
          <a:xfrm rot="0">
            <a:off x="1752600" y="3211963"/>
            <a:ext cx="1907155" cy="507960"/>
            <a:chOff x="0" y="0"/>
            <a:chExt cx="726535" cy="19350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726535" cy="22208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118540" y="3244928"/>
            <a:ext cx="1907155" cy="507960"/>
            <a:chOff x="0" y="0"/>
            <a:chExt cx="726535" cy="19350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726535" cy="22208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746600" y="5455479"/>
            <a:ext cx="1907155" cy="507960"/>
            <a:chOff x="0" y="0"/>
            <a:chExt cx="726535" cy="19350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726535" cy="22208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118540" y="5455479"/>
            <a:ext cx="1907155" cy="507960"/>
            <a:chOff x="0" y="0"/>
            <a:chExt cx="726535" cy="19350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726535" cy="22208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746600" y="7654733"/>
            <a:ext cx="1907155" cy="507960"/>
            <a:chOff x="0" y="0"/>
            <a:chExt cx="726535" cy="193509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726535" cy="22208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4118644" y="7654733"/>
            <a:ext cx="1907155" cy="507960"/>
            <a:chOff x="0" y="0"/>
            <a:chExt cx="726535" cy="193509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726535" cy="22208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05637" y="8724063"/>
            <a:ext cx="1907155" cy="507960"/>
            <a:chOff x="0" y="0"/>
            <a:chExt cx="726535" cy="193509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47625"/>
              <a:ext cx="726535" cy="24113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634"/>
                </a:lnSpc>
              </a:pPr>
              <a:r>
                <a:rPr lang="en-US" sz="1881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Cloudy 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2898756" y="8724063"/>
            <a:ext cx="1907155" cy="507960"/>
            <a:chOff x="0" y="0"/>
            <a:chExt cx="726535" cy="193509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-47625"/>
              <a:ext cx="726535" cy="24113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634"/>
                </a:lnSpc>
              </a:pPr>
              <a:r>
                <a:rPr lang="en-US" sz="1881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Sunny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05637" y="9337574"/>
            <a:ext cx="1907155" cy="507960"/>
            <a:chOff x="0" y="0"/>
            <a:chExt cx="726535" cy="193509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726535" cy="24113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634"/>
                </a:lnSpc>
              </a:pPr>
              <a:r>
                <a:rPr lang="en-US" sz="1881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Windy 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4891874" y="9337574"/>
            <a:ext cx="1907155" cy="507960"/>
            <a:chOff x="0" y="0"/>
            <a:chExt cx="726535" cy="193509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47625"/>
              <a:ext cx="726535" cy="24113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634"/>
                </a:lnSpc>
              </a:pPr>
              <a:r>
                <a:rPr lang="en-US" sz="1881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Snowy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2898756" y="9330589"/>
            <a:ext cx="1907155" cy="507960"/>
            <a:chOff x="0" y="0"/>
            <a:chExt cx="726535" cy="193509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0" y="-47625"/>
              <a:ext cx="726535" cy="24113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634"/>
                </a:lnSpc>
              </a:pPr>
              <a:r>
                <a:rPr lang="en-US" sz="1881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Stormy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4891874" y="8724063"/>
            <a:ext cx="1907155" cy="507960"/>
            <a:chOff x="0" y="0"/>
            <a:chExt cx="726535" cy="193509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726535" cy="193509"/>
            </a:xfrm>
            <a:custGeom>
              <a:avLst/>
              <a:gdLst/>
              <a:ahLst/>
              <a:cxnLst/>
              <a:rect r="r" b="b" t="t" l="l"/>
              <a:pathLst>
                <a:path h="193509" w="726535">
                  <a:moveTo>
                    <a:pt x="0" y="0"/>
                  </a:moveTo>
                  <a:lnTo>
                    <a:pt x="726535" y="0"/>
                  </a:lnTo>
                  <a:lnTo>
                    <a:pt x="726535" y="193509"/>
                  </a:lnTo>
                  <a:lnTo>
                    <a:pt x="0" y="193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0" y="-47625"/>
              <a:ext cx="726535" cy="24113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634"/>
                </a:lnSpc>
              </a:pPr>
              <a:r>
                <a:rPr lang="en-US" sz="1881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Rainny </a:t>
              </a:r>
            </a:p>
          </p:txBody>
        </p:sp>
      </p:grpSp>
      <p:sp>
        <p:nvSpPr>
          <p:cNvPr name="AutoShape 68" id="68"/>
          <p:cNvSpPr/>
          <p:nvPr/>
        </p:nvSpPr>
        <p:spPr>
          <a:xfrm flipV="true">
            <a:off x="1811146" y="854952"/>
            <a:ext cx="284442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9" id="69"/>
          <p:cNvSpPr/>
          <p:nvPr/>
        </p:nvSpPr>
        <p:spPr>
          <a:xfrm>
            <a:off x="5389397" y="854952"/>
            <a:ext cx="1183635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0" id="70"/>
          <p:cNvSpPr/>
          <p:nvPr/>
        </p:nvSpPr>
        <p:spPr>
          <a:xfrm flipH="false" flipV="false" rot="-5400000">
            <a:off x="480231" y="8173877"/>
            <a:ext cx="454736" cy="504243"/>
          </a:xfrm>
          <a:custGeom>
            <a:avLst/>
            <a:gdLst/>
            <a:ahLst/>
            <a:cxnLst/>
            <a:rect r="r" b="b" t="t" l="l"/>
            <a:pathLst>
              <a:path h="504243" w="454736">
                <a:moveTo>
                  <a:pt x="0" y="0"/>
                </a:moveTo>
                <a:lnTo>
                  <a:pt x="454736" y="0"/>
                </a:lnTo>
                <a:lnTo>
                  <a:pt x="454736" y="504243"/>
                </a:lnTo>
                <a:lnTo>
                  <a:pt x="0" y="5042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1" id="71"/>
          <p:cNvSpPr txBox="true"/>
          <p:nvPr/>
        </p:nvSpPr>
        <p:spPr>
          <a:xfrm rot="0">
            <a:off x="1145923" y="561039"/>
            <a:ext cx="732234" cy="34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198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Name: 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818436" y="561039"/>
            <a:ext cx="689335" cy="34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198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Date: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490239" y="995308"/>
            <a:ext cx="4791923" cy="40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241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</a:t>
            </a:r>
            <a:r>
              <a:rPr lang="en-US" sz="241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rag and Drop: Match the Weather!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777244" y="1364726"/>
            <a:ext cx="6217913" cy="283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1"/>
              </a:lnSpc>
              <a:spcBef>
                <a:spcPct val="0"/>
              </a:spcBef>
            </a:pPr>
            <a:r>
              <a:rPr lang="en-US" sz="162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</a:t>
            </a:r>
            <a:r>
              <a:rPr lang="en-US" sz="162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rag the correct weather name and drop it onto the matching picture.</a:t>
            </a:r>
          </a:p>
        </p:txBody>
      </p:sp>
      <p:sp>
        <p:nvSpPr>
          <p:cNvPr name="Freeform 75" id="75"/>
          <p:cNvSpPr/>
          <p:nvPr/>
        </p:nvSpPr>
        <p:spPr>
          <a:xfrm flipH="false" flipV="false" rot="0">
            <a:off x="-1218851" y="-410139"/>
            <a:ext cx="2844800" cy="2906143"/>
          </a:xfrm>
          <a:custGeom>
            <a:avLst/>
            <a:gdLst/>
            <a:ahLst/>
            <a:cxnLst/>
            <a:rect r="r" b="b" t="t" l="l"/>
            <a:pathLst>
              <a:path h="2906143" w="2844800">
                <a:moveTo>
                  <a:pt x="0" y="0"/>
                </a:moveTo>
                <a:lnTo>
                  <a:pt x="2844800" y="0"/>
                </a:lnTo>
                <a:lnTo>
                  <a:pt x="2844800" y="2906144"/>
                </a:lnTo>
                <a:lnTo>
                  <a:pt x="0" y="2906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E4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0819" y="446067"/>
            <a:ext cx="6390763" cy="9166266"/>
            <a:chOff x="0" y="0"/>
            <a:chExt cx="2434576" cy="34919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4576" cy="3491911"/>
            </a:xfrm>
            <a:custGeom>
              <a:avLst/>
              <a:gdLst/>
              <a:ahLst/>
              <a:cxnLst/>
              <a:rect r="r" b="b" t="t" l="l"/>
              <a:pathLst>
                <a:path h="3491911" w="2434576">
                  <a:moveTo>
                    <a:pt x="0" y="0"/>
                  </a:moveTo>
                  <a:lnTo>
                    <a:pt x="2434576" y="0"/>
                  </a:lnTo>
                  <a:lnTo>
                    <a:pt x="2434576" y="3491911"/>
                  </a:lnTo>
                  <a:lnTo>
                    <a:pt x="0" y="3491911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434576" cy="3520486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57699" y="2621646"/>
            <a:ext cx="2614762" cy="3037595"/>
            <a:chOff x="0" y="0"/>
            <a:chExt cx="546608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099940" y="2621747"/>
            <a:ext cx="2614762" cy="3037595"/>
            <a:chOff x="0" y="0"/>
            <a:chExt cx="546608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056077" y="6064615"/>
            <a:ext cx="2614762" cy="3037595"/>
            <a:chOff x="0" y="0"/>
            <a:chExt cx="546608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4101562" y="6064586"/>
            <a:ext cx="2614762" cy="3037595"/>
            <a:chOff x="0" y="0"/>
            <a:chExt cx="546608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605558" y="3179234"/>
            <a:ext cx="1411836" cy="1810047"/>
          </a:xfrm>
          <a:custGeom>
            <a:avLst/>
            <a:gdLst/>
            <a:ahLst/>
            <a:cxnLst/>
            <a:rect r="r" b="b" t="t" l="l"/>
            <a:pathLst>
              <a:path h="1810047" w="1411836">
                <a:moveTo>
                  <a:pt x="0" y="0"/>
                </a:moveTo>
                <a:lnTo>
                  <a:pt x="1411836" y="0"/>
                </a:lnTo>
                <a:lnTo>
                  <a:pt x="1411836" y="1810047"/>
                </a:lnTo>
                <a:lnTo>
                  <a:pt x="0" y="181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751098" y="3179234"/>
            <a:ext cx="1411836" cy="1810047"/>
          </a:xfrm>
          <a:custGeom>
            <a:avLst/>
            <a:gdLst/>
            <a:ahLst/>
            <a:cxnLst/>
            <a:rect r="r" b="b" t="t" l="l"/>
            <a:pathLst>
              <a:path h="1810047" w="1411836">
                <a:moveTo>
                  <a:pt x="0" y="0"/>
                </a:moveTo>
                <a:lnTo>
                  <a:pt x="1411837" y="0"/>
                </a:lnTo>
                <a:lnTo>
                  <a:pt x="1411837" y="1810047"/>
                </a:lnTo>
                <a:lnTo>
                  <a:pt x="0" y="181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83010" y="6611058"/>
            <a:ext cx="1411836" cy="1810047"/>
          </a:xfrm>
          <a:custGeom>
            <a:avLst/>
            <a:gdLst/>
            <a:ahLst/>
            <a:cxnLst/>
            <a:rect r="r" b="b" t="t" l="l"/>
            <a:pathLst>
              <a:path h="1810047" w="1411836">
                <a:moveTo>
                  <a:pt x="0" y="0"/>
                </a:moveTo>
                <a:lnTo>
                  <a:pt x="1411837" y="0"/>
                </a:lnTo>
                <a:lnTo>
                  <a:pt x="1411837" y="1810046"/>
                </a:lnTo>
                <a:lnTo>
                  <a:pt x="0" y="181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749476" y="6611058"/>
            <a:ext cx="1411836" cy="1810047"/>
          </a:xfrm>
          <a:custGeom>
            <a:avLst/>
            <a:gdLst/>
            <a:ahLst/>
            <a:cxnLst/>
            <a:rect r="r" b="b" t="t" l="l"/>
            <a:pathLst>
              <a:path h="1810047" w="1411836">
                <a:moveTo>
                  <a:pt x="0" y="0"/>
                </a:moveTo>
                <a:lnTo>
                  <a:pt x="1411837" y="0"/>
                </a:lnTo>
                <a:lnTo>
                  <a:pt x="1411837" y="1810046"/>
                </a:lnTo>
                <a:lnTo>
                  <a:pt x="0" y="181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732068" y="4967409"/>
            <a:ext cx="1262779" cy="604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566" spc="19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Spring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555890" y="4962525"/>
            <a:ext cx="1702861" cy="604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566" spc="19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Summer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623119" y="8444622"/>
            <a:ext cx="1483921" cy="604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566" spc="19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Autumn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713434" y="8444622"/>
            <a:ext cx="1483921" cy="604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566" spc="19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Winter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70754" y="1866941"/>
            <a:ext cx="5660246" cy="349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351" spc="12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Direction: Color the trees for each season.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56077" y="746872"/>
            <a:ext cx="821675" cy="349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2"/>
              </a:lnSpc>
            </a:pPr>
            <a:r>
              <a:rPr lang="en-US" sz="2351" spc="12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Name: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70754" y="1055401"/>
            <a:ext cx="5626104" cy="709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3762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SEASONS OF THE YEAR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696026" y="1042570"/>
            <a:ext cx="227584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75072" y="1216397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575072" y="1704301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575072" y="777240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575072" y="2727959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575072" y="3215863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575072" y="2288802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575072" y="4239521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575072" y="4727424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575072" y="3800364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575072" y="5751083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575072" y="6238986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575072" y="5311926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575072" y="7262645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575072" y="7750548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0">
            <a:off x="575072" y="6823487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575072" y="8774206"/>
            <a:ext cx="4519049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0">
            <a:off x="575072" y="9262110"/>
            <a:ext cx="4519049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0">
            <a:off x="575072" y="8335049"/>
            <a:ext cx="4519049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5416012" y="8214597"/>
            <a:ext cx="1787366" cy="1157320"/>
          </a:xfrm>
          <a:custGeom>
            <a:avLst/>
            <a:gdLst/>
            <a:ahLst/>
            <a:cxnLst/>
            <a:rect r="r" b="b" t="t" l="l"/>
            <a:pathLst>
              <a:path h="1157320" w="1787366">
                <a:moveTo>
                  <a:pt x="0" y="0"/>
                </a:moveTo>
                <a:lnTo>
                  <a:pt x="1787366" y="0"/>
                </a:lnTo>
                <a:lnTo>
                  <a:pt x="1787366" y="1157319"/>
                </a:lnTo>
                <a:lnTo>
                  <a:pt x="0" y="115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E4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5061" y="315089"/>
            <a:ext cx="7166209" cy="9462039"/>
            <a:chOff x="0" y="0"/>
            <a:chExt cx="2498025" cy="3298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8025" cy="3298315"/>
            </a:xfrm>
            <a:custGeom>
              <a:avLst/>
              <a:gdLst/>
              <a:ahLst/>
              <a:cxnLst/>
              <a:rect r="r" b="b" t="t" l="l"/>
              <a:pathLst>
                <a:path h="3298315" w="2498025">
                  <a:moveTo>
                    <a:pt x="0" y="0"/>
                  </a:moveTo>
                  <a:lnTo>
                    <a:pt x="2498025" y="0"/>
                  </a:lnTo>
                  <a:lnTo>
                    <a:pt x="2498025" y="3298315"/>
                  </a:lnTo>
                  <a:lnTo>
                    <a:pt x="0" y="32983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98025" cy="3336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15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1233607" y="772478"/>
            <a:ext cx="2084184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768344" y="767715"/>
            <a:ext cx="222681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756728" y="1540828"/>
            <a:ext cx="6217920" cy="428301"/>
            <a:chOff x="0" y="0"/>
            <a:chExt cx="2167467" cy="1492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67467" cy="149299"/>
            </a:xfrm>
            <a:custGeom>
              <a:avLst/>
              <a:gdLst/>
              <a:ahLst/>
              <a:cxnLst/>
              <a:rect r="r" b="b" t="t" l="l"/>
              <a:pathLst>
                <a:path h="149299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149299"/>
                  </a:lnTo>
                  <a:lnTo>
                    <a:pt x="0" y="149299"/>
                  </a:lnTo>
                  <a:close/>
                </a:path>
              </a:pathLst>
            </a:custGeom>
            <a:solidFill>
              <a:srgbClr val="CBE4F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2167467" cy="1778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</a:pPr>
              <a:r>
                <a:rPr lang="en-US" sz="1299" spc="12">
                  <a:solidFill>
                    <a:srgbClr val="000000"/>
                  </a:solidFill>
                  <a:latin typeface="Hero"/>
                  <a:ea typeface="Hero"/>
                  <a:cs typeface="Hero"/>
                  <a:sym typeface="Hero"/>
                </a:rPr>
                <a:t>I can represent a two-digit number as tens and ones.</a:t>
              </a: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787496" y="2146616"/>
          <a:ext cx="6197408" cy="7207700"/>
        </p:xfrm>
        <a:graphic>
          <a:graphicData uri="http://schemas.openxmlformats.org/drawingml/2006/table">
            <a:tbl>
              <a:tblPr/>
              <a:tblGrid>
                <a:gridCol w="2065803"/>
                <a:gridCol w="2065803"/>
                <a:gridCol w="2065803"/>
              </a:tblGrid>
              <a:tr h="4679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B"/>
                    </a:solidFill>
                  </a:tcPr>
                </a:tc>
              </a:tr>
              <a:tr h="9565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1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</a:tr>
              <a:tr h="9556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6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</a:tr>
              <a:tr h="9546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</a:tr>
              <a:tr h="9776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AutoShape 11" id="11"/>
          <p:cNvSpPr/>
          <p:nvPr/>
        </p:nvSpPr>
        <p:spPr>
          <a:xfrm flipV="true">
            <a:off x="1238564" y="2768585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1445513" y="2768585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1652463" y="2768585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1859412" y="2768585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2052703" y="3243810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6" y="0"/>
                </a:lnTo>
                <a:lnTo>
                  <a:pt x="133646" y="133646"/>
                </a:lnTo>
                <a:lnTo>
                  <a:pt x="0" y="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249875" y="3243810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6"/>
                </a:lnTo>
                <a:lnTo>
                  <a:pt x="0" y="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555295" y="2717866"/>
            <a:ext cx="862277" cy="710308"/>
            <a:chOff x="0" y="0"/>
            <a:chExt cx="300576" cy="24760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635189" y="677228"/>
            <a:ext cx="6616323" cy="863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4">
                <a:solidFill>
                  <a:srgbClr val="000000"/>
                </a:solidFill>
                <a:latin typeface="Bobby Jones 1"/>
                <a:ea typeface="Bobby Jones 1"/>
                <a:cs typeface="Bobby Jones 1"/>
                <a:sym typeface="Bobby Jones 1"/>
              </a:rPr>
              <a:t>place value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7240" y="586105"/>
            <a:ext cx="4563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Name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311978" y="590867"/>
            <a:ext cx="4563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Date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46048" y="2262454"/>
            <a:ext cx="1406360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Base Ten Blocks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76416" y="2262454"/>
            <a:ext cx="98702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Place Value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657891" y="2262454"/>
            <a:ext cx="64502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Number</a:t>
            </a:r>
          </a:p>
        </p:txBody>
      </p:sp>
      <p:sp>
        <p:nvSpPr>
          <p:cNvPr name="AutoShape 26" id="26"/>
          <p:cNvSpPr/>
          <p:nvPr/>
        </p:nvSpPr>
        <p:spPr>
          <a:xfrm>
            <a:off x="3274371" y="3325861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3938561" y="3325861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8" id="28"/>
          <p:cNvSpPr txBox="true"/>
          <p:nvPr/>
        </p:nvSpPr>
        <p:spPr>
          <a:xfrm rot="0">
            <a:off x="3452161" y="3297286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086382" y="3297286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438378" y="2655351"/>
            <a:ext cx="231798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086382" y="2634264"/>
            <a:ext cx="257811" cy="824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</a:t>
            </a:r>
          </a:p>
        </p:txBody>
      </p:sp>
      <p:sp>
        <p:nvSpPr>
          <p:cNvPr name="AutoShape 32" id="32"/>
          <p:cNvSpPr/>
          <p:nvPr/>
        </p:nvSpPr>
        <p:spPr>
          <a:xfrm>
            <a:off x="3274371" y="4294472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3938561" y="4294472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4" id="34"/>
          <p:cNvSpPr txBox="true"/>
          <p:nvPr/>
        </p:nvSpPr>
        <p:spPr>
          <a:xfrm rot="0">
            <a:off x="3452161" y="4265897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086382" y="4265897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438378" y="3623963"/>
            <a:ext cx="231798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086382" y="3623963"/>
            <a:ext cx="257811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652220" y="2650134"/>
            <a:ext cx="656363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46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5549263" y="3738263"/>
            <a:ext cx="862277" cy="710308"/>
            <a:chOff x="0" y="0"/>
            <a:chExt cx="300576" cy="24760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088898" y="4724764"/>
            <a:ext cx="1578935" cy="608871"/>
            <a:chOff x="0" y="0"/>
            <a:chExt cx="2105247" cy="811828"/>
          </a:xfrm>
        </p:grpSpPr>
        <p:sp>
          <p:nvSpPr>
            <p:cNvPr name="AutoShape 43" id="43"/>
            <p:cNvSpPr/>
            <p:nvPr/>
          </p:nvSpPr>
          <p:spPr>
            <a:xfrm flipV="true">
              <a:off x="19050" y="0"/>
              <a:ext cx="0" cy="811828"/>
            </a:xfrm>
            <a:prstGeom prst="line">
              <a:avLst/>
            </a:prstGeom>
            <a:ln cap="flat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4" id="44"/>
            <p:cNvSpPr/>
            <p:nvPr/>
          </p:nvSpPr>
          <p:spPr>
            <a:xfrm flipV="true">
              <a:off x="294982" y="0"/>
              <a:ext cx="0" cy="811828"/>
            </a:xfrm>
            <a:prstGeom prst="line">
              <a:avLst/>
            </a:prstGeom>
            <a:ln cap="flat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5" id="45"/>
            <p:cNvSpPr/>
            <p:nvPr/>
          </p:nvSpPr>
          <p:spPr>
            <a:xfrm flipV="true">
              <a:off x="570915" y="0"/>
              <a:ext cx="0" cy="811828"/>
            </a:xfrm>
            <a:prstGeom prst="line">
              <a:avLst/>
            </a:prstGeom>
            <a:ln cap="flat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772442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052236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1367464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5" y="0"/>
                  </a:lnTo>
                  <a:lnTo>
                    <a:pt x="178195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1647259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772442" y="316817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1927053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5555295" y="4667646"/>
            <a:ext cx="862277" cy="710308"/>
            <a:chOff x="0" y="0"/>
            <a:chExt cx="300576" cy="247602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5555295" y="5597030"/>
            <a:ext cx="862277" cy="710308"/>
            <a:chOff x="0" y="0"/>
            <a:chExt cx="300576" cy="247602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sp>
        <p:nvSpPr>
          <p:cNvPr name="AutoShape 58" id="58"/>
          <p:cNvSpPr/>
          <p:nvPr/>
        </p:nvSpPr>
        <p:spPr>
          <a:xfrm>
            <a:off x="3274371" y="5229072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9" id="59"/>
          <p:cNvSpPr/>
          <p:nvPr/>
        </p:nvSpPr>
        <p:spPr>
          <a:xfrm>
            <a:off x="3938561" y="5229072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0" id="60"/>
          <p:cNvSpPr txBox="true"/>
          <p:nvPr/>
        </p:nvSpPr>
        <p:spPr>
          <a:xfrm rot="0">
            <a:off x="3452161" y="5200497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4086382" y="5200497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AutoShape 62" id="62"/>
          <p:cNvSpPr/>
          <p:nvPr/>
        </p:nvSpPr>
        <p:spPr>
          <a:xfrm>
            <a:off x="3316336" y="6174326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3" id="63"/>
          <p:cNvSpPr/>
          <p:nvPr/>
        </p:nvSpPr>
        <p:spPr>
          <a:xfrm>
            <a:off x="3980527" y="6174326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4" id="64"/>
          <p:cNvSpPr txBox="true"/>
          <p:nvPr/>
        </p:nvSpPr>
        <p:spPr>
          <a:xfrm rot="0">
            <a:off x="3494127" y="6145751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4128348" y="6145751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646549" y="5514470"/>
            <a:ext cx="656363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19</a:t>
            </a:r>
          </a:p>
        </p:txBody>
      </p:sp>
      <p:grpSp>
        <p:nvGrpSpPr>
          <p:cNvPr name="Group 67" id="67"/>
          <p:cNvGrpSpPr/>
          <p:nvPr/>
        </p:nvGrpSpPr>
        <p:grpSpPr>
          <a:xfrm rot="0">
            <a:off x="5543592" y="6586728"/>
            <a:ext cx="862277" cy="710308"/>
            <a:chOff x="0" y="0"/>
            <a:chExt cx="300576" cy="247602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5555295" y="8502645"/>
            <a:ext cx="862277" cy="710308"/>
            <a:chOff x="0" y="0"/>
            <a:chExt cx="300576" cy="247602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5555295" y="7573262"/>
            <a:ext cx="862277" cy="710308"/>
            <a:chOff x="0" y="0"/>
            <a:chExt cx="300576" cy="247602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sp>
        <p:nvSpPr>
          <p:cNvPr name="AutoShape 76" id="76"/>
          <p:cNvSpPr/>
          <p:nvPr/>
        </p:nvSpPr>
        <p:spPr>
          <a:xfrm>
            <a:off x="3274371" y="7164025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7" id="77"/>
          <p:cNvSpPr/>
          <p:nvPr/>
        </p:nvSpPr>
        <p:spPr>
          <a:xfrm>
            <a:off x="3938561" y="7164025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8" id="78"/>
          <p:cNvSpPr txBox="true"/>
          <p:nvPr/>
        </p:nvSpPr>
        <p:spPr>
          <a:xfrm rot="0">
            <a:off x="3452161" y="7135450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4086382" y="7135450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3438378" y="6493515"/>
            <a:ext cx="231798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4086382" y="6472428"/>
            <a:ext cx="257811" cy="824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</a:t>
            </a:r>
          </a:p>
        </p:txBody>
      </p:sp>
      <p:sp>
        <p:nvSpPr>
          <p:cNvPr name="AutoShape 82" id="82"/>
          <p:cNvSpPr/>
          <p:nvPr/>
        </p:nvSpPr>
        <p:spPr>
          <a:xfrm>
            <a:off x="3274371" y="8118818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3" id="83"/>
          <p:cNvSpPr/>
          <p:nvPr/>
        </p:nvSpPr>
        <p:spPr>
          <a:xfrm>
            <a:off x="3938561" y="8118818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4" id="84"/>
          <p:cNvSpPr txBox="true"/>
          <p:nvPr/>
        </p:nvSpPr>
        <p:spPr>
          <a:xfrm rot="0">
            <a:off x="3452161" y="8090243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4086382" y="8090243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AutoShape 86" id="86"/>
          <p:cNvSpPr/>
          <p:nvPr/>
        </p:nvSpPr>
        <p:spPr>
          <a:xfrm>
            <a:off x="3274371" y="9070416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7" id="87"/>
          <p:cNvSpPr/>
          <p:nvPr/>
        </p:nvSpPr>
        <p:spPr>
          <a:xfrm>
            <a:off x="3938561" y="9070416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8" id="88"/>
          <p:cNvSpPr txBox="true"/>
          <p:nvPr/>
        </p:nvSpPr>
        <p:spPr>
          <a:xfrm rot="0">
            <a:off x="3452161" y="9041841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4086382" y="9041841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AutoShape 90" id="90"/>
          <p:cNvSpPr/>
          <p:nvPr/>
        </p:nvSpPr>
        <p:spPr>
          <a:xfrm flipV="true">
            <a:off x="1103767" y="762398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1" id="91"/>
          <p:cNvSpPr/>
          <p:nvPr/>
        </p:nvSpPr>
        <p:spPr>
          <a:xfrm flipV="true">
            <a:off x="1310716" y="762398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2" id="92"/>
          <p:cNvSpPr/>
          <p:nvPr/>
        </p:nvSpPr>
        <p:spPr>
          <a:xfrm flipV="true">
            <a:off x="1517665" y="762398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3" id="93"/>
          <p:cNvSpPr/>
          <p:nvPr/>
        </p:nvSpPr>
        <p:spPr>
          <a:xfrm flipV="true">
            <a:off x="1724615" y="762398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4" id="94"/>
          <p:cNvSpPr/>
          <p:nvPr/>
        </p:nvSpPr>
        <p:spPr>
          <a:xfrm flipV="true">
            <a:off x="1949803" y="762398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5" id="95"/>
          <p:cNvSpPr/>
          <p:nvPr/>
        </p:nvSpPr>
        <p:spPr>
          <a:xfrm flipV="true">
            <a:off x="2174992" y="762398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6" id="96"/>
          <p:cNvSpPr/>
          <p:nvPr/>
        </p:nvSpPr>
        <p:spPr>
          <a:xfrm flipV="true">
            <a:off x="2400180" y="762398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7" id="97"/>
          <p:cNvSpPr/>
          <p:nvPr/>
        </p:nvSpPr>
        <p:spPr>
          <a:xfrm flipH="false" flipV="false" rot="0">
            <a:off x="2552408" y="8086361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5"/>
                </a:lnTo>
                <a:lnTo>
                  <a:pt x="0" y="1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8" id="98"/>
          <p:cNvSpPr txBox="true"/>
          <p:nvPr/>
        </p:nvSpPr>
        <p:spPr>
          <a:xfrm rot="0">
            <a:off x="5652220" y="8410560"/>
            <a:ext cx="656363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63</a:t>
            </a:r>
          </a:p>
        </p:txBody>
      </p:sp>
      <p:sp>
        <p:nvSpPr>
          <p:cNvPr name="Freeform 99" id="99"/>
          <p:cNvSpPr/>
          <p:nvPr/>
        </p:nvSpPr>
        <p:spPr>
          <a:xfrm flipH="false" flipV="false" rot="0">
            <a:off x="2054674" y="2939375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6" y="0"/>
                </a:lnTo>
                <a:lnTo>
                  <a:pt x="133646" y="133645"/>
                </a:lnTo>
                <a:lnTo>
                  <a:pt x="0" y="1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0">
            <a:off x="2266535" y="2939375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5"/>
                </a:lnTo>
                <a:lnTo>
                  <a:pt x="0" y="1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0">
            <a:off x="2478395" y="2939375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5"/>
                </a:lnTo>
                <a:lnTo>
                  <a:pt x="0" y="1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2" id="102"/>
          <p:cNvSpPr/>
          <p:nvPr/>
        </p:nvSpPr>
        <p:spPr>
          <a:xfrm flipH="false" flipV="false" rot="0">
            <a:off x="2478395" y="3243810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6"/>
                </a:lnTo>
                <a:lnTo>
                  <a:pt x="0" y="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E4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5061" y="315089"/>
            <a:ext cx="7166209" cy="9462039"/>
            <a:chOff x="0" y="0"/>
            <a:chExt cx="2498025" cy="3298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8025" cy="3298315"/>
            </a:xfrm>
            <a:custGeom>
              <a:avLst/>
              <a:gdLst/>
              <a:ahLst/>
              <a:cxnLst/>
              <a:rect r="r" b="b" t="t" l="l"/>
              <a:pathLst>
                <a:path h="3298315" w="2498025">
                  <a:moveTo>
                    <a:pt x="0" y="0"/>
                  </a:moveTo>
                  <a:lnTo>
                    <a:pt x="2498025" y="0"/>
                  </a:lnTo>
                  <a:lnTo>
                    <a:pt x="2498025" y="3298315"/>
                  </a:lnTo>
                  <a:lnTo>
                    <a:pt x="0" y="32983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98025" cy="3336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15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1233607" y="772478"/>
            <a:ext cx="2084184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768344" y="767715"/>
            <a:ext cx="222681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756728" y="1540828"/>
            <a:ext cx="6217920" cy="428301"/>
            <a:chOff x="0" y="0"/>
            <a:chExt cx="2167467" cy="1492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67467" cy="149299"/>
            </a:xfrm>
            <a:custGeom>
              <a:avLst/>
              <a:gdLst/>
              <a:ahLst/>
              <a:cxnLst/>
              <a:rect r="r" b="b" t="t" l="l"/>
              <a:pathLst>
                <a:path h="149299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149299"/>
                  </a:lnTo>
                  <a:lnTo>
                    <a:pt x="0" y="149299"/>
                  </a:lnTo>
                  <a:close/>
                </a:path>
              </a:pathLst>
            </a:custGeom>
            <a:solidFill>
              <a:srgbClr val="CBE4F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2167467" cy="1778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</a:pPr>
              <a:r>
                <a:rPr lang="en-US" sz="1299" spc="12">
                  <a:solidFill>
                    <a:srgbClr val="000000"/>
                  </a:solidFill>
                  <a:latin typeface="Hero"/>
                  <a:ea typeface="Hero"/>
                  <a:cs typeface="Hero"/>
                  <a:sym typeface="Hero"/>
                </a:rPr>
                <a:t>I can represent a two-digit number as tens and ones.</a:t>
              </a: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787496" y="2146616"/>
          <a:ext cx="6197408" cy="7207700"/>
        </p:xfrm>
        <a:graphic>
          <a:graphicData uri="http://schemas.openxmlformats.org/drawingml/2006/table">
            <a:tbl>
              <a:tblPr/>
              <a:tblGrid>
                <a:gridCol w="2065803"/>
                <a:gridCol w="2065803"/>
                <a:gridCol w="2065803"/>
              </a:tblGrid>
              <a:tr h="4679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B"/>
                    </a:solidFill>
                  </a:tcPr>
                </a:tc>
              </a:tr>
              <a:tr h="9565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1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</a:tr>
              <a:tr h="9556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6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</a:tr>
              <a:tr h="9546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6"/>
                    </a:solidFill>
                  </a:tcPr>
                </a:tc>
              </a:tr>
              <a:tr h="9776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1" id="11"/>
          <p:cNvGrpSpPr/>
          <p:nvPr/>
        </p:nvGrpSpPr>
        <p:grpSpPr>
          <a:xfrm rot="0">
            <a:off x="5555295" y="2717866"/>
            <a:ext cx="862277" cy="710308"/>
            <a:chOff x="0" y="0"/>
            <a:chExt cx="300576" cy="2476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35189" y="677228"/>
            <a:ext cx="6616323" cy="863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4">
                <a:solidFill>
                  <a:srgbClr val="000000"/>
                </a:solidFill>
                <a:latin typeface="Bobby Jones 1"/>
                <a:ea typeface="Bobby Jones 1"/>
                <a:cs typeface="Bobby Jones 1"/>
                <a:sym typeface="Bobby Jones 1"/>
              </a:rPr>
              <a:t>place value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7240" y="586105"/>
            <a:ext cx="4563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Name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11978" y="590867"/>
            <a:ext cx="4563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Hero"/>
                <a:ea typeface="Hero"/>
                <a:cs typeface="Hero"/>
                <a:sym typeface="Hero"/>
              </a:rPr>
              <a:t>Date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6048" y="2262454"/>
            <a:ext cx="1315120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Base Ten Blocks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76416" y="2262454"/>
            <a:ext cx="98702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Place Value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657891" y="2262454"/>
            <a:ext cx="65672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Number</a:t>
            </a:r>
          </a:p>
        </p:txBody>
      </p:sp>
      <p:sp>
        <p:nvSpPr>
          <p:cNvPr name="AutoShape 20" id="20"/>
          <p:cNvSpPr/>
          <p:nvPr/>
        </p:nvSpPr>
        <p:spPr>
          <a:xfrm>
            <a:off x="3274371" y="3325861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3938561" y="3325861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3452161" y="3297286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086382" y="3297286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274371" y="4294472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3938561" y="4294472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6" id="26"/>
          <p:cNvSpPr txBox="true"/>
          <p:nvPr/>
        </p:nvSpPr>
        <p:spPr>
          <a:xfrm rot="0">
            <a:off x="3452161" y="4265897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086382" y="4265897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5555295" y="3709688"/>
            <a:ext cx="862277" cy="710308"/>
            <a:chOff x="0" y="0"/>
            <a:chExt cx="300576" cy="24760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40296" y="5679488"/>
            <a:ext cx="1578935" cy="608871"/>
            <a:chOff x="0" y="0"/>
            <a:chExt cx="2105247" cy="811828"/>
          </a:xfrm>
        </p:grpSpPr>
        <p:sp>
          <p:nvSpPr>
            <p:cNvPr name="AutoShape 32" id="32"/>
            <p:cNvSpPr/>
            <p:nvPr/>
          </p:nvSpPr>
          <p:spPr>
            <a:xfrm flipV="true">
              <a:off x="19050" y="0"/>
              <a:ext cx="0" cy="811828"/>
            </a:xfrm>
            <a:prstGeom prst="line">
              <a:avLst/>
            </a:prstGeom>
            <a:ln cap="flat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3" id="33"/>
            <p:cNvSpPr/>
            <p:nvPr/>
          </p:nvSpPr>
          <p:spPr>
            <a:xfrm flipV="true">
              <a:off x="294982" y="0"/>
              <a:ext cx="0" cy="811828"/>
            </a:xfrm>
            <a:prstGeom prst="line">
              <a:avLst/>
            </a:prstGeom>
            <a:ln cap="flat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4" id="34"/>
            <p:cNvSpPr/>
            <p:nvPr/>
          </p:nvSpPr>
          <p:spPr>
            <a:xfrm flipV="true">
              <a:off x="570915" y="0"/>
              <a:ext cx="0" cy="811828"/>
            </a:xfrm>
            <a:prstGeom prst="line">
              <a:avLst/>
            </a:prstGeom>
            <a:ln cap="flat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772442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052236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1367464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5" y="0"/>
                  </a:lnTo>
                  <a:lnTo>
                    <a:pt x="178195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647259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772442" y="316817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927053" y="633634"/>
              <a:ext cx="178194" cy="178194"/>
            </a:xfrm>
            <a:custGeom>
              <a:avLst/>
              <a:gdLst/>
              <a:ahLst/>
              <a:cxnLst/>
              <a:rect r="r" b="b" t="t" l="l"/>
              <a:pathLst>
                <a:path h="178194" w="178194">
                  <a:moveTo>
                    <a:pt x="0" y="0"/>
                  </a:moveTo>
                  <a:lnTo>
                    <a:pt x="178194" y="0"/>
                  </a:lnTo>
                  <a:lnTo>
                    <a:pt x="178194" y="178194"/>
                  </a:lnTo>
                  <a:lnTo>
                    <a:pt x="0" y="17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5555295" y="4667646"/>
            <a:ext cx="862277" cy="710308"/>
            <a:chOff x="0" y="0"/>
            <a:chExt cx="300576" cy="24760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555295" y="5597030"/>
            <a:ext cx="862277" cy="710308"/>
            <a:chOff x="0" y="0"/>
            <a:chExt cx="300576" cy="24760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sp>
        <p:nvSpPr>
          <p:cNvPr name="AutoShape 47" id="47"/>
          <p:cNvSpPr/>
          <p:nvPr/>
        </p:nvSpPr>
        <p:spPr>
          <a:xfrm>
            <a:off x="3274371" y="5229072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8" id="48"/>
          <p:cNvSpPr/>
          <p:nvPr/>
        </p:nvSpPr>
        <p:spPr>
          <a:xfrm>
            <a:off x="3938561" y="5229072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9" id="49"/>
          <p:cNvSpPr txBox="true"/>
          <p:nvPr/>
        </p:nvSpPr>
        <p:spPr>
          <a:xfrm rot="0">
            <a:off x="3452161" y="5200497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086382" y="5200497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AutoShape 51" id="51"/>
          <p:cNvSpPr/>
          <p:nvPr/>
        </p:nvSpPr>
        <p:spPr>
          <a:xfrm>
            <a:off x="3316336" y="6174326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>
            <a:off x="3980527" y="6174326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3" id="53"/>
          <p:cNvSpPr txBox="true"/>
          <p:nvPr/>
        </p:nvSpPr>
        <p:spPr>
          <a:xfrm rot="0">
            <a:off x="3494127" y="6145751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128348" y="6145751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5543592" y="6586728"/>
            <a:ext cx="862277" cy="710308"/>
            <a:chOff x="0" y="0"/>
            <a:chExt cx="300576" cy="247602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5555295" y="8502645"/>
            <a:ext cx="862277" cy="710308"/>
            <a:chOff x="0" y="0"/>
            <a:chExt cx="300576" cy="247602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5555295" y="7573262"/>
            <a:ext cx="862277" cy="710308"/>
            <a:chOff x="0" y="0"/>
            <a:chExt cx="300576" cy="247602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300576" cy="247602"/>
            </a:xfrm>
            <a:custGeom>
              <a:avLst/>
              <a:gdLst/>
              <a:ahLst/>
              <a:cxnLst/>
              <a:rect r="r" b="b" t="t" l="l"/>
              <a:pathLst>
                <a:path h="247602" w="300576">
                  <a:moveTo>
                    <a:pt x="0" y="0"/>
                  </a:moveTo>
                  <a:lnTo>
                    <a:pt x="300576" y="0"/>
                  </a:lnTo>
                  <a:lnTo>
                    <a:pt x="300576" y="247602"/>
                  </a:lnTo>
                  <a:lnTo>
                    <a:pt x="0" y="24760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28575"/>
              <a:ext cx="300576" cy="276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sp>
        <p:nvSpPr>
          <p:cNvPr name="AutoShape 64" id="64"/>
          <p:cNvSpPr/>
          <p:nvPr/>
        </p:nvSpPr>
        <p:spPr>
          <a:xfrm>
            <a:off x="3274371" y="7164025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5" id="65"/>
          <p:cNvSpPr/>
          <p:nvPr/>
        </p:nvSpPr>
        <p:spPr>
          <a:xfrm>
            <a:off x="3938561" y="7164025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6" id="66"/>
          <p:cNvSpPr txBox="true"/>
          <p:nvPr/>
        </p:nvSpPr>
        <p:spPr>
          <a:xfrm rot="0">
            <a:off x="3452161" y="7135450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4086382" y="7135450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4112395" y="4553346"/>
            <a:ext cx="231798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3440889" y="4569235"/>
            <a:ext cx="257811" cy="824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</a:t>
            </a:r>
          </a:p>
        </p:txBody>
      </p:sp>
      <p:sp>
        <p:nvSpPr>
          <p:cNvPr name="AutoShape 70" id="70"/>
          <p:cNvSpPr/>
          <p:nvPr/>
        </p:nvSpPr>
        <p:spPr>
          <a:xfrm>
            <a:off x="3274371" y="8118818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1" id="71"/>
          <p:cNvSpPr/>
          <p:nvPr/>
        </p:nvSpPr>
        <p:spPr>
          <a:xfrm>
            <a:off x="3938561" y="8118818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2" id="72"/>
          <p:cNvSpPr txBox="true"/>
          <p:nvPr/>
        </p:nvSpPr>
        <p:spPr>
          <a:xfrm rot="0">
            <a:off x="3452161" y="8090243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4086382" y="8090243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AutoShape 74" id="74"/>
          <p:cNvSpPr/>
          <p:nvPr/>
        </p:nvSpPr>
        <p:spPr>
          <a:xfrm>
            <a:off x="3274371" y="9070416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5" id="75"/>
          <p:cNvSpPr/>
          <p:nvPr/>
        </p:nvSpPr>
        <p:spPr>
          <a:xfrm>
            <a:off x="3938561" y="9070416"/>
            <a:ext cx="559468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6" id="76"/>
          <p:cNvSpPr txBox="true"/>
          <p:nvPr/>
        </p:nvSpPr>
        <p:spPr>
          <a:xfrm rot="0">
            <a:off x="3452161" y="9041841"/>
            <a:ext cx="246539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tens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4086382" y="9041841"/>
            <a:ext cx="277060" cy="1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2"/>
              </a:lnSpc>
              <a:spcBef>
                <a:spcPct val="0"/>
              </a:spcBef>
            </a:pPr>
            <a:r>
              <a:rPr lang="en-US" sz="108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ones</a:t>
            </a:r>
          </a:p>
        </p:txBody>
      </p:sp>
      <p:sp>
        <p:nvSpPr>
          <p:cNvPr name="AutoShape 78" id="78"/>
          <p:cNvSpPr/>
          <p:nvPr/>
        </p:nvSpPr>
        <p:spPr>
          <a:xfrm flipV="true">
            <a:off x="991136" y="859341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9" id="79"/>
          <p:cNvSpPr/>
          <p:nvPr/>
        </p:nvSpPr>
        <p:spPr>
          <a:xfrm flipV="true">
            <a:off x="1219319" y="859341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0" id="80"/>
          <p:cNvSpPr/>
          <p:nvPr/>
        </p:nvSpPr>
        <p:spPr>
          <a:xfrm flipV="true">
            <a:off x="1450348" y="859341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1" id="81"/>
          <p:cNvSpPr/>
          <p:nvPr/>
        </p:nvSpPr>
        <p:spPr>
          <a:xfrm flipV="true">
            <a:off x="1657298" y="859341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2" id="82"/>
          <p:cNvSpPr/>
          <p:nvPr/>
        </p:nvSpPr>
        <p:spPr>
          <a:xfrm flipV="true">
            <a:off x="1882486" y="859341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3" id="83"/>
          <p:cNvSpPr/>
          <p:nvPr/>
        </p:nvSpPr>
        <p:spPr>
          <a:xfrm flipV="true">
            <a:off x="2107675" y="859341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4" id="84"/>
          <p:cNvSpPr/>
          <p:nvPr/>
        </p:nvSpPr>
        <p:spPr>
          <a:xfrm flipV="true">
            <a:off x="2332863" y="859341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5" id="85"/>
          <p:cNvSpPr txBox="true"/>
          <p:nvPr/>
        </p:nvSpPr>
        <p:spPr>
          <a:xfrm rot="0">
            <a:off x="5652220" y="6504168"/>
            <a:ext cx="656363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24</a:t>
            </a:r>
          </a:p>
        </p:txBody>
      </p:sp>
      <p:sp>
        <p:nvSpPr>
          <p:cNvPr name="Freeform 86" id="86"/>
          <p:cNvSpPr/>
          <p:nvPr/>
        </p:nvSpPr>
        <p:spPr>
          <a:xfrm flipH="false" flipV="false" rot="0">
            <a:off x="1146048" y="3243810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6" y="0"/>
                </a:lnTo>
                <a:lnTo>
                  <a:pt x="133646" y="133646"/>
                </a:lnTo>
                <a:lnTo>
                  <a:pt x="0" y="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7" id="87"/>
          <p:cNvSpPr/>
          <p:nvPr/>
        </p:nvSpPr>
        <p:spPr>
          <a:xfrm flipH="false" flipV="false" rot="0">
            <a:off x="1384020" y="3243810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6"/>
                </a:lnTo>
                <a:lnTo>
                  <a:pt x="0" y="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8" id="88"/>
          <p:cNvSpPr/>
          <p:nvPr/>
        </p:nvSpPr>
        <p:spPr>
          <a:xfrm flipH="false" flipV="false" rot="0">
            <a:off x="1621991" y="3243810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6" y="0"/>
                </a:lnTo>
                <a:lnTo>
                  <a:pt x="133646" y="133646"/>
                </a:lnTo>
                <a:lnTo>
                  <a:pt x="0" y="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9" id="89"/>
          <p:cNvSpPr/>
          <p:nvPr/>
        </p:nvSpPr>
        <p:spPr>
          <a:xfrm flipH="false" flipV="false" rot="0">
            <a:off x="1878366" y="3243810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6"/>
                </a:lnTo>
                <a:lnTo>
                  <a:pt x="0" y="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0" id="90"/>
          <p:cNvSpPr/>
          <p:nvPr/>
        </p:nvSpPr>
        <p:spPr>
          <a:xfrm flipH="false" flipV="false" rot="0">
            <a:off x="2134740" y="3243810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6"/>
                </a:lnTo>
                <a:lnTo>
                  <a:pt x="0" y="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false" flipV="false" rot="0">
            <a:off x="1146048" y="2985943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6" y="0"/>
                </a:lnTo>
                <a:lnTo>
                  <a:pt x="133646" y="133645"/>
                </a:lnTo>
                <a:lnTo>
                  <a:pt x="0" y="1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false" flipV="false" rot="0">
            <a:off x="1384020" y="2985943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5" y="0"/>
                </a:lnTo>
                <a:lnTo>
                  <a:pt x="133645" y="133645"/>
                </a:lnTo>
                <a:lnTo>
                  <a:pt x="0" y="1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false" flipV="false" rot="0">
            <a:off x="1621991" y="2985943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6" y="0"/>
                </a:lnTo>
                <a:lnTo>
                  <a:pt x="133646" y="133645"/>
                </a:lnTo>
                <a:lnTo>
                  <a:pt x="0" y="1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4" id="94"/>
          <p:cNvSpPr/>
          <p:nvPr/>
        </p:nvSpPr>
        <p:spPr>
          <a:xfrm flipH="false" flipV="false" rot="0">
            <a:off x="1882980" y="2985943"/>
            <a:ext cx="133646" cy="133646"/>
          </a:xfrm>
          <a:custGeom>
            <a:avLst/>
            <a:gdLst/>
            <a:ahLst/>
            <a:cxnLst/>
            <a:rect r="r" b="b" t="t" l="l"/>
            <a:pathLst>
              <a:path h="133646" w="133646">
                <a:moveTo>
                  <a:pt x="0" y="0"/>
                </a:moveTo>
                <a:lnTo>
                  <a:pt x="133646" y="0"/>
                </a:lnTo>
                <a:lnTo>
                  <a:pt x="133646" y="133645"/>
                </a:lnTo>
                <a:lnTo>
                  <a:pt x="0" y="1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5" id="95"/>
          <p:cNvSpPr txBox="true"/>
          <p:nvPr/>
        </p:nvSpPr>
        <p:spPr>
          <a:xfrm rot="0">
            <a:off x="5658252" y="3623963"/>
            <a:ext cx="656363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44</a:t>
            </a:r>
          </a:p>
        </p:txBody>
      </p:sp>
      <p:sp>
        <p:nvSpPr>
          <p:cNvPr name="AutoShape 96" id="96"/>
          <p:cNvSpPr/>
          <p:nvPr/>
        </p:nvSpPr>
        <p:spPr>
          <a:xfrm flipV="true">
            <a:off x="2547793" y="8593410"/>
            <a:ext cx="0" cy="60887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7" id="97"/>
          <p:cNvSpPr txBox="true"/>
          <p:nvPr/>
        </p:nvSpPr>
        <p:spPr>
          <a:xfrm rot="0">
            <a:off x="3440889" y="7443077"/>
            <a:ext cx="257811" cy="824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4080180" y="7443077"/>
            <a:ext cx="231798" cy="824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D4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990081" y="1657885"/>
            <a:ext cx="9752562" cy="6742630"/>
            <a:chOff x="0" y="0"/>
            <a:chExt cx="11221256" cy="77580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11198396" cy="7730101"/>
            </a:xfrm>
            <a:custGeom>
              <a:avLst/>
              <a:gdLst/>
              <a:ahLst/>
              <a:cxnLst/>
              <a:rect r="r" b="b" t="t" l="l"/>
              <a:pathLst>
                <a:path h="7730101" w="11198396">
                  <a:moveTo>
                    <a:pt x="11198396" y="7730101"/>
                  </a:moveTo>
                  <a:lnTo>
                    <a:pt x="0" y="7722481"/>
                  </a:lnTo>
                  <a:lnTo>
                    <a:pt x="0" y="2694228"/>
                  </a:lnTo>
                  <a:lnTo>
                    <a:pt x="17780" y="19050"/>
                  </a:lnTo>
                  <a:lnTo>
                    <a:pt x="5582523" y="0"/>
                  </a:lnTo>
                  <a:lnTo>
                    <a:pt x="111793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11222740" cy="7756065"/>
            </a:xfrm>
            <a:custGeom>
              <a:avLst/>
              <a:gdLst/>
              <a:ahLst/>
              <a:cxnLst/>
              <a:rect r="r" b="b" t="t" l="l"/>
              <a:pathLst>
                <a:path h="7756065" w="11222740">
                  <a:moveTo>
                    <a:pt x="11189721" y="21590"/>
                  </a:moveTo>
                  <a:cubicBezTo>
                    <a:pt x="11190991" y="34290"/>
                    <a:pt x="11190991" y="44450"/>
                    <a:pt x="11192261" y="54610"/>
                  </a:cubicBezTo>
                  <a:cubicBezTo>
                    <a:pt x="11194801" y="182411"/>
                    <a:pt x="11196071" y="353409"/>
                    <a:pt x="11198611" y="518300"/>
                  </a:cubicBezTo>
                  <a:cubicBezTo>
                    <a:pt x="11198611" y="756476"/>
                    <a:pt x="11211311" y="5452812"/>
                    <a:pt x="11217661" y="5690987"/>
                  </a:cubicBezTo>
                  <a:cubicBezTo>
                    <a:pt x="11224011" y="6051304"/>
                    <a:pt x="11220201" y="6417728"/>
                    <a:pt x="11220201" y="6778045"/>
                  </a:cubicBezTo>
                  <a:cubicBezTo>
                    <a:pt x="11220201" y="7095613"/>
                    <a:pt x="11221471" y="7388752"/>
                    <a:pt x="11222741" y="7695811"/>
                  </a:cubicBezTo>
                  <a:cubicBezTo>
                    <a:pt x="11222741" y="7717401"/>
                    <a:pt x="11222741" y="7731371"/>
                    <a:pt x="11222741" y="7755501"/>
                  </a:cubicBezTo>
                  <a:cubicBezTo>
                    <a:pt x="11199881" y="7755501"/>
                    <a:pt x="11179561" y="7756771"/>
                    <a:pt x="11128385" y="7755501"/>
                  </a:cubicBezTo>
                  <a:cubicBezTo>
                    <a:pt x="10555444" y="7750421"/>
                    <a:pt x="9973689" y="7756771"/>
                    <a:pt x="9400749" y="7751691"/>
                  </a:cubicBezTo>
                  <a:cubicBezTo>
                    <a:pt x="9056984" y="7747881"/>
                    <a:pt x="8722035" y="7750421"/>
                    <a:pt x="8378270" y="7747881"/>
                  </a:cubicBezTo>
                  <a:cubicBezTo>
                    <a:pt x="8219609" y="7746611"/>
                    <a:pt x="8060949" y="7745341"/>
                    <a:pt x="7902288" y="7744071"/>
                  </a:cubicBezTo>
                  <a:cubicBezTo>
                    <a:pt x="7805329" y="7744071"/>
                    <a:pt x="7717185" y="7745341"/>
                    <a:pt x="7620225" y="7745341"/>
                  </a:cubicBezTo>
                  <a:cubicBezTo>
                    <a:pt x="7373421" y="7744071"/>
                    <a:pt x="6694706" y="7745341"/>
                    <a:pt x="6447901" y="7744071"/>
                  </a:cubicBezTo>
                  <a:cubicBezTo>
                    <a:pt x="6271612" y="7742801"/>
                    <a:pt x="2745823" y="7751691"/>
                    <a:pt x="2569534" y="7750421"/>
                  </a:cubicBezTo>
                  <a:cubicBezTo>
                    <a:pt x="2525461" y="7750421"/>
                    <a:pt x="2472575" y="7751691"/>
                    <a:pt x="2428502" y="7751691"/>
                  </a:cubicBezTo>
                  <a:cubicBezTo>
                    <a:pt x="2322729" y="7751691"/>
                    <a:pt x="2225769" y="7752961"/>
                    <a:pt x="2119996" y="7752961"/>
                  </a:cubicBezTo>
                  <a:cubicBezTo>
                    <a:pt x="1855562" y="7752961"/>
                    <a:pt x="1599942" y="7751691"/>
                    <a:pt x="1335508" y="7750421"/>
                  </a:cubicBezTo>
                  <a:cubicBezTo>
                    <a:pt x="1176847" y="7749151"/>
                    <a:pt x="1018187" y="7747881"/>
                    <a:pt x="868341" y="7746611"/>
                  </a:cubicBezTo>
                  <a:cubicBezTo>
                    <a:pt x="586278" y="7745341"/>
                    <a:pt x="304215" y="7744071"/>
                    <a:pt x="44665" y="7744071"/>
                  </a:cubicBezTo>
                  <a:cubicBezTo>
                    <a:pt x="34505" y="7744071"/>
                    <a:pt x="25615" y="7744071"/>
                    <a:pt x="15455" y="7742801"/>
                  </a:cubicBezTo>
                  <a:cubicBezTo>
                    <a:pt x="6565" y="7741531"/>
                    <a:pt x="1485" y="7735181"/>
                    <a:pt x="4025" y="7726291"/>
                  </a:cubicBezTo>
                  <a:cubicBezTo>
                    <a:pt x="12915" y="7694106"/>
                    <a:pt x="9105" y="7541430"/>
                    <a:pt x="7835" y="7382645"/>
                  </a:cubicBezTo>
                  <a:cubicBezTo>
                    <a:pt x="6565" y="7058971"/>
                    <a:pt x="2755" y="6741403"/>
                    <a:pt x="4025" y="6417728"/>
                  </a:cubicBezTo>
                  <a:cubicBezTo>
                    <a:pt x="1485" y="6014662"/>
                    <a:pt x="-3595" y="1025186"/>
                    <a:pt x="4025" y="616013"/>
                  </a:cubicBezTo>
                  <a:cubicBezTo>
                    <a:pt x="5295" y="536621"/>
                    <a:pt x="4025" y="451122"/>
                    <a:pt x="5295" y="371730"/>
                  </a:cubicBezTo>
                  <a:cubicBezTo>
                    <a:pt x="6565" y="243482"/>
                    <a:pt x="9105" y="103019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83853" y="30480"/>
                    <a:pt x="224885" y="29210"/>
                  </a:cubicBezTo>
                  <a:cubicBezTo>
                    <a:pt x="462875" y="25400"/>
                    <a:pt x="700866" y="22860"/>
                    <a:pt x="947671" y="20320"/>
                  </a:cubicBezTo>
                  <a:cubicBezTo>
                    <a:pt x="1115146" y="17780"/>
                    <a:pt x="1282621" y="16510"/>
                    <a:pt x="1441282" y="13970"/>
                  </a:cubicBezTo>
                  <a:cubicBezTo>
                    <a:pt x="1599942" y="11430"/>
                    <a:pt x="1767417" y="8890"/>
                    <a:pt x="1926077" y="8890"/>
                  </a:cubicBezTo>
                  <a:cubicBezTo>
                    <a:pt x="2102367" y="7620"/>
                    <a:pt x="2278656" y="10160"/>
                    <a:pt x="2454946" y="8890"/>
                  </a:cubicBezTo>
                  <a:cubicBezTo>
                    <a:pt x="2675308" y="8890"/>
                    <a:pt x="6668263" y="6350"/>
                    <a:pt x="6888625" y="5080"/>
                  </a:cubicBezTo>
                  <a:cubicBezTo>
                    <a:pt x="7100172" y="3810"/>
                    <a:pt x="7311719" y="2540"/>
                    <a:pt x="7532081" y="2540"/>
                  </a:cubicBezTo>
                  <a:cubicBezTo>
                    <a:pt x="7893474" y="1270"/>
                    <a:pt x="8246053" y="0"/>
                    <a:pt x="8607446" y="0"/>
                  </a:cubicBezTo>
                  <a:cubicBezTo>
                    <a:pt x="8757293" y="0"/>
                    <a:pt x="8915953" y="2540"/>
                    <a:pt x="9065799" y="2540"/>
                  </a:cubicBezTo>
                  <a:cubicBezTo>
                    <a:pt x="9480079" y="3810"/>
                    <a:pt x="9903173" y="5080"/>
                    <a:pt x="10317453" y="7620"/>
                  </a:cubicBezTo>
                  <a:cubicBezTo>
                    <a:pt x="10537815" y="8890"/>
                    <a:pt x="10758177" y="12700"/>
                    <a:pt x="10978539" y="16510"/>
                  </a:cubicBezTo>
                  <a:cubicBezTo>
                    <a:pt x="11031425" y="16510"/>
                    <a:pt x="11084313" y="16510"/>
                    <a:pt x="11128385" y="16510"/>
                  </a:cubicBezTo>
                  <a:cubicBezTo>
                    <a:pt x="11170671" y="17780"/>
                    <a:pt x="11179561" y="20320"/>
                    <a:pt x="11189721" y="21590"/>
                  </a:cubicBezTo>
                  <a:close/>
                  <a:moveTo>
                    <a:pt x="11199881" y="7738991"/>
                  </a:moveTo>
                  <a:cubicBezTo>
                    <a:pt x="11201151" y="7722481"/>
                    <a:pt x="11202421" y="7709781"/>
                    <a:pt x="11202421" y="7697081"/>
                  </a:cubicBezTo>
                  <a:cubicBezTo>
                    <a:pt x="11201151" y="7358218"/>
                    <a:pt x="11199881" y="7034543"/>
                    <a:pt x="11199881" y="6686440"/>
                  </a:cubicBezTo>
                  <a:cubicBezTo>
                    <a:pt x="11199881" y="6527656"/>
                    <a:pt x="11202421" y="6368872"/>
                    <a:pt x="11201151" y="6210088"/>
                  </a:cubicBezTo>
                  <a:cubicBezTo>
                    <a:pt x="11201151" y="6063518"/>
                    <a:pt x="11199881" y="5910842"/>
                    <a:pt x="11198611" y="5764272"/>
                  </a:cubicBezTo>
                  <a:cubicBezTo>
                    <a:pt x="11193531" y="5538310"/>
                    <a:pt x="11182101" y="860296"/>
                    <a:pt x="11182101" y="634334"/>
                  </a:cubicBezTo>
                  <a:cubicBezTo>
                    <a:pt x="11179561" y="445015"/>
                    <a:pt x="11177021" y="249589"/>
                    <a:pt x="11174481" y="63500"/>
                  </a:cubicBezTo>
                  <a:cubicBezTo>
                    <a:pt x="11173211" y="44450"/>
                    <a:pt x="11171941" y="43180"/>
                    <a:pt x="11101942" y="41910"/>
                  </a:cubicBezTo>
                  <a:cubicBezTo>
                    <a:pt x="11075498" y="41910"/>
                    <a:pt x="11057870" y="41910"/>
                    <a:pt x="11031425" y="40640"/>
                  </a:cubicBezTo>
                  <a:cubicBezTo>
                    <a:pt x="10811064" y="36830"/>
                    <a:pt x="10581888" y="31750"/>
                    <a:pt x="10361526" y="30480"/>
                  </a:cubicBezTo>
                  <a:cubicBezTo>
                    <a:pt x="9823843" y="26670"/>
                    <a:pt x="9277346" y="25400"/>
                    <a:pt x="8739664" y="22860"/>
                  </a:cubicBezTo>
                  <a:cubicBezTo>
                    <a:pt x="8660334" y="22860"/>
                    <a:pt x="8572189" y="22860"/>
                    <a:pt x="8492859" y="22860"/>
                  </a:cubicBezTo>
                  <a:cubicBezTo>
                    <a:pt x="8360642" y="22860"/>
                    <a:pt x="8228424" y="22860"/>
                    <a:pt x="8105022" y="22860"/>
                  </a:cubicBezTo>
                  <a:cubicBezTo>
                    <a:pt x="7822959" y="22860"/>
                    <a:pt x="7540896" y="22860"/>
                    <a:pt x="7267647" y="24130"/>
                  </a:cubicBezTo>
                  <a:cubicBezTo>
                    <a:pt x="7029656" y="25400"/>
                    <a:pt x="3019072" y="29210"/>
                    <a:pt x="2781081" y="29210"/>
                  </a:cubicBezTo>
                  <a:cubicBezTo>
                    <a:pt x="2393245" y="29210"/>
                    <a:pt x="2005408" y="26670"/>
                    <a:pt x="1617571" y="33020"/>
                  </a:cubicBezTo>
                  <a:cubicBezTo>
                    <a:pt x="1414838" y="36830"/>
                    <a:pt x="1220920" y="36830"/>
                    <a:pt x="1027001" y="38100"/>
                  </a:cubicBezTo>
                  <a:cubicBezTo>
                    <a:pt x="692052" y="41910"/>
                    <a:pt x="357102" y="45720"/>
                    <a:pt x="45935" y="50800"/>
                  </a:cubicBezTo>
                  <a:cubicBezTo>
                    <a:pt x="33235" y="50800"/>
                    <a:pt x="30695" y="53340"/>
                    <a:pt x="29425" y="84698"/>
                  </a:cubicBezTo>
                  <a:cubicBezTo>
                    <a:pt x="28155" y="194625"/>
                    <a:pt x="28155" y="304553"/>
                    <a:pt x="26885" y="414480"/>
                  </a:cubicBezTo>
                  <a:cubicBezTo>
                    <a:pt x="25615" y="597692"/>
                    <a:pt x="23075" y="774797"/>
                    <a:pt x="21805" y="958009"/>
                  </a:cubicBezTo>
                  <a:cubicBezTo>
                    <a:pt x="16725" y="1153435"/>
                    <a:pt x="23075" y="5929163"/>
                    <a:pt x="25615" y="6124589"/>
                  </a:cubicBezTo>
                  <a:cubicBezTo>
                    <a:pt x="25615" y="6332229"/>
                    <a:pt x="25615" y="6545977"/>
                    <a:pt x="26885" y="6753617"/>
                  </a:cubicBezTo>
                  <a:cubicBezTo>
                    <a:pt x="26885" y="6906294"/>
                    <a:pt x="29425" y="7058971"/>
                    <a:pt x="29425" y="7211647"/>
                  </a:cubicBezTo>
                  <a:cubicBezTo>
                    <a:pt x="29425" y="7376538"/>
                    <a:pt x="29425" y="7541430"/>
                    <a:pt x="28155" y="7697081"/>
                  </a:cubicBezTo>
                  <a:cubicBezTo>
                    <a:pt x="28155" y="7700891"/>
                    <a:pt x="28155" y="7703431"/>
                    <a:pt x="28155" y="7707241"/>
                  </a:cubicBezTo>
                  <a:cubicBezTo>
                    <a:pt x="28155" y="7717401"/>
                    <a:pt x="31965" y="7721211"/>
                    <a:pt x="40855" y="7721211"/>
                  </a:cubicBezTo>
                  <a:cubicBezTo>
                    <a:pt x="101482" y="7721211"/>
                    <a:pt x="224885" y="7722481"/>
                    <a:pt x="339473" y="7722481"/>
                  </a:cubicBezTo>
                  <a:cubicBezTo>
                    <a:pt x="506948" y="7722481"/>
                    <a:pt x="683237" y="7719941"/>
                    <a:pt x="850712" y="7722481"/>
                  </a:cubicBezTo>
                  <a:cubicBezTo>
                    <a:pt x="1123961" y="7726291"/>
                    <a:pt x="1397209" y="7728831"/>
                    <a:pt x="1670458" y="7727561"/>
                  </a:cubicBezTo>
                  <a:cubicBezTo>
                    <a:pt x="1846747" y="7726291"/>
                    <a:pt x="2014222" y="7728831"/>
                    <a:pt x="2190512" y="7728831"/>
                  </a:cubicBezTo>
                  <a:cubicBezTo>
                    <a:pt x="2446131" y="7728831"/>
                    <a:pt x="2701751" y="7727561"/>
                    <a:pt x="2957371" y="7728831"/>
                  </a:cubicBezTo>
                  <a:cubicBezTo>
                    <a:pt x="3336393" y="7730101"/>
                    <a:pt x="7496823" y="7719941"/>
                    <a:pt x="7884660" y="7722481"/>
                  </a:cubicBezTo>
                  <a:cubicBezTo>
                    <a:pt x="8052135" y="7723751"/>
                    <a:pt x="8219609" y="7725021"/>
                    <a:pt x="8378270" y="7725021"/>
                  </a:cubicBezTo>
                  <a:cubicBezTo>
                    <a:pt x="8669148" y="7727561"/>
                    <a:pt x="8951211" y="7723751"/>
                    <a:pt x="9242089" y="7727561"/>
                  </a:cubicBezTo>
                  <a:cubicBezTo>
                    <a:pt x="9480079" y="7730101"/>
                    <a:pt x="9718069" y="7730101"/>
                    <a:pt x="9956061" y="7732641"/>
                  </a:cubicBezTo>
                  <a:cubicBezTo>
                    <a:pt x="10308639" y="7736451"/>
                    <a:pt x="10661219" y="7738991"/>
                    <a:pt x="11013797" y="7740261"/>
                  </a:cubicBezTo>
                  <a:cubicBezTo>
                    <a:pt x="11146015" y="7740261"/>
                    <a:pt x="11179561" y="7738991"/>
                    <a:pt x="11199881" y="7738991"/>
                  </a:cubicBezTo>
                  <a:close/>
                </a:path>
              </a:pathLst>
            </a:custGeom>
            <a:solidFill>
              <a:srgbClr val="B1D4E0"/>
            </a:solidFill>
          </p:spPr>
        </p:sp>
      </p:grpSp>
      <p:sp>
        <p:nvSpPr>
          <p:cNvPr name="AutoShape 5" id="5"/>
          <p:cNvSpPr/>
          <p:nvPr/>
        </p:nvSpPr>
        <p:spPr>
          <a:xfrm rot="0">
            <a:off x="1057653" y="696950"/>
            <a:ext cx="5689613" cy="0"/>
          </a:xfrm>
          <a:prstGeom prst="line">
            <a:avLst/>
          </a:prstGeom>
          <a:ln cap="rnd" w="9525">
            <a:solidFill>
              <a:srgbClr val="A7A5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-2914419">
            <a:off x="921583" y="3883656"/>
            <a:ext cx="1729720" cy="1487559"/>
          </a:xfrm>
          <a:custGeom>
            <a:avLst/>
            <a:gdLst/>
            <a:ahLst/>
            <a:cxnLst/>
            <a:rect r="r" b="b" t="t" l="l"/>
            <a:pathLst>
              <a:path h="1487559" w="1729720">
                <a:moveTo>
                  <a:pt x="0" y="0"/>
                </a:moveTo>
                <a:lnTo>
                  <a:pt x="1729719" y="0"/>
                </a:lnTo>
                <a:lnTo>
                  <a:pt x="1729719" y="1487559"/>
                </a:lnTo>
                <a:lnTo>
                  <a:pt x="0" y="14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914419">
            <a:off x="3822421" y="3588277"/>
            <a:ext cx="1729720" cy="1487559"/>
          </a:xfrm>
          <a:custGeom>
            <a:avLst/>
            <a:gdLst/>
            <a:ahLst/>
            <a:cxnLst/>
            <a:rect r="r" b="b" t="t" l="l"/>
            <a:pathLst>
              <a:path h="1487559" w="1729720">
                <a:moveTo>
                  <a:pt x="0" y="0"/>
                </a:moveTo>
                <a:lnTo>
                  <a:pt x="1729719" y="0"/>
                </a:lnTo>
                <a:lnTo>
                  <a:pt x="1729719" y="1487559"/>
                </a:lnTo>
                <a:lnTo>
                  <a:pt x="0" y="14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914419">
            <a:off x="3938355" y="7352943"/>
            <a:ext cx="1729720" cy="1487559"/>
          </a:xfrm>
          <a:custGeom>
            <a:avLst/>
            <a:gdLst/>
            <a:ahLst/>
            <a:cxnLst/>
            <a:rect r="r" b="b" t="t" l="l"/>
            <a:pathLst>
              <a:path h="1487559" w="1729720">
                <a:moveTo>
                  <a:pt x="0" y="0"/>
                </a:moveTo>
                <a:lnTo>
                  <a:pt x="1729720" y="0"/>
                </a:lnTo>
                <a:lnTo>
                  <a:pt x="1729720" y="1487558"/>
                </a:lnTo>
                <a:lnTo>
                  <a:pt x="0" y="1487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914419">
            <a:off x="921583" y="7656255"/>
            <a:ext cx="1729720" cy="1487559"/>
          </a:xfrm>
          <a:custGeom>
            <a:avLst/>
            <a:gdLst/>
            <a:ahLst/>
            <a:cxnLst/>
            <a:rect r="r" b="b" t="t" l="l"/>
            <a:pathLst>
              <a:path h="1487559" w="1729720">
                <a:moveTo>
                  <a:pt x="0" y="0"/>
                </a:moveTo>
                <a:lnTo>
                  <a:pt x="1729719" y="0"/>
                </a:lnTo>
                <a:lnTo>
                  <a:pt x="1729719" y="1487559"/>
                </a:lnTo>
                <a:lnTo>
                  <a:pt x="0" y="14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914419">
            <a:off x="2102536" y="3777476"/>
            <a:ext cx="1729720" cy="1487559"/>
          </a:xfrm>
          <a:custGeom>
            <a:avLst/>
            <a:gdLst/>
            <a:ahLst/>
            <a:cxnLst/>
            <a:rect r="r" b="b" t="t" l="l"/>
            <a:pathLst>
              <a:path h="1487559" w="1729720">
                <a:moveTo>
                  <a:pt x="0" y="0"/>
                </a:moveTo>
                <a:lnTo>
                  <a:pt x="1729720" y="0"/>
                </a:lnTo>
                <a:lnTo>
                  <a:pt x="1729720" y="1487559"/>
                </a:lnTo>
                <a:lnTo>
                  <a:pt x="0" y="14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914419">
            <a:off x="5003374" y="3482097"/>
            <a:ext cx="1729720" cy="1487559"/>
          </a:xfrm>
          <a:custGeom>
            <a:avLst/>
            <a:gdLst/>
            <a:ahLst/>
            <a:cxnLst/>
            <a:rect r="r" b="b" t="t" l="l"/>
            <a:pathLst>
              <a:path h="1487559" w="1729720">
                <a:moveTo>
                  <a:pt x="0" y="0"/>
                </a:moveTo>
                <a:lnTo>
                  <a:pt x="1729719" y="0"/>
                </a:lnTo>
                <a:lnTo>
                  <a:pt x="1729719" y="1487559"/>
                </a:lnTo>
                <a:lnTo>
                  <a:pt x="0" y="14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914419">
            <a:off x="5119309" y="7246762"/>
            <a:ext cx="1729720" cy="1487559"/>
          </a:xfrm>
          <a:custGeom>
            <a:avLst/>
            <a:gdLst/>
            <a:ahLst/>
            <a:cxnLst/>
            <a:rect r="r" b="b" t="t" l="l"/>
            <a:pathLst>
              <a:path h="1487559" w="1729720">
                <a:moveTo>
                  <a:pt x="0" y="0"/>
                </a:moveTo>
                <a:lnTo>
                  <a:pt x="1729719" y="0"/>
                </a:lnTo>
                <a:lnTo>
                  <a:pt x="1729719" y="1487559"/>
                </a:lnTo>
                <a:lnTo>
                  <a:pt x="0" y="14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914419">
            <a:off x="2102536" y="7550075"/>
            <a:ext cx="1729720" cy="1487559"/>
          </a:xfrm>
          <a:custGeom>
            <a:avLst/>
            <a:gdLst/>
            <a:ahLst/>
            <a:cxnLst/>
            <a:rect r="r" b="b" t="t" l="l"/>
            <a:pathLst>
              <a:path h="1487559" w="1729720">
                <a:moveTo>
                  <a:pt x="0" y="0"/>
                </a:moveTo>
                <a:lnTo>
                  <a:pt x="1729720" y="0"/>
                </a:lnTo>
                <a:lnTo>
                  <a:pt x="1729720" y="1487559"/>
                </a:lnTo>
                <a:lnTo>
                  <a:pt x="0" y="14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96489" y="2407627"/>
            <a:ext cx="2360860" cy="1446027"/>
          </a:xfrm>
          <a:custGeom>
            <a:avLst/>
            <a:gdLst/>
            <a:ahLst/>
            <a:cxnLst/>
            <a:rect r="r" b="b" t="t" l="l"/>
            <a:pathLst>
              <a:path h="1446027" w="2360860">
                <a:moveTo>
                  <a:pt x="0" y="0"/>
                </a:moveTo>
                <a:lnTo>
                  <a:pt x="2360860" y="0"/>
                </a:lnTo>
                <a:lnTo>
                  <a:pt x="2360860" y="1446027"/>
                </a:lnTo>
                <a:lnTo>
                  <a:pt x="0" y="1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097327" y="2112248"/>
            <a:ext cx="2360860" cy="1446027"/>
          </a:xfrm>
          <a:custGeom>
            <a:avLst/>
            <a:gdLst/>
            <a:ahLst/>
            <a:cxnLst/>
            <a:rect r="r" b="b" t="t" l="l"/>
            <a:pathLst>
              <a:path h="1446027" w="2360860">
                <a:moveTo>
                  <a:pt x="0" y="0"/>
                </a:moveTo>
                <a:lnTo>
                  <a:pt x="2360860" y="0"/>
                </a:lnTo>
                <a:lnTo>
                  <a:pt x="2360860" y="1446027"/>
                </a:lnTo>
                <a:lnTo>
                  <a:pt x="0" y="1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213262" y="5876913"/>
            <a:ext cx="2360860" cy="1446027"/>
          </a:xfrm>
          <a:custGeom>
            <a:avLst/>
            <a:gdLst/>
            <a:ahLst/>
            <a:cxnLst/>
            <a:rect r="r" b="b" t="t" l="l"/>
            <a:pathLst>
              <a:path h="1446027" w="2360860">
                <a:moveTo>
                  <a:pt x="0" y="0"/>
                </a:moveTo>
                <a:lnTo>
                  <a:pt x="2360860" y="0"/>
                </a:lnTo>
                <a:lnTo>
                  <a:pt x="2360860" y="1446027"/>
                </a:lnTo>
                <a:lnTo>
                  <a:pt x="0" y="1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96489" y="6180226"/>
            <a:ext cx="2360860" cy="1446027"/>
          </a:xfrm>
          <a:custGeom>
            <a:avLst/>
            <a:gdLst/>
            <a:ahLst/>
            <a:cxnLst/>
            <a:rect r="r" b="b" t="t" l="l"/>
            <a:pathLst>
              <a:path h="1446027" w="2360860">
                <a:moveTo>
                  <a:pt x="0" y="0"/>
                </a:moveTo>
                <a:lnTo>
                  <a:pt x="2360860" y="0"/>
                </a:lnTo>
                <a:lnTo>
                  <a:pt x="2360860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159183" y="548769"/>
            <a:ext cx="469018" cy="121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3"/>
              </a:lnSpc>
              <a:spcBef>
                <a:spcPct val="0"/>
              </a:spcBef>
            </a:pPr>
            <a:r>
              <a:rPr lang="en-US" b="true" sz="893">
                <a:solidFill>
                  <a:srgbClr val="4C2D26"/>
                </a:solidFill>
                <a:latin typeface="Quicksand 1 Medium"/>
                <a:ea typeface="Quicksand 1 Medium"/>
                <a:cs typeface="Quicksand 1 Medium"/>
                <a:sym typeface="Quicksand 1 Medium"/>
              </a:rPr>
              <a:t>Date: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3786" y="895954"/>
            <a:ext cx="5689613" cy="890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33"/>
              </a:lnSpc>
              <a:spcBef>
                <a:spcPct val="0"/>
              </a:spcBef>
            </a:pPr>
            <a:r>
              <a:rPr lang="en-US" sz="5661">
                <a:solidFill>
                  <a:srgbClr val="145DA0"/>
                </a:solidFill>
                <a:latin typeface="Chango"/>
                <a:ea typeface="Chango"/>
                <a:cs typeface="Chango"/>
                <a:sym typeface="Chango"/>
              </a:rPr>
              <a:t>Rain Clouds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7653" y="550791"/>
            <a:ext cx="526366" cy="121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"/>
              </a:lnSpc>
            </a:pPr>
            <a:r>
              <a:rPr lang="en-US" sz="893" b="true">
                <a:solidFill>
                  <a:srgbClr val="4C2D26"/>
                </a:solidFill>
                <a:latin typeface="Quicksand 1 Medium"/>
                <a:ea typeface="Quicksand 1 Medium"/>
                <a:cs typeface="Quicksand 1 Medium"/>
                <a:sym typeface="Quicksand 1 Medium"/>
              </a:rPr>
              <a:t>Name: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2973" y="1799820"/>
            <a:ext cx="3306768" cy="196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52"/>
              </a:lnSpc>
              <a:spcBef>
                <a:spcPct val="0"/>
              </a:spcBef>
            </a:pPr>
            <a:r>
              <a:rPr lang="en-US" b="true" sz="1411">
                <a:solidFill>
                  <a:srgbClr val="4C2D26"/>
                </a:solidFill>
                <a:latin typeface="Quicksand 1 Medium"/>
                <a:ea typeface="Quicksand 1 Medium"/>
                <a:cs typeface="Quicksand 1 Medium"/>
                <a:sym typeface="Quicksand 1 Medium"/>
              </a:rPr>
              <a:t>Trace the lines and color the pictures.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6597" y="692730"/>
            <a:ext cx="6279205" cy="8672940"/>
            <a:chOff x="0" y="0"/>
            <a:chExt cx="2579563" cy="35629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556703" cy="3534995"/>
            </a:xfrm>
            <a:custGeom>
              <a:avLst/>
              <a:gdLst/>
              <a:ahLst/>
              <a:cxnLst/>
              <a:rect r="r" b="b" t="t" l="l"/>
              <a:pathLst>
                <a:path h="3534995" w="2556703">
                  <a:moveTo>
                    <a:pt x="2556703" y="3534995"/>
                  </a:moveTo>
                  <a:lnTo>
                    <a:pt x="0" y="3527375"/>
                  </a:lnTo>
                  <a:lnTo>
                    <a:pt x="0" y="1239255"/>
                  </a:lnTo>
                  <a:lnTo>
                    <a:pt x="17780" y="19050"/>
                  </a:lnTo>
                  <a:lnTo>
                    <a:pt x="1272786" y="0"/>
                  </a:lnTo>
                  <a:lnTo>
                    <a:pt x="25376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581048" cy="3560959"/>
            </a:xfrm>
            <a:custGeom>
              <a:avLst/>
              <a:gdLst/>
              <a:ahLst/>
              <a:cxnLst/>
              <a:rect r="r" b="b" t="t" l="l"/>
              <a:pathLst>
                <a:path h="3560959" w="2581048">
                  <a:moveTo>
                    <a:pt x="2548028" y="21590"/>
                  </a:moveTo>
                  <a:cubicBezTo>
                    <a:pt x="2549299" y="34290"/>
                    <a:pt x="2549299" y="44450"/>
                    <a:pt x="2550568" y="54610"/>
                  </a:cubicBezTo>
                  <a:cubicBezTo>
                    <a:pt x="2553108" y="117501"/>
                    <a:pt x="2554378" y="194485"/>
                    <a:pt x="2556918" y="268719"/>
                  </a:cubicBezTo>
                  <a:cubicBezTo>
                    <a:pt x="2556918" y="375947"/>
                    <a:pt x="2569618" y="2490260"/>
                    <a:pt x="2575968" y="2597488"/>
                  </a:cubicBezTo>
                  <a:cubicBezTo>
                    <a:pt x="2582318" y="2759705"/>
                    <a:pt x="2578508" y="2924671"/>
                    <a:pt x="2578508" y="3086887"/>
                  </a:cubicBezTo>
                  <a:cubicBezTo>
                    <a:pt x="2578508" y="3229857"/>
                    <a:pt x="2579778" y="3361830"/>
                    <a:pt x="2581049" y="3500705"/>
                  </a:cubicBezTo>
                  <a:cubicBezTo>
                    <a:pt x="2581049" y="3522295"/>
                    <a:pt x="2581049" y="3536265"/>
                    <a:pt x="2581049" y="3560395"/>
                  </a:cubicBezTo>
                  <a:cubicBezTo>
                    <a:pt x="2558189" y="3560395"/>
                    <a:pt x="2537868" y="3561665"/>
                    <a:pt x="2514722" y="3560395"/>
                  </a:cubicBezTo>
                  <a:cubicBezTo>
                    <a:pt x="2387251" y="3555315"/>
                    <a:pt x="2257820" y="3561665"/>
                    <a:pt x="2130350" y="3556585"/>
                  </a:cubicBezTo>
                  <a:cubicBezTo>
                    <a:pt x="2053867" y="3552775"/>
                    <a:pt x="1979346" y="3555315"/>
                    <a:pt x="1902864" y="3552775"/>
                  </a:cubicBezTo>
                  <a:cubicBezTo>
                    <a:pt x="1867564" y="3551505"/>
                    <a:pt x="1832265" y="3550235"/>
                    <a:pt x="1796965" y="3548965"/>
                  </a:cubicBezTo>
                  <a:cubicBezTo>
                    <a:pt x="1775393" y="3548965"/>
                    <a:pt x="1755783" y="3550235"/>
                    <a:pt x="1734211" y="3550235"/>
                  </a:cubicBezTo>
                  <a:cubicBezTo>
                    <a:pt x="1679300" y="3548965"/>
                    <a:pt x="1528297" y="3550235"/>
                    <a:pt x="1473387" y="3548965"/>
                  </a:cubicBezTo>
                  <a:cubicBezTo>
                    <a:pt x="1434165" y="3547695"/>
                    <a:pt x="649731" y="3556585"/>
                    <a:pt x="610510" y="3555315"/>
                  </a:cubicBezTo>
                  <a:cubicBezTo>
                    <a:pt x="600704" y="3555315"/>
                    <a:pt x="588938" y="3556585"/>
                    <a:pt x="579132" y="3556585"/>
                  </a:cubicBezTo>
                  <a:cubicBezTo>
                    <a:pt x="555599" y="3556585"/>
                    <a:pt x="534027" y="3557855"/>
                    <a:pt x="510494" y="3557855"/>
                  </a:cubicBezTo>
                  <a:cubicBezTo>
                    <a:pt x="451662" y="3557855"/>
                    <a:pt x="394790" y="3556585"/>
                    <a:pt x="335958" y="3555315"/>
                  </a:cubicBezTo>
                  <a:cubicBezTo>
                    <a:pt x="300658" y="3554045"/>
                    <a:pt x="265359" y="3552775"/>
                    <a:pt x="232020" y="3551505"/>
                  </a:cubicBezTo>
                  <a:cubicBezTo>
                    <a:pt x="169266" y="3550235"/>
                    <a:pt x="106511" y="3548965"/>
                    <a:pt x="44665" y="3548965"/>
                  </a:cubicBezTo>
                  <a:cubicBezTo>
                    <a:pt x="34505" y="3548965"/>
                    <a:pt x="25615" y="3548965"/>
                    <a:pt x="15455" y="3547695"/>
                  </a:cubicBezTo>
                  <a:cubicBezTo>
                    <a:pt x="6565" y="3546425"/>
                    <a:pt x="1485" y="3540075"/>
                    <a:pt x="4025" y="3531185"/>
                  </a:cubicBezTo>
                  <a:cubicBezTo>
                    <a:pt x="12915" y="3499302"/>
                    <a:pt x="9105" y="3430566"/>
                    <a:pt x="7835" y="3359081"/>
                  </a:cubicBezTo>
                  <a:cubicBezTo>
                    <a:pt x="6565" y="3213361"/>
                    <a:pt x="2755" y="3070390"/>
                    <a:pt x="4025" y="2924671"/>
                  </a:cubicBezTo>
                  <a:cubicBezTo>
                    <a:pt x="1485" y="2743208"/>
                    <a:pt x="-3595" y="496922"/>
                    <a:pt x="4025" y="312710"/>
                  </a:cubicBezTo>
                  <a:cubicBezTo>
                    <a:pt x="5295" y="276968"/>
                    <a:pt x="4025" y="238476"/>
                    <a:pt x="5295" y="202733"/>
                  </a:cubicBezTo>
                  <a:cubicBezTo>
                    <a:pt x="6565" y="144995"/>
                    <a:pt x="9105" y="8175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7484" y="30480"/>
                    <a:pt x="88861" y="29210"/>
                  </a:cubicBezTo>
                  <a:cubicBezTo>
                    <a:pt x="141811" y="25400"/>
                    <a:pt x="194760" y="22860"/>
                    <a:pt x="249670" y="20320"/>
                  </a:cubicBezTo>
                  <a:cubicBezTo>
                    <a:pt x="286931" y="17780"/>
                    <a:pt x="324191" y="16510"/>
                    <a:pt x="359491" y="13970"/>
                  </a:cubicBezTo>
                  <a:cubicBezTo>
                    <a:pt x="394790" y="11430"/>
                    <a:pt x="432051" y="8890"/>
                    <a:pt x="467351" y="8890"/>
                  </a:cubicBezTo>
                  <a:cubicBezTo>
                    <a:pt x="506572" y="7620"/>
                    <a:pt x="545794" y="10160"/>
                    <a:pt x="585016" y="8890"/>
                  </a:cubicBezTo>
                  <a:cubicBezTo>
                    <a:pt x="634043" y="8890"/>
                    <a:pt x="1522414" y="6350"/>
                    <a:pt x="1571441" y="5080"/>
                  </a:cubicBezTo>
                  <a:cubicBezTo>
                    <a:pt x="1618507" y="3810"/>
                    <a:pt x="1665573" y="2540"/>
                    <a:pt x="1714600" y="2540"/>
                  </a:cubicBezTo>
                  <a:cubicBezTo>
                    <a:pt x="1795004" y="1270"/>
                    <a:pt x="1873448" y="0"/>
                    <a:pt x="1953852" y="0"/>
                  </a:cubicBezTo>
                  <a:cubicBezTo>
                    <a:pt x="1987191" y="0"/>
                    <a:pt x="2022490" y="2540"/>
                    <a:pt x="2055828" y="2540"/>
                  </a:cubicBezTo>
                  <a:cubicBezTo>
                    <a:pt x="2147999" y="3810"/>
                    <a:pt x="2242131" y="5080"/>
                    <a:pt x="2334302" y="7620"/>
                  </a:cubicBezTo>
                  <a:cubicBezTo>
                    <a:pt x="2383329" y="8890"/>
                    <a:pt x="2432356" y="12700"/>
                    <a:pt x="2481384" y="16510"/>
                  </a:cubicBezTo>
                  <a:cubicBezTo>
                    <a:pt x="2493150" y="16510"/>
                    <a:pt x="2504917" y="16510"/>
                    <a:pt x="2514722" y="16510"/>
                  </a:cubicBezTo>
                  <a:cubicBezTo>
                    <a:pt x="2528978" y="17780"/>
                    <a:pt x="2537868" y="20320"/>
                    <a:pt x="2548028" y="21590"/>
                  </a:cubicBezTo>
                  <a:close/>
                  <a:moveTo>
                    <a:pt x="2558189" y="3543885"/>
                  </a:moveTo>
                  <a:cubicBezTo>
                    <a:pt x="2559459" y="3527375"/>
                    <a:pt x="2560728" y="3514675"/>
                    <a:pt x="2560728" y="3501975"/>
                  </a:cubicBezTo>
                  <a:cubicBezTo>
                    <a:pt x="2559459" y="3348083"/>
                    <a:pt x="2558189" y="3202363"/>
                    <a:pt x="2558189" y="3045645"/>
                  </a:cubicBezTo>
                  <a:cubicBezTo>
                    <a:pt x="2558189" y="2974160"/>
                    <a:pt x="2560728" y="2902675"/>
                    <a:pt x="2559459" y="2831190"/>
                  </a:cubicBezTo>
                  <a:cubicBezTo>
                    <a:pt x="2559459" y="2765203"/>
                    <a:pt x="2558189" y="2696468"/>
                    <a:pt x="2556918" y="2630481"/>
                  </a:cubicBezTo>
                  <a:cubicBezTo>
                    <a:pt x="2551839" y="2528752"/>
                    <a:pt x="2540409" y="422687"/>
                    <a:pt x="2540409" y="320959"/>
                  </a:cubicBezTo>
                  <a:cubicBezTo>
                    <a:pt x="2537868" y="235726"/>
                    <a:pt x="2535328" y="147744"/>
                    <a:pt x="2532789" y="63500"/>
                  </a:cubicBezTo>
                  <a:cubicBezTo>
                    <a:pt x="2531518" y="44450"/>
                    <a:pt x="2530249" y="43180"/>
                    <a:pt x="2508839" y="41910"/>
                  </a:cubicBezTo>
                  <a:cubicBezTo>
                    <a:pt x="2502955" y="41910"/>
                    <a:pt x="2499033" y="41910"/>
                    <a:pt x="2493150" y="40640"/>
                  </a:cubicBezTo>
                  <a:cubicBezTo>
                    <a:pt x="2444123" y="36830"/>
                    <a:pt x="2393135" y="31750"/>
                    <a:pt x="2344108" y="30480"/>
                  </a:cubicBezTo>
                  <a:cubicBezTo>
                    <a:pt x="2224482" y="26670"/>
                    <a:pt x="2102895" y="25400"/>
                    <a:pt x="1983268" y="22860"/>
                  </a:cubicBezTo>
                  <a:cubicBezTo>
                    <a:pt x="1965619" y="22860"/>
                    <a:pt x="1946008" y="22860"/>
                    <a:pt x="1928358" y="22860"/>
                  </a:cubicBezTo>
                  <a:cubicBezTo>
                    <a:pt x="1898942" y="22860"/>
                    <a:pt x="1869526" y="22860"/>
                    <a:pt x="1842070" y="22860"/>
                  </a:cubicBezTo>
                  <a:cubicBezTo>
                    <a:pt x="1779316" y="22860"/>
                    <a:pt x="1716561" y="22860"/>
                    <a:pt x="1655767" y="24130"/>
                  </a:cubicBezTo>
                  <a:cubicBezTo>
                    <a:pt x="1602818" y="25400"/>
                    <a:pt x="710525" y="29210"/>
                    <a:pt x="657576" y="29210"/>
                  </a:cubicBezTo>
                  <a:cubicBezTo>
                    <a:pt x="571288" y="29210"/>
                    <a:pt x="485000" y="26670"/>
                    <a:pt x="398713" y="33020"/>
                  </a:cubicBezTo>
                  <a:cubicBezTo>
                    <a:pt x="353608" y="36830"/>
                    <a:pt x="310464" y="36830"/>
                    <a:pt x="267320" y="38100"/>
                  </a:cubicBezTo>
                  <a:cubicBezTo>
                    <a:pt x="192799" y="41910"/>
                    <a:pt x="118278" y="45720"/>
                    <a:pt x="45935" y="50800"/>
                  </a:cubicBezTo>
                  <a:cubicBezTo>
                    <a:pt x="33235" y="50800"/>
                    <a:pt x="30695" y="53340"/>
                    <a:pt x="29425" y="73510"/>
                  </a:cubicBezTo>
                  <a:cubicBezTo>
                    <a:pt x="28155" y="123000"/>
                    <a:pt x="28155" y="172489"/>
                    <a:pt x="26885" y="221979"/>
                  </a:cubicBezTo>
                  <a:cubicBezTo>
                    <a:pt x="25615" y="304462"/>
                    <a:pt x="23075" y="384196"/>
                    <a:pt x="21805" y="466678"/>
                  </a:cubicBezTo>
                  <a:cubicBezTo>
                    <a:pt x="16725" y="554660"/>
                    <a:pt x="23075" y="2704716"/>
                    <a:pt x="25615" y="2792698"/>
                  </a:cubicBezTo>
                  <a:cubicBezTo>
                    <a:pt x="25615" y="2886178"/>
                    <a:pt x="25615" y="2982408"/>
                    <a:pt x="26885" y="3075889"/>
                  </a:cubicBezTo>
                  <a:cubicBezTo>
                    <a:pt x="26885" y="3144625"/>
                    <a:pt x="29425" y="3213361"/>
                    <a:pt x="29425" y="3282097"/>
                  </a:cubicBezTo>
                  <a:cubicBezTo>
                    <a:pt x="29425" y="3356331"/>
                    <a:pt x="29425" y="3430566"/>
                    <a:pt x="28155" y="3501975"/>
                  </a:cubicBezTo>
                  <a:cubicBezTo>
                    <a:pt x="28155" y="3505785"/>
                    <a:pt x="28155" y="3508325"/>
                    <a:pt x="28155" y="3512135"/>
                  </a:cubicBezTo>
                  <a:cubicBezTo>
                    <a:pt x="28155" y="3522295"/>
                    <a:pt x="31965" y="3526105"/>
                    <a:pt x="40855" y="3526105"/>
                  </a:cubicBezTo>
                  <a:cubicBezTo>
                    <a:pt x="61406" y="3526105"/>
                    <a:pt x="88861" y="3527375"/>
                    <a:pt x="114355" y="3527375"/>
                  </a:cubicBezTo>
                  <a:cubicBezTo>
                    <a:pt x="151616" y="3527375"/>
                    <a:pt x="190838" y="3524835"/>
                    <a:pt x="228098" y="3527375"/>
                  </a:cubicBezTo>
                  <a:cubicBezTo>
                    <a:pt x="288892" y="3531185"/>
                    <a:pt x="349686" y="3533725"/>
                    <a:pt x="410479" y="3532455"/>
                  </a:cubicBezTo>
                  <a:cubicBezTo>
                    <a:pt x="449701" y="3531185"/>
                    <a:pt x="486961" y="3533725"/>
                    <a:pt x="526183" y="3533725"/>
                  </a:cubicBezTo>
                  <a:cubicBezTo>
                    <a:pt x="583054" y="3533725"/>
                    <a:pt x="639926" y="3532455"/>
                    <a:pt x="696797" y="3533725"/>
                  </a:cubicBezTo>
                  <a:cubicBezTo>
                    <a:pt x="781124" y="3534995"/>
                    <a:pt x="1706756" y="3524835"/>
                    <a:pt x="1793043" y="3527375"/>
                  </a:cubicBezTo>
                  <a:cubicBezTo>
                    <a:pt x="1830304" y="3528645"/>
                    <a:pt x="1867564" y="3529915"/>
                    <a:pt x="1902864" y="3529915"/>
                  </a:cubicBezTo>
                  <a:cubicBezTo>
                    <a:pt x="1967580" y="3532455"/>
                    <a:pt x="2030334" y="3528645"/>
                    <a:pt x="2095050" y="3532455"/>
                  </a:cubicBezTo>
                  <a:cubicBezTo>
                    <a:pt x="2147999" y="3534995"/>
                    <a:pt x="2200948" y="3534995"/>
                    <a:pt x="2253898" y="3537535"/>
                  </a:cubicBezTo>
                  <a:cubicBezTo>
                    <a:pt x="2332341" y="3541345"/>
                    <a:pt x="2410785" y="3543885"/>
                    <a:pt x="2489228" y="3545155"/>
                  </a:cubicBezTo>
                  <a:cubicBezTo>
                    <a:pt x="2518644" y="3545155"/>
                    <a:pt x="2537868" y="3543885"/>
                    <a:pt x="2558189" y="3543885"/>
                  </a:cubicBezTo>
                  <a:close/>
                </a:path>
              </a:pathLst>
            </a:custGeom>
            <a:solidFill>
              <a:srgbClr val="19688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47637" y="2737984"/>
            <a:ext cx="2056071" cy="1374998"/>
          </a:xfrm>
          <a:custGeom>
            <a:avLst/>
            <a:gdLst/>
            <a:ahLst/>
            <a:cxnLst/>
            <a:rect r="r" b="b" t="t" l="l"/>
            <a:pathLst>
              <a:path h="1374998" w="2056071">
                <a:moveTo>
                  <a:pt x="0" y="0"/>
                </a:moveTo>
                <a:lnTo>
                  <a:pt x="2056071" y="0"/>
                </a:lnTo>
                <a:lnTo>
                  <a:pt x="2056071" y="1374998"/>
                </a:lnTo>
                <a:lnTo>
                  <a:pt x="0" y="1374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56651" y="4067229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8"/>
                </a:lnTo>
                <a:lnTo>
                  <a:pt x="0" y="63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41314" y="4735945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8"/>
                </a:lnTo>
                <a:lnTo>
                  <a:pt x="0" y="63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15504" y="4067229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8"/>
                </a:lnTo>
                <a:lnTo>
                  <a:pt x="0" y="63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8415" y="4735945"/>
            <a:ext cx="321930" cy="429240"/>
          </a:xfrm>
          <a:custGeom>
            <a:avLst/>
            <a:gdLst/>
            <a:ahLst/>
            <a:cxnLst/>
            <a:rect r="r" b="b" t="t" l="l"/>
            <a:pathLst>
              <a:path h="429240" w="321930">
                <a:moveTo>
                  <a:pt x="0" y="0"/>
                </a:moveTo>
                <a:lnTo>
                  <a:pt x="321930" y="0"/>
                </a:lnTo>
                <a:lnTo>
                  <a:pt x="321930" y="429241"/>
                </a:lnTo>
                <a:lnTo>
                  <a:pt x="0" y="42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88464" y="4633112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31894" y="3922276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31894" y="4633112"/>
            <a:ext cx="336279" cy="448372"/>
          </a:xfrm>
          <a:custGeom>
            <a:avLst/>
            <a:gdLst/>
            <a:ahLst/>
            <a:cxnLst/>
            <a:rect r="r" b="b" t="t" l="l"/>
            <a:pathLst>
              <a:path h="448372" w="336279">
                <a:moveTo>
                  <a:pt x="0" y="0"/>
                </a:moveTo>
                <a:lnTo>
                  <a:pt x="336279" y="0"/>
                </a:lnTo>
                <a:lnTo>
                  <a:pt x="336279" y="448372"/>
                </a:lnTo>
                <a:lnTo>
                  <a:pt x="0" y="448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99680" y="5200834"/>
            <a:ext cx="333151" cy="444202"/>
          </a:xfrm>
          <a:custGeom>
            <a:avLst/>
            <a:gdLst/>
            <a:ahLst/>
            <a:cxnLst/>
            <a:rect r="r" b="b" t="t" l="l"/>
            <a:pathLst>
              <a:path h="444202" w="333151">
                <a:moveTo>
                  <a:pt x="0" y="0"/>
                </a:moveTo>
                <a:lnTo>
                  <a:pt x="333152" y="0"/>
                </a:lnTo>
                <a:lnTo>
                  <a:pt x="333152" y="444201"/>
                </a:lnTo>
                <a:lnTo>
                  <a:pt x="0" y="44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778103" y="5183944"/>
            <a:ext cx="321930" cy="429240"/>
          </a:xfrm>
          <a:custGeom>
            <a:avLst/>
            <a:gdLst/>
            <a:ahLst/>
            <a:cxnLst/>
            <a:rect r="r" b="b" t="t" l="l"/>
            <a:pathLst>
              <a:path h="429240" w="321930">
                <a:moveTo>
                  <a:pt x="0" y="0"/>
                </a:moveTo>
                <a:lnTo>
                  <a:pt x="321930" y="0"/>
                </a:lnTo>
                <a:lnTo>
                  <a:pt x="321930" y="429240"/>
                </a:lnTo>
                <a:lnTo>
                  <a:pt x="0" y="429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574863" y="4112982"/>
            <a:ext cx="333151" cy="444202"/>
          </a:xfrm>
          <a:custGeom>
            <a:avLst/>
            <a:gdLst/>
            <a:ahLst/>
            <a:cxnLst/>
            <a:rect r="r" b="b" t="t" l="l"/>
            <a:pathLst>
              <a:path h="444202" w="333151">
                <a:moveTo>
                  <a:pt x="0" y="0"/>
                </a:moveTo>
                <a:lnTo>
                  <a:pt x="333151" y="0"/>
                </a:lnTo>
                <a:lnTo>
                  <a:pt x="333151" y="444201"/>
                </a:lnTo>
                <a:lnTo>
                  <a:pt x="0" y="44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364326" y="2737984"/>
            <a:ext cx="2056071" cy="1374998"/>
          </a:xfrm>
          <a:custGeom>
            <a:avLst/>
            <a:gdLst/>
            <a:ahLst/>
            <a:cxnLst/>
            <a:rect r="r" b="b" t="t" l="l"/>
            <a:pathLst>
              <a:path h="1374998" w="2056071">
                <a:moveTo>
                  <a:pt x="0" y="0"/>
                </a:moveTo>
                <a:lnTo>
                  <a:pt x="2056071" y="0"/>
                </a:lnTo>
                <a:lnTo>
                  <a:pt x="2056071" y="1374998"/>
                </a:lnTo>
                <a:lnTo>
                  <a:pt x="0" y="1374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473340" y="4067229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8"/>
                </a:lnTo>
                <a:lnTo>
                  <a:pt x="0" y="63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858004" y="4735945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8"/>
                </a:lnTo>
                <a:lnTo>
                  <a:pt x="0" y="63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032193" y="4067229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8"/>
                </a:lnTo>
                <a:lnTo>
                  <a:pt x="0" y="63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465104" y="4735945"/>
            <a:ext cx="321930" cy="429240"/>
          </a:xfrm>
          <a:custGeom>
            <a:avLst/>
            <a:gdLst/>
            <a:ahLst/>
            <a:cxnLst/>
            <a:rect r="r" b="b" t="t" l="l"/>
            <a:pathLst>
              <a:path h="429240" w="321930">
                <a:moveTo>
                  <a:pt x="0" y="0"/>
                </a:moveTo>
                <a:lnTo>
                  <a:pt x="321930" y="0"/>
                </a:lnTo>
                <a:lnTo>
                  <a:pt x="321930" y="429241"/>
                </a:lnTo>
                <a:lnTo>
                  <a:pt x="0" y="42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405153" y="4633112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948583" y="3922276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948583" y="4633112"/>
            <a:ext cx="336279" cy="448372"/>
          </a:xfrm>
          <a:custGeom>
            <a:avLst/>
            <a:gdLst/>
            <a:ahLst/>
            <a:cxnLst/>
            <a:rect r="r" b="b" t="t" l="l"/>
            <a:pathLst>
              <a:path h="448372" w="336279">
                <a:moveTo>
                  <a:pt x="0" y="0"/>
                </a:moveTo>
                <a:lnTo>
                  <a:pt x="336279" y="0"/>
                </a:lnTo>
                <a:lnTo>
                  <a:pt x="336279" y="448372"/>
                </a:lnTo>
                <a:lnTo>
                  <a:pt x="0" y="448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616370" y="5200834"/>
            <a:ext cx="333151" cy="444202"/>
          </a:xfrm>
          <a:custGeom>
            <a:avLst/>
            <a:gdLst/>
            <a:ahLst/>
            <a:cxnLst/>
            <a:rect r="r" b="b" t="t" l="l"/>
            <a:pathLst>
              <a:path h="444202" w="333151">
                <a:moveTo>
                  <a:pt x="0" y="0"/>
                </a:moveTo>
                <a:lnTo>
                  <a:pt x="333151" y="0"/>
                </a:lnTo>
                <a:lnTo>
                  <a:pt x="333151" y="444201"/>
                </a:lnTo>
                <a:lnTo>
                  <a:pt x="0" y="44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864743" y="5215795"/>
            <a:ext cx="321930" cy="429240"/>
          </a:xfrm>
          <a:custGeom>
            <a:avLst/>
            <a:gdLst/>
            <a:ahLst/>
            <a:cxnLst/>
            <a:rect r="r" b="b" t="t" l="l"/>
            <a:pathLst>
              <a:path h="429240" w="321930">
                <a:moveTo>
                  <a:pt x="0" y="0"/>
                </a:moveTo>
                <a:lnTo>
                  <a:pt x="321930" y="0"/>
                </a:lnTo>
                <a:lnTo>
                  <a:pt x="321930" y="429240"/>
                </a:lnTo>
                <a:lnTo>
                  <a:pt x="0" y="429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591552" y="4112982"/>
            <a:ext cx="333151" cy="444202"/>
          </a:xfrm>
          <a:custGeom>
            <a:avLst/>
            <a:gdLst/>
            <a:ahLst/>
            <a:cxnLst/>
            <a:rect r="r" b="b" t="t" l="l"/>
            <a:pathLst>
              <a:path h="444202" w="333151">
                <a:moveTo>
                  <a:pt x="0" y="0"/>
                </a:moveTo>
                <a:lnTo>
                  <a:pt x="333151" y="0"/>
                </a:lnTo>
                <a:lnTo>
                  <a:pt x="333151" y="444201"/>
                </a:lnTo>
                <a:lnTo>
                  <a:pt x="0" y="44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347637" y="6137059"/>
            <a:ext cx="2056071" cy="1374998"/>
          </a:xfrm>
          <a:custGeom>
            <a:avLst/>
            <a:gdLst/>
            <a:ahLst/>
            <a:cxnLst/>
            <a:rect r="r" b="b" t="t" l="l"/>
            <a:pathLst>
              <a:path h="1374998" w="2056071">
                <a:moveTo>
                  <a:pt x="0" y="0"/>
                </a:moveTo>
                <a:lnTo>
                  <a:pt x="2056071" y="0"/>
                </a:lnTo>
                <a:lnTo>
                  <a:pt x="2056071" y="1374998"/>
                </a:lnTo>
                <a:lnTo>
                  <a:pt x="0" y="1374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56651" y="7466305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841314" y="8135020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8"/>
                </a:lnTo>
                <a:lnTo>
                  <a:pt x="0" y="63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015504" y="7466305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48415" y="8135020"/>
            <a:ext cx="321930" cy="429240"/>
          </a:xfrm>
          <a:custGeom>
            <a:avLst/>
            <a:gdLst/>
            <a:ahLst/>
            <a:cxnLst/>
            <a:rect r="r" b="b" t="t" l="l"/>
            <a:pathLst>
              <a:path h="429240" w="321930">
                <a:moveTo>
                  <a:pt x="0" y="0"/>
                </a:moveTo>
                <a:lnTo>
                  <a:pt x="321930" y="0"/>
                </a:lnTo>
                <a:lnTo>
                  <a:pt x="321930" y="429241"/>
                </a:lnTo>
                <a:lnTo>
                  <a:pt x="0" y="42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388464" y="8032187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931894" y="7321351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931894" y="8032187"/>
            <a:ext cx="336279" cy="448372"/>
          </a:xfrm>
          <a:custGeom>
            <a:avLst/>
            <a:gdLst/>
            <a:ahLst/>
            <a:cxnLst/>
            <a:rect r="r" b="b" t="t" l="l"/>
            <a:pathLst>
              <a:path h="448372" w="336279">
                <a:moveTo>
                  <a:pt x="0" y="0"/>
                </a:moveTo>
                <a:lnTo>
                  <a:pt x="336279" y="0"/>
                </a:lnTo>
                <a:lnTo>
                  <a:pt x="336279" y="448372"/>
                </a:lnTo>
                <a:lnTo>
                  <a:pt x="0" y="448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99680" y="8599909"/>
            <a:ext cx="333151" cy="444202"/>
          </a:xfrm>
          <a:custGeom>
            <a:avLst/>
            <a:gdLst/>
            <a:ahLst/>
            <a:cxnLst/>
            <a:rect r="r" b="b" t="t" l="l"/>
            <a:pathLst>
              <a:path h="444202" w="333151">
                <a:moveTo>
                  <a:pt x="0" y="0"/>
                </a:moveTo>
                <a:lnTo>
                  <a:pt x="333152" y="0"/>
                </a:lnTo>
                <a:lnTo>
                  <a:pt x="333152" y="444201"/>
                </a:lnTo>
                <a:lnTo>
                  <a:pt x="0" y="44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818064" y="8607389"/>
            <a:ext cx="321930" cy="429240"/>
          </a:xfrm>
          <a:custGeom>
            <a:avLst/>
            <a:gdLst/>
            <a:ahLst/>
            <a:cxnLst/>
            <a:rect r="r" b="b" t="t" l="l"/>
            <a:pathLst>
              <a:path h="429240" w="321930">
                <a:moveTo>
                  <a:pt x="0" y="0"/>
                </a:moveTo>
                <a:lnTo>
                  <a:pt x="321931" y="0"/>
                </a:lnTo>
                <a:lnTo>
                  <a:pt x="321931" y="429241"/>
                </a:lnTo>
                <a:lnTo>
                  <a:pt x="0" y="42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574863" y="7512057"/>
            <a:ext cx="333151" cy="444202"/>
          </a:xfrm>
          <a:custGeom>
            <a:avLst/>
            <a:gdLst/>
            <a:ahLst/>
            <a:cxnLst/>
            <a:rect r="r" b="b" t="t" l="l"/>
            <a:pathLst>
              <a:path h="444202" w="333151">
                <a:moveTo>
                  <a:pt x="0" y="0"/>
                </a:moveTo>
                <a:lnTo>
                  <a:pt x="333151" y="0"/>
                </a:lnTo>
                <a:lnTo>
                  <a:pt x="333151" y="444201"/>
                </a:lnTo>
                <a:lnTo>
                  <a:pt x="0" y="44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4364326" y="6137059"/>
            <a:ext cx="2056071" cy="1374998"/>
          </a:xfrm>
          <a:custGeom>
            <a:avLst/>
            <a:gdLst/>
            <a:ahLst/>
            <a:cxnLst/>
            <a:rect r="r" b="b" t="t" l="l"/>
            <a:pathLst>
              <a:path h="1374998" w="2056071">
                <a:moveTo>
                  <a:pt x="0" y="0"/>
                </a:moveTo>
                <a:lnTo>
                  <a:pt x="2056071" y="0"/>
                </a:lnTo>
                <a:lnTo>
                  <a:pt x="2056071" y="1374998"/>
                </a:lnTo>
                <a:lnTo>
                  <a:pt x="0" y="1374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473340" y="7466305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858004" y="8135020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8"/>
                </a:lnTo>
                <a:lnTo>
                  <a:pt x="0" y="63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032193" y="7466305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465104" y="8135020"/>
            <a:ext cx="321930" cy="429240"/>
          </a:xfrm>
          <a:custGeom>
            <a:avLst/>
            <a:gdLst/>
            <a:ahLst/>
            <a:cxnLst/>
            <a:rect r="r" b="b" t="t" l="l"/>
            <a:pathLst>
              <a:path h="429240" w="321930">
                <a:moveTo>
                  <a:pt x="0" y="0"/>
                </a:moveTo>
                <a:lnTo>
                  <a:pt x="321930" y="0"/>
                </a:lnTo>
                <a:lnTo>
                  <a:pt x="321930" y="429241"/>
                </a:lnTo>
                <a:lnTo>
                  <a:pt x="0" y="42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405153" y="8032187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1" y="0"/>
                </a:lnTo>
                <a:lnTo>
                  <a:pt x="476181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5948583" y="7321351"/>
            <a:ext cx="476180" cy="634907"/>
          </a:xfrm>
          <a:custGeom>
            <a:avLst/>
            <a:gdLst/>
            <a:ahLst/>
            <a:cxnLst/>
            <a:rect r="r" b="b" t="t" l="l"/>
            <a:pathLst>
              <a:path h="634907" w="476180">
                <a:moveTo>
                  <a:pt x="0" y="0"/>
                </a:moveTo>
                <a:lnTo>
                  <a:pt x="476180" y="0"/>
                </a:lnTo>
                <a:lnTo>
                  <a:pt x="476180" y="634907"/>
                </a:lnTo>
                <a:lnTo>
                  <a:pt x="0" y="634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5948583" y="8032187"/>
            <a:ext cx="336279" cy="448372"/>
          </a:xfrm>
          <a:custGeom>
            <a:avLst/>
            <a:gdLst/>
            <a:ahLst/>
            <a:cxnLst/>
            <a:rect r="r" b="b" t="t" l="l"/>
            <a:pathLst>
              <a:path h="448372" w="336279">
                <a:moveTo>
                  <a:pt x="0" y="0"/>
                </a:moveTo>
                <a:lnTo>
                  <a:pt x="336279" y="0"/>
                </a:lnTo>
                <a:lnTo>
                  <a:pt x="336279" y="448372"/>
                </a:lnTo>
                <a:lnTo>
                  <a:pt x="0" y="448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4616370" y="8599909"/>
            <a:ext cx="333151" cy="444202"/>
          </a:xfrm>
          <a:custGeom>
            <a:avLst/>
            <a:gdLst/>
            <a:ahLst/>
            <a:cxnLst/>
            <a:rect r="r" b="b" t="t" l="l"/>
            <a:pathLst>
              <a:path h="444202" w="333151">
                <a:moveTo>
                  <a:pt x="0" y="0"/>
                </a:moveTo>
                <a:lnTo>
                  <a:pt x="333151" y="0"/>
                </a:lnTo>
                <a:lnTo>
                  <a:pt x="333151" y="444201"/>
                </a:lnTo>
                <a:lnTo>
                  <a:pt x="0" y="44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5864743" y="8614870"/>
            <a:ext cx="321930" cy="429240"/>
          </a:xfrm>
          <a:custGeom>
            <a:avLst/>
            <a:gdLst/>
            <a:ahLst/>
            <a:cxnLst/>
            <a:rect r="r" b="b" t="t" l="l"/>
            <a:pathLst>
              <a:path h="429240" w="321930">
                <a:moveTo>
                  <a:pt x="0" y="0"/>
                </a:moveTo>
                <a:lnTo>
                  <a:pt x="321930" y="0"/>
                </a:lnTo>
                <a:lnTo>
                  <a:pt x="321930" y="429240"/>
                </a:lnTo>
                <a:lnTo>
                  <a:pt x="0" y="429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5591552" y="7512057"/>
            <a:ext cx="333151" cy="444202"/>
          </a:xfrm>
          <a:custGeom>
            <a:avLst/>
            <a:gdLst/>
            <a:ahLst/>
            <a:cxnLst/>
            <a:rect r="r" b="b" t="t" l="l"/>
            <a:pathLst>
              <a:path h="444202" w="333151">
                <a:moveTo>
                  <a:pt x="0" y="0"/>
                </a:moveTo>
                <a:lnTo>
                  <a:pt x="333151" y="0"/>
                </a:lnTo>
                <a:lnTo>
                  <a:pt x="333151" y="444201"/>
                </a:lnTo>
                <a:lnTo>
                  <a:pt x="0" y="44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396726" y="385061"/>
            <a:ext cx="2467919" cy="2369202"/>
          </a:xfrm>
          <a:custGeom>
            <a:avLst/>
            <a:gdLst/>
            <a:ahLst/>
            <a:cxnLst/>
            <a:rect r="r" b="b" t="t" l="l"/>
            <a:pathLst>
              <a:path h="2369202" w="2467919">
                <a:moveTo>
                  <a:pt x="0" y="0"/>
                </a:moveTo>
                <a:lnTo>
                  <a:pt x="2467919" y="0"/>
                </a:lnTo>
                <a:lnTo>
                  <a:pt x="2467919" y="2369202"/>
                </a:lnTo>
                <a:lnTo>
                  <a:pt x="0" y="23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770345" y="3211463"/>
            <a:ext cx="1399639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seven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787034" y="3211463"/>
            <a:ext cx="1399639" cy="48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three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770345" y="6610538"/>
            <a:ext cx="1399639" cy="48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nine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787034" y="6610538"/>
            <a:ext cx="1399639" cy="48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two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834206" y="962524"/>
            <a:ext cx="416095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Bobby Jones 2"/>
                <a:ea typeface="Bobby Jones 2"/>
                <a:cs typeface="Bobby Jones 2"/>
                <a:sym typeface="Bobby Jones 2"/>
              </a:rPr>
              <a:t>Counting Raindrops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064908" y="1500369"/>
            <a:ext cx="3586192" cy="494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5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Using the word clue written in the cloud, color the correct number of raindrops.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6597" y="692730"/>
            <a:ext cx="6279205" cy="8672940"/>
            <a:chOff x="0" y="0"/>
            <a:chExt cx="2579563" cy="35629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556703" cy="3534995"/>
            </a:xfrm>
            <a:custGeom>
              <a:avLst/>
              <a:gdLst/>
              <a:ahLst/>
              <a:cxnLst/>
              <a:rect r="r" b="b" t="t" l="l"/>
              <a:pathLst>
                <a:path h="3534995" w="2556703">
                  <a:moveTo>
                    <a:pt x="2556703" y="3534995"/>
                  </a:moveTo>
                  <a:lnTo>
                    <a:pt x="0" y="3527375"/>
                  </a:lnTo>
                  <a:lnTo>
                    <a:pt x="0" y="1239255"/>
                  </a:lnTo>
                  <a:lnTo>
                    <a:pt x="17780" y="19050"/>
                  </a:lnTo>
                  <a:lnTo>
                    <a:pt x="1272786" y="0"/>
                  </a:lnTo>
                  <a:lnTo>
                    <a:pt x="25376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581048" cy="3560959"/>
            </a:xfrm>
            <a:custGeom>
              <a:avLst/>
              <a:gdLst/>
              <a:ahLst/>
              <a:cxnLst/>
              <a:rect r="r" b="b" t="t" l="l"/>
              <a:pathLst>
                <a:path h="3560959" w="2581048">
                  <a:moveTo>
                    <a:pt x="2548028" y="21590"/>
                  </a:moveTo>
                  <a:cubicBezTo>
                    <a:pt x="2549299" y="34290"/>
                    <a:pt x="2549299" y="44450"/>
                    <a:pt x="2550568" y="54610"/>
                  </a:cubicBezTo>
                  <a:cubicBezTo>
                    <a:pt x="2553108" y="117501"/>
                    <a:pt x="2554378" y="194485"/>
                    <a:pt x="2556918" y="268719"/>
                  </a:cubicBezTo>
                  <a:cubicBezTo>
                    <a:pt x="2556918" y="375947"/>
                    <a:pt x="2569618" y="2490260"/>
                    <a:pt x="2575968" y="2597488"/>
                  </a:cubicBezTo>
                  <a:cubicBezTo>
                    <a:pt x="2582318" y="2759705"/>
                    <a:pt x="2578508" y="2924671"/>
                    <a:pt x="2578508" y="3086887"/>
                  </a:cubicBezTo>
                  <a:cubicBezTo>
                    <a:pt x="2578508" y="3229857"/>
                    <a:pt x="2579778" y="3361830"/>
                    <a:pt x="2581049" y="3500705"/>
                  </a:cubicBezTo>
                  <a:cubicBezTo>
                    <a:pt x="2581049" y="3522295"/>
                    <a:pt x="2581049" y="3536265"/>
                    <a:pt x="2581049" y="3560395"/>
                  </a:cubicBezTo>
                  <a:cubicBezTo>
                    <a:pt x="2558189" y="3560395"/>
                    <a:pt x="2537868" y="3561665"/>
                    <a:pt x="2514722" y="3560395"/>
                  </a:cubicBezTo>
                  <a:cubicBezTo>
                    <a:pt x="2387251" y="3555315"/>
                    <a:pt x="2257820" y="3561665"/>
                    <a:pt x="2130350" y="3556585"/>
                  </a:cubicBezTo>
                  <a:cubicBezTo>
                    <a:pt x="2053867" y="3552775"/>
                    <a:pt x="1979346" y="3555315"/>
                    <a:pt x="1902864" y="3552775"/>
                  </a:cubicBezTo>
                  <a:cubicBezTo>
                    <a:pt x="1867564" y="3551505"/>
                    <a:pt x="1832265" y="3550235"/>
                    <a:pt x="1796965" y="3548965"/>
                  </a:cubicBezTo>
                  <a:cubicBezTo>
                    <a:pt x="1775393" y="3548965"/>
                    <a:pt x="1755783" y="3550235"/>
                    <a:pt x="1734211" y="3550235"/>
                  </a:cubicBezTo>
                  <a:cubicBezTo>
                    <a:pt x="1679300" y="3548965"/>
                    <a:pt x="1528297" y="3550235"/>
                    <a:pt x="1473387" y="3548965"/>
                  </a:cubicBezTo>
                  <a:cubicBezTo>
                    <a:pt x="1434165" y="3547695"/>
                    <a:pt x="649731" y="3556585"/>
                    <a:pt x="610510" y="3555315"/>
                  </a:cubicBezTo>
                  <a:cubicBezTo>
                    <a:pt x="600704" y="3555315"/>
                    <a:pt x="588938" y="3556585"/>
                    <a:pt x="579132" y="3556585"/>
                  </a:cubicBezTo>
                  <a:cubicBezTo>
                    <a:pt x="555599" y="3556585"/>
                    <a:pt x="534027" y="3557855"/>
                    <a:pt x="510494" y="3557855"/>
                  </a:cubicBezTo>
                  <a:cubicBezTo>
                    <a:pt x="451662" y="3557855"/>
                    <a:pt x="394790" y="3556585"/>
                    <a:pt x="335958" y="3555315"/>
                  </a:cubicBezTo>
                  <a:cubicBezTo>
                    <a:pt x="300658" y="3554045"/>
                    <a:pt x="265359" y="3552775"/>
                    <a:pt x="232020" y="3551505"/>
                  </a:cubicBezTo>
                  <a:cubicBezTo>
                    <a:pt x="169266" y="3550235"/>
                    <a:pt x="106511" y="3548965"/>
                    <a:pt x="44665" y="3548965"/>
                  </a:cubicBezTo>
                  <a:cubicBezTo>
                    <a:pt x="34505" y="3548965"/>
                    <a:pt x="25615" y="3548965"/>
                    <a:pt x="15455" y="3547695"/>
                  </a:cubicBezTo>
                  <a:cubicBezTo>
                    <a:pt x="6565" y="3546425"/>
                    <a:pt x="1485" y="3540075"/>
                    <a:pt x="4025" y="3531185"/>
                  </a:cubicBezTo>
                  <a:cubicBezTo>
                    <a:pt x="12915" y="3499302"/>
                    <a:pt x="9105" y="3430566"/>
                    <a:pt x="7835" y="3359081"/>
                  </a:cubicBezTo>
                  <a:cubicBezTo>
                    <a:pt x="6565" y="3213361"/>
                    <a:pt x="2755" y="3070390"/>
                    <a:pt x="4025" y="2924671"/>
                  </a:cubicBezTo>
                  <a:cubicBezTo>
                    <a:pt x="1485" y="2743208"/>
                    <a:pt x="-3595" y="496922"/>
                    <a:pt x="4025" y="312710"/>
                  </a:cubicBezTo>
                  <a:cubicBezTo>
                    <a:pt x="5295" y="276968"/>
                    <a:pt x="4025" y="238476"/>
                    <a:pt x="5295" y="202733"/>
                  </a:cubicBezTo>
                  <a:cubicBezTo>
                    <a:pt x="6565" y="144995"/>
                    <a:pt x="9105" y="8175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7484" y="30480"/>
                    <a:pt x="88861" y="29210"/>
                  </a:cubicBezTo>
                  <a:cubicBezTo>
                    <a:pt x="141811" y="25400"/>
                    <a:pt x="194760" y="22860"/>
                    <a:pt x="249670" y="20320"/>
                  </a:cubicBezTo>
                  <a:cubicBezTo>
                    <a:pt x="286931" y="17780"/>
                    <a:pt x="324191" y="16510"/>
                    <a:pt x="359491" y="13970"/>
                  </a:cubicBezTo>
                  <a:cubicBezTo>
                    <a:pt x="394790" y="11430"/>
                    <a:pt x="432051" y="8890"/>
                    <a:pt x="467351" y="8890"/>
                  </a:cubicBezTo>
                  <a:cubicBezTo>
                    <a:pt x="506572" y="7620"/>
                    <a:pt x="545794" y="10160"/>
                    <a:pt x="585016" y="8890"/>
                  </a:cubicBezTo>
                  <a:cubicBezTo>
                    <a:pt x="634043" y="8890"/>
                    <a:pt x="1522414" y="6350"/>
                    <a:pt x="1571441" y="5080"/>
                  </a:cubicBezTo>
                  <a:cubicBezTo>
                    <a:pt x="1618507" y="3810"/>
                    <a:pt x="1665573" y="2540"/>
                    <a:pt x="1714600" y="2540"/>
                  </a:cubicBezTo>
                  <a:cubicBezTo>
                    <a:pt x="1795004" y="1270"/>
                    <a:pt x="1873448" y="0"/>
                    <a:pt x="1953852" y="0"/>
                  </a:cubicBezTo>
                  <a:cubicBezTo>
                    <a:pt x="1987191" y="0"/>
                    <a:pt x="2022490" y="2540"/>
                    <a:pt x="2055828" y="2540"/>
                  </a:cubicBezTo>
                  <a:cubicBezTo>
                    <a:pt x="2147999" y="3810"/>
                    <a:pt x="2242131" y="5080"/>
                    <a:pt x="2334302" y="7620"/>
                  </a:cubicBezTo>
                  <a:cubicBezTo>
                    <a:pt x="2383329" y="8890"/>
                    <a:pt x="2432356" y="12700"/>
                    <a:pt x="2481384" y="16510"/>
                  </a:cubicBezTo>
                  <a:cubicBezTo>
                    <a:pt x="2493150" y="16510"/>
                    <a:pt x="2504917" y="16510"/>
                    <a:pt x="2514722" y="16510"/>
                  </a:cubicBezTo>
                  <a:cubicBezTo>
                    <a:pt x="2528978" y="17780"/>
                    <a:pt x="2537868" y="20320"/>
                    <a:pt x="2548028" y="21590"/>
                  </a:cubicBezTo>
                  <a:close/>
                  <a:moveTo>
                    <a:pt x="2558189" y="3543885"/>
                  </a:moveTo>
                  <a:cubicBezTo>
                    <a:pt x="2559459" y="3527375"/>
                    <a:pt x="2560728" y="3514675"/>
                    <a:pt x="2560728" y="3501975"/>
                  </a:cubicBezTo>
                  <a:cubicBezTo>
                    <a:pt x="2559459" y="3348083"/>
                    <a:pt x="2558189" y="3202363"/>
                    <a:pt x="2558189" y="3045645"/>
                  </a:cubicBezTo>
                  <a:cubicBezTo>
                    <a:pt x="2558189" y="2974160"/>
                    <a:pt x="2560728" y="2902675"/>
                    <a:pt x="2559459" y="2831190"/>
                  </a:cubicBezTo>
                  <a:cubicBezTo>
                    <a:pt x="2559459" y="2765203"/>
                    <a:pt x="2558189" y="2696468"/>
                    <a:pt x="2556918" y="2630481"/>
                  </a:cubicBezTo>
                  <a:cubicBezTo>
                    <a:pt x="2551839" y="2528752"/>
                    <a:pt x="2540409" y="422687"/>
                    <a:pt x="2540409" y="320959"/>
                  </a:cubicBezTo>
                  <a:cubicBezTo>
                    <a:pt x="2537868" y="235726"/>
                    <a:pt x="2535328" y="147744"/>
                    <a:pt x="2532789" y="63500"/>
                  </a:cubicBezTo>
                  <a:cubicBezTo>
                    <a:pt x="2531518" y="44450"/>
                    <a:pt x="2530249" y="43180"/>
                    <a:pt x="2508839" y="41910"/>
                  </a:cubicBezTo>
                  <a:cubicBezTo>
                    <a:pt x="2502955" y="41910"/>
                    <a:pt x="2499033" y="41910"/>
                    <a:pt x="2493150" y="40640"/>
                  </a:cubicBezTo>
                  <a:cubicBezTo>
                    <a:pt x="2444123" y="36830"/>
                    <a:pt x="2393135" y="31750"/>
                    <a:pt x="2344108" y="30480"/>
                  </a:cubicBezTo>
                  <a:cubicBezTo>
                    <a:pt x="2224482" y="26670"/>
                    <a:pt x="2102895" y="25400"/>
                    <a:pt x="1983268" y="22860"/>
                  </a:cubicBezTo>
                  <a:cubicBezTo>
                    <a:pt x="1965619" y="22860"/>
                    <a:pt x="1946008" y="22860"/>
                    <a:pt x="1928358" y="22860"/>
                  </a:cubicBezTo>
                  <a:cubicBezTo>
                    <a:pt x="1898942" y="22860"/>
                    <a:pt x="1869526" y="22860"/>
                    <a:pt x="1842070" y="22860"/>
                  </a:cubicBezTo>
                  <a:cubicBezTo>
                    <a:pt x="1779316" y="22860"/>
                    <a:pt x="1716561" y="22860"/>
                    <a:pt x="1655767" y="24130"/>
                  </a:cubicBezTo>
                  <a:cubicBezTo>
                    <a:pt x="1602818" y="25400"/>
                    <a:pt x="710525" y="29210"/>
                    <a:pt x="657576" y="29210"/>
                  </a:cubicBezTo>
                  <a:cubicBezTo>
                    <a:pt x="571288" y="29210"/>
                    <a:pt x="485000" y="26670"/>
                    <a:pt x="398713" y="33020"/>
                  </a:cubicBezTo>
                  <a:cubicBezTo>
                    <a:pt x="353608" y="36830"/>
                    <a:pt x="310464" y="36830"/>
                    <a:pt x="267320" y="38100"/>
                  </a:cubicBezTo>
                  <a:cubicBezTo>
                    <a:pt x="192799" y="41910"/>
                    <a:pt x="118278" y="45720"/>
                    <a:pt x="45935" y="50800"/>
                  </a:cubicBezTo>
                  <a:cubicBezTo>
                    <a:pt x="33235" y="50800"/>
                    <a:pt x="30695" y="53340"/>
                    <a:pt x="29425" y="73510"/>
                  </a:cubicBezTo>
                  <a:cubicBezTo>
                    <a:pt x="28155" y="123000"/>
                    <a:pt x="28155" y="172489"/>
                    <a:pt x="26885" y="221979"/>
                  </a:cubicBezTo>
                  <a:cubicBezTo>
                    <a:pt x="25615" y="304462"/>
                    <a:pt x="23075" y="384196"/>
                    <a:pt x="21805" y="466678"/>
                  </a:cubicBezTo>
                  <a:cubicBezTo>
                    <a:pt x="16725" y="554660"/>
                    <a:pt x="23075" y="2704716"/>
                    <a:pt x="25615" y="2792698"/>
                  </a:cubicBezTo>
                  <a:cubicBezTo>
                    <a:pt x="25615" y="2886178"/>
                    <a:pt x="25615" y="2982408"/>
                    <a:pt x="26885" y="3075889"/>
                  </a:cubicBezTo>
                  <a:cubicBezTo>
                    <a:pt x="26885" y="3144625"/>
                    <a:pt x="29425" y="3213361"/>
                    <a:pt x="29425" y="3282097"/>
                  </a:cubicBezTo>
                  <a:cubicBezTo>
                    <a:pt x="29425" y="3356331"/>
                    <a:pt x="29425" y="3430566"/>
                    <a:pt x="28155" y="3501975"/>
                  </a:cubicBezTo>
                  <a:cubicBezTo>
                    <a:pt x="28155" y="3505785"/>
                    <a:pt x="28155" y="3508325"/>
                    <a:pt x="28155" y="3512135"/>
                  </a:cubicBezTo>
                  <a:cubicBezTo>
                    <a:pt x="28155" y="3522295"/>
                    <a:pt x="31965" y="3526105"/>
                    <a:pt x="40855" y="3526105"/>
                  </a:cubicBezTo>
                  <a:cubicBezTo>
                    <a:pt x="61406" y="3526105"/>
                    <a:pt x="88861" y="3527375"/>
                    <a:pt x="114355" y="3527375"/>
                  </a:cubicBezTo>
                  <a:cubicBezTo>
                    <a:pt x="151616" y="3527375"/>
                    <a:pt x="190838" y="3524835"/>
                    <a:pt x="228098" y="3527375"/>
                  </a:cubicBezTo>
                  <a:cubicBezTo>
                    <a:pt x="288892" y="3531185"/>
                    <a:pt x="349686" y="3533725"/>
                    <a:pt x="410479" y="3532455"/>
                  </a:cubicBezTo>
                  <a:cubicBezTo>
                    <a:pt x="449701" y="3531185"/>
                    <a:pt x="486961" y="3533725"/>
                    <a:pt x="526183" y="3533725"/>
                  </a:cubicBezTo>
                  <a:cubicBezTo>
                    <a:pt x="583054" y="3533725"/>
                    <a:pt x="639926" y="3532455"/>
                    <a:pt x="696797" y="3533725"/>
                  </a:cubicBezTo>
                  <a:cubicBezTo>
                    <a:pt x="781124" y="3534995"/>
                    <a:pt x="1706756" y="3524835"/>
                    <a:pt x="1793043" y="3527375"/>
                  </a:cubicBezTo>
                  <a:cubicBezTo>
                    <a:pt x="1830304" y="3528645"/>
                    <a:pt x="1867564" y="3529915"/>
                    <a:pt x="1902864" y="3529915"/>
                  </a:cubicBezTo>
                  <a:cubicBezTo>
                    <a:pt x="1967580" y="3532455"/>
                    <a:pt x="2030334" y="3528645"/>
                    <a:pt x="2095050" y="3532455"/>
                  </a:cubicBezTo>
                  <a:cubicBezTo>
                    <a:pt x="2147999" y="3534995"/>
                    <a:pt x="2200948" y="3534995"/>
                    <a:pt x="2253898" y="3537535"/>
                  </a:cubicBezTo>
                  <a:cubicBezTo>
                    <a:pt x="2332341" y="3541345"/>
                    <a:pt x="2410785" y="3543885"/>
                    <a:pt x="2489228" y="3545155"/>
                  </a:cubicBezTo>
                  <a:cubicBezTo>
                    <a:pt x="2518644" y="3545155"/>
                    <a:pt x="2537868" y="3543885"/>
                    <a:pt x="2558189" y="3543885"/>
                  </a:cubicBezTo>
                  <a:close/>
                </a:path>
              </a:pathLst>
            </a:custGeom>
            <a:solidFill>
              <a:srgbClr val="19688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35477" y="3721330"/>
            <a:ext cx="1817387" cy="1215378"/>
          </a:xfrm>
          <a:custGeom>
            <a:avLst/>
            <a:gdLst/>
            <a:ahLst/>
            <a:cxnLst/>
            <a:rect r="r" b="b" t="t" l="l"/>
            <a:pathLst>
              <a:path h="1215378" w="1817387">
                <a:moveTo>
                  <a:pt x="0" y="0"/>
                </a:moveTo>
                <a:lnTo>
                  <a:pt x="1817387" y="0"/>
                </a:lnTo>
                <a:lnTo>
                  <a:pt x="1817387" y="1215377"/>
                </a:lnTo>
                <a:lnTo>
                  <a:pt x="0" y="121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1836" y="4896266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71845" y="5487353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25813" y="4896266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4556" y="5487353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55477" y="5396457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35822" y="4768140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35822" y="5396457"/>
            <a:ext cx="297241" cy="396322"/>
          </a:xfrm>
          <a:custGeom>
            <a:avLst/>
            <a:gdLst/>
            <a:ahLst/>
            <a:cxnLst/>
            <a:rect r="r" b="b" t="t" l="l"/>
            <a:pathLst>
              <a:path h="396322" w="297241">
                <a:moveTo>
                  <a:pt x="0" y="0"/>
                </a:moveTo>
                <a:lnTo>
                  <a:pt x="297241" y="0"/>
                </a:lnTo>
                <a:lnTo>
                  <a:pt x="297241" y="396322"/>
                </a:lnTo>
                <a:lnTo>
                  <a:pt x="0" y="396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58262" y="5898273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6"/>
                </a:lnTo>
                <a:lnTo>
                  <a:pt x="0" y="392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861714" y="5866764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9" y="0"/>
                </a:lnTo>
                <a:lnTo>
                  <a:pt x="284559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620237" y="4936707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7" y="0"/>
                </a:lnTo>
                <a:lnTo>
                  <a:pt x="294477" y="392636"/>
                </a:lnTo>
                <a:lnTo>
                  <a:pt x="0" y="392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09114" y="4132104"/>
            <a:ext cx="1237158" cy="48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five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535477" y="6594094"/>
            <a:ext cx="1817387" cy="1215378"/>
          </a:xfrm>
          <a:custGeom>
            <a:avLst/>
            <a:gdLst/>
            <a:ahLst/>
            <a:cxnLst/>
            <a:rect r="r" b="b" t="t" l="l"/>
            <a:pathLst>
              <a:path h="1215378" w="1817387">
                <a:moveTo>
                  <a:pt x="0" y="0"/>
                </a:moveTo>
                <a:lnTo>
                  <a:pt x="1817387" y="0"/>
                </a:lnTo>
                <a:lnTo>
                  <a:pt x="1817387" y="1215378"/>
                </a:lnTo>
                <a:lnTo>
                  <a:pt x="0" y="121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1836" y="7769031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971845" y="8360118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125813" y="7769031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24556" y="8360118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455477" y="8269222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935822" y="7640905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935822" y="8269222"/>
            <a:ext cx="297241" cy="396322"/>
          </a:xfrm>
          <a:custGeom>
            <a:avLst/>
            <a:gdLst/>
            <a:ahLst/>
            <a:cxnLst/>
            <a:rect r="r" b="b" t="t" l="l"/>
            <a:pathLst>
              <a:path h="396322" w="297241">
                <a:moveTo>
                  <a:pt x="0" y="0"/>
                </a:moveTo>
                <a:lnTo>
                  <a:pt x="297241" y="0"/>
                </a:lnTo>
                <a:lnTo>
                  <a:pt x="297241" y="396322"/>
                </a:lnTo>
                <a:lnTo>
                  <a:pt x="0" y="396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58262" y="8771038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5"/>
                </a:lnTo>
                <a:lnTo>
                  <a:pt x="0" y="39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830897" y="8741744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620237" y="7809472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7" y="0"/>
                </a:lnTo>
                <a:lnTo>
                  <a:pt x="294477" y="392635"/>
                </a:lnTo>
                <a:lnTo>
                  <a:pt x="0" y="39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909114" y="7004869"/>
            <a:ext cx="1237158" cy="48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one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535477" y="848565"/>
            <a:ext cx="1817387" cy="1215378"/>
          </a:xfrm>
          <a:custGeom>
            <a:avLst/>
            <a:gdLst/>
            <a:ahLst/>
            <a:cxnLst/>
            <a:rect r="r" b="b" t="t" l="l"/>
            <a:pathLst>
              <a:path h="1215378" w="1817387">
                <a:moveTo>
                  <a:pt x="0" y="0"/>
                </a:moveTo>
                <a:lnTo>
                  <a:pt x="1817387" y="0"/>
                </a:lnTo>
                <a:lnTo>
                  <a:pt x="1817387" y="1215378"/>
                </a:lnTo>
                <a:lnTo>
                  <a:pt x="0" y="121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31836" y="2023502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971845" y="2614588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125813" y="2023502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24556" y="2614588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455477" y="2523692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935822" y="1895375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935822" y="2523692"/>
            <a:ext cx="297241" cy="396322"/>
          </a:xfrm>
          <a:custGeom>
            <a:avLst/>
            <a:gdLst/>
            <a:ahLst/>
            <a:cxnLst/>
            <a:rect r="r" b="b" t="t" l="l"/>
            <a:pathLst>
              <a:path h="396322" w="297241">
                <a:moveTo>
                  <a:pt x="0" y="0"/>
                </a:moveTo>
                <a:lnTo>
                  <a:pt x="297241" y="0"/>
                </a:lnTo>
                <a:lnTo>
                  <a:pt x="297241" y="396322"/>
                </a:lnTo>
                <a:lnTo>
                  <a:pt x="0" y="396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758262" y="3025509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5"/>
                </a:lnTo>
                <a:lnTo>
                  <a:pt x="0" y="39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2861714" y="2993999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9" y="0"/>
                </a:lnTo>
                <a:lnTo>
                  <a:pt x="284559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2620237" y="2063943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7" y="0"/>
                </a:lnTo>
                <a:lnTo>
                  <a:pt x="294477" y="392635"/>
                </a:lnTo>
                <a:lnTo>
                  <a:pt x="0" y="39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909114" y="1259339"/>
            <a:ext cx="1237158" cy="48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eight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4415676" y="3721330"/>
            <a:ext cx="1817387" cy="1215378"/>
          </a:xfrm>
          <a:custGeom>
            <a:avLst/>
            <a:gdLst/>
            <a:ahLst/>
            <a:cxnLst/>
            <a:rect r="r" b="b" t="t" l="l"/>
            <a:pathLst>
              <a:path h="1215378" w="1817387">
                <a:moveTo>
                  <a:pt x="0" y="0"/>
                </a:moveTo>
                <a:lnTo>
                  <a:pt x="1817388" y="0"/>
                </a:lnTo>
                <a:lnTo>
                  <a:pt x="1817388" y="1215377"/>
                </a:lnTo>
                <a:lnTo>
                  <a:pt x="0" y="121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512036" y="4896266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1" y="0"/>
                </a:lnTo>
                <a:lnTo>
                  <a:pt x="420901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852044" y="5487353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5006013" y="4896266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1" y="0"/>
                </a:lnTo>
                <a:lnTo>
                  <a:pt x="420901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4504756" y="5487353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5335677" y="5396457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5816021" y="4768140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5816021" y="5396457"/>
            <a:ext cx="297241" cy="396322"/>
          </a:xfrm>
          <a:custGeom>
            <a:avLst/>
            <a:gdLst/>
            <a:ahLst/>
            <a:cxnLst/>
            <a:rect r="r" b="b" t="t" l="l"/>
            <a:pathLst>
              <a:path h="396322" w="297241">
                <a:moveTo>
                  <a:pt x="0" y="0"/>
                </a:moveTo>
                <a:lnTo>
                  <a:pt x="297242" y="0"/>
                </a:lnTo>
                <a:lnTo>
                  <a:pt x="297242" y="396322"/>
                </a:lnTo>
                <a:lnTo>
                  <a:pt x="0" y="396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638461" y="5898273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6"/>
                </a:lnTo>
                <a:lnTo>
                  <a:pt x="0" y="392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741914" y="5911498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5500437" y="4936707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6"/>
                </a:lnTo>
                <a:lnTo>
                  <a:pt x="0" y="392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4789314" y="4132104"/>
            <a:ext cx="1237158" cy="48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ten</a:t>
            </a:r>
          </a:p>
        </p:txBody>
      </p:sp>
      <p:sp>
        <p:nvSpPr>
          <p:cNvPr name="Freeform 53" id="53"/>
          <p:cNvSpPr/>
          <p:nvPr/>
        </p:nvSpPr>
        <p:spPr>
          <a:xfrm flipH="false" flipV="false" rot="0">
            <a:off x="4415676" y="6594094"/>
            <a:ext cx="1817387" cy="1215378"/>
          </a:xfrm>
          <a:custGeom>
            <a:avLst/>
            <a:gdLst/>
            <a:ahLst/>
            <a:cxnLst/>
            <a:rect r="r" b="b" t="t" l="l"/>
            <a:pathLst>
              <a:path h="1215378" w="1817387">
                <a:moveTo>
                  <a:pt x="0" y="0"/>
                </a:moveTo>
                <a:lnTo>
                  <a:pt x="1817388" y="0"/>
                </a:lnTo>
                <a:lnTo>
                  <a:pt x="1817388" y="1215378"/>
                </a:lnTo>
                <a:lnTo>
                  <a:pt x="0" y="121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4512036" y="7769031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1" y="0"/>
                </a:lnTo>
                <a:lnTo>
                  <a:pt x="420901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4852044" y="8360118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006013" y="7769031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1" y="0"/>
                </a:lnTo>
                <a:lnTo>
                  <a:pt x="420901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4504756" y="8360118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5335677" y="8269222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5816021" y="7640905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5816021" y="8269222"/>
            <a:ext cx="297241" cy="396322"/>
          </a:xfrm>
          <a:custGeom>
            <a:avLst/>
            <a:gdLst/>
            <a:ahLst/>
            <a:cxnLst/>
            <a:rect r="r" b="b" t="t" l="l"/>
            <a:pathLst>
              <a:path h="396322" w="297241">
                <a:moveTo>
                  <a:pt x="0" y="0"/>
                </a:moveTo>
                <a:lnTo>
                  <a:pt x="297242" y="0"/>
                </a:lnTo>
                <a:lnTo>
                  <a:pt x="297242" y="396322"/>
                </a:lnTo>
                <a:lnTo>
                  <a:pt x="0" y="396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4638461" y="8771038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5"/>
                </a:lnTo>
                <a:lnTo>
                  <a:pt x="0" y="39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5741914" y="8784262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5500437" y="7809472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5"/>
                </a:lnTo>
                <a:lnTo>
                  <a:pt x="0" y="39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4" id="64"/>
          <p:cNvSpPr txBox="true"/>
          <p:nvPr/>
        </p:nvSpPr>
        <p:spPr>
          <a:xfrm rot="0">
            <a:off x="4789314" y="7004869"/>
            <a:ext cx="1237158" cy="48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six</a:t>
            </a:r>
          </a:p>
        </p:txBody>
      </p:sp>
      <p:sp>
        <p:nvSpPr>
          <p:cNvPr name="Freeform 65" id="65"/>
          <p:cNvSpPr/>
          <p:nvPr/>
        </p:nvSpPr>
        <p:spPr>
          <a:xfrm flipH="false" flipV="false" rot="0">
            <a:off x="4415676" y="848565"/>
            <a:ext cx="1817387" cy="1215378"/>
          </a:xfrm>
          <a:custGeom>
            <a:avLst/>
            <a:gdLst/>
            <a:ahLst/>
            <a:cxnLst/>
            <a:rect r="r" b="b" t="t" l="l"/>
            <a:pathLst>
              <a:path h="1215378" w="1817387">
                <a:moveTo>
                  <a:pt x="0" y="0"/>
                </a:moveTo>
                <a:lnTo>
                  <a:pt x="1817388" y="0"/>
                </a:lnTo>
                <a:lnTo>
                  <a:pt x="1817388" y="1215378"/>
                </a:lnTo>
                <a:lnTo>
                  <a:pt x="0" y="121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4512036" y="2023502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1" y="0"/>
                </a:lnTo>
                <a:lnTo>
                  <a:pt x="420901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4852044" y="2614588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5006013" y="2023502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1" y="0"/>
                </a:lnTo>
                <a:lnTo>
                  <a:pt x="420901" y="561202"/>
                </a:lnTo>
                <a:lnTo>
                  <a:pt x="0" y="56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4504756" y="2614588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5335677" y="2523692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5816021" y="1895375"/>
            <a:ext cx="420902" cy="561202"/>
          </a:xfrm>
          <a:custGeom>
            <a:avLst/>
            <a:gdLst/>
            <a:ahLst/>
            <a:cxnLst/>
            <a:rect r="r" b="b" t="t" l="l"/>
            <a:pathLst>
              <a:path h="561202" w="420902">
                <a:moveTo>
                  <a:pt x="0" y="0"/>
                </a:moveTo>
                <a:lnTo>
                  <a:pt x="420902" y="0"/>
                </a:lnTo>
                <a:lnTo>
                  <a:pt x="420902" y="561203"/>
                </a:lnTo>
                <a:lnTo>
                  <a:pt x="0" y="56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5816021" y="2523692"/>
            <a:ext cx="297241" cy="396322"/>
          </a:xfrm>
          <a:custGeom>
            <a:avLst/>
            <a:gdLst/>
            <a:ahLst/>
            <a:cxnLst/>
            <a:rect r="r" b="b" t="t" l="l"/>
            <a:pathLst>
              <a:path h="396322" w="297241">
                <a:moveTo>
                  <a:pt x="0" y="0"/>
                </a:moveTo>
                <a:lnTo>
                  <a:pt x="297242" y="0"/>
                </a:lnTo>
                <a:lnTo>
                  <a:pt x="297242" y="396322"/>
                </a:lnTo>
                <a:lnTo>
                  <a:pt x="0" y="396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4638461" y="3025509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5"/>
                </a:lnTo>
                <a:lnTo>
                  <a:pt x="0" y="39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5741914" y="3038733"/>
            <a:ext cx="284558" cy="379411"/>
          </a:xfrm>
          <a:custGeom>
            <a:avLst/>
            <a:gdLst/>
            <a:ahLst/>
            <a:cxnLst/>
            <a:rect r="r" b="b" t="t" l="l"/>
            <a:pathLst>
              <a:path h="379411" w="284558">
                <a:moveTo>
                  <a:pt x="0" y="0"/>
                </a:moveTo>
                <a:lnTo>
                  <a:pt x="284558" y="0"/>
                </a:lnTo>
                <a:lnTo>
                  <a:pt x="284558" y="379411"/>
                </a:lnTo>
                <a:lnTo>
                  <a:pt x="0" y="37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5500437" y="2063943"/>
            <a:ext cx="294476" cy="392635"/>
          </a:xfrm>
          <a:custGeom>
            <a:avLst/>
            <a:gdLst/>
            <a:ahLst/>
            <a:cxnLst/>
            <a:rect r="r" b="b" t="t" l="l"/>
            <a:pathLst>
              <a:path h="392635" w="294476">
                <a:moveTo>
                  <a:pt x="0" y="0"/>
                </a:moveTo>
                <a:lnTo>
                  <a:pt x="294476" y="0"/>
                </a:lnTo>
                <a:lnTo>
                  <a:pt x="294476" y="392635"/>
                </a:lnTo>
                <a:lnTo>
                  <a:pt x="0" y="39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6" id="76"/>
          <p:cNvSpPr txBox="true"/>
          <p:nvPr/>
        </p:nvSpPr>
        <p:spPr>
          <a:xfrm rot="0">
            <a:off x="4789314" y="1259339"/>
            <a:ext cx="1237158" cy="48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four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75668" y="711200"/>
            <a:ext cx="4508001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52754" y="2988677"/>
            <a:ext cx="2844800" cy="1628648"/>
          </a:xfrm>
          <a:custGeom>
            <a:avLst/>
            <a:gdLst/>
            <a:ahLst/>
            <a:cxnLst/>
            <a:rect r="r" b="b" t="t" l="l"/>
            <a:pathLst>
              <a:path h="1628648" w="2844800">
                <a:moveTo>
                  <a:pt x="0" y="0"/>
                </a:moveTo>
                <a:lnTo>
                  <a:pt x="2844800" y="0"/>
                </a:lnTo>
                <a:lnTo>
                  <a:pt x="2844800" y="1628648"/>
                </a:lnTo>
                <a:lnTo>
                  <a:pt x="0" y="162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86200" y="2988677"/>
            <a:ext cx="2844800" cy="1628648"/>
          </a:xfrm>
          <a:custGeom>
            <a:avLst/>
            <a:gdLst/>
            <a:ahLst/>
            <a:cxnLst/>
            <a:rect r="r" b="b" t="t" l="l"/>
            <a:pathLst>
              <a:path h="1628648" w="2844800">
                <a:moveTo>
                  <a:pt x="0" y="0"/>
                </a:moveTo>
                <a:lnTo>
                  <a:pt x="2844800" y="0"/>
                </a:lnTo>
                <a:lnTo>
                  <a:pt x="2844800" y="1628648"/>
                </a:lnTo>
                <a:lnTo>
                  <a:pt x="0" y="162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2754" y="5164667"/>
            <a:ext cx="2844800" cy="1628648"/>
          </a:xfrm>
          <a:custGeom>
            <a:avLst/>
            <a:gdLst/>
            <a:ahLst/>
            <a:cxnLst/>
            <a:rect r="r" b="b" t="t" l="l"/>
            <a:pathLst>
              <a:path h="1628648" w="2844800">
                <a:moveTo>
                  <a:pt x="0" y="0"/>
                </a:moveTo>
                <a:lnTo>
                  <a:pt x="2844800" y="0"/>
                </a:lnTo>
                <a:lnTo>
                  <a:pt x="2844800" y="1628648"/>
                </a:lnTo>
                <a:lnTo>
                  <a:pt x="0" y="162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86200" y="5164667"/>
            <a:ext cx="2844800" cy="1628648"/>
          </a:xfrm>
          <a:custGeom>
            <a:avLst/>
            <a:gdLst/>
            <a:ahLst/>
            <a:cxnLst/>
            <a:rect r="r" b="b" t="t" l="l"/>
            <a:pathLst>
              <a:path h="1628648" w="2844800">
                <a:moveTo>
                  <a:pt x="0" y="0"/>
                </a:moveTo>
                <a:lnTo>
                  <a:pt x="2844800" y="0"/>
                </a:lnTo>
                <a:lnTo>
                  <a:pt x="2844800" y="1628648"/>
                </a:lnTo>
                <a:lnTo>
                  <a:pt x="0" y="162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2754" y="7338681"/>
            <a:ext cx="2844800" cy="1628648"/>
          </a:xfrm>
          <a:custGeom>
            <a:avLst/>
            <a:gdLst/>
            <a:ahLst/>
            <a:cxnLst/>
            <a:rect r="r" b="b" t="t" l="l"/>
            <a:pathLst>
              <a:path h="1628648" w="2844800">
                <a:moveTo>
                  <a:pt x="0" y="0"/>
                </a:moveTo>
                <a:lnTo>
                  <a:pt x="2844800" y="0"/>
                </a:lnTo>
                <a:lnTo>
                  <a:pt x="2844800" y="1628648"/>
                </a:lnTo>
                <a:lnTo>
                  <a:pt x="0" y="162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86200" y="7374523"/>
            <a:ext cx="2844800" cy="1628648"/>
          </a:xfrm>
          <a:custGeom>
            <a:avLst/>
            <a:gdLst/>
            <a:ahLst/>
            <a:cxnLst/>
            <a:rect r="r" b="b" t="t" l="l"/>
            <a:pathLst>
              <a:path h="1628648" w="2844800">
                <a:moveTo>
                  <a:pt x="0" y="0"/>
                </a:moveTo>
                <a:lnTo>
                  <a:pt x="2844800" y="0"/>
                </a:lnTo>
                <a:lnTo>
                  <a:pt x="2844800" y="1628648"/>
                </a:lnTo>
                <a:lnTo>
                  <a:pt x="0" y="162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41801" y="3315285"/>
            <a:ext cx="975431" cy="975431"/>
          </a:xfrm>
          <a:custGeom>
            <a:avLst/>
            <a:gdLst/>
            <a:ahLst/>
            <a:cxnLst/>
            <a:rect r="r" b="b" t="t" l="l"/>
            <a:pathLst>
              <a:path h="975431" w="975431">
                <a:moveTo>
                  <a:pt x="0" y="0"/>
                </a:moveTo>
                <a:lnTo>
                  <a:pt x="975431" y="0"/>
                </a:lnTo>
                <a:lnTo>
                  <a:pt x="975431" y="975431"/>
                </a:lnTo>
                <a:lnTo>
                  <a:pt x="0" y="975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888618" y="3315285"/>
            <a:ext cx="975431" cy="975431"/>
          </a:xfrm>
          <a:custGeom>
            <a:avLst/>
            <a:gdLst/>
            <a:ahLst/>
            <a:cxnLst/>
            <a:rect r="r" b="b" t="t" l="l"/>
            <a:pathLst>
              <a:path h="975431" w="975431">
                <a:moveTo>
                  <a:pt x="0" y="0"/>
                </a:moveTo>
                <a:lnTo>
                  <a:pt x="975431" y="0"/>
                </a:lnTo>
                <a:lnTo>
                  <a:pt x="975431" y="975431"/>
                </a:lnTo>
                <a:lnTo>
                  <a:pt x="0" y="975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75668" y="5491275"/>
            <a:ext cx="975431" cy="975431"/>
          </a:xfrm>
          <a:custGeom>
            <a:avLst/>
            <a:gdLst/>
            <a:ahLst/>
            <a:cxnLst/>
            <a:rect r="r" b="b" t="t" l="l"/>
            <a:pathLst>
              <a:path h="975431" w="975431">
                <a:moveTo>
                  <a:pt x="0" y="0"/>
                </a:moveTo>
                <a:lnTo>
                  <a:pt x="975430" y="0"/>
                </a:lnTo>
                <a:lnTo>
                  <a:pt x="975430" y="975431"/>
                </a:lnTo>
                <a:lnTo>
                  <a:pt x="0" y="975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909534" y="7667265"/>
            <a:ext cx="975431" cy="975431"/>
          </a:xfrm>
          <a:custGeom>
            <a:avLst/>
            <a:gdLst/>
            <a:ahLst/>
            <a:cxnLst/>
            <a:rect r="r" b="b" t="t" l="l"/>
            <a:pathLst>
              <a:path h="975431" w="975431">
                <a:moveTo>
                  <a:pt x="0" y="0"/>
                </a:moveTo>
                <a:lnTo>
                  <a:pt x="975431" y="0"/>
                </a:lnTo>
                <a:lnTo>
                  <a:pt x="975431" y="975431"/>
                </a:lnTo>
                <a:lnTo>
                  <a:pt x="0" y="975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888618" y="5508209"/>
            <a:ext cx="975431" cy="975431"/>
          </a:xfrm>
          <a:custGeom>
            <a:avLst/>
            <a:gdLst/>
            <a:ahLst/>
            <a:cxnLst/>
            <a:rect r="r" b="b" t="t" l="l"/>
            <a:pathLst>
              <a:path h="975431" w="975431">
                <a:moveTo>
                  <a:pt x="0" y="0"/>
                </a:moveTo>
                <a:lnTo>
                  <a:pt x="975431" y="0"/>
                </a:lnTo>
                <a:lnTo>
                  <a:pt x="975431" y="975430"/>
                </a:lnTo>
                <a:lnTo>
                  <a:pt x="0" y="975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888618" y="7701132"/>
            <a:ext cx="975431" cy="975431"/>
          </a:xfrm>
          <a:custGeom>
            <a:avLst/>
            <a:gdLst/>
            <a:ahLst/>
            <a:cxnLst/>
            <a:rect r="r" b="b" t="t" l="l"/>
            <a:pathLst>
              <a:path h="975431" w="975431">
                <a:moveTo>
                  <a:pt x="0" y="0"/>
                </a:moveTo>
                <a:lnTo>
                  <a:pt x="975431" y="0"/>
                </a:lnTo>
                <a:lnTo>
                  <a:pt x="975431" y="975431"/>
                </a:lnTo>
                <a:lnTo>
                  <a:pt x="0" y="975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50812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41400" y="348140"/>
            <a:ext cx="834268" cy="44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Name: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51678" y="921536"/>
            <a:ext cx="4269044" cy="684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1"/>
              </a:lnSpc>
            </a:pPr>
            <a:r>
              <a:rPr lang="en-US" sz="3951">
                <a:solidFill>
                  <a:srgbClr val="5A99D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Finding Numbers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26934" y="1809167"/>
            <a:ext cx="5118532" cy="803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30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Count the raindrops andwrite them</a:t>
            </a:r>
          </a:p>
          <a:p>
            <a:pPr algn="ctr">
              <a:lnSpc>
                <a:spcPts val="3130"/>
              </a:lnSpc>
            </a:pPr>
            <a:r>
              <a:rPr lang="en-US" sz="30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 the cloud.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482072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913331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344591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775851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5" y="0"/>
                </a:lnTo>
                <a:lnTo>
                  <a:pt x="327955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212355" y="4617325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5"/>
                </a:lnTo>
                <a:lnTo>
                  <a:pt x="0" y="411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589734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241287" y="6860060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466721" y="687798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897980" y="687798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329240" y="687798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760499" y="687798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211333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129668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4457624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859240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225936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841801" y="6860060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672547" y="687798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5953532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281488" y="9003171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2329516" y="4685058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5"/>
                </a:lnTo>
                <a:lnTo>
                  <a:pt x="0" y="411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895546" y="4690067"/>
            <a:ext cx="327956" cy="411875"/>
          </a:xfrm>
          <a:custGeom>
            <a:avLst/>
            <a:gdLst/>
            <a:ahLst/>
            <a:cxnLst/>
            <a:rect r="r" b="b" t="t" l="l"/>
            <a:pathLst>
              <a:path h="411875" w="327956">
                <a:moveTo>
                  <a:pt x="0" y="0"/>
                </a:moveTo>
                <a:lnTo>
                  <a:pt x="327956" y="0"/>
                </a:lnTo>
                <a:lnTo>
                  <a:pt x="327956" y="411876"/>
                </a:lnTo>
                <a:lnTo>
                  <a:pt x="0" y="41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1646050" y="3324483"/>
            <a:ext cx="1289864" cy="901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1"/>
              </a:lnSpc>
            </a:pPr>
            <a:r>
              <a:rPr lang="en-US" b="true" sz="4515">
                <a:solidFill>
                  <a:srgbClr val="000000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BD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3762" y="312261"/>
            <a:ext cx="6384875" cy="9433877"/>
            <a:chOff x="0" y="0"/>
            <a:chExt cx="27691800" cy="409156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7547019" cy="40770826"/>
            </a:xfrm>
            <a:custGeom>
              <a:avLst/>
              <a:gdLst/>
              <a:ahLst/>
              <a:cxnLst/>
              <a:rect r="r" b="b" t="t" l="l"/>
              <a:pathLst>
                <a:path h="40770826" w="27547019">
                  <a:moveTo>
                    <a:pt x="0" y="0"/>
                  </a:moveTo>
                  <a:lnTo>
                    <a:pt x="27547019" y="0"/>
                  </a:lnTo>
                  <a:lnTo>
                    <a:pt x="27547019" y="40770826"/>
                  </a:lnTo>
                  <a:lnTo>
                    <a:pt x="0" y="4077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91801" cy="40915605"/>
            </a:xfrm>
            <a:custGeom>
              <a:avLst/>
              <a:gdLst/>
              <a:ahLst/>
              <a:cxnLst/>
              <a:rect r="r" b="b" t="t" l="l"/>
              <a:pathLst>
                <a:path h="40915605" w="27691801">
                  <a:moveTo>
                    <a:pt x="27547019" y="40770823"/>
                  </a:moveTo>
                  <a:lnTo>
                    <a:pt x="27691801" y="40770823"/>
                  </a:lnTo>
                  <a:lnTo>
                    <a:pt x="27691801" y="40915605"/>
                  </a:lnTo>
                  <a:lnTo>
                    <a:pt x="27547019" y="40915605"/>
                  </a:lnTo>
                  <a:lnTo>
                    <a:pt x="27547019" y="407708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0770823"/>
                  </a:lnTo>
                  <a:lnTo>
                    <a:pt x="0" y="40770823"/>
                  </a:lnTo>
                  <a:lnTo>
                    <a:pt x="0" y="144780"/>
                  </a:lnTo>
                  <a:close/>
                  <a:moveTo>
                    <a:pt x="0" y="40770823"/>
                  </a:moveTo>
                  <a:lnTo>
                    <a:pt x="144780" y="40770823"/>
                  </a:lnTo>
                  <a:lnTo>
                    <a:pt x="144780" y="40915605"/>
                  </a:lnTo>
                  <a:lnTo>
                    <a:pt x="0" y="40915605"/>
                  </a:lnTo>
                  <a:lnTo>
                    <a:pt x="0" y="40770823"/>
                  </a:lnTo>
                  <a:close/>
                  <a:moveTo>
                    <a:pt x="27547019" y="144780"/>
                  </a:moveTo>
                  <a:lnTo>
                    <a:pt x="27691801" y="144780"/>
                  </a:lnTo>
                  <a:lnTo>
                    <a:pt x="27691801" y="40770823"/>
                  </a:lnTo>
                  <a:lnTo>
                    <a:pt x="27547019" y="40770823"/>
                  </a:lnTo>
                  <a:lnTo>
                    <a:pt x="27547019" y="144780"/>
                  </a:lnTo>
                  <a:close/>
                  <a:moveTo>
                    <a:pt x="144780" y="40770823"/>
                  </a:moveTo>
                  <a:lnTo>
                    <a:pt x="27547019" y="40770823"/>
                  </a:lnTo>
                  <a:lnTo>
                    <a:pt x="27547019" y="40915605"/>
                  </a:lnTo>
                  <a:lnTo>
                    <a:pt x="144780" y="40915605"/>
                  </a:lnTo>
                  <a:lnTo>
                    <a:pt x="144780" y="40770823"/>
                  </a:lnTo>
                  <a:close/>
                  <a:moveTo>
                    <a:pt x="27547019" y="0"/>
                  </a:moveTo>
                  <a:lnTo>
                    <a:pt x="27691801" y="0"/>
                  </a:lnTo>
                  <a:lnTo>
                    <a:pt x="27691801" y="144780"/>
                  </a:lnTo>
                  <a:lnTo>
                    <a:pt x="27547019" y="144780"/>
                  </a:lnTo>
                  <a:lnTo>
                    <a:pt x="275470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547019" y="0"/>
                  </a:lnTo>
                  <a:lnTo>
                    <a:pt x="275470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9090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57325" y="711200"/>
            <a:ext cx="5673675" cy="1573566"/>
            <a:chOff x="0" y="0"/>
            <a:chExt cx="24607259" cy="68247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24462480" cy="6679923"/>
            </a:xfrm>
            <a:custGeom>
              <a:avLst/>
              <a:gdLst/>
              <a:ahLst/>
              <a:cxnLst/>
              <a:rect r="r" b="b" t="t" l="l"/>
              <a:pathLst>
                <a:path h="6679923" w="24462480">
                  <a:moveTo>
                    <a:pt x="0" y="0"/>
                  </a:moveTo>
                  <a:lnTo>
                    <a:pt x="24462480" y="0"/>
                  </a:lnTo>
                  <a:lnTo>
                    <a:pt x="24462480" y="6679923"/>
                  </a:lnTo>
                  <a:lnTo>
                    <a:pt x="0" y="667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E4F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607259" cy="6824703"/>
            </a:xfrm>
            <a:custGeom>
              <a:avLst/>
              <a:gdLst/>
              <a:ahLst/>
              <a:cxnLst/>
              <a:rect r="r" b="b" t="t" l="l"/>
              <a:pathLst>
                <a:path h="6824703" w="24607259">
                  <a:moveTo>
                    <a:pt x="24462479" y="6679923"/>
                  </a:moveTo>
                  <a:lnTo>
                    <a:pt x="24607259" y="6679923"/>
                  </a:lnTo>
                  <a:lnTo>
                    <a:pt x="24607259" y="6824703"/>
                  </a:lnTo>
                  <a:lnTo>
                    <a:pt x="24462479" y="6824703"/>
                  </a:lnTo>
                  <a:lnTo>
                    <a:pt x="24462479" y="66799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79923"/>
                  </a:lnTo>
                  <a:lnTo>
                    <a:pt x="0" y="6679923"/>
                  </a:lnTo>
                  <a:lnTo>
                    <a:pt x="0" y="144780"/>
                  </a:lnTo>
                  <a:close/>
                  <a:moveTo>
                    <a:pt x="0" y="6679923"/>
                  </a:moveTo>
                  <a:lnTo>
                    <a:pt x="144780" y="6679923"/>
                  </a:lnTo>
                  <a:lnTo>
                    <a:pt x="144780" y="6824703"/>
                  </a:lnTo>
                  <a:lnTo>
                    <a:pt x="0" y="6824703"/>
                  </a:lnTo>
                  <a:lnTo>
                    <a:pt x="0" y="6679923"/>
                  </a:lnTo>
                  <a:close/>
                  <a:moveTo>
                    <a:pt x="24462479" y="144780"/>
                  </a:moveTo>
                  <a:lnTo>
                    <a:pt x="24607259" y="144780"/>
                  </a:lnTo>
                  <a:lnTo>
                    <a:pt x="24607259" y="6679923"/>
                  </a:lnTo>
                  <a:lnTo>
                    <a:pt x="24462479" y="6679923"/>
                  </a:lnTo>
                  <a:lnTo>
                    <a:pt x="24462479" y="144780"/>
                  </a:lnTo>
                  <a:close/>
                  <a:moveTo>
                    <a:pt x="144780" y="6679923"/>
                  </a:moveTo>
                  <a:lnTo>
                    <a:pt x="24462479" y="6679923"/>
                  </a:lnTo>
                  <a:lnTo>
                    <a:pt x="24462479" y="6824703"/>
                  </a:lnTo>
                  <a:lnTo>
                    <a:pt x="144780" y="6824703"/>
                  </a:lnTo>
                  <a:lnTo>
                    <a:pt x="144780" y="6679923"/>
                  </a:lnTo>
                  <a:close/>
                  <a:moveTo>
                    <a:pt x="24462479" y="0"/>
                  </a:moveTo>
                  <a:lnTo>
                    <a:pt x="24607259" y="0"/>
                  </a:lnTo>
                  <a:lnTo>
                    <a:pt x="24607259" y="144780"/>
                  </a:lnTo>
                  <a:lnTo>
                    <a:pt x="24462479" y="144780"/>
                  </a:lnTo>
                  <a:lnTo>
                    <a:pt x="2446247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462479" y="0"/>
                  </a:lnTo>
                  <a:lnTo>
                    <a:pt x="2446247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9090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352789" y="865856"/>
            <a:ext cx="5066822" cy="1130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9"/>
              </a:lnSpc>
            </a:pPr>
            <a:r>
              <a:rPr lang="en-US" sz="6585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Tracing Skills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7325" y="2473428"/>
            <a:ext cx="5673675" cy="543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Carefully trace then color the raindrops.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794764" y="3338188"/>
            <a:ext cx="4198797" cy="6009012"/>
          </a:xfrm>
          <a:custGeom>
            <a:avLst/>
            <a:gdLst/>
            <a:ahLst/>
            <a:cxnLst/>
            <a:rect r="r" b="b" t="t" l="l"/>
            <a:pathLst>
              <a:path h="6009012" w="4198797">
                <a:moveTo>
                  <a:pt x="0" y="0"/>
                </a:moveTo>
                <a:lnTo>
                  <a:pt x="4198797" y="0"/>
                </a:lnTo>
                <a:lnTo>
                  <a:pt x="4198797" y="6009012"/>
                </a:lnTo>
                <a:lnTo>
                  <a:pt x="0" y="6009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BD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3762" y="312261"/>
            <a:ext cx="6384875" cy="9433877"/>
            <a:chOff x="0" y="0"/>
            <a:chExt cx="27691800" cy="409156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7547019" cy="40770826"/>
            </a:xfrm>
            <a:custGeom>
              <a:avLst/>
              <a:gdLst/>
              <a:ahLst/>
              <a:cxnLst/>
              <a:rect r="r" b="b" t="t" l="l"/>
              <a:pathLst>
                <a:path h="40770826" w="27547019">
                  <a:moveTo>
                    <a:pt x="0" y="0"/>
                  </a:moveTo>
                  <a:lnTo>
                    <a:pt x="27547019" y="0"/>
                  </a:lnTo>
                  <a:lnTo>
                    <a:pt x="27547019" y="40770826"/>
                  </a:lnTo>
                  <a:lnTo>
                    <a:pt x="0" y="4077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91801" cy="40915605"/>
            </a:xfrm>
            <a:custGeom>
              <a:avLst/>
              <a:gdLst/>
              <a:ahLst/>
              <a:cxnLst/>
              <a:rect r="r" b="b" t="t" l="l"/>
              <a:pathLst>
                <a:path h="40915605" w="27691801">
                  <a:moveTo>
                    <a:pt x="27547019" y="40770823"/>
                  </a:moveTo>
                  <a:lnTo>
                    <a:pt x="27691801" y="40770823"/>
                  </a:lnTo>
                  <a:lnTo>
                    <a:pt x="27691801" y="40915605"/>
                  </a:lnTo>
                  <a:lnTo>
                    <a:pt x="27547019" y="40915605"/>
                  </a:lnTo>
                  <a:lnTo>
                    <a:pt x="27547019" y="407708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0770823"/>
                  </a:lnTo>
                  <a:lnTo>
                    <a:pt x="0" y="40770823"/>
                  </a:lnTo>
                  <a:lnTo>
                    <a:pt x="0" y="144780"/>
                  </a:lnTo>
                  <a:close/>
                  <a:moveTo>
                    <a:pt x="0" y="40770823"/>
                  </a:moveTo>
                  <a:lnTo>
                    <a:pt x="144780" y="40770823"/>
                  </a:lnTo>
                  <a:lnTo>
                    <a:pt x="144780" y="40915605"/>
                  </a:lnTo>
                  <a:lnTo>
                    <a:pt x="0" y="40915605"/>
                  </a:lnTo>
                  <a:lnTo>
                    <a:pt x="0" y="40770823"/>
                  </a:lnTo>
                  <a:close/>
                  <a:moveTo>
                    <a:pt x="27547019" y="144780"/>
                  </a:moveTo>
                  <a:lnTo>
                    <a:pt x="27691801" y="144780"/>
                  </a:lnTo>
                  <a:lnTo>
                    <a:pt x="27691801" y="40770823"/>
                  </a:lnTo>
                  <a:lnTo>
                    <a:pt x="27547019" y="40770823"/>
                  </a:lnTo>
                  <a:lnTo>
                    <a:pt x="27547019" y="144780"/>
                  </a:lnTo>
                  <a:close/>
                  <a:moveTo>
                    <a:pt x="144780" y="40770823"/>
                  </a:moveTo>
                  <a:lnTo>
                    <a:pt x="27547019" y="40770823"/>
                  </a:lnTo>
                  <a:lnTo>
                    <a:pt x="27547019" y="40915605"/>
                  </a:lnTo>
                  <a:lnTo>
                    <a:pt x="144780" y="40915605"/>
                  </a:lnTo>
                  <a:lnTo>
                    <a:pt x="144780" y="40770823"/>
                  </a:lnTo>
                  <a:close/>
                  <a:moveTo>
                    <a:pt x="27547019" y="0"/>
                  </a:moveTo>
                  <a:lnTo>
                    <a:pt x="27691801" y="0"/>
                  </a:lnTo>
                  <a:lnTo>
                    <a:pt x="27691801" y="144780"/>
                  </a:lnTo>
                  <a:lnTo>
                    <a:pt x="27547019" y="144780"/>
                  </a:lnTo>
                  <a:lnTo>
                    <a:pt x="275470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547019" y="0"/>
                  </a:lnTo>
                  <a:lnTo>
                    <a:pt x="275470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9090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57325" y="711200"/>
            <a:ext cx="5673675" cy="1573566"/>
            <a:chOff x="0" y="0"/>
            <a:chExt cx="24607259" cy="68247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24462480" cy="6679923"/>
            </a:xfrm>
            <a:custGeom>
              <a:avLst/>
              <a:gdLst/>
              <a:ahLst/>
              <a:cxnLst/>
              <a:rect r="r" b="b" t="t" l="l"/>
              <a:pathLst>
                <a:path h="6679923" w="24462480">
                  <a:moveTo>
                    <a:pt x="0" y="0"/>
                  </a:moveTo>
                  <a:lnTo>
                    <a:pt x="24462480" y="0"/>
                  </a:lnTo>
                  <a:lnTo>
                    <a:pt x="24462480" y="6679923"/>
                  </a:lnTo>
                  <a:lnTo>
                    <a:pt x="0" y="667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E4F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607259" cy="6824703"/>
            </a:xfrm>
            <a:custGeom>
              <a:avLst/>
              <a:gdLst/>
              <a:ahLst/>
              <a:cxnLst/>
              <a:rect r="r" b="b" t="t" l="l"/>
              <a:pathLst>
                <a:path h="6824703" w="24607259">
                  <a:moveTo>
                    <a:pt x="24462479" y="6679923"/>
                  </a:moveTo>
                  <a:lnTo>
                    <a:pt x="24607259" y="6679923"/>
                  </a:lnTo>
                  <a:lnTo>
                    <a:pt x="24607259" y="6824703"/>
                  </a:lnTo>
                  <a:lnTo>
                    <a:pt x="24462479" y="6824703"/>
                  </a:lnTo>
                  <a:lnTo>
                    <a:pt x="24462479" y="66799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79923"/>
                  </a:lnTo>
                  <a:lnTo>
                    <a:pt x="0" y="6679923"/>
                  </a:lnTo>
                  <a:lnTo>
                    <a:pt x="0" y="144780"/>
                  </a:lnTo>
                  <a:close/>
                  <a:moveTo>
                    <a:pt x="0" y="6679923"/>
                  </a:moveTo>
                  <a:lnTo>
                    <a:pt x="144780" y="6679923"/>
                  </a:lnTo>
                  <a:lnTo>
                    <a:pt x="144780" y="6824703"/>
                  </a:lnTo>
                  <a:lnTo>
                    <a:pt x="0" y="6824703"/>
                  </a:lnTo>
                  <a:lnTo>
                    <a:pt x="0" y="6679923"/>
                  </a:lnTo>
                  <a:close/>
                  <a:moveTo>
                    <a:pt x="24462479" y="144780"/>
                  </a:moveTo>
                  <a:lnTo>
                    <a:pt x="24607259" y="144780"/>
                  </a:lnTo>
                  <a:lnTo>
                    <a:pt x="24607259" y="6679923"/>
                  </a:lnTo>
                  <a:lnTo>
                    <a:pt x="24462479" y="6679923"/>
                  </a:lnTo>
                  <a:lnTo>
                    <a:pt x="24462479" y="144780"/>
                  </a:lnTo>
                  <a:close/>
                  <a:moveTo>
                    <a:pt x="144780" y="6679923"/>
                  </a:moveTo>
                  <a:lnTo>
                    <a:pt x="24462479" y="6679923"/>
                  </a:lnTo>
                  <a:lnTo>
                    <a:pt x="24462479" y="6824703"/>
                  </a:lnTo>
                  <a:lnTo>
                    <a:pt x="144780" y="6824703"/>
                  </a:lnTo>
                  <a:lnTo>
                    <a:pt x="144780" y="6679923"/>
                  </a:lnTo>
                  <a:close/>
                  <a:moveTo>
                    <a:pt x="24462479" y="0"/>
                  </a:moveTo>
                  <a:lnTo>
                    <a:pt x="24607259" y="0"/>
                  </a:lnTo>
                  <a:lnTo>
                    <a:pt x="24607259" y="144780"/>
                  </a:lnTo>
                  <a:lnTo>
                    <a:pt x="24462479" y="144780"/>
                  </a:lnTo>
                  <a:lnTo>
                    <a:pt x="2446247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462479" y="0"/>
                  </a:lnTo>
                  <a:lnTo>
                    <a:pt x="2446247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9090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352789" y="865856"/>
            <a:ext cx="5066822" cy="1130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9"/>
              </a:lnSpc>
            </a:pPr>
            <a:r>
              <a:rPr lang="en-US" sz="6585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Tracing Skills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7325" y="2473428"/>
            <a:ext cx="5673675" cy="543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Carefully trace then color the hearts.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738308" y="3286130"/>
            <a:ext cx="4295783" cy="6061070"/>
          </a:xfrm>
          <a:custGeom>
            <a:avLst/>
            <a:gdLst/>
            <a:ahLst/>
            <a:cxnLst/>
            <a:rect r="r" b="b" t="t" l="l"/>
            <a:pathLst>
              <a:path h="6061070" w="4295783">
                <a:moveTo>
                  <a:pt x="0" y="0"/>
                </a:moveTo>
                <a:lnTo>
                  <a:pt x="4295784" y="0"/>
                </a:lnTo>
                <a:lnTo>
                  <a:pt x="4295784" y="6061070"/>
                </a:lnTo>
                <a:lnTo>
                  <a:pt x="0" y="606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BD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3762" y="312261"/>
            <a:ext cx="6384875" cy="9433877"/>
            <a:chOff x="0" y="0"/>
            <a:chExt cx="27691800" cy="409156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7547019" cy="40770826"/>
            </a:xfrm>
            <a:custGeom>
              <a:avLst/>
              <a:gdLst/>
              <a:ahLst/>
              <a:cxnLst/>
              <a:rect r="r" b="b" t="t" l="l"/>
              <a:pathLst>
                <a:path h="40770826" w="27547019">
                  <a:moveTo>
                    <a:pt x="0" y="0"/>
                  </a:moveTo>
                  <a:lnTo>
                    <a:pt x="27547019" y="0"/>
                  </a:lnTo>
                  <a:lnTo>
                    <a:pt x="27547019" y="40770826"/>
                  </a:lnTo>
                  <a:lnTo>
                    <a:pt x="0" y="4077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691801" cy="40915605"/>
            </a:xfrm>
            <a:custGeom>
              <a:avLst/>
              <a:gdLst/>
              <a:ahLst/>
              <a:cxnLst/>
              <a:rect r="r" b="b" t="t" l="l"/>
              <a:pathLst>
                <a:path h="40915605" w="27691801">
                  <a:moveTo>
                    <a:pt x="27547019" y="40770823"/>
                  </a:moveTo>
                  <a:lnTo>
                    <a:pt x="27691801" y="40770823"/>
                  </a:lnTo>
                  <a:lnTo>
                    <a:pt x="27691801" y="40915605"/>
                  </a:lnTo>
                  <a:lnTo>
                    <a:pt x="27547019" y="40915605"/>
                  </a:lnTo>
                  <a:lnTo>
                    <a:pt x="27547019" y="407708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0770823"/>
                  </a:lnTo>
                  <a:lnTo>
                    <a:pt x="0" y="40770823"/>
                  </a:lnTo>
                  <a:lnTo>
                    <a:pt x="0" y="144780"/>
                  </a:lnTo>
                  <a:close/>
                  <a:moveTo>
                    <a:pt x="0" y="40770823"/>
                  </a:moveTo>
                  <a:lnTo>
                    <a:pt x="144780" y="40770823"/>
                  </a:lnTo>
                  <a:lnTo>
                    <a:pt x="144780" y="40915605"/>
                  </a:lnTo>
                  <a:lnTo>
                    <a:pt x="0" y="40915605"/>
                  </a:lnTo>
                  <a:lnTo>
                    <a:pt x="0" y="40770823"/>
                  </a:lnTo>
                  <a:close/>
                  <a:moveTo>
                    <a:pt x="27547019" y="144780"/>
                  </a:moveTo>
                  <a:lnTo>
                    <a:pt x="27691801" y="144780"/>
                  </a:lnTo>
                  <a:lnTo>
                    <a:pt x="27691801" y="40770823"/>
                  </a:lnTo>
                  <a:lnTo>
                    <a:pt x="27547019" y="40770823"/>
                  </a:lnTo>
                  <a:lnTo>
                    <a:pt x="27547019" y="144780"/>
                  </a:lnTo>
                  <a:close/>
                  <a:moveTo>
                    <a:pt x="144780" y="40770823"/>
                  </a:moveTo>
                  <a:lnTo>
                    <a:pt x="27547019" y="40770823"/>
                  </a:lnTo>
                  <a:lnTo>
                    <a:pt x="27547019" y="40915605"/>
                  </a:lnTo>
                  <a:lnTo>
                    <a:pt x="144780" y="40915605"/>
                  </a:lnTo>
                  <a:lnTo>
                    <a:pt x="144780" y="40770823"/>
                  </a:lnTo>
                  <a:close/>
                  <a:moveTo>
                    <a:pt x="27547019" y="0"/>
                  </a:moveTo>
                  <a:lnTo>
                    <a:pt x="27691801" y="0"/>
                  </a:lnTo>
                  <a:lnTo>
                    <a:pt x="27691801" y="144780"/>
                  </a:lnTo>
                  <a:lnTo>
                    <a:pt x="27547019" y="144780"/>
                  </a:lnTo>
                  <a:lnTo>
                    <a:pt x="275470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547019" y="0"/>
                  </a:lnTo>
                  <a:lnTo>
                    <a:pt x="275470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9090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57325" y="711200"/>
            <a:ext cx="5673675" cy="1573566"/>
            <a:chOff x="0" y="0"/>
            <a:chExt cx="24607259" cy="68247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24462480" cy="6679923"/>
            </a:xfrm>
            <a:custGeom>
              <a:avLst/>
              <a:gdLst/>
              <a:ahLst/>
              <a:cxnLst/>
              <a:rect r="r" b="b" t="t" l="l"/>
              <a:pathLst>
                <a:path h="6679923" w="24462480">
                  <a:moveTo>
                    <a:pt x="0" y="0"/>
                  </a:moveTo>
                  <a:lnTo>
                    <a:pt x="24462480" y="0"/>
                  </a:lnTo>
                  <a:lnTo>
                    <a:pt x="24462480" y="6679923"/>
                  </a:lnTo>
                  <a:lnTo>
                    <a:pt x="0" y="667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E4F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607259" cy="6824703"/>
            </a:xfrm>
            <a:custGeom>
              <a:avLst/>
              <a:gdLst/>
              <a:ahLst/>
              <a:cxnLst/>
              <a:rect r="r" b="b" t="t" l="l"/>
              <a:pathLst>
                <a:path h="6824703" w="24607259">
                  <a:moveTo>
                    <a:pt x="24462479" y="6679923"/>
                  </a:moveTo>
                  <a:lnTo>
                    <a:pt x="24607259" y="6679923"/>
                  </a:lnTo>
                  <a:lnTo>
                    <a:pt x="24607259" y="6824703"/>
                  </a:lnTo>
                  <a:lnTo>
                    <a:pt x="24462479" y="6824703"/>
                  </a:lnTo>
                  <a:lnTo>
                    <a:pt x="24462479" y="66799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679923"/>
                  </a:lnTo>
                  <a:lnTo>
                    <a:pt x="0" y="6679923"/>
                  </a:lnTo>
                  <a:lnTo>
                    <a:pt x="0" y="144780"/>
                  </a:lnTo>
                  <a:close/>
                  <a:moveTo>
                    <a:pt x="0" y="6679923"/>
                  </a:moveTo>
                  <a:lnTo>
                    <a:pt x="144780" y="6679923"/>
                  </a:lnTo>
                  <a:lnTo>
                    <a:pt x="144780" y="6824703"/>
                  </a:lnTo>
                  <a:lnTo>
                    <a:pt x="0" y="6824703"/>
                  </a:lnTo>
                  <a:lnTo>
                    <a:pt x="0" y="6679923"/>
                  </a:lnTo>
                  <a:close/>
                  <a:moveTo>
                    <a:pt x="24462479" y="144780"/>
                  </a:moveTo>
                  <a:lnTo>
                    <a:pt x="24607259" y="144780"/>
                  </a:lnTo>
                  <a:lnTo>
                    <a:pt x="24607259" y="6679923"/>
                  </a:lnTo>
                  <a:lnTo>
                    <a:pt x="24462479" y="6679923"/>
                  </a:lnTo>
                  <a:lnTo>
                    <a:pt x="24462479" y="144780"/>
                  </a:lnTo>
                  <a:close/>
                  <a:moveTo>
                    <a:pt x="144780" y="6679923"/>
                  </a:moveTo>
                  <a:lnTo>
                    <a:pt x="24462479" y="6679923"/>
                  </a:lnTo>
                  <a:lnTo>
                    <a:pt x="24462479" y="6824703"/>
                  </a:lnTo>
                  <a:lnTo>
                    <a:pt x="144780" y="6824703"/>
                  </a:lnTo>
                  <a:lnTo>
                    <a:pt x="144780" y="6679923"/>
                  </a:lnTo>
                  <a:close/>
                  <a:moveTo>
                    <a:pt x="24462479" y="0"/>
                  </a:moveTo>
                  <a:lnTo>
                    <a:pt x="24607259" y="0"/>
                  </a:lnTo>
                  <a:lnTo>
                    <a:pt x="24607259" y="144780"/>
                  </a:lnTo>
                  <a:lnTo>
                    <a:pt x="24462479" y="144780"/>
                  </a:lnTo>
                  <a:lnTo>
                    <a:pt x="2446247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462479" y="0"/>
                  </a:lnTo>
                  <a:lnTo>
                    <a:pt x="2446247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9090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352789" y="865856"/>
            <a:ext cx="5066822" cy="1130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9"/>
              </a:lnSpc>
            </a:pPr>
            <a:r>
              <a:rPr lang="en-US" sz="6585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Tracing Skills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7325" y="2473428"/>
            <a:ext cx="5673675" cy="543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Carefully trace then color the circles.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723156" y="3286130"/>
            <a:ext cx="4326088" cy="6061070"/>
          </a:xfrm>
          <a:custGeom>
            <a:avLst/>
            <a:gdLst/>
            <a:ahLst/>
            <a:cxnLst/>
            <a:rect r="r" b="b" t="t" l="l"/>
            <a:pathLst>
              <a:path h="6061070" w="4326088">
                <a:moveTo>
                  <a:pt x="0" y="0"/>
                </a:moveTo>
                <a:lnTo>
                  <a:pt x="4326088" y="0"/>
                </a:lnTo>
                <a:lnTo>
                  <a:pt x="4326088" y="6061070"/>
                </a:lnTo>
                <a:lnTo>
                  <a:pt x="0" y="606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7240" y="660990"/>
            <a:ext cx="3007152" cy="263616"/>
            <a:chOff x="0" y="0"/>
            <a:chExt cx="4009536" cy="35148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94733"/>
              <a:ext cx="4009536" cy="156754"/>
              <a:chOff x="0" y="0"/>
              <a:chExt cx="14618114" cy="571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255270"/>
                <a:ext cx="14618114" cy="69850"/>
              </a:xfrm>
              <a:custGeom>
                <a:avLst/>
                <a:gdLst/>
                <a:ahLst/>
                <a:cxnLst/>
                <a:rect r="r" b="b" t="t" l="l"/>
                <a:pathLst>
                  <a:path h="69850" w="14618114">
                    <a:moveTo>
                      <a:pt x="14327284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4618114" y="69850"/>
                    </a:lnTo>
                    <a:lnTo>
                      <a:pt x="14618114" y="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0" y="0"/>
              <a:ext cx="4009536" cy="1947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Quicksand 2 Medium"/>
                  <a:ea typeface="Quicksand 2 Medium"/>
                  <a:cs typeface="Quicksand 2 Medium"/>
                  <a:sym typeface="Quicksand 2 Medium"/>
                </a:rPr>
                <a:t>Name: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801640" y="2293372"/>
            <a:ext cx="2375295" cy="1638954"/>
          </a:xfrm>
          <a:custGeom>
            <a:avLst/>
            <a:gdLst/>
            <a:ahLst/>
            <a:cxnLst/>
            <a:rect r="r" b="b" t="t" l="l"/>
            <a:pathLst>
              <a:path h="1638954" w="2375295">
                <a:moveTo>
                  <a:pt x="0" y="0"/>
                </a:moveTo>
                <a:lnTo>
                  <a:pt x="2375295" y="0"/>
                </a:lnTo>
                <a:lnTo>
                  <a:pt x="2375295" y="1638953"/>
                </a:lnTo>
                <a:lnTo>
                  <a:pt x="0" y="1638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73470" y="2219777"/>
            <a:ext cx="2464683" cy="1771491"/>
          </a:xfrm>
          <a:custGeom>
            <a:avLst/>
            <a:gdLst/>
            <a:ahLst/>
            <a:cxnLst/>
            <a:rect r="r" b="b" t="t" l="l"/>
            <a:pathLst>
              <a:path h="1771491" w="2464683">
                <a:moveTo>
                  <a:pt x="0" y="0"/>
                </a:moveTo>
                <a:lnTo>
                  <a:pt x="2464683" y="0"/>
                </a:lnTo>
                <a:lnTo>
                  <a:pt x="2464683" y="1771491"/>
                </a:lnTo>
                <a:lnTo>
                  <a:pt x="0" y="1771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468561" y="4192535"/>
            <a:ext cx="596975" cy="1011822"/>
            <a:chOff x="0" y="0"/>
            <a:chExt cx="795967" cy="13490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5967" cy="1349096"/>
            </a:xfrm>
            <a:custGeom>
              <a:avLst/>
              <a:gdLst/>
              <a:ahLst/>
              <a:cxnLst/>
              <a:rect r="r" b="b" t="t" l="l"/>
              <a:pathLst>
                <a:path h="1349096" w="795967">
                  <a:moveTo>
                    <a:pt x="0" y="0"/>
                  </a:moveTo>
                  <a:lnTo>
                    <a:pt x="795967" y="0"/>
                  </a:lnTo>
                  <a:lnTo>
                    <a:pt x="795967" y="1349096"/>
                  </a:lnTo>
                  <a:lnTo>
                    <a:pt x="0" y="1349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29790" y="307330"/>
              <a:ext cx="536388" cy="989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03"/>
                </a:lnSpc>
              </a:pPr>
              <a:r>
                <a:rPr lang="en-US" sz="4431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D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972590" y="4560752"/>
            <a:ext cx="835279" cy="1415727"/>
            <a:chOff x="0" y="0"/>
            <a:chExt cx="1113705" cy="18876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13705" cy="1887636"/>
            </a:xfrm>
            <a:custGeom>
              <a:avLst/>
              <a:gdLst/>
              <a:ahLst/>
              <a:cxnLst/>
              <a:rect r="r" b="b" t="t" l="l"/>
              <a:pathLst>
                <a:path h="1887636" w="1113705">
                  <a:moveTo>
                    <a:pt x="0" y="0"/>
                  </a:moveTo>
                  <a:lnTo>
                    <a:pt x="1113705" y="0"/>
                  </a:lnTo>
                  <a:lnTo>
                    <a:pt x="1113705" y="1887636"/>
                  </a:lnTo>
                  <a:lnTo>
                    <a:pt x="0" y="1887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81600" y="439460"/>
              <a:ext cx="750506" cy="1374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79"/>
                </a:lnSpc>
              </a:pPr>
              <a:r>
                <a:rPr lang="en-US" sz="6199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k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251608" y="6439811"/>
            <a:ext cx="835279" cy="1415727"/>
            <a:chOff x="0" y="0"/>
            <a:chExt cx="1113705" cy="18876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13705" cy="1887636"/>
            </a:xfrm>
            <a:custGeom>
              <a:avLst/>
              <a:gdLst/>
              <a:ahLst/>
              <a:cxnLst/>
              <a:rect r="r" b="b" t="t" l="l"/>
              <a:pathLst>
                <a:path h="1887636" w="1113705">
                  <a:moveTo>
                    <a:pt x="0" y="0"/>
                  </a:moveTo>
                  <a:lnTo>
                    <a:pt x="1113705" y="0"/>
                  </a:lnTo>
                  <a:lnTo>
                    <a:pt x="1113705" y="1887636"/>
                  </a:lnTo>
                  <a:lnTo>
                    <a:pt x="0" y="1887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81600" y="439460"/>
              <a:ext cx="750506" cy="1374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79"/>
                </a:lnSpc>
              </a:pPr>
              <a:r>
                <a:rPr lang="en-US" sz="6199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7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911575" y="4321053"/>
            <a:ext cx="683628" cy="1158692"/>
            <a:chOff x="0" y="0"/>
            <a:chExt cx="911504" cy="154492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11504" cy="1544922"/>
            </a:xfrm>
            <a:custGeom>
              <a:avLst/>
              <a:gdLst/>
              <a:ahLst/>
              <a:cxnLst/>
              <a:rect r="r" b="b" t="t" l="l"/>
              <a:pathLst>
                <a:path h="1544922" w="911504">
                  <a:moveTo>
                    <a:pt x="0" y="0"/>
                  </a:moveTo>
                  <a:lnTo>
                    <a:pt x="911504" y="0"/>
                  </a:lnTo>
                  <a:lnTo>
                    <a:pt x="911504" y="1544922"/>
                  </a:lnTo>
                  <a:lnTo>
                    <a:pt x="0" y="154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48629" y="356241"/>
              <a:ext cx="614246" cy="1128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04"/>
                </a:lnSpc>
              </a:pPr>
              <a:r>
                <a:rPr lang="en-US" sz="5074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4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253389" y="5976480"/>
            <a:ext cx="683628" cy="1158692"/>
            <a:chOff x="0" y="0"/>
            <a:chExt cx="911504" cy="154492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11504" cy="1544922"/>
            </a:xfrm>
            <a:custGeom>
              <a:avLst/>
              <a:gdLst/>
              <a:ahLst/>
              <a:cxnLst/>
              <a:rect r="r" b="b" t="t" l="l"/>
              <a:pathLst>
                <a:path h="1544922" w="911504">
                  <a:moveTo>
                    <a:pt x="0" y="0"/>
                  </a:moveTo>
                  <a:lnTo>
                    <a:pt x="911504" y="0"/>
                  </a:lnTo>
                  <a:lnTo>
                    <a:pt x="911504" y="1544922"/>
                  </a:lnTo>
                  <a:lnTo>
                    <a:pt x="0" y="154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48629" y="356241"/>
              <a:ext cx="614246" cy="1128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04"/>
                </a:lnSpc>
              </a:pPr>
              <a:r>
                <a:rPr lang="en-US" sz="5074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f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942396" y="5117361"/>
            <a:ext cx="683628" cy="1158692"/>
            <a:chOff x="0" y="0"/>
            <a:chExt cx="911504" cy="15449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11504" cy="1544922"/>
            </a:xfrm>
            <a:custGeom>
              <a:avLst/>
              <a:gdLst/>
              <a:ahLst/>
              <a:cxnLst/>
              <a:rect r="r" b="b" t="t" l="l"/>
              <a:pathLst>
                <a:path h="1544922" w="911504">
                  <a:moveTo>
                    <a:pt x="0" y="0"/>
                  </a:moveTo>
                  <a:lnTo>
                    <a:pt x="911504" y="0"/>
                  </a:lnTo>
                  <a:lnTo>
                    <a:pt x="911504" y="1544922"/>
                  </a:lnTo>
                  <a:lnTo>
                    <a:pt x="0" y="154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48629" y="356241"/>
              <a:ext cx="614246" cy="1128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04"/>
                </a:lnSpc>
              </a:pPr>
              <a:r>
                <a:rPr lang="en-US" sz="5074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3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2931148" y="6586748"/>
            <a:ext cx="1910104" cy="2680848"/>
          </a:xfrm>
          <a:custGeom>
            <a:avLst/>
            <a:gdLst/>
            <a:ahLst/>
            <a:cxnLst/>
            <a:rect r="r" b="b" t="t" l="l"/>
            <a:pathLst>
              <a:path h="2680848" w="1910104">
                <a:moveTo>
                  <a:pt x="0" y="0"/>
                </a:moveTo>
                <a:lnTo>
                  <a:pt x="1910104" y="0"/>
                </a:lnTo>
                <a:lnTo>
                  <a:pt x="1910104" y="2680847"/>
                </a:lnTo>
                <a:lnTo>
                  <a:pt x="0" y="26808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833436" y="1459196"/>
            <a:ext cx="6161724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>
                <a:solidFill>
                  <a:srgbClr val="000000"/>
                </a:solidFill>
                <a:latin typeface="Quicksand 2"/>
                <a:ea typeface="Quicksand 2"/>
                <a:cs typeface="Quicksand 2"/>
                <a:sym typeface="Quicksand 2"/>
              </a:rPr>
              <a:t>Directions: Trace the numbers and letters. Color the raindrops with letters blue. Color the raindrops with numbers green.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5002141" y="7432955"/>
            <a:ext cx="835279" cy="1415727"/>
            <a:chOff x="0" y="0"/>
            <a:chExt cx="1113705" cy="188763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13705" cy="1887636"/>
            </a:xfrm>
            <a:custGeom>
              <a:avLst/>
              <a:gdLst/>
              <a:ahLst/>
              <a:cxnLst/>
              <a:rect r="r" b="b" t="t" l="l"/>
              <a:pathLst>
                <a:path h="1887636" w="1113705">
                  <a:moveTo>
                    <a:pt x="0" y="0"/>
                  </a:moveTo>
                  <a:lnTo>
                    <a:pt x="1113705" y="0"/>
                  </a:lnTo>
                  <a:lnTo>
                    <a:pt x="1113705" y="1887636"/>
                  </a:lnTo>
                  <a:lnTo>
                    <a:pt x="0" y="1887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81600" y="439460"/>
              <a:ext cx="750506" cy="1374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79"/>
                </a:lnSpc>
              </a:pPr>
              <a:r>
                <a:rPr lang="en-US" sz="6199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T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089429" y="4321053"/>
            <a:ext cx="596975" cy="1011822"/>
            <a:chOff x="0" y="0"/>
            <a:chExt cx="795967" cy="134909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5967" cy="1349096"/>
            </a:xfrm>
            <a:custGeom>
              <a:avLst/>
              <a:gdLst/>
              <a:ahLst/>
              <a:cxnLst/>
              <a:rect r="r" b="b" t="t" l="l"/>
              <a:pathLst>
                <a:path h="1349096" w="795967">
                  <a:moveTo>
                    <a:pt x="0" y="0"/>
                  </a:moveTo>
                  <a:lnTo>
                    <a:pt x="795967" y="0"/>
                  </a:lnTo>
                  <a:lnTo>
                    <a:pt x="795967" y="1349096"/>
                  </a:lnTo>
                  <a:lnTo>
                    <a:pt x="0" y="1349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129790" y="307330"/>
              <a:ext cx="536388" cy="989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03"/>
                </a:lnSpc>
              </a:pPr>
              <a:r>
                <a:rPr lang="en-US" sz="4431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77240" y="6725091"/>
            <a:ext cx="835279" cy="1415727"/>
            <a:chOff x="0" y="0"/>
            <a:chExt cx="1113705" cy="188763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113705" cy="1887636"/>
            </a:xfrm>
            <a:custGeom>
              <a:avLst/>
              <a:gdLst/>
              <a:ahLst/>
              <a:cxnLst/>
              <a:rect r="r" b="b" t="t" l="l"/>
              <a:pathLst>
                <a:path h="1887636" w="1113705">
                  <a:moveTo>
                    <a:pt x="0" y="0"/>
                  </a:moveTo>
                  <a:lnTo>
                    <a:pt x="1113705" y="0"/>
                  </a:lnTo>
                  <a:lnTo>
                    <a:pt x="1113705" y="1887636"/>
                  </a:lnTo>
                  <a:lnTo>
                    <a:pt x="0" y="1887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181600" y="439460"/>
              <a:ext cx="750506" cy="1374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79"/>
                </a:lnSpc>
              </a:pPr>
              <a:r>
                <a:rPr lang="en-US" sz="6199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R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853065" y="4560752"/>
            <a:ext cx="759454" cy="1287209"/>
            <a:chOff x="0" y="0"/>
            <a:chExt cx="1012605" cy="171627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12605" cy="1716279"/>
            </a:xfrm>
            <a:custGeom>
              <a:avLst/>
              <a:gdLst/>
              <a:ahLst/>
              <a:cxnLst/>
              <a:rect r="r" b="b" t="t" l="l"/>
              <a:pathLst>
                <a:path h="1716279" w="1012605">
                  <a:moveTo>
                    <a:pt x="0" y="0"/>
                  </a:moveTo>
                  <a:lnTo>
                    <a:pt x="1012605" y="0"/>
                  </a:lnTo>
                  <a:lnTo>
                    <a:pt x="1012605" y="1716279"/>
                  </a:lnTo>
                  <a:lnTo>
                    <a:pt x="0" y="1716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 rot="0">
              <a:off x="165114" y="397850"/>
              <a:ext cx="682376" cy="12513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92"/>
                </a:lnSpc>
              </a:pPr>
              <a:r>
                <a:rPr lang="en-US" sz="5637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A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2713787" y="5479744"/>
            <a:ext cx="683628" cy="1158692"/>
            <a:chOff x="0" y="0"/>
            <a:chExt cx="911504" cy="154492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11504" cy="1544922"/>
            </a:xfrm>
            <a:custGeom>
              <a:avLst/>
              <a:gdLst/>
              <a:ahLst/>
              <a:cxnLst/>
              <a:rect r="r" b="b" t="t" l="l"/>
              <a:pathLst>
                <a:path h="1544922" w="911504">
                  <a:moveTo>
                    <a:pt x="0" y="0"/>
                  </a:moveTo>
                  <a:lnTo>
                    <a:pt x="911504" y="0"/>
                  </a:lnTo>
                  <a:lnTo>
                    <a:pt x="911504" y="1544922"/>
                  </a:lnTo>
                  <a:lnTo>
                    <a:pt x="0" y="154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 rot="0">
              <a:off x="148629" y="356241"/>
              <a:ext cx="614246" cy="1128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04"/>
                </a:lnSpc>
              </a:pPr>
              <a:r>
                <a:rPr lang="en-US" sz="5074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8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704288" y="5860465"/>
            <a:ext cx="683628" cy="1158692"/>
            <a:chOff x="0" y="0"/>
            <a:chExt cx="911504" cy="154492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911504" cy="1544922"/>
            </a:xfrm>
            <a:custGeom>
              <a:avLst/>
              <a:gdLst/>
              <a:ahLst/>
              <a:cxnLst/>
              <a:rect r="r" b="b" t="t" l="l"/>
              <a:pathLst>
                <a:path h="1544922" w="911504">
                  <a:moveTo>
                    <a:pt x="0" y="0"/>
                  </a:moveTo>
                  <a:lnTo>
                    <a:pt x="911504" y="0"/>
                  </a:lnTo>
                  <a:lnTo>
                    <a:pt x="911504" y="1544922"/>
                  </a:lnTo>
                  <a:lnTo>
                    <a:pt x="0" y="154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 rot="0">
              <a:off x="148629" y="356241"/>
              <a:ext cx="614246" cy="1128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04"/>
                </a:lnSpc>
              </a:pPr>
              <a:r>
                <a:rPr lang="en-US" sz="5074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G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851125" y="7432955"/>
            <a:ext cx="835279" cy="1415727"/>
            <a:chOff x="0" y="0"/>
            <a:chExt cx="1113705" cy="1887636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113705" cy="1887636"/>
            </a:xfrm>
            <a:custGeom>
              <a:avLst/>
              <a:gdLst/>
              <a:ahLst/>
              <a:cxnLst/>
              <a:rect r="r" b="b" t="t" l="l"/>
              <a:pathLst>
                <a:path h="1887636" w="1113705">
                  <a:moveTo>
                    <a:pt x="0" y="0"/>
                  </a:moveTo>
                  <a:lnTo>
                    <a:pt x="1113705" y="0"/>
                  </a:lnTo>
                  <a:lnTo>
                    <a:pt x="1113705" y="1887636"/>
                  </a:lnTo>
                  <a:lnTo>
                    <a:pt x="0" y="1887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 rot="0">
              <a:off x="181600" y="439460"/>
              <a:ext cx="750506" cy="1374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79"/>
                </a:lnSpc>
              </a:pPr>
              <a:r>
                <a:rPr lang="en-US" sz="6199">
                  <a:solidFill>
                    <a:srgbClr val="000000"/>
                  </a:solidFill>
                  <a:latin typeface="Canva Student Font Dotted"/>
                  <a:ea typeface="Canva Student Font Dotted"/>
                  <a:cs typeface="Canva Student Font Dotted"/>
                  <a:sym typeface="Canva Student Font Dotted"/>
                </a:rPr>
                <a:t>9</a:t>
              </a: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777240" y="1079783"/>
            <a:ext cx="62179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NUMBERS OR LETTERS?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75072" y="1216397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575072" y="1704301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575072" y="777240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575072" y="2727959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575072" y="3215863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575072" y="2288802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575072" y="4239521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575072" y="4727424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575072" y="3800364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575072" y="5751083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575072" y="6238986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575072" y="5311926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575072" y="7262645"/>
            <a:ext cx="6736557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575072" y="7750548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0">
            <a:off x="575072" y="6823487"/>
            <a:ext cx="6736557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575072" y="8774206"/>
            <a:ext cx="4519049" cy="0"/>
          </a:xfrm>
          <a:prstGeom prst="line">
            <a:avLst/>
          </a:prstGeom>
          <a:ln cap="rnd" w="19050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0">
            <a:off x="575072" y="9262110"/>
            <a:ext cx="4519049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0">
            <a:off x="575072" y="8335049"/>
            <a:ext cx="4519049" cy="0"/>
          </a:xfrm>
          <a:prstGeom prst="line">
            <a:avLst/>
          </a:prstGeom>
          <a:ln cap="rnd" w="19050">
            <a:solidFill>
              <a:srgbClr val="7373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5416012" y="8214597"/>
            <a:ext cx="1787366" cy="1157320"/>
          </a:xfrm>
          <a:custGeom>
            <a:avLst/>
            <a:gdLst/>
            <a:ahLst/>
            <a:cxnLst/>
            <a:rect r="r" b="b" t="t" l="l"/>
            <a:pathLst>
              <a:path h="1157320" w="1787366">
                <a:moveTo>
                  <a:pt x="0" y="0"/>
                </a:moveTo>
                <a:lnTo>
                  <a:pt x="1787366" y="0"/>
                </a:lnTo>
                <a:lnTo>
                  <a:pt x="1787366" y="1157319"/>
                </a:lnTo>
                <a:lnTo>
                  <a:pt x="0" y="115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8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0160" y="533634"/>
            <a:ext cx="6109901" cy="8991133"/>
            <a:chOff x="0" y="0"/>
            <a:chExt cx="787122" cy="11583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7122" cy="1158303"/>
            </a:xfrm>
            <a:custGeom>
              <a:avLst/>
              <a:gdLst/>
              <a:ahLst/>
              <a:cxnLst/>
              <a:rect r="r" b="b" t="t" l="l"/>
              <a:pathLst>
                <a:path h="1158303" w="787122">
                  <a:moveTo>
                    <a:pt x="44349" y="0"/>
                  </a:moveTo>
                  <a:lnTo>
                    <a:pt x="742773" y="0"/>
                  </a:lnTo>
                  <a:cubicBezTo>
                    <a:pt x="754535" y="0"/>
                    <a:pt x="765815" y="4672"/>
                    <a:pt x="774132" y="12989"/>
                  </a:cubicBezTo>
                  <a:cubicBezTo>
                    <a:pt x="782449" y="21307"/>
                    <a:pt x="787122" y="32587"/>
                    <a:pt x="787122" y="44349"/>
                  </a:cubicBezTo>
                  <a:lnTo>
                    <a:pt x="787122" y="1113954"/>
                  </a:lnTo>
                  <a:cubicBezTo>
                    <a:pt x="787122" y="1125716"/>
                    <a:pt x="782449" y="1136997"/>
                    <a:pt x="774132" y="1145314"/>
                  </a:cubicBezTo>
                  <a:cubicBezTo>
                    <a:pt x="765815" y="1153631"/>
                    <a:pt x="754535" y="1158303"/>
                    <a:pt x="742773" y="1158303"/>
                  </a:cubicBezTo>
                  <a:lnTo>
                    <a:pt x="44349" y="1158303"/>
                  </a:lnTo>
                  <a:cubicBezTo>
                    <a:pt x="32587" y="1158303"/>
                    <a:pt x="21307" y="1153631"/>
                    <a:pt x="12989" y="1145314"/>
                  </a:cubicBezTo>
                  <a:cubicBezTo>
                    <a:pt x="4672" y="1136997"/>
                    <a:pt x="0" y="1125716"/>
                    <a:pt x="0" y="1113954"/>
                  </a:cubicBezTo>
                  <a:lnTo>
                    <a:pt x="0" y="44349"/>
                  </a:lnTo>
                  <a:cubicBezTo>
                    <a:pt x="0" y="32587"/>
                    <a:pt x="4672" y="21307"/>
                    <a:pt x="12989" y="12989"/>
                  </a:cubicBezTo>
                  <a:cubicBezTo>
                    <a:pt x="21307" y="4672"/>
                    <a:pt x="32587" y="0"/>
                    <a:pt x="443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787122" cy="1215453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 marL="0" indent="0" lvl="0">
                <a:lnSpc>
                  <a:spcPts val="395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67706" y="3115109"/>
            <a:ext cx="3869891" cy="5421913"/>
          </a:xfrm>
          <a:custGeom>
            <a:avLst/>
            <a:gdLst/>
            <a:ahLst/>
            <a:cxnLst/>
            <a:rect r="r" b="b" t="t" l="l"/>
            <a:pathLst>
              <a:path h="5421913" w="3869891">
                <a:moveTo>
                  <a:pt x="0" y="0"/>
                </a:moveTo>
                <a:lnTo>
                  <a:pt x="3869890" y="0"/>
                </a:lnTo>
                <a:lnTo>
                  <a:pt x="3869890" y="5421913"/>
                </a:lnTo>
                <a:lnTo>
                  <a:pt x="0" y="5421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736329" y="9400086"/>
            <a:ext cx="2299742" cy="249361"/>
            <a:chOff x="0" y="0"/>
            <a:chExt cx="812800" cy="881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8132"/>
            </a:xfrm>
            <a:custGeom>
              <a:avLst/>
              <a:gdLst/>
              <a:ahLst/>
              <a:cxnLst/>
              <a:rect r="r" b="b" t="t" l="l"/>
              <a:pathLst>
                <a:path h="88132" w="812800">
                  <a:moveTo>
                    <a:pt x="44066" y="0"/>
                  </a:moveTo>
                  <a:lnTo>
                    <a:pt x="768734" y="0"/>
                  </a:lnTo>
                  <a:cubicBezTo>
                    <a:pt x="780421" y="0"/>
                    <a:pt x="791629" y="4643"/>
                    <a:pt x="799893" y="12907"/>
                  </a:cubicBezTo>
                  <a:cubicBezTo>
                    <a:pt x="808157" y="21171"/>
                    <a:pt x="812800" y="32379"/>
                    <a:pt x="812800" y="44066"/>
                  </a:cubicBezTo>
                  <a:lnTo>
                    <a:pt x="812800" y="44066"/>
                  </a:lnTo>
                  <a:cubicBezTo>
                    <a:pt x="812800" y="68403"/>
                    <a:pt x="793071" y="88132"/>
                    <a:pt x="768734" y="88132"/>
                  </a:cubicBezTo>
                  <a:lnTo>
                    <a:pt x="44066" y="88132"/>
                  </a:lnTo>
                  <a:cubicBezTo>
                    <a:pt x="32379" y="88132"/>
                    <a:pt x="21171" y="83489"/>
                    <a:pt x="12907" y="75225"/>
                  </a:cubicBezTo>
                  <a:cubicBezTo>
                    <a:pt x="4643" y="66961"/>
                    <a:pt x="0" y="55753"/>
                    <a:pt x="0" y="44066"/>
                  </a:cubicBezTo>
                  <a:lnTo>
                    <a:pt x="0" y="44066"/>
                  </a:lnTo>
                  <a:cubicBezTo>
                    <a:pt x="0" y="32379"/>
                    <a:pt x="4643" y="21171"/>
                    <a:pt x="12907" y="12907"/>
                  </a:cubicBezTo>
                  <a:cubicBezTo>
                    <a:pt x="21171" y="4643"/>
                    <a:pt x="32379" y="0"/>
                    <a:pt x="4406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812800" cy="97657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827796" y="2954739"/>
            <a:ext cx="66117" cy="6611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342340" y="3266040"/>
            <a:ext cx="66117" cy="6611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717626" y="3770983"/>
            <a:ext cx="66117" cy="6611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944165" y="4144412"/>
            <a:ext cx="66117" cy="6611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213059" y="4603310"/>
            <a:ext cx="66117" cy="66117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433899" y="5017288"/>
            <a:ext cx="66117" cy="66117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5644521" y="5466795"/>
            <a:ext cx="66117" cy="66117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5856836" y="5960129"/>
            <a:ext cx="66117" cy="66117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5675116" y="6619501"/>
            <a:ext cx="66117" cy="66117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659048" y="7128018"/>
            <a:ext cx="66117" cy="66117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5494188" y="7601764"/>
            <a:ext cx="66117" cy="66117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5171728" y="8041670"/>
            <a:ext cx="66117" cy="66117"/>
            <a:chOff x="0" y="0"/>
            <a:chExt cx="812800" cy="8128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4773917" y="8351090"/>
            <a:ext cx="66117" cy="66117"/>
            <a:chOff x="0" y="0"/>
            <a:chExt cx="812800" cy="8128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4180054" y="8577232"/>
            <a:ext cx="66117" cy="66117"/>
            <a:chOff x="0" y="0"/>
            <a:chExt cx="812800" cy="8128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3639027" y="8595959"/>
            <a:ext cx="66117" cy="66117"/>
            <a:chOff x="0" y="0"/>
            <a:chExt cx="812800" cy="8128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3160091" y="8470905"/>
            <a:ext cx="66117" cy="66117"/>
            <a:chOff x="0" y="0"/>
            <a:chExt cx="812800" cy="8128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2686779" y="8226036"/>
            <a:ext cx="66117" cy="66117"/>
            <a:chOff x="0" y="0"/>
            <a:chExt cx="812800" cy="8128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2290621" y="7818813"/>
            <a:ext cx="66117" cy="66117"/>
            <a:chOff x="0" y="0"/>
            <a:chExt cx="812800" cy="8128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2025910" y="7206632"/>
            <a:ext cx="66117" cy="66117"/>
            <a:chOff x="0" y="0"/>
            <a:chExt cx="812800" cy="8128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773755" y="6541982"/>
            <a:ext cx="66117" cy="66117"/>
            <a:chOff x="0" y="0"/>
            <a:chExt cx="812800" cy="8128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1901588" y="5922849"/>
            <a:ext cx="66117" cy="66117"/>
            <a:chOff x="0" y="0"/>
            <a:chExt cx="812800" cy="81280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71" id="7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2093122" y="5489249"/>
            <a:ext cx="66117" cy="66117"/>
            <a:chOff x="0" y="0"/>
            <a:chExt cx="812800" cy="8128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2337815" y="4968226"/>
            <a:ext cx="66117" cy="66117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2529399" y="4632147"/>
            <a:ext cx="66117" cy="66117"/>
            <a:chOff x="0" y="0"/>
            <a:chExt cx="812800" cy="8128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80" id="8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2787482" y="4173249"/>
            <a:ext cx="66117" cy="66117"/>
            <a:chOff x="0" y="0"/>
            <a:chExt cx="812800" cy="81280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83" id="8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3035770" y="3766761"/>
            <a:ext cx="66117" cy="66117"/>
            <a:chOff x="0" y="0"/>
            <a:chExt cx="812800" cy="81280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86" id="8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87" id="87"/>
          <p:cNvGrpSpPr/>
          <p:nvPr/>
        </p:nvGrpSpPr>
        <p:grpSpPr>
          <a:xfrm rot="0">
            <a:off x="3431159" y="3299099"/>
            <a:ext cx="66117" cy="66117"/>
            <a:chOff x="0" y="0"/>
            <a:chExt cx="812800" cy="812800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912"/>
            </a:solidFill>
          </p:spPr>
        </p:sp>
        <p:sp>
          <p:nvSpPr>
            <p:cNvPr name="TextBox 89" id="89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580"/>
                </a:lnSpc>
              </a:pPr>
            </a:p>
          </p:txBody>
        </p:sp>
      </p:grpSp>
      <p:grpSp>
        <p:nvGrpSpPr>
          <p:cNvPr name="Group 90" id="90"/>
          <p:cNvGrpSpPr/>
          <p:nvPr/>
        </p:nvGrpSpPr>
        <p:grpSpPr>
          <a:xfrm rot="0">
            <a:off x="2857062" y="435503"/>
            <a:ext cx="2058561" cy="302032"/>
            <a:chOff x="0" y="0"/>
            <a:chExt cx="600681" cy="88132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600681" cy="88132"/>
            </a:xfrm>
            <a:custGeom>
              <a:avLst/>
              <a:gdLst/>
              <a:ahLst/>
              <a:cxnLst/>
              <a:rect r="r" b="b" t="t" l="l"/>
              <a:pathLst>
                <a:path h="88132" w="600681">
                  <a:moveTo>
                    <a:pt x="44066" y="0"/>
                  </a:moveTo>
                  <a:lnTo>
                    <a:pt x="556615" y="0"/>
                  </a:lnTo>
                  <a:cubicBezTo>
                    <a:pt x="568302" y="0"/>
                    <a:pt x="579511" y="4643"/>
                    <a:pt x="587774" y="12907"/>
                  </a:cubicBezTo>
                  <a:cubicBezTo>
                    <a:pt x="596038" y="21171"/>
                    <a:pt x="600681" y="32379"/>
                    <a:pt x="600681" y="44066"/>
                  </a:cubicBezTo>
                  <a:lnTo>
                    <a:pt x="600681" y="44066"/>
                  </a:lnTo>
                  <a:cubicBezTo>
                    <a:pt x="600681" y="68403"/>
                    <a:pt x="580952" y="88132"/>
                    <a:pt x="556615" y="88132"/>
                  </a:cubicBezTo>
                  <a:lnTo>
                    <a:pt x="44066" y="88132"/>
                  </a:lnTo>
                  <a:cubicBezTo>
                    <a:pt x="32379" y="88132"/>
                    <a:pt x="21171" y="83489"/>
                    <a:pt x="12907" y="75225"/>
                  </a:cubicBezTo>
                  <a:cubicBezTo>
                    <a:pt x="4643" y="66961"/>
                    <a:pt x="0" y="55753"/>
                    <a:pt x="0" y="44066"/>
                  </a:cubicBezTo>
                  <a:lnTo>
                    <a:pt x="0" y="44066"/>
                  </a:lnTo>
                  <a:cubicBezTo>
                    <a:pt x="0" y="32379"/>
                    <a:pt x="4643" y="21171"/>
                    <a:pt x="12907" y="12907"/>
                  </a:cubicBezTo>
                  <a:cubicBezTo>
                    <a:pt x="21171" y="4643"/>
                    <a:pt x="32379" y="0"/>
                    <a:pt x="4406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2" id="92"/>
            <p:cNvSpPr txBox="true"/>
            <p:nvPr/>
          </p:nvSpPr>
          <p:spPr>
            <a:xfrm>
              <a:off x="0" y="-28575"/>
              <a:ext cx="600681" cy="116707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107"/>
                </a:lnSpc>
              </a:pPr>
            </a:p>
          </p:txBody>
        </p:sp>
      </p:grpSp>
      <p:sp>
        <p:nvSpPr>
          <p:cNvPr name="TextBox 93" id="93"/>
          <p:cNvSpPr txBox="true"/>
          <p:nvPr/>
        </p:nvSpPr>
        <p:spPr>
          <a:xfrm rot="0">
            <a:off x="1808653" y="1125541"/>
            <a:ext cx="3992887" cy="135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8"/>
              </a:lnSpc>
            </a:pPr>
            <a:r>
              <a:rPr lang="en-US" b="true" sz="5266" spc="-247">
                <a:solidFill>
                  <a:srgbClr val="000000"/>
                </a:solidFill>
                <a:latin typeface="Hagrid Medium"/>
                <a:ea typeface="Hagrid Medium"/>
                <a:cs typeface="Hagrid Medium"/>
                <a:sym typeface="Hagrid Medium"/>
              </a:rPr>
              <a:t>Connect the Dots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3805096" y="2731983"/>
            <a:ext cx="111515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4435220" y="3096059"/>
            <a:ext cx="14693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4783743" y="3601001"/>
            <a:ext cx="18394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3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5015759" y="3974430"/>
            <a:ext cx="177165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4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5280404" y="4433329"/>
            <a:ext cx="153494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5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5497442" y="4835524"/>
            <a:ext cx="14707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6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5746362" y="5323489"/>
            <a:ext cx="14707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7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5955089" y="5790148"/>
            <a:ext cx="15759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8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5801540" y="6508456"/>
            <a:ext cx="146418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9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5754047" y="7095587"/>
            <a:ext cx="241403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10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5564181" y="7615773"/>
            <a:ext cx="255851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11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5174073" y="8148049"/>
            <a:ext cx="269114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12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4717626" y="8484914"/>
            <a:ext cx="244816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13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4083885" y="8693082"/>
            <a:ext cx="258455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14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3531234" y="8693082"/>
            <a:ext cx="25691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15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3010979" y="8595377"/>
            <a:ext cx="21522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16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2427395" y="8245754"/>
            <a:ext cx="267833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17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1997252" y="7773476"/>
            <a:ext cx="28630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18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1732233" y="7142026"/>
            <a:ext cx="26501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19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1465233" y="6411442"/>
            <a:ext cx="23549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20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1650743" y="5785926"/>
            <a:ext cx="217787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21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1801372" y="5325650"/>
            <a:ext cx="258890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22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2051172" y="4788428"/>
            <a:ext cx="230255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23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2242904" y="4429107"/>
            <a:ext cx="239162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24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2504790" y="3970209"/>
            <a:ext cx="238400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25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2743190" y="3596780"/>
            <a:ext cx="201259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26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3193150" y="3063000"/>
            <a:ext cx="271068" cy="20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27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2846200" y="9419728"/>
            <a:ext cx="2043384" cy="18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8"/>
              </a:lnSpc>
              <a:spcBef>
                <a:spcPct val="0"/>
              </a:spcBef>
            </a:pPr>
            <a:r>
              <a:rPr lang="en-US" sz="1034">
                <a:solidFill>
                  <a:srgbClr val="FFFFFF"/>
                </a:solidFill>
                <a:latin typeface="Crusoe Text"/>
                <a:ea typeface="Crusoe Text"/>
                <a:cs typeface="Crusoe Text"/>
                <a:sym typeface="Crusoe Text"/>
              </a:rPr>
              <a:t>Count by 1s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2648703" y="491653"/>
            <a:ext cx="2474995" cy="204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754"/>
              </a:lnSpc>
              <a:spcBef>
                <a:spcPct val="0"/>
              </a:spcBef>
            </a:pPr>
            <a:r>
              <a:rPr lang="en-US" sz="1253">
                <a:solidFill>
                  <a:srgbClr val="FFFFFF"/>
                </a:solidFill>
                <a:latin typeface="Crusoe Text"/>
                <a:ea typeface="Crusoe Text"/>
                <a:cs typeface="Crusoe Text"/>
                <a:sym typeface="Crusoe Text"/>
              </a:rPr>
              <a:t>Counting Practice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FFB0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7399" y="243054"/>
            <a:ext cx="7297601" cy="9572292"/>
            <a:chOff x="0" y="0"/>
            <a:chExt cx="2543826" cy="3336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43826" cy="3336747"/>
            </a:xfrm>
            <a:custGeom>
              <a:avLst/>
              <a:gdLst/>
              <a:ahLst/>
              <a:cxnLst/>
              <a:rect r="r" b="b" t="t" l="l"/>
              <a:pathLst>
                <a:path h="3336747" w="2543826">
                  <a:moveTo>
                    <a:pt x="0" y="0"/>
                  </a:moveTo>
                  <a:lnTo>
                    <a:pt x="2543826" y="0"/>
                  </a:lnTo>
                  <a:lnTo>
                    <a:pt x="2543826" y="3336747"/>
                  </a:lnTo>
                  <a:lnTo>
                    <a:pt x="0" y="3336747"/>
                  </a:ln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543826" cy="3355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3718" y="2530591"/>
            <a:ext cx="1321462" cy="132146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349932" y="2530591"/>
            <a:ext cx="1321462" cy="132146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106145" y="2530591"/>
            <a:ext cx="1321462" cy="132146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862359" y="2530591"/>
            <a:ext cx="1321462" cy="1321462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04860" y="2739643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46825" y="2739643"/>
            <a:ext cx="737807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440795" y="2739643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182759" y="2739643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12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593718" y="4384717"/>
            <a:ext cx="1321462" cy="132146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349932" y="4384717"/>
            <a:ext cx="1321462" cy="1321462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106145" y="4384717"/>
            <a:ext cx="1321462" cy="1321462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5862359" y="4384717"/>
            <a:ext cx="1321462" cy="1321462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04860" y="4593725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4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844278" y="4593725"/>
            <a:ext cx="3429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9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440795" y="4593725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17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182759" y="4593725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21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93718" y="6238842"/>
            <a:ext cx="1321462" cy="1321462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2349932" y="6238842"/>
            <a:ext cx="1321462" cy="1321462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106145" y="6238842"/>
            <a:ext cx="1321462" cy="1321462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5862359" y="6238842"/>
            <a:ext cx="1321462" cy="1321462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904860" y="6447807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18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670054" y="6447807"/>
            <a:ext cx="691347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13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440795" y="6447807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182759" y="6447807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593718" y="8092967"/>
            <a:ext cx="1321462" cy="1321462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2349932" y="8092967"/>
            <a:ext cx="1321462" cy="1321462"/>
            <a:chOff x="0" y="0"/>
            <a:chExt cx="812800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4106145" y="8092967"/>
            <a:ext cx="1321462" cy="1321462"/>
            <a:chOff x="0" y="0"/>
            <a:chExt cx="812800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5862359" y="8092967"/>
            <a:ext cx="1321462" cy="1321462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82D09"/>
              </a:solidFill>
              <a:prstDash val="solid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9"/>
                </a:lnSpc>
              </a:pPr>
            </a:p>
          </p:txBody>
        </p:sp>
      </p:grpSp>
      <p:sp>
        <p:nvSpPr>
          <p:cNvPr name="TextBox 65" id="65"/>
          <p:cNvSpPr txBox="true"/>
          <p:nvPr/>
        </p:nvSpPr>
        <p:spPr>
          <a:xfrm rot="0">
            <a:off x="904860" y="8301889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14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658439" y="8301889"/>
            <a:ext cx="714577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20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4440795" y="8301889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19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182759" y="8301889"/>
            <a:ext cx="685800" cy="8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8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543361" y="739918"/>
            <a:ext cx="4639399" cy="933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79"/>
              </a:lnSpc>
            </a:pPr>
            <a:r>
              <a:rPr lang="en-US" sz="6149">
                <a:solidFill>
                  <a:srgbClr val="682D09"/>
                </a:solidFill>
                <a:latin typeface="Marykate"/>
                <a:ea typeface="Marykate"/>
                <a:cs typeface="Marykate"/>
                <a:sym typeface="Marykate"/>
              </a:rPr>
              <a:t>EVEN NUMBERS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593718" y="629711"/>
            <a:ext cx="2231218" cy="218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Name__________________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5404826" y="648653"/>
            <a:ext cx="1773856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6"/>
              </a:lnSpc>
            </a:pPr>
            <a:r>
              <a:rPr lang="en-US" sz="128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Date________________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2116751" y="1622751"/>
            <a:ext cx="3538898" cy="43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Color the even numbers.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A8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3944" y="200460"/>
            <a:ext cx="7344511" cy="9657481"/>
            <a:chOff x="0" y="0"/>
            <a:chExt cx="2560178" cy="33664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60178" cy="3366442"/>
            </a:xfrm>
            <a:custGeom>
              <a:avLst/>
              <a:gdLst/>
              <a:ahLst/>
              <a:cxnLst/>
              <a:rect r="r" b="b" t="t" l="l"/>
              <a:pathLst>
                <a:path h="3366442" w="2560178">
                  <a:moveTo>
                    <a:pt x="34786" y="0"/>
                  </a:moveTo>
                  <a:lnTo>
                    <a:pt x="2525393" y="0"/>
                  </a:lnTo>
                  <a:cubicBezTo>
                    <a:pt x="2534618" y="0"/>
                    <a:pt x="2543466" y="3665"/>
                    <a:pt x="2549990" y="10188"/>
                  </a:cubicBezTo>
                  <a:cubicBezTo>
                    <a:pt x="2556513" y="16712"/>
                    <a:pt x="2560178" y="25560"/>
                    <a:pt x="2560178" y="34786"/>
                  </a:cubicBezTo>
                  <a:lnTo>
                    <a:pt x="2560178" y="3331657"/>
                  </a:lnTo>
                  <a:cubicBezTo>
                    <a:pt x="2560178" y="3340882"/>
                    <a:pt x="2556513" y="3349730"/>
                    <a:pt x="2549990" y="3356254"/>
                  </a:cubicBezTo>
                  <a:cubicBezTo>
                    <a:pt x="2543466" y="3362777"/>
                    <a:pt x="2534618" y="3366442"/>
                    <a:pt x="2525393" y="3366442"/>
                  </a:cubicBezTo>
                  <a:lnTo>
                    <a:pt x="34786" y="3366442"/>
                  </a:lnTo>
                  <a:cubicBezTo>
                    <a:pt x="25560" y="3366442"/>
                    <a:pt x="16712" y="3362777"/>
                    <a:pt x="10188" y="3356254"/>
                  </a:cubicBezTo>
                  <a:cubicBezTo>
                    <a:pt x="3665" y="3349730"/>
                    <a:pt x="0" y="3340882"/>
                    <a:pt x="0" y="3331657"/>
                  </a:cubicBezTo>
                  <a:lnTo>
                    <a:pt x="0" y="34786"/>
                  </a:lnTo>
                  <a:cubicBezTo>
                    <a:pt x="0" y="25560"/>
                    <a:pt x="3665" y="16712"/>
                    <a:pt x="10188" y="10188"/>
                  </a:cubicBezTo>
                  <a:cubicBezTo>
                    <a:pt x="16712" y="3665"/>
                    <a:pt x="25560" y="0"/>
                    <a:pt x="34786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560178" cy="3395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8262" y="506510"/>
            <a:ext cx="5915875" cy="1162600"/>
            <a:chOff x="0" y="0"/>
            <a:chExt cx="7887834" cy="1550133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7887834" cy="1550133"/>
              <a:chOff x="0" y="0"/>
              <a:chExt cx="2062179" cy="40526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062179" cy="405264"/>
              </a:xfrm>
              <a:custGeom>
                <a:avLst/>
                <a:gdLst/>
                <a:ahLst/>
                <a:cxnLst/>
                <a:rect r="r" b="b" t="t" l="l"/>
                <a:pathLst>
                  <a:path h="405264" w="2062179">
                    <a:moveTo>
                      <a:pt x="43186" y="0"/>
                    </a:moveTo>
                    <a:lnTo>
                      <a:pt x="2018993" y="0"/>
                    </a:lnTo>
                    <a:cubicBezTo>
                      <a:pt x="2030446" y="0"/>
                      <a:pt x="2041431" y="4550"/>
                      <a:pt x="2049530" y="12649"/>
                    </a:cubicBezTo>
                    <a:cubicBezTo>
                      <a:pt x="2057629" y="20748"/>
                      <a:pt x="2062179" y="31732"/>
                      <a:pt x="2062179" y="43186"/>
                    </a:cubicBezTo>
                    <a:lnTo>
                      <a:pt x="2062179" y="362078"/>
                    </a:lnTo>
                    <a:cubicBezTo>
                      <a:pt x="2062179" y="373531"/>
                      <a:pt x="2057629" y="384516"/>
                      <a:pt x="2049530" y="392615"/>
                    </a:cubicBezTo>
                    <a:cubicBezTo>
                      <a:pt x="2041431" y="400714"/>
                      <a:pt x="2030446" y="405264"/>
                      <a:pt x="2018993" y="405264"/>
                    </a:cubicBezTo>
                    <a:lnTo>
                      <a:pt x="43186" y="405264"/>
                    </a:lnTo>
                    <a:cubicBezTo>
                      <a:pt x="31732" y="405264"/>
                      <a:pt x="20748" y="400714"/>
                      <a:pt x="12649" y="392615"/>
                    </a:cubicBezTo>
                    <a:cubicBezTo>
                      <a:pt x="4550" y="384516"/>
                      <a:pt x="0" y="373531"/>
                      <a:pt x="0" y="362078"/>
                    </a:cubicBezTo>
                    <a:lnTo>
                      <a:pt x="0" y="43186"/>
                    </a:lnTo>
                    <a:cubicBezTo>
                      <a:pt x="0" y="31732"/>
                      <a:pt x="4550" y="20748"/>
                      <a:pt x="12649" y="12649"/>
                    </a:cubicBezTo>
                    <a:cubicBezTo>
                      <a:pt x="20748" y="4550"/>
                      <a:pt x="31732" y="0"/>
                      <a:pt x="43186" y="0"/>
                    </a:cubicBezTo>
                    <a:close/>
                  </a:path>
                </a:pathLst>
              </a:custGeom>
              <a:solidFill>
                <a:srgbClr val="F3D3AB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2062179" cy="4338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396725" y="-86542"/>
              <a:ext cx="7094384" cy="14660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453"/>
                </a:lnSpc>
                <a:spcBef>
                  <a:spcPct val="0"/>
                </a:spcBef>
              </a:pPr>
              <a:r>
                <a:rPr lang="en-US" sz="6038" strike="noStrike" u="none">
                  <a:solidFill>
                    <a:srgbClr val="FFFFFF"/>
                  </a:solidFill>
                  <a:latin typeface="Jua"/>
                  <a:ea typeface="Jua"/>
                  <a:cs typeface="Jua"/>
                  <a:sym typeface="Jua"/>
                </a:rPr>
                <a:t>Fall I Spy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31788" y="2573880"/>
            <a:ext cx="6508823" cy="5074327"/>
            <a:chOff x="0" y="0"/>
            <a:chExt cx="8678431" cy="676576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8678431" cy="6765769"/>
              <a:chOff x="0" y="0"/>
              <a:chExt cx="2268871" cy="1768829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268871" cy="1768828"/>
              </a:xfrm>
              <a:custGeom>
                <a:avLst/>
                <a:gdLst/>
                <a:ahLst/>
                <a:cxnLst/>
                <a:rect r="r" b="b" t="t" l="l"/>
                <a:pathLst>
                  <a:path h="1768828" w="2268871">
                    <a:moveTo>
                      <a:pt x="39252" y="0"/>
                    </a:moveTo>
                    <a:lnTo>
                      <a:pt x="2229619" y="0"/>
                    </a:lnTo>
                    <a:cubicBezTo>
                      <a:pt x="2240029" y="0"/>
                      <a:pt x="2250013" y="4135"/>
                      <a:pt x="2257374" y="11497"/>
                    </a:cubicBezTo>
                    <a:cubicBezTo>
                      <a:pt x="2264735" y="18858"/>
                      <a:pt x="2268871" y="28842"/>
                      <a:pt x="2268871" y="39252"/>
                    </a:cubicBezTo>
                    <a:lnTo>
                      <a:pt x="2268871" y="1729577"/>
                    </a:lnTo>
                    <a:cubicBezTo>
                      <a:pt x="2268871" y="1739987"/>
                      <a:pt x="2264735" y="1749971"/>
                      <a:pt x="2257374" y="1757332"/>
                    </a:cubicBezTo>
                    <a:cubicBezTo>
                      <a:pt x="2250013" y="1764693"/>
                      <a:pt x="2240029" y="1768828"/>
                      <a:pt x="2229619" y="1768828"/>
                    </a:cubicBezTo>
                    <a:lnTo>
                      <a:pt x="39252" y="1768828"/>
                    </a:lnTo>
                    <a:cubicBezTo>
                      <a:pt x="28842" y="1768828"/>
                      <a:pt x="18858" y="1764693"/>
                      <a:pt x="11497" y="1757332"/>
                    </a:cubicBezTo>
                    <a:cubicBezTo>
                      <a:pt x="4135" y="1749971"/>
                      <a:pt x="0" y="1739987"/>
                      <a:pt x="0" y="1729577"/>
                    </a:cubicBezTo>
                    <a:lnTo>
                      <a:pt x="0" y="39252"/>
                    </a:lnTo>
                    <a:cubicBezTo>
                      <a:pt x="0" y="28842"/>
                      <a:pt x="4135" y="18858"/>
                      <a:pt x="11497" y="11497"/>
                    </a:cubicBezTo>
                    <a:cubicBezTo>
                      <a:pt x="18858" y="4135"/>
                      <a:pt x="28842" y="0"/>
                      <a:pt x="39252" y="0"/>
                    </a:cubicBezTo>
                    <a:close/>
                  </a:path>
                </a:pathLst>
              </a:custGeom>
              <a:solidFill>
                <a:srgbClr val="FBF1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2268871" cy="17974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4424782" y="5587795"/>
              <a:ext cx="837870" cy="883130"/>
            </a:xfrm>
            <a:custGeom>
              <a:avLst/>
              <a:gdLst/>
              <a:ahLst/>
              <a:cxnLst/>
              <a:rect r="r" b="b" t="t" l="l"/>
              <a:pathLst>
                <a:path h="883130" w="837870">
                  <a:moveTo>
                    <a:pt x="0" y="0"/>
                  </a:moveTo>
                  <a:lnTo>
                    <a:pt x="837870" y="0"/>
                  </a:lnTo>
                  <a:lnTo>
                    <a:pt x="837870" y="883131"/>
                  </a:lnTo>
                  <a:lnTo>
                    <a:pt x="0" y="883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460040" y="5663874"/>
              <a:ext cx="852447" cy="730973"/>
            </a:xfrm>
            <a:custGeom>
              <a:avLst/>
              <a:gdLst/>
              <a:ahLst/>
              <a:cxnLst/>
              <a:rect r="r" b="b" t="t" l="l"/>
              <a:pathLst>
                <a:path h="730973" w="852447">
                  <a:moveTo>
                    <a:pt x="0" y="0"/>
                  </a:moveTo>
                  <a:lnTo>
                    <a:pt x="852447" y="0"/>
                  </a:lnTo>
                  <a:lnTo>
                    <a:pt x="852447" y="730973"/>
                  </a:lnTo>
                  <a:lnTo>
                    <a:pt x="0" y="730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78065" y="5594943"/>
              <a:ext cx="524559" cy="868835"/>
            </a:xfrm>
            <a:custGeom>
              <a:avLst/>
              <a:gdLst/>
              <a:ahLst/>
              <a:cxnLst/>
              <a:rect r="r" b="b" t="t" l="l"/>
              <a:pathLst>
                <a:path h="868835" w="524559">
                  <a:moveTo>
                    <a:pt x="0" y="0"/>
                  </a:moveTo>
                  <a:lnTo>
                    <a:pt x="524559" y="0"/>
                  </a:lnTo>
                  <a:lnTo>
                    <a:pt x="524559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60848" y="5594943"/>
              <a:ext cx="522387" cy="868835"/>
            </a:xfrm>
            <a:custGeom>
              <a:avLst/>
              <a:gdLst/>
              <a:ahLst/>
              <a:cxnLst/>
              <a:rect r="r" b="b" t="t" l="l"/>
              <a:pathLst>
                <a:path h="868835" w="522387">
                  <a:moveTo>
                    <a:pt x="0" y="0"/>
                  </a:moveTo>
                  <a:lnTo>
                    <a:pt x="522387" y="0"/>
                  </a:lnTo>
                  <a:lnTo>
                    <a:pt x="522387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620067" y="5594943"/>
              <a:ext cx="600582" cy="868835"/>
            </a:xfrm>
            <a:custGeom>
              <a:avLst/>
              <a:gdLst/>
              <a:ahLst/>
              <a:cxnLst/>
              <a:rect r="r" b="b" t="t" l="l"/>
              <a:pathLst>
                <a:path h="868835" w="600582">
                  <a:moveTo>
                    <a:pt x="0" y="0"/>
                  </a:moveTo>
                  <a:lnTo>
                    <a:pt x="600583" y="0"/>
                  </a:lnTo>
                  <a:lnTo>
                    <a:pt x="600583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040651" y="5721825"/>
              <a:ext cx="779805" cy="615071"/>
            </a:xfrm>
            <a:custGeom>
              <a:avLst/>
              <a:gdLst/>
              <a:ahLst/>
              <a:cxnLst/>
              <a:rect r="r" b="b" t="t" l="l"/>
              <a:pathLst>
                <a:path h="615071" w="779805">
                  <a:moveTo>
                    <a:pt x="0" y="0"/>
                  </a:moveTo>
                  <a:lnTo>
                    <a:pt x="779805" y="0"/>
                  </a:lnTo>
                  <a:lnTo>
                    <a:pt x="779805" y="615071"/>
                  </a:lnTo>
                  <a:lnTo>
                    <a:pt x="0" y="615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3177871" y="5590172"/>
              <a:ext cx="889495" cy="878376"/>
            </a:xfrm>
            <a:custGeom>
              <a:avLst/>
              <a:gdLst/>
              <a:ahLst/>
              <a:cxnLst/>
              <a:rect r="r" b="b" t="t" l="l"/>
              <a:pathLst>
                <a:path h="878376" w="889495">
                  <a:moveTo>
                    <a:pt x="0" y="0"/>
                  </a:moveTo>
                  <a:lnTo>
                    <a:pt x="889496" y="0"/>
                  </a:lnTo>
                  <a:lnTo>
                    <a:pt x="889496" y="878377"/>
                  </a:lnTo>
                  <a:lnTo>
                    <a:pt x="0" y="878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73172" y="5553790"/>
              <a:ext cx="530260" cy="951140"/>
            </a:xfrm>
            <a:custGeom>
              <a:avLst/>
              <a:gdLst/>
              <a:ahLst/>
              <a:cxnLst/>
              <a:rect r="r" b="b" t="t" l="l"/>
              <a:pathLst>
                <a:path h="951140" w="530260">
                  <a:moveTo>
                    <a:pt x="0" y="0"/>
                  </a:moveTo>
                  <a:lnTo>
                    <a:pt x="530261" y="0"/>
                  </a:lnTo>
                  <a:lnTo>
                    <a:pt x="530261" y="951140"/>
                  </a:lnTo>
                  <a:lnTo>
                    <a:pt x="0" y="951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6227706" y="4529205"/>
              <a:ext cx="837870" cy="883130"/>
            </a:xfrm>
            <a:custGeom>
              <a:avLst/>
              <a:gdLst/>
              <a:ahLst/>
              <a:cxnLst/>
              <a:rect r="r" b="b" t="t" l="l"/>
              <a:pathLst>
                <a:path h="883130" w="837870">
                  <a:moveTo>
                    <a:pt x="0" y="0"/>
                  </a:moveTo>
                  <a:lnTo>
                    <a:pt x="837870" y="0"/>
                  </a:lnTo>
                  <a:lnTo>
                    <a:pt x="837870" y="883130"/>
                  </a:lnTo>
                  <a:lnTo>
                    <a:pt x="0" y="883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73172" y="4605284"/>
              <a:ext cx="852447" cy="730973"/>
            </a:xfrm>
            <a:custGeom>
              <a:avLst/>
              <a:gdLst/>
              <a:ahLst/>
              <a:cxnLst/>
              <a:rect r="r" b="b" t="t" l="l"/>
              <a:pathLst>
                <a:path h="730973" w="852447">
                  <a:moveTo>
                    <a:pt x="0" y="0"/>
                  </a:moveTo>
                  <a:lnTo>
                    <a:pt x="852447" y="0"/>
                  </a:lnTo>
                  <a:lnTo>
                    <a:pt x="852447" y="730973"/>
                  </a:lnTo>
                  <a:lnTo>
                    <a:pt x="0" y="730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4458055" y="4536352"/>
              <a:ext cx="524559" cy="868835"/>
            </a:xfrm>
            <a:custGeom>
              <a:avLst/>
              <a:gdLst/>
              <a:ahLst/>
              <a:cxnLst/>
              <a:rect r="r" b="b" t="t" l="l"/>
              <a:pathLst>
                <a:path h="868835" w="524559">
                  <a:moveTo>
                    <a:pt x="0" y="0"/>
                  </a:moveTo>
                  <a:lnTo>
                    <a:pt x="524560" y="0"/>
                  </a:lnTo>
                  <a:lnTo>
                    <a:pt x="524560" y="868836"/>
                  </a:lnTo>
                  <a:lnTo>
                    <a:pt x="0" y="86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3578253" y="4536352"/>
              <a:ext cx="522387" cy="868835"/>
            </a:xfrm>
            <a:custGeom>
              <a:avLst/>
              <a:gdLst/>
              <a:ahLst/>
              <a:cxnLst/>
              <a:rect r="r" b="b" t="t" l="l"/>
              <a:pathLst>
                <a:path h="868835" w="522387">
                  <a:moveTo>
                    <a:pt x="0" y="0"/>
                  </a:moveTo>
                  <a:lnTo>
                    <a:pt x="522387" y="0"/>
                  </a:lnTo>
                  <a:lnTo>
                    <a:pt x="522387" y="868836"/>
                  </a:lnTo>
                  <a:lnTo>
                    <a:pt x="0" y="86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620255" y="4536352"/>
              <a:ext cx="600582" cy="868835"/>
            </a:xfrm>
            <a:custGeom>
              <a:avLst/>
              <a:gdLst/>
              <a:ahLst/>
              <a:cxnLst/>
              <a:rect r="r" b="b" t="t" l="l"/>
              <a:pathLst>
                <a:path h="868835" w="600582">
                  <a:moveTo>
                    <a:pt x="0" y="0"/>
                  </a:moveTo>
                  <a:lnTo>
                    <a:pt x="600582" y="0"/>
                  </a:lnTo>
                  <a:lnTo>
                    <a:pt x="600582" y="868836"/>
                  </a:lnTo>
                  <a:lnTo>
                    <a:pt x="0" y="86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483034" y="4663234"/>
              <a:ext cx="779805" cy="615071"/>
            </a:xfrm>
            <a:custGeom>
              <a:avLst/>
              <a:gdLst/>
              <a:ahLst/>
              <a:cxnLst/>
              <a:rect r="r" b="b" t="t" l="l"/>
              <a:pathLst>
                <a:path h="615071" w="779805">
                  <a:moveTo>
                    <a:pt x="0" y="0"/>
                  </a:moveTo>
                  <a:lnTo>
                    <a:pt x="779805" y="0"/>
                  </a:lnTo>
                  <a:lnTo>
                    <a:pt x="779805" y="615072"/>
                  </a:lnTo>
                  <a:lnTo>
                    <a:pt x="0" y="615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7422991" y="4531582"/>
              <a:ext cx="889495" cy="878376"/>
            </a:xfrm>
            <a:custGeom>
              <a:avLst/>
              <a:gdLst/>
              <a:ahLst/>
              <a:cxnLst/>
              <a:rect r="r" b="b" t="t" l="l"/>
              <a:pathLst>
                <a:path h="878376" w="889495">
                  <a:moveTo>
                    <a:pt x="0" y="0"/>
                  </a:moveTo>
                  <a:lnTo>
                    <a:pt x="889496" y="0"/>
                  </a:lnTo>
                  <a:lnTo>
                    <a:pt x="889496" y="878376"/>
                  </a:lnTo>
                  <a:lnTo>
                    <a:pt x="0" y="878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5340030" y="4495200"/>
              <a:ext cx="530260" cy="951140"/>
            </a:xfrm>
            <a:custGeom>
              <a:avLst/>
              <a:gdLst/>
              <a:ahLst/>
              <a:cxnLst/>
              <a:rect r="r" b="b" t="t" l="l"/>
              <a:pathLst>
                <a:path h="951140" w="530260">
                  <a:moveTo>
                    <a:pt x="0" y="0"/>
                  </a:moveTo>
                  <a:lnTo>
                    <a:pt x="530261" y="0"/>
                  </a:lnTo>
                  <a:lnTo>
                    <a:pt x="530261" y="951140"/>
                  </a:lnTo>
                  <a:lnTo>
                    <a:pt x="0" y="951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916925" y="1353434"/>
              <a:ext cx="837870" cy="883130"/>
            </a:xfrm>
            <a:custGeom>
              <a:avLst/>
              <a:gdLst/>
              <a:ahLst/>
              <a:cxnLst/>
              <a:rect r="r" b="b" t="t" l="l"/>
              <a:pathLst>
                <a:path h="883130" w="837870">
                  <a:moveTo>
                    <a:pt x="0" y="0"/>
                  </a:moveTo>
                  <a:lnTo>
                    <a:pt x="837869" y="0"/>
                  </a:lnTo>
                  <a:lnTo>
                    <a:pt x="837869" y="883130"/>
                  </a:lnTo>
                  <a:lnTo>
                    <a:pt x="0" y="883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7552812" y="3546693"/>
              <a:ext cx="852447" cy="730973"/>
            </a:xfrm>
            <a:custGeom>
              <a:avLst/>
              <a:gdLst/>
              <a:ahLst/>
              <a:cxnLst/>
              <a:rect r="r" b="b" t="t" l="l"/>
              <a:pathLst>
                <a:path h="730973" w="852447">
                  <a:moveTo>
                    <a:pt x="0" y="0"/>
                  </a:moveTo>
                  <a:lnTo>
                    <a:pt x="852446" y="0"/>
                  </a:lnTo>
                  <a:lnTo>
                    <a:pt x="852446" y="730973"/>
                  </a:lnTo>
                  <a:lnTo>
                    <a:pt x="0" y="730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6670837" y="3477762"/>
              <a:ext cx="524559" cy="868835"/>
            </a:xfrm>
            <a:custGeom>
              <a:avLst/>
              <a:gdLst/>
              <a:ahLst/>
              <a:cxnLst/>
              <a:rect r="r" b="b" t="t" l="l"/>
              <a:pathLst>
                <a:path h="868835" w="524559">
                  <a:moveTo>
                    <a:pt x="0" y="0"/>
                  </a:moveTo>
                  <a:lnTo>
                    <a:pt x="524559" y="0"/>
                  </a:lnTo>
                  <a:lnTo>
                    <a:pt x="524559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6322819" y="2419172"/>
              <a:ext cx="522387" cy="868835"/>
            </a:xfrm>
            <a:custGeom>
              <a:avLst/>
              <a:gdLst/>
              <a:ahLst/>
              <a:cxnLst/>
              <a:rect r="r" b="b" t="t" l="l"/>
              <a:pathLst>
                <a:path h="868835" w="522387">
                  <a:moveTo>
                    <a:pt x="0" y="0"/>
                  </a:moveTo>
                  <a:lnTo>
                    <a:pt x="522388" y="0"/>
                  </a:lnTo>
                  <a:lnTo>
                    <a:pt x="522388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5712839" y="3477762"/>
              <a:ext cx="600582" cy="868835"/>
            </a:xfrm>
            <a:custGeom>
              <a:avLst/>
              <a:gdLst/>
              <a:ahLst/>
              <a:cxnLst/>
              <a:rect r="r" b="b" t="t" l="l"/>
              <a:pathLst>
                <a:path h="868835" w="600582">
                  <a:moveTo>
                    <a:pt x="0" y="0"/>
                  </a:moveTo>
                  <a:lnTo>
                    <a:pt x="600583" y="0"/>
                  </a:lnTo>
                  <a:lnTo>
                    <a:pt x="600583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2118846" y="3604644"/>
              <a:ext cx="779805" cy="615071"/>
            </a:xfrm>
            <a:custGeom>
              <a:avLst/>
              <a:gdLst/>
              <a:ahLst/>
              <a:cxnLst/>
              <a:rect r="r" b="b" t="t" l="l"/>
              <a:pathLst>
                <a:path h="615071" w="779805">
                  <a:moveTo>
                    <a:pt x="0" y="0"/>
                  </a:moveTo>
                  <a:lnTo>
                    <a:pt x="779805" y="0"/>
                  </a:lnTo>
                  <a:lnTo>
                    <a:pt x="779805" y="615071"/>
                  </a:lnTo>
                  <a:lnTo>
                    <a:pt x="0" y="615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3256067" y="3472992"/>
              <a:ext cx="889495" cy="878376"/>
            </a:xfrm>
            <a:custGeom>
              <a:avLst/>
              <a:gdLst/>
              <a:ahLst/>
              <a:cxnLst/>
              <a:rect r="r" b="b" t="t" l="l"/>
              <a:pathLst>
                <a:path h="878376" w="889495">
                  <a:moveTo>
                    <a:pt x="0" y="0"/>
                  </a:moveTo>
                  <a:lnTo>
                    <a:pt x="889495" y="0"/>
                  </a:lnTo>
                  <a:lnTo>
                    <a:pt x="889495" y="878376"/>
                  </a:lnTo>
                  <a:lnTo>
                    <a:pt x="0" y="878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273172" y="3436610"/>
              <a:ext cx="530260" cy="951140"/>
            </a:xfrm>
            <a:custGeom>
              <a:avLst/>
              <a:gdLst/>
              <a:ahLst/>
              <a:cxnLst/>
              <a:rect r="r" b="b" t="t" l="l"/>
              <a:pathLst>
                <a:path h="951140" w="530260">
                  <a:moveTo>
                    <a:pt x="0" y="0"/>
                  </a:moveTo>
                  <a:lnTo>
                    <a:pt x="530261" y="0"/>
                  </a:lnTo>
                  <a:lnTo>
                    <a:pt x="530261" y="951140"/>
                  </a:lnTo>
                  <a:lnTo>
                    <a:pt x="0" y="951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520083" y="2412024"/>
              <a:ext cx="837870" cy="883130"/>
            </a:xfrm>
            <a:custGeom>
              <a:avLst/>
              <a:gdLst/>
              <a:ahLst/>
              <a:cxnLst/>
              <a:rect r="r" b="b" t="t" l="l"/>
              <a:pathLst>
                <a:path h="883130" w="837870">
                  <a:moveTo>
                    <a:pt x="0" y="0"/>
                  </a:moveTo>
                  <a:lnTo>
                    <a:pt x="837870" y="0"/>
                  </a:lnTo>
                  <a:lnTo>
                    <a:pt x="837870" y="883131"/>
                  </a:lnTo>
                  <a:lnTo>
                    <a:pt x="0" y="883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4502977" y="3546693"/>
              <a:ext cx="852447" cy="730973"/>
            </a:xfrm>
            <a:custGeom>
              <a:avLst/>
              <a:gdLst/>
              <a:ahLst/>
              <a:cxnLst/>
              <a:rect r="r" b="b" t="t" l="l"/>
              <a:pathLst>
                <a:path h="730973" w="852447">
                  <a:moveTo>
                    <a:pt x="0" y="0"/>
                  </a:moveTo>
                  <a:lnTo>
                    <a:pt x="852447" y="0"/>
                  </a:lnTo>
                  <a:lnTo>
                    <a:pt x="852447" y="730973"/>
                  </a:lnTo>
                  <a:lnTo>
                    <a:pt x="0" y="730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4553169" y="2419172"/>
              <a:ext cx="524559" cy="868835"/>
            </a:xfrm>
            <a:custGeom>
              <a:avLst/>
              <a:gdLst/>
              <a:ahLst/>
              <a:cxnLst/>
              <a:rect r="r" b="b" t="t" l="l"/>
              <a:pathLst>
                <a:path h="868835" w="524559">
                  <a:moveTo>
                    <a:pt x="0" y="0"/>
                  </a:moveTo>
                  <a:lnTo>
                    <a:pt x="524559" y="0"/>
                  </a:lnTo>
                  <a:lnTo>
                    <a:pt x="524559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3673366" y="2419172"/>
              <a:ext cx="522387" cy="868835"/>
            </a:xfrm>
            <a:custGeom>
              <a:avLst/>
              <a:gdLst/>
              <a:ahLst/>
              <a:cxnLst/>
              <a:rect r="r" b="b" t="t" l="l"/>
              <a:pathLst>
                <a:path h="868835" w="522387">
                  <a:moveTo>
                    <a:pt x="0" y="0"/>
                  </a:moveTo>
                  <a:lnTo>
                    <a:pt x="522387" y="0"/>
                  </a:lnTo>
                  <a:lnTo>
                    <a:pt x="522387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2715368" y="2419172"/>
              <a:ext cx="600582" cy="868835"/>
            </a:xfrm>
            <a:custGeom>
              <a:avLst/>
              <a:gdLst/>
              <a:ahLst/>
              <a:cxnLst/>
              <a:rect r="r" b="b" t="t" l="l"/>
              <a:pathLst>
                <a:path h="868835" w="600582">
                  <a:moveTo>
                    <a:pt x="0" y="0"/>
                  </a:moveTo>
                  <a:lnTo>
                    <a:pt x="600583" y="0"/>
                  </a:lnTo>
                  <a:lnTo>
                    <a:pt x="600583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7019081" y="1487463"/>
              <a:ext cx="779805" cy="615071"/>
            </a:xfrm>
            <a:custGeom>
              <a:avLst/>
              <a:gdLst/>
              <a:ahLst/>
              <a:cxnLst/>
              <a:rect r="r" b="b" t="t" l="l"/>
              <a:pathLst>
                <a:path h="615071" w="779805">
                  <a:moveTo>
                    <a:pt x="0" y="0"/>
                  </a:moveTo>
                  <a:lnTo>
                    <a:pt x="779805" y="0"/>
                  </a:lnTo>
                  <a:lnTo>
                    <a:pt x="779805" y="615072"/>
                  </a:lnTo>
                  <a:lnTo>
                    <a:pt x="0" y="615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7202622" y="2414401"/>
              <a:ext cx="889495" cy="878376"/>
            </a:xfrm>
            <a:custGeom>
              <a:avLst/>
              <a:gdLst/>
              <a:ahLst/>
              <a:cxnLst/>
              <a:rect r="r" b="b" t="t" l="l"/>
              <a:pathLst>
                <a:path h="878376" w="889495">
                  <a:moveTo>
                    <a:pt x="0" y="0"/>
                  </a:moveTo>
                  <a:lnTo>
                    <a:pt x="889495" y="0"/>
                  </a:lnTo>
                  <a:lnTo>
                    <a:pt x="889495" y="878377"/>
                  </a:lnTo>
                  <a:lnTo>
                    <a:pt x="0" y="878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5435144" y="2378019"/>
              <a:ext cx="530260" cy="951140"/>
            </a:xfrm>
            <a:custGeom>
              <a:avLst/>
              <a:gdLst/>
              <a:ahLst/>
              <a:cxnLst/>
              <a:rect r="r" b="b" t="t" l="l"/>
              <a:pathLst>
                <a:path h="951140" w="530260">
                  <a:moveTo>
                    <a:pt x="0" y="0"/>
                  </a:moveTo>
                  <a:lnTo>
                    <a:pt x="530260" y="0"/>
                  </a:lnTo>
                  <a:lnTo>
                    <a:pt x="530260" y="951140"/>
                  </a:lnTo>
                  <a:lnTo>
                    <a:pt x="0" y="951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6131405" y="1319429"/>
              <a:ext cx="530260" cy="951140"/>
            </a:xfrm>
            <a:custGeom>
              <a:avLst/>
              <a:gdLst/>
              <a:ahLst/>
              <a:cxnLst/>
              <a:rect r="r" b="b" t="t" l="l"/>
              <a:pathLst>
                <a:path h="951140" w="530260">
                  <a:moveTo>
                    <a:pt x="0" y="0"/>
                  </a:moveTo>
                  <a:lnTo>
                    <a:pt x="530261" y="0"/>
                  </a:lnTo>
                  <a:lnTo>
                    <a:pt x="530261" y="951140"/>
                  </a:lnTo>
                  <a:lnTo>
                    <a:pt x="0" y="951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160848" y="3477762"/>
              <a:ext cx="600582" cy="868835"/>
            </a:xfrm>
            <a:custGeom>
              <a:avLst/>
              <a:gdLst/>
              <a:ahLst/>
              <a:cxnLst/>
              <a:rect r="r" b="b" t="t" l="l"/>
              <a:pathLst>
                <a:path h="868835" w="600582">
                  <a:moveTo>
                    <a:pt x="0" y="0"/>
                  </a:moveTo>
                  <a:lnTo>
                    <a:pt x="600583" y="0"/>
                  </a:lnTo>
                  <a:lnTo>
                    <a:pt x="600583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273172" y="2414401"/>
              <a:ext cx="889495" cy="878376"/>
            </a:xfrm>
            <a:custGeom>
              <a:avLst/>
              <a:gdLst/>
              <a:ahLst/>
              <a:cxnLst/>
              <a:rect r="r" b="b" t="t" l="l"/>
              <a:pathLst>
                <a:path h="878376" w="889495">
                  <a:moveTo>
                    <a:pt x="0" y="0"/>
                  </a:moveTo>
                  <a:lnTo>
                    <a:pt x="889495" y="0"/>
                  </a:lnTo>
                  <a:lnTo>
                    <a:pt x="889495" y="878377"/>
                  </a:lnTo>
                  <a:lnTo>
                    <a:pt x="0" y="878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1410393" y="294844"/>
              <a:ext cx="837870" cy="883130"/>
            </a:xfrm>
            <a:custGeom>
              <a:avLst/>
              <a:gdLst/>
              <a:ahLst/>
              <a:cxnLst/>
              <a:rect r="r" b="b" t="t" l="l"/>
              <a:pathLst>
                <a:path h="883130" w="837870">
                  <a:moveTo>
                    <a:pt x="0" y="0"/>
                  </a:moveTo>
                  <a:lnTo>
                    <a:pt x="837870" y="0"/>
                  </a:lnTo>
                  <a:lnTo>
                    <a:pt x="837870" y="883130"/>
                  </a:lnTo>
                  <a:lnTo>
                    <a:pt x="0" y="883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2034950" y="1360581"/>
              <a:ext cx="524559" cy="868835"/>
            </a:xfrm>
            <a:custGeom>
              <a:avLst/>
              <a:gdLst/>
              <a:ahLst/>
              <a:cxnLst/>
              <a:rect r="r" b="b" t="t" l="l"/>
              <a:pathLst>
                <a:path h="868835" w="524559">
                  <a:moveTo>
                    <a:pt x="0" y="0"/>
                  </a:moveTo>
                  <a:lnTo>
                    <a:pt x="524559" y="0"/>
                  </a:lnTo>
                  <a:lnTo>
                    <a:pt x="524559" y="868836"/>
                  </a:lnTo>
                  <a:lnTo>
                    <a:pt x="0" y="86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1155147" y="1360581"/>
              <a:ext cx="522387" cy="868835"/>
            </a:xfrm>
            <a:custGeom>
              <a:avLst/>
              <a:gdLst/>
              <a:ahLst/>
              <a:cxnLst/>
              <a:rect r="r" b="b" t="t" l="l"/>
              <a:pathLst>
                <a:path h="868835" w="522387">
                  <a:moveTo>
                    <a:pt x="0" y="0"/>
                  </a:moveTo>
                  <a:lnTo>
                    <a:pt x="522387" y="0"/>
                  </a:lnTo>
                  <a:lnTo>
                    <a:pt x="522387" y="868836"/>
                  </a:lnTo>
                  <a:lnTo>
                    <a:pt x="0" y="86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6541017" y="370922"/>
              <a:ext cx="852447" cy="730973"/>
            </a:xfrm>
            <a:custGeom>
              <a:avLst/>
              <a:gdLst/>
              <a:ahLst/>
              <a:cxnLst/>
              <a:rect r="r" b="b" t="t" l="l"/>
              <a:pathLst>
                <a:path h="730973" w="852447">
                  <a:moveTo>
                    <a:pt x="0" y="0"/>
                  </a:moveTo>
                  <a:lnTo>
                    <a:pt x="852446" y="0"/>
                  </a:lnTo>
                  <a:lnTo>
                    <a:pt x="852446" y="730973"/>
                  </a:lnTo>
                  <a:lnTo>
                    <a:pt x="0" y="730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5249430" y="1360581"/>
              <a:ext cx="524559" cy="868835"/>
            </a:xfrm>
            <a:custGeom>
              <a:avLst/>
              <a:gdLst/>
              <a:ahLst/>
              <a:cxnLst/>
              <a:rect r="r" b="b" t="t" l="l"/>
              <a:pathLst>
                <a:path h="868835" w="524559">
                  <a:moveTo>
                    <a:pt x="0" y="0"/>
                  </a:moveTo>
                  <a:lnTo>
                    <a:pt x="524560" y="0"/>
                  </a:lnTo>
                  <a:lnTo>
                    <a:pt x="524560" y="868836"/>
                  </a:lnTo>
                  <a:lnTo>
                    <a:pt x="0" y="86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4703216" y="301991"/>
              <a:ext cx="600582" cy="868835"/>
            </a:xfrm>
            <a:custGeom>
              <a:avLst/>
              <a:gdLst/>
              <a:ahLst/>
              <a:cxnLst/>
              <a:rect r="r" b="b" t="t" l="l"/>
              <a:pathLst>
                <a:path h="868835" w="600582">
                  <a:moveTo>
                    <a:pt x="0" y="0"/>
                  </a:moveTo>
                  <a:lnTo>
                    <a:pt x="600583" y="0"/>
                  </a:lnTo>
                  <a:lnTo>
                    <a:pt x="600583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3493354" y="370922"/>
              <a:ext cx="852447" cy="730973"/>
            </a:xfrm>
            <a:custGeom>
              <a:avLst/>
              <a:gdLst/>
              <a:ahLst/>
              <a:cxnLst/>
              <a:rect r="r" b="b" t="t" l="l"/>
              <a:pathLst>
                <a:path h="730973" w="852447">
                  <a:moveTo>
                    <a:pt x="0" y="0"/>
                  </a:moveTo>
                  <a:lnTo>
                    <a:pt x="852447" y="0"/>
                  </a:lnTo>
                  <a:lnTo>
                    <a:pt x="852447" y="730973"/>
                  </a:lnTo>
                  <a:lnTo>
                    <a:pt x="0" y="730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273172" y="1360581"/>
              <a:ext cx="524559" cy="868835"/>
            </a:xfrm>
            <a:custGeom>
              <a:avLst/>
              <a:gdLst/>
              <a:ahLst/>
              <a:cxnLst/>
              <a:rect r="r" b="b" t="t" l="l"/>
              <a:pathLst>
                <a:path h="868835" w="524559">
                  <a:moveTo>
                    <a:pt x="0" y="0"/>
                  </a:moveTo>
                  <a:lnTo>
                    <a:pt x="524560" y="0"/>
                  </a:lnTo>
                  <a:lnTo>
                    <a:pt x="524560" y="868836"/>
                  </a:lnTo>
                  <a:lnTo>
                    <a:pt x="0" y="86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273172" y="428873"/>
              <a:ext cx="779805" cy="615071"/>
            </a:xfrm>
            <a:custGeom>
              <a:avLst/>
              <a:gdLst/>
              <a:ahLst/>
              <a:cxnLst/>
              <a:rect r="r" b="b" t="t" l="l"/>
              <a:pathLst>
                <a:path h="615071" w="779805">
                  <a:moveTo>
                    <a:pt x="0" y="0"/>
                  </a:moveTo>
                  <a:lnTo>
                    <a:pt x="779805" y="0"/>
                  </a:lnTo>
                  <a:lnTo>
                    <a:pt x="779805" y="615071"/>
                  </a:lnTo>
                  <a:lnTo>
                    <a:pt x="0" y="615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4112210" y="1487463"/>
              <a:ext cx="779805" cy="615071"/>
            </a:xfrm>
            <a:custGeom>
              <a:avLst/>
              <a:gdLst/>
              <a:ahLst/>
              <a:cxnLst/>
              <a:rect r="r" b="b" t="t" l="l"/>
              <a:pathLst>
                <a:path h="615071" w="779805">
                  <a:moveTo>
                    <a:pt x="0" y="0"/>
                  </a:moveTo>
                  <a:lnTo>
                    <a:pt x="779805" y="0"/>
                  </a:lnTo>
                  <a:lnTo>
                    <a:pt x="779805" y="615072"/>
                  </a:lnTo>
                  <a:lnTo>
                    <a:pt x="0" y="615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5661214" y="301991"/>
              <a:ext cx="522387" cy="868835"/>
            </a:xfrm>
            <a:custGeom>
              <a:avLst/>
              <a:gdLst/>
              <a:ahLst/>
              <a:cxnLst/>
              <a:rect r="r" b="b" t="t" l="l"/>
              <a:pathLst>
                <a:path h="868835" w="522387">
                  <a:moveTo>
                    <a:pt x="0" y="0"/>
                  </a:moveTo>
                  <a:lnTo>
                    <a:pt x="522387" y="0"/>
                  </a:lnTo>
                  <a:lnTo>
                    <a:pt x="522387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2605678" y="260839"/>
              <a:ext cx="530260" cy="951140"/>
            </a:xfrm>
            <a:custGeom>
              <a:avLst/>
              <a:gdLst/>
              <a:ahLst/>
              <a:cxnLst/>
              <a:rect r="r" b="b" t="t" l="l"/>
              <a:pathLst>
                <a:path h="951140" w="530260">
                  <a:moveTo>
                    <a:pt x="0" y="0"/>
                  </a:moveTo>
                  <a:lnTo>
                    <a:pt x="530261" y="0"/>
                  </a:lnTo>
                  <a:lnTo>
                    <a:pt x="530261" y="951140"/>
                  </a:lnTo>
                  <a:lnTo>
                    <a:pt x="0" y="951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61" id="61"/>
            <p:cNvSpPr/>
            <p:nvPr/>
          </p:nvSpPr>
          <p:spPr>
            <a:xfrm flipH="false" flipV="false" rot="0">
              <a:off x="7750879" y="301991"/>
              <a:ext cx="522387" cy="868835"/>
            </a:xfrm>
            <a:custGeom>
              <a:avLst/>
              <a:gdLst/>
              <a:ahLst/>
              <a:cxnLst/>
              <a:rect r="r" b="b" t="t" l="l"/>
              <a:pathLst>
                <a:path h="868835" w="522387">
                  <a:moveTo>
                    <a:pt x="0" y="0"/>
                  </a:moveTo>
                  <a:lnTo>
                    <a:pt x="522387" y="0"/>
                  </a:lnTo>
                  <a:lnTo>
                    <a:pt x="522387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464094" y="7954257"/>
            <a:ext cx="6844212" cy="1597634"/>
            <a:chOff x="0" y="0"/>
            <a:chExt cx="9125615" cy="2130178"/>
          </a:xfrm>
        </p:grpSpPr>
        <p:grpSp>
          <p:nvGrpSpPr>
            <p:cNvPr name="Group 63" id="63"/>
            <p:cNvGrpSpPr/>
            <p:nvPr/>
          </p:nvGrpSpPr>
          <p:grpSpPr>
            <a:xfrm rot="0">
              <a:off x="3240910" y="1305772"/>
              <a:ext cx="910724" cy="770436"/>
              <a:chOff x="0" y="0"/>
              <a:chExt cx="307158" cy="259843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307158" cy="259843"/>
              </a:xfrm>
              <a:custGeom>
                <a:avLst/>
                <a:gdLst/>
                <a:ahLst/>
                <a:cxnLst/>
                <a:rect r="r" b="b" t="t" l="l"/>
                <a:pathLst>
                  <a:path h="259843" w="307158">
                    <a:moveTo>
                      <a:pt x="129922" y="0"/>
                    </a:moveTo>
                    <a:lnTo>
                      <a:pt x="177236" y="0"/>
                    </a:lnTo>
                    <a:cubicBezTo>
                      <a:pt x="211694" y="0"/>
                      <a:pt x="244740" y="13688"/>
                      <a:pt x="269105" y="38053"/>
                    </a:cubicBezTo>
                    <a:cubicBezTo>
                      <a:pt x="293470" y="62418"/>
                      <a:pt x="307158" y="95464"/>
                      <a:pt x="307158" y="129922"/>
                    </a:cubicBezTo>
                    <a:lnTo>
                      <a:pt x="307158" y="129922"/>
                    </a:lnTo>
                    <a:cubicBezTo>
                      <a:pt x="307158" y="201675"/>
                      <a:pt x="248990" y="259843"/>
                      <a:pt x="177236" y="259843"/>
                    </a:cubicBezTo>
                    <a:lnTo>
                      <a:pt x="129922" y="259843"/>
                    </a:lnTo>
                    <a:cubicBezTo>
                      <a:pt x="58168" y="259843"/>
                      <a:pt x="0" y="201675"/>
                      <a:pt x="0" y="129922"/>
                    </a:cubicBezTo>
                    <a:lnTo>
                      <a:pt x="0" y="129922"/>
                    </a:lnTo>
                    <a:cubicBezTo>
                      <a:pt x="0" y="58168"/>
                      <a:pt x="58168" y="0"/>
                      <a:pt x="12992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231F2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-76200"/>
                <a:ext cx="307158" cy="336043"/>
              </a:xfrm>
              <a:prstGeom prst="rect">
                <a:avLst/>
              </a:prstGeom>
            </p:spPr>
            <p:txBody>
              <a:bodyPr anchor="ctr" rtlCol="false" tIns="46937" lIns="46937" bIns="46937" rIns="46937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66" id="66"/>
            <p:cNvSpPr/>
            <p:nvPr/>
          </p:nvSpPr>
          <p:spPr>
            <a:xfrm flipH="false" flipV="false" rot="0">
              <a:off x="2178366" y="1263034"/>
              <a:ext cx="998148" cy="855912"/>
            </a:xfrm>
            <a:custGeom>
              <a:avLst/>
              <a:gdLst/>
              <a:ahLst/>
              <a:cxnLst/>
              <a:rect r="r" b="b" t="t" l="l"/>
              <a:pathLst>
                <a:path h="855912" w="998148">
                  <a:moveTo>
                    <a:pt x="0" y="0"/>
                  </a:moveTo>
                  <a:lnTo>
                    <a:pt x="998148" y="0"/>
                  </a:lnTo>
                  <a:lnTo>
                    <a:pt x="998148" y="855912"/>
                  </a:lnTo>
                  <a:lnTo>
                    <a:pt x="0" y="855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grpSp>
          <p:nvGrpSpPr>
            <p:cNvPr name="Group 67" id="67"/>
            <p:cNvGrpSpPr/>
            <p:nvPr/>
          </p:nvGrpSpPr>
          <p:grpSpPr>
            <a:xfrm rot="0">
              <a:off x="901370" y="56347"/>
              <a:ext cx="910724" cy="770436"/>
              <a:chOff x="0" y="0"/>
              <a:chExt cx="307158" cy="259843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307158" cy="259843"/>
              </a:xfrm>
              <a:custGeom>
                <a:avLst/>
                <a:gdLst/>
                <a:ahLst/>
                <a:cxnLst/>
                <a:rect r="r" b="b" t="t" l="l"/>
                <a:pathLst>
                  <a:path h="259843" w="307158">
                    <a:moveTo>
                      <a:pt x="129922" y="0"/>
                    </a:moveTo>
                    <a:lnTo>
                      <a:pt x="177236" y="0"/>
                    </a:lnTo>
                    <a:cubicBezTo>
                      <a:pt x="211694" y="0"/>
                      <a:pt x="244740" y="13688"/>
                      <a:pt x="269105" y="38053"/>
                    </a:cubicBezTo>
                    <a:cubicBezTo>
                      <a:pt x="293470" y="62418"/>
                      <a:pt x="307158" y="95464"/>
                      <a:pt x="307158" y="129922"/>
                    </a:cubicBezTo>
                    <a:lnTo>
                      <a:pt x="307158" y="129922"/>
                    </a:lnTo>
                    <a:cubicBezTo>
                      <a:pt x="307158" y="201675"/>
                      <a:pt x="248990" y="259843"/>
                      <a:pt x="177236" y="259843"/>
                    </a:cubicBezTo>
                    <a:lnTo>
                      <a:pt x="129922" y="259843"/>
                    </a:lnTo>
                    <a:cubicBezTo>
                      <a:pt x="58168" y="259843"/>
                      <a:pt x="0" y="201675"/>
                      <a:pt x="0" y="129922"/>
                    </a:cubicBezTo>
                    <a:lnTo>
                      <a:pt x="0" y="129922"/>
                    </a:lnTo>
                    <a:cubicBezTo>
                      <a:pt x="0" y="58168"/>
                      <a:pt x="58168" y="0"/>
                      <a:pt x="12992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231F20"/>
                </a:solidFill>
                <a:prstDash val="solid"/>
                <a:miter/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76200"/>
                <a:ext cx="307158" cy="336043"/>
              </a:xfrm>
              <a:prstGeom prst="rect">
                <a:avLst/>
              </a:prstGeom>
            </p:spPr>
            <p:txBody>
              <a:bodyPr anchor="ctr" rtlCol="false" tIns="46937" lIns="46937" bIns="46937" rIns="46937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837870" cy="883130"/>
            </a:xfrm>
            <a:custGeom>
              <a:avLst/>
              <a:gdLst/>
              <a:ahLst/>
              <a:cxnLst/>
              <a:rect r="r" b="b" t="t" l="l"/>
              <a:pathLst>
                <a:path h="883130" w="837870">
                  <a:moveTo>
                    <a:pt x="0" y="0"/>
                  </a:moveTo>
                  <a:lnTo>
                    <a:pt x="837870" y="0"/>
                  </a:lnTo>
                  <a:lnTo>
                    <a:pt x="837870" y="883130"/>
                  </a:lnTo>
                  <a:lnTo>
                    <a:pt x="0" y="883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grpSp>
          <p:nvGrpSpPr>
            <p:cNvPr name="Group 71" id="71"/>
            <p:cNvGrpSpPr/>
            <p:nvPr/>
          </p:nvGrpSpPr>
          <p:grpSpPr>
            <a:xfrm rot="0">
              <a:off x="5677635" y="1305772"/>
              <a:ext cx="910724" cy="770436"/>
              <a:chOff x="0" y="0"/>
              <a:chExt cx="307158" cy="259843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0" y="0"/>
                <a:ext cx="307158" cy="259843"/>
              </a:xfrm>
              <a:custGeom>
                <a:avLst/>
                <a:gdLst/>
                <a:ahLst/>
                <a:cxnLst/>
                <a:rect r="r" b="b" t="t" l="l"/>
                <a:pathLst>
                  <a:path h="259843" w="307158">
                    <a:moveTo>
                      <a:pt x="129922" y="0"/>
                    </a:moveTo>
                    <a:lnTo>
                      <a:pt x="177236" y="0"/>
                    </a:lnTo>
                    <a:cubicBezTo>
                      <a:pt x="211694" y="0"/>
                      <a:pt x="244740" y="13688"/>
                      <a:pt x="269105" y="38053"/>
                    </a:cubicBezTo>
                    <a:cubicBezTo>
                      <a:pt x="293470" y="62418"/>
                      <a:pt x="307158" y="95464"/>
                      <a:pt x="307158" y="129922"/>
                    </a:cubicBezTo>
                    <a:lnTo>
                      <a:pt x="307158" y="129922"/>
                    </a:lnTo>
                    <a:cubicBezTo>
                      <a:pt x="307158" y="201675"/>
                      <a:pt x="248990" y="259843"/>
                      <a:pt x="177236" y="259843"/>
                    </a:cubicBezTo>
                    <a:lnTo>
                      <a:pt x="129922" y="259843"/>
                    </a:lnTo>
                    <a:cubicBezTo>
                      <a:pt x="58168" y="259843"/>
                      <a:pt x="0" y="201675"/>
                      <a:pt x="0" y="129922"/>
                    </a:cubicBezTo>
                    <a:lnTo>
                      <a:pt x="0" y="129922"/>
                    </a:lnTo>
                    <a:cubicBezTo>
                      <a:pt x="0" y="58168"/>
                      <a:pt x="58168" y="0"/>
                      <a:pt x="12992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231F20"/>
                </a:solidFill>
                <a:prstDash val="solid"/>
                <a:miter/>
              </a:ln>
            </p:spPr>
          </p:sp>
          <p:sp>
            <p:nvSpPr>
              <p:cNvPr name="TextBox 73" id="73"/>
              <p:cNvSpPr txBox="true"/>
              <p:nvPr/>
            </p:nvSpPr>
            <p:spPr>
              <a:xfrm>
                <a:off x="0" y="-76200"/>
                <a:ext cx="307158" cy="336043"/>
              </a:xfrm>
              <a:prstGeom prst="rect">
                <a:avLst/>
              </a:prstGeom>
            </p:spPr>
            <p:txBody>
              <a:bodyPr anchor="ctr" rtlCol="false" tIns="46937" lIns="46937" bIns="46937" rIns="46937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74" id="74"/>
            <p:cNvSpPr/>
            <p:nvPr/>
          </p:nvSpPr>
          <p:spPr>
            <a:xfrm flipH="false" flipV="false" rot="0">
              <a:off x="4831216" y="1383454"/>
              <a:ext cx="779805" cy="615071"/>
            </a:xfrm>
            <a:custGeom>
              <a:avLst/>
              <a:gdLst/>
              <a:ahLst/>
              <a:cxnLst/>
              <a:rect r="r" b="b" t="t" l="l"/>
              <a:pathLst>
                <a:path h="615071" w="779805">
                  <a:moveTo>
                    <a:pt x="0" y="0"/>
                  </a:moveTo>
                  <a:lnTo>
                    <a:pt x="779806" y="0"/>
                  </a:lnTo>
                  <a:lnTo>
                    <a:pt x="779806" y="615071"/>
                  </a:lnTo>
                  <a:lnTo>
                    <a:pt x="0" y="615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grpSp>
          <p:nvGrpSpPr>
            <p:cNvPr name="Group 75" id="75"/>
            <p:cNvGrpSpPr/>
            <p:nvPr/>
          </p:nvGrpSpPr>
          <p:grpSpPr>
            <a:xfrm rot="0">
              <a:off x="3240910" y="56347"/>
              <a:ext cx="910724" cy="770436"/>
              <a:chOff x="0" y="0"/>
              <a:chExt cx="307158" cy="259843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307158" cy="259843"/>
              </a:xfrm>
              <a:custGeom>
                <a:avLst/>
                <a:gdLst/>
                <a:ahLst/>
                <a:cxnLst/>
                <a:rect r="r" b="b" t="t" l="l"/>
                <a:pathLst>
                  <a:path h="259843" w="307158">
                    <a:moveTo>
                      <a:pt x="129922" y="0"/>
                    </a:moveTo>
                    <a:lnTo>
                      <a:pt x="177236" y="0"/>
                    </a:lnTo>
                    <a:cubicBezTo>
                      <a:pt x="211694" y="0"/>
                      <a:pt x="244740" y="13688"/>
                      <a:pt x="269105" y="38053"/>
                    </a:cubicBezTo>
                    <a:cubicBezTo>
                      <a:pt x="293470" y="62418"/>
                      <a:pt x="307158" y="95464"/>
                      <a:pt x="307158" y="129922"/>
                    </a:cubicBezTo>
                    <a:lnTo>
                      <a:pt x="307158" y="129922"/>
                    </a:lnTo>
                    <a:cubicBezTo>
                      <a:pt x="307158" y="201675"/>
                      <a:pt x="248990" y="259843"/>
                      <a:pt x="177236" y="259843"/>
                    </a:cubicBezTo>
                    <a:lnTo>
                      <a:pt x="129922" y="259843"/>
                    </a:lnTo>
                    <a:cubicBezTo>
                      <a:pt x="58168" y="259843"/>
                      <a:pt x="0" y="201675"/>
                      <a:pt x="0" y="129922"/>
                    </a:cubicBezTo>
                    <a:lnTo>
                      <a:pt x="0" y="129922"/>
                    </a:lnTo>
                    <a:cubicBezTo>
                      <a:pt x="0" y="58168"/>
                      <a:pt x="58168" y="0"/>
                      <a:pt x="12992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231F20"/>
                </a:solidFill>
                <a:prstDash val="solid"/>
                <a:miter/>
              </a:ln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0" y="-76200"/>
                <a:ext cx="307158" cy="336043"/>
              </a:xfrm>
              <a:prstGeom prst="rect">
                <a:avLst/>
              </a:prstGeom>
            </p:spPr>
            <p:txBody>
              <a:bodyPr anchor="ctr" rtlCol="false" tIns="46937" lIns="46937" bIns="46937" rIns="46937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78" id="78"/>
            <p:cNvSpPr/>
            <p:nvPr/>
          </p:nvSpPr>
          <p:spPr>
            <a:xfrm flipH="false" flipV="false" rot="0">
              <a:off x="2654127" y="7148"/>
              <a:ext cx="522387" cy="868835"/>
            </a:xfrm>
            <a:custGeom>
              <a:avLst/>
              <a:gdLst/>
              <a:ahLst/>
              <a:cxnLst/>
              <a:rect r="r" b="b" t="t" l="l"/>
              <a:pathLst>
                <a:path h="868835" w="522387">
                  <a:moveTo>
                    <a:pt x="0" y="0"/>
                  </a:moveTo>
                  <a:lnTo>
                    <a:pt x="522387" y="0"/>
                  </a:lnTo>
                  <a:lnTo>
                    <a:pt x="522387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79" id="79"/>
            <p:cNvGrpSpPr/>
            <p:nvPr/>
          </p:nvGrpSpPr>
          <p:grpSpPr>
            <a:xfrm rot="0">
              <a:off x="901370" y="1305772"/>
              <a:ext cx="910724" cy="770436"/>
              <a:chOff x="0" y="0"/>
              <a:chExt cx="307158" cy="259843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307158" cy="259843"/>
              </a:xfrm>
              <a:custGeom>
                <a:avLst/>
                <a:gdLst/>
                <a:ahLst/>
                <a:cxnLst/>
                <a:rect r="r" b="b" t="t" l="l"/>
                <a:pathLst>
                  <a:path h="259843" w="307158">
                    <a:moveTo>
                      <a:pt x="129922" y="0"/>
                    </a:moveTo>
                    <a:lnTo>
                      <a:pt x="177236" y="0"/>
                    </a:lnTo>
                    <a:cubicBezTo>
                      <a:pt x="211694" y="0"/>
                      <a:pt x="244740" y="13688"/>
                      <a:pt x="269105" y="38053"/>
                    </a:cubicBezTo>
                    <a:cubicBezTo>
                      <a:pt x="293470" y="62418"/>
                      <a:pt x="307158" y="95464"/>
                      <a:pt x="307158" y="129922"/>
                    </a:cubicBezTo>
                    <a:lnTo>
                      <a:pt x="307158" y="129922"/>
                    </a:lnTo>
                    <a:cubicBezTo>
                      <a:pt x="307158" y="201675"/>
                      <a:pt x="248990" y="259843"/>
                      <a:pt x="177236" y="259843"/>
                    </a:cubicBezTo>
                    <a:lnTo>
                      <a:pt x="129922" y="259843"/>
                    </a:lnTo>
                    <a:cubicBezTo>
                      <a:pt x="58168" y="259843"/>
                      <a:pt x="0" y="201675"/>
                      <a:pt x="0" y="129922"/>
                    </a:cubicBezTo>
                    <a:lnTo>
                      <a:pt x="0" y="129922"/>
                    </a:lnTo>
                    <a:cubicBezTo>
                      <a:pt x="0" y="58168"/>
                      <a:pt x="58168" y="0"/>
                      <a:pt x="12992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231F20"/>
                </a:solidFill>
                <a:prstDash val="solid"/>
                <a:miter/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76200"/>
                <a:ext cx="307158" cy="336043"/>
              </a:xfrm>
              <a:prstGeom prst="rect">
                <a:avLst/>
              </a:prstGeom>
            </p:spPr>
            <p:txBody>
              <a:bodyPr anchor="ctr" rtlCol="false" tIns="46937" lIns="46937" bIns="46937" rIns="46937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82" id="82"/>
            <p:cNvSpPr/>
            <p:nvPr/>
          </p:nvSpPr>
          <p:spPr>
            <a:xfrm flipH="false" flipV="false" rot="0">
              <a:off x="313311" y="1256572"/>
              <a:ext cx="524559" cy="868835"/>
            </a:xfrm>
            <a:custGeom>
              <a:avLst/>
              <a:gdLst/>
              <a:ahLst/>
              <a:cxnLst/>
              <a:rect r="r" b="b" t="t" l="l"/>
              <a:pathLst>
                <a:path h="868835" w="524559">
                  <a:moveTo>
                    <a:pt x="0" y="0"/>
                  </a:moveTo>
                  <a:lnTo>
                    <a:pt x="524559" y="0"/>
                  </a:lnTo>
                  <a:lnTo>
                    <a:pt x="524559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grpSp>
          <p:nvGrpSpPr>
            <p:cNvPr name="Group 83" id="83"/>
            <p:cNvGrpSpPr/>
            <p:nvPr/>
          </p:nvGrpSpPr>
          <p:grpSpPr>
            <a:xfrm rot="0">
              <a:off x="5677635" y="56347"/>
              <a:ext cx="910724" cy="770436"/>
              <a:chOff x="0" y="0"/>
              <a:chExt cx="307158" cy="259843"/>
            </a:xfrm>
          </p:grpSpPr>
          <p:sp>
            <p:nvSpPr>
              <p:cNvPr name="Freeform 84" id="84"/>
              <p:cNvSpPr/>
              <p:nvPr/>
            </p:nvSpPr>
            <p:spPr>
              <a:xfrm flipH="false" flipV="false" rot="0">
                <a:off x="0" y="0"/>
                <a:ext cx="307158" cy="259843"/>
              </a:xfrm>
              <a:custGeom>
                <a:avLst/>
                <a:gdLst/>
                <a:ahLst/>
                <a:cxnLst/>
                <a:rect r="r" b="b" t="t" l="l"/>
                <a:pathLst>
                  <a:path h="259843" w="307158">
                    <a:moveTo>
                      <a:pt x="129922" y="0"/>
                    </a:moveTo>
                    <a:lnTo>
                      <a:pt x="177236" y="0"/>
                    </a:lnTo>
                    <a:cubicBezTo>
                      <a:pt x="211694" y="0"/>
                      <a:pt x="244740" y="13688"/>
                      <a:pt x="269105" y="38053"/>
                    </a:cubicBezTo>
                    <a:cubicBezTo>
                      <a:pt x="293470" y="62418"/>
                      <a:pt x="307158" y="95464"/>
                      <a:pt x="307158" y="129922"/>
                    </a:cubicBezTo>
                    <a:lnTo>
                      <a:pt x="307158" y="129922"/>
                    </a:lnTo>
                    <a:cubicBezTo>
                      <a:pt x="307158" y="201675"/>
                      <a:pt x="248990" y="259843"/>
                      <a:pt x="177236" y="259843"/>
                    </a:cubicBezTo>
                    <a:lnTo>
                      <a:pt x="129922" y="259843"/>
                    </a:lnTo>
                    <a:cubicBezTo>
                      <a:pt x="58168" y="259843"/>
                      <a:pt x="0" y="201675"/>
                      <a:pt x="0" y="129922"/>
                    </a:cubicBezTo>
                    <a:lnTo>
                      <a:pt x="0" y="129922"/>
                    </a:lnTo>
                    <a:cubicBezTo>
                      <a:pt x="0" y="58168"/>
                      <a:pt x="58168" y="0"/>
                      <a:pt x="12992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231F20"/>
                </a:solidFill>
                <a:prstDash val="solid"/>
                <a:miter/>
              </a:ln>
            </p:spPr>
          </p:sp>
          <p:sp>
            <p:nvSpPr>
              <p:cNvPr name="TextBox 85" id="85"/>
              <p:cNvSpPr txBox="true"/>
              <p:nvPr/>
            </p:nvSpPr>
            <p:spPr>
              <a:xfrm>
                <a:off x="0" y="-76200"/>
                <a:ext cx="307158" cy="336043"/>
              </a:xfrm>
              <a:prstGeom prst="rect">
                <a:avLst/>
              </a:prstGeom>
            </p:spPr>
            <p:txBody>
              <a:bodyPr anchor="ctr" rtlCol="false" tIns="46937" lIns="46937" bIns="46937" rIns="46937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86" id="86"/>
            <p:cNvSpPr/>
            <p:nvPr/>
          </p:nvSpPr>
          <p:spPr>
            <a:xfrm flipH="false" flipV="false" rot="0">
              <a:off x="5031541" y="7148"/>
              <a:ext cx="600582" cy="868835"/>
            </a:xfrm>
            <a:custGeom>
              <a:avLst/>
              <a:gdLst/>
              <a:ahLst/>
              <a:cxnLst/>
              <a:rect r="r" b="b" t="t" l="l"/>
              <a:pathLst>
                <a:path h="868835" w="600582">
                  <a:moveTo>
                    <a:pt x="0" y="0"/>
                  </a:moveTo>
                  <a:lnTo>
                    <a:pt x="600582" y="0"/>
                  </a:lnTo>
                  <a:lnTo>
                    <a:pt x="600582" y="868835"/>
                  </a:lnTo>
                  <a:lnTo>
                    <a:pt x="0" y="868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grpSp>
          <p:nvGrpSpPr>
            <p:cNvPr name="Group 87" id="87"/>
            <p:cNvGrpSpPr/>
            <p:nvPr/>
          </p:nvGrpSpPr>
          <p:grpSpPr>
            <a:xfrm rot="0">
              <a:off x="8214891" y="1305772"/>
              <a:ext cx="910724" cy="770436"/>
              <a:chOff x="0" y="0"/>
              <a:chExt cx="307158" cy="259843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307158" cy="259843"/>
              </a:xfrm>
              <a:custGeom>
                <a:avLst/>
                <a:gdLst/>
                <a:ahLst/>
                <a:cxnLst/>
                <a:rect r="r" b="b" t="t" l="l"/>
                <a:pathLst>
                  <a:path h="259843" w="307158">
                    <a:moveTo>
                      <a:pt x="129922" y="0"/>
                    </a:moveTo>
                    <a:lnTo>
                      <a:pt x="177236" y="0"/>
                    </a:lnTo>
                    <a:cubicBezTo>
                      <a:pt x="211694" y="0"/>
                      <a:pt x="244740" y="13688"/>
                      <a:pt x="269105" y="38053"/>
                    </a:cubicBezTo>
                    <a:cubicBezTo>
                      <a:pt x="293470" y="62418"/>
                      <a:pt x="307158" y="95464"/>
                      <a:pt x="307158" y="129922"/>
                    </a:cubicBezTo>
                    <a:lnTo>
                      <a:pt x="307158" y="129922"/>
                    </a:lnTo>
                    <a:cubicBezTo>
                      <a:pt x="307158" y="201675"/>
                      <a:pt x="248990" y="259843"/>
                      <a:pt x="177236" y="259843"/>
                    </a:cubicBezTo>
                    <a:lnTo>
                      <a:pt x="129922" y="259843"/>
                    </a:lnTo>
                    <a:cubicBezTo>
                      <a:pt x="58168" y="259843"/>
                      <a:pt x="0" y="201675"/>
                      <a:pt x="0" y="129922"/>
                    </a:cubicBezTo>
                    <a:lnTo>
                      <a:pt x="0" y="129922"/>
                    </a:lnTo>
                    <a:cubicBezTo>
                      <a:pt x="0" y="58168"/>
                      <a:pt x="58168" y="0"/>
                      <a:pt x="12992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231F20"/>
                </a:solidFill>
                <a:prstDash val="solid"/>
                <a:miter/>
              </a:ln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0" y="-76200"/>
                <a:ext cx="307158" cy="336043"/>
              </a:xfrm>
              <a:prstGeom prst="rect">
                <a:avLst/>
              </a:prstGeom>
            </p:spPr>
            <p:txBody>
              <a:bodyPr anchor="ctr" rtlCol="false" tIns="46937" lIns="46937" bIns="46937" rIns="46937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90" id="90"/>
            <p:cNvSpPr/>
            <p:nvPr/>
          </p:nvSpPr>
          <p:spPr>
            <a:xfrm flipH="false" flipV="false" rot="0">
              <a:off x="7267941" y="1251802"/>
              <a:ext cx="889495" cy="878376"/>
            </a:xfrm>
            <a:custGeom>
              <a:avLst/>
              <a:gdLst/>
              <a:ahLst/>
              <a:cxnLst/>
              <a:rect r="r" b="b" t="t" l="l"/>
              <a:pathLst>
                <a:path h="878376" w="889495">
                  <a:moveTo>
                    <a:pt x="0" y="0"/>
                  </a:moveTo>
                  <a:lnTo>
                    <a:pt x="889496" y="0"/>
                  </a:lnTo>
                  <a:lnTo>
                    <a:pt x="889496" y="878376"/>
                  </a:lnTo>
                  <a:lnTo>
                    <a:pt x="0" y="878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grpSp>
          <p:nvGrpSpPr>
            <p:cNvPr name="Group 91" id="91"/>
            <p:cNvGrpSpPr/>
            <p:nvPr/>
          </p:nvGrpSpPr>
          <p:grpSpPr>
            <a:xfrm rot="0">
              <a:off x="8214891" y="56347"/>
              <a:ext cx="910724" cy="770436"/>
              <a:chOff x="0" y="0"/>
              <a:chExt cx="307158" cy="259843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307158" cy="259843"/>
              </a:xfrm>
              <a:custGeom>
                <a:avLst/>
                <a:gdLst/>
                <a:ahLst/>
                <a:cxnLst/>
                <a:rect r="r" b="b" t="t" l="l"/>
                <a:pathLst>
                  <a:path h="259843" w="307158">
                    <a:moveTo>
                      <a:pt x="129922" y="0"/>
                    </a:moveTo>
                    <a:lnTo>
                      <a:pt x="177236" y="0"/>
                    </a:lnTo>
                    <a:cubicBezTo>
                      <a:pt x="211694" y="0"/>
                      <a:pt x="244740" y="13688"/>
                      <a:pt x="269105" y="38053"/>
                    </a:cubicBezTo>
                    <a:cubicBezTo>
                      <a:pt x="293470" y="62418"/>
                      <a:pt x="307158" y="95464"/>
                      <a:pt x="307158" y="129922"/>
                    </a:cubicBezTo>
                    <a:lnTo>
                      <a:pt x="307158" y="129922"/>
                    </a:lnTo>
                    <a:cubicBezTo>
                      <a:pt x="307158" y="201675"/>
                      <a:pt x="248990" y="259843"/>
                      <a:pt x="177236" y="259843"/>
                    </a:cubicBezTo>
                    <a:lnTo>
                      <a:pt x="129922" y="259843"/>
                    </a:lnTo>
                    <a:cubicBezTo>
                      <a:pt x="58168" y="259843"/>
                      <a:pt x="0" y="201675"/>
                      <a:pt x="0" y="129922"/>
                    </a:cubicBezTo>
                    <a:lnTo>
                      <a:pt x="0" y="129922"/>
                    </a:lnTo>
                    <a:cubicBezTo>
                      <a:pt x="0" y="58168"/>
                      <a:pt x="58168" y="0"/>
                      <a:pt x="12992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231F20"/>
                </a:solidFill>
                <a:prstDash val="solid"/>
                <a:miter/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76200"/>
                <a:ext cx="307158" cy="336043"/>
              </a:xfrm>
              <a:prstGeom prst="rect">
                <a:avLst/>
              </a:prstGeom>
            </p:spPr>
            <p:txBody>
              <a:bodyPr anchor="ctr" rtlCol="false" tIns="46937" lIns="46937" bIns="46937" rIns="46937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Freeform 94" id="94"/>
            <p:cNvSpPr/>
            <p:nvPr/>
          </p:nvSpPr>
          <p:spPr>
            <a:xfrm flipH="false" flipV="false" rot="0">
              <a:off x="7696505" y="28174"/>
              <a:ext cx="460932" cy="826783"/>
            </a:xfrm>
            <a:custGeom>
              <a:avLst/>
              <a:gdLst/>
              <a:ahLst/>
              <a:cxnLst/>
              <a:rect r="r" b="b" t="t" l="l"/>
              <a:pathLst>
                <a:path h="826783" w="460932">
                  <a:moveTo>
                    <a:pt x="0" y="0"/>
                  </a:moveTo>
                  <a:lnTo>
                    <a:pt x="460932" y="0"/>
                  </a:lnTo>
                  <a:lnTo>
                    <a:pt x="460932" y="826783"/>
                  </a:lnTo>
                  <a:lnTo>
                    <a:pt x="0" y="826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95" id="95"/>
          <p:cNvSpPr txBox="true"/>
          <p:nvPr/>
        </p:nvSpPr>
        <p:spPr>
          <a:xfrm rot="0">
            <a:off x="851285" y="1889434"/>
            <a:ext cx="6069829" cy="37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8"/>
              </a:lnSpc>
              <a:spcBef>
                <a:spcPct val="0"/>
              </a:spcBef>
            </a:pPr>
            <a:r>
              <a:rPr lang="en-US" sz="1977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Count each object and write how many you see.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7240" y="1614056"/>
            <a:ext cx="6217920" cy="4044554"/>
            <a:chOff x="0" y="0"/>
            <a:chExt cx="7462982" cy="48544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62982" cy="4854426"/>
            </a:xfrm>
            <a:custGeom>
              <a:avLst/>
              <a:gdLst/>
              <a:ahLst/>
              <a:cxnLst/>
              <a:rect r="r" b="b" t="t" l="l"/>
              <a:pathLst>
                <a:path h="4854426" w="7462982">
                  <a:moveTo>
                    <a:pt x="7247082" y="0"/>
                  </a:moveTo>
                  <a:lnTo>
                    <a:pt x="215900" y="0"/>
                  </a:lnTo>
                  <a:cubicBezTo>
                    <a:pt x="96520" y="0"/>
                    <a:pt x="0" y="96520"/>
                    <a:pt x="0" y="215900"/>
                  </a:cubicBezTo>
                  <a:lnTo>
                    <a:pt x="0" y="4638526"/>
                  </a:lnTo>
                  <a:cubicBezTo>
                    <a:pt x="0" y="4757906"/>
                    <a:pt x="96520" y="4854426"/>
                    <a:pt x="215900" y="4854426"/>
                  </a:cubicBezTo>
                  <a:lnTo>
                    <a:pt x="7247082" y="4854426"/>
                  </a:lnTo>
                  <a:cubicBezTo>
                    <a:pt x="7366462" y="4854426"/>
                    <a:pt x="7462982" y="4757906"/>
                    <a:pt x="7462982" y="4638526"/>
                  </a:cubicBezTo>
                  <a:lnTo>
                    <a:pt x="7462982" y="215900"/>
                  </a:lnTo>
                  <a:cubicBezTo>
                    <a:pt x="7462982" y="96520"/>
                    <a:pt x="7366462" y="0"/>
                    <a:pt x="7247082" y="0"/>
                  </a:cubicBezTo>
                  <a:close/>
                  <a:moveTo>
                    <a:pt x="7412182" y="1270000"/>
                  </a:moveTo>
                  <a:lnTo>
                    <a:pt x="7412182" y="4638526"/>
                  </a:lnTo>
                  <a:cubicBezTo>
                    <a:pt x="7412182" y="4729966"/>
                    <a:pt x="7338522" y="4803626"/>
                    <a:pt x="7247082" y="4803626"/>
                  </a:cubicBezTo>
                  <a:lnTo>
                    <a:pt x="215900" y="4803626"/>
                  </a:lnTo>
                  <a:cubicBezTo>
                    <a:pt x="124460" y="4803626"/>
                    <a:pt x="50800" y="4729966"/>
                    <a:pt x="50800" y="4638526"/>
                  </a:cubicBezTo>
                  <a:lnTo>
                    <a:pt x="50800" y="215900"/>
                  </a:lnTo>
                  <a:cubicBezTo>
                    <a:pt x="50800" y="124460"/>
                    <a:pt x="124460" y="50800"/>
                    <a:pt x="215900" y="50800"/>
                  </a:cubicBezTo>
                  <a:lnTo>
                    <a:pt x="7247082" y="50800"/>
                  </a:lnTo>
                  <a:cubicBezTo>
                    <a:pt x="7338522" y="50800"/>
                    <a:pt x="7412182" y="124460"/>
                    <a:pt x="7412182" y="215900"/>
                  </a:cubicBezTo>
                  <a:lnTo>
                    <a:pt x="7412182" y="1270000"/>
                  </a:lnTo>
                  <a:close/>
                </a:path>
              </a:pathLst>
            </a:custGeom>
            <a:solidFill>
              <a:srgbClr val="016FB9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176139" y="1817509"/>
            <a:ext cx="1974066" cy="1026514"/>
          </a:xfrm>
          <a:custGeom>
            <a:avLst/>
            <a:gdLst/>
            <a:ahLst/>
            <a:cxnLst/>
            <a:rect r="r" b="b" t="t" l="l"/>
            <a:pathLst>
              <a:path h="1026514" w="1974066">
                <a:moveTo>
                  <a:pt x="0" y="0"/>
                </a:moveTo>
                <a:lnTo>
                  <a:pt x="1974066" y="0"/>
                </a:lnTo>
                <a:lnTo>
                  <a:pt x="1974066" y="1026515"/>
                </a:lnTo>
                <a:lnTo>
                  <a:pt x="0" y="1026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5631" y="2248762"/>
            <a:ext cx="2161015" cy="1190523"/>
          </a:xfrm>
          <a:custGeom>
            <a:avLst/>
            <a:gdLst/>
            <a:ahLst/>
            <a:cxnLst/>
            <a:rect r="r" b="b" t="t" l="l"/>
            <a:pathLst>
              <a:path h="1190523" w="2161015">
                <a:moveTo>
                  <a:pt x="0" y="0"/>
                </a:moveTo>
                <a:lnTo>
                  <a:pt x="2161015" y="0"/>
                </a:lnTo>
                <a:lnTo>
                  <a:pt x="2161015" y="1190523"/>
                </a:lnTo>
                <a:lnTo>
                  <a:pt x="0" y="1190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77240" y="691515"/>
            <a:ext cx="6217920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72">
                <a:solidFill>
                  <a:srgbClr val="016FB9"/>
                </a:solidFill>
                <a:latin typeface="Sailors"/>
                <a:ea typeface="Sailors"/>
                <a:cs typeface="Sailors"/>
                <a:sym typeface="Sailors"/>
              </a:rPr>
              <a:t>MY FAVORITE THING TO DO OUTSIDE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8860" y="5690246"/>
            <a:ext cx="6754679" cy="27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Directions:  Finish the picture and then complete the sentence based on your drawing.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240" y="6269928"/>
            <a:ext cx="6217920" cy="294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My favorite thing to  do outside is          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7240" y="930327"/>
            <a:ext cx="6217920" cy="7896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         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         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         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         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         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         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         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              </a:t>
            </a:r>
          </a:p>
        </p:txBody>
      </p:sp>
      <p:sp>
        <p:nvSpPr>
          <p:cNvPr name="Freeform 3" id="3"/>
          <p:cNvSpPr/>
          <p:nvPr/>
        </p:nvSpPr>
        <p:spPr>
          <a:xfrm flipH="false" flipV="true" rot="-581931">
            <a:off x="4470479" y="7818651"/>
            <a:ext cx="2435410" cy="1266413"/>
          </a:xfrm>
          <a:custGeom>
            <a:avLst/>
            <a:gdLst/>
            <a:ahLst/>
            <a:cxnLst/>
            <a:rect r="r" b="b" t="t" l="l"/>
            <a:pathLst>
              <a:path h="1266413" w="2435410">
                <a:moveTo>
                  <a:pt x="0" y="1266413"/>
                </a:moveTo>
                <a:lnTo>
                  <a:pt x="2435410" y="1266413"/>
                </a:lnTo>
                <a:lnTo>
                  <a:pt x="2435410" y="0"/>
                </a:lnTo>
                <a:lnTo>
                  <a:pt x="0" y="0"/>
                </a:lnTo>
                <a:lnTo>
                  <a:pt x="0" y="12664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62438" y="4216826"/>
            <a:ext cx="6647525" cy="5520974"/>
            <a:chOff x="0" y="0"/>
            <a:chExt cx="8863366" cy="73612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8863366" cy="2520215"/>
              <a:chOff x="0" y="0"/>
              <a:chExt cx="14065889" cy="399950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4065889" cy="3999503"/>
              </a:xfrm>
              <a:custGeom>
                <a:avLst/>
                <a:gdLst/>
                <a:ahLst/>
                <a:cxnLst/>
                <a:rect r="r" b="b" t="t" l="l"/>
                <a:pathLst>
                  <a:path h="3999503" w="14065889">
                    <a:moveTo>
                      <a:pt x="0" y="0"/>
                    </a:moveTo>
                    <a:lnTo>
                      <a:pt x="0" y="3999503"/>
                    </a:lnTo>
                    <a:lnTo>
                      <a:pt x="14065889" y="3999503"/>
                    </a:lnTo>
                    <a:lnTo>
                      <a:pt x="14065889" y="0"/>
                    </a:lnTo>
                    <a:lnTo>
                      <a:pt x="0" y="0"/>
                    </a:lnTo>
                    <a:close/>
                    <a:moveTo>
                      <a:pt x="14004928" y="3938543"/>
                    </a:moveTo>
                    <a:lnTo>
                      <a:pt x="59690" y="3938543"/>
                    </a:lnTo>
                    <a:lnTo>
                      <a:pt x="59690" y="59690"/>
                    </a:lnTo>
                    <a:lnTo>
                      <a:pt x="14004928" y="59690"/>
                    </a:lnTo>
                    <a:lnTo>
                      <a:pt x="14004928" y="3938543"/>
                    </a:lnTo>
                    <a:close/>
                  </a:path>
                </a:pathLst>
              </a:custGeom>
              <a:solidFill>
                <a:srgbClr val="FF8D09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2469561"/>
              <a:ext cx="8863366" cy="2460653"/>
              <a:chOff x="0" y="0"/>
              <a:chExt cx="14065889" cy="390498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4065889" cy="3904980"/>
              </a:xfrm>
              <a:custGeom>
                <a:avLst/>
                <a:gdLst/>
                <a:ahLst/>
                <a:cxnLst/>
                <a:rect r="r" b="b" t="t" l="l"/>
                <a:pathLst>
                  <a:path h="3904980" w="14065889">
                    <a:moveTo>
                      <a:pt x="0" y="0"/>
                    </a:moveTo>
                    <a:lnTo>
                      <a:pt x="0" y="3904980"/>
                    </a:lnTo>
                    <a:lnTo>
                      <a:pt x="14065889" y="3904980"/>
                    </a:lnTo>
                    <a:lnTo>
                      <a:pt x="14065889" y="0"/>
                    </a:lnTo>
                    <a:lnTo>
                      <a:pt x="0" y="0"/>
                    </a:lnTo>
                    <a:close/>
                    <a:moveTo>
                      <a:pt x="14004928" y="3844020"/>
                    </a:moveTo>
                    <a:lnTo>
                      <a:pt x="59690" y="3844020"/>
                    </a:lnTo>
                    <a:lnTo>
                      <a:pt x="59690" y="59690"/>
                    </a:lnTo>
                    <a:lnTo>
                      <a:pt x="14004928" y="59690"/>
                    </a:lnTo>
                    <a:lnTo>
                      <a:pt x="14004928" y="3844020"/>
                    </a:lnTo>
                    <a:close/>
                  </a:path>
                </a:pathLst>
              </a:custGeom>
              <a:solidFill>
                <a:srgbClr val="FF8D09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4885059"/>
              <a:ext cx="8863366" cy="2476240"/>
              <a:chOff x="0" y="0"/>
              <a:chExt cx="14065889" cy="3929717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4065889" cy="3929717"/>
              </a:xfrm>
              <a:custGeom>
                <a:avLst/>
                <a:gdLst/>
                <a:ahLst/>
                <a:cxnLst/>
                <a:rect r="r" b="b" t="t" l="l"/>
                <a:pathLst>
                  <a:path h="3929717" w="14065889">
                    <a:moveTo>
                      <a:pt x="0" y="0"/>
                    </a:moveTo>
                    <a:lnTo>
                      <a:pt x="0" y="3929717"/>
                    </a:lnTo>
                    <a:lnTo>
                      <a:pt x="14065889" y="3929717"/>
                    </a:lnTo>
                    <a:lnTo>
                      <a:pt x="14065889" y="0"/>
                    </a:lnTo>
                    <a:lnTo>
                      <a:pt x="0" y="0"/>
                    </a:lnTo>
                    <a:close/>
                    <a:moveTo>
                      <a:pt x="14004928" y="3868756"/>
                    </a:moveTo>
                    <a:lnTo>
                      <a:pt x="59690" y="3868756"/>
                    </a:lnTo>
                    <a:lnTo>
                      <a:pt x="59690" y="59690"/>
                    </a:lnTo>
                    <a:lnTo>
                      <a:pt x="14004928" y="59690"/>
                    </a:lnTo>
                    <a:lnTo>
                      <a:pt x="14004928" y="3868756"/>
                    </a:lnTo>
                    <a:close/>
                  </a:path>
                </a:pathLst>
              </a:custGeom>
              <a:solidFill>
                <a:srgbClr val="FF8D09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2369134" y="5834120"/>
            <a:ext cx="987387" cy="157005"/>
            <a:chOff x="0" y="0"/>
            <a:chExt cx="3594100" cy="571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86A3B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707433" y="5851053"/>
            <a:ext cx="987387" cy="157005"/>
            <a:chOff x="0" y="0"/>
            <a:chExt cx="3594100" cy="571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86A3B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369134" y="7707312"/>
            <a:ext cx="987387" cy="157005"/>
            <a:chOff x="0" y="0"/>
            <a:chExt cx="3594100" cy="571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86A3B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5802728" y="7707312"/>
            <a:ext cx="987387" cy="157005"/>
            <a:chOff x="0" y="0"/>
            <a:chExt cx="3594100" cy="5715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86A3B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369134" y="9457530"/>
            <a:ext cx="987387" cy="157005"/>
            <a:chOff x="0" y="0"/>
            <a:chExt cx="3594100" cy="5715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86A3B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5802728" y="9457530"/>
            <a:ext cx="987387" cy="157005"/>
            <a:chOff x="0" y="0"/>
            <a:chExt cx="3594100" cy="5715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86A3BF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896528" y="4378007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3" y="0"/>
                </a:lnTo>
                <a:lnTo>
                  <a:pt x="1309263" y="735567"/>
                </a:lnTo>
                <a:lnTo>
                  <a:pt x="0" y="735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40867" y="4414015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8"/>
                </a:lnTo>
                <a:lnTo>
                  <a:pt x="0" y="735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477279">
            <a:off x="1680516" y="5193682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477279">
            <a:off x="1935896" y="5171454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477279">
            <a:off x="1425135" y="5101579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1477279">
            <a:off x="1169755" y="5101579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1477279">
            <a:off x="2191276" y="5101579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287534" y="4371380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8"/>
                </a:lnTo>
                <a:lnTo>
                  <a:pt x="0" y="735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531872" y="4407389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7"/>
                </a:lnTo>
                <a:lnTo>
                  <a:pt x="0" y="735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1477279">
            <a:off x="5343067" y="5164828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1477279">
            <a:off x="5018759" y="5200309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1477279">
            <a:off x="4694450" y="5130434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96528" y="6212093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3" y="0"/>
                </a:lnTo>
                <a:lnTo>
                  <a:pt x="1309263" y="735567"/>
                </a:lnTo>
                <a:lnTo>
                  <a:pt x="0" y="735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140867" y="6248101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7"/>
                </a:lnTo>
                <a:lnTo>
                  <a:pt x="0" y="735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1477279">
            <a:off x="1731214" y="7027768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1477279">
            <a:off x="2011943" y="7005540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1477279">
            <a:off x="1450485" y="6935665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1477279">
            <a:off x="1169755" y="6935665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5287534" y="6205738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7"/>
                </a:lnTo>
                <a:lnTo>
                  <a:pt x="0" y="735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531872" y="6241746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7"/>
                </a:lnTo>
                <a:lnTo>
                  <a:pt x="0" y="735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1477279">
            <a:off x="5394576" y="6998642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1477279">
            <a:off x="5070268" y="7034123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1477279">
            <a:off x="4745960" y="6964247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892603" y="8043886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8"/>
                </a:lnTo>
                <a:lnTo>
                  <a:pt x="0" y="735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136941" y="8079895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7"/>
                </a:lnTo>
                <a:lnTo>
                  <a:pt x="0" y="735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1477279">
            <a:off x="1717634" y="8836791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1477279">
            <a:off x="1439973" y="8802396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5287534" y="8043615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7"/>
                </a:lnTo>
                <a:lnTo>
                  <a:pt x="0" y="735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531872" y="8079623"/>
            <a:ext cx="1309262" cy="735567"/>
          </a:xfrm>
          <a:custGeom>
            <a:avLst/>
            <a:gdLst/>
            <a:ahLst/>
            <a:cxnLst/>
            <a:rect r="r" b="b" t="t" l="l"/>
            <a:pathLst>
              <a:path h="735567" w="1309262">
                <a:moveTo>
                  <a:pt x="0" y="0"/>
                </a:moveTo>
                <a:lnTo>
                  <a:pt x="1309262" y="0"/>
                </a:lnTo>
                <a:lnTo>
                  <a:pt x="1309262" y="735568"/>
                </a:lnTo>
                <a:lnTo>
                  <a:pt x="0" y="735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1477279">
            <a:off x="5036958" y="8837062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1" id="51"/>
          <p:cNvGrpSpPr/>
          <p:nvPr/>
        </p:nvGrpSpPr>
        <p:grpSpPr>
          <a:xfrm rot="0">
            <a:off x="3494382" y="588123"/>
            <a:ext cx="3704757" cy="123336"/>
            <a:chOff x="0" y="0"/>
            <a:chExt cx="17166623" cy="5715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255270"/>
              <a:ext cx="17166623" cy="69850"/>
            </a:xfrm>
            <a:custGeom>
              <a:avLst/>
              <a:gdLst/>
              <a:ahLst/>
              <a:cxnLst/>
              <a:rect r="r" b="b" t="t" l="l"/>
              <a:pathLst>
                <a:path h="69850" w="17166623">
                  <a:moveTo>
                    <a:pt x="168757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166623" y="69850"/>
                  </a:lnTo>
                  <a:lnTo>
                    <a:pt x="17166623" y="0"/>
                  </a:lnTo>
                  <a:close/>
                </a:path>
              </a:pathLst>
            </a:custGeom>
            <a:solidFill>
              <a:srgbClr val="FF8D09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3507836" y="1174656"/>
            <a:ext cx="3691303" cy="122888"/>
            <a:chOff x="0" y="0"/>
            <a:chExt cx="17166623" cy="5715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255270"/>
              <a:ext cx="17166623" cy="69850"/>
            </a:xfrm>
            <a:custGeom>
              <a:avLst/>
              <a:gdLst/>
              <a:ahLst/>
              <a:cxnLst/>
              <a:rect r="r" b="b" t="t" l="l"/>
              <a:pathLst>
                <a:path h="69850" w="17166623">
                  <a:moveTo>
                    <a:pt x="168757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166623" y="69850"/>
                  </a:lnTo>
                  <a:lnTo>
                    <a:pt x="17166623" y="0"/>
                  </a:lnTo>
                  <a:close/>
                </a:path>
              </a:pathLst>
            </a:custGeom>
            <a:solidFill>
              <a:srgbClr val="FF8D09"/>
            </a:solidFill>
          </p:spPr>
        </p:sp>
      </p:grpSp>
      <p:sp>
        <p:nvSpPr>
          <p:cNvPr name="Freeform 55" id="55"/>
          <p:cNvSpPr/>
          <p:nvPr/>
        </p:nvSpPr>
        <p:spPr>
          <a:xfrm flipH="false" flipV="false" rot="1477279">
            <a:off x="2583974" y="5136517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1477279">
            <a:off x="2839354" y="5066642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1477279">
            <a:off x="5821221" y="5130434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1477279">
            <a:off x="6094848" y="5130434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0"/>
                </a:lnTo>
                <a:lnTo>
                  <a:pt x="0" y="209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1477279">
            <a:off x="2486869" y="7005540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1477279">
            <a:off x="5821221" y="6970602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1477279">
            <a:off x="6077915" y="6970602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1477279">
            <a:off x="6334609" y="6935665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1477279">
            <a:off x="2236084" y="8802396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1477279">
            <a:off x="2492778" y="8802396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1477279">
            <a:off x="2749471" y="8767459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1477279">
            <a:off x="5821221" y="8802396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1477279">
            <a:off x="6077915" y="8802396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1" y="0"/>
                </a:lnTo>
                <a:lnTo>
                  <a:pt x="150661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1477279">
            <a:off x="6334609" y="8767459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1477279">
            <a:off x="5597081" y="8767459"/>
            <a:ext cx="150661" cy="209251"/>
          </a:xfrm>
          <a:custGeom>
            <a:avLst/>
            <a:gdLst/>
            <a:ahLst/>
            <a:cxnLst/>
            <a:rect r="r" b="b" t="t" l="l"/>
            <a:pathLst>
              <a:path h="209251" w="150661">
                <a:moveTo>
                  <a:pt x="0" y="0"/>
                </a:moveTo>
                <a:lnTo>
                  <a:pt x="150660" y="0"/>
                </a:lnTo>
                <a:lnTo>
                  <a:pt x="150660" y="209251"/>
                </a:lnTo>
                <a:lnTo>
                  <a:pt x="0" y="209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679634" y="116349"/>
            <a:ext cx="2591139" cy="4154131"/>
          </a:xfrm>
          <a:custGeom>
            <a:avLst/>
            <a:gdLst/>
            <a:ahLst/>
            <a:cxnLst/>
            <a:rect r="r" b="b" t="t" l="l"/>
            <a:pathLst>
              <a:path h="4154131" w="2591139">
                <a:moveTo>
                  <a:pt x="0" y="0"/>
                </a:moveTo>
                <a:lnTo>
                  <a:pt x="2591139" y="0"/>
                </a:lnTo>
                <a:lnTo>
                  <a:pt x="2591139" y="4154131"/>
                </a:lnTo>
                <a:lnTo>
                  <a:pt x="0" y="41541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1" id="71"/>
          <p:cNvSpPr txBox="true"/>
          <p:nvPr/>
        </p:nvSpPr>
        <p:spPr>
          <a:xfrm rot="0">
            <a:off x="3481579" y="330389"/>
            <a:ext cx="1712965" cy="25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8"/>
              </a:lnSpc>
            </a:pPr>
            <a:r>
              <a:rPr lang="en-US" sz="1320" i="true" b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Name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3494382" y="916922"/>
            <a:ext cx="1712965" cy="25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8"/>
              </a:lnSpc>
            </a:pPr>
            <a:r>
              <a:rPr lang="en-US" sz="1320" i="true" b="true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Teacher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982285" y="5446904"/>
            <a:ext cx="1386850" cy="46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6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 + 2 =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4320583" y="5429970"/>
            <a:ext cx="1386850" cy="46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6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 + 2 =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982285" y="7286229"/>
            <a:ext cx="1386850" cy="46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6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 + 1 =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4415878" y="7286229"/>
            <a:ext cx="1386850" cy="46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6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 + 3 =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982285" y="9036447"/>
            <a:ext cx="1386850" cy="46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6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 + 3 =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4415878" y="9036447"/>
            <a:ext cx="1386850" cy="46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6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 + 4 =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2445049" y="1343942"/>
            <a:ext cx="4754090" cy="1054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274"/>
              </a:lnSpc>
              <a:spcBef>
                <a:spcPct val="0"/>
              </a:spcBef>
            </a:pPr>
            <a:r>
              <a:rPr lang="en-US" b="true" sz="5910">
                <a:solidFill>
                  <a:srgbClr val="4C527E"/>
                </a:solidFill>
                <a:latin typeface="Poppins Bold"/>
                <a:ea typeface="Poppins Bold"/>
                <a:cs typeface="Poppins Bold"/>
                <a:sym typeface="Poppins Bold"/>
              </a:rPr>
              <a:t>Rain Drops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2629589" y="3216663"/>
            <a:ext cx="4569550" cy="68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754"/>
              </a:lnSpc>
              <a:spcBef>
                <a:spcPct val="0"/>
              </a:spcBef>
            </a:pPr>
            <a:r>
              <a:rPr lang="en-US" b="true" sz="1800" spc="54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Directions: Count and add the raindrops. Then, solve the problem.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2629589" y="2190494"/>
            <a:ext cx="4569550" cy="106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302"/>
              </a:lnSpc>
              <a:spcBef>
                <a:spcPct val="0"/>
              </a:spcBef>
            </a:pPr>
            <a:r>
              <a:rPr lang="en-US" b="true" sz="5930">
                <a:solidFill>
                  <a:srgbClr val="4C527E"/>
                </a:solidFill>
                <a:latin typeface="Poppins Bold"/>
                <a:ea typeface="Poppins Bold"/>
                <a:cs typeface="Poppins Bold"/>
                <a:sym typeface="Poppins Bold"/>
              </a:rPr>
              <a:t>ADDITIONS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81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1912" y="168724"/>
            <a:ext cx="6768575" cy="9720952"/>
            <a:chOff x="0" y="0"/>
            <a:chExt cx="2578505" cy="37032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78505" cy="3703220"/>
            </a:xfrm>
            <a:custGeom>
              <a:avLst/>
              <a:gdLst/>
              <a:ahLst/>
              <a:cxnLst/>
              <a:rect r="r" b="b" t="t" l="l"/>
              <a:pathLst>
                <a:path h="3703220" w="2578505">
                  <a:moveTo>
                    <a:pt x="0" y="0"/>
                  </a:moveTo>
                  <a:lnTo>
                    <a:pt x="2578505" y="0"/>
                  </a:lnTo>
                  <a:lnTo>
                    <a:pt x="2578505" y="3703220"/>
                  </a:lnTo>
                  <a:lnTo>
                    <a:pt x="0" y="370322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578505" cy="373179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400000">
            <a:off x="56465" y="2617230"/>
            <a:ext cx="7642110" cy="5752425"/>
          </a:xfrm>
          <a:custGeom>
            <a:avLst/>
            <a:gdLst/>
            <a:ahLst/>
            <a:cxnLst/>
            <a:rect r="r" b="b" t="t" l="l"/>
            <a:pathLst>
              <a:path h="5752425" w="7642110">
                <a:moveTo>
                  <a:pt x="0" y="0"/>
                </a:moveTo>
                <a:lnTo>
                  <a:pt x="7642111" y="0"/>
                </a:lnTo>
                <a:lnTo>
                  <a:pt x="7642111" y="5752424"/>
                </a:lnTo>
                <a:lnTo>
                  <a:pt x="0" y="5752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58089" y="3609144"/>
            <a:ext cx="1854682" cy="1877344"/>
            <a:chOff x="0" y="0"/>
            <a:chExt cx="798435" cy="8081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98435" cy="808191"/>
            </a:xfrm>
            <a:custGeom>
              <a:avLst/>
              <a:gdLst/>
              <a:ahLst/>
              <a:cxnLst/>
              <a:rect r="r" b="b" t="t" l="l"/>
              <a:pathLst>
                <a:path h="808191" w="798435">
                  <a:moveTo>
                    <a:pt x="0" y="0"/>
                  </a:moveTo>
                  <a:lnTo>
                    <a:pt x="798435" y="0"/>
                  </a:lnTo>
                  <a:lnTo>
                    <a:pt x="798435" y="808191"/>
                  </a:lnTo>
                  <a:lnTo>
                    <a:pt x="0" y="808191"/>
                  </a:lnTo>
                  <a:close/>
                </a:path>
              </a:pathLst>
            </a:custGeom>
            <a:solidFill>
              <a:srgbClr val="F5FFF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798435" cy="836766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946139" y="5520500"/>
            <a:ext cx="1870540" cy="1847644"/>
            <a:chOff x="0" y="0"/>
            <a:chExt cx="805262" cy="79540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5262" cy="795405"/>
            </a:xfrm>
            <a:custGeom>
              <a:avLst/>
              <a:gdLst/>
              <a:ahLst/>
              <a:cxnLst/>
              <a:rect r="r" b="b" t="t" l="l"/>
              <a:pathLst>
                <a:path h="795405" w="805262">
                  <a:moveTo>
                    <a:pt x="0" y="0"/>
                  </a:moveTo>
                  <a:lnTo>
                    <a:pt x="805262" y="0"/>
                  </a:lnTo>
                  <a:lnTo>
                    <a:pt x="805262" y="795405"/>
                  </a:lnTo>
                  <a:lnTo>
                    <a:pt x="0" y="795405"/>
                  </a:lnTo>
                  <a:close/>
                </a:path>
              </a:pathLst>
            </a:custGeom>
            <a:solidFill>
              <a:srgbClr val="EBEBE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805262" cy="82398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946139" y="7399860"/>
            <a:ext cx="1870540" cy="1872953"/>
            <a:chOff x="0" y="0"/>
            <a:chExt cx="805262" cy="8063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05262" cy="806300"/>
            </a:xfrm>
            <a:custGeom>
              <a:avLst/>
              <a:gdLst/>
              <a:ahLst/>
              <a:cxnLst/>
              <a:rect r="r" b="b" t="t" l="l"/>
              <a:pathLst>
                <a:path h="806300" w="805262">
                  <a:moveTo>
                    <a:pt x="0" y="0"/>
                  </a:moveTo>
                  <a:lnTo>
                    <a:pt x="805262" y="0"/>
                  </a:lnTo>
                  <a:lnTo>
                    <a:pt x="805262" y="806300"/>
                  </a:lnTo>
                  <a:lnTo>
                    <a:pt x="0" y="806300"/>
                  </a:lnTo>
                  <a:close/>
                </a:path>
              </a:pathLst>
            </a:custGeom>
            <a:solidFill>
              <a:srgbClr val="CEF5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805262" cy="83487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848397" y="3598438"/>
            <a:ext cx="1873844" cy="1888051"/>
            <a:chOff x="0" y="0"/>
            <a:chExt cx="806684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06684" cy="812800"/>
            </a:xfrm>
            <a:custGeom>
              <a:avLst/>
              <a:gdLst/>
              <a:ahLst/>
              <a:cxnLst/>
              <a:rect r="r" b="b" t="t" l="l"/>
              <a:pathLst>
                <a:path h="812800" w="806684">
                  <a:moveTo>
                    <a:pt x="0" y="0"/>
                  </a:moveTo>
                  <a:lnTo>
                    <a:pt x="806684" y="0"/>
                  </a:lnTo>
                  <a:lnTo>
                    <a:pt x="80668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F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806684" cy="84137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946139" y="3609144"/>
            <a:ext cx="1870540" cy="1877344"/>
            <a:chOff x="0" y="0"/>
            <a:chExt cx="805262" cy="80819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05262" cy="808191"/>
            </a:xfrm>
            <a:custGeom>
              <a:avLst/>
              <a:gdLst/>
              <a:ahLst/>
              <a:cxnLst/>
              <a:rect r="r" b="b" t="t" l="l"/>
              <a:pathLst>
                <a:path h="808191" w="805262">
                  <a:moveTo>
                    <a:pt x="0" y="0"/>
                  </a:moveTo>
                  <a:lnTo>
                    <a:pt x="805262" y="0"/>
                  </a:lnTo>
                  <a:lnTo>
                    <a:pt x="805262" y="808191"/>
                  </a:lnTo>
                  <a:lnTo>
                    <a:pt x="0" y="808191"/>
                  </a:lnTo>
                  <a:close/>
                </a:path>
              </a:pathLst>
            </a:custGeom>
            <a:solidFill>
              <a:srgbClr val="F5F8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805262" cy="836766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933495" y="1697789"/>
            <a:ext cx="1888051" cy="1883815"/>
            <a:chOff x="0" y="0"/>
            <a:chExt cx="812800" cy="81097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0976"/>
            </a:xfrm>
            <a:custGeom>
              <a:avLst/>
              <a:gdLst/>
              <a:ahLst/>
              <a:cxnLst/>
              <a:rect r="r" b="b" t="t" l="l"/>
              <a:pathLst>
                <a:path h="81097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0976"/>
                  </a:lnTo>
                  <a:lnTo>
                    <a:pt x="0" y="810976"/>
                  </a:lnTo>
                  <a:close/>
                </a:path>
              </a:pathLst>
            </a:custGeom>
            <a:solidFill>
              <a:srgbClr val="CBCBC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812800" cy="839551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130928" y="3958356"/>
            <a:ext cx="1682561" cy="1254273"/>
          </a:xfrm>
          <a:custGeom>
            <a:avLst/>
            <a:gdLst/>
            <a:ahLst/>
            <a:cxnLst/>
            <a:rect r="r" b="b" t="t" l="l"/>
            <a:pathLst>
              <a:path h="1254273" w="1682561">
                <a:moveTo>
                  <a:pt x="0" y="0"/>
                </a:moveTo>
                <a:lnTo>
                  <a:pt x="1682561" y="0"/>
                </a:lnTo>
                <a:lnTo>
                  <a:pt x="1682561" y="1254273"/>
                </a:lnTo>
                <a:lnTo>
                  <a:pt x="0" y="1254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112438" y="6023313"/>
            <a:ext cx="1530166" cy="798468"/>
          </a:xfrm>
          <a:custGeom>
            <a:avLst/>
            <a:gdLst/>
            <a:ahLst/>
            <a:cxnLst/>
            <a:rect r="r" b="b" t="t" l="l"/>
            <a:pathLst>
              <a:path h="798468" w="1530166">
                <a:moveTo>
                  <a:pt x="0" y="0"/>
                </a:moveTo>
                <a:lnTo>
                  <a:pt x="1530166" y="0"/>
                </a:lnTo>
                <a:lnTo>
                  <a:pt x="1530166" y="798468"/>
                </a:lnTo>
                <a:lnTo>
                  <a:pt x="0" y="798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230469" y="1901268"/>
            <a:ext cx="1294103" cy="1481091"/>
          </a:xfrm>
          <a:custGeom>
            <a:avLst/>
            <a:gdLst/>
            <a:ahLst/>
            <a:cxnLst/>
            <a:rect r="r" b="b" t="t" l="l"/>
            <a:pathLst>
              <a:path h="1481091" w="1294103">
                <a:moveTo>
                  <a:pt x="0" y="0"/>
                </a:moveTo>
                <a:lnTo>
                  <a:pt x="1294103" y="0"/>
                </a:lnTo>
                <a:lnTo>
                  <a:pt x="1294103" y="1481092"/>
                </a:lnTo>
                <a:lnTo>
                  <a:pt x="0" y="148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150517" y="7630571"/>
            <a:ext cx="1444276" cy="1444276"/>
          </a:xfrm>
          <a:custGeom>
            <a:avLst/>
            <a:gdLst/>
            <a:ahLst/>
            <a:cxnLst/>
            <a:rect r="r" b="b" t="t" l="l"/>
            <a:pathLst>
              <a:path h="1444276" w="1444276">
                <a:moveTo>
                  <a:pt x="0" y="0"/>
                </a:moveTo>
                <a:lnTo>
                  <a:pt x="1444275" y="0"/>
                </a:lnTo>
                <a:lnTo>
                  <a:pt x="1444275" y="1444276"/>
                </a:lnTo>
                <a:lnTo>
                  <a:pt x="0" y="14442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945485" y="3945925"/>
            <a:ext cx="1665461" cy="1193075"/>
          </a:xfrm>
          <a:custGeom>
            <a:avLst/>
            <a:gdLst/>
            <a:ahLst/>
            <a:cxnLst/>
            <a:rect r="r" b="b" t="t" l="l"/>
            <a:pathLst>
              <a:path h="1193075" w="1665461">
                <a:moveTo>
                  <a:pt x="0" y="0"/>
                </a:moveTo>
                <a:lnTo>
                  <a:pt x="1665461" y="0"/>
                </a:lnTo>
                <a:lnTo>
                  <a:pt x="1665461" y="1193076"/>
                </a:lnTo>
                <a:lnTo>
                  <a:pt x="0" y="11930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3150517" y="4173739"/>
            <a:ext cx="1530166" cy="823507"/>
          </a:xfrm>
          <a:custGeom>
            <a:avLst/>
            <a:gdLst/>
            <a:ahLst/>
            <a:cxnLst/>
            <a:rect r="r" b="b" t="t" l="l"/>
            <a:pathLst>
              <a:path h="823507" w="1530166">
                <a:moveTo>
                  <a:pt x="0" y="0"/>
                </a:moveTo>
                <a:lnTo>
                  <a:pt x="1530165" y="0"/>
                </a:lnTo>
                <a:lnTo>
                  <a:pt x="1530165" y="823507"/>
                </a:lnTo>
                <a:lnTo>
                  <a:pt x="0" y="82350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5400000">
            <a:off x="5564547" y="4741319"/>
            <a:ext cx="424177" cy="1931275"/>
            <a:chOff x="0" y="0"/>
            <a:chExt cx="565569" cy="2575034"/>
          </a:xfrm>
        </p:grpSpPr>
        <p:sp>
          <p:nvSpPr>
            <p:cNvPr name="AutoShape 31" id="31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2" id="32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3" id="33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34" id="34"/>
          <p:cNvGrpSpPr/>
          <p:nvPr/>
        </p:nvGrpSpPr>
        <p:grpSpPr>
          <a:xfrm rot="-5400000">
            <a:off x="5576007" y="2412332"/>
            <a:ext cx="424177" cy="1931275"/>
            <a:chOff x="0" y="0"/>
            <a:chExt cx="565569" cy="2575034"/>
          </a:xfrm>
        </p:grpSpPr>
        <p:sp>
          <p:nvSpPr>
            <p:cNvPr name="AutoShape 35" id="35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6" id="36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7" id="37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38" id="38"/>
          <p:cNvGrpSpPr/>
          <p:nvPr/>
        </p:nvGrpSpPr>
        <p:grpSpPr>
          <a:xfrm rot="5400000">
            <a:off x="3669321" y="8519264"/>
            <a:ext cx="424177" cy="1931275"/>
            <a:chOff x="0" y="0"/>
            <a:chExt cx="565569" cy="2575034"/>
          </a:xfrm>
        </p:grpSpPr>
        <p:sp>
          <p:nvSpPr>
            <p:cNvPr name="AutoShape 39" id="39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40" id="40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41" id="41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42" id="42"/>
          <p:cNvGrpSpPr/>
          <p:nvPr/>
        </p:nvGrpSpPr>
        <p:grpSpPr>
          <a:xfrm rot="5400000">
            <a:off x="1773341" y="4741319"/>
            <a:ext cx="424177" cy="1931275"/>
            <a:chOff x="0" y="0"/>
            <a:chExt cx="565569" cy="2575034"/>
          </a:xfrm>
        </p:grpSpPr>
        <p:sp>
          <p:nvSpPr>
            <p:cNvPr name="AutoShape 43" id="43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44" id="44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45" id="45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46" id="46"/>
          <p:cNvGrpSpPr/>
          <p:nvPr/>
        </p:nvGrpSpPr>
        <p:grpSpPr>
          <a:xfrm rot="-5400000">
            <a:off x="1773341" y="2399701"/>
            <a:ext cx="424177" cy="1931275"/>
            <a:chOff x="0" y="0"/>
            <a:chExt cx="565569" cy="2575034"/>
          </a:xfrm>
        </p:grpSpPr>
        <p:sp>
          <p:nvSpPr>
            <p:cNvPr name="AutoShape 47" id="47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48" id="48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49" id="49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50" id="50"/>
          <p:cNvGrpSpPr/>
          <p:nvPr/>
        </p:nvGrpSpPr>
        <p:grpSpPr>
          <a:xfrm rot="0">
            <a:off x="6722241" y="3598438"/>
            <a:ext cx="424177" cy="1931275"/>
            <a:chOff x="0" y="0"/>
            <a:chExt cx="565569" cy="2575034"/>
          </a:xfrm>
        </p:grpSpPr>
        <p:sp>
          <p:nvSpPr>
            <p:cNvPr name="AutoShape 51" id="51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52" id="52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53" id="53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54" id="54"/>
          <p:cNvGrpSpPr/>
          <p:nvPr/>
        </p:nvGrpSpPr>
        <p:grpSpPr>
          <a:xfrm rot="-10800000">
            <a:off x="625982" y="3576826"/>
            <a:ext cx="424177" cy="1931275"/>
            <a:chOff x="0" y="0"/>
            <a:chExt cx="565569" cy="2575034"/>
          </a:xfrm>
        </p:grpSpPr>
        <p:sp>
          <p:nvSpPr>
            <p:cNvPr name="AutoShape 55" id="55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56" id="56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57" id="57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58" id="58"/>
          <p:cNvGrpSpPr/>
          <p:nvPr/>
        </p:nvGrpSpPr>
        <p:grpSpPr>
          <a:xfrm rot="0">
            <a:off x="918629" y="508214"/>
            <a:ext cx="6015700" cy="1001153"/>
            <a:chOff x="0" y="0"/>
            <a:chExt cx="2291695" cy="381392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2291695" cy="381392"/>
            </a:xfrm>
            <a:custGeom>
              <a:avLst/>
              <a:gdLst/>
              <a:ahLst/>
              <a:cxnLst/>
              <a:rect r="r" b="b" t="t" l="l"/>
              <a:pathLst>
                <a:path h="381392" w="2291695">
                  <a:moveTo>
                    <a:pt x="0" y="0"/>
                  </a:moveTo>
                  <a:lnTo>
                    <a:pt x="2291695" y="0"/>
                  </a:lnTo>
                  <a:lnTo>
                    <a:pt x="2291695" y="381392"/>
                  </a:lnTo>
                  <a:lnTo>
                    <a:pt x="0" y="381392"/>
                  </a:lnTo>
                  <a:close/>
                </a:path>
              </a:pathLst>
            </a:custGeom>
            <a:solidFill>
              <a:srgbClr val="C6E0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28575"/>
              <a:ext cx="2291695" cy="409967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sp>
        <p:nvSpPr>
          <p:cNvPr name="TextBox 61" id="61"/>
          <p:cNvSpPr txBox="true"/>
          <p:nvPr/>
        </p:nvSpPr>
        <p:spPr>
          <a:xfrm rot="0">
            <a:off x="1057204" y="625475"/>
            <a:ext cx="3585399" cy="830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64"/>
              </a:lnSpc>
            </a:pPr>
            <a:r>
              <a:rPr lang="en-US" sz="490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WEATHER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447860" y="552898"/>
            <a:ext cx="2917628" cy="961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77"/>
              </a:lnSpc>
            </a:pPr>
            <a:r>
              <a:rPr lang="en-US" sz="5627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dice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1912" y="168724"/>
            <a:ext cx="6768575" cy="9720952"/>
            <a:chOff x="0" y="0"/>
            <a:chExt cx="2578505" cy="37032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78505" cy="3703220"/>
            </a:xfrm>
            <a:custGeom>
              <a:avLst/>
              <a:gdLst/>
              <a:ahLst/>
              <a:cxnLst/>
              <a:rect r="r" b="b" t="t" l="l"/>
              <a:pathLst>
                <a:path h="3703220" w="2578505">
                  <a:moveTo>
                    <a:pt x="0" y="0"/>
                  </a:moveTo>
                  <a:lnTo>
                    <a:pt x="2578505" y="0"/>
                  </a:lnTo>
                  <a:lnTo>
                    <a:pt x="2578505" y="3703220"/>
                  </a:lnTo>
                  <a:lnTo>
                    <a:pt x="0" y="370322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578505" cy="373179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78350" y="441952"/>
            <a:ext cx="6015700" cy="1001153"/>
            <a:chOff x="0" y="0"/>
            <a:chExt cx="2291695" cy="3813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91695" cy="381392"/>
            </a:xfrm>
            <a:custGeom>
              <a:avLst/>
              <a:gdLst/>
              <a:ahLst/>
              <a:cxnLst/>
              <a:rect r="r" b="b" t="t" l="l"/>
              <a:pathLst>
                <a:path h="381392" w="2291695">
                  <a:moveTo>
                    <a:pt x="0" y="0"/>
                  </a:moveTo>
                  <a:lnTo>
                    <a:pt x="2291695" y="0"/>
                  </a:lnTo>
                  <a:lnTo>
                    <a:pt x="2291695" y="381392"/>
                  </a:lnTo>
                  <a:lnTo>
                    <a:pt x="0" y="38139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291695" cy="409967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56465" y="2657046"/>
            <a:ext cx="7642110" cy="5752425"/>
          </a:xfrm>
          <a:custGeom>
            <a:avLst/>
            <a:gdLst/>
            <a:ahLst/>
            <a:cxnLst/>
            <a:rect r="r" b="b" t="t" l="l"/>
            <a:pathLst>
              <a:path h="5752425" w="7642110">
                <a:moveTo>
                  <a:pt x="0" y="0"/>
                </a:moveTo>
                <a:lnTo>
                  <a:pt x="7642111" y="0"/>
                </a:lnTo>
                <a:lnTo>
                  <a:pt x="7642111" y="5752425"/>
                </a:lnTo>
                <a:lnTo>
                  <a:pt x="0" y="5752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5400000">
            <a:off x="5564547" y="4781136"/>
            <a:ext cx="424177" cy="1931275"/>
            <a:chOff x="0" y="0"/>
            <a:chExt cx="565569" cy="2575034"/>
          </a:xfrm>
        </p:grpSpPr>
        <p:sp>
          <p:nvSpPr>
            <p:cNvPr name="AutoShape 10" id="10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13" id="13"/>
          <p:cNvGrpSpPr/>
          <p:nvPr/>
        </p:nvGrpSpPr>
        <p:grpSpPr>
          <a:xfrm rot="-5400000">
            <a:off x="5576007" y="2452148"/>
            <a:ext cx="424177" cy="1931275"/>
            <a:chOff x="0" y="0"/>
            <a:chExt cx="565569" cy="2575034"/>
          </a:xfrm>
        </p:grpSpPr>
        <p:sp>
          <p:nvSpPr>
            <p:cNvPr name="AutoShape 14" id="14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17" id="17"/>
          <p:cNvGrpSpPr/>
          <p:nvPr/>
        </p:nvGrpSpPr>
        <p:grpSpPr>
          <a:xfrm rot="5400000">
            <a:off x="3669321" y="8559081"/>
            <a:ext cx="424177" cy="1931275"/>
            <a:chOff x="0" y="0"/>
            <a:chExt cx="565569" cy="2575034"/>
          </a:xfrm>
        </p:grpSpPr>
        <p:sp>
          <p:nvSpPr>
            <p:cNvPr name="AutoShape 18" id="18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19" id="19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20" id="20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21" id="21"/>
          <p:cNvGrpSpPr/>
          <p:nvPr/>
        </p:nvGrpSpPr>
        <p:grpSpPr>
          <a:xfrm rot="5400000">
            <a:off x="1773341" y="4781136"/>
            <a:ext cx="424177" cy="1931275"/>
            <a:chOff x="0" y="0"/>
            <a:chExt cx="565569" cy="2575034"/>
          </a:xfrm>
        </p:grpSpPr>
        <p:sp>
          <p:nvSpPr>
            <p:cNvPr name="AutoShape 22" id="22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23" id="23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24" id="24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25" id="25"/>
          <p:cNvGrpSpPr/>
          <p:nvPr/>
        </p:nvGrpSpPr>
        <p:grpSpPr>
          <a:xfrm rot="-5400000">
            <a:off x="1773341" y="2439518"/>
            <a:ext cx="424177" cy="1931275"/>
            <a:chOff x="0" y="0"/>
            <a:chExt cx="565569" cy="2575034"/>
          </a:xfrm>
        </p:grpSpPr>
        <p:sp>
          <p:nvSpPr>
            <p:cNvPr name="AutoShape 26" id="26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27" id="27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28" id="28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6722241" y="3638254"/>
            <a:ext cx="424177" cy="1931275"/>
            <a:chOff x="0" y="0"/>
            <a:chExt cx="565569" cy="2575034"/>
          </a:xfrm>
        </p:grpSpPr>
        <p:sp>
          <p:nvSpPr>
            <p:cNvPr name="AutoShape 30" id="30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1" id="31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2" id="32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grpSp>
        <p:nvGrpSpPr>
          <p:cNvPr name="Group 33" id="33"/>
          <p:cNvGrpSpPr/>
          <p:nvPr/>
        </p:nvGrpSpPr>
        <p:grpSpPr>
          <a:xfrm rot="-10800000">
            <a:off x="625982" y="3616642"/>
            <a:ext cx="424177" cy="1931275"/>
            <a:chOff x="0" y="0"/>
            <a:chExt cx="565569" cy="2575034"/>
          </a:xfrm>
        </p:grpSpPr>
        <p:sp>
          <p:nvSpPr>
            <p:cNvPr name="AutoShape 34" id="34"/>
            <p:cNvSpPr/>
            <p:nvPr/>
          </p:nvSpPr>
          <p:spPr>
            <a:xfrm flipV="true">
              <a:off x="5286" y="2256916"/>
              <a:ext cx="535137" cy="308961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5" id="35"/>
            <p:cNvSpPr/>
            <p:nvPr/>
          </p:nvSpPr>
          <p:spPr>
            <a:xfrm>
              <a:off x="18327" y="9551"/>
              <a:ext cx="522096" cy="247844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  <p:sp>
          <p:nvSpPr>
            <p:cNvPr name="AutoShape 36" id="36"/>
            <p:cNvSpPr/>
            <p:nvPr/>
          </p:nvSpPr>
          <p:spPr>
            <a:xfrm flipH="true" flipV="true">
              <a:off x="554997" y="257463"/>
              <a:ext cx="0" cy="1999453"/>
            </a:xfrm>
            <a:prstGeom prst="line">
              <a:avLst/>
            </a:prstGeom>
            <a:ln cap="flat" w="21145">
              <a:solidFill>
                <a:srgbClr val="000000"/>
              </a:solidFill>
              <a:prstDash val="lgDash"/>
              <a:headEnd type="none" len="sm" w="sm"/>
              <a:tailEnd type="none" len="sm" w="sm"/>
            </a:ln>
          </p:spPr>
        </p:sp>
      </p:grpSp>
      <p:sp>
        <p:nvSpPr>
          <p:cNvPr name="TextBox 37" id="37"/>
          <p:cNvSpPr txBox="true"/>
          <p:nvPr/>
        </p:nvSpPr>
        <p:spPr>
          <a:xfrm rot="0">
            <a:off x="1057204" y="635000"/>
            <a:ext cx="3914610" cy="693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693"/>
              </a:lnSpc>
            </a:pPr>
            <a:r>
              <a:rPr lang="en-US" sz="406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DESIGN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319344" y="545239"/>
            <a:ext cx="4122856" cy="787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77"/>
              </a:lnSpc>
            </a:pPr>
            <a:r>
              <a:rPr lang="en-US" sz="4626">
                <a:solidFill>
                  <a:srgbClr val="000000"/>
                </a:solidFill>
                <a:latin typeface="Amaranth"/>
                <a:ea typeface="Amaranth"/>
                <a:cs typeface="Amaranth"/>
                <a:sym typeface="Amaranth"/>
              </a:rPr>
              <a:t>your own dice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1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6431" y="275053"/>
            <a:ext cx="6539539" cy="9508293"/>
            <a:chOff x="0" y="0"/>
            <a:chExt cx="31996813" cy="465224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1852033" cy="46377624"/>
            </a:xfrm>
            <a:custGeom>
              <a:avLst/>
              <a:gdLst/>
              <a:ahLst/>
              <a:cxnLst/>
              <a:rect r="r" b="b" t="t" l="l"/>
              <a:pathLst>
                <a:path h="46377624" w="31852033">
                  <a:moveTo>
                    <a:pt x="0" y="0"/>
                  </a:moveTo>
                  <a:lnTo>
                    <a:pt x="31852033" y="0"/>
                  </a:lnTo>
                  <a:lnTo>
                    <a:pt x="31852033" y="46377624"/>
                  </a:lnTo>
                  <a:lnTo>
                    <a:pt x="0" y="46377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996813" cy="46522404"/>
            </a:xfrm>
            <a:custGeom>
              <a:avLst/>
              <a:gdLst/>
              <a:ahLst/>
              <a:cxnLst/>
              <a:rect r="r" b="b" t="t" l="l"/>
              <a:pathLst>
                <a:path h="46522404" w="31996813">
                  <a:moveTo>
                    <a:pt x="31852034" y="46377625"/>
                  </a:moveTo>
                  <a:lnTo>
                    <a:pt x="31996813" y="46377625"/>
                  </a:lnTo>
                  <a:lnTo>
                    <a:pt x="31996813" y="46522404"/>
                  </a:lnTo>
                  <a:lnTo>
                    <a:pt x="31852034" y="46522404"/>
                  </a:lnTo>
                  <a:lnTo>
                    <a:pt x="31852034" y="463776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6377625"/>
                  </a:lnTo>
                  <a:lnTo>
                    <a:pt x="0" y="46377625"/>
                  </a:lnTo>
                  <a:lnTo>
                    <a:pt x="0" y="144780"/>
                  </a:lnTo>
                  <a:close/>
                  <a:moveTo>
                    <a:pt x="0" y="46377625"/>
                  </a:moveTo>
                  <a:lnTo>
                    <a:pt x="144780" y="46377625"/>
                  </a:lnTo>
                  <a:lnTo>
                    <a:pt x="144780" y="46522404"/>
                  </a:lnTo>
                  <a:lnTo>
                    <a:pt x="0" y="46522404"/>
                  </a:lnTo>
                  <a:lnTo>
                    <a:pt x="0" y="46377625"/>
                  </a:lnTo>
                  <a:close/>
                  <a:moveTo>
                    <a:pt x="31852034" y="144780"/>
                  </a:moveTo>
                  <a:lnTo>
                    <a:pt x="31996813" y="144780"/>
                  </a:lnTo>
                  <a:lnTo>
                    <a:pt x="31996813" y="46377625"/>
                  </a:lnTo>
                  <a:lnTo>
                    <a:pt x="31852034" y="46377625"/>
                  </a:lnTo>
                  <a:lnTo>
                    <a:pt x="31852034" y="144780"/>
                  </a:lnTo>
                  <a:close/>
                  <a:moveTo>
                    <a:pt x="144780" y="46377625"/>
                  </a:moveTo>
                  <a:lnTo>
                    <a:pt x="31852034" y="46377625"/>
                  </a:lnTo>
                  <a:lnTo>
                    <a:pt x="31852034" y="46522404"/>
                  </a:lnTo>
                  <a:lnTo>
                    <a:pt x="144780" y="46522404"/>
                  </a:lnTo>
                  <a:lnTo>
                    <a:pt x="144780" y="46377625"/>
                  </a:lnTo>
                  <a:close/>
                  <a:moveTo>
                    <a:pt x="31852034" y="0"/>
                  </a:moveTo>
                  <a:lnTo>
                    <a:pt x="31996813" y="0"/>
                  </a:lnTo>
                  <a:lnTo>
                    <a:pt x="31996813" y="144780"/>
                  </a:lnTo>
                  <a:lnTo>
                    <a:pt x="31852034" y="144780"/>
                  </a:lnTo>
                  <a:lnTo>
                    <a:pt x="318520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852034" y="0"/>
                  </a:lnTo>
                  <a:lnTo>
                    <a:pt x="318520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41400" y="3489182"/>
            <a:ext cx="5689600" cy="5858018"/>
          </a:xfrm>
          <a:custGeom>
            <a:avLst/>
            <a:gdLst/>
            <a:ahLst/>
            <a:cxnLst/>
            <a:rect r="r" b="b" t="t" l="l"/>
            <a:pathLst>
              <a:path h="5858018" w="5689600">
                <a:moveTo>
                  <a:pt x="0" y="0"/>
                </a:moveTo>
                <a:lnTo>
                  <a:pt x="5689600" y="0"/>
                </a:lnTo>
                <a:lnTo>
                  <a:pt x="5689600" y="5858018"/>
                </a:lnTo>
                <a:lnTo>
                  <a:pt x="0" y="585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41400" y="339725"/>
            <a:ext cx="5689600" cy="186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96"/>
              </a:lnSpc>
            </a:pPr>
            <a:r>
              <a:rPr lang="en-US" sz="9783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WEATHER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1400" y="2143909"/>
            <a:ext cx="5689600" cy="888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Complete the dot to dot to reveal the different types of weather. Colour once completed.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DAG5QpBN0v0</dc:identifier>
  <dcterms:modified xsi:type="dcterms:W3CDTF">2011-08-01T06:04:30Z</dcterms:modified>
  <cp:revision>1</cp:revision>
  <dc:title>Rainy Days_Primary_Math_Resource</dc:title>
</cp:coreProperties>
</file>