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60" r:id="rId5"/>
    <p:sldId id="259" r:id="rId6"/>
  </p:sldIdLst>
  <p:sldSz cx="9144000" cy="5143500" type="screen16x9"/>
  <p:notesSz cx="9144000" cy="6858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115" d="100"/>
          <a:sy n="115" d="100"/>
        </p:scale>
        <p:origin x="31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Hagen" userId="46ea4fe1-9223-4299-b8da-3da92c4fcb44" providerId="ADAL" clId="{837E0FF2-EF69-4A6B-9B80-1251F08584ED}"/>
    <pc:docChg chg="undo custSel addSld delSld modSld sldOrd">
      <pc:chgData name="Shannon Hagen" userId="46ea4fe1-9223-4299-b8da-3da92c4fcb44" providerId="ADAL" clId="{837E0FF2-EF69-4A6B-9B80-1251F08584ED}" dt="2022-10-18T20:41:15.227" v="1236" actId="1076"/>
      <pc:docMkLst>
        <pc:docMk/>
      </pc:docMkLst>
      <pc:sldChg chg="addSp delSp modSp mod setBg">
        <pc:chgData name="Shannon Hagen" userId="46ea4fe1-9223-4299-b8da-3da92c4fcb44" providerId="ADAL" clId="{837E0FF2-EF69-4A6B-9B80-1251F08584ED}" dt="2022-10-18T20:33:41.920" v="1160" actId="478"/>
        <pc:sldMkLst>
          <pc:docMk/>
          <pc:sldMk cId="3182503363" sldId="256"/>
        </pc:sldMkLst>
        <pc:spChg chg="add mod">
          <ac:chgData name="Shannon Hagen" userId="46ea4fe1-9223-4299-b8da-3da92c4fcb44" providerId="ADAL" clId="{837E0FF2-EF69-4A6B-9B80-1251F08584ED}" dt="2022-10-18T20:33:39.134" v="1158" actId="1076"/>
          <ac:spMkLst>
            <pc:docMk/>
            <pc:sldMk cId="3182503363" sldId="256"/>
            <ac:spMk id="13" creationId="{582DF590-E5FF-496C-B7EB-ABCBA6C767A6}"/>
          </ac:spMkLst>
        </pc:spChg>
        <pc:spChg chg="add mod">
          <ac:chgData name="Shannon Hagen" userId="46ea4fe1-9223-4299-b8da-3da92c4fcb44" providerId="ADAL" clId="{837E0FF2-EF69-4A6B-9B80-1251F08584ED}" dt="2022-10-18T20:08:39.680" v="22" actId="20577"/>
          <ac:spMkLst>
            <pc:docMk/>
            <pc:sldMk cId="3182503363" sldId="256"/>
            <ac:spMk id="14" creationId="{EF781273-F7B9-D652-FEDB-DACD488D7DAE}"/>
          </ac:spMkLst>
        </pc:spChg>
        <pc:spChg chg="add mod">
          <ac:chgData name="Shannon Hagen" userId="46ea4fe1-9223-4299-b8da-3da92c4fcb44" providerId="ADAL" clId="{837E0FF2-EF69-4A6B-9B80-1251F08584ED}" dt="2022-10-18T20:08:48.394" v="26" actId="20577"/>
          <ac:spMkLst>
            <pc:docMk/>
            <pc:sldMk cId="3182503363" sldId="256"/>
            <ac:spMk id="15" creationId="{FF4A9776-55A9-0FA9-E47A-DF3F81773AE5}"/>
          </ac:spMkLst>
        </pc:spChg>
        <pc:spChg chg="add mod">
          <ac:chgData name="Shannon Hagen" userId="46ea4fe1-9223-4299-b8da-3da92c4fcb44" providerId="ADAL" clId="{837E0FF2-EF69-4A6B-9B80-1251F08584ED}" dt="2022-10-18T20:09:19.850" v="38" actId="20577"/>
          <ac:spMkLst>
            <pc:docMk/>
            <pc:sldMk cId="3182503363" sldId="256"/>
            <ac:spMk id="16" creationId="{D71EA387-74F7-35F4-100F-FF7A5B6B5784}"/>
          </ac:spMkLst>
        </pc:spChg>
        <pc:spChg chg="add mod">
          <ac:chgData name="Shannon Hagen" userId="46ea4fe1-9223-4299-b8da-3da92c4fcb44" providerId="ADAL" clId="{837E0FF2-EF69-4A6B-9B80-1251F08584ED}" dt="2022-10-18T20:09:22.103" v="40" actId="20577"/>
          <ac:spMkLst>
            <pc:docMk/>
            <pc:sldMk cId="3182503363" sldId="256"/>
            <ac:spMk id="17" creationId="{AD38FC81-0289-C7DD-829A-3135341572BA}"/>
          </ac:spMkLst>
        </pc:spChg>
        <pc:spChg chg="add mod">
          <ac:chgData name="Shannon Hagen" userId="46ea4fe1-9223-4299-b8da-3da92c4fcb44" providerId="ADAL" clId="{837E0FF2-EF69-4A6B-9B80-1251F08584ED}" dt="2022-10-18T20:17:14.908" v="392" actId="1076"/>
          <ac:spMkLst>
            <pc:docMk/>
            <pc:sldMk cId="3182503363" sldId="256"/>
            <ac:spMk id="18" creationId="{4AB70A60-3199-8C35-5E01-8F0BE5886152}"/>
          </ac:spMkLst>
        </pc:spChg>
        <pc:spChg chg="add mod">
          <ac:chgData name="Shannon Hagen" userId="46ea4fe1-9223-4299-b8da-3da92c4fcb44" providerId="ADAL" clId="{837E0FF2-EF69-4A6B-9B80-1251F08584ED}" dt="2022-10-18T20:09:26.892" v="44" actId="20577"/>
          <ac:spMkLst>
            <pc:docMk/>
            <pc:sldMk cId="3182503363" sldId="256"/>
            <ac:spMk id="19" creationId="{6DC4F8AB-D563-91E5-A53B-B2D9B7717121}"/>
          </ac:spMkLst>
        </pc:spChg>
        <pc:spChg chg="add mod">
          <ac:chgData name="Shannon Hagen" userId="46ea4fe1-9223-4299-b8da-3da92c4fcb44" providerId="ADAL" clId="{837E0FF2-EF69-4A6B-9B80-1251F08584ED}" dt="2022-10-18T20:09:29.296" v="46" actId="20577"/>
          <ac:spMkLst>
            <pc:docMk/>
            <pc:sldMk cId="3182503363" sldId="256"/>
            <ac:spMk id="20" creationId="{554D0BE3-024F-8F06-658C-44BCA65B1A82}"/>
          </ac:spMkLst>
        </pc:spChg>
        <pc:spChg chg="add mod">
          <ac:chgData name="Shannon Hagen" userId="46ea4fe1-9223-4299-b8da-3da92c4fcb44" providerId="ADAL" clId="{837E0FF2-EF69-4A6B-9B80-1251F08584ED}" dt="2022-10-18T20:15:03.976" v="350" actId="20577"/>
          <ac:spMkLst>
            <pc:docMk/>
            <pc:sldMk cId="3182503363" sldId="256"/>
            <ac:spMk id="21" creationId="{23BD2A5A-3717-36E4-B5DD-727341DD1389}"/>
          </ac:spMkLst>
        </pc:spChg>
        <pc:spChg chg="add mod">
          <ac:chgData name="Shannon Hagen" userId="46ea4fe1-9223-4299-b8da-3da92c4fcb44" providerId="ADAL" clId="{837E0FF2-EF69-4A6B-9B80-1251F08584ED}" dt="2022-10-18T20:15:12.546" v="354" actId="1076"/>
          <ac:spMkLst>
            <pc:docMk/>
            <pc:sldMk cId="3182503363" sldId="256"/>
            <ac:spMk id="22" creationId="{08F7BCDD-AA72-4081-034D-91F3B1872EF3}"/>
          </ac:spMkLst>
        </pc:spChg>
        <pc:spChg chg="add mod">
          <ac:chgData name="Shannon Hagen" userId="46ea4fe1-9223-4299-b8da-3da92c4fcb44" providerId="ADAL" clId="{837E0FF2-EF69-4A6B-9B80-1251F08584ED}" dt="2022-10-18T20:15:17.291" v="358" actId="1076"/>
          <ac:spMkLst>
            <pc:docMk/>
            <pc:sldMk cId="3182503363" sldId="256"/>
            <ac:spMk id="23" creationId="{DCFB12DB-DB67-83D3-17B0-EF2CFDD7C967}"/>
          </ac:spMkLst>
        </pc:spChg>
        <pc:spChg chg="add mod">
          <ac:chgData name="Shannon Hagen" userId="46ea4fe1-9223-4299-b8da-3da92c4fcb44" providerId="ADAL" clId="{837E0FF2-EF69-4A6B-9B80-1251F08584ED}" dt="2022-10-18T20:17:01.245" v="391" actId="20577"/>
          <ac:spMkLst>
            <pc:docMk/>
            <pc:sldMk cId="3182503363" sldId="256"/>
            <ac:spMk id="24" creationId="{E1157864-0EDA-05D6-676B-C5A8C9F0887F}"/>
          </ac:spMkLst>
        </pc:spChg>
        <pc:spChg chg="add mod">
          <ac:chgData name="Shannon Hagen" userId="46ea4fe1-9223-4299-b8da-3da92c4fcb44" providerId="ADAL" clId="{837E0FF2-EF69-4A6B-9B80-1251F08584ED}" dt="2022-10-18T20:28:06.777" v="895" actId="207"/>
          <ac:spMkLst>
            <pc:docMk/>
            <pc:sldMk cId="3182503363" sldId="256"/>
            <ac:spMk id="25" creationId="{AF2DCC06-C06C-DB9C-1455-6F18991B3A86}"/>
          </ac:spMkLst>
        </pc:spChg>
        <pc:spChg chg="add del mod">
          <ac:chgData name="Shannon Hagen" userId="46ea4fe1-9223-4299-b8da-3da92c4fcb44" providerId="ADAL" clId="{837E0FF2-EF69-4A6B-9B80-1251F08584ED}" dt="2022-10-18T20:33:41.920" v="1160" actId="478"/>
          <ac:spMkLst>
            <pc:docMk/>
            <pc:sldMk cId="3182503363" sldId="256"/>
            <ac:spMk id="26" creationId="{37C52F69-DE36-361D-AA89-A6FC1DEAA5DD}"/>
          </ac:spMkLst>
        </pc:spChg>
        <pc:picChg chg="del">
          <ac:chgData name="Shannon Hagen" userId="46ea4fe1-9223-4299-b8da-3da92c4fcb44" providerId="ADAL" clId="{837E0FF2-EF69-4A6B-9B80-1251F08584ED}" dt="2022-10-18T20:04:58.527" v="0" actId="478"/>
          <ac:picMkLst>
            <pc:docMk/>
            <pc:sldMk cId="3182503363" sldId="256"/>
            <ac:picMk id="5" creationId="{3559F388-6100-67F2-8248-0B44518BE7CC}"/>
          </ac:picMkLst>
        </pc:picChg>
        <pc:cxnChg chg="add del mod">
          <ac:chgData name="Shannon Hagen" userId="46ea4fe1-9223-4299-b8da-3da92c4fcb44" providerId="ADAL" clId="{837E0FF2-EF69-4A6B-9B80-1251F08584ED}" dt="2022-10-18T20:33:40.717" v="1159" actId="478"/>
          <ac:cxnSpMkLst>
            <pc:docMk/>
            <pc:sldMk cId="3182503363" sldId="256"/>
            <ac:cxnSpMk id="28" creationId="{B968B333-FDB3-6094-DE8E-B279098BBBC7}"/>
          </ac:cxnSpMkLst>
        </pc:cxnChg>
      </pc:sldChg>
      <pc:sldChg chg="addSp delSp modSp del mod setBg">
        <pc:chgData name="Shannon Hagen" userId="46ea4fe1-9223-4299-b8da-3da92c4fcb44" providerId="ADAL" clId="{837E0FF2-EF69-4A6B-9B80-1251F08584ED}" dt="2022-10-18T20:15:48.524" v="362" actId="47"/>
        <pc:sldMkLst>
          <pc:docMk/>
          <pc:sldMk cId="344046964" sldId="257"/>
        </pc:sldMkLst>
        <pc:picChg chg="add del mod">
          <ac:chgData name="Shannon Hagen" userId="46ea4fe1-9223-4299-b8da-3da92c4fcb44" providerId="ADAL" clId="{837E0FF2-EF69-4A6B-9B80-1251F08584ED}" dt="2022-10-18T20:08:01.394" v="11" actId="478"/>
          <ac:picMkLst>
            <pc:docMk/>
            <pc:sldMk cId="344046964" sldId="257"/>
            <ac:picMk id="3" creationId="{147E703D-3627-02F5-8D92-5F5DDD383AE9}"/>
          </ac:picMkLst>
        </pc:picChg>
        <pc:picChg chg="del">
          <ac:chgData name="Shannon Hagen" userId="46ea4fe1-9223-4299-b8da-3da92c4fcb44" providerId="ADAL" clId="{837E0FF2-EF69-4A6B-9B80-1251F08584ED}" dt="2022-10-18T20:05:13.600" v="4" actId="478"/>
          <ac:picMkLst>
            <pc:docMk/>
            <pc:sldMk cId="344046964" sldId="257"/>
            <ac:picMk id="5" creationId="{3559F388-6100-67F2-8248-0B44518BE7CC}"/>
          </ac:picMkLst>
        </pc:picChg>
      </pc:sldChg>
      <pc:sldChg chg="addSp modSp new mod setBg">
        <pc:chgData name="Shannon Hagen" userId="46ea4fe1-9223-4299-b8da-3da92c4fcb44" providerId="ADAL" clId="{837E0FF2-EF69-4A6B-9B80-1251F08584ED}" dt="2022-10-18T20:38:57.446" v="1224" actId="948"/>
        <pc:sldMkLst>
          <pc:docMk/>
          <pc:sldMk cId="3550058209" sldId="258"/>
        </pc:sldMkLst>
        <pc:spChg chg="add mod ord">
          <ac:chgData name="Shannon Hagen" userId="46ea4fe1-9223-4299-b8da-3da92c4fcb44" providerId="ADAL" clId="{837E0FF2-EF69-4A6B-9B80-1251F08584ED}" dt="2022-10-18T20:38:57.446" v="1224" actId="948"/>
          <ac:spMkLst>
            <pc:docMk/>
            <pc:sldMk cId="3550058209" sldId="258"/>
            <ac:spMk id="2" creationId="{AED9EA82-05F8-99A5-2050-35B1D116AECF}"/>
          </ac:spMkLst>
        </pc:spChg>
        <pc:spChg chg="add mod">
          <ac:chgData name="Shannon Hagen" userId="46ea4fe1-9223-4299-b8da-3da92c4fcb44" providerId="ADAL" clId="{837E0FF2-EF69-4A6B-9B80-1251F08584ED}" dt="2022-10-18T20:38:29.561" v="1221" actId="14100"/>
          <ac:spMkLst>
            <pc:docMk/>
            <pc:sldMk cId="3550058209" sldId="258"/>
            <ac:spMk id="3" creationId="{8DAB24F9-1D64-5743-3125-3341EB290635}"/>
          </ac:spMkLst>
        </pc:spChg>
        <pc:spChg chg="add">
          <ac:chgData name="Shannon Hagen" userId="46ea4fe1-9223-4299-b8da-3da92c4fcb44" providerId="ADAL" clId="{837E0FF2-EF69-4A6B-9B80-1251F08584ED}" dt="2022-10-18T20:37:47.648" v="1215" actId="26606"/>
          <ac:spMkLst>
            <pc:docMk/>
            <pc:sldMk cId="3550058209" sldId="258"/>
            <ac:spMk id="8" creationId="{69D184B2-2226-4E31-BCCB-444330767440}"/>
          </ac:spMkLst>
        </pc:spChg>
        <pc:spChg chg="add">
          <ac:chgData name="Shannon Hagen" userId="46ea4fe1-9223-4299-b8da-3da92c4fcb44" providerId="ADAL" clId="{837E0FF2-EF69-4A6B-9B80-1251F08584ED}" dt="2022-10-18T20:37:47.648" v="1215" actId="26606"/>
          <ac:spMkLst>
            <pc:docMk/>
            <pc:sldMk cId="3550058209" sldId="258"/>
            <ac:spMk id="10" creationId="{1AC4D4E3-486A-464A-8EC8-D44881097267}"/>
          </ac:spMkLst>
        </pc:spChg>
        <pc:spChg chg="add">
          <ac:chgData name="Shannon Hagen" userId="46ea4fe1-9223-4299-b8da-3da92c4fcb44" providerId="ADAL" clId="{837E0FF2-EF69-4A6B-9B80-1251F08584ED}" dt="2022-10-18T20:37:47.648" v="1215" actId="26606"/>
          <ac:spMkLst>
            <pc:docMk/>
            <pc:sldMk cId="3550058209" sldId="258"/>
            <ac:spMk id="12" creationId="{864DE13E-58EB-4475-B79C-0D4FC651239B}"/>
          </ac:spMkLst>
        </pc:spChg>
      </pc:sldChg>
      <pc:sldChg chg="addSp delSp modSp add mod ord setBg">
        <pc:chgData name="Shannon Hagen" userId="46ea4fe1-9223-4299-b8da-3da92c4fcb44" providerId="ADAL" clId="{837E0FF2-EF69-4A6B-9B80-1251F08584ED}" dt="2022-10-18T20:40:16.883" v="1233" actId="1076"/>
        <pc:sldMkLst>
          <pc:docMk/>
          <pc:sldMk cId="2820182434" sldId="259"/>
        </pc:sldMkLst>
        <pc:spChg chg="mod">
          <ac:chgData name="Shannon Hagen" userId="46ea4fe1-9223-4299-b8da-3da92c4fcb44" providerId="ADAL" clId="{837E0FF2-EF69-4A6B-9B80-1251F08584ED}" dt="2022-10-18T20:40:16.883" v="1233" actId="1076"/>
          <ac:spMkLst>
            <pc:docMk/>
            <pc:sldMk cId="2820182434" sldId="259"/>
            <ac:spMk id="2" creationId="{AED9EA82-05F8-99A5-2050-35B1D116AECF}"/>
          </ac:spMkLst>
        </pc:spChg>
        <pc:spChg chg="add mod">
          <ac:chgData name="Shannon Hagen" userId="46ea4fe1-9223-4299-b8da-3da92c4fcb44" providerId="ADAL" clId="{837E0FF2-EF69-4A6B-9B80-1251F08584ED}" dt="2022-10-18T20:39:53.218" v="1230" actId="1076"/>
          <ac:spMkLst>
            <pc:docMk/>
            <pc:sldMk cId="2820182434" sldId="259"/>
            <ac:spMk id="3" creationId="{3E0499A9-44A2-D54F-C6D8-09D31B89C5E9}"/>
          </ac:spMkLst>
        </pc:spChg>
        <pc:spChg chg="add del mod">
          <ac:chgData name="Shannon Hagen" userId="46ea4fe1-9223-4299-b8da-3da92c4fcb44" providerId="ADAL" clId="{837E0FF2-EF69-4A6B-9B80-1251F08584ED}" dt="2022-10-18T20:24:31.622" v="704" actId="478"/>
          <ac:spMkLst>
            <pc:docMk/>
            <pc:sldMk cId="2820182434" sldId="259"/>
            <ac:spMk id="4" creationId="{84C7EB36-0017-D338-CB5F-8D2CEDD89CC1}"/>
          </ac:spMkLst>
        </pc:spChg>
        <pc:spChg chg="add">
          <ac:chgData name="Shannon Hagen" userId="46ea4fe1-9223-4299-b8da-3da92c4fcb44" providerId="ADAL" clId="{837E0FF2-EF69-4A6B-9B80-1251F08584ED}" dt="2022-10-18T20:39:36.690" v="1225" actId="26606"/>
          <ac:spMkLst>
            <pc:docMk/>
            <pc:sldMk cId="2820182434" sldId="259"/>
            <ac:spMk id="8" creationId="{69D184B2-2226-4E31-BCCB-444330767440}"/>
          </ac:spMkLst>
        </pc:spChg>
        <pc:spChg chg="add">
          <ac:chgData name="Shannon Hagen" userId="46ea4fe1-9223-4299-b8da-3da92c4fcb44" providerId="ADAL" clId="{837E0FF2-EF69-4A6B-9B80-1251F08584ED}" dt="2022-10-18T20:39:36.690" v="1225" actId="26606"/>
          <ac:spMkLst>
            <pc:docMk/>
            <pc:sldMk cId="2820182434" sldId="259"/>
            <ac:spMk id="10" creationId="{1AC4D4E3-486A-464A-8EC8-D44881097267}"/>
          </ac:spMkLst>
        </pc:spChg>
        <pc:spChg chg="add">
          <ac:chgData name="Shannon Hagen" userId="46ea4fe1-9223-4299-b8da-3da92c4fcb44" providerId="ADAL" clId="{837E0FF2-EF69-4A6B-9B80-1251F08584ED}" dt="2022-10-18T20:39:36.690" v="1225" actId="26606"/>
          <ac:spMkLst>
            <pc:docMk/>
            <pc:sldMk cId="2820182434" sldId="259"/>
            <ac:spMk id="12" creationId="{864DE13E-58EB-4475-B79C-0D4FC651239B}"/>
          </ac:spMkLst>
        </pc:spChg>
      </pc:sldChg>
      <pc:sldChg chg="addSp modSp add mod ord setBg">
        <pc:chgData name="Shannon Hagen" userId="46ea4fe1-9223-4299-b8da-3da92c4fcb44" providerId="ADAL" clId="{837E0FF2-EF69-4A6B-9B80-1251F08584ED}" dt="2022-10-18T20:34:46.749" v="1165" actId="1076"/>
        <pc:sldMkLst>
          <pc:docMk/>
          <pc:sldMk cId="3172640069" sldId="260"/>
        </pc:sldMkLst>
        <pc:spChg chg="add mod">
          <ac:chgData name="Shannon Hagen" userId="46ea4fe1-9223-4299-b8da-3da92c4fcb44" providerId="ADAL" clId="{837E0FF2-EF69-4A6B-9B80-1251F08584ED}" dt="2022-10-18T20:28:21.633" v="904" actId="20577"/>
          <ac:spMkLst>
            <pc:docMk/>
            <pc:sldMk cId="3172640069" sldId="260"/>
            <ac:spMk id="2" creationId="{96F9ABC1-4956-BC23-F3B4-4E89F1E1C13D}"/>
          </ac:spMkLst>
        </pc:spChg>
        <pc:picChg chg="add mod">
          <ac:chgData name="Shannon Hagen" userId="46ea4fe1-9223-4299-b8da-3da92c4fcb44" providerId="ADAL" clId="{837E0FF2-EF69-4A6B-9B80-1251F08584ED}" dt="2022-10-18T20:34:46.749" v="1165" actId="1076"/>
          <ac:picMkLst>
            <pc:docMk/>
            <pc:sldMk cId="3172640069" sldId="260"/>
            <ac:picMk id="4" creationId="{C3474A4D-0969-5D97-4645-0F37215C1075}"/>
          </ac:picMkLst>
        </pc:picChg>
      </pc:sldChg>
      <pc:sldChg chg="addSp delSp modSp new mod ord setBg setClrOvrMap">
        <pc:chgData name="Shannon Hagen" userId="46ea4fe1-9223-4299-b8da-3da92c4fcb44" providerId="ADAL" clId="{837E0FF2-EF69-4A6B-9B80-1251F08584ED}" dt="2022-10-18T20:41:15.227" v="1236" actId="1076"/>
        <pc:sldMkLst>
          <pc:docMk/>
          <pc:sldMk cId="3542249927" sldId="261"/>
        </pc:sldMkLst>
        <pc:spChg chg="mod">
          <ac:chgData name="Shannon Hagen" userId="46ea4fe1-9223-4299-b8da-3da92c4fcb44" providerId="ADAL" clId="{837E0FF2-EF69-4A6B-9B80-1251F08584ED}" dt="2022-10-18T20:41:11.611" v="1235" actId="1076"/>
          <ac:spMkLst>
            <pc:docMk/>
            <pc:sldMk cId="3542249927" sldId="261"/>
            <ac:spMk id="2" creationId="{8808A70F-5149-0983-0E3A-1AB7DB8C91A5}"/>
          </ac:spMkLst>
        </pc:spChg>
        <pc:spChg chg="mod">
          <ac:chgData name="Shannon Hagen" userId="46ea4fe1-9223-4299-b8da-3da92c4fcb44" providerId="ADAL" clId="{837E0FF2-EF69-4A6B-9B80-1251F08584ED}" dt="2022-10-18T20:41:15.227" v="1236" actId="1076"/>
          <ac:spMkLst>
            <pc:docMk/>
            <pc:sldMk cId="3542249927" sldId="261"/>
            <ac:spMk id="3" creationId="{401AADCC-1744-6234-5505-D113DF0D446C}"/>
          </ac:spMkLst>
        </pc:spChg>
        <pc:spChg chg="add">
          <ac:chgData name="Shannon Hagen" userId="46ea4fe1-9223-4299-b8da-3da92c4fcb44" providerId="ADAL" clId="{837E0FF2-EF69-4A6B-9B80-1251F08584ED}" dt="2022-10-18T20:36:27.415" v="1198" actId="26606"/>
          <ac:spMkLst>
            <pc:docMk/>
            <pc:sldMk cId="3542249927" sldId="261"/>
            <ac:spMk id="14" creationId="{0DE6A193-4755-479A-BC6F-A7EBCA73BE1A}"/>
          </ac:spMkLst>
        </pc:spChg>
        <pc:spChg chg="add">
          <ac:chgData name="Shannon Hagen" userId="46ea4fe1-9223-4299-b8da-3da92c4fcb44" providerId="ADAL" clId="{837E0FF2-EF69-4A6B-9B80-1251F08584ED}" dt="2022-10-18T20:36:27.415" v="1198" actId="26606"/>
          <ac:spMkLst>
            <pc:docMk/>
            <pc:sldMk cId="3542249927" sldId="261"/>
            <ac:spMk id="16" creationId="{5A55B759-31A7-423C-9BC2-A8BC09FE98B9}"/>
          </ac:spMkLst>
        </pc:spChg>
        <pc:spChg chg="add">
          <ac:chgData name="Shannon Hagen" userId="46ea4fe1-9223-4299-b8da-3da92c4fcb44" providerId="ADAL" clId="{837E0FF2-EF69-4A6B-9B80-1251F08584ED}" dt="2022-10-18T20:36:27.415" v="1198" actId="26606"/>
          <ac:spMkLst>
            <pc:docMk/>
            <pc:sldMk cId="3542249927" sldId="261"/>
            <ac:spMk id="18" creationId="{F78796AF-79A0-47AC-BEFD-BFFC00F968C4}"/>
          </ac:spMkLst>
        </pc:spChg>
        <pc:picChg chg="add del mod">
          <ac:chgData name="Shannon Hagen" userId="46ea4fe1-9223-4299-b8da-3da92c4fcb44" providerId="ADAL" clId="{837E0FF2-EF69-4A6B-9B80-1251F08584ED}" dt="2022-10-18T20:32:42.088" v="1149" actId="478"/>
          <ac:picMkLst>
            <pc:docMk/>
            <pc:sldMk cId="3542249927" sldId="261"/>
            <ac:picMk id="5" creationId="{C20A67BE-C54E-5BE6-1E66-2CFCED98D587}"/>
          </ac:picMkLst>
        </pc:picChg>
        <pc:picChg chg="add mod">
          <ac:chgData name="Shannon Hagen" userId="46ea4fe1-9223-4299-b8da-3da92c4fcb44" providerId="ADAL" clId="{837E0FF2-EF69-4A6B-9B80-1251F08584ED}" dt="2022-10-18T20:36:42.263" v="1203" actId="1440"/>
          <ac:picMkLst>
            <pc:docMk/>
            <pc:sldMk cId="3542249927" sldId="261"/>
            <ac:picMk id="7" creationId="{1EC40420-3AB0-E593-2897-69941ADBE00C}"/>
          </ac:picMkLst>
        </pc:picChg>
        <pc:picChg chg="add mod">
          <ac:chgData name="Shannon Hagen" userId="46ea4fe1-9223-4299-b8da-3da92c4fcb44" providerId="ADAL" clId="{837E0FF2-EF69-4A6B-9B80-1251F08584ED}" dt="2022-10-18T20:36:44.140" v="1204" actId="1440"/>
          <ac:picMkLst>
            <pc:docMk/>
            <pc:sldMk cId="3542249927" sldId="261"/>
            <ac:picMk id="9" creationId="{AE8C3079-3769-2E9B-FC2B-FBDED6E01A98}"/>
          </ac:picMkLst>
        </pc:picChg>
        <pc:picChg chg="add mod">
          <ac:chgData name="Shannon Hagen" userId="46ea4fe1-9223-4299-b8da-3da92c4fcb44" providerId="ADAL" clId="{837E0FF2-EF69-4A6B-9B80-1251F08584ED}" dt="2022-10-18T20:37:20.495" v="1212" actId="1076"/>
          <ac:picMkLst>
            <pc:docMk/>
            <pc:sldMk cId="3542249927" sldId="261"/>
            <ac:picMk id="11" creationId="{C7E63B73-DA34-18DB-F9D9-1245CCD649DE}"/>
          </ac:picMkLst>
        </pc:picChg>
      </pc:sldChg>
    </pc:docChg>
  </pc:docChgLst>
  <pc:docChgLst>
    <pc:chgData name="Shannon Hagen" userId="46ea4fe1-9223-4299-b8da-3da92c4fcb44" providerId="ADAL" clId="{2CF1B5E9-85A7-43F6-A74B-FAB28A25B990}"/>
    <pc:docChg chg="modSld">
      <pc:chgData name="Shannon Hagen" userId="46ea4fe1-9223-4299-b8da-3da92c4fcb44" providerId="ADAL" clId="{2CF1B5E9-85A7-43F6-A74B-FAB28A25B990}" dt="2022-10-20T17:49:21.251" v="10" actId="1076"/>
      <pc:docMkLst>
        <pc:docMk/>
      </pc:docMkLst>
      <pc:sldChg chg="modSp mod">
        <pc:chgData name="Shannon Hagen" userId="46ea4fe1-9223-4299-b8da-3da92c4fcb44" providerId="ADAL" clId="{2CF1B5E9-85A7-43F6-A74B-FAB28A25B990}" dt="2022-10-20T17:49:21.251" v="10" actId="1076"/>
        <pc:sldMkLst>
          <pc:docMk/>
          <pc:sldMk cId="3182503363" sldId="256"/>
        </pc:sldMkLst>
        <pc:spChg chg="mod">
          <ac:chgData name="Shannon Hagen" userId="46ea4fe1-9223-4299-b8da-3da92c4fcb44" providerId="ADAL" clId="{2CF1B5E9-85A7-43F6-A74B-FAB28A25B990}" dt="2022-10-20T17:48:47.115" v="7" actId="1076"/>
          <ac:spMkLst>
            <pc:docMk/>
            <pc:sldMk cId="3182503363" sldId="256"/>
            <ac:spMk id="13" creationId="{582DF590-E5FF-496C-B7EB-ABCBA6C767A6}"/>
          </ac:spMkLst>
        </pc:spChg>
        <pc:spChg chg="mod">
          <ac:chgData name="Shannon Hagen" userId="46ea4fe1-9223-4299-b8da-3da92c4fcb44" providerId="ADAL" clId="{2CF1B5E9-85A7-43F6-A74B-FAB28A25B990}" dt="2022-10-20T17:49:21.251" v="10" actId="1076"/>
          <ac:spMkLst>
            <pc:docMk/>
            <pc:sldMk cId="3182503363" sldId="256"/>
            <ac:spMk id="15" creationId="{FF4A9776-55A9-0FA9-E47A-DF3F81773AE5}"/>
          </ac:spMkLst>
        </pc:spChg>
      </pc:sldChg>
      <pc:sldChg chg="modSp mod">
        <pc:chgData name="Shannon Hagen" userId="46ea4fe1-9223-4299-b8da-3da92c4fcb44" providerId="ADAL" clId="{2CF1B5E9-85A7-43F6-A74B-FAB28A25B990}" dt="2022-10-20T17:48:19.045" v="6" actId="20577"/>
        <pc:sldMkLst>
          <pc:docMk/>
          <pc:sldMk cId="2820182434" sldId="259"/>
        </pc:sldMkLst>
        <pc:spChg chg="mod">
          <ac:chgData name="Shannon Hagen" userId="46ea4fe1-9223-4299-b8da-3da92c4fcb44" providerId="ADAL" clId="{2CF1B5E9-85A7-43F6-A74B-FAB28A25B990}" dt="2022-10-20T17:48:19.045" v="6" actId="20577"/>
          <ac:spMkLst>
            <pc:docMk/>
            <pc:sldMk cId="2820182434" sldId="259"/>
            <ac:spMk id="2" creationId="{AED9EA82-05F8-99A5-2050-35B1D116AE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545A-1193-1437-DE0A-D6E85CAEC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C2257-68F6-CDB6-36FF-07E0C1889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BB60-00F4-39EC-0C75-2A81C27A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F333A-5F94-F270-A111-370856EF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414F0-3C56-E1F6-42F4-EC81924D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3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35003-8E50-09F4-509F-4C84E2FA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A28DC-EFAB-7E67-ED1D-77960F86A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B133D-C0E3-C345-E876-A52C464B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D674-1299-221E-1F02-3DF5FCFB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939F1-7608-0A98-28B5-01C416F6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B27C3-95C9-0FAA-429C-3492BC17F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AE194-1DBF-B646-CCFB-60DFA8DE3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8DE5B-BEF1-F533-C897-B2BA306E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DC1F-EC07-9060-29A6-2DFBDD55D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E2CFC-0D3C-4FCE-0AC5-3045841C1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4707A-03B8-DB4A-CD5E-386C4DC29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8610-2CD2-C7AA-DCF4-E73BAACBB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6498B-F5EB-8662-E897-EB94CE8F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17462-62BB-14DD-6A96-9A64467A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F5F3B-015F-2946-D151-03101016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3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2AF9C-D36C-B4D4-A850-63B2277B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E0CEA-0BEC-01AA-43FF-64A18EE7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EEE-EFD4-8634-2375-C59F40A2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FFC02-D2E2-84F2-0F79-5DDCD4AD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5C1F8-04D7-B78F-FCFB-BCBBD85B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008F-ABB5-858A-2F8C-E521B2AA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DAC0-92B5-E436-C890-86766C2655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8417C-2C69-4E95-2D4A-16EB9563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99DC0-48B2-9340-EFCE-2F1EA19D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0D621-82A2-428A-2E11-7A971FC7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A1895-03C5-B432-37BB-22F8B3E9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8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D22FA-4BA1-0BC7-4633-E87BCB1AE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06C72-DA4F-55E6-FA76-1BB4B3CB9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7F095-829B-A42E-1A05-0B8A9B16B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F4630-F96C-9BA4-A99F-DB7A59641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D2C04-28F5-9F27-FE6C-91E6AA798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110BF-79FA-078D-3A53-A29F6B4C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C9E4DD-D0C2-86B1-A31E-CF9EC9DB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777311-8A58-3492-9908-2A46B8CB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7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4A6E-5B09-A5C9-6D48-E8E6F3E3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2869E-3537-4C1F-C4E6-19237146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A4641-CAF6-DB22-DDC6-D4787AC1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45556-F6A6-F9DC-A613-DB486114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4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05B73-D70C-F0AC-CBC8-348C11BA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7B122-5E06-E6F4-5C5A-BD11B6C8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E89B9-C621-3836-56D6-0119FE00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BEEA-1B2C-4F2F-460F-9A4DAA1B6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B4167-8956-2B41-5E78-F1AF76BC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A5A1F-9D1A-4635-5B3E-41270A449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7A7B1-DDF4-8A3B-149D-82336C74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FB3EA-76AB-B0FD-564F-2FFB76923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62A54-978E-4BB4-38DF-B7BF6DC8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F8C-F4B1-4374-6ACB-90DCC4F4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DD506-D9BC-AD45-10ED-510BE9413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AC9ED-9669-1CA1-D42F-CC35C3D28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93800-0B32-4F8E-56E9-2DCA6E9E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E0CD8-01A5-95C1-CE3B-08242F80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E68E0-AE69-0F1C-8F47-959AEB30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A45050-AABD-D098-7D97-EC9DE3DE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0FCD1-DA9E-1FCD-8481-E5AA479B2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D7CC-169C-340C-C97E-7A5CCBE4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FB64-0033-4B23-A831-975C41FB1311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EF672-8D3C-630B-5E92-BE9107D89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BEC13-78DA-77E6-7AAA-E70677981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95FC-18EA-4BF3-9729-B42114C0F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58"/>
            <a:ext cx="5065738" cy="514385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58"/>
            <a:ext cx="4465335" cy="514385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8A70F-5149-0983-0E3A-1AB7DB8C9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188" y="-94741"/>
            <a:ext cx="2907792" cy="1687068"/>
          </a:xfrm>
        </p:spPr>
        <p:txBody>
          <a:bodyPr anchor="b">
            <a:normAutofit/>
          </a:bodyPr>
          <a:lstStyle/>
          <a:p>
            <a:pPr algn="l"/>
            <a:r>
              <a:rPr lang="en-US" sz="29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Navigating Your Office.com and OneDrive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AADCC-1744-6234-5505-D113DF0D4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188" y="1706922"/>
            <a:ext cx="2718338" cy="835880"/>
          </a:xfrm>
        </p:spPr>
        <p:txBody>
          <a:bodyPr anchor="t">
            <a:noAutofit/>
          </a:bodyPr>
          <a:lstStyle/>
          <a:p>
            <a:pPr algn="l"/>
            <a:r>
              <a:rPr lang="en-US" sz="2000" b="1" u="sng" dirty="0">
                <a:solidFill>
                  <a:srgbClr val="FF0000"/>
                </a:solidFill>
              </a:rPr>
              <a:t>Scavenger Hunt</a:t>
            </a:r>
          </a:p>
          <a:p>
            <a:pPr algn="l"/>
            <a:r>
              <a:rPr lang="en-US" sz="2000" dirty="0"/>
              <a:t>Locate the items on your screen from the list.  </a:t>
            </a:r>
          </a:p>
          <a:p>
            <a:pPr algn="l"/>
            <a:r>
              <a:rPr lang="en-US" sz="2000" dirty="0"/>
              <a:t>Drag and drop the numbers to the correct location.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C40420-3AB0-E593-2897-69941ADBE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43" y="613084"/>
            <a:ext cx="2502859" cy="1958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8C3079-3769-2E9B-FC2B-FBDED6E01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823" y="2937648"/>
            <a:ext cx="2572977" cy="1659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Graphic 10" descr="Arrow: Rotate left with solid fill">
            <a:extLst>
              <a:ext uri="{FF2B5EF4-FFF2-40B4-BE49-F238E27FC236}">
                <a16:creationId xmlns:a16="http://schemas.microsoft.com/office/drawing/2014/main" id="{C7E63B73-DA34-18DB-F9D9-1245CCD649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 flipV="1">
            <a:off x="4833405" y="1567642"/>
            <a:ext cx="1065070" cy="111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49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82DF590-E5FF-496C-B7EB-ABCBA6C767A6}"/>
              </a:ext>
            </a:extLst>
          </p:cNvPr>
          <p:cNvSpPr/>
          <p:nvPr/>
        </p:nvSpPr>
        <p:spPr>
          <a:xfrm>
            <a:off x="365836" y="8218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781273-F7B9-D652-FEDB-DACD488D7DAE}"/>
              </a:ext>
            </a:extLst>
          </p:cNvPr>
          <p:cNvSpPr/>
          <p:nvPr/>
        </p:nvSpPr>
        <p:spPr>
          <a:xfrm>
            <a:off x="850421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4A9776-55A9-0FA9-E47A-DF3F81773AE5}"/>
              </a:ext>
            </a:extLst>
          </p:cNvPr>
          <p:cNvSpPr/>
          <p:nvPr/>
        </p:nvSpPr>
        <p:spPr>
          <a:xfrm>
            <a:off x="1447866" y="80529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EA387-74F7-35F4-100F-FF7A5B6B5784}"/>
              </a:ext>
            </a:extLst>
          </p:cNvPr>
          <p:cNvSpPr/>
          <p:nvPr/>
        </p:nvSpPr>
        <p:spPr>
          <a:xfrm>
            <a:off x="1983590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38FC81-0289-C7DD-829A-3135341572BA}"/>
              </a:ext>
            </a:extLst>
          </p:cNvPr>
          <p:cNvSpPr/>
          <p:nvPr/>
        </p:nvSpPr>
        <p:spPr>
          <a:xfrm>
            <a:off x="2519314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B70A60-3199-8C35-5E01-8F0BE5886152}"/>
              </a:ext>
            </a:extLst>
          </p:cNvPr>
          <p:cNvSpPr/>
          <p:nvPr/>
        </p:nvSpPr>
        <p:spPr>
          <a:xfrm>
            <a:off x="3096491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C4F8AB-D563-91E5-A53B-B2D9B7717121}"/>
              </a:ext>
            </a:extLst>
          </p:cNvPr>
          <p:cNvSpPr/>
          <p:nvPr/>
        </p:nvSpPr>
        <p:spPr>
          <a:xfrm>
            <a:off x="3640326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4D0BE3-024F-8F06-658C-44BCA65B1A82}"/>
              </a:ext>
            </a:extLst>
          </p:cNvPr>
          <p:cNvSpPr/>
          <p:nvPr/>
        </p:nvSpPr>
        <p:spPr>
          <a:xfrm>
            <a:off x="4176050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BD2A5A-3717-36E4-B5DD-727341DD1389}"/>
              </a:ext>
            </a:extLst>
          </p:cNvPr>
          <p:cNvSpPr/>
          <p:nvPr/>
        </p:nvSpPr>
        <p:spPr>
          <a:xfrm>
            <a:off x="4740935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F7BCDD-AA72-4081-034D-91F3B1872EF3}"/>
              </a:ext>
            </a:extLst>
          </p:cNvPr>
          <p:cNvSpPr/>
          <p:nvPr/>
        </p:nvSpPr>
        <p:spPr>
          <a:xfrm>
            <a:off x="5397172" y="821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FB12DB-DB67-83D3-17B0-EF2CFDD7C967}"/>
              </a:ext>
            </a:extLst>
          </p:cNvPr>
          <p:cNvSpPr/>
          <p:nvPr/>
        </p:nvSpPr>
        <p:spPr>
          <a:xfrm>
            <a:off x="6404466" y="821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157864-0EDA-05D6-676B-C5A8C9F0887F}"/>
              </a:ext>
            </a:extLst>
          </p:cNvPr>
          <p:cNvSpPr/>
          <p:nvPr/>
        </p:nvSpPr>
        <p:spPr>
          <a:xfrm>
            <a:off x="7291247" y="821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DCC06-C06C-DB9C-1455-6F18991B3A86}"/>
              </a:ext>
            </a:extLst>
          </p:cNvPr>
          <p:cNvSpPr/>
          <p:nvPr/>
        </p:nvSpPr>
        <p:spPr>
          <a:xfrm>
            <a:off x="4122464" y="4681835"/>
            <a:ext cx="12747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" panose="020B0606020202050201" pitchFamily="34" charset="0"/>
              </a:rPr>
              <a:t>o</a:t>
            </a:r>
            <a:r>
              <a:rPr lang="en-US" sz="2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" panose="020B0606020202050201" pitchFamily="34" charset="0"/>
              </a:rPr>
              <a:t>ffice.com</a:t>
            </a:r>
          </a:p>
        </p:txBody>
      </p:sp>
    </p:spTree>
    <p:extLst>
      <p:ext uri="{BB962C8B-B14F-4D97-AF65-F5344CB8AC3E}">
        <p14:creationId xmlns:p14="http://schemas.microsoft.com/office/powerpoint/2010/main" val="318250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688699"/>
            <a:ext cx="529596" cy="4397651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482600"/>
            <a:ext cx="315230" cy="425168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482600"/>
            <a:ext cx="8200127" cy="404395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AB24F9-1D64-5743-3125-3341EB290635}"/>
              </a:ext>
            </a:extLst>
          </p:cNvPr>
          <p:cNvSpPr/>
          <p:nvPr/>
        </p:nvSpPr>
        <p:spPr>
          <a:xfrm>
            <a:off x="651182" y="965199"/>
            <a:ext cx="2313244" cy="30781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B0604020202020204" pitchFamily="18" charset="0"/>
              </a:rPr>
              <a:t>Locate each of these on your screen.  </a:t>
            </a:r>
          </a:p>
          <a:p>
            <a:pPr algn="ctr">
              <a:spcAft>
                <a:spcPts val="600"/>
              </a:spcAft>
            </a:pPr>
            <a:r>
              <a:rPr lang="en-US" sz="2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B0604020202020204" pitchFamily="18" charset="0"/>
              </a:rPr>
              <a:t>Drag the numbers on the previous slide to where these are located.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D9EA82-05F8-99A5-2050-35B1D116AECF}"/>
              </a:ext>
            </a:extLst>
          </p:cNvPr>
          <p:cNvSpPr txBox="1"/>
          <p:nvPr/>
        </p:nvSpPr>
        <p:spPr>
          <a:xfrm>
            <a:off x="3372625" y="608747"/>
            <a:ext cx="5196188" cy="307816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74320" indent="-342900">
              <a:buAutoNum type="arabicPeriod"/>
            </a:pPr>
            <a:r>
              <a:rPr lang="en-US" sz="2000" dirty="0"/>
              <a:t>          Shared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Upload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Apps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Word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Creating </a:t>
            </a:r>
            <a:r>
              <a:rPr lang="en-US" sz="2000" dirty="0" err="1"/>
              <a:t>Favourite</a:t>
            </a:r>
            <a:r>
              <a:rPr lang="en-US" sz="2000" dirty="0"/>
              <a:t> ***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Recently Opened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</a:t>
            </a:r>
            <a:r>
              <a:rPr lang="en-US" sz="2000" dirty="0" err="1"/>
              <a:t>Favourites</a:t>
            </a:r>
            <a:endParaRPr lang="en-US" sz="2000" dirty="0"/>
          </a:p>
          <a:p>
            <a:pPr marL="274320" indent="-342900">
              <a:buAutoNum type="arabicPeriod"/>
            </a:pPr>
            <a:r>
              <a:rPr lang="en-US" sz="2000" dirty="0"/>
              <a:t>          Microsoft Waffle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 List vs Tile View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Share Icon (to share with others) ***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Recently Opened</a:t>
            </a:r>
          </a:p>
          <a:p>
            <a:pPr marL="274320" indent="-342900">
              <a:buAutoNum type="arabicPeriod"/>
            </a:pPr>
            <a:r>
              <a:rPr lang="en-US" sz="2000" dirty="0"/>
              <a:t>         OneDrive Icon ***</a:t>
            </a:r>
          </a:p>
        </p:txBody>
      </p:sp>
    </p:spTree>
    <p:extLst>
      <p:ext uri="{BB962C8B-B14F-4D97-AF65-F5344CB8AC3E}">
        <p14:creationId xmlns:p14="http://schemas.microsoft.com/office/powerpoint/2010/main" val="355005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82DF590-E5FF-496C-B7EB-ABCBA6C767A6}"/>
              </a:ext>
            </a:extLst>
          </p:cNvPr>
          <p:cNvSpPr/>
          <p:nvPr/>
        </p:nvSpPr>
        <p:spPr>
          <a:xfrm>
            <a:off x="314699" y="8218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781273-F7B9-D652-FEDB-DACD488D7DAE}"/>
              </a:ext>
            </a:extLst>
          </p:cNvPr>
          <p:cNvSpPr/>
          <p:nvPr/>
        </p:nvSpPr>
        <p:spPr>
          <a:xfrm>
            <a:off x="850421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4A9776-55A9-0FA9-E47A-DF3F81773AE5}"/>
              </a:ext>
            </a:extLst>
          </p:cNvPr>
          <p:cNvSpPr/>
          <p:nvPr/>
        </p:nvSpPr>
        <p:spPr>
          <a:xfrm>
            <a:off x="1447866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EA387-74F7-35F4-100F-FF7A5B6B5784}"/>
              </a:ext>
            </a:extLst>
          </p:cNvPr>
          <p:cNvSpPr/>
          <p:nvPr/>
        </p:nvSpPr>
        <p:spPr>
          <a:xfrm>
            <a:off x="1983590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38FC81-0289-C7DD-829A-3135341572BA}"/>
              </a:ext>
            </a:extLst>
          </p:cNvPr>
          <p:cNvSpPr/>
          <p:nvPr/>
        </p:nvSpPr>
        <p:spPr>
          <a:xfrm>
            <a:off x="2519314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B70A60-3199-8C35-5E01-8F0BE5886152}"/>
              </a:ext>
            </a:extLst>
          </p:cNvPr>
          <p:cNvSpPr/>
          <p:nvPr/>
        </p:nvSpPr>
        <p:spPr>
          <a:xfrm>
            <a:off x="3079820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C4F8AB-D563-91E5-A53B-B2D9B7717121}"/>
              </a:ext>
            </a:extLst>
          </p:cNvPr>
          <p:cNvSpPr/>
          <p:nvPr/>
        </p:nvSpPr>
        <p:spPr>
          <a:xfrm>
            <a:off x="3640326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4D0BE3-024F-8F06-658C-44BCA65B1A82}"/>
              </a:ext>
            </a:extLst>
          </p:cNvPr>
          <p:cNvSpPr/>
          <p:nvPr/>
        </p:nvSpPr>
        <p:spPr>
          <a:xfrm>
            <a:off x="4176050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3BD2A5A-3717-36E4-B5DD-727341DD1389}"/>
              </a:ext>
            </a:extLst>
          </p:cNvPr>
          <p:cNvSpPr/>
          <p:nvPr/>
        </p:nvSpPr>
        <p:spPr>
          <a:xfrm>
            <a:off x="4740935" y="8218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F7BCDD-AA72-4081-034D-91F3B1872EF3}"/>
              </a:ext>
            </a:extLst>
          </p:cNvPr>
          <p:cNvSpPr/>
          <p:nvPr/>
        </p:nvSpPr>
        <p:spPr>
          <a:xfrm>
            <a:off x="5397172" y="821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FB12DB-DB67-83D3-17B0-EF2CFDD7C967}"/>
              </a:ext>
            </a:extLst>
          </p:cNvPr>
          <p:cNvSpPr/>
          <p:nvPr/>
        </p:nvSpPr>
        <p:spPr>
          <a:xfrm>
            <a:off x="6404466" y="8218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F9ABC1-4956-BC23-F3B4-4E89F1E1C13D}"/>
              </a:ext>
            </a:extLst>
          </p:cNvPr>
          <p:cNvSpPr/>
          <p:nvPr/>
        </p:nvSpPr>
        <p:spPr>
          <a:xfrm>
            <a:off x="4215439" y="4681835"/>
            <a:ext cx="10887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" panose="020B0606020202050201" pitchFamily="34" charset="0"/>
              </a:rPr>
              <a:t>onedrive</a:t>
            </a:r>
            <a:endParaRPr lang="en-US" sz="2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" panose="020B0606020202050201" pitchFamily="34" charset="0"/>
            </a:endParaRPr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C3474A4D-0969-5D97-4645-0F37215C1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313" y="4654506"/>
            <a:ext cx="733491" cy="4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4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899" y="688699"/>
            <a:ext cx="529596" cy="4397651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338409" y="482600"/>
            <a:ext cx="315230" cy="425168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78790" y="482600"/>
            <a:ext cx="8200127" cy="404395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D9EA82-05F8-99A5-2050-35B1D116AECF}"/>
              </a:ext>
            </a:extLst>
          </p:cNvPr>
          <p:cNvSpPr txBox="1"/>
          <p:nvPr/>
        </p:nvSpPr>
        <p:spPr>
          <a:xfrm>
            <a:off x="4018936" y="601374"/>
            <a:ext cx="5009023" cy="307816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Recycle Bin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Shared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Upload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Create New Word Document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List/ Grid View  ***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Class Team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Recent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Microsoft Waffle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 My Files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Share Icon (to share with others)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000" dirty="0"/>
              <a:t>         Search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0499A9-44A2-D54F-C6D8-09D31B89C5E9}"/>
              </a:ext>
            </a:extLst>
          </p:cNvPr>
          <p:cNvSpPr/>
          <p:nvPr/>
        </p:nvSpPr>
        <p:spPr>
          <a:xfrm>
            <a:off x="754422" y="965200"/>
            <a:ext cx="2040398" cy="30781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B0604020202020204" pitchFamily="18" charset="0"/>
              </a:rPr>
              <a:t>Locate each of these on your screen. 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masis MT Pro" panose="020B0604020202020204" pitchFamily="18" charset="0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masis MT Pro" panose="020B0604020202020204" pitchFamily="18" charset="0"/>
              </a:rPr>
              <a:t>Drag the numbers on the previous slide to where these are located.</a:t>
            </a:r>
          </a:p>
        </p:txBody>
      </p:sp>
    </p:spTree>
    <p:extLst>
      <p:ext uri="{BB962C8B-B14F-4D97-AF65-F5344CB8AC3E}">
        <p14:creationId xmlns:p14="http://schemas.microsoft.com/office/powerpoint/2010/main" val="282018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180</Words>
  <Application>Microsoft Office PowerPoint</Application>
  <PresentationFormat>On-screen Show (16:9)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Gothic Std B</vt:lpstr>
      <vt:lpstr>Amasis MT Pro</vt:lpstr>
      <vt:lpstr>Arial</vt:lpstr>
      <vt:lpstr>Bebas Neue</vt:lpstr>
      <vt:lpstr>Calibri</vt:lpstr>
      <vt:lpstr>Calibri Light</vt:lpstr>
      <vt:lpstr>Office Theme</vt:lpstr>
      <vt:lpstr>Navigating Your Office.com and OneDrive</vt:lpstr>
      <vt:lpstr>PowerPoint Presentation</vt:lpstr>
      <vt:lpstr>PowerPoint Presentation</vt:lpstr>
      <vt:lpstr>PowerPoint Presentation</vt:lpstr>
      <vt:lpstr>PowerPoint Presentation</vt:lpstr>
    </vt:vector>
  </TitlesOfParts>
  <Company>School District 72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Hagen</dc:creator>
  <cp:lastModifiedBy>Shannon Hagen</cp:lastModifiedBy>
  <cp:revision>1</cp:revision>
  <dcterms:created xsi:type="dcterms:W3CDTF">2022-10-18T19:52:40Z</dcterms:created>
  <dcterms:modified xsi:type="dcterms:W3CDTF">2022-10-20T17:49:28Z</dcterms:modified>
</cp:coreProperties>
</file>