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7772400" cy="10058400"/>
  <p:notesSz cx="7010400" cy="9296400"/>
  <p:embeddedFontLst>
    <p:embeddedFont>
      <p:font typeface="Canva Student Font" panose="020B0604020202020204" charset="0"/>
      <p:regular r:id="rId5"/>
    </p:embeddedFont>
    <p:embeddedFont>
      <p:font typeface="CS Gordon Rounded" panose="020B0604020202020204" charset="0"/>
      <p:regular r:id="rId6"/>
    </p:embeddedFont>
    <p:embeddedFont>
      <p:font typeface="Fredoka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231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6819" y="464049"/>
            <a:ext cx="6330748" cy="9141875"/>
          </a:xfrm>
          <a:custGeom>
            <a:avLst/>
            <a:gdLst/>
            <a:ahLst/>
            <a:cxnLst/>
            <a:rect l="l" t="t" r="r" b="b"/>
            <a:pathLst>
              <a:path w="6330748" h="9141875">
                <a:moveTo>
                  <a:pt x="0" y="0"/>
                </a:moveTo>
                <a:lnTo>
                  <a:pt x="6330748" y="0"/>
                </a:lnTo>
                <a:lnTo>
                  <a:pt x="6330748" y="9141875"/>
                </a:lnTo>
                <a:lnTo>
                  <a:pt x="0" y="9141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/>
          <p:cNvGrpSpPr/>
          <p:nvPr/>
        </p:nvGrpSpPr>
        <p:grpSpPr>
          <a:xfrm>
            <a:off x="1001244" y="1816434"/>
            <a:ext cx="5800225" cy="960940"/>
            <a:chOff x="0" y="0"/>
            <a:chExt cx="8847775" cy="14658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847775" cy="1465836"/>
            </a:xfrm>
            <a:custGeom>
              <a:avLst/>
              <a:gdLst/>
              <a:ahLst/>
              <a:cxnLst/>
              <a:rect l="l" t="t" r="r" b="b"/>
              <a:pathLst>
                <a:path w="8847775" h="1465836">
                  <a:moveTo>
                    <a:pt x="0" y="0"/>
                  </a:moveTo>
                  <a:lnTo>
                    <a:pt x="0" y="1465836"/>
                  </a:lnTo>
                  <a:lnTo>
                    <a:pt x="8847775" y="1465836"/>
                  </a:lnTo>
                  <a:lnTo>
                    <a:pt x="8847775" y="0"/>
                  </a:lnTo>
                  <a:lnTo>
                    <a:pt x="0" y="0"/>
                  </a:lnTo>
                  <a:close/>
                  <a:moveTo>
                    <a:pt x="8786815" y="1404876"/>
                  </a:moveTo>
                  <a:lnTo>
                    <a:pt x="59690" y="1404876"/>
                  </a:lnTo>
                  <a:lnTo>
                    <a:pt x="59690" y="59690"/>
                  </a:lnTo>
                  <a:lnTo>
                    <a:pt x="8786815" y="59690"/>
                  </a:lnTo>
                  <a:lnTo>
                    <a:pt x="8786815" y="14048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Freeform 5"/>
          <p:cNvSpPr/>
          <p:nvPr/>
        </p:nvSpPr>
        <p:spPr>
          <a:xfrm>
            <a:off x="1203378" y="1933276"/>
            <a:ext cx="620895" cy="727256"/>
          </a:xfrm>
          <a:custGeom>
            <a:avLst/>
            <a:gdLst/>
            <a:ahLst/>
            <a:cxnLst/>
            <a:rect l="l" t="t" r="r" b="b"/>
            <a:pathLst>
              <a:path w="620895" h="727256">
                <a:moveTo>
                  <a:pt x="0" y="0"/>
                </a:moveTo>
                <a:lnTo>
                  <a:pt x="620895" y="0"/>
                </a:lnTo>
                <a:lnTo>
                  <a:pt x="620895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/>
          <p:nvPr/>
        </p:nvSpPr>
        <p:spPr>
          <a:xfrm>
            <a:off x="3144909" y="1933276"/>
            <a:ext cx="552714" cy="727256"/>
          </a:xfrm>
          <a:custGeom>
            <a:avLst/>
            <a:gdLst/>
            <a:ahLst/>
            <a:cxnLst/>
            <a:rect l="l" t="t" r="r" b="b"/>
            <a:pathLst>
              <a:path w="552714" h="727256">
                <a:moveTo>
                  <a:pt x="0" y="0"/>
                </a:moveTo>
                <a:lnTo>
                  <a:pt x="552714" y="0"/>
                </a:lnTo>
                <a:lnTo>
                  <a:pt x="552714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Freeform 7"/>
          <p:cNvSpPr/>
          <p:nvPr/>
        </p:nvSpPr>
        <p:spPr>
          <a:xfrm>
            <a:off x="5056515" y="1933276"/>
            <a:ext cx="449990" cy="727256"/>
          </a:xfrm>
          <a:custGeom>
            <a:avLst/>
            <a:gdLst/>
            <a:ahLst/>
            <a:cxnLst/>
            <a:rect l="l" t="t" r="r" b="b"/>
            <a:pathLst>
              <a:path w="449990" h="727256">
                <a:moveTo>
                  <a:pt x="0" y="0"/>
                </a:moveTo>
                <a:lnTo>
                  <a:pt x="449990" y="0"/>
                </a:lnTo>
                <a:lnTo>
                  <a:pt x="449990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/>
          <p:nvPr/>
        </p:nvSpPr>
        <p:spPr>
          <a:xfrm>
            <a:off x="1799135" y="2984361"/>
            <a:ext cx="449990" cy="727256"/>
          </a:xfrm>
          <a:custGeom>
            <a:avLst/>
            <a:gdLst/>
            <a:ahLst/>
            <a:cxnLst/>
            <a:rect l="l" t="t" r="r" b="b"/>
            <a:pathLst>
              <a:path w="449990" h="727256">
                <a:moveTo>
                  <a:pt x="0" y="0"/>
                </a:moveTo>
                <a:lnTo>
                  <a:pt x="449990" y="0"/>
                </a:lnTo>
                <a:lnTo>
                  <a:pt x="449990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Freeform 9"/>
          <p:cNvSpPr/>
          <p:nvPr/>
        </p:nvSpPr>
        <p:spPr>
          <a:xfrm>
            <a:off x="2785965" y="2984361"/>
            <a:ext cx="552714" cy="727256"/>
          </a:xfrm>
          <a:custGeom>
            <a:avLst/>
            <a:gdLst/>
            <a:ahLst/>
            <a:cxnLst/>
            <a:rect l="l" t="t" r="r" b="b"/>
            <a:pathLst>
              <a:path w="552714" h="727256">
                <a:moveTo>
                  <a:pt x="0" y="0"/>
                </a:moveTo>
                <a:lnTo>
                  <a:pt x="552715" y="0"/>
                </a:lnTo>
                <a:lnTo>
                  <a:pt x="552715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Freeform 10"/>
          <p:cNvSpPr/>
          <p:nvPr/>
        </p:nvSpPr>
        <p:spPr>
          <a:xfrm>
            <a:off x="1747773" y="4095990"/>
            <a:ext cx="552714" cy="727256"/>
          </a:xfrm>
          <a:custGeom>
            <a:avLst/>
            <a:gdLst/>
            <a:ahLst/>
            <a:cxnLst/>
            <a:rect l="l" t="t" r="r" b="b"/>
            <a:pathLst>
              <a:path w="552714" h="727256">
                <a:moveTo>
                  <a:pt x="0" y="0"/>
                </a:moveTo>
                <a:lnTo>
                  <a:pt x="552714" y="0"/>
                </a:lnTo>
                <a:lnTo>
                  <a:pt x="552714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>
          <a:xfrm>
            <a:off x="2785965" y="4095990"/>
            <a:ext cx="552714" cy="727256"/>
          </a:xfrm>
          <a:custGeom>
            <a:avLst/>
            <a:gdLst/>
            <a:ahLst/>
            <a:cxnLst/>
            <a:rect l="l" t="t" r="r" b="b"/>
            <a:pathLst>
              <a:path w="552714" h="727256">
                <a:moveTo>
                  <a:pt x="0" y="0"/>
                </a:moveTo>
                <a:lnTo>
                  <a:pt x="552715" y="0"/>
                </a:lnTo>
                <a:lnTo>
                  <a:pt x="552715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Freeform 12"/>
          <p:cNvSpPr/>
          <p:nvPr/>
        </p:nvSpPr>
        <p:spPr>
          <a:xfrm>
            <a:off x="3803830" y="4095990"/>
            <a:ext cx="552714" cy="727256"/>
          </a:xfrm>
          <a:custGeom>
            <a:avLst/>
            <a:gdLst/>
            <a:ahLst/>
            <a:cxnLst/>
            <a:rect l="l" t="t" r="r" b="b"/>
            <a:pathLst>
              <a:path w="552714" h="727256">
                <a:moveTo>
                  <a:pt x="0" y="0"/>
                </a:moveTo>
                <a:lnTo>
                  <a:pt x="552714" y="0"/>
                </a:lnTo>
                <a:lnTo>
                  <a:pt x="552714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3" name="Freeform 13"/>
          <p:cNvSpPr/>
          <p:nvPr/>
        </p:nvSpPr>
        <p:spPr>
          <a:xfrm>
            <a:off x="1713683" y="5207619"/>
            <a:ext cx="620895" cy="727256"/>
          </a:xfrm>
          <a:custGeom>
            <a:avLst/>
            <a:gdLst/>
            <a:ahLst/>
            <a:cxnLst/>
            <a:rect l="l" t="t" r="r" b="b"/>
            <a:pathLst>
              <a:path w="620895" h="727256">
                <a:moveTo>
                  <a:pt x="0" y="0"/>
                </a:moveTo>
                <a:lnTo>
                  <a:pt x="620894" y="0"/>
                </a:lnTo>
                <a:lnTo>
                  <a:pt x="620894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4" name="Freeform 14"/>
          <p:cNvSpPr/>
          <p:nvPr/>
        </p:nvSpPr>
        <p:spPr>
          <a:xfrm>
            <a:off x="2751875" y="5207619"/>
            <a:ext cx="620895" cy="727256"/>
          </a:xfrm>
          <a:custGeom>
            <a:avLst/>
            <a:gdLst/>
            <a:ahLst/>
            <a:cxnLst/>
            <a:rect l="l" t="t" r="r" b="b"/>
            <a:pathLst>
              <a:path w="620895" h="727256">
                <a:moveTo>
                  <a:pt x="0" y="0"/>
                </a:moveTo>
                <a:lnTo>
                  <a:pt x="620895" y="0"/>
                </a:lnTo>
                <a:lnTo>
                  <a:pt x="620895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5" name="Freeform 15"/>
          <p:cNvSpPr/>
          <p:nvPr/>
        </p:nvSpPr>
        <p:spPr>
          <a:xfrm>
            <a:off x="3855192" y="5207619"/>
            <a:ext cx="449990" cy="727256"/>
          </a:xfrm>
          <a:custGeom>
            <a:avLst/>
            <a:gdLst/>
            <a:ahLst/>
            <a:cxnLst/>
            <a:rect l="l" t="t" r="r" b="b"/>
            <a:pathLst>
              <a:path w="449990" h="727256">
                <a:moveTo>
                  <a:pt x="0" y="0"/>
                </a:moveTo>
                <a:lnTo>
                  <a:pt x="449990" y="0"/>
                </a:lnTo>
                <a:lnTo>
                  <a:pt x="449990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6" name="Freeform 16"/>
          <p:cNvSpPr/>
          <p:nvPr/>
        </p:nvSpPr>
        <p:spPr>
          <a:xfrm>
            <a:off x="2785965" y="6319248"/>
            <a:ext cx="552714" cy="727256"/>
          </a:xfrm>
          <a:custGeom>
            <a:avLst/>
            <a:gdLst/>
            <a:ahLst/>
            <a:cxnLst/>
            <a:rect l="l" t="t" r="r" b="b"/>
            <a:pathLst>
              <a:path w="552714" h="727256">
                <a:moveTo>
                  <a:pt x="0" y="0"/>
                </a:moveTo>
                <a:lnTo>
                  <a:pt x="552715" y="0"/>
                </a:lnTo>
                <a:lnTo>
                  <a:pt x="552715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7" name="Freeform 17"/>
          <p:cNvSpPr/>
          <p:nvPr/>
        </p:nvSpPr>
        <p:spPr>
          <a:xfrm>
            <a:off x="1799135" y="6319248"/>
            <a:ext cx="449990" cy="727256"/>
          </a:xfrm>
          <a:custGeom>
            <a:avLst/>
            <a:gdLst/>
            <a:ahLst/>
            <a:cxnLst/>
            <a:rect l="l" t="t" r="r" b="b"/>
            <a:pathLst>
              <a:path w="449990" h="727256">
                <a:moveTo>
                  <a:pt x="0" y="0"/>
                </a:moveTo>
                <a:lnTo>
                  <a:pt x="449990" y="0"/>
                </a:lnTo>
                <a:lnTo>
                  <a:pt x="449990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8" name="Freeform 18"/>
          <p:cNvSpPr/>
          <p:nvPr/>
        </p:nvSpPr>
        <p:spPr>
          <a:xfrm>
            <a:off x="3769740" y="6319248"/>
            <a:ext cx="620895" cy="727256"/>
          </a:xfrm>
          <a:custGeom>
            <a:avLst/>
            <a:gdLst/>
            <a:ahLst/>
            <a:cxnLst/>
            <a:rect l="l" t="t" r="r" b="b"/>
            <a:pathLst>
              <a:path w="620895" h="727256">
                <a:moveTo>
                  <a:pt x="0" y="0"/>
                </a:moveTo>
                <a:lnTo>
                  <a:pt x="620895" y="0"/>
                </a:lnTo>
                <a:lnTo>
                  <a:pt x="620895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9" name="Freeform 19"/>
          <p:cNvSpPr/>
          <p:nvPr/>
        </p:nvSpPr>
        <p:spPr>
          <a:xfrm>
            <a:off x="1747773" y="7430877"/>
            <a:ext cx="552714" cy="727256"/>
          </a:xfrm>
          <a:custGeom>
            <a:avLst/>
            <a:gdLst/>
            <a:ahLst/>
            <a:cxnLst/>
            <a:rect l="l" t="t" r="r" b="b"/>
            <a:pathLst>
              <a:path w="552714" h="727256">
                <a:moveTo>
                  <a:pt x="0" y="0"/>
                </a:moveTo>
                <a:lnTo>
                  <a:pt x="552714" y="0"/>
                </a:lnTo>
                <a:lnTo>
                  <a:pt x="552714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0" name="Freeform 20"/>
          <p:cNvSpPr/>
          <p:nvPr/>
        </p:nvSpPr>
        <p:spPr>
          <a:xfrm>
            <a:off x="2751875" y="7430877"/>
            <a:ext cx="620895" cy="727256"/>
          </a:xfrm>
          <a:custGeom>
            <a:avLst/>
            <a:gdLst/>
            <a:ahLst/>
            <a:cxnLst/>
            <a:rect l="l" t="t" r="r" b="b"/>
            <a:pathLst>
              <a:path w="620895" h="727256">
                <a:moveTo>
                  <a:pt x="0" y="0"/>
                </a:moveTo>
                <a:lnTo>
                  <a:pt x="620895" y="0"/>
                </a:lnTo>
                <a:lnTo>
                  <a:pt x="620895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1" name="Freeform 21"/>
          <p:cNvSpPr/>
          <p:nvPr/>
        </p:nvSpPr>
        <p:spPr>
          <a:xfrm>
            <a:off x="3769740" y="7430877"/>
            <a:ext cx="620895" cy="727256"/>
          </a:xfrm>
          <a:custGeom>
            <a:avLst/>
            <a:gdLst/>
            <a:ahLst/>
            <a:cxnLst/>
            <a:rect l="l" t="t" r="r" b="b"/>
            <a:pathLst>
              <a:path w="620895" h="727256">
                <a:moveTo>
                  <a:pt x="0" y="0"/>
                </a:moveTo>
                <a:lnTo>
                  <a:pt x="620895" y="0"/>
                </a:lnTo>
                <a:lnTo>
                  <a:pt x="620895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2" name="Freeform 22"/>
          <p:cNvSpPr/>
          <p:nvPr/>
        </p:nvSpPr>
        <p:spPr>
          <a:xfrm>
            <a:off x="4859032" y="7430877"/>
            <a:ext cx="449990" cy="727256"/>
          </a:xfrm>
          <a:custGeom>
            <a:avLst/>
            <a:gdLst/>
            <a:ahLst/>
            <a:cxnLst/>
            <a:rect l="l" t="t" r="r" b="b"/>
            <a:pathLst>
              <a:path w="449990" h="727256">
                <a:moveTo>
                  <a:pt x="0" y="0"/>
                </a:moveTo>
                <a:lnTo>
                  <a:pt x="449990" y="0"/>
                </a:lnTo>
                <a:lnTo>
                  <a:pt x="449990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3" name="Freeform 23"/>
          <p:cNvSpPr/>
          <p:nvPr/>
        </p:nvSpPr>
        <p:spPr>
          <a:xfrm>
            <a:off x="1799135" y="8542506"/>
            <a:ext cx="449990" cy="727256"/>
          </a:xfrm>
          <a:custGeom>
            <a:avLst/>
            <a:gdLst/>
            <a:ahLst/>
            <a:cxnLst/>
            <a:rect l="l" t="t" r="r" b="b"/>
            <a:pathLst>
              <a:path w="449990" h="727256">
                <a:moveTo>
                  <a:pt x="0" y="0"/>
                </a:moveTo>
                <a:lnTo>
                  <a:pt x="449990" y="0"/>
                </a:lnTo>
                <a:lnTo>
                  <a:pt x="449990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4" name="Freeform 24"/>
          <p:cNvSpPr/>
          <p:nvPr/>
        </p:nvSpPr>
        <p:spPr>
          <a:xfrm>
            <a:off x="2837328" y="8542506"/>
            <a:ext cx="449990" cy="727256"/>
          </a:xfrm>
          <a:custGeom>
            <a:avLst/>
            <a:gdLst/>
            <a:ahLst/>
            <a:cxnLst/>
            <a:rect l="l" t="t" r="r" b="b"/>
            <a:pathLst>
              <a:path w="449990" h="727256">
                <a:moveTo>
                  <a:pt x="0" y="0"/>
                </a:moveTo>
                <a:lnTo>
                  <a:pt x="449989" y="0"/>
                </a:lnTo>
                <a:lnTo>
                  <a:pt x="449989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5" name="Freeform 25"/>
          <p:cNvSpPr/>
          <p:nvPr/>
        </p:nvSpPr>
        <p:spPr>
          <a:xfrm>
            <a:off x="3855192" y="8542506"/>
            <a:ext cx="449990" cy="727256"/>
          </a:xfrm>
          <a:custGeom>
            <a:avLst/>
            <a:gdLst/>
            <a:ahLst/>
            <a:cxnLst/>
            <a:rect l="l" t="t" r="r" b="b"/>
            <a:pathLst>
              <a:path w="449990" h="727256">
                <a:moveTo>
                  <a:pt x="0" y="0"/>
                </a:moveTo>
                <a:lnTo>
                  <a:pt x="449990" y="0"/>
                </a:lnTo>
                <a:lnTo>
                  <a:pt x="449990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6" name="Freeform 26"/>
          <p:cNvSpPr/>
          <p:nvPr/>
        </p:nvSpPr>
        <p:spPr>
          <a:xfrm>
            <a:off x="4861688" y="8542506"/>
            <a:ext cx="449990" cy="727256"/>
          </a:xfrm>
          <a:custGeom>
            <a:avLst/>
            <a:gdLst/>
            <a:ahLst/>
            <a:cxnLst/>
            <a:rect l="l" t="t" r="r" b="b"/>
            <a:pathLst>
              <a:path w="449990" h="727256">
                <a:moveTo>
                  <a:pt x="0" y="0"/>
                </a:moveTo>
                <a:lnTo>
                  <a:pt x="449990" y="0"/>
                </a:lnTo>
                <a:lnTo>
                  <a:pt x="449990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7" name="TextBox 27"/>
          <p:cNvSpPr txBox="1"/>
          <p:nvPr/>
        </p:nvSpPr>
        <p:spPr>
          <a:xfrm>
            <a:off x="1026035" y="706967"/>
            <a:ext cx="923625" cy="237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3"/>
              </a:lnSpc>
            </a:pPr>
            <a:r>
              <a:rPr lang="en-US" sz="1317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Name: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415728" y="901761"/>
            <a:ext cx="3128159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29" name="TextBox 29"/>
          <p:cNvSpPr txBox="1"/>
          <p:nvPr/>
        </p:nvSpPr>
        <p:spPr>
          <a:xfrm>
            <a:off x="1824273" y="2013416"/>
            <a:ext cx="92362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= 2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697623" y="2013416"/>
            <a:ext cx="92362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= 3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535651" y="2013416"/>
            <a:ext cx="92362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= 5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80972" y="1130092"/>
            <a:ext cx="4915591" cy="39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>
                <a:solidFill>
                  <a:srgbClr val="000000"/>
                </a:solidFill>
                <a:latin typeface="CS Gordon Rounded"/>
                <a:ea typeface="CS Gordon Rounded"/>
                <a:cs typeface="CS Gordon Rounded"/>
                <a:sym typeface="CS Gordon Rounded"/>
              </a:rPr>
              <a:t>Christmas Addition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288661" y="3064502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+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355947" y="3064502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=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288661" y="4161763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+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355947" y="4161763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+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368271" y="4176131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=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288661" y="5259024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+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355947" y="5259024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+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368271" y="5269800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=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288661" y="6356286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+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355947" y="6356286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+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368271" y="6363469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=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288661" y="7453547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+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355947" y="7453547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+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368271" y="7457139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+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311678" y="7511018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=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288661" y="8550808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+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355947" y="8550808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+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368271" y="8550808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+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309022" y="8550808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=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621249" y="706967"/>
            <a:ext cx="923625" cy="237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3"/>
              </a:lnSpc>
            </a:pPr>
            <a:r>
              <a:rPr lang="en-US" sz="1317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Total:      /6</a:t>
            </a:r>
          </a:p>
        </p:txBody>
      </p:sp>
      <p:sp>
        <p:nvSpPr>
          <p:cNvPr id="53" name="AutoShape 53"/>
          <p:cNvSpPr/>
          <p:nvPr/>
        </p:nvSpPr>
        <p:spPr>
          <a:xfrm>
            <a:off x="3901357" y="3711617"/>
            <a:ext cx="290835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54" name="AutoShape 54"/>
          <p:cNvSpPr/>
          <p:nvPr/>
        </p:nvSpPr>
        <p:spPr>
          <a:xfrm>
            <a:off x="4853719" y="4814286"/>
            <a:ext cx="193683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55" name="AutoShape 55"/>
          <p:cNvSpPr/>
          <p:nvPr/>
        </p:nvSpPr>
        <p:spPr>
          <a:xfrm>
            <a:off x="4853719" y="5925915"/>
            <a:ext cx="195599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56" name="AutoShape 56"/>
          <p:cNvSpPr/>
          <p:nvPr/>
        </p:nvSpPr>
        <p:spPr>
          <a:xfrm>
            <a:off x="4856376" y="7037544"/>
            <a:ext cx="1953339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57" name="AutoShape 57"/>
          <p:cNvSpPr/>
          <p:nvPr/>
        </p:nvSpPr>
        <p:spPr>
          <a:xfrm>
            <a:off x="5696563" y="8149173"/>
            <a:ext cx="111315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58" name="AutoShape 58"/>
          <p:cNvSpPr/>
          <p:nvPr/>
        </p:nvSpPr>
        <p:spPr>
          <a:xfrm>
            <a:off x="5696563" y="9260802"/>
            <a:ext cx="111315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59" name="Freeform 59"/>
          <p:cNvSpPr/>
          <p:nvPr/>
        </p:nvSpPr>
        <p:spPr>
          <a:xfrm>
            <a:off x="1024685" y="6454631"/>
            <a:ext cx="401304" cy="401304"/>
          </a:xfrm>
          <a:custGeom>
            <a:avLst/>
            <a:gdLst/>
            <a:ahLst/>
            <a:cxnLst/>
            <a:rect l="l" t="t" r="r" b="b"/>
            <a:pathLst>
              <a:path w="401304" h="401304">
                <a:moveTo>
                  <a:pt x="0" y="0"/>
                </a:moveTo>
                <a:lnTo>
                  <a:pt x="401304" y="0"/>
                </a:lnTo>
                <a:lnTo>
                  <a:pt x="401304" y="401304"/>
                </a:lnTo>
                <a:lnTo>
                  <a:pt x="0" y="4013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0" name="Freeform 60"/>
          <p:cNvSpPr/>
          <p:nvPr/>
        </p:nvSpPr>
        <p:spPr>
          <a:xfrm>
            <a:off x="1024685" y="7544092"/>
            <a:ext cx="401304" cy="401304"/>
          </a:xfrm>
          <a:custGeom>
            <a:avLst/>
            <a:gdLst/>
            <a:ahLst/>
            <a:cxnLst/>
            <a:rect l="l" t="t" r="r" b="b"/>
            <a:pathLst>
              <a:path w="401304" h="401304">
                <a:moveTo>
                  <a:pt x="0" y="0"/>
                </a:moveTo>
                <a:lnTo>
                  <a:pt x="401304" y="0"/>
                </a:lnTo>
                <a:lnTo>
                  <a:pt x="401304" y="401304"/>
                </a:lnTo>
                <a:lnTo>
                  <a:pt x="0" y="4013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1" name="Freeform 61"/>
          <p:cNvSpPr/>
          <p:nvPr/>
        </p:nvSpPr>
        <p:spPr>
          <a:xfrm>
            <a:off x="1021322" y="8633553"/>
            <a:ext cx="408030" cy="408030"/>
          </a:xfrm>
          <a:custGeom>
            <a:avLst/>
            <a:gdLst/>
            <a:ahLst/>
            <a:cxnLst/>
            <a:rect l="l" t="t" r="r" b="b"/>
            <a:pathLst>
              <a:path w="408030" h="408030">
                <a:moveTo>
                  <a:pt x="0" y="0"/>
                </a:moveTo>
                <a:lnTo>
                  <a:pt x="408030" y="0"/>
                </a:lnTo>
                <a:lnTo>
                  <a:pt x="408030" y="408030"/>
                </a:lnTo>
                <a:lnTo>
                  <a:pt x="0" y="4080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2" name="Freeform 62"/>
          <p:cNvSpPr/>
          <p:nvPr/>
        </p:nvSpPr>
        <p:spPr>
          <a:xfrm>
            <a:off x="1014855" y="3146468"/>
            <a:ext cx="420964" cy="420964"/>
          </a:xfrm>
          <a:custGeom>
            <a:avLst/>
            <a:gdLst/>
            <a:ahLst/>
            <a:cxnLst/>
            <a:rect l="l" t="t" r="r" b="b"/>
            <a:pathLst>
              <a:path w="420964" h="420964">
                <a:moveTo>
                  <a:pt x="0" y="0"/>
                </a:moveTo>
                <a:lnTo>
                  <a:pt x="420964" y="0"/>
                </a:lnTo>
                <a:lnTo>
                  <a:pt x="420964" y="420964"/>
                </a:lnTo>
                <a:lnTo>
                  <a:pt x="0" y="42096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3" name="Freeform 63"/>
          <p:cNvSpPr/>
          <p:nvPr/>
        </p:nvSpPr>
        <p:spPr>
          <a:xfrm>
            <a:off x="1014625" y="4255589"/>
            <a:ext cx="421424" cy="421424"/>
          </a:xfrm>
          <a:custGeom>
            <a:avLst/>
            <a:gdLst/>
            <a:ahLst/>
            <a:cxnLst/>
            <a:rect l="l" t="t" r="r" b="b"/>
            <a:pathLst>
              <a:path w="421424" h="421424">
                <a:moveTo>
                  <a:pt x="0" y="0"/>
                </a:moveTo>
                <a:lnTo>
                  <a:pt x="421424" y="0"/>
                </a:lnTo>
                <a:lnTo>
                  <a:pt x="421424" y="421424"/>
                </a:lnTo>
                <a:lnTo>
                  <a:pt x="0" y="42142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4" name="Freeform 64"/>
          <p:cNvSpPr/>
          <p:nvPr/>
        </p:nvSpPr>
        <p:spPr>
          <a:xfrm>
            <a:off x="1024685" y="5365170"/>
            <a:ext cx="401304" cy="401304"/>
          </a:xfrm>
          <a:custGeom>
            <a:avLst/>
            <a:gdLst/>
            <a:ahLst/>
            <a:cxnLst/>
            <a:rect l="l" t="t" r="r" b="b"/>
            <a:pathLst>
              <a:path w="401304" h="401304">
                <a:moveTo>
                  <a:pt x="0" y="0"/>
                </a:moveTo>
                <a:lnTo>
                  <a:pt x="401304" y="0"/>
                </a:lnTo>
                <a:lnTo>
                  <a:pt x="401304" y="401304"/>
                </a:lnTo>
                <a:lnTo>
                  <a:pt x="0" y="40130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5" name="TextBox 65"/>
          <p:cNvSpPr txBox="1"/>
          <p:nvPr/>
        </p:nvSpPr>
        <p:spPr>
          <a:xfrm>
            <a:off x="5730429" y="1315841"/>
            <a:ext cx="923625" cy="281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0"/>
              </a:lnSpc>
            </a:pPr>
            <a:r>
              <a:rPr lang="en-US" sz="1693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Grade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6819" y="464049"/>
            <a:ext cx="6330748" cy="9141875"/>
          </a:xfrm>
          <a:custGeom>
            <a:avLst/>
            <a:gdLst/>
            <a:ahLst/>
            <a:cxnLst/>
            <a:rect l="l" t="t" r="r" b="b"/>
            <a:pathLst>
              <a:path w="6330748" h="9141875">
                <a:moveTo>
                  <a:pt x="0" y="0"/>
                </a:moveTo>
                <a:lnTo>
                  <a:pt x="6330748" y="0"/>
                </a:lnTo>
                <a:lnTo>
                  <a:pt x="6330748" y="9141875"/>
                </a:lnTo>
                <a:lnTo>
                  <a:pt x="0" y="9141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/>
          <p:cNvGrpSpPr/>
          <p:nvPr/>
        </p:nvGrpSpPr>
        <p:grpSpPr>
          <a:xfrm>
            <a:off x="1001244" y="1816434"/>
            <a:ext cx="5800225" cy="960940"/>
            <a:chOff x="0" y="0"/>
            <a:chExt cx="8847775" cy="14658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847775" cy="1465836"/>
            </a:xfrm>
            <a:custGeom>
              <a:avLst/>
              <a:gdLst/>
              <a:ahLst/>
              <a:cxnLst/>
              <a:rect l="l" t="t" r="r" b="b"/>
              <a:pathLst>
                <a:path w="8847775" h="1465836">
                  <a:moveTo>
                    <a:pt x="0" y="0"/>
                  </a:moveTo>
                  <a:lnTo>
                    <a:pt x="0" y="1465836"/>
                  </a:lnTo>
                  <a:lnTo>
                    <a:pt x="8847775" y="1465836"/>
                  </a:lnTo>
                  <a:lnTo>
                    <a:pt x="8847775" y="0"/>
                  </a:lnTo>
                  <a:lnTo>
                    <a:pt x="0" y="0"/>
                  </a:lnTo>
                  <a:close/>
                  <a:moveTo>
                    <a:pt x="8786815" y="1404876"/>
                  </a:moveTo>
                  <a:lnTo>
                    <a:pt x="59690" y="1404876"/>
                  </a:lnTo>
                  <a:lnTo>
                    <a:pt x="59690" y="59690"/>
                  </a:lnTo>
                  <a:lnTo>
                    <a:pt x="8786815" y="59690"/>
                  </a:lnTo>
                  <a:lnTo>
                    <a:pt x="8786815" y="14048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Freeform 5"/>
          <p:cNvSpPr/>
          <p:nvPr/>
        </p:nvSpPr>
        <p:spPr>
          <a:xfrm>
            <a:off x="1203378" y="1933276"/>
            <a:ext cx="620895" cy="727256"/>
          </a:xfrm>
          <a:custGeom>
            <a:avLst/>
            <a:gdLst/>
            <a:ahLst/>
            <a:cxnLst/>
            <a:rect l="l" t="t" r="r" b="b"/>
            <a:pathLst>
              <a:path w="620895" h="727256">
                <a:moveTo>
                  <a:pt x="0" y="0"/>
                </a:moveTo>
                <a:lnTo>
                  <a:pt x="620895" y="0"/>
                </a:lnTo>
                <a:lnTo>
                  <a:pt x="620895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/>
          <p:nvPr/>
        </p:nvSpPr>
        <p:spPr>
          <a:xfrm>
            <a:off x="3144909" y="1933276"/>
            <a:ext cx="552714" cy="727256"/>
          </a:xfrm>
          <a:custGeom>
            <a:avLst/>
            <a:gdLst/>
            <a:ahLst/>
            <a:cxnLst/>
            <a:rect l="l" t="t" r="r" b="b"/>
            <a:pathLst>
              <a:path w="552714" h="727256">
                <a:moveTo>
                  <a:pt x="0" y="0"/>
                </a:moveTo>
                <a:lnTo>
                  <a:pt x="552714" y="0"/>
                </a:lnTo>
                <a:lnTo>
                  <a:pt x="552714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Freeform 7"/>
          <p:cNvSpPr/>
          <p:nvPr/>
        </p:nvSpPr>
        <p:spPr>
          <a:xfrm>
            <a:off x="5056515" y="1933276"/>
            <a:ext cx="449990" cy="727256"/>
          </a:xfrm>
          <a:custGeom>
            <a:avLst/>
            <a:gdLst/>
            <a:ahLst/>
            <a:cxnLst/>
            <a:rect l="l" t="t" r="r" b="b"/>
            <a:pathLst>
              <a:path w="449990" h="727256">
                <a:moveTo>
                  <a:pt x="0" y="0"/>
                </a:moveTo>
                <a:lnTo>
                  <a:pt x="449990" y="0"/>
                </a:lnTo>
                <a:lnTo>
                  <a:pt x="449990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/>
          <p:nvPr/>
        </p:nvSpPr>
        <p:spPr>
          <a:xfrm>
            <a:off x="2838720" y="2977726"/>
            <a:ext cx="449990" cy="727256"/>
          </a:xfrm>
          <a:custGeom>
            <a:avLst/>
            <a:gdLst/>
            <a:ahLst/>
            <a:cxnLst/>
            <a:rect l="l" t="t" r="r" b="b"/>
            <a:pathLst>
              <a:path w="449990" h="727256">
                <a:moveTo>
                  <a:pt x="0" y="0"/>
                </a:moveTo>
                <a:lnTo>
                  <a:pt x="449990" y="0"/>
                </a:lnTo>
                <a:lnTo>
                  <a:pt x="449990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Freeform 9"/>
          <p:cNvSpPr/>
          <p:nvPr/>
        </p:nvSpPr>
        <p:spPr>
          <a:xfrm>
            <a:off x="1762292" y="2993322"/>
            <a:ext cx="552714" cy="727256"/>
          </a:xfrm>
          <a:custGeom>
            <a:avLst/>
            <a:gdLst/>
            <a:ahLst/>
            <a:cxnLst/>
            <a:rect l="l" t="t" r="r" b="b"/>
            <a:pathLst>
              <a:path w="552714" h="727256">
                <a:moveTo>
                  <a:pt x="0" y="0"/>
                </a:moveTo>
                <a:lnTo>
                  <a:pt x="552715" y="0"/>
                </a:lnTo>
                <a:lnTo>
                  <a:pt x="552715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Freeform 10"/>
          <p:cNvSpPr/>
          <p:nvPr/>
        </p:nvSpPr>
        <p:spPr>
          <a:xfrm>
            <a:off x="1762292" y="4103159"/>
            <a:ext cx="552714" cy="727256"/>
          </a:xfrm>
          <a:custGeom>
            <a:avLst/>
            <a:gdLst/>
            <a:ahLst/>
            <a:cxnLst/>
            <a:rect l="l" t="t" r="r" b="b"/>
            <a:pathLst>
              <a:path w="552714" h="727256">
                <a:moveTo>
                  <a:pt x="0" y="0"/>
                </a:moveTo>
                <a:lnTo>
                  <a:pt x="552715" y="0"/>
                </a:lnTo>
                <a:lnTo>
                  <a:pt x="552715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>
          <a:xfrm>
            <a:off x="2787358" y="4090682"/>
            <a:ext cx="552714" cy="727256"/>
          </a:xfrm>
          <a:custGeom>
            <a:avLst/>
            <a:gdLst/>
            <a:ahLst/>
            <a:cxnLst/>
            <a:rect l="l" t="t" r="r" b="b"/>
            <a:pathLst>
              <a:path w="552714" h="727256">
                <a:moveTo>
                  <a:pt x="0" y="0"/>
                </a:moveTo>
                <a:lnTo>
                  <a:pt x="552714" y="0"/>
                </a:lnTo>
                <a:lnTo>
                  <a:pt x="552714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Freeform 12"/>
          <p:cNvSpPr/>
          <p:nvPr/>
        </p:nvSpPr>
        <p:spPr>
          <a:xfrm>
            <a:off x="1728202" y="5212996"/>
            <a:ext cx="620895" cy="727256"/>
          </a:xfrm>
          <a:custGeom>
            <a:avLst/>
            <a:gdLst/>
            <a:ahLst/>
            <a:cxnLst/>
            <a:rect l="l" t="t" r="r" b="b"/>
            <a:pathLst>
              <a:path w="620895" h="727256">
                <a:moveTo>
                  <a:pt x="0" y="0"/>
                </a:moveTo>
                <a:lnTo>
                  <a:pt x="620895" y="0"/>
                </a:lnTo>
                <a:lnTo>
                  <a:pt x="620895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3" name="Freeform 13"/>
          <p:cNvSpPr/>
          <p:nvPr/>
        </p:nvSpPr>
        <p:spPr>
          <a:xfrm>
            <a:off x="2787358" y="6316594"/>
            <a:ext cx="552714" cy="727256"/>
          </a:xfrm>
          <a:custGeom>
            <a:avLst/>
            <a:gdLst/>
            <a:ahLst/>
            <a:cxnLst/>
            <a:rect l="l" t="t" r="r" b="b"/>
            <a:pathLst>
              <a:path w="552714" h="727256">
                <a:moveTo>
                  <a:pt x="0" y="0"/>
                </a:moveTo>
                <a:lnTo>
                  <a:pt x="552714" y="0"/>
                </a:lnTo>
                <a:lnTo>
                  <a:pt x="552714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4" name="Freeform 14"/>
          <p:cNvSpPr/>
          <p:nvPr/>
        </p:nvSpPr>
        <p:spPr>
          <a:xfrm>
            <a:off x="1024685" y="6454631"/>
            <a:ext cx="401304" cy="401304"/>
          </a:xfrm>
          <a:custGeom>
            <a:avLst/>
            <a:gdLst/>
            <a:ahLst/>
            <a:cxnLst/>
            <a:rect l="l" t="t" r="r" b="b"/>
            <a:pathLst>
              <a:path w="401304" h="401304">
                <a:moveTo>
                  <a:pt x="0" y="0"/>
                </a:moveTo>
                <a:lnTo>
                  <a:pt x="401304" y="0"/>
                </a:lnTo>
                <a:lnTo>
                  <a:pt x="401304" y="401304"/>
                </a:lnTo>
                <a:lnTo>
                  <a:pt x="0" y="4013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5" name="Freeform 15"/>
          <p:cNvSpPr/>
          <p:nvPr/>
        </p:nvSpPr>
        <p:spPr>
          <a:xfrm>
            <a:off x="1762292" y="7432669"/>
            <a:ext cx="552714" cy="727256"/>
          </a:xfrm>
          <a:custGeom>
            <a:avLst/>
            <a:gdLst/>
            <a:ahLst/>
            <a:cxnLst/>
            <a:rect l="l" t="t" r="r" b="b"/>
            <a:pathLst>
              <a:path w="552714" h="727256">
                <a:moveTo>
                  <a:pt x="0" y="0"/>
                </a:moveTo>
                <a:lnTo>
                  <a:pt x="552715" y="0"/>
                </a:lnTo>
                <a:lnTo>
                  <a:pt x="552715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6" name="Freeform 16"/>
          <p:cNvSpPr/>
          <p:nvPr/>
        </p:nvSpPr>
        <p:spPr>
          <a:xfrm>
            <a:off x="3810673" y="7430877"/>
            <a:ext cx="449990" cy="727256"/>
          </a:xfrm>
          <a:custGeom>
            <a:avLst/>
            <a:gdLst/>
            <a:ahLst/>
            <a:cxnLst/>
            <a:rect l="l" t="t" r="r" b="b"/>
            <a:pathLst>
              <a:path w="449990" h="727256">
                <a:moveTo>
                  <a:pt x="0" y="0"/>
                </a:moveTo>
                <a:lnTo>
                  <a:pt x="449989" y="0"/>
                </a:lnTo>
                <a:lnTo>
                  <a:pt x="449989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7" name="Freeform 17"/>
          <p:cNvSpPr/>
          <p:nvPr/>
        </p:nvSpPr>
        <p:spPr>
          <a:xfrm>
            <a:off x="1024685" y="7544092"/>
            <a:ext cx="401304" cy="401304"/>
          </a:xfrm>
          <a:custGeom>
            <a:avLst/>
            <a:gdLst/>
            <a:ahLst/>
            <a:cxnLst/>
            <a:rect l="l" t="t" r="r" b="b"/>
            <a:pathLst>
              <a:path w="401304" h="401304">
                <a:moveTo>
                  <a:pt x="0" y="0"/>
                </a:moveTo>
                <a:lnTo>
                  <a:pt x="401304" y="0"/>
                </a:lnTo>
                <a:lnTo>
                  <a:pt x="401304" y="401304"/>
                </a:lnTo>
                <a:lnTo>
                  <a:pt x="0" y="4013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8" name="Freeform 18"/>
          <p:cNvSpPr/>
          <p:nvPr/>
        </p:nvSpPr>
        <p:spPr>
          <a:xfrm>
            <a:off x="1021322" y="8633553"/>
            <a:ext cx="408030" cy="408030"/>
          </a:xfrm>
          <a:custGeom>
            <a:avLst/>
            <a:gdLst/>
            <a:ahLst/>
            <a:cxnLst/>
            <a:rect l="l" t="t" r="r" b="b"/>
            <a:pathLst>
              <a:path w="408030" h="408030">
                <a:moveTo>
                  <a:pt x="0" y="0"/>
                </a:moveTo>
                <a:lnTo>
                  <a:pt x="408030" y="0"/>
                </a:lnTo>
                <a:lnTo>
                  <a:pt x="408030" y="408030"/>
                </a:lnTo>
                <a:lnTo>
                  <a:pt x="0" y="4080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9" name="Freeform 19"/>
          <p:cNvSpPr/>
          <p:nvPr/>
        </p:nvSpPr>
        <p:spPr>
          <a:xfrm>
            <a:off x="2838720" y="8542506"/>
            <a:ext cx="449990" cy="727256"/>
          </a:xfrm>
          <a:custGeom>
            <a:avLst/>
            <a:gdLst/>
            <a:ahLst/>
            <a:cxnLst/>
            <a:rect l="l" t="t" r="r" b="b"/>
            <a:pathLst>
              <a:path w="449990" h="727256">
                <a:moveTo>
                  <a:pt x="0" y="0"/>
                </a:moveTo>
                <a:lnTo>
                  <a:pt x="449990" y="0"/>
                </a:lnTo>
                <a:lnTo>
                  <a:pt x="449990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0" name="Freeform 20"/>
          <p:cNvSpPr/>
          <p:nvPr/>
        </p:nvSpPr>
        <p:spPr>
          <a:xfrm>
            <a:off x="3810673" y="8542506"/>
            <a:ext cx="449990" cy="727256"/>
          </a:xfrm>
          <a:custGeom>
            <a:avLst/>
            <a:gdLst/>
            <a:ahLst/>
            <a:cxnLst/>
            <a:rect l="l" t="t" r="r" b="b"/>
            <a:pathLst>
              <a:path w="449990" h="727256">
                <a:moveTo>
                  <a:pt x="0" y="0"/>
                </a:moveTo>
                <a:lnTo>
                  <a:pt x="449989" y="0"/>
                </a:lnTo>
                <a:lnTo>
                  <a:pt x="449989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1" name="TextBox 21"/>
          <p:cNvSpPr txBox="1"/>
          <p:nvPr/>
        </p:nvSpPr>
        <p:spPr>
          <a:xfrm>
            <a:off x="1026035" y="706967"/>
            <a:ext cx="923625" cy="237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3"/>
              </a:lnSpc>
            </a:pPr>
            <a:r>
              <a:rPr lang="en-US" sz="1317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Name:</a:t>
            </a:r>
          </a:p>
        </p:txBody>
      </p:sp>
      <p:sp>
        <p:nvSpPr>
          <p:cNvPr id="22" name="AutoShape 22"/>
          <p:cNvSpPr/>
          <p:nvPr/>
        </p:nvSpPr>
        <p:spPr>
          <a:xfrm>
            <a:off x="1415728" y="901761"/>
            <a:ext cx="3128159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23" name="AutoShape 23"/>
          <p:cNvSpPr/>
          <p:nvPr/>
        </p:nvSpPr>
        <p:spPr>
          <a:xfrm>
            <a:off x="3901357" y="3711617"/>
            <a:ext cx="290835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24" name="AutoShape 24"/>
          <p:cNvSpPr/>
          <p:nvPr/>
        </p:nvSpPr>
        <p:spPr>
          <a:xfrm>
            <a:off x="4079517" y="4814286"/>
            <a:ext cx="271103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25" name="AutoShape 25"/>
          <p:cNvSpPr/>
          <p:nvPr/>
        </p:nvSpPr>
        <p:spPr>
          <a:xfrm>
            <a:off x="4114070" y="5925915"/>
            <a:ext cx="269564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26" name="AutoShape 26"/>
          <p:cNvSpPr/>
          <p:nvPr/>
        </p:nvSpPr>
        <p:spPr>
          <a:xfrm>
            <a:off x="4856376" y="7037544"/>
            <a:ext cx="1953339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27" name="AutoShape 27"/>
          <p:cNvSpPr/>
          <p:nvPr/>
        </p:nvSpPr>
        <p:spPr>
          <a:xfrm>
            <a:off x="4856376" y="8149173"/>
            <a:ext cx="1953339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28" name="AutoShape 28"/>
          <p:cNvSpPr/>
          <p:nvPr/>
        </p:nvSpPr>
        <p:spPr>
          <a:xfrm>
            <a:off x="5833045" y="9260802"/>
            <a:ext cx="976669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29" name="Freeform 29"/>
          <p:cNvSpPr/>
          <p:nvPr/>
        </p:nvSpPr>
        <p:spPr>
          <a:xfrm>
            <a:off x="2787358" y="5203638"/>
            <a:ext cx="552714" cy="727256"/>
          </a:xfrm>
          <a:custGeom>
            <a:avLst/>
            <a:gdLst/>
            <a:ahLst/>
            <a:cxnLst/>
            <a:rect l="l" t="t" r="r" b="b"/>
            <a:pathLst>
              <a:path w="552714" h="727256">
                <a:moveTo>
                  <a:pt x="0" y="0"/>
                </a:moveTo>
                <a:lnTo>
                  <a:pt x="552714" y="0"/>
                </a:lnTo>
                <a:lnTo>
                  <a:pt x="552714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0" name="Freeform 30"/>
          <p:cNvSpPr/>
          <p:nvPr/>
        </p:nvSpPr>
        <p:spPr>
          <a:xfrm>
            <a:off x="1014855" y="3146468"/>
            <a:ext cx="420964" cy="420964"/>
          </a:xfrm>
          <a:custGeom>
            <a:avLst/>
            <a:gdLst/>
            <a:ahLst/>
            <a:cxnLst/>
            <a:rect l="l" t="t" r="r" b="b"/>
            <a:pathLst>
              <a:path w="420964" h="420964">
                <a:moveTo>
                  <a:pt x="0" y="0"/>
                </a:moveTo>
                <a:lnTo>
                  <a:pt x="420964" y="0"/>
                </a:lnTo>
                <a:lnTo>
                  <a:pt x="420964" y="420964"/>
                </a:lnTo>
                <a:lnTo>
                  <a:pt x="0" y="42096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1" name="Freeform 31"/>
          <p:cNvSpPr/>
          <p:nvPr/>
        </p:nvSpPr>
        <p:spPr>
          <a:xfrm>
            <a:off x="1014625" y="4255589"/>
            <a:ext cx="421424" cy="421424"/>
          </a:xfrm>
          <a:custGeom>
            <a:avLst/>
            <a:gdLst/>
            <a:ahLst/>
            <a:cxnLst/>
            <a:rect l="l" t="t" r="r" b="b"/>
            <a:pathLst>
              <a:path w="421424" h="421424">
                <a:moveTo>
                  <a:pt x="0" y="0"/>
                </a:moveTo>
                <a:lnTo>
                  <a:pt x="421424" y="0"/>
                </a:lnTo>
                <a:lnTo>
                  <a:pt x="421424" y="421424"/>
                </a:lnTo>
                <a:lnTo>
                  <a:pt x="0" y="42142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2" name="Freeform 32"/>
          <p:cNvSpPr/>
          <p:nvPr/>
        </p:nvSpPr>
        <p:spPr>
          <a:xfrm>
            <a:off x="1024685" y="5365170"/>
            <a:ext cx="401304" cy="401304"/>
          </a:xfrm>
          <a:custGeom>
            <a:avLst/>
            <a:gdLst/>
            <a:ahLst/>
            <a:cxnLst/>
            <a:rect l="l" t="t" r="r" b="b"/>
            <a:pathLst>
              <a:path w="401304" h="401304">
                <a:moveTo>
                  <a:pt x="0" y="0"/>
                </a:moveTo>
                <a:lnTo>
                  <a:pt x="401304" y="0"/>
                </a:lnTo>
                <a:lnTo>
                  <a:pt x="401304" y="401304"/>
                </a:lnTo>
                <a:lnTo>
                  <a:pt x="0" y="40130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3" name="TextBox 33"/>
          <p:cNvSpPr txBox="1"/>
          <p:nvPr/>
        </p:nvSpPr>
        <p:spPr>
          <a:xfrm>
            <a:off x="1824273" y="2013416"/>
            <a:ext cx="92362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= 10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697623" y="2013416"/>
            <a:ext cx="92362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= 5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535651" y="2013416"/>
            <a:ext cx="92362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= 1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24243" y="1130092"/>
            <a:ext cx="4872319" cy="337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5"/>
              </a:lnSpc>
            </a:pPr>
            <a:r>
              <a:rPr lang="en-US" sz="1975">
                <a:solidFill>
                  <a:srgbClr val="000000"/>
                </a:solidFill>
                <a:latin typeface="CS Gordon Rounded"/>
                <a:ea typeface="CS Gordon Rounded"/>
                <a:cs typeface="CS Gordon Rounded"/>
                <a:sym typeface="CS Gordon Rounded"/>
              </a:rPr>
              <a:t>Christmas Subtraction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319465" y="3064502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-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365467" y="3064502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=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319465" y="4176131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-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513256" y="4176131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=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319465" y="5287760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-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650316" y="5287760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=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319465" y="6399389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-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292019" y="6399389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-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409449" y="6399389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=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319465" y="7511018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-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292019" y="7511018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-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409449" y="7511018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=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319465" y="8622647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-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292019" y="8622647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-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409449" y="8622647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-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435034" y="8622647"/>
            <a:ext cx="463755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728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=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621249" y="706967"/>
            <a:ext cx="923625" cy="237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3"/>
              </a:lnSpc>
            </a:pPr>
            <a:r>
              <a:rPr lang="en-US" sz="1317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Total:      /6</a:t>
            </a:r>
          </a:p>
        </p:txBody>
      </p:sp>
      <p:sp>
        <p:nvSpPr>
          <p:cNvPr id="54" name="Freeform 54"/>
          <p:cNvSpPr/>
          <p:nvPr/>
        </p:nvSpPr>
        <p:spPr>
          <a:xfrm>
            <a:off x="1728202" y="6322833"/>
            <a:ext cx="620895" cy="727256"/>
          </a:xfrm>
          <a:custGeom>
            <a:avLst/>
            <a:gdLst/>
            <a:ahLst/>
            <a:cxnLst/>
            <a:rect l="l" t="t" r="r" b="b"/>
            <a:pathLst>
              <a:path w="620895" h="727256">
                <a:moveTo>
                  <a:pt x="0" y="0"/>
                </a:moveTo>
                <a:lnTo>
                  <a:pt x="620895" y="0"/>
                </a:lnTo>
                <a:lnTo>
                  <a:pt x="620895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5" name="Freeform 55"/>
          <p:cNvSpPr/>
          <p:nvPr/>
        </p:nvSpPr>
        <p:spPr>
          <a:xfrm>
            <a:off x="3810673" y="6319248"/>
            <a:ext cx="449990" cy="727256"/>
          </a:xfrm>
          <a:custGeom>
            <a:avLst/>
            <a:gdLst/>
            <a:ahLst/>
            <a:cxnLst/>
            <a:rect l="l" t="t" r="r" b="b"/>
            <a:pathLst>
              <a:path w="449990" h="727256">
                <a:moveTo>
                  <a:pt x="0" y="0"/>
                </a:moveTo>
                <a:lnTo>
                  <a:pt x="449989" y="0"/>
                </a:lnTo>
                <a:lnTo>
                  <a:pt x="449989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6" name="Freeform 56"/>
          <p:cNvSpPr/>
          <p:nvPr/>
        </p:nvSpPr>
        <p:spPr>
          <a:xfrm>
            <a:off x="2838720" y="7429550"/>
            <a:ext cx="449990" cy="727256"/>
          </a:xfrm>
          <a:custGeom>
            <a:avLst/>
            <a:gdLst/>
            <a:ahLst/>
            <a:cxnLst/>
            <a:rect l="l" t="t" r="r" b="b"/>
            <a:pathLst>
              <a:path w="449990" h="727256">
                <a:moveTo>
                  <a:pt x="0" y="0"/>
                </a:moveTo>
                <a:lnTo>
                  <a:pt x="449990" y="0"/>
                </a:lnTo>
                <a:lnTo>
                  <a:pt x="449990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7" name="Freeform 57"/>
          <p:cNvSpPr/>
          <p:nvPr/>
        </p:nvSpPr>
        <p:spPr>
          <a:xfrm>
            <a:off x="1728202" y="8542506"/>
            <a:ext cx="620895" cy="727256"/>
          </a:xfrm>
          <a:custGeom>
            <a:avLst/>
            <a:gdLst/>
            <a:ahLst/>
            <a:cxnLst/>
            <a:rect l="l" t="t" r="r" b="b"/>
            <a:pathLst>
              <a:path w="620895" h="727256">
                <a:moveTo>
                  <a:pt x="0" y="0"/>
                </a:moveTo>
                <a:lnTo>
                  <a:pt x="620895" y="0"/>
                </a:lnTo>
                <a:lnTo>
                  <a:pt x="620895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8" name="Freeform 58"/>
          <p:cNvSpPr/>
          <p:nvPr/>
        </p:nvSpPr>
        <p:spPr>
          <a:xfrm>
            <a:off x="4853126" y="8542506"/>
            <a:ext cx="552714" cy="727256"/>
          </a:xfrm>
          <a:custGeom>
            <a:avLst/>
            <a:gdLst/>
            <a:ahLst/>
            <a:cxnLst/>
            <a:rect l="l" t="t" r="r" b="b"/>
            <a:pathLst>
              <a:path w="552714" h="727256">
                <a:moveTo>
                  <a:pt x="0" y="0"/>
                </a:moveTo>
                <a:lnTo>
                  <a:pt x="552715" y="0"/>
                </a:lnTo>
                <a:lnTo>
                  <a:pt x="552715" y="727256"/>
                </a:lnTo>
                <a:lnTo>
                  <a:pt x="0" y="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9" name="TextBox 59"/>
          <p:cNvSpPr txBox="1"/>
          <p:nvPr/>
        </p:nvSpPr>
        <p:spPr>
          <a:xfrm>
            <a:off x="5730429" y="1315841"/>
            <a:ext cx="923625" cy="281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0"/>
              </a:lnSpc>
            </a:pPr>
            <a:r>
              <a:rPr lang="en-US" sz="1693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Grade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17072" y="468266"/>
            <a:ext cx="1278432" cy="1288093"/>
          </a:xfrm>
          <a:custGeom>
            <a:avLst/>
            <a:gdLst/>
            <a:ahLst/>
            <a:cxnLst/>
            <a:rect l="l" t="t" r="r" b="b"/>
            <a:pathLst>
              <a:path w="1278432" h="1288093">
                <a:moveTo>
                  <a:pt x="0" y="0"/>
                </a:moveTo>
                <a:lnTo>
                  <a:pt x="1278432" y="0"/>
                </a:lnTo>
                <a:lnTo>
                  <a:pt x="1278432" y="1288093"/>
                </a:lnTo>
                <a:lnTo>
                  <a:pt x="0" y="12880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337819" y="394890"/>
            <a:ext cx="1494631" cy="1434846"/>
          </a:xfrm>
          <a:custGeom>
            <a:avLst/>
            <a:gdLst/>
            <a:ahLst/>
            <a:cxnLst/>
            <a:rect l="l" t="t" r="r" b="b"/>
            <a:pathLst>
              <a:path w="1494631" h="1434846">
                <a:moveTo>
                  <a:pt x="0" y="0"/>
                </a:moveTo>
                <a:lnTo>
                  <a:pt x="1494631" y="0"/>
                </a:lnTo>
                <a:lnTo>
                  <a:pt x="1494631" y="1434846"/>
                </a:lnTo>
                <a:lnTo>
                  <a:pt x="0" y="14348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/>
          <p:nvPr/>
        </p:nvSpPr>
        <p:spPr>
          <a:xfrm>
            <a:off x="337819" y="2968942"/>
            <a:ext cx="7096762" cy="6724182"/>
          </a:xfrm>
          <a:custGeom>
            <a:avLst/>
            <a:gdLst/>
            <a:ahLst/>
            <a:cxnLst/>
            <a:rect l="l" t="t" r="r" b="b"/>
            <a:pathLst>
              <a:path w="7096762" h="6724182">
                <a:moveTo>
                  <a:pt x="0" y="0"/>
                </a:moveTo>
                <a:lnTo>
                  <a:pt x="7096762" y="0"/>
                </a:lnTo>
                <a:lnTo>
                  <a:pt x="7096762" y="6724183"/>
                </a:lnTo>
                <a:lnTo>
                  <a:pt x="0" y="67241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/>
          <p:nvPr/>
        </p:nvSpPr>
        <p:spPr>
          <a:xfrm>
            <a:off x="3876504" y="394890"/>
            <a:ext cx="1443805" cy="1471394"/>
          </a:xfrm>
          <a:custGeom>
            <a:avLst/>
            <a:gdLst/>
            <a:ahLst/>
            <a:cxnLst/>
            <a:rect l="l" t="t" r="r" b="b"/>
            <a:pathLst>
              <a:path w="1443805" h="1471394">
                <a:moveTo>
                  <a:pt x="0" y="0"/>
                </a:moveTo>
                <a:lnTo>
                  <a:pt x="1443806" y="0"/>
                </a:lnTo>
                <a:lnTo>
                  <a:pt x="1443806" y="1471394"/>
                </a:lnTo>
                <a:lnTo>
                  <a:pt x="0" y="14713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/>
          <p:nvPr/>
        </p:nvSpPr>
        <p:spPr>
          <a:xfrm>
            <a:off x="5737890" y="372131"/>
            <a:ext cx="1696691" cy="1480363"/>
          </a:xfrm>
          <a:custGeom>
            <a:avLst/>
            <a:gdLst/>
            <a:ahLst/>
            <a:cxnLst/>
            <a:rect l="l" t="t" r="r" b="b"/>
            <a:pathLst>
              <a:path w="1696691" h="1480363">
                <a:moveTo>
                  <a:pt x="0" y="0"/>
                </a:moveTo>
                <a:lnTo>
                  <a:pt x="1696691" y="0"/>
                </a:lnTo>
                <a:lnTo>
                  <a:pt x="1696691" y="1480363"/>
                </a:lnTo>
                <a:lnTo>
                  <a:pt x="0" y="14803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TextBox 7"/>
          <p:cNvSpPr txBox="1"/>
          <p:nvPr/>
        </p:nvSpPr>
        <p:spPr>
          <a:xfrm>
            <a:off x="1613840" y="2189863"/>
            <a:ext cx="4525327" cy="53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My Sweater Design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70</Words>
  <Application>Microsoft Office PowerPoint</Application>
  <PresentationFormat>Custom</PresentationFormat>
  <Paragraphs>50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Fredoka</vt:lpstr>
      <vt:lpstr>Calibri</vt:lpstr>
      <vt:lpstr>Canva Student Font</vt:lpstr>
      <vt:lpstr>Arial</vt:lpstr>
      <vt:lpstr>CS Gordon Rounded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Sweater Design</dc:title>
  <cp:lastModifiedBy>Jessica McConnell</cp:lastModifiedBy>
  <cp:revision>2</cp:revision>
  <cp:lastPrinted>2025-12-15T19:37:44Z</cp:lastPrinted>
  <dcterms:created xsi:type="dcterms:W3CDTF">2006-08-16T00:00:00Z</dcterms:created>
  <dcterms:modified xsi:type="dcterms:W3CDTF">2025-12-15T19:58:26Z</dcterms:modified>
  <dc:identifier>DAG7m0QtfrI</dc:identifier>
</cp:coreProperties>
</file>