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Handelson Two" charset="1" panose="00000100000000000000"/>
      <p:regular r:id="rId17"/>
    </p:embeddedFont>
    <p:embeddedFont>
      <p:font typeface="KG Primary Penmanship" charset="1" panose="02000506000000020003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5.svg" Type="http://schemas.openxmlformats.org/officeDocument/2006/relationships/image"/><Relationship Id="rId11" Target="../media/image66.png" Type="http://schemas.openxmlformats.org/officeDocument/2006/relationships/image"/><Relationship Id="rId12" Target="../media/image67.svg" Type="http://schemas.openxmlformats.org/officeDocument/2006/relationships/image"/><Relationship Id="rId13" Target="../media/image68.png" Type="http://schemas.openxmlformats.org/officeDocument/2006/relationships/image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63.png" Type="http://schemas.openxmlformats.org/officeDocument/2006/relationships/image"/><Relationship Id="rId9" Target="../media/image64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0.png" Type="http://schemas.openxmlformats.org/officeDocument/2006/relationships/image"/><Relationship Id="rId11" Target="../media/image71.svg" Type="http://schemas.openxmlformats.org/officeDocument/2006/relationships/image"/><Relationship Id="rId12" Target="../media/image72.png" Type="http://schemas.openxmlformats.org/officeDocument/2006/relationships/image"/><Relationship Id="rId13" Target="../media/image73.png" Type="http://schemas.openxmlformats.org/officeDocument/2006/relationships/image"/><Relationship Id="rId14" Target="../media/image74.png" Type="http://schemas.openxmlformats.org/officeDocument/2006/relationships/image"/><Relationship Id="rId15" Target="../media/image75.svg" Type="http://schemas.openxmlformats.org/officeDocument/2006/relationships/image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21.png" Type="http://schemas.openxmlformats.org/officeDocument/2006/relationships/image"/><Relationship Id="rId9" Target="../media/image69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png" Type="http://schemas.openxmlformats.org/officeDocument/2006/relationships/image"/><Relationship Id="rId11" Target="../media/image15.svg" Type="http://schemas.openxmlformats.org/officeDocument/2006/relationships/image"/><Relationship Id="rId12" Target="../media/image16.png" Type="http://schemas.openxmlformats.org/officeDocument/2006/relationships/image"/><Relationship Id="rId13" Target="../media/image17.svg" Type="http://schemas.openxmlformats.org/officeDocument/2006/relationships/image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Relationship Id="rId7" Target="../media/image11.png" Type="http://schemas.openxmlformats.org/officeDocument/2006/relationships/image"/><Relationship Id="rId8" Target="../media/image12.png" Type="http://schemas.openxmlformats.org/officeDocument/2006/relationships/image"/><Relationship Id="rId9" Target="../media/image13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svg" Type="http://schemas.openxmlformats.org/officeDocument/2006/relationships/image"/><Relationship Id="rId11" Target="../media/image21.png" Type="http://schemas.openxmlformats.org/officeDocument/2006/relationships/image"/><Relationship Id="rId12" Target="../media/image22.png" Type="http://schemas.openxmlformats.org/officeDocument/2006/relationships/image"/><Relationship Id="rId13" Target="../media/image23.svg" Type="http://schemas.openxmlformats.org/officeDocument/2006/relationships/image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18.png" Type="http://schemas.openxmlformats.org/officeDocument/2006/relationships/image"/><Relationship Id="rId9" Target="../media/image1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6.svg" Type="http://schemas.openxmlformats.org/officeDocument/2006/relationships/image"/><Relationship Id="rId11" Target="../media/image27.png" Type="http://schemas.openxmlformats.org/officeDocument/2006/relationships/image"/><Relationship Id="rId12" Target="../media/image28.svg" Type="http://schemas.openxmlformats.org/officeDocument/2006/relationships/image"/><Relationship Id="rId13" Target="../media/image29.png" Type="http://schemas.openxmlformats.org/officeDocument/2006/relationships/image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24.png" Type="http://schemas.openxmlformats.org/officeDocument/2006/relationships/image"/><Relationship Id="rId9" Target="../media/image2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2.png" Type="http://schemas.openxmlformats.org/officeDocument/2006/relationships/image"/><Relationship Id="rId11" Target="../media/image33.svg" Type="http://schemas.openxmlformats.org/officeDocument/2006/relationships/image"/><Relationship Id="rId12" Target="../media/image34.png" Type="http://schemas.openxmlformats.org/officeDocument/2006/relationships/image"/><Relationship Id="rId13" Target="../media/image35.svg" Type="http://schemas.openxmlformats.org/officeDocument/2006/relationships/image"/><Relationship Id="rId14" Target="../media/image36.png" Type="http://schemas.openxmlformats.org/officeDocument/2006/relationships/image"/><Relationship Id="rId15" Target="../media/image37.svg" Type="http://schemas.openxmlformats.org/officeDocument/2006/relationships/image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30.png" Type="http://schemas.openxmlformats.org/officeDocument/2006/relationships/image"/><Relationship Id="rId9" Target="../media/image31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0.png" Type="http://schemas.openxmlformats.org/officeDocument/2006/relationships/image"/><Relationship Id="rId11" Target="../media/image41.svg" Type="http://schemas.openxmlformats.org/officeDocument/2006/relationships/image"/><Relationship Id="rId12" Target="../media/image42.png" Type="http://schemas.openxmlformats.org/officeDocument/2006/relationships/image"/><Relationship Id="rId13" Target="../media/image43.svg" Type="http://schemas.openxmlformats.org/officeDocument/2006/relationships/image"/><Relationship Id="rId14" Target="../media/image44.png" Type="http://schemas.openxmlformats.org/officeDocument/2006/relationships/image"/><Relationship Id="rId15" Target="../media/image45.svg" Type="http://schemas.openxmlformats.org/officeDocument/2006/relationships/image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38.png" Type="http://schemas.openxmlformats.org/officeDocument/2006/relationships/image"/><Relationship Id="rId9" Target="../media/image39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8.svg" Type="http://schemas.openxmlformats.org/officeDocument/2006/relationships/image"/><Relationship Id="rId11" Target="../media/image49.png" Type="http://schemas.openxmlformats.org/officeDocument/2006/relationships/image"/><Relationship Id="rId12" Target="../media/image50.svg" Type="http://schemas.openxmlformats.org/officeDocument/2006/relationships/image"/><Relationship Id="rId13" Target="../media/image51.png" Type="http://schemas.openxmlformats.org/officeDocument/2006/relationships/image"/><Relationship Id="rId14" Target="../media/image52.svg" Type="http://schemas.openxmlformats.org/officeDocument/2006/relationships/image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46.png" Type="http://schemas.openxmlformats.org/officeDocument/2006/relationships/image"/><Relationship Id="rId9" Target="../media/image4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5.png" Type="http://schemas.openxmlformats.org/officeDocument/2006/relationships/image"/><Relationship Id="rId11" Target="../media/image56.svg" Type="http://schemas.openxmlformats.org/officeDocument/2006/relationships/image"/><Relationship Id="rId12" Target="../media/image57.png" Type="http://schemas.openxmlformats.org/officeDocument/2006/relationships/image"/><Relationship Id="rId13" Target="../media/image58.svg" Type="http://schemas.openxmlformats.org/officeDocument/2006/relationships/image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53.png" Type="http://schemas.openxmlformats.org/officeDocument/2006/relationships/image"/><Relationship Id="rId9" Target="../media/image5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8.svg" Type="http://schemas.openxmlformats.org/officeDocument/2006/relationships/image"/><Relationship Id="rId11" Target="../media/image60.png" Type="http://schemas.openxmlformats.org/officeDocument/2006/relationships/image"/><Relationship Id="rId12" Target="../media/image61.png" Type="http://schemas.openxmlformats.org/officeDocument/2006/relationships/image"/><Relationship Id="rId13" Target="../media/image62.svg" Type="http://schemas.openxmlformats.org/officeDocument/2006/relationships/image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59.png" Type="http://schemas.openxmlformats.org/officeDocument/2006/relationships/image"/><Relationship Id="rId9" Target="../media/image2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315843" y="1130904"/>
            <a:ext cx="5003741" cy="4934939"/>
          </a:xfrm>
          <a:custGeom>
            <a:avLst/>
            <a:gdLst/>
            <a:ahLst/>
            <a:cxnLst/>
            <a:rect r="r" b="b" t="t" l="l"/>
            <a:pathLst>
              <a:path h="4934939" w="5003741">
                <a:moveTo>
                  <a:pt x="0" y="0"/>
                </a:moveTo>
                <a:lnTo>
                  <a:pt x="5003741" y="0"/>
                </a:lnTo>
                <a:lnTo>
                  <a:pt x="5003741" y="4934940"/>
                </a:lnTo>
                <a:lnTo>
                  <a:pt x="0" y="49349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901944">
            <a:off x="8848242" y="20994"/>
            <a:ext cx="3514025" cy="3927154"/>
          </a:xfrm>
          <a:custGeom>
            <a:avLst/>
            <a:gdLst/>
            <a:ahLst/>
            <a:cxnLst/>
            <a:rect r="r" b="b" t="t" l="l"/>
            <a:pathLst>
              <a:path h="3927154" w="3514025">
                <a:moveTo>
                  <a:pt x="0" y="0"/>
                </a:moveTo>
                <a:lnTo>
                  <a:pt x="3514025" y="0"/>
                </a:lnTo>
                <a:lnTo>
                  <a:pt x="3514025" y="3927154"/>
                </a:lnTo>
                <a:lnTo>
                  <a:pt x="0" y="39271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241262" y="4192411"/>
            <a:ext cx="4208531" cy="5904827"/>
          </a:xfrm>
          <a:custGeom>
            <a:avLst/>
            <a:gdLst/>
            <a:ahLst/>
            <a:cxnLst/>
            <a:rect r="r" b="b" t="t" l="l"/>
            <a:pathLst>
              <a:path h="5904827" w="4208531">
                <a:moveTo>
                  <a:pt x="0" y="0"/>
                </a:moveTo>
                <a:lnTo>
                  <a:pt x="4208531" y="0"/>
                </a:lnTo>
                <a:lnTo>
                  <a:pt x="4208531" y="5904827"/>
                </a:lnTo>
                <a:lnTo>
                  <a:pt x="0" y="59048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-571860">
            <a:off x="5347932" y="6068113"/>
            <a:ext cx="6427590" cy="3263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52"/>
              </a:lnSpc>
            </a:pPr>
            <a:r>
              <a:rPr lang="en-US" sz="12679" spc="-380">
                <a:solidFill>
                  <a:srgbClr val="A4C5E5"/>
                </a:solidFill>
                <a:latin typeface="Handelson Two"/>
                <a:ea typeface="Handelson Two"/>
                <a:cs typeface="Handelson Two"/>
                <a:sym typeface="Handelson Two"/>
              </a:rPr>
              <a:t>Counting in K-1</a:t>
            </a:r>
          </a:p>
        </p:txBody>
      </p:sp>
      <p:sp>
        <p:nvSpPr>
          <p:cNvPr name="TextBox 6" id="6"/>
          <p:cNvSpPr txBox="true"/>
          <p:nvPr/>
        </p:nvSpPr>
        <p:spPr>
          <a:xfrm rot="-571860">
            <a:off x="5233191" y="5006132"/>
            <a:ext cx="7528625" cy="12268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10"/>
              </a:lnSpc>
            </a:pPr>
            <a:r>
              <a:rPr lang="en-US" sz="12169" spc="-365">
                <a:solidFill>
                  <a:srgbClr val="A4C5E5"/>
                </a:solidFill>
                <a:latin typeface="Handelson Two"/>
                <a:ea typeface="Handelson Two"/>
                <a:cs typeface="Handelson Two"/>
                <a:sym typeface="Handelson Two"/>
              </a:rPr>
              <a:t>COSY 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829269" y="1616346"/>
            <a:ext cx="3846334" cy="2995332"/>
          </a:xfrm>
          <a:custGeom>
            <a:avLst/>
            <a:gdLst/>
            <a:ahLst/>
            <a:cxnLst/>
            <a:rect r="r" b="b" t="t" l="l"/>
            <a:pathLst>
              <a:path h="2995332" w="3846334">
                <a:moveTo>
                  <a:pt x="0" y="0"/>
                </a:moveTo>
                <a:lnTo>
                  <a:pt x="3846334" y="0"/>
                </a:lnTo>
                <a:lnTo>
                  <a:pt x="3846334" y="2995333"/>
                </a:lnTo>
                <a:lnTo>
                  <a:pt x="0" y="29953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829269" y="5143500"/>
            <a:ext cx="3846334" cy="2995332"/>
          </a:xfrm>
          <a:custGeom>
            <a:avLst/>
            <a:gdLst/>
            <a:ahLst/>
            <a:cxnLst/>
            <a:rect r="r" b="b" t="t" l="l"/>
            <a:pathLst>
              <a:path h="2995332" w="3846334">
                <a:moveTo>
                  <a:pt x="0" y="0"/>
                </a:moveTo>
                <a:lnTo>
                  <a:pt x="3846334" y="0"/>
                </a:lnTo>
                <a:lnTo>
                  <a:pt x="3846334" y="2995332"/>
                </a:lnTo>
                <a:lnTo>
                  <a:pt x="0" y="29953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429933" y="1791690"/>
            <a:ext cx="3428134" cy="2995332"/>
          </a:xfrm>
          <a:custGeom>
            <a:avLst/>
            <a:gdLst/>
            <a:ahLst/>
            <a:cxnLst/>
            <a:rect r="r" b="b" t="t" l="l"/>
            <a:pathLst>
              <a:path h="2995332" w="3428134">
                <a:moveTo>
                  <a:pt x="0" y="0"/>
                </a:moveTo>
                <a:lnTo>
                  <a:pt x="3428134" y="0"/>
                </a:lnTo>
                <a:lnTo>
                  <a:pt x="3428134" y="2995333"/>
                </a:lnTo>
                <a:lnTo>
                  <a:pt x="0" y="29953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429933" y="5143500"/>
            <a:ext cx="3428134" cy="2995332"/>
          </a:xfrm>
          <a:custGeom>
            <a:avLst/>
            <a:gdLst/>
            <a:ahLst/>
            <a:cxnLst/>
            <a:rect r="r" b="b" t="t" l="l"/>
            <a:pathLst>
              <a:path h="2995332" w="3428134">
                <a:moveTo>
                  <a:pt x="0" y="0"/>
                </a:moveTo>
                <a:lnTo>
                  <a:pt x="3428134" y="0"/>
                </a:lnTo>
                <a:lnTo>
                  <a:pt x="3428134" y="2995332"/>
                </a:lnTo>
                <a:lnTo>
                  <a:pt x="0" y="29953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832227" y="1560877"/>
            <a:ext cx="2909217" cy="2995332"/>
          </a:xfrm>
          <a:custGeom>
            <a:avLst/>
            <a:gdLst/>
            <a:ahLst/>
            <a:cxnLst/>
            <a:rect r="r" b="b" t="t" l="l"/>
            <a:pathLst>
              <a:path h="2995332" w="2909217">
                <a:moveTo>
                  <a:pt x="0" y="0"/>
                </a:moveTo>
                <a:lnTo>
                  <a:pt x="2909217" y="0"/>
                </a:lnTo>
                <a:lnTo>
                  <a:pt x="2909217" y="2995333"/>
                </a:lnTo>
                <a:lnTo>
                  <a:pt x="0" y="29953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832227" y="5143500"/>
            <a:ext cx="2909217" cy="2995332"/>
          </a:xfrm>
          <a:custGeom>
            <a:avLst/>
            <a:gdLst/>
            <a:ahLst/>
            <a:cxnLst/>
            <a:rect r="r" b="b" t="t" l="l"/>
            <a:pathLst>
              <a:path h="2995332" w="2909217">
                <a:moveTo>
                  <a:pt x="0" y="0"/>
                </a:moveTo>
                <a:lnTo>
                  <a:pt x="2909217" y="0"/>
                </a:lnTo>
                <a:lnTo>
                  <a:pt x="2909217" y="2995332"/>
                </a:lnTo>
                <a:lnTo>
                  <a:pt x="0" y="29953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602870" y="2191382"/>
            <a:ext cx="1082261" cy="867161"/>
          </a:xfrm>
          <a:custGeom>
            <a:avLst/>
            <a:gdLst/>
            <a:ahLst/>
            <a:cxnLst/>
            <a:rect r="r" b="b" t="t" l="l"/>
            <a:pathLst>
              <a:path h="867161" w="1082261">
                <a:moveTo>
                  <a:pt x="0" y="0"/>
                </a:moveTo>
                <a:lnTo>
                  <a:pt x="1082260" y="0"/>
                </a:lnTo>
                <a:lnTo>
                  <a:pt x="1082260" y="867161"/>
                </a:lnTo>
                <a:lnTo>
                  <a:pt x="0" y="86716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400000">
            <a:off x="12824425" y="1844439"/>
            <a:ext cx="924821" cy="1757380"/>
          </a:xfrm>
          <a:custGeom>
            <a:avLst/>
            <a:gdLst/>
            <a:ahLst/>
            <a:cxnLst/>
            <a:rect r="r" b="b" t="t" l="l"/>
            <a:pathLst>
              <a:path h="1757380" w="924821">
                <a:moveTo>
                  <a:pt x="0" y="0"/>
                </a:moveTo>
                <a:lnTo>
                  <a:pt x="924821" y="0"/>
                </a:lnTo>
                <a:lnTo>
                  <a:pt x="924821" y="1757380"/>
                </a:lnTo>
                <a:lnTo>
                  <a:pt x="0" y="17573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400000">
            <a:off x="12809819" y="5419150"/>
            <a:ext cx="954032" cy="1811453"/>
          </a:xfrm>
          <a:custGeom>
            <a:avLst/>
            <a:gdLst/>
            <a:ahLst/>
            <a:cxnLst/>
            <a:rect r="r" b="b" t="t" l="l"/>
            <a:pathLst>
              <a:path h="1811453" w="954032">
                <a:moveTo>
                  <a:pt x="0" y="0"/>
                </a:moveTo>
                <a:lnTo>
                  <a:pt x="954032" y="0"/>
                </a:lnTo>
                <a:lnTo>
                  <a:pt x="954032" y="1811453"/>
                </a:lnTo>
                <a:lnTo>
                  <a:pt x="0" y="181145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8694932" y="5590389"/>
            <a:ext cx="1037804" cy="831540"/>
          </a:xfrm>
          <a:custGeom>
            <a:avLst/>
            <a:gdLst/>
            <a:ahLst/>
            <a:cxnLst/>
            <a:rect r="r" b="b" t="t" l="l"/>
            <a:pathLst>
              <a:path h="831540" w="1037804">
                <a:moveTo>
                  <a:pt x="0" y="0"/>
                </a:moveTo>
                <a:lnTo>
                  <a:pt x="1037803" y="0"/>
                </a:lnTo>
                <a:lnTo>
                  <a:pt x="1037803" y="831540"/>
                </a:lnTo>
                <a:lnTo>
                  <a:pt x="0" y="83154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592591" y="2731527"/>
            <a:ext cx="282806" cy="679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03"/>
              </a:lnSpc>
            </a:pPr>
            <a:r>
              <a:rPr lang="en-US" sz="393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17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851633" y="2782253"/>
            <a:ext cx="1652546" cy="679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03"/>
              </a:lnSpc>
            </a:pPr>
            <a:r>
              <a:rPr lang="en-US" sz="393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Seventeen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600392" y="6258681"/>
            <a:ext cx="267205" cy="679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03"/>
              </a:lnSpc>
            </a:pPr>
            <a:r>
              <a:rPr lang="en-US" sz="393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18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992733" y="6419407"/>
            <a:ext cx="1370347" cy="679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03"/>
              </a:lnSpc>
            </a:pPr>
            <a:r>
              <a:rPr lang="en-US" sz="393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Eighteen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829269" y="1616346"/>
            <a:ext cx="3846334" cy="2995332"/>
          </a:xfrm>
          <a:custGeom>
            <a:avLst/>
            <a:gdLst/>
            <a:ahLst/>
            <a:cxnLst/>
            <a:rect r="r" b="b" t="t" l="l"/>
            <a:pathLst>
              <a:path h="2995332" w="3846334">
                <a:moveTo>
                  <a:pt x="0" y="0"/>
                </a:moveTo>
                <a:lnTo>
                  <a:pt x="3846334" y="0"/>
                </a:lnTo>
                <a:lnTo>
                  <a:pt x="3846334" y="2995333"/>
                </a:lnTo>
                <a:lnTo>
                  <a:pt x="0" y="29953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829269" y="5143500"/>
            <a:ext cx="3846334" cy="2995332"/>
          </a:xfrm>
          <a:custGeom>
            <a:avLst/>
            <a:gdLst/>
            <a:ahLst/>
            <a:cxnLst/>
            <a:rect r="r" b="b" t="t" l="l"/>
            <a:pathLst>
              <a:path h="2995332" w="3846334">
                <a:moveTo>
                  <a:pt x="0" y="0"/>
                </a:moveTo>
                <a:lnTo>
                  <a:pt x="3846334" y="0"/>
                </a:lnTo>
                <a:lnTo>
                  <a:pt x="3846334" y="2995332"/>
                </a:lnTo>
                <a:lnTo>
                  <a:pt x="0" y="29953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429933" y="1791690"/>
            <a:ext cx="3428134" cy="2995332"/>
          </a:xfrm>
          <a:custGeom>
            <a:avLst/>
            <a:gdLst/>
            <a:ahLst/>
            <a:cxnLst/>
            <a:rect r="r" b="b" t="t" l="l"/>
            <a:pathLst>
              <a:path h="2995332" w="3428134">
                <a:moveTo>
                  <a:pt x="0" y="0"/>
                </a:moveTo>
                <a:lnTo>
                  <a:pt x="3428134" y="0"/>
                </a:lnTo>
                <a:lnTo>
                  <a:pt x="3428134" y="2995333"/>
                </a:lnTo>
                <a:lnTo>
                  <a:pt x="0" y="29953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429933" y="5143500"/>
            <a:ext cx="3428134" cy="2995332"/>
          </a:xfrm>
          <a:custGeom>
            <a:avLst/>
            <a:gdLst/>
            <a:ahLst/>
            <a:cxnLst/>
            <a:rect r="r" b="b" t="t" l="l"/>
            <a:pathLst>
              <a:path h="2995332" w="3428134">
                <a:moveTo>
                  <a:pt x="0" y="0"/>
                </a:moveTo>
                <a:lnTo>
                  <a:pt x="3428134" y="0"/>
                </a:lnTo>
                <a:lnTo>
                  <a:pt x="3428134" y="2995332"/>
                </a:lnTo>
                <a:lnTo>
                  <a:pt x="0" y="29953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832227" y="1560877"/>
            <a:ext cx="2909217" cy="2995332"/>
          </a:xfrm>
          <a:custGeom>
            <a:avLst/>
            <a:gdLst/>
            <a:ahLst/>
            <a:cxnLst/>
            <a:rect r="r" b="b" t="t" l="l"/>
            <a:pathLst>
              <a:path h="2995332" w="2909217">
                <a:moveTo>
                  <a:pt x="0" y="0"/>
                </a:moveTo>
                <a:lnTo>
                  <a:pt x="2909217" y="0"/>
                </a:lnTo>
                <a:lnTo>
                  <a:pt x="2909217" y="2995333"/>
                </a:lnTo>
                <a:lnTo>
                  <a:pt x="0" y="29953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832227" y="5143500"/>
            <a:ext cx="2909217" cy="2995332"/>
          </a:xfrm>
          <a:custGeom>
            <a:avLst/>
            <a:gdLst/>
            <a:ahLst/>
            <a:cxnLst/>
            <a:rect r="r" b="b" t="t" l="l"/>
            <a:pathLst>
              <a:path h="2995332" w="2909217">
                <a:moveTo>
                  <a:pt x="0" y="0"/>
                </a:moveTo>
                <a:lnTo>
                  <a:pt x="2909217" y="0"/>
                </a:lnTo>
                <a:lnTo>
                  <a:pt x="2909217" y="2995332"/>
                </a:lnTo>
                <a:lnTo>
                  <a:pt x="0" y="29953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576499" y="2641907"/>
            <a:ext cx="1083435" cy="437437"/>
          </a:xfrm>
          <a:custGeom>
            <a:avLst/>
            <a:gdLst/>
            <a:ahLst/>
            <a:cxnLst/>
            <a:rect r="r" b="b" t="t" l="l"/>
            <a:pathLst>
              <a:path h="437437" w="1083435">
                <a:moveTo>
                  <a:pt x="0" y="0"/>
                </a:moveTo>
                <a:lnTo>
                  <a:pt x="1083435" y="0"/>
                </a:lnTo>
                <a:lnTo>
                  <a:pt x="1083435" y="437437"/>
                </a:lnTo>
                <a:lnTo>
                  <a:pt x="0" y="43743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461308" y="2148168"/>
            <a:ext cx="1113095" cy="449412"/>
          </a:xfrm>
          <a:custGeom>
            <a:avLst/>
            <a:gdLst/>
            <a:ahLst/>
            <a:cxnLst/>
            <a:rect r="r" b="b" t="t" l="l"/>
            <a:pathLst>
              <a:path h="449412" w="1113095">
                <a:moveTo>
                  <a:pt x="0" y="0"/>
                </a:moveTo>
                <a:lnTo>
                  <a:pt x="1113096" y="0"/>
                </a:lnTo>
                <a:lnTo>
                  <a:pt x="1113096" y="449412"/>
                </a:lnTo>
                <a:lnTo>
                  <a:pt x="0" y="44941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904760" y="5723702"/>
            <a:ext cx="1113095" cy="449412"/>
          </a:xfrm>
          <a:custGeom>
            <a:avLst/>
            <a:gdLst/>
            <a:ahLst/>
            <a:cxnLst/>
            <a:rect r="r" b="b" t="t" l="l"/>
            <a:pathLst>
              <a:path h="449412" w="1113095">
                <a:moveTo>
                  <a:pt x="0" y="0"/>
                </a:moveTo>
                <a:lnTo>
                  <a:pt x="1113096" y="0"/>
                </a:lnTo>
                <a:lnTo>
                  <a:pt x="1113096" y="449413"/>
                </a:lnTo>
                <a:lnTo>
                  <a:pt x="0" y="44941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144000" y="5723702"/>
            <a:ext cx="1113095" cy="449412"/>
          </a:xfrm>
          <a:custGeom>
            <a:avLst/>
            <a:gdLst/>
            <a:ahLst/>
            <a:cxnLst/>
            <a:rect r="r" b="b" t="t" l="l"/>
            <a:pathLst>
              <a:path h="449412" w="1113095">
                <a:moveTo>
                  <a:pt x="0" y="0"/>
                </a:moveTo>
                <a:lnTo>
                  <a:pt x="1113095" y="0"/>
                </a:lnTo>
                <a:lnTo>
                  <a:pt x="1113095" y="449413"/>
                </a:lnTo>
                <a:lnTo>
                  <a:pt x="0" y="44941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5400000">
            <a:off x="13143613" y="5653601"/>
            <a:ext cx="286445" cy="2010138"/>
          </a:xfrm>
          <a:custGeom>
            <a:avLst/>
            <a:gdLst/>
            <a:ahLst/>
            <a:cxnLst/>
            <a:rect r="r" b="b" t="t" l="l"/>
            <a:pathLst>
              <a:path h="2010138" w="286445">
                <a:moveTo>
                  <a:pt x="0" y="0"/>
                </a:moveTo>
                <a:lnTo>
                  <a:pt x="286445" y="0"/>
                </a:lnTo>
                <a:lnTo>
                  <a:pt x="286445" y="2010138"/>
                </a:lnTo>
                <a:lnTo>
                  <a:pt x="0" y="20101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5400000">
            <a:off x="13143613" y="5163074"/>
            <a:ext cx="286445" cy="2010138"/>
          </a:xfrm>
          <a:custGeom>
            <a:avLst/>
            <a:gdLst/>
            <a:ahLst/>
            <a:cxnLst/>
            <a:rect r="r" b="b" t="t" l="l"/>
            <a:pathLst>
              <a:path h="2010138" w="286445">
                <a:moveTo>
                  <a:pt x="0" y="0"/>
                </a:moveTo>
                <a:lnTo>
                  <a:pt x="286445" y="0"/>
                </a:lnTo>
                <a:lnTo>
                  <a:pt x="286445" y="2010138"/>
                </a:lnTo>
                <a:lnTo>
                  <a:pt x="0" y="20101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2287425" y="2148168"/>
            <a:ext cx="1314295" cy="626583"/>
          </a:xfrm>
          <a:custGeom>
            <a:avLst/>
            <a:gdLst/>
            <a:ahLst/>
            <a:cxnLst/>
            <a:rect r="r" b="b" t="t" l="l"/>
            <a:pathLst>
              <a:path h="626583" w="1314295">
                <a:moveTo>
                  <a:pt x="0" y="0"/>
                </a:moveTo>
                <a:lnTo>
                  <a:pt x="1314295" y="0"/>
                </a:lnTo>
                <a:lnTo>
                  <a:pt x="1314295" y="626582"/>
                </a:lnTo>
                <a:lnTo>
                  <a:pt x="0" y="62658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7045" t="-29513" r="-5379" b="-28468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2250778" y="2686932"/>
            <a:ext cx="1360102" cy="624639"/>
          </a:xfrm>
          <a:custGeom>
            <a:avLst/>
            <a:gdLst/>
            <a:ahLst/>
            <a:cxnLst/>
            <a:rect r="r" b="b" t="t" l="l"/>
            <a:pathLst>
              <a:path h="624639" w="1360102">
                <a:moveTo>
                  <a:pt x="0" y="0"/>
                </a:moveTo>
                <a:lnTo>
                  <a:pt x="1360102" y="0"/>
                </a:lnTo>
                <a:lnTo>
                  <a:pt x="1360102" y="624639"/>
                </a:lnTo>
                <a:lnTo>
                  <a:pt x="0" y="62463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7429" t="-29093" r="-4310" b="-33616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3569443" y="2628399"/>
            <a:ext cx="455500" cy="450945"/>
          </a:xfrm>
          <a:custGeom>
            <a:avLst/>
            <a:gdLst/>
            <a:ahLst/>
            <a:cxnLst/>
            <a:rect r="r" b="b" t="t" l="l"/>
            <a:pathLst>
              <a:path h="450945" w="455500">
                <a:moveTo>
                  <a:pt x="0" y="0"/>
                </a:moveTo>
                <a:lnTo>
                  <a:pt x="455500" y="0"/>
                </a:lnTo>
                <a:lnTo>
                  <a:pt x="455500" y="450945"/>
                </a:lnTo>
                <a:lnTo>
                  <a:pt x="0" y="45094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3600912" y="2731527"/>
            <a:ext cx="266165" cy="679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03"/>
              </a:lnSpc>
            </a:pPr>
            <a:r>
              <a:rPr lang="en-US" sz="393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19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979342" y="2906871"/>
            <a:ext cx="1397128" cy="679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03"/>
              </a:lnSpc>
            </a:pPr>
            <a:r>
              <a:rPr lang="en-US" sz="393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Nineteen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515845" y="6258681"/>
            <a:ext cx="436299" cy="679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03"/>
              </a:lnSpc>
            </a:pPr>
            <a:r>
              <a:rPr lang="en-US" sz="393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20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072947" y="6419407"/>
            <a:ext cx="1209920" cy="679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03"/>
              </a:lnSpc>
            </a:pPr>
            <a:r>
              <a:rPr lang="en-US" sz="393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Twenty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13974017" y="2874314"/>
            <a:ext cx="455500" cy="450945"/>
          </a:xfrm>
          <a:custGeom>
            <a:avLst/>
            <a:gdLst/>
            <a:ahLst/>
            <a:cxnLst/>
            <a:rect r="r" b="b" t="t" l="l"/>
            <a:pathLst>
              <a:path h="450945" w="455500">
                <a:moveTo>
                  <a:pt x="0" y="0"/>
                </a:moveTo>
                <a:lnTo>
                  <a:pt x="455500" y="0"/>
                </a:lnTo>
                <a:lnTo>
                  <a:pt x="455500" y="450945"/>
                </a:lnTo>
                <a:lnTo>
                  <a:pt x="0" y="45094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3843338" y="2242920"/>
            <a:ext cx="455500" cy="450945"/>
          </a:xfrm>
          <a:custGeom>
            <a:avLst/>
            <a:gdLst/>
            <a:ahLst/>
            <a:cxnLst/>
            <a:rect r="r" b="b" t="t" l="l"/>
            <a:pathLst>
              <a:path h="450945" w="455500">
                <a:moveTo>
                  <a:pt x="0" y="0"/>
                </a:moveTo>
                <a:lnTo>
                  <a:pt x="455500" y="0"/>
                </a:lnTo>
                <a:lnTo>
                  <a:pt x="455500" y="450945"/>
                </a:lnTo>
                <a:lnTo>
                  <a:pt x="0" y="45094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3546251" y="1819425"/>
            <a:ext cx="455500" cy="450945"/>
          </a:xfrm>
          <a:custGeom>
            <a:avLst/>
            <a:gdLst/>
            <a:ahLst/>
            <a:cxnLst/>
            <a:rect r="r" b="b" t="t" l="l"/>
            <a:pathLst>
              <a:path h="450945" w="455500">
                <a:moveTo>
                  <a:pt x="0" y="0"/>
                </a:moveTo>
                <a:lnTo>
                  <a:pt x="455500" y="0"/>
                </a:lnTo>
                <a:lnTo>
                  <a:pt x="455500" y="450945"/>
                </a:lnTo>
                <a:lnTo>
                  <a:pt x="0" y="45094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909855" y="1171501"/>
            <a:ext cx="4216606" cy="3283682"/>
          </a:xfrm>
          <a:custGeom>
            <a:avLst/>
            <a:gdLst/>
            <a:ahLst/>
            <a:cxnLst/>
            <a:rect r="r" b="b" t="t" l="l"/>
            <a:pathLst>
              <a:path h="3283682" w="4216606">
                <a:moveTo>
                  <a:pt x="0" y="0"/>
                </a:moveTo>
                <a:lnTo>
                  <a:pt x="4216607" y="0"/>
                </a:lnTo>
                <a:lnTo>
                  <a:pt x="4216607" y="3283682"/>
                </a:lnTo>
                <a:lnTo>
                  <a:pt x="0" y="32836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909855" y="5038201"/>
            <a:ext cx="4216606" cy="3283682"/>
          </a:xfrm>
          <a:custGeom>
            <a:avLst/>
            <a:gdLst/>
            <a:ahLst/>
            <a:cxnLst/>
            <a:rect r="r" b="b" t="t" l="l"/>
            <a:pathLst>
              <a:path h="3283682" w="4216606">
                <a:moveTo>
                  <a:pt x="0" y="0"/>
                </a:moveTo>
                <a:lnTo>
                  <a:pt x="4216607" y="0"/>
                </a:lnTo>
                <a:lnTo>
                  <a:pt x="4216607" y="3283682"/>
                </a:lnTo>
                <a:lnTo>
                  <a:pt x="0" y="32836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278362" y="1807727"/>
            <a:ext cx="2349543" cy="948628"/>
          </a:xfrm>
          <a:custGeom>
            <a:avLst/>
            <a:gdLst/>
            <a:ahLst/>
            <a:cxnLst/>
            <a:rect r="r" b="b" t="t" l="l"/>
            <a:pathLst>
              <a:path h="948628" w="2349543">
                <a:moveTo>
                  <a:pt x="0" y="0"/>
                </a:moveTo>
                <a:lnTo>
                  <a:pt x="2349542" y="0"/>
                </a:lnTo>
                <a:lnTo>
                  <a:pt x="2349542" y="948627"/>
                </a:lnTo>
                <a:lnTo>
                  <a:pt x="0" y="9486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558857" y="1429181"/>
            <a:ext cx="3758148" cy="3283682"/>
          </a:xfrm>
          <a:custGeom>
            <a:avLst/>
            <a:gdLst/>
            <a:ahLst/>
            <a:cxnLst/>
            <a:rect r="r" b="b" t="t" l="l"/>
            <a:pathLst>
              <a:path h="3283682" w="3758148">
                <a:moveTo>
                  <a:pt x="0" y="0"/>
                </a:moveTo>
                <a:lnTo>
                  <a:pt x="3758148" y="0"/>
                </a:lnTo>
                <a:lnTo>
                  <a:pt x="3758148" y="3283682"/>
                </a:lnTo>
                <a:lnTo>
                  <a:pt x="0" y="32836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543794" y="5038201"/>
            <a:ext cx="3758148" cy="3283682"/>
          </a:xfrm>
          <a:custGeom>
            <a:avLst/>
            <a:gdLst/>
            <a:ahLst/>
            <a:cxnLst/>
            <a:rect r="r" b="b" t="t" l="l"/>
            <a:pathLst>
              <a:path h="3283682" w="3758148">
                <a:moveTo>
                  <a:pt x="0" y="0"/>
                </a:moveTo>
                <a:lnTo>
                  <a:pt x="3758149" y="0"/>
                </a:lnTo>
                <a:lnTo>
                  <a:pt x="3758149" y="3283682"/>
                </a:lnTo>
                <a:lnTo>
                  <a:pt x="0" y="32836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285963" y="5412213"/>
            <a:ext cx="2409671" cy="972905"/>
          </a:xfrm>
          <a:custGeom>
            <a:avLst/>
            <a:gdLst/>
            <a:ahLst/>
            <a:cxnLst/>
            <a:rect r="r" b="b" t="t" l="l"/>
            <a:pathLst>
              <a:path h="972905" w="2409671">
                <a:moveTo>
                  <a:pt x="0" y="0"/>
                </a:moveTo>
                <a:lnTo>
                  <a:pt x="2409671" y="0"/>
                </a:lnTo>
                <a:lnTo>
                  <a:pt x="2409671" y="972905"/>
                </a:lnTo>
                <a:lnTo>
                  <a:pt x="0" y="97290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471581" y="1234534"/>
            <a:ext cx="3189276" cy="3283682"/>
          </a:xfrm>
          <a:custGeom>
            <a:avLst/>
            <a:gdLst/>
            <a:ahLst/>
            <a:cxnLst/>
            <a:rect r="r" b="b" t="t" l="l"/>
            <a:pathLst>
              <a:path h="3283682" w="3189276">
                <a:moveTo>
                  <a:pt x="0" y="0"/>
                </a:moveTo>
                <a:lnTo>
                  <a:pt x="3189277" y="0"/>
                </a:lnTo>
                <a:lnTo>
                  <a:pt x="3189277" y="3283682"/>
                </a:lnTo>
                <a:lnTo>
                  <a:pt x="0" y="32836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471581" y="5101234"/>
            <a:ext cx="3189276" cy="3283682"/>
          </a:xfrm>
          <a:custGeom>
            <a:avLst/>
            <a:gdLst/>
            <a:ahLst/>
            <a:cxnLst/>
            <a:rect r="r" b="b" t="t" l="l"/>
            <a:pathLst>
              <a:path h="3283682" w="3189276">
                <a:moveTo>
                  <a:pt x="0" y="0"/>
                </a:moveTo>
                <a:lnTo>
                  <a:pt x="3189277" y="0"/>
                </a:lnTo>
                <a:lnTo>
                  <a:pt x="3189277" y="3283682"/>
                </a:lnTo>
                <a:lnTo>
                  <a:pt x="0" y="32836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236477" y="2033495"/>
            <a:ext cx="1659485" cy="1035104"/>
          </a:xfrm>
          <a:custGeom>
            <a:avLst/>
            <a:gdLst/>
            <a:ahLst/>
            <a:cxnLst/>
            <a:rect r="r" b="b" t="t" l="l"/>
            <a:pathLst>
              <a:path h="1035104" w="1659485">
                <a:moveTo>
                  <a:pt x="0" y="0"/>
                </a:moveTo>
                <a:lnTo>
                  <a:pt x="1659485" y="0"/>
                </a:lnTo>
                <a:lnTo>
                  <a:pt x="1659485" y="1035104"/>
                </a:lnTo>
                <a:lnTo>
                  <a:pt x="0" y="103510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308369" y="5918647"/>
            <a:ext cx="1587593" cy="998199"/>
          </a:xfrm>
          <a:custGeom>
            <a:avLst/>
            <a:gdLst/>
            <a:ahLst/>
            <a:cxnLst/>
            <a:rect r="r" b="b" t="t" l="l"/>
            <a:pathLst>
              <a:path h="998199" w="1587593">
                <a:moveTo>
                  <a:pt x="0" y="0"/>
                </a:moveTo>
                <a:lnTo>
                  <a:pt x="1587593" y="0"/>
                </a:lnTo>
                <a:lnTo>
                  <a:pt x="1587593" y="998199"/>
                </a:lnTo>
                <a:lnTo>
                  <a:pt x="0" y="99819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782480" y="2402289"/>
            <a:ext cx="238390" cy="7363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32"/>
              </a:lnSpc>
            </a:pPr>
            <a:r>
              <a:rPr lang="en-US" sz="430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6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850341" y="2402289"/>
            <a:ext cx="500819" cy="7363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32"/>
              </a:lnSpc>
            </a:pPr>
            <a:r>
              <a:rPr lang="en-US" sz="430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Six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793454" y="6268989"/>
            <a:ext cx="216442" cy="7363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32"/>
              </a:lnSpc>
            </a:pPr>
            <a:r>
              <a:rPr lang="en-US" sz="430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8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721835" y="6268989"/>
            <a:ext cx="894651" cy="7363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32"/>
              </a:lnSpc>
            </a:pPr>
            <a:r>
              <a:rPr lang="en-US" sz="430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Eight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829269" y="1616346"/>
            <a:ext cx="3846334" cy="2995332"/>
          </a:xfrm>
          <a:custGeom>
            <a:avLst/>
            <a:gdLst/>
            <a:ahLst/>
            <a:cxnLst/>
            <a:rect r="r" b="b" t="t" l="l"/>
            <a:pathLst>
              <a:path h="2995332" w="3846334">
                <a:moveTo>
                  <a:pt x="0" y="0"/>
                </a:moveTo>
                <a:lnTo>
                  <a:pt x="3846334" y="0"/>
                </a:lnTo>
                <a:lnTo>
                  <a:pt x="3846334" y="2995333"/>
                </a:lnTo>
                <a:lnTo>
                  <a:pt x="0" y="29953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829269" y="5143500"/>
            <a:ext cx="3846334" cy="2995332"/>
          </a:xfrm>
          <a:custGeom>
            <a:avLst/>
            <a:gdLst/>
            <a:ahLst/>
            <a:cxnLst/>
            <a:rect r="r" b="b" t="t" l="l"/>
            <a:pathLst>
              <a:path h="2995332" w="3846334">
                <a:moveTo>
                  <a:pt x="0" y="0"/>
                </a:moveTo>
                <a:lnTo>
                  <a:pt x="3846334" y="0"/>
                </a:lnTo>
                <a:lnTo>
                  <a:pt x="3846334" y="2995332"/>
                </a:lnTo>
                <a:lnTo>
                  <a:pt x="0" y="29953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429933" y="1791690"/>
            <a:ext cx="3428134" cy="2995332"/>
          </a:xfrm>
          <a:custGeom>
            <a:avLst/>
            <a:gdLst/>
            <a:ahLst/>
            <a:cxnLst/>
            <a:rect r="r" b="b" t="t" l="l"/>
            <a:pathLst>
              <a:path h="2995332" w="3428134">
                <a:moveTo>
                  <a:pt x="0" y="0"/>
                </a:moveTo>
                <a:lnTo>
                  <a:pt x="3428134" y="0"/>
                </a:lnTo>
                <a:lnTo>
                  <a:pt x="3428134" y="2995333"/>
                </a:lnTo>
                <a:lnTo>
                  <a:pt x="0" y="29953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429933" y="5304226"/>
            <a:ext cx="3428134" cy="2995332"/>
          </a:xfrm>
          <a:custGeom>
            <a:avLst/>
            <a:gdLst/>
            <a:ahLst/>
            <a:cxnLst/>
            <a:rect r="r" b="b" t="t" l="l"/>
            <a:pathLst>
              <a:path h="2995332" w="3428134">
                <a:moveTo>
                  <a:pt x="0" y="0"/>
                </a:moveTo>
                <a:lnTo>
                  <a:pt x="3428134" y="0"/>
                </a:lnTo>
                <a:lnTo>
                  <a:pt x="3428134" y="2995333"/>
                </a:lnTo>
                <a:lnTo>
                  <a:pt x="0" y="29953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832227" y="1616346"/>
            <a:ext cx="2909217" cy="2995332"/>
          </a:xfrm>
          <a:custGeom>
            <a:avLst/>
            <a:gdLst/>
            <a:ahLst/>
            <a:cxnLst/>
            <a:rect r="r" b="b" t="t" l="l"/>
            <a:pathLst>
              <a:path h="2995332" w="2909217">
                <a:moveTo>
                  <a:pt x="0" y="0"/>
                </a:moveTo>
                <a:lnTo>
                  <a:pt x="2909217" y="0"/>
                </a:lnTo>
                <a:lnTo>
                  <a:pt x="2909217" y="2995333"/>
                </a:lnTo>
                <a:lnTo>
                  <a:pt x="0" y="29953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832227" y="5143500"/>
            <a:ext cx="2909217" cy="2995332"/>
          </a:xfrm>
          <a:custGeom>
            <a:avLst/>
            <a:gdLst/>
            <a:ahLst/>
            <a:cxnLst/>
            <a:rect r="r" b="b" t="t" l="l"/>
            <a:pathLst>
              <a:path h="2995332" w="2909217">
                <a:moveTo>
                  <a:pt x="0" y="0"/>
                </a:moveTo>
                <a:lnTo>
                  <a:pt x="2909217" y="0"/>
                </a:lnTo>
                <a:lnTo>
                  <a:pt x="2909217" y="2995332"/>
                </a:lnTo>
                <a:lnTo>
                  <a:pt x="0" y="29953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075033" y="2148168"/>
            <a:ext cx="2137935" cy="863191"/>
          </a:xfrm>
          <a:custGeom>
            <a:avLst/>
            <a:gdLst/>
            <a:ahLst/>
            <a:cxnLst/>
            <a:rect r="r" b="b" t="t" l="l"/>
            <a:pathLst>
              <a:path h="863191" w="2137935">
                <a:moveTo>
                  <a:pt x="0" y="0"/>
                </a:moveTo>
                <a:lnTo>
                  <a:pt x="2137934" y="0"/>
                </a:lnTo>
                <a:lnTo>
                  <a:pt x="2137934" y="863191"/>
                </a:lnTo>
                <a:lnTo>
                  <a:pt x="0" y="86319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527507" y="2315248"/>
            <a:ext cx="1584236" cy="1004009"/>
          </a:xfrm>
          <a:custGeom>
            <a:avLst/>
            <a:gdLst/>
            <a:ahLst/>
            <a:cxnLst/>
            <a:rect r="r" b="b" t="t" l="l"/>
            <a:pathLst>
              <a:path h="1004009" w="1584236">
                <a:moveTo>
                  <a:pt x="0" y="0"/>
                </a:moveTo>
                <a:lnTo>
                  <a:pt x="1584236" y="0"/>
                </a:lnTo>
                <a:lnTo>
                  <a:pt x="1584236" y="1004009"/>
                </a:lnTo>
                <a:lnTo>
                  <a:pt x="0" y="10040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179803" y="5749207"/>
            <a:ext cx="1928394" cy="778589"/>
          </a:xfrm>
          <a:custGeom>
            <a:avLst/>
            <a:gdLst/>
            <a:ahLst/>
            <a:cxnLst/>
            <a:rect r="r" b="b" t="t" l="l"/>
            <a:pathLst>
              <a:path h="778589" w="1928394">
                <a:moveTo>
                  <a:pt x="0" y="0"/>
                </a:moveTo>
                <a:lnTo>
                  <a:pt x="1928394" y="0"/>
                </a:lnTo>
                <a:lnTo>
                  <a:pt x="1928394" y="778589"/>
                </a:lnTo>
                <a:lnTo>
                  <a:pt x="0" y="77858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560311" y="5886919"/>
            <a:ext cx="1518628" cy="914973"/>
          </a:xfrm>
          <a:custGeom>
            <a:avLst/>
            <a:gdLst/>
            <a:ahLst/>
            <a:cxnLst/>
            <a:rect r="r" b="b" t="t" l="l"/>
            <a:pathLst>
              <a:path h="914973" w="1518628">
                <a:moveTo>
                  <a:pt x="0" y="0"/>
                </a:moveTo>
                <a:lnTo>
                  <a:pt x="1518628" y="0"/>
                </a:lnTo>
                <a:lnTo>
                  <a:pt x="1518628" y="914974"/>
                </a:lnTo>
                <a:lnTo>
                  <a:pt x="0" y="91497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627476" y="2731527"/>
            <a:ext cx="213036" cy="679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03"/>
              </a:lnSpc>
            </a:pPr>
            <a:r>
              <a:rPr lang="en-US" sz="393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7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348125" y="2786996"/>
            <a:ext cx="950082" cy="679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03"/>
              </a:lnSpc>
            </a:pPr>
            <a:r>
              <a:rPr lang="en-US" sz="393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Seven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635753" y="6258681"/>
            <a:ext cx="196482" cy="679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03"/>
              </a:lnSpc>
            </a:pPr>
            <a:r>
              <a:rPr lang="en-US" sz="393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9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460147" y="6258681"/>
            <a:ext cx="684437" cy="679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03"/>
              </a:lnSpc>
            </a:pPr>
            <a:r>
              <a:rPr lang="en-US" sz="393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Nine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829269" y="1101391"/>
            <a:ext cx="4336465" cy="3377022"/>
          </a:xfrm>
          <a:custGeom>
            <a:avLst/>
            <a:gdLst/>
            <a:ahLst/>
            <a:cxnLst/>
            <a:rect r="r" b="b" t="t" l="l"/>
            <a:pathLst>
              <a:path h="3377022" w="4336465">
                <a:moveTo>
                  <a:pt x="0" y="0"/>
                </a:moveTo>
                <a:lnTo>
                  <a:pt x="4336465" y="0"/>
                </a:lnTo>
                <a:lnTo>
                  <a:pt x="4336465" y="3377022"/>
                </a:lnTo>
                <a:lnTo>
                  <a:pt x="0" y="33770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829269" y="5078004"/>
            <a:ext cx="4336465" cy="3377022"/>
          </a:xfrm>
          <a:custGeom>
            <a:avLst/>
            <a:gdLst/>
            <a:ahLst/>
            <a:cxnLst/>
            <a:rect r="r" b="b" t="t" l="l"/>
            <a:pathLst>
              <a:path h="3377022" w="4336465">
                <a:moveTo>
                  <a:pt x="0" y="0"/>
                </a:moveTo>
                <a:lnTo>
                  <a:pt x="4336465" y="0"/>
                </a:lnTo>
                <a:lnTo>
                  <a:pt x="4336465" y="3377022"/>
                </a:lnTo>
                <a:lnTo>
                  <a:pt x="0" y="33770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566783" y="1251481"/>
            <a:ext cx="3864975" cy="3377022"/>
          </a:xfrm>
          <a:custGeom>
            <a:avLst/>
            <a:gdLst/>
            <a:ahLst/>
            <a:cxnLst/>
            <a:rect r="r" b="b" t="t" l="l"/>
            <a:pathLst>
              <a:path h="3377022" w="3864975">
                <a:moveTo>
                  <a:pt x="0" y="0"/>
                </a:moveTo>
                <a:lnTo>
                  <a:pt x="3864975" y="0"/>
                </a:lnTo>
                <a:lnTo>
                  <a:pt x="3864975" y="3377022"/>
                </a:lnTo>
                <a:lnTo>
                  <a:pt x="0" y="33770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566783" y="5143500"/>
            <a:ext cx="3864975" cy="3377022"/>
          </a:xfrm>
          <a:custGeom>
            <a:avLst/>
            <a:gdLst/>
            <a:ahLst/>
            <a:cxnLst/>
            <a:rect r="r" b="b" t="t" l="l"/>
            <a:pathLst>
              <a:path h="3377022" w="3864975">
                <a:moveTo>
                  <a:pt x="0" y="0"/>
                </a:moveTo>
                <a:lnTo>
                  <a:pt x="3864975" y="0"/>
                </a:lnTo>
                <a:lnTo>
                  <a:pt x="3864975" y="3377022"/>
                </a:lnTo>
                <a:lnTo>
                  <a:pt x="0" y="33770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832807" y="1101391"/>
            <a:ext cx="3279933" cy="3377022"/>
          </a:xfrm>
          <a:custGeom>
            <a:avLst/>
            <a:gdLst/>
            <a:ahLst/>
            <a:cxnLst/>
            <a:rect r="r" b="b" t="t" l="l"/>
            <a:pathLst>
              <a:path h="3377022" w="3279933">
                <a:moveTo>
                  <a:pt x="0" y="0"/>
                </a:moveTo>
                <a:lnTo>
                  <a:pt x="3279933" y="0"/>
                </a:lnTo>
                <a:lnTo>
                  <a:pt x="3279933" y="3377022"/>
                </a:lnTo>
                <a:lnTo>
                  <a:pt x="0" y="33770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832807" y="5078004"/>
            <a:ext cx="3279933" cy="3377022"/>
          </a:xfrm>
          <a:custGeom>
            <a:avLst/>
            <a:gdLst/>
            <a:ahLst/>
            <a:cxnLst/>
            <a:rect r="r" b="b" t="t" l="l"/>
            <a:pathLst>
              <a:path h="3377022" w="3279933">
                <a:moveTo>
                  <a:pt x="0" y="0"/>
                </a:moveTo>
                <a:lnTo>
                  <a:pt x="3279933" y="0"/>
                </a:lnTo>
                <a:lnTo>
                  <a:pt x="3279933" y="3377022"/>
                </a:lnTo>
                <a:lnTo>
                  <a:pt x="0" y="33770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403330" y="1652759"/>
            <a:ext cx="2141281" cy="885955"/>
          </a:xfrm>
          <a:custGeom>
            <a:avLst/>
            <a:gdLst/>
            <a:ahLst/>
            <a:cxnLst/>
            <a:rect r="r" b="b" t="t" l="l"/>
            <a:pathLst>
              <a:path h="885955" w="2141281">
                <a:moveTo>
                  <a:pt x="0" y="0"/>
                </a:moveTo>
                <a:lnTo>
                  <a:pt x="2141281" y="0"/>
                </a:lnTo>
                <a:lnTo>
                  <a:pt x="2141281" y="885955"/>
                </a:lnTo>
                <a:lnTo>
                  <a:pt x="0" y="88595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400000">
            <a:off x="13050646" y="1673608"/>
            <a:ext cx="844255" cy="1688511"/>
          </a:xfrm>
          <a:custGeom>
            <a:avLst/>
            <a:gdLst/>
            <a:ahLst/>
            <a:cxnLst/>
            <a:rect r="r" b="b" t="t" l="l"/>
            <a:pathLst>
              <a:path h="1688511" w="844255">
                <a:moveTo>
                  <a:pt x="0" y="0"/>
                </a:moveTo>
                <a:lnTo>
                  <a:pt x="844255" y="0"/>
                </a:lnTo>
                <a:lnTo>
                  <a:pt x="844255" y="1688511"/>
                </a:lnTo>
                <a:lnTo>
                  <a:pt x="0" y="168851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972037" y="5947738"/>
            <a:ext cx="1241541" cy="968402"/>
          </a:xfrm>
          <a:custGeom>
            <a:avLst/>
            <a:gdLst/>
            <a:ahLst/>
            <a:cxnLst/>
            <a:rect r="r" b="b" t="t" l="l"/>
            <a:pathLst>
              <a:path h="968402" w="1241541">
                <a:moveTo>
                  <a:pt x="0" y="0"/>
                </a:moveTo>
                <a:lnTo>
                  <a:pt x="1241541" y="0"/>
                </a:lnTo>
                <a:lnTo>
                  <a:pt x="1241541" y="968402"/>
                </a:lnTo>
                <a:lnTo>
                  <a:pt x="0" y="96840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8453931" y="5587827"/>
            <a:ext cx="2090679" cy="844112"/>
          </a:xfrm>
          <a:custGeom>
            <a:avLst/>
            <a:gdLst/>
            <a:ahLst/>
            <a:cxnLst/>
            <a:rect r="r" b="b" t="t" l="l"/>
            <a:pathLst>
              <a:path h="844112" w="2090679">
                <a:moveTo>
                  <a:pt x="0" y="0"/>
                </a:moveTo>
                <a:lnTo>
                  <a:pt x="2090680" y="0"/>
                </a:lnTo>
                <a:lnTo>
                  <a:pt x="2090680" y="844112"/>
                </a:lnTo>
                <a:lnTo>
                  <a:pt x="0" y="84411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674226" y="2360076"/>
            <a:ext cx="350112" cy="7644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04"/>
              </a:lnSpc>
            </a:pPr>
            <a:r>
              <a:rPr lang="en-US" sz="443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10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879039" y="2422614"/>
            <a:ext cx="651269" cy="7644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04"/>
              </a:lnSpc>
            </a:pPr>
            <a:r>
              <a:rPr lang="en-US" sz="443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Ten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736323" y="6336689"/>
            <a:ext cx="225917" cy="7644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04"/>
              </a:lnSpc>
            </a:pPr>
            <a:r>
              <a:rPr lang="en-US" sz="443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5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848503" y="6517896"/>
            <a:ext cx="712341" cy="7644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04"/>
              </a:lnSpc>
            </a:pPr>
            <a:r>
              <a:rPr lang="en-US" sz="443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Five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829269" y="1133990"/>
            <a:ext cx="4317677" cy="3362391"/>
          </a:xfrm>
          <a:custGeom>
            <a:avLst/>
            <a:gdLst/>
            <a:ahLst/>
            <a:cxnLst/>
            <a:rect r="r" b="b" t="t" l="l"/>
            <a:pathLst>
              <a:path h="3362391" w="4317677">
                <a:moveTo>
                  <a:pt x="0" y="0"/>
                </a:moveTo>
                <a:lnTo>
                  <a:pt x="4317677" y="0"/>
                </a:lnTo>
                <a:lnTo>
                  <a:pt x="4317677" y="3362391"/>
                </a:lnTo>
                <a:lnTo>
                  <a:pt x="0" y="33623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829269" y="5093373"/>
            <a:ext cx="4317677" cy="3362391"/>
          </a:xfrm>
          <a:custGeom>
            <a:avLst/>
            <a:gdLst/>
            <a:ahLst/>
            <a:cxnLst/>
            <a:rect r="r" b="b" t="t" l="l"/>
            <a:pathLst>
              <a:path h="3362391" w="4317677">
                <a:moveTo>
                  <a:pt x="0" y="0"/>
                </a:moveTo>
                <a:lnTo>
                  <a:pt x="4317677" y="0"/>
                </a:lnTo>
                <a:lnTo>
                  <a:pt x="4317677" y="3362391"/>
                </a:lnTo>
                <a:lnTo>
                  <a:pt x="0" y="33623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483711" y="1330821"/>
            <a:ext cx="3848230" cy="3362391"/>
          </a:xfrm>
          <a:custGeom>
            <a:avLst/>
            <a:gdLst/>
            <a:ahLst/>
            <a:cxnLst/>
            <a:rect r="r" b="b" t="t" l="l"/>
            <a:pathLst>
              <a:path h="3362391" w="3848230">
                <a:moveTo>
                  <a:pt x="0" y="0"/>
                </a:moveTo>
                <a:lnTo>
                  <a:pt x="3848230" y="0"/>
                </a:lnTo>
                <a:lnTo>
                  <a:pt x="3848230" y="3362391"/>
                </a:lnTo>
                <a:lnTo>
                  <a:pt x="0" y="33623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392647" y="5273796"/>
            <a:ext cx="3848230" cy="3362391"/>
          </a:xfrm>
          <a:custGeom>
            <a:avLst/>
            <a:gdLst/>
            <a:ahLst/>
            <a:cxnLst/>
            <a:rect r="r" b="b" t="t" l="l"/>
            <a:pathLst>
              <a:path h="3362391" w="3848230">
                <a:moveTo>
                  <a:pt x="0" y="0"/>
                </a:moveTo>
                <a:lnTo>
                  <a:pt x="3848230" y="0"/>
                </a:lnTo>
                <a:lnTo>
                  <a:pt x="3848230" y="3362391"/>
                </a:lnTo>
                <a:lnTo>
                  <a:pt x="0" y="33623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829161" y="1133990"/>
            <a:ext cx="3265722" cy="3362391"/>
          </a:xfrm>
          <a:custGeom>
            <a:avLst/>
            <a:gdLst/>
            <a:ahLst/>
            <a:cxnLst/>
            <a:rect r="r" b="b" t="t" l="l"/>
            <a:pathLst>
              <a:path h="3362391" w="3265722">
                <a:moveTo>
                  <a:pt x="0" y="0"/>
                </a:moveTo>
                <a:lnTo>
                  <a:pt x="3265722" y="0"/>
                </a:lnTo>
                <a:lnTo>
                  <a:pt x="3265722" y="3362391"/>
                </a:lnTo>
                <a:lnTo>
                  <a:pt x="0" y="33623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829161" y="5093373"/>
            <a:ext cx="3265722" cy="3362391"/>
          </a:xfrm>
          <a:custGeom>
            <a:avLst/>
            <a:gdLst/>
            <a:ahLst/>
            <a:cxnLst/>
            <a:rect r="r" b="b" t="t" l="l"/>
            <a:pathLst>
              <a:path h="3362391" w="3265722">
                <a:moveTo>
                  <a:pt x="0" y="0"/>
                </a:moveTo>
                <a:lnTo>
                  <a:pt x="3265722" y="0"/>
                </a:lnTo>
                <a:lnTo>
                  <a:pt x="3265722" y="3362391"/>
                </a:lnTo>
                <a:lnTo>
                  <a:pt x="0" y="33623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913075" y="1914122"/>
            <a:ext cx="1097895" cy="1097895"/>
          </a:xfrm>
          <a:custGeom>
            <a:avLst/>
            <a:gdLst/>
            <a:ahLst/>
            <a:cxnLst/>
            <a:rect r="r" b="b" t="t" l="l"/>
            <a:pathLst>
              <a:path h="1097895" w="1097895">
                <a:moveTo>
                  <a:pt x="0" y="0"/>
                </a:moveTo>
                <a:lnTo>
                  <a:pt x="1097894" y="0"/>
                </a:lnTo>
                <a:lnTo>
                  <a:pt x="1097894" y="1097894"/>
                </a:lnTo>
                <a:lnTo>
                  <a:pt x="0" y="10978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850426" y="1719893"/>
            <a:ext cx="1114801" cy="1095292"/>
          </a:xfrm>
          <a:custGeom>
            <a:avLst/>
            <a:gdLst/>
            <a:ahLst/>
            <a:cxnLst/>
            <a:rect r="r" b="b" t="t" l="l"/>
            <a:pathLst>
              <a:path h="1095292" w="1114801">
                <a:moveTo>
                  <a:pt x="0" y="0"/>
                </a:moveTo>
                <a:lnTo>
                  <a:pt x="1114800" y="0"/>
                </a:lnTo>
                <a:lnTo>
                  <a:pt x="1114800" y="1095292"/>
                </a:lnTo>
                <a:lnTo>
                  <a:pt x="0" y="10952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029668" y="5734945"/>
            <a:ext cx="864707" cy="1220046"/>
          </a:xfrm>
          <a:custGeom>
            <a:avLst/>
            <a:gdLst/>
            <a:ahLst/>
            <a:cxnLst/>
            <a:rect r="r" b="b" t="t" l="l"/>
            <a:pathLst>
              <a:path h="1220046" w="864707">
                <a:moveTo>
                  <a:pt x="0" y="0"/>
                </a:moveTo>
                <a:lnTo>
                  <a:pt x="864708" y="0"/>
                </a:lnTo>
                <a:lnTo>
                  <a:pt x="864708" y="1220046"/>
                </a:lnTo>
                <a:lnTo>
                  <a:pt x="0" y="122004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8850426" y="5734945"/>
            <a:ext cx="932673" cy="932673"/>
          </a:xfrm>
          <a:custGeom>
            <a:avLst/>
            <a:gdLst/>
            <a:ahLst/>
            <a:cxnLst/>
            <a:rect r="r" b="b" t="t" l="l"/>
            <a:pathLst>
              <a:path h="932673" w="932673">
                <a:moveTo>
                  <a:pt x="0" y="0"/>
                </a:moveTo>
                <a:lnTo>
                  <a:pt x="932672" y="0"/>
                </a:lnTo>
                <a:lnTo>
                  <a:pt x="932672" y="932673"/>
                </a:lnTo>
                <a:lnTo>
                  <a:pt x="0" y="93267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735118" y="2396334"/>
            <a:ext cx="219489" cy="7519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77"/>
              </a:lnSpc>
            </a:pPr>
            <a:r>
              <a:rPr lang="en-US" sz="4412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4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777728" y="2458600"/>
            <a:ext cx="824642" cy="7519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77"/>
              </a:lnSpc>
            </a:pPr>
            <a:r>
              <a:rPr lang="en-US" sz="4412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Four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805703" y="6355717"/>
            <a:ext cx="78320" cy="7519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77"/>
              </a:lnSpc>
            </a:pPr>
            <a:r>
              <a:rPr lang="en-US" sz="4412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836541" y="6536140"/>
            <a:ext cx="707017" cy="7519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77"/>
              </a:lnSpc>
            </a:pPr>
            <a:r>
              <a:rPr lang="en-US" sz="4412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One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829269" y="1616346"/>
            <a:ext cx="3846334" cy="2995332"/>
          </a:xfrm>
          <a:custGeom>
            <a:avLst/>
            <a:gdLst/>
            <a:ahLst/>
            <a:cxnLst/>
            <a:rect r="r" b="b" t="t" l="l"/>
            <a:pathLst>
              <a:path h="2995332" w="3846334">
                <a:moveTo>
                  <a:pt x="0" y="0"/>
                </a:moveTo>
                <a:lnTo>
                  <a:pt x="3846334" y="0"/>
                </a:lnTo>
                <a:lnTo>
                  <a:pt x="3846334" y="2995333"/>
                </a:lnTo>
                <a:lnTo>
                  <a:pt x="0" y="29953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829269" y="5143500"/>
            <a:ext cx="3846334" cy="2995332"/>
          </a:xfrm>
          <a:custGeom>
            <a:avLst/>
            <a:gdLst/>
            <a:ahLst/>
            <a:cxnLst/>
            <a:rect r="r" b="b" t="t" l="l"/>
            <a:pathLst>
              <a:path h="2995332" w="3846334">
                <a:moveTo>
                  <a:pt x="0" y="0"/>
                </a:moveTo>
                <a:lnTo>
                  <a:pt x="3846334" y="0"/>
                </a:lnTo>
                <a:lnTo>
                  <a:pt x="3846334" y="2995332"/>
                </a:lnTo>
                <a:lnTo>
                  <a:pt x="0" y="29953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429933" y="1791690"/>
            <a:ext cx="3428134" cy="2995332"/>
          </a:xfrm>
          <a:custGeom>
            <a:avLst/>
            <a:gdLst/>
            <a:ahLst/>
            <a:cxnLst/>
            <a:rect r="r" b="b" t="t" l="l"/>
            <a:pathLst>
              <a:path h="2995332" w="3428134">
                <a:moveTo>
                  <a:pt x="0" y="0"/>
                </a:moveTo>
                <a:lnTo>
                  <a:pt x="3428134" y="0"/>
                </a:lnTo>
                <a:lnTo>
                  <a:pt x="3428134" y="2995333"/>
                </a:lnTo>
                <a:lnTo>
                  <a:pt x="0" y="29953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429933" y="5143500"/>
            <a:ext cx="3428134" cy="2995332"/>
          </a:xfrm>
          <a:custGeom>
            <a:avLst/>
            <a:gdLst/>
            <a:ahLst/>
            <a:cxnLst/>
            <a:rect r="r" b="b" t="t" l="l"/>
            <a:pathLst>
              <a:path h="2995332" w="3428134">
                <a:moveTo>
                  <a:pt x="0" y="0"/>
                </a:moveTo>
                <a:lnTo>
                  <a:pt x="3428134" y="0"/>
                </a:lnTo>
                <a:lnTo>
                  <a:pt x="3428134" y="2995332"/>
                </a:lnTo>
                <a:lnTo>
                  <a:pt x="0" y="29953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832227" y="1560877"/>
            <a:ext cx="2909217" cy="2995332"/>
          </a:xfrm>
          <a:custGeom>
            <a:avLst/>
            <a:gdLst/>
            <a:ahLst/>
            <a:cxnLst/>
            <a:rect r="r" b="b" t="t" l="l"/>
            <a:pathLst>
              <a:path h="2995332" w="2909217">
                <a:moveTo>
                  <a:pt x="0" y="0"/>
                </a:moveTo>
                <a:lnTo>
                  <a:pt x="2909217" y="0"/>
                </a:lnTo>
                <a:lnTo>
                  <a:pt x="2909217" y="2995333"/>
                </a:lnTo>
                <a:lnTo>
                  <a:pt x="0" y="29953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832227" y="5143500"/>
            <a:ext cx="2909217" cy="2995332"/>
          </a:xfrm>
          <a:custGeom>
            <a:avLst/>
            <a:gdLst/>
            <a:ahLst/>
            <a:cxnLst/>
            <a:rect r="r" b="b" t="t" l="l"/>
            <a:pathLst>
              <a:path h="2995332" w="2909217">
                <a:moveTo>
                  <a:pt x="0" y="0"/>
                </a:moveTo>
                <a:lnTo>
                  <a:pt x="2909217" y="0"/>
                </a:lnTo>
                <a:lnTo>
                  <a:pt x="2909217" y="2995332"/>
                </a:lnTo>
                <a:lnTo>
                  <a:pt x="0" y="29953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781930" y="5589921"/>
            <a:ext cx="754484" cy="754484"/>
          </a:xfrm>
          <a:custGeom>
            <a:avLst/>
            <a:gdLst/>
            <a:ahLst/>
            <a:cxnLst/>
            <a:rect r="r" b="b" t="t" l="l"/>
            <a:pathLst>
              <a:path h="754484" w="754484">
                <a:moveTo>
                  <a:pt x="0" y="0"/>
                </a:moveTo>
                <a:lnTo>
                  <a:pt x="754484" y="0"/>
                </a:lnTo>
                <a:lnTo>
                  <a:pt x="754484" y="754485"/>
                </a:lnTo>
                <a:lnTo>
                  <a:pt x="0" y="7544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673340" y="6018519"/>
            <a:ext cx="1226991" cy="1838814"/>
          </a:xfrm>
          <a:custGeom>
            <a:avLst/>
            <a:gdLst/>
            <a:ahLst/>
            <a:cxnLst/>
            <a:rect r="r" b="b" t="t" l="l"/>
            <a:pathLst>
              <a:path h="1838814" w="1226991">
                <a:moveTo>
                  <a:pt x="0" y="0"/>
                </a:moveTo>
                <a:lnTo>
                  <a:pt x="1226991" y="0"/>
                </a:lnTo>
                <a:lnTo>
                  <a:pt x="1226991" y="1838815"/>
                </a:lnTo>
                <a:lnTo>
                  <a:pt x="0" y="18388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770356" y="2292485"/>
            <a:ext cx="766058" cy="766058"/>
          </a:xfrm>
          <a:custGeom>
            <a:avLst/>
            <a:gdLst/>
            <a:ahLst/>
            <a:cxnLst/>
            <a:rect r="r" b="b" t="t" l="l"/>
            <a:pathLst>
              <a:path h="766058" w="766058">
                <a:moveTo>
                  <a:pt x="0" y="0"/>
                </a:moveTo>
                <a:lnTo>
                  <a:pt x="766058" y="0"/>
                </a:lnTo>
                <a:lnTo>
                  <a:pt x="766058" y="766058"/>
                </a:lnTo>
                <a:lnTo>
                  <a:pt x="0" y="76605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715529" y="2080273"/>
            <a:ext cx="1184801" cy="1033739"/>
          </a:xfrm>
          <a:custGeom>
            <a:avLst/>
            <a:gdLst/>
            <a:ahLst/>
            <a:cxnLst/>
            <a:rect r="r" b="b" t="t" l="l"/>
            <a:pathLst>
              <a:path h="1033739" w="1184801">
                <a:moveTo>
                  <a:pt x="0" y="0"/>
                </a:moveTo>
                <a:lnTo>
                  <a:pt x="1184802" y="0"/>
                </a:lnTo>
                <a:lnTo>
                  <a:pt x="1184802" y="1033739"/>
                </a:lnTo>
                <a:lnTo>
                  <a:pt x="0" y="103373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631376" y="2731527"/>
            <a:ext cx="205236" cy="679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03"/>
              </a:lnSpc>
            </a:pPr>
            <a:r>
              <a:rPr lang="en-US" sz="393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3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325678" y="2906871"/>
            <a:ext cx="994977" cy="679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03"/>
              </a:lnSpc>
            </a:pPr>
            <a:r>
              <a:rPr lang="en-US" sz="393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Three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636230" y="6258681"/>
            <a:ext cx="195529" cy="679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03"/>
              </a:lnSpc>
            </a:pPr>
            <a:r>
              <a:rPr lang="en-US" sz="393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2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492388" y="6419407"/>
            <a:ext cx="661556" cy="679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03"/>
              </a:lnSpc>
            </a:pPr>
            <a:r>
              <a:rPr lang="en-US" sz="393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Two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850164" y="1298562"/>
            <a:ext cx="4089626" cy="3184796"/>
          </a:xfrm>
          <a:custGeom>
            <a:avLst/>
            <a:gdLst/>
            <a:ahLst/>
            <a:cxnLst/>
            <a:rect r="r" b="b" t="t" l="l"/>
            <a:pathLst>
              <a:path h="3184796" w="4089626">
                <a:moveTo>
                  <a:pt x="0" y="0"/>
                </a:moveTo>
                <a:lnTo>
                  <a:pt x="4089626" y="0"/>
                </a:lnTo>
                <a:lnTo>
                  <a:pt x="4089626" y="3184796"/>
                </a:lnTo>
                <a:lnTo>
                  <a:pt x="0" y="31847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850164" y="5048819"/>
            <a:ext cx="4089626" cy="3184796"/>
          </a:xfrm>
          <a:custGeom>
            <a:avLst/>
            <a:gdLst/>
            <a:ahLst/>
            <a:cxnLst/>
            <a:rect r="r" b="b" t="t" l="l"/>
            <a:pathLst>
              <a:path h="3184796" w="4089626">
                <a:moveTo>
                  <a:pt x="0" y="0"/>
                </a:moveTo>
                <a:lnTo>
                  <a:pt x="4089626" y="0"/>
                </a:lnTo>
                <a:lnTo>
                  <a:pt x="4089626" y="3184797"/>
                </a:lnTo>
                <a:lnTo>
                  <a:pt x="0" y="31847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281811" y="1463382"/>
            <a:ext cx="3644974" cy="3184796"/>
          </a:xfrm>
          <a:custGeom>
            <a:avLst/>
            <a:gdLst/>
            <a:ahLst/>
            <a:cxnLst/>
            <a:rect r="r" b="b" t="t" l="l"/>
            <a:pathLst>
              <a:path h="3184796" w="3644974">
                <a:moveTo>
                  <a:pt x="0" y="0"/>
                </a:moveTo>
                <a:lnTo>
                  <a:pt x="3644975" y="0"/>
                </a:lnTo>
                <a:lnTo>
                  <a:pt x="3644975" y="3184797"/>
                </a:lnTo>
                <a:lnTo>
                  <a:pt x="0" y="31847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302431" y="5143500"/>
            <a:ext cx="3644974" cy="3184796"/>
          </a:xfrm>
          <a:custGeom>
            <a:avLst/>
            <a:gdLst/>
            <a:ahLst/>
            <a:cxnLst/>
            <a:rect r="r" b="b" t="t" l="l"/>
            <a:pathLst>
              <a:path h="3184796" w="3644974">
                <a:moveTo>
                  <a:pt x="0" y="0"/>
                </a:moveTo>
                <a:lnTo>
                  <a:pt x="3644974" y="0"/>
                </a:lnTo>
                <a:lnTo>
                  <a:pt x="3644974" y="3184796"/>
                </a:lnTo>
                <a:lnTo>
                  <a:pt x="0" y="31847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627316" y="1243093"/>
            <a:ext cx="3093234" cy="3184796"/>
          </a:xfrm>
          <a:custGeom>
            <a:avLst/>
            <a:gdLst/>
            <a:ahLst/>
            <a:cxnLst/>
            <a:rect r="r" b="b" t="t" l="l"/>
            <a:pathLst>
              <a:path h="3184796" w="3093234">
                <a:moveTo>
                  <a:pt x="0" y="0"/>
                </a:moveTo>
                <a:lnTo>
                  <a:pt x="3093233" y="0"/>
                </a:lnTo>
                <a:lnTo>
                  <a:pt x="3093233" y="3184796"/>
                </a:lnTo>
                <a:lnTo>
                  <a:pt x="0" y="31847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627316" y="5052328"/>
            <a:ext cx="3093234" cy="3184796"/>
          </a:xfrm>
          <a:custGeom>
            <a:avLst/>
            <a:gdLst/>
            <a:ahLst/>
            <a:cxnLst/>
            <a:rect r="r" b="b" t="t" l="l"/>
            <a:pathLst>
              <a:path h="3184796" w="3093234">
                <a:moveTo>
                  <a:pt x="0" y="0"/>
                </a:moveTo>
                <a:lnTo>
                  <a:pt x="3093233" y="0"/>
                </a:lnTo>
                <a:lnTo>
                  <a:pt x="3093233" y="3184796"/>
                </a:lnTo>
                <a:lnTo>
                  <a:pt x="0" y="31847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316295" y="5541191"/>
            <a:ext cx="788004" cy="788004"/>
          </a:xfrm>
          <a:custGeom>
            <a:avLst/>
            <a:gdLst/>
            <a:ahLst/>
            <a:cxnLst/>
            <a:rect r="r" b="b" t="t" l="l"/>
            <a:pathLst>
              <a:path h="788004" w="788004">
                <a:moveTo>
                  <a:pt x="0" y="0"/>
                </a:moveTo>
                <a:lnTo>
                  <a:pt x="788004" y="0"/>
                </a:lnTo>
                <a:lnTo>
                  <a:pt x="788004" y="788004"/>
                </a:lnTo>
                <a:lnTo>
                  <a:pt x="0" y="78800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207290" y="5541191"/>
            <a:ext cx="788004" cy="788004"/>
          </a:xfrm>
          <a:custGeom>
            <a:avLst/>
            <a:gdLst/>
            <a:ahLst/>
            <a:cxnLst/>
            <a:rect r="r" b="b" t="t" l="l"/>
            <a:pathLst>
              <a:path h="788004" w="788004">
                <a:moveTo>
                  <a:pt x="0" y="0"/>
                </a:moveTo>
                <a:lnTo>
                  <a:pt x="788004" y="0"/>
                </a:lnTo>
                <a:lnTo>
                  <a:pt x="788004" y="788004"/>
                </a:lnTo>
                <a:lnTo>
                  <a:pt x="0" y="78800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400000">
            <a:off x="12729138" y="5396508"/>
            <a:ext cx="932687" cy="1865373"/>
          </a:xfrm>
          <a:custGeom>
            <a:avLst/>
            <a:gdLst/>
            <a:ahLst/>
            <a:cxnLst/>
            <a:rect r="r" b="b" t="t" l="l"/>
            <a:pathLst>
              <a:path h="1865373" w="932687">
                <a:moveTo>
                  <a:pt x="0" y="0"/>
                </a:moveTo>
                <a:lnTo>
                  <a:pt x="932686" y="0"/>
                </a:lnTo>
                <a:lnTo>
                  <a:pt x="932686" y="1865373"/>
                </a:lnTo>
                <a:lnTo>
                  <a:pt x="0" y="186537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400000">
            <a:off x="12675523" y="1603135"/>
            <a:ext cx="968430" cy="1936860"/>
          </a:xfrm>
          <a:custGeom>
            <a:avLst/>
            <a:gdLst/>
            <a:ahLst/>
            <a:cxnLst/>
            <a:rect r="r" b="b" t="t" l="l"/>
            <a:pathLst>
              <a:path h="1936860" w="968430">
                <a:moveTo>
                  <a:pt x="0" y="0"/>
                </a:moveTo>
                <a:lnTo>
                  <a:pt x="968430" y="0"/>
                </a:lnTo>
                <a:lnTo>
                  <a:pt x="968430" y="1936861"/>
                </a:lnTo>
                <a:lnTo>
                  <a:pt x="0" y="193686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8375048" y="1870929"/>
            <a:ext cx="1478731" cy="890935"/>
          </a:xfrm>
          <a:custGeom>
            <a:avLst/>
            <a:gdLst/>
            <a:ahLst/>
            <a:cxnLst/>
            <a:rect r="r" b="b" t="t" l="l"/>
            <a:pathLst>
              <a:path h="890935" w="1478731">
                <a:moveTo>
                  <a:pt x="0" y="0"/>
                </a:moveTo>
                <a:lnTo>
                  <a:pt x="1478731" y="0"/>
                </a:lnTo>
                <a:lnTo>
                  <a:pt x="1478731" y="890935"/>
                </a:lnTo>
                <a:lnTo>
                  <a:pt x="0" y="89093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3737979" y="2489704"/>
            <a:ext cx="148274" cy="7167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51"/>
              </a:lnSpc>
            </a:pPr>
            <a:r>
              <a:rPr lang="en-US" sz="417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11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485587" y="2676139"/>
            <a:ext cx="1095695" cy="7167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51"/>
              </a:lnSpc>
            </a:pPr>
            <a:r>
              <a:rPr lang="en-US" sz="417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Eleven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671122" y="6239961"/>
            <a:ext cx="281987" cy="7167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51"/>
              </a:lnSpc>
            </a:pPr>
            <a:r>
              <a:rPr lang="en-US" sz="417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12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444348" y="6410854"/>
            <a:ext cx="1178172" cy="7167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51"/>
              </a:lnSpc>
            </a:pPr>
            <a:r>
              <a:rPr lang="en-US" sz="417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Twelve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774893" y="1287853"/>
            <a:ext cx="4215838" cy="3283084"/>
          </a:xfrm>
          <a:custGeom>
            <a:avLst/>
            <a:gdLst/>
            <a:ahLst/>
            <a:cxnLst/>
            <a:rect r="r" b="b" t="t" l="l"/>
            <a:pathLst>
              <a:path h="3283084" w="4215838">
                <a:moveTo>
                  <a:pt x="0" y="0"/>
                </a:moveTo>
                <a:lnTo>
                  <a:pt x="4215837" y="0"/>
                </a:lnTo>
                <a:lnTo>
                  <a:pt x="4215837" y="3283084"/>
                </a:lnTo>
                <a:lnTo>
                  <a:pt x="0" y="3283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774893" y="5153849"/>
            <a:ext cx="4215838" cy="3283084"/>
          </a:xfrm>
          <a:custGeom>
            <a:avLst/>
            <a:gdLst/>
            <a:ahLst/>
            <a:cxnLst/>
            <a:rect r="r" b="b" t="t" l="l"/>
            <a:pathLst>
              <a:path h="3283084" w="4215838">
                <a:moveTo>
                  <a:pt x="0" y="0"/>
                </a:moveTo>
                <a:lnTo>
                  <a:pt x="4215837" y="0"/>
                </a:lnTo>
                <a:lnTo>
                  <a:pt x="4215837" y="3283083"/>
                </a:lnTo>
                <a:lnTo>
                  <a:pt x="0" y="32830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537089" y="1281605"/>
            <a:ext cx="3757463" cy="3283084"/>
          </a:xfrm>
          <a:custGeom>
            <a:avLst/>
            <a:gdLst/>
            <a:ahLst/>
            <a:cxnLst/>
            <a:rect r="r" b="b" t="t" l="l"/>
            <a:pathLst>
              <a:path h="3283084" w="3757463">
                <a:moveTo>
                  <a:pt x="0" y="0"/>
                </a:moveTo>
                <a:lnTo>
                  <a:pt x="3757463" y="0"/>
                </a:lnTo>
                <a:lnTo>
                  <a:pt x="3757463" y="3283084"/>
                </a:lnTo>
                <a:lnTo>
                  <a:pt x="0" y="32830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537089" y="4970078"/>
            <a:ext cx="3757463" cy="3283084"/>
          </a:xfrm>
          <a:custGeom>
            <a:avLst/>
            <a:gdLst/>
            <a:ahLst/>
            <a:cxnLst/>
            <a:rect r="r" b="b" t="t" l="l"/>
            <a:pathLst>
              <a:path h="3283084" w="3757463">
                <a:moveTo>
                  <a:pt x="0" y="0"/>
                </a:moveTo>
                <a:lnTo>
                  <a:pt x="3757463" y="0"/>
                </a:lnTo>
                <a:lnTo>
                  <a:pt x="3757463" y="3283084"/>
                </a:lnTo>
                <a:lnTo>
                  <a:pt x="0" y="32830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840911" y="1043285"/>
            <a:ext cx="3188695" cy="3283084"/>
          </a:xfrm>
          <a:custGeom>
            <a:avLst/>
            <a:gdLst/>
            <a:ahLst/>
            <a:cxnLst/>
            <a:rect r="r" b="b" t="t" l="l"/>
            <a:pathLst>
              <a:path h="3283084" w="3188695">
                <a:moveTo>
                  <a:pt x="0" y="0"/>
                </a:moveTo>
                <a:lnTo>
                  <a:pt x="3188695" y="0"/>
                </a:lnTo>
                <a:lnTo>
                  <a:pt x="3188695" y="3283084"/>
                </a:lnTo>
                <a:lnTo>
                  <a:pt x="0" y="32830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840911" y="4970078"/>
            <a:ext cx="3188695" cy="3283084"/>
          </a:xfrm>
          <a:custGeom>
            <a:avLst/>
            <a:gdLst/>
            <a:ahLst/>
            <a:cxnLst/>
            <a:rect r="r" b="b" t="t" l="l"/>
            <a:pathLst>
              <a:path h="3283084" w="3188695">
                <a:moveTo>
                  <a:pt x="0" y="0"/>
                </a:moveTo>
                <a:lnTo>
                  <a:pt x="3188695" y="0"/>
                </a:lnTo>
                <a:lnTo>
                  <a:pt x="3188695" y="3283084"/>
                </a:lnTo>
                <a:lnTo>
                  <a:pt x="0" y="32830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771135" y="1686994"/>
            <a:ext cx="1270094" cy="1017663"/>
          </a:xfrm>
          <a:custGeom>
            <a:avLst/>
            <a:gdLst/>
            <a:ahLst/>
            <a:cxnLst/>
            <a:rect r="r" b="b" t="t" l="l"/>
            <a:pathLst>
              <a:path h="1017663" w="1270094">
                <a:moveTo>
                  <a:pt x="0" y="0"/>
                </a:moveTo>
                <a:lnTo>
                  <a:pt x="1270095" y="0"/>
                </a:lnTo>
                <a:lnTo>
                  <a:pt x="1270095" y="1017664"/>
                </a:lnTo>
                <a:lnTo>
                  <a:pt x="0" y="101766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790412" y="5354964"/>
            <a:ext cx="1250818" cy="1002218"/>
          </a:xfrm>
          <a:custGeom>
            <a:avLst/>
            <a:gdLst/>
            <a:ahLst/>
            <a:cxnLst/>
            <a:rect r="r" b="b" t="t" l="l"/>
            <a:pathLst>
              <a:path h="1002218" w="1250818">
                <a:moveTo>
                  <a:pt x="0" y="0"/>
                </a:moveTo>
                <a:lnTo>
                  <a:pt x="1250818" y="0"/>
                </a:lnTo>
                <a:lnTo>
                  <a:pt x="1250818" y="1002218"/>
                </a:lnTo>
                <a:lnTo>
                  <a:pt x="0" y="100221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400000">
            <a:off x="12921415" y="5320318"/>
            <a:ext cx="1012489" cy="1922447"/>
          </a:xfrm>
          <a:custGeom>
            <a:avLst/>
            <a:gdLst/>
            <a:ahLst/>
            <a:cxnLst/>
            <a:rect r="r" b="b" t="t" l="l"/>
            <a:pathLst>
              <a:path h="1922447" w="1012489">
                <a:moveTo>
                  <a:pt x="0" y="0"/>
                </a:moveTo>
                <a:lnTo>
                  <a:pt x="1012489" y="0"/>
                </a:lnTo>
                <a:lnTo>
                  <a:pt x="1012489" y="1922448"/>
                </a:lnTo>
                <a:lnTo>
                  <a:pt x="0" y="19224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400000">
            <a:off x="12918311" y="1465689"/>
            <a:ext cx="1005583" cy="1909334"/>
          </a:xfrm>
          <a:custGeom>
            <a:avLst/>
            <a:gdLst/>
            <a:ahLst/>
            <a:cxnLst/>
            <a:rect r="r" b="b" t="t" l="l"/>
            <a:pathLst>
              <a:path h="1909334" w="1005583">
                <a:moveTo>
                  <a:pt x="0" y="0"/>
                </a:moveTo>
                <a:lnTo>
                  <a:pt x="1005583" y="0"/>
                </a:lnTo>
                <a:lnTo>
                  <a:pt x="1005583" y="1909334"/>
                </a:lnTo>
                <a:lnTo>
                  <a:pt x="0" y="190933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615819" y="2518401"/>
            <a:ext cx="301424" cy="736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31"/>
              </a:lnSpc>
            </a:pPr>
            <a:r>
              <a:rPr lang="en-US" sz="4308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13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130708" y="2710590"/>
            <a:ext cx="1532961" cy="736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31"/>
              </a:lnSpc>
            </a:pPr>
            <a:r>
              <a:rPr lang="en-US" sz="4308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Thirteen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621186" y="6384396"/>
            <a:ext cx="290690" cy="736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31"/>
              </a:lnSpc>
            </a:pPr>
            <a:r>
              <a:rPr lang="en-US" sz="4308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14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101307" y="6560563"/>
            <a:ext cx="1591764" cy="736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31"/>
              </a:lnSpc>
            </a:pPr>
            <a:r>
              <a:rPr lang="en-US" sz="4308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Fourteen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829269" y="1616346"/>
            <a:ext cx="3846334" cy="2995332"/>
          </a:xfrm>
          <a:custGeom>
            <a:avLst/>
            <a:gdLst/>
            <a:ahLst/>
            <a:cxnLst/>
            <a:rect r="r" b="b" t="t" l="l"/>
            <a:pathLst>
              <a:path h="2995332" w="3846334">
                <a:moveTo>
                  <a:pt x="0" y="0"/>
                </a:moveTo>
                <a:lnTo>
                  <a:pt x="3846334" y="0"/>
                </a:lnTo>
                <a:lnTo>
                  <a:pt x="3846334" y="2995333"/>
                </a:lnTo>
                <a:lnTo>
                  <a:pt x="0" y="29953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829269" y="5143500"/>
            <a:ext cx="3846334" cy="2995332"/>
          </a:xfrm>
          <a:custGeom>
            <a:avLst/>
            <a:gdLst/>
            <a:ahLst/>
            <a:cxnLst/>
            <a:rect r="r" b="b" t="t" l="l"/>
            <a:pathLst>
              <a:path h="2995332" w="3846334">
                <a:moveTo>
                  <a:pt x="0" y="0"/>
                </a:moveTo>
                <a:lnTo>
                  <a:pt x="3846334" y="0"/>
                </a:lnTo>
                <a:lnTo>
                  <a:pt x="3846334" y="2995332"/>
                </a:lnTo>
                <a:lnTo>
                  <a:pt x="0" y="29953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429933" y="1791690"/>
            <a:ext cx="3428134" cy="2995332"/>
          </a:xfrm>
          <a:custGeom>
            <a:avLst/>
            <a:gdLst/>
            <a:ahLst/>
            <a:cxnLst/>
            <a:rect r="r" b="b" t="t" l="l"/>
            <a:pathLst>
              <a:path h="2995332" w="3428134">
                <a:moveTo>
                  <a:pt x="0" y="0"/>
                </a:moveTo>
                <a:lnTo>
                  <a:pt x="3428134" y="0"/>
                </a:lnTo>
                <a:lnTo>
                  <a:pt x="3428134" y="2995333"/>
                </a:lnTo>
                <a:lnTo>
                  <a:pt x="0" y="29953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429933" y="5143500"/>
            <a:ext cx="3428134" cy="2995332"/>
          </a:xfrm>
          <a:custGeom>
            <a:avLst/>
            <a:gdLst/>
            <a:ahLst/>
            <a:cxnLst/>
            <a:rect r="r" b="b" t="t" l="l"/>
            <a:pathLst>
              <a:path h="2995332" w="3428134">
                <a:moveTo>
                  <a:pt x="0" y="0"/>
                </a:moveTo>
                <a:lnTo>
                  <a:pt x="3428134" y="0"/>
                </a:lnTo>
                <a:lnTo>
                  <a:pt x="3428134" y="2995332"/>
                </a:lnTo>
                <a:lnTo>
                  <a:pt x="0" y="29953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832227" y="1560877"/>
            <a:ext cx="2909217" cy="2995332"/>
          </a:xfrm>
          <a:custGeom>
            <a:avLst/>
            <a:gdLst/>
            <a:ahLst/>
            <a:cxnLst/>
            <a:rect r="r" b="b" t="t" l="l"/>
            <a:pathLst>
              <a:path h="2995332" w="2909217">
                <a:moveTo>
                  <a:pt x="0" y="0"/>
                </a:moveTo>
                <a:lnTo>
                  <a:pt x="2909217" y="0"/>
                </a:lnTo>
                <a:lnTo>
                  <a:pt x="2909217" y="2995333"/>
                </a:lnTo>
                <a:lnTo>
                  <a:pt x="0" y="29953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832227" y="5143500"/>
            <a:ext cx="2909217" cy="2995332"/>
          </a:xfrm>
          <a:custGeom>
            <a:avLst/>
            <a:gdLst/>
            <a:ahLst/>
            <a:cxnLst/>
            <a:rect r="r" b="b" t="t" l="l"/>
            <a:pathLst>
              <a:path h="2995332" w="2909217">
                <a:moveTo>
                  <a:pt x="0" y="0"/>
                </a:moveTo>
                <a:lnTo>
                  <a:pt x="2909217" y="0"/>
                </a:lnTo>
                <a:lnTo>
                  <a:pt x="2909217" y="2995332"/>
                </a:lnTo>
                <a:lnTo>
                  <a:pt x="0" y="29953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564118" y="2148168"/>
            <a:ext cx="1159764" cy="929261"/>
          </a:xfrm>
          <a:custGeom>
            <a:avLst/>
            <a:gdLst/>
            <a:ahLst/>
            <a:cxnLst/>
            <a:rect r="r" b="b" t="t" l="l"/>
            <a:pathLst>
              <a:path h="929261" w="1159764">
                <a:moveTo>
                  <a:pt x="0" y="0"/>
                </a:moveTo>
                <a:lnTo>
                  <a:pt x="1159764" y="0"/>
                </a:lnTo>
                <a:lnTo>
                  <a:pt x="1159764" y="929261"/>
                </a:lnTo>
                <a:lnTo>
                  <a:pt x="0" y="92926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404095" y="2472984"/>
            <a:ext cx="882740" cy="688537"/>
          </a:xfrm>
          <a:custGeom>
            <a:avLst/>
            <a:gdLst/>
            <a:ahLst/>
            <a:cxnLst/>
            <a:rect r="r" b="b" t="t" l="l"/>
            <a:pathLst>
              <a:path h="688537" w="882740">
                <a:moveTo>
                  <a:pt x="0" y="0"/>
                </a:moveTo>
                <a:lnTo>
                  <a:pt x="882740" y="0"/>
                </a:lnTo>
                <a:lnTo>
                  <a:pt x="882740" y="688537"/>
                </a:lnTo>
                <a:lnTo>
                  <a:pt x="0" y="68853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393813" y="2472984"/>
            <a:ext cx="882740" cy="688537"/>
          </a:xfrm>
          <a:custGeom>
            <a:avLst/>
            <a:gdLst/>
            <a:ahLst/>
            <a:cxnLst/>
            <a:rect r="r" b="b" t="t" l="l"/>
            <a:pathLst>
              <a:path h="688537" w="882740">
                <a:moveTo>
                  <a:pt x="0" y="0"/>
                </a:moveTo>
                <a:lnTo>
                  <a:pt x="882740" y="0"/>
                </a:lnTo>
                <a:lnTo>
                  <a:pt x="882740" y="688537"/>
                </a:lnTo>
                <a:lnTo>
                  <a:pt x="0" y="68853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845465" y="3586117"/>
            <a:ext cx="882740" cy="688537"/>
          </a:xfrm>
          <a:custGeom>
            <a:avLst/>
            <a:gdLst/>
            <a:ahLst/>
            <a:cxnLst/>
            <a:rect r="r" b="b" t="t" l="l"/>
            <a:pathLst>
              <a:path h="688537" w="882740">
                <a:moveTo>
                  <a:pt x="0" y="0"/>
                </a:moveTo>
                <a:lnTo>
                  <a:pt x="882740" y="0"/>
                </a:lnTo>
                <a:lnTo>
                  <a:pt x="882740" y="688537"/>
                </a:lnTo>
                <a:lnTo>
                  <a:pt x="0" y="68853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8564118" y="5483663"/>
            <a:ext cx="1205617" cy="966000"/>
          </a:xfrm>
          <a:custGeom>
            <a:avLst/>
            <a:gdLst/>
            <a:ahLst/>
            <a:cxnLst/>
            <a:rect r="r" b="b" t="t" l="l"/>
            <a:pathLst>
              <a:path h="966000" w="1205617">
                <a:moveTo>
                  <a:pt x="0" y="0"/>
                </a:moveTo>
                <a:lnTo>
                  <a:pt x="1205617" y="0"/>
                </a:lnTo>
                <a:lnTo>
                  <a:pt x="1205617" y="966000"/>
                </a:lnTo>
                <a:lnTo>
                  <a:pt x="0" y="9660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5400000">
            <a:off x="12790291" y="5401601"/>
            <a:ext cx="993088" cy="1885610"/>
          </a:xfrm>
          <a:custGeom>
            <a:avLst/>
            <a:gdLst/>
            <a:ahLst/>
            <a:cxnLst/>
            <a:rect r="r" b="b" t="t" l="l"/>
            <a:pathLst>
              <a:path h="1885610" w="993088">
                <a:moveTo>
                  <a:pt x="0" y="0"/>
                </a:moveTo>
                <a:lnTo>
                  <a:pt x="993088" y="0"/>
                </a:lnTo>
                <a:lnTo>
                  <a:pt x="993088" y="1885610"/>
                </a:lnTo>
                <a:lnTo>
                  <a:pt x="0" y="18856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3598962" y="2731527"/>
            <a:ext cx="270065" cy="679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03"/>
              </a:lnSpc>
            </a:pPr>
            <a:r>
              <a:rPr lang="en-US" sz="393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15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094398" y="2906871"/>
            <a:ext cx="1167018" cy="679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03"/>
              </a:lnSpc>
            </a:pPr>
            <a:r>
              <a:rPr lang="en-US" sz="393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Fifteen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590425" y="6258681"/>
            <a:ext cx="287139" cy="679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03"/>
              </a:lnSpc>
            </a:pPr>
            <a:r>
              <a:rPr lang="en-US" sz="393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16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093401" y="6419407"/>
            <a:ext cx="1169012" cy="679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03"/>
              </a:lnSpc>
            </a:pPr>
            <a:r>
              <a:rPr lang="en-US" sz="393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Sixteen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DAG4V5l3z44</dc:identifier>
  <dcterms:modified xsi:type="dcterms:W3CDTF">2011-08-01T06:04:30Z</dcterms:modified>
  <cp:revision>1</cp:revision>
  <dc:title>mittens,hats,scarf numbers</dc:title>
</cp:coreProperties>
</file>