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 id="2147483688" r:id="rId6"/>
    <p:sldMasterId id="2147483703" r:id="rId7"/>
  </p:sldMasterIdLst>
  <p:notesMasterIdLst>
    <p:notesMasterId r:id="rId47"/>
  </p:notesMasterIdLst>
  <p:sldIdLst>
    <p:sldId id="2247" r:id="rId8"/>
    <p:sldId id="3795" r:id="rId9"/>
    <p:sldId id="3895" r:id="rId10"/>
    <p:sldId id="3869" r:id="rId11"/>
    <p:sldId id="3660" r:id="rId12"/>
    <p:sldId id="3870" r:id="rId13"/>
    <p:sldId id="3667" r:id="rId14"/>
    <p:sldId id="3871" r:id="rId15"/>
    <p:sldId id="3669" r:id="rId16"/>
    <p:sldId id="3670" r:id="rId17"/>
    <p:sldId id="3671" r:id="rId18"/>
    <p:sldId id="3872" r:id="rId19"/>
    <p:sldId id="3679" r:id="rId20"/>
    <p:sldId id="3680" r:id="rId21"/>
    <p:sldId id="3873" r:id="rId22"/>
    <p:sldId id="3694" r:id="rId23"/>
    <p:sldId id="3851" r:id="rId24"/>
    <p:sldId id="3696" r:id="rId25"/>
    <p:sldId id="3882" r:id="rId26"/>
    <p:sldId id="3883" r:id="rId27"/>
    <p:sldId id="3701" r:id="rId28"/>
    <p:sldId id="3702" r:id="rId29"/>
    <p:sldId id="3852" r:id="rId30"/>
    <p:sldId id="3697" r:id="rId31"/>
    <p:sldId id="3884" r:id="rId32"/>
    <p:sldId id="3885" r:id="rId33"/>
    <p:sldId id="3875" r:id="rId34"/>
    <p:sldId id="3714" r:id="rId35"/>
    <p:sldId id="3716" r:id="rId36"/>
    <p:sldId id="3876" r:id="rId37"/>
    <p:sldId id="3728" r:id="rId38"/>
    <p:sldId id="3886" r:id="rId39"/>
    <p:sldId id="3887" r:id="rId40"/>
    <p:sldId id="3888" r:id="rId41"/>
    <p:sldId id="3889" r:id="rId42"/>
    <p:sldId id="3890" r:id="rId43"/>
    <p:sldId id="3894" r:id="rId44"/>
    <p:sldId id="3877" r:id="rId45"/>
    <p:sldId id="380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D440B4-3DE7-CC5A-35B9-8C5FCF5FE38B}" name="Armelle Richardson" initials="AR" userId="S::19171@publicboard.ca::ed90aa2c-e487-4148-b7b3-66529cf1e6b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054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814C05-0CD0-BD73-E9F6-82BB93764B3D}" v="5" dt="2024-12-03T04:34:15.641"/>
    <p1510:client id="{D85118D5-FE54-0BD9-1BE5-5C24A89EDE28}" v="10" dt="2024-12-03T04:45:01.126"/>
    <p1510:client id="{F38A21C8-AEFD-FA3C-C7E8-3B10E1011FB9}" v="2" dt="2024-12-03T04:48:04.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LeClair" userId="S::28442@publicboard.ca::1751f024-5570-407d-b99f-fcaad06a35cb" providerId="AD" clId="Web-{2049F329-38B6-5A07-BCAD-F268961DB622}"/>
    <pc:docChg chg="addSld delSld modSld sldOrd">
      <pc:chgData name="Alexandra LeClair" userId="S::28442@publicboard.ca::1751f024-5570-407d-b99f-fcaad06a35cb" providerId="AD" clId="Web-{2049F329-38B6-5A07-BCAD-F268961DB622}" dt="2024-06-17T14:32:11.558" v="172"/>
      <pc:docMkLst>
        <pc:docMk/>
      </pc:docMkLst>
      <pc:sldChg chg="del">
        <pc:chgData name="Alexandra LeClair" userId="S::28442@publicboard.ca::1751f024-5570-407d-b99f-fcaad06a35cb" providerId="AD" clId="Web-{2049F329-38B6-5A07-BCAD-F268961DB622}" dt="2024-06-17T14:30:27.636" v="156"/>
        <pc:sldMkLst>
          <pc:docMk/>
          <pc:sldMk cId="1032090984" sldId="265"/>
        </pc:sldMkLst>
      </pc:sldChg>
      <pc:sldChg chg="del">
        <pc:chgData name="Alexandra LeClair" userId="S::28442@publicboard.ca::1751f024-5570-407d-b99f-fcaad06a35cb" providerId="AD" clId="Web-{2049F329-38B6-5A07-BCAD-F268961DB622}" dt="2024-06-17T14:28:03.230" v="145"/>
        <pc:sldMkLst>
          <pc:docMk/>
          <pc:sldMk cId="3115296077" sldId="357"/>
        </pc:sldMkLst>
      </pc:sldChg>
      <pc:sldChg chg="modSp">
        <pc:chgData name="Alexandra LeClair" userId="S::28442@publicboard.ca::1751f024-5570-407d-b99f-fcaad06a35cb" providerId="AD" clId="Web-{2049F329-38B6-5A07-BCAD-F268961DB622}" dt="2024-06-17T14:12:41.620" v="5" actId="20577"/>
        <pc:sldMkLst>
          <pc:docMk/>
          <pc:sldMk cId="3650362599" sldId="2247"/>
        </pc:sldMkLst>
      </pc:sldChg>
      <pc:sldChg chg="add del">
        <pc:chgData name="Alexandra LeClair" userId="S::28442@publicboard.ca::1751f024-5570-407d-b99f-fcaad06a35cb" providerId="AD" clId="Web-{2049F329-38B6-5A07-BCAD-F268961DB622}" dt="2024-06-17T14:25:41.933" v="135"/>
        <pc:sldMkLst>
          <pc:docMk/>
          <pc:sldMk cId="1006539213" sldId="3240"/>
        </pc:sldMkLst>
      </pc:sldChg>
      <pc:sldChg chg="modSp">
        <pc:chgData name="Alexandra LeClair" userId="S::28442@publicboard.ca::1751f024-5570-407d-b99f-fcaad06a35cb" providerId="AD" clId="Web-{2049F329-38B6-5A07-BCAD-F268961DB622}" dt="2024-06-17T14:12:55.885" v="13" actId="20577"/>
        <pc:sldMkLst>
          <pc:docMk/>
          <pc:sldMk cId="2238961411" sldId="3660"/>
        </pc:sldMkLst>
      </pc:sldChg>
      <pc:sldChg chg="modSp">
        <pc:chgData name="Alexandra LeClair" userId="S::28442@publicboard.ca::1751f024-5570-407d-b99f-fcaad06a35cb" providerId="AD" clId="Web-{2049F329-38B6-5A07-BCAD-F268961DB622}" dt="2024-06-17T14:13:18.526" v="14" actId="20577"/>
        <pc:sldMkLst>
          <pc:docMk/>
          <pc:sldMk cId="3610250755" sldId="3670"/>
        </pc:sldMkLst>
      </pc:sldChg>
      <pc:sldChg chg="modSp">
        <pc:chgData name="Alexandra LeClair" userId="S::28442@publicboard.ca::1751f024-5570-407d-b99f-fcaad06a35cb" providerId="AD" clId="Web-{2049F329-38B6-5A07-BCAD-F268961DB622}" dt="2024-06-17T14:13:21.463" v="16" actId="20577"/>
        <pc:sldMkLst>
          <pc:docMk/>
          <pc:sldMk cId="2745043445" sldId="3671"/>
        </pc:sldMkLst>
      </pc:sldChg>
      <pc:sldChg chg="del">
        <pc:chgData name="Alexandra LeClair" userId="S::28442@publicboard.ca::1751f024-5570-407d-b99f-fcaad06a35cb" providerId="AD" clId="Web-{2049F329-38B6-5A07-BCAD-F268961DB622}" dt="2024-06-17T14:13:26.995" v="17"/>
        <pc:sldMkLst>
          <pc:docMk/>
          <pc:sldMk cId="748037741" sldId="3672"/>
        </pc:sldMkLst>
      </pc:sldChg>
      <pc:sldChg chg="del">
        <pc:chgData name="Alexandra LeClair" userId="S::28442@publicboard.ca::1751f024-5570-407d-b99f-fcaad06a35cb" providerId="AD" clId="Web-{2049F329-38B6-5A07-BCAD-F268961DB622}" dt="2024-06-17T14:13:27.135" v="18"/>
        <pc:sldMkLst>
          <pc:docMk/>
          <pc:sldMk cId="3561174613" sldId="3673"/>
        </pc:sldMkLst>
      </pc:sldChg>
      <pc:sldChg chg="del">
        <pc:chgData name="Alexandra LeClair" userId="S::28442@publicboard.ca::1751f024-5570-407d-b99f-fcaad06a35cb" providerId="AD" clId="Web-{2049F329-38B6-5A07-BCAD-F268961DB622}" dt="2024-06-17T14:13:27.573" v="19"/>
        <pc:sldMkLst>
          <pc:docMk/>
          <pc:sldMk cId="2305579693" sldId="3674"/>
        </pc:sldMkLst>
      </pc:sldChg>
      <pc:sldChg chg="del">
        <pc:chgData name="Alexandra LeClair" userId="S::28442@publicboard.ca::1751f024-5570-407d-b99f-fcaad06a35cb" providerId="AD" clId="Web-{2049F329-38B6-5A07-BCAD-F268961DB622}" dt="2024-06-17T14:13:28.385" v="20"/>
        <pc:sldMkLst>
          <pc:docMk/>
          <pc:sldMk cId="2324377141" sldId="3675"/>
        </pc:sldMkLst>
      </pc:sldChg>
      <pc:sldChg chg="del">
        <pc:chgData name="Alexandra LeClair" userId="S::28442@publicboard.ca::1751f024-5570-407d-b99f-fcaad06a35cb" providerId="AD" clId="Web-{2049F329-38B6-5A07-BCAD-F268961DB622}" dt="2024-06-17T14:13:29.026" v="21"/>
        <pc:sldMkLst>
          <pc:docMk/>
          <pc:sldMk cId="3220171710" sldId="3676"/>
        </pc:sldMkLst>
      </pc:sldChg>
      <pc:sldChg chg="del">
        <pc:chgData name="Alexandra LeClair" userId="S::28442@publicboard.ca::1751f024-5570-407d-b99f-fcaad06a35cb" providerId="AD" clId="Web-{2049F329-38B6-5A07-BCAD-F268961DB622}" dt="2024-06-17T14:13:29.713" v="22"/>
        <pc:sldMkLst>
          <pc:docMk/>
          <pc:sldMk cId="2625711693" sldId="3677"/>
        </pc:sldMkLst>
      </pc:sldChg>
      <pc:sldChg chg="addSp delSp modSp">
        <pc:chgData name="Alexandra LeClair" userId="S::28442@publicboard.ca::1751f024-5570-407d-b99f-fcaad06a35cb" providerId="AD" clId="Web-{2049F329-38B6-5A07-BCAD-F268961DB622}" dt="2024-06-17T14:19:10.464" v="73"/>
        <pc:sldMkLst>
          <pc:docMk/>
          <pc:sldMk cId="659213713" sldId="3696"/>
        </pc:sldMkLst>
      </pc:sldChg>
      <pc:sldChg chg="addSp delSp">
        <pc:chgData name="Alexandra LeClair" userId="S::28442@publicboard.ca::1751f024-5570-407d-b99f-fcaad06a35cb" providerId="AD" clId="Web-{2049F329-38B6-5A07-BCAD-F268961DB622}" dt="2024-06-17T14:24:01.386" v="122"/>
        <pc:sldMkLst>
          <pc:docMk/>
          <pc:sldMk cId="1052911869" sldId="3697"/>
        </pc:sldMkLst>
      </pc:sldChg>
      <pc:sldChg chg="addSp delSp modSp">
        <pc:chgData name="Alexandra LeClair" userId="S::28442@publicboard.ca::1751f024-5570-407d-b99f-fcaad06a35cb" providerId="AD" clId="Web-{2049F329-38B6-5A07-BCAD-F268961DB622}" dt="2024-06-17T14:21:33.526" v="108" actId="14100"/>
        <pc:sldMkLst>
          <pc:docMk/>
          <pc:sldMk cId="3455750946" sldId="3701"/>
        </pc:sldMkLst>
      </pc:sldChg>
      <pc:sldChg chg="addSp delSp modSp">
        <pc:chgData name="Alexandra LeClair" userId="S::28442@publicboard.ca::1751f024-5570-407d-b99f-fcaad06a35cb" providerId="AD" clId="Web-{2049F329-38B6-5A07-BCAD-F268961DB622}" dt="2024-06-17T14:23:07.417" v="117" actId="14100"/>
        <pc:sldMkLst>
          <pc:docMk/>
          <pc:sldMk cId="3494608124" sldId="3702"/>
        </pc:sldMkLst>
      </pc:sldChg>
      <pc:sldChg chg="del">
        <pc:chgData name="Alexandra LeClair" userId="S::28442@publicboard.ca::1751f024-5570-407d-b99f-fcaad06a35cb" providerId="AD" clId="Web-{2049F329-38B6-5A07-BCAD-F268961DB622}" dt="2024-06-17T14:25:17.183" v="129"/>
        <pc:sldMkLst>
          <pc:docMk/>
          <pc:sldMk cId="1815518700" sldId="3705"/>
        </pc:sldMkLst>
      </pc:sldChg>
      <pc:sldChg chg="del">
        <pc:chgData name="Alexandra LeClair" userId="S::28442@publicboard.ca::1751f024-5570-407d-b99f-fcaad06a35cb" providerId="AD" clId="Web-{2049F329-38B6-5A07-BCAD-F268961DB622}" dt="2024-06-17T14:26:31.886" v="137"/>
        <pc:sldMkLst>
          <pc:docMk/>
          <pc:sldMk cId="2972179934" sldId="3707"/>
        </pc:sldMkLst>
      </pc:sldChg>
      <pc:sldChg chg="del">
        <pc:chgData name="Alexandra LeClair" userId="S::28442@publicboard.ca::1751f024-5570-407d-b99f-fcaad06a35cb" providerId="AD" clId="Web-{2049F329-38B6-5A07-BCAD-F268961DB622}" dt="2024-06-17T14:26:32.870" v="138"/>
        <pc:sldMkLst>
          <pc:docMk/>
          <pc:sldMk cId="4173073028" sldId="3709"/>
        </pc:sldMkLst>
      </pc:sldChg>
      <pc:sldChg chg="del">
        <pc:chgData name="Alexandra LeClair" userId="S::28442@publicboard.ca::1751f024-5570-407d-b99f-fcaad06a35cb" providerId="AD" clId="Web-{2049F329-38B6-5A07-BCAD-F268961DB622}" dt="2024-06-17T14:26:33.683" v="139"/>
        <pc:sldMkLst>
          <pc:docMk/>
          <pc:sldMk cId="2097042915" sldId="3711"/>
        </pc:sldMkLst>
      </pc:sldChg>
      <pc:sldChg chg="modSp">
        <pc:chgData name="Alexandra LeClair" userId="S::28442@publicboard.ca::1751f024-5570-407d-b99f-fcaad06a35cb" providerId="AD" clId="Web-{2049F329-38B6-5A07-BCAD-F268961DB622}" dt="2024-06-17T14:27:31.183" v="143" actId="20577"/>
        <pc:sldMkLst>
          <pc:docMk/>
          <pc:sldMk cId="596928289" sldId="3716"/>
        </pc:sldMkLst>
      </pc:sldChg>
      <pc:sldChg chg="del">
        <pc:chgData name="Alexandra LeClair" userId="S::28442@publicboard.ca::1751f024-5570-407d-b99f-fcaad06a35cb" providerId="AD" clId="Web-{2049F329-38B6-5A07-BCAD-F268961DB622}" dt="2024-06-17T14:32:08.371" v="171"/>
        <pc:sldMkLst>
          <pc:docMk/>
          <pc:sldMk cId="1390354322" sldId="3723"/>
        </pc:sldMkLst>
      </pc:sldChg>
      <pc:sldChg chg="del">
        <pc:chgData name="Alexandra LeClair" userId="S::28442@publicboard.ca::1751f024-5570-407d-b99f-fcaad06a35cb" providerId="AD" clId="Web-{2049F329-38B6-5A07-BCAD-F268961DB622}" dt="2024-06-17T14:30:37.574" v="160"/>
        <pc:sldMkLst>
          <pc:docMk/>
          <pc:sldMk cId="3951992430" sldId="3739"/>
        </pc:sldMkLst>
      </pc:sldChg>
      <pc:sldChg chg="del">
        <pc:chgData name="Alexandra LeClair" userId="S::28442@publicboard.ca::1751f024-5570-407d-b99f-fcaad06a35cb" providerId="AD" clId="Web-{2049F329-38B6-5A07-BCAD-F268961DB622}" dt="2024-06-17T14:32:11.558" v="172"/>
        <pc:sldMkLst>
          <pc:docMk/>
          <pc:sldMk cId="359674718" sldId="3740"/>
        </pc:sldMkLst>
      </pc:sldChg>
      <pc:sldChg chg="del">
        <pc:chgData name="Alexandra LeClair" userId="S::28442@publicboard.ca::1751f024-5570-407d-b99f-fcaad06a35cb" providerId="AD" clId="Web-{2049F329-38B6-5A07-BCAD-F268961DB622}" dt="2024-06-17T14:30:35.089" v="159"/>
        <pc:sldMkLst>
          <pc:docMk/>
          <pc:sldMk cId="1856799703" sldId="3743"/>
        </pc:sldMkLst>
      </pc:sldChg>
      <pc:sldChg chg="del">
        <pc:chgData name="Alexandra LeClair" userId="S::28442@publicboard.ca::1751f024-5570-407d-b99f-fcaad06a35cb" providerId="AD" clId="Web-{2049F329-38B6-5A07-BCAD-F268961DB622}" dt="2024-06-17T14:30:38.527" v="161"/>
        <pc:sldMkLst>
          <pc:docMk/>
          <pc:sldMk cId="1164667145" sldId="3744"/>
        </pc:sldMkLst>
      </pc:sldChg>
      <pc:sldChg chg="del">
        <pc:chgData name="Alexandra LeClair" userId="S::28442@publicboard.ca::1751f024-5570-407d-b99f-fcaad06a35cb" providerId="AD" clId="Web-{2049F329-38B6-5A07-BCAD-F268961DB622}" dt="2024-06-17T14:30:41.886" v="162"/>
        <pc:sldMkLst>
          <pc:docMk/>
          <pc:sldMk cId="2998464355" sldId="3746"/>
        </pc:sldMkLst>
      </pc:sldChg>
      <pc:sldChg chg="del">
        <pc:chgData name="Alexandra LeClair" userId="S::28442@publicboard.ca::1751f024-5570-407d-b99f-fcaad06a35cb" providerId="AD" clId="Web-{2049F329-38B6-5A07-BCAD-F268961DB622}" dt="2024-06-17T14:30:55.715" v="167"/>
        <pc:sldMkLst>
          <pc:docMk/>
          <pc:sldMk cId="2737478817" sldId="3751"/>
        </pc:sldMkLst>
      </pc:sldChg>
      <pc:sldChg chg="del">
        <pc:chgData name="Alexandra LeClair" userId="S::28442@publicboard.ca::1751f024-5570-407d-b99f-fcaad06a35cb" providerId="AD" clId="Web-{2049F329-38B6-5A07-BCAD-F268961DB622}" dt="2024-06-17T14:31:54.340" v="170"/>
        <pc:sldMkLst>
          <pc:docMk/>
          <pc:sldMk cId="1886395528" sldId="3754"/>
        </pc:sldMkLst>
      </pc:sldChg>
      <pc:sldChg chg="del">
        <pc:chgData name="Alexandra LeClair" userId="S::28442@publicboard.ca::1751f024-5570-407d-b99f-fcaad06a35cb" providerId="AD" clId="Web-{2049F329-38B6-5A07-BCAD-F268961DB622}" dt="2024-06-17T14:13:31.042" v="24"/>
        <pc:sldMkLst>
          <pc:docMk/>
          <pc:sldMk cId="2743963595" sldId="3804"/>
        </pc:sldMkLst>
      </pc:sldChg>
      <pc:sldChg chg="del">
        <pc:chgData name="Alexandra LeClair" userId="S::28442@publicboard.ca::1751f024-5570-407d-b99f-fcaad06a35cb" providerId="AD" clId="Web-{2049F329-38B6-5A07-BCAD-F268961DB622}" dt="2024-06-17T14:13:30.385" v="23"/>
        <pc:sldMkLst>
          <pc:docMk/>
          <pc:sldMk cId="3504978232" sldId="3805"/>
        </pc:sldMkLst>
      </pc:sldChg>
      <pc:sldChg chg="del">
        <pc:chgData name="Alexandra LeClair" userId="S::28442@publicboard.ca::1751f024-5570-407d-b99f-fcaad06a35cb" providerId="AD" clId="Web-{2049F329-38B6-5A07-BCAD-F268961DB622}" dt="2024-06-17T14:13:32.464" v="26"/>
        <pc:sldMkLst>
          <pc:docMk/>
          <pc:sldMk cId="3265945314" sldId="3806"/>
        </pc:sldMkLst>
      </pc:sldChg>
      <pc:sldChg chg="del">
        <pc:chgData name="Alexandra LeClair" userId="S::28442@publicboard.ca::1751f024-5570-407d-b99f-fcaad06a35cb" providerId="AD" clId="Web-{2049F329-38B6-5A07-BCAD-F268961DB622}" dt="2024-06-17T14:13:31.729" v="25"/>
        <pc:sldMkLst>
          <pc:docMk/>
          <pc:sldMk cId="2372200365" sldId="3807"/>
        </pc:sldMkLst>
      </pc:sldChg>
      <pc:sldChg chg="del">
        <pc:chgData name="Alexandra LeClair" userId="S::28442@publicboard.ca::1751f024-5570-407d-b99f-fcaad06a35cb" providerId="AD" clId="Web-{2049F329-38B6-5A07-BCAD-F268961DB622}" dt="2024-06-17T14:13:33.714" v="28"/>
        <pc:sldMkLst>
          <pc:docMk/>
          <pc:sldMk cId="150493896" sldId="3808"/>
        </pc:sldMkLst>
      </pc:sldChg>
      <pc:sldChg chg="del">
        <pc:chgData name="Alexandra LeClair" userId="S::28442@publicboard.ca::1751f024-5570-407d-b99f-fcaad06a35cb" providerId="AD" clId="Web-{2049F329-38B6-5A07-BCAD-F268961DB622}" dt="2024-06-17T14:13:33.042" v="27"/>
        <pc:sldMkLst>
          <pc:docMk/>
          <pc:sldMk cId="2453224767" sldId="3809"/>
        </pc:sldMkLst>
      </pc:sldChg>
      <pc:sldChg chg="del">
        <pc:chgData name="Alexandra LeClair" userId="S::28442@publicboard.ca::1751f024-5570-407d-b99f-fcaad06a35cb" providerId="AD" clId="Web-{2049F329-38B6-5A07-BCAD-F268961DB622}" dt="2024-06-17T14:13:34.339" v="29"/>
        <pc:sldMkLst>
          <pc:docMk/>
          <pc:sldMk cId="3492956584" sldId="3810"/>
        </pc:sldMkLst>
      </pc:sldChg>
      <pc:sldChg chg="del">
        <pc:chgData name="Alexandra LeClair" userId="S::28442@publicboard.ca::1751f024-5570-407d-b99f-fcaad06a35cb" providerId="AD" clId="Web-{2049F329-38B6-5A07-BCAD-F268961DB622}" dt="2024-06-17T14:13:35.010" v="30"/>
        <pc:sldMkLst>
          <pc:docMk/>
          <pc:sldMk cId="642071911" sldId="3811"/>
        </pc:sldMkLst>
      </pc:sldChg>
      <pc:sldChg chg="del">
        <pc:chgData name="Alexandra LeClair" userId="S::28442@publicboard.ca::1751f024-5570-407d-b99f-fcaad06a35cb" providerId="AD" clId="Web-{2049F329-38B6-5A07-BCAD-F268961DB622}" dt="2024-06-17T14:30:29.824" v="157"/>
        <pc:sldMkLst>
          <pc:docMk/>
          <pc:sldMk cId="1514260041" sldId="3825"/>
        </pc:sldMkLst>
      </pc:sldChg>
      <pc:sldChg chg="del">
        <pc:chgData name="Alexandra LeClair" userId="S::28442@publicboard.ca::1751f024-5570-407d-b99f-fcaad06a35cb" providerId="AD" clId="Web-{2049F329-38B6-5A07-BCAD-F268961DB622}" dt="2024-06-17T14:28:53.746" v="151"/>
        <pc:sldMkLst>
          <pc:docMk/>
          <pc:sldMk cId="1281161745" sldId="3839"/>
        </pc:sldMkLst>
      </pc:sldChg>
      <pc:sldChg chg="addSp modSp">
        <pc:chgData name="Alexandra LeClair" userId="S::28442@publicboard.ca::1751f024-5570-407d-b99f-fcaad06a35cb" providerId="AD" clId="Web-{2049F329-38B6-5A07-BCAD-F268961DB622}" dt="2024-06-17T14:14:20.948" v="34" actId="1076"/>
        <pc:sldMkLst>
          <pc:docMk/>
          <pc:sldMk cId="3616931570" sldId="3851"/>
        </pc:sldMkLst>
      </pc:sldChg>
      <pc:sldChg chg="addSp modSp">
        <pc:chgData name="Alexandra LeClair" userId="S::28442@publicboard.ca::1751f024-5570-407d-b99f-fcaad06a35cb" providerId="AD" clId="Web-{2049F329-38B6-5A07-BCAD-F268961DB622}" dt="2024-06-17T14:23:40.605" v="120" actId="1076"/>
        <pc:sldMkLst>
          <pc:docMk/>
          <pc:sldMk cId="1968375646" sldId="3852"/>
        </pc:sldMkLst>
      </pc:sldChg>
      <pc:sldChg chg="del">
        <pc:chgData name="Alexandra LeClair" userId="S::28442@publicboard.ca::1751f024-5570-407d-b99f-fcaad06a35cb" providerId="AD" clId="Web-{2049F329-38B6-5A07-BCAD-F268961DB622}" dt="2024-06-17T14:26:34.855" v="140"/>
        <pc:sldMkLst>
          <pc:docMk/>
          <pc:sldMk cId="1366361618" sldId="3854"/>
        </pc:sldMkLst>
      </pc:sldChg>
      <pc:sldChg chg="del">
        <pc:chgData name="Alexandra LeClair" userId="S::28442@publicboard.ca::1751f024-5570-407d-b99f-fcaad06a35cb" providerId="AD" clId="Web-{2049F329-38B6-5A07-BCAD-F268961DB622}" dt="2024-06-17T14:29:53.355" v="154"/>
        <pc:sldMkLst>
          <pc:docMk/>
          <pc:sldMk cId="3931447335" sldId="3855"/>
        </pc:sldMkLst>
      </pc:sldChg>
      <pc:sldChg chg="del">
        <pc:chgData name="Alexandra LeClair" userId="S::28442@publicboard.ca::1751f024-5570-407d-b99f-fcaad06a35cb" providerId="AD" clId="Web-{2049F329-38B6-5A07-BCAD-F268961DB622}" dt="2024-06-17T14:29:58.308" v="155"/>
        <pc:sldMkLst>
          <pc:docMk/>
          <pc:sldMk cId="2856179354" sldId="3856"/>
        </pc:sldMkLst>
      </pc:sldChg>
      <pc:sldChg chg="del">
        <pc:chgData name="Alexandra LeClair" userId="S::28442@publicboard.ca::1751f024-5570-407d-b99f-fcaad06a35cb" providerId="AD" clId="Web-{2049F329-38B6-5A07-BCAD-F268961DB622}" dt="2024-06-17T14:30:42.839" v="163"/>
        <pc:sldMkLst>
          <pc:docMk/>
          <pc:sldMk cId="25638747" sldId="3859"/>
        </pc:sldMkLst>
      </pc:sldChg>
      <pc:sldChg chg="del">
        <pc:chgData name="Alexandra LeClair" userId="S::28442@publicboard.ca::1751f024-5570-407d-b99f-fcaad06a35cb" providerId="AD" clId="Web-{2049F329-38B6-5A07-BCAD-F268961DB622}" dt="2024-06-17T14:30:44.418" v="164"/>
        <pc:sldMkLst>
          <pc:docMk/>
          <pc:sldMk cId="3187395937" sldId="3860"/>
        </pc:sldMkLst>
      </pc:sldChg>
      <pc:sldChg chg="del">
        <pc:chgData name="Alexandra LeClair" userId="S::28442@publicboard.ca::1751f024-5570-407d-b99f-fcaad06a35cb" providerId="AD" clId="Web-{2049F329-38B6-5A07-BCAD-F268961DB622}" dt="2024-06-17T14:30:44.824" v="165"/>
        <pc:sldMkLst>
          <pc:docMk/>
          <pc:sldMk cId="2481584542" sldId="3861"/>
        </pc:sldMkLst>
      </pc:sldChg>
      <pc:sldChg chg="del">
        <pc:chgData name="Alexandra LeClair" userId="S::28442@publicboard.ca::1751f024-5570-407d-b99f-fcaad06a35cb" providerId="AD" clId="Web-{2049F329-38B6-5A07-BCAD-F268961DB622}" dt="2024-06-17T14:30:45.761" v="166"/>
        <pc:sldMkLst>
          <pc:docMk/>
          <pc:sldMk cId="1522107539" sldId="3862"/>
        </pc:sldMkLst>
      </pc:sldChg>
      <pc:sldChg chg="del">
        <pc:chgData name="Alexandra LeClair" userId="S::28442@publicboard.ca::1751f024-5570-407d-b99f-fcaad06a35cb" providerId="AD" clId="Web-{2049F329-38B6-5A07-BCAD-F268961DB622}" dt="2024-06-17T14:30:56.761" v="168"/>
        <pc:sldMkLst>
          <pc:docMk/>
          <pc:sldMk cId="1000091721" sldId="3863"/>
        </pc:sldMkLst>
      </pc:sldChg>
      <pc:sldChg chg="del">
        <pc:chgData name="Alexandra LeClair" userId="S::28442@publicboard.ca::1751f024-5570-407d-b99f-fcaad06a35cb" providerId="AD" clId="Web-{2049F329-38B6-5A07-BCAD-F268961DB622}" dt="2024-06-17T14:30:57.699" v="169"/>
        <pc:sldMkLst>
          <pc:docMk/>
          <pc:sldMk cId="1362922948" sldId="3864"/>
        </pc:sldMkLst>
      </pc:sldChg>
      <pc:sldChg chg="del">
        <pc:chgData name="Alexandra LeClair" userId="S::28442@publicboard.ca::1751f024-5570-407d-b99f-fcaad06a35cb" providerId="AD" clId="Web-{2049F329-38B6-5A07-BCAD-F268961DB622}" dt="2024-06-17T14:28:22.808" v="147"/>
        <pc:sldMkLst>
          <pc:docMk/>
          <pc:sldMk cId="375253578" sldId="3866"/>
        </pc:sldMkLst>
      </pc:sldChg>
      <pc:sldChg chg="del">
        <pc:chgData name="Alexandra LeClair" userId="S::28442@publicboard.ca::1751f024-5570-407d-b99f-fcaad06a35cb" providerId="AD" clId="Web-{2049F329-38B6-5A07-BCAD-F268961DB622}" dt="2024-06-17T14:30:31.605" v="158"/>
        <pc:sldMkLst>
          <pc:docMk/>
          <pc:sldMk cId="1866802101" sldId="3867"/>
        </pc:sldMkLst>
      </pc:sldChg>
      <pc:sldChg chg="delSp modSp add replId">
        <pc:chgData name="Alexandra LeClair" userId="S::28442@publicboard.ca::1751f024-5570-407d-b99f-fcaad06a35cb" providerId="AD" clId="Web-{2049F329-38B6-5A07-BCAD-F268961DB622}" dt="2024-06-17T14:19:33.433" v="90"/>
        <pc:sldMkLst>
          <pc:docMk/>
          <pc:sldMk cId="1246655421" sldId="3882"/>
        </pc:sldMkLst>
      </pc:sldChg>
      <pc:sldChg chg="addSp delSp modSp add del replId addAnim delAnim">
        <pc:chgData name="Alexandra LeClair" userId="S::28442@publicboard.ca::1751f024-5570-407d-b99f-fcaad06a35cb" providerId="AD" clId="Web-{2049F329-38B6-5A07-BCAD-F268961DB622}" dt="2024-06-17T14:17:47.604" v="63"/>
        <pc:sldMkLst>
          <pc:docMk/>
          <pc:sldMk cId="3301801045" sldId="3882"/>
        </pc:sldMkLst>
      </pc:sldChg>
      <pc:sldChg chg="delSp modSp add replId">
        <pc:chgData name="Alexandra LeClair" userId="S::28442@publicboard.ca::1751f024-5570-407d-b99f-fcaad06a35cb" providerId="AD" clId="Web-{2049F329-38B6-5A07-BCAD-F268961DB622}" dt="2024-06-17T14:20:14.183" v="101" actId="20577"/>
        <pc:sldMkLst>
          <pc:docMk/>
          <pc:sldMk cId="2525182516" sldId="3883"/>
        </pc:sldMkLst>
      </pc:sldChg>
      <pc:sldChg chg="addSp delSp modSp add ord replId">
        <pc:chgData name="Alexandra LeClair" userId="S::28442@publicboard.ca::1751f024-5570-407d-b99f-fcaad06a35cb" providerId="AD" clId="Web-{2049F329-38B6-5A07-BCAD-F268961DB622}" dt="2024-06-17T14:24:43.339" v="128" actId="1076"/>
        <pc:sldMkLst>
          <pc:docMk/>
          <pc:sldMk cId="1832166159" sldId="3884"/>
        </pc:sldMkLst>
      </pc:sldChg>
      <pc:sldChg chg="addSp delSp add ord replId">
        <pc:chgData name="Alexandra LeClair" userId="S::28442@publicboard.ca::1751f024-5570-407d-b99f-fcaad06a35cb" providerId="AD" clId="Web-{2049F329-38B6-5A07-BCAD-F268961DB622}" dt="2024-06-17T14:25:51.089" v="136"/>
        <pc:sldMkLst>
          <pc:docMk/>
          <pc:sldMk cId="4159265825" sldId="3885"/>
        </pc:sldMkLst>
      </pc:sldChg>
      <pc:sldChg chg="add replId">
        <pc:chgData name="Alexandra LeClair" userId="S::28442@publicboard.ca::1751f024-5570-407d-b99f-fcaad06a35cb" providerId="AD" clId="Web-{2049F329-38B6-5A07-BCAD-F268961DB622}" dt="2024-06-17T14:28:00.433" v="144"/>
        <pc:sldMkLst>
          <pc:docMk/>
          <pc:sldMk cId="1431804442" sldId="3886"/>
        </pc:sldMkLst>
      </pc:sldChg>
      <pc:sldChg chg="add replId">
        <pc:chgData name="Alexandra LeClair" userId="S::28442@publicboard.ca::1751f024-5570-407d-b99f-fcaad06a35cb" providerId="AD" clId="Web-{2049F329-38B6-5A07-BCAD-F268961DB622}" dt="2024-06-17T14:28:17.667" v="146"/>
        <pc:sldMkLst>
          <pc:docMk/>
          <pc:sldMk cId="16493785" sldId="3887"/>
        </pc:sldMkLst>
      </pc:sldChg>
      <pc:sldChg chg="add replId">
        <pc:chgData name="Alexandra LeClair" userId="S::28442@publicboard.ca::1751f024-5570-407d-b99f-fcaad06a35cb" providerId="AD" clId="Web-{2049F329-38B6-5A07-BCAD-F268961DB622}" dt="2024-06-17T14:28:30.371" v="148"/>
        <pc:sldMkLst>
          <pc:docMk/>
          <pc:sldMk cId="1091373291" sldId="3888"/>
        </pc:sldMkLst>
      </pc:sldChg>
      <pc:sldChg chg="add replId">
        <pc:chgData name="Alexandra LeClair" userId="S::28442@publicboard.ca::1751f024-5570-407d-b99f-fcaad06a35cb" providerId="AD" clId="Web-{2049F329-38B6-5A07-BCAD-F268961DB622}" dt="2024-06-17T14:28:39.574" v="149"/>
        <pc:sldMkLst>
          <pc:docMk/>
          <pc:sldMk cId="1089865076" sldId="3889"/>
        </pc:sldMkLst>
      </pc:sldChg>
      <pc:sldChg chg="add replId">
        <pc:chgData name="Alexandra LeClair" userId="S::28442@publicboard.ca::1751f024-5570-407d-b99f-fcaad06a35cb" providerId="AD" clId="Web-{2049F329-38B6-5A07-BCAD-F268961DB622}" dt="2024-06-17T14:28:51.746" v="150"/>
        <pc:sldMkLst>
          <pc:docMk/>
          <pc:sldMk cId="1243672138" sldId="3890"/>
        </pc:sldMkLst>
      </pc:sldChg>
      <pc:sldChg chg="add replId">
        <pc:chgData name="Alexandra LeClair" userId="S::28442@publicboard.ca::1751f024-5570-407d-b99f-fcaad06a35cb" providerId="AD" clId="Web-{2049F329-38B6-5A07-BCAD-F268961DB622}" dt="2024-06-17T14:29:40.964" v="152"/>
        <pc:sldMkLst>
          <pc:docMk/>
          <pc:sldMk cId="3591649928" sldId="3891"/>
        </pc:sldMkLst>
      </pc:sldChg>
      <pc:sldChg chg="add replId">
        <pc:chgData name="Alexandra LeClair" userId="S::28442@publicboard.ca::1751f024-5570-407d-b99f-fcaad06a35cb" providerId="AD" clId="Web-{2049F329-38B6-5A07-BCAD-F268961DB622}" dt="2024-06-17T14:29:51.730" v="153"/>
        <pc:sldMkLst>
          <pc:docMk/>
          <pc:sldMk cId="2894390952" sldId="3892"/>
        </pc:sldMkLst>
      </pc:sldChg>
      <pc:sldMasterChg chg="addSldLayout delSldLayout">
        <pc:chgData name="Alexandra LeClair" userId="S::28442@publicboard.ca::1751f024-5570-407d-b99f-fcaad06a35cb" providerId="AD" clId="Web-{2049F329-38B6-5A07-BCAD-F268961DB622}" dt="2024-06-17T14:25:41.933" v="135"/>
        <pc:sldMasterMkLst>
          <pc:docMk/>
          <pc:sldMasterMk cId="3525729080" sldId="2147483688"/>
        </pc:sldMasterMkLst>
        <pc:sldLayoutChg chg="add del replId">
          <pc:chgData name="Alexandra LeClair" userId="S::28442@publicboard.ca::1751f024-5570-407d-b99f-fcaad06a35cb" providerId="AD" clId="Web-{2049F329-38B6-5A07-BCAD-F268961DB622}" dt="2024-06-17T14:25:41.933" v="135"/>
          <pc:sldLayoutMkLst>
            <pc:docMk/>
            <pc:sldMasterMk cId="3525729080" sldId="2147483688"/>
            <pc:sldLayoutMk cId="3042425070" sldId="2147483722"/>
          </pc:sldLayoutMkLst>
        </pc:sldLayoutChg>
      </pc:sldMasterChg>
    </pc:docChg>
  </pc:docChgLst>
  <pc:docChgLst>
    <pc:chgData name="henryrachele@hotmail.com" userId="S::urn:spo:guest#henryrachele@hotmail.com::" providerId="AD" clId="Web-{BCB84F91-F345-D0E9-BB7A-7458DE5EE45D}"/>
    <pc:docChg chg="modSld">
      <pc:chgData name="henryrachele@hotmail.com" userId="S::urn:spo:guest#henryrachele@hotmail.com::" providerId="AD" clId="Web-{BCB84F91-F345-D0E9-BB7A-7458DE5EE45D}" dt="2024-06-17T16:02:51.165" v="3" actId="1076"/>
      <pc:docMkLst>
        <pc:docMk/>
      </pc:docMkLst>
      <pc:sldChg chg="modSp">
        <pc:chgData name="henryrachele@hotmail.com" userId="S::urn:spo:guest#henryrachele@hotmail.com::" providerId="AD" clId="Web-{BCB84F91-F345-D0E9-BB7A-7458DE5EE45D}" dt="2024-06-17T16:02:51.165" v="3" actId="1076"/>
        <pc:sldMkLst>
          <pc:docMk/>
          <pc:sldMk cId="3494608124" sldId="3702"/>
        </pc:sldMkLst>
      </pc:sldChg>
    </pc:docChg>
  </pc:docChgLst>
  <pc:docChgLst>
    <pc:chgData name="Alexandra LeClair" userId="S::28442@publicboard.ca::1751f024-5570-407d-b99f-fcaad06a35cb" providerId="AD" clId="Web-{84CC9D5A-E7DD-921A-1CC8-3CC6FA88D31C}"/>
    <pc:docChg chg="addSld delSld modSld">
      <pc:chgData name="Alexandra LeClair" userId="S::28442@publicboard.ca::1751f024-5570-407d-b99f-fcaad06a35cb" providerId="AD" clId="Web-{84CC9D5A-E7DD-921A-1CC8-3CC6FA88D31C}" dt="2024-06-19T14:06:05.156" v="12"/>
      <pc:docMkLst>
        <pc:docMk/>
      </pc:docMkLst>
      <pc:sldChg chg="modSp">
        <pc:chgData name="Alexandra LeClair" userId="S::28442@publicboard.ca::1751f024-5570-407d-b99f-fcaad06a35cb" providerId="AD" clId="Web-{84CC9D5A-E7DD-921A-1CC8-3CC6FA88D31C}" dt="2024-06-19T14:05:16.467" v="2" actId="14100"/>
        <pc:sldMkLst>
          <pc:docMk/>
          <pc:sldMk cId="1052911869" sldId="3697"/>
        </pc:sldMkLst>
      </pc:sldChg>
      <pc:sldChg chg="add">
        <pc:chgData name="Alexandra LeClair" userId="S::28442@publicboard.ca::1751f024-5570-407d-b99f-fcaad06a35cb" providerId="AD" clId="Web-{84CC9D5A-E7DD-921A-1CC8-3CC6FA88D31C}" dt="2024-06-19T14:05:52.546" v="10"/>
        <pc:sldMkLst>
          <pc:docMk/>
          <pc:sldMk cId="2998464355" sldId="3746"/>
        </pc:sldMkLst>
      </pc:sldChg>
      <pc:sldChg chg="add">
        <pc:chgData name="Alexandra LeClair" userId="S::28442@publicboard.ca::1751f024-5570-407d-b99f-fcaad06a35cb" providerId="AD" clId="Web-{84CC9D5A-E7DD-921A-1CC8-3CC6FA88D31C}" dt="2024-06-19T14:05:59.515" v="11"/>
        <pc:sldMkLst>
          <pc:docMk/>
          <pc:sldMk cId="25638747" sldId="3859"/>
        </pc:sldMkLst>
      </pc:sldChg>
      <pc:sldChg chg="add">
        <pc:chgData name="Alexandra LeClair" userId="S::28442@publicboard.ca::1751f024-5570-407d-b99f-fcaad06a35cb" providerId="AD" clId="Web-{84CC9D5A-E7DD-921A-1CC8-3CC6FA88D31C}" dt="2024-06-19T14:06:05.156" v="12"/>
        <pc:sldMkLst>
          <pc:docMk/>
          <pc:sldMk cId="1522107539" sldId="3862"/>
        </pc:sldMkLst>
      </pc:sldChg>
      <pc:sldChg chg="modSp">
        <pc:chgData name="Alexandra LeClair" userId="S::28442@publicboard.ca::1751f024-5570-407d-b99f-fcaad06a35cb" providerId="AD" clId="Web-{84CC9D5A-E7DD-921A-1CC8-3CC6FA88D31C}" dt="2024-06-19T14:05:28.421" v="5" actId="14100"/>
        <pc:sldMkLst>
          <pc:docMk/>
          <pc:sldMk cId="4159265825" sldId="3885"/>
        </pc:sldMkLst>
      </pc:sldChg>
      <pc:sldChg chg="del">
        <pc:chgData name="Alexandra LeClair" userId="S::28442@publicboard.ca::1751f024-5570-407d-b99f-fcaad06a35cb" providerId="AD" clId="Web-{84CC9D5A-E7DD-921A-1CC8-3CC6FA88D31C}" dt="2024-06-19T14:05:35.577" v="7"/>
        <pc:sldMkLst>
          <pc:docMk/>
          <pc:sldMk cId="3591649928" sldId="3891"/>
        </pc:sldMkLst>
      </pc:sldChg>
      <pc:sldChg chg="del">
        <pc:chgData name="Alexandra LeClair" userId="S::28442@publicboard.ca::1751f024-5570-407d-b99f-fcaad06a35cb" providerId="AD" clId="Web-{84CC9D5A-E7DD-921A-1CC8-3CC6FA88D31C}" dt="2024-06-19T14:05:42.687" v="9"/>
        <pc:sldMkLst>
          <pc:docMk/>
          <pc:sldMk cId="2894390952" sldId="3892"/>
        </pc:sldMkLst>
      </pc:sldChg>
      <pc:sldChg chg="add replId">
        <pc:chgData name="Alexandra LeClair" userId="S::28442@publicboard.ca::1751f024-5570-407d-b99f-fcaad06a35cb" providerId="AD" clId="Web-{84CC9D5A-E7DD-921A-1CC8-3CC6FA88D31C}" dt="2024-06-19T14:05:34.952" v="6"/>
        <pc:sldMkLst>
          <pc:docMk/>
          <pc:sldMk cId="1514642745" sldId="3893"/>
        </pc:sldMkLst>
      </pc:sldChg>
      <pc:sldChg chg="add replId">
        <pc:chgData name="Alexandra LeClair" userId="S::28442@publicboard.ca::1751f024-5570-407d-b99f-fcaad06a35cb" providerId="AD" clId="Web-{84CC9D5A-E7DD-921A-1CC8-3CC6FA88D31C}" dt="2024-06-19T14:05:42.109" v="8"/>
        <pc:sldMkLst>
          <pc:docMk/>
          <pc:sldMk cId="3555978642" sldId="3894"/>
        </pc:sldMkLst>
      </pc:sldChg>
    </pc:docChg>
  </pc:docChgLst>
  <pc:docChgLst>
    <pc:chgData name="Angeline Humber" userId="S::16524@publicboard.ca::a1caf21c-07c4-4aff-ad95-ac0615f650eb" providerId="AD" clId="Web-{28814C05-0CD0-BD73-E9F6-82BB93764B3D}"/>
    <pc:docChg chg="addSld delSld modSld">
      <pc:chgData name="Angeline Humber" userId="S::16524@publicboard.ca::a1caf21c-07c4-4aff-ad95-ac0615f650eb" providerId="AD" clId="Web-{28814C05-0CD0-BD73-E9F6-82BB93764B3D}" dt="2024-12-03T04:34:15.641" v="5"/>
      <pc:docMkLst>
        <pc:docMk/>
      </pc:docMkLst>
      <pc:sldChg chg="add">
        <pc:chgData name="Angeline Humber" userId="S::16524@publicboard.ca::a1caf21c-07c4-4aff-ad95-ac0615f650eb" providerId="AD" clId="Web-{28814C05-0CD0-BD73-E9F6-82BB93764B3D}" dt="2024-12-03T04:33:39.546" v="4"/>
        <pc:sldMkLst>
          <pc:docMk/>
          <pc:sldMk cId="1525931486" sldId="291"/>
        </pc:sldMkLst>
      </pc:sldChg>
      <pc:sldChg chg="addSp delSp modSp">
        <pc:chgData name="Angeline Humber" userId="S::16524@publicboard.ca::a1caf21c-07c4-4aff-ad95-ac0615f650eb" providerId="AD" clId="Web-{28814C05-0CD0-BD73-E9F6-82BB93764B3D}" dt="2024-12-03T04:33:17.326" v="3"/>
        <pc:sldMkLst>
          <pc:docMk/>
          <pc:sldMk cId="2957752485" sldId="3795"/>
        </pc:sldMkLst>
        <pc:spChg chg="add del mod">
          <ac:chgData name="Angeline Humber" userId="S::16524@publicboard.ca::a1caf21c-07c4-4aff-ad95-ac0615f650eb" providerId="AD" clId="Web-{28814C05-0CD0-BD73-E9F6-82BB93764B3D}" dt="2024-12-03T04:33:17.326" v="3"/>
          <ac:spMkLst>
            <pc:docMk/>
            <pc:sldMk cId="2957752485" sldId="3795"/>
            <ac:spMk id="2" creationId="{3867EDB8-73DF-0794-01D1-522EE7F571FB}"/>
          </ac:spMkLst>
        </pc:spChg>
      </pc:sldChg>
      <pc:sldChg chg="del">
        <pc:chgData name="Angeline Humber" userId="S::16524@publicboard.ca::a1caf21c-07c4-4aff-ad95-ac0615f650eb" providerId="AD" clId="Web-{28814C05-0CD0-BD73-E9F6-82BB93764B3D}" dt="2024-12-03T04:34:15.641" v="5"/>
        <pc:sldMkLst>
          <pc:docMk/>
          <pc:sldMk cId="764999719" sldId="3895"/>
        </pc:sldMkLst>
      </pc:sldChg>
    </pc:docChg>
  </pc:docChgLst>
  <pc:docChgLst>
    <pc:chgData name="Rachele Henry" userId="S::28443@publicboard.ca::3bbfe2f6-1d3f-4f59-9fe3-b81b8da652bb" providerId="AD" clId="Web-{546F0B95-98C9-EDCC-FAFA-D4D077AE56D9}"/>
    <pc:docChg chg="delSld">
      <pc:chgData name="Rachele Henry" userId="S::28443@publicboard.ca::3bbfe2f6-1d3f-4f59-9fe3-b81b8da652bb" providerId="AD" clId="Web-{546F0B95-98C9-EDCC-FAFA-D4D077AE56D9}" dt="2024-06-19T12:56:06.748" v="1"/>
      <pc:docMkLst>
        <pc:docMk/>
      </pc:docMkLst>
      <pc:sldChg chg="del">
        <pc:chgData name="Rachele Henry" userId="S::28443@publicboard.ca::3bbfe2f6-1d3f-4f59-9fe3-b81b8da652bb" providerId="AD" clId="Web-{546F0B95-98C9-EDCC-FAFA-D4D077AE56D9}" dt="2024-06-19T12:56:04.732" v="0"/>
        <pc:sldMkLst>
          <pc:docMk/>
          <pc:sldMk cId="1097781136" sldId="3879"/>
        </pc:sldMkLst>
      </pc:sldChg>
      <pc:sldChg chg="del">
        <pc:chgData name="Rachele Henry" userId="S::28443@publicboard.ca::3bbfe2f6-1d3f-4f59-9fe3-b81b8da652bb" providerId="AD" clId="Web-{546F0B95-98C9-EDCC-FAFA-D4D077AE56D9}" dt="2024-06-19T12:56:06.748" v="1"/>
        <pc:sldMkLst>
          <pc:docMk/>
          <pc:sldMk cId="3358758404" sldId="3880"/>
        </pc:sldMkLst>
      </pc:sldChg>
    </pc:docChg>
  </pc:docChgLst>
  <pc:docChgLst>
    <pc:chgData name="Angeline Humber" userId="S::16524@publicboard.ca::a1caf21c-07c4-4aff-ad95-ac0615f650eb" providerId="AD" clId="Web-{8B0FE675-A977-EDDB-9A8F-DA8F0BDE4993}"/>
    <pc:docChg chg="modSld">
      <pc:chgData name="Angeline Humber" userId="S::16524@publicboard.ca::a1caf21c-07c4-4aff-ad95-ac0615f650eb" providerId="AD" clId="Web-{8B0FE675-A977-EDDB-9A8F-DA8F0BDE4993}" dt="2024-07-16T14:01:40.446" v="5" actId="20577"/>
      <pc:docMkLst>
        <pc:docMk/>
      </pc:docMkLst>
      <pc:sldChg chg="modSp">
        <pc:chgData name="Angeline Humber" userId="S::16524@publicboard.ca::a1caf21c-07c4-4aff-ad95-ac0615f650eb" providerId="AD" clId="Web-{8B0FE675-A977-EDDB-9A8F-DA8F0BDE4993}" dt="2024-07-16T14:00:49.305" v="1" actId="20577"/>
        <pc:sldMkLst>
          <pc:docMk/>
          <pc:sldMk cId="3650362599" sldId="2247"/>
        </pc:sldMkLst>
      </pc:sldChg>
      <pc:sldChg chg="modSp">
        <pc:chgData name="Angeline Humber" userId="S::16524@publicboard.ca::a1caf21c-07c4-4aff-ad95-ac0615f650eb" providerId="AD" clId="Web-{8B0FE675-A977-EDDB-9A8F-DA8F0BDE4993}" dt="2024-07-16T14:01:21.945" v="3" actId="20577"/>
        <pc:sldMkLst>
          <pc:docMk/>
          <pc:sldMk cId="2238961411" sldId="3660"/>
        </pc:sldMkLst>
      </pc:sldChg>
      <pc:sldChg chg="modSp">
        <pc:chgData name="Angeline Humber" userId="S::16524@publicboard.ca::a1caf21c-07c4-4aff-ad95-ac0615f650eb" providerId="AD" clId="Web-{8B0FE675-A977-EDDB-9A8F-DA8F0BDE4993}" dt="2024-07-16T14:01:40.446" v="5" actId="20577"/>
        <pc:sldMkLst>
          <pc:docMk/>
          <pc:sldMk cId="596928289" sldId="3716"/>
        </pc:sldMkLst>
      </pc:sldChg>
    </pc:docChg>
  </pc:docChgLst>
  <pc:docChgLst>
    <pc:chgData name="Alexandra LeClair" userId="S::28442@publicboard.ca::1751f024-5570-407d-b99f-fcaad06a35cb" providerId="AD" clId="Web-{8827D527-FC14-2239-68D8-66F9B3A88D27}"/>
    <pc:docChg chg="addSld delSld">
      <pc:chgData name="Alexandra LeClair" userId="S::28442@publicboard.ca::1751f024-5570-407d-b99f-fcaad06a35cb" providerId="AD" clId="Web-{8827D527-FC14-2239-68D8-66F9B3A88D27}" dt="2024-06-17T12:39:26.033" v="5"/>
      <pc:docMkLst>
        <pc:docMk/>
      </pc:docMkLst>
      <pc:sldChg chg="add del">
        <pc:chgData name="Alexandra LeClair" userId="S::28442@publicboard.ca::1751f024-5570-407d-b99f-fcaad06a35cb" providerId="AD" clId="Web-{8827D527-FC14-2239-68D8-66F9B3A88D27}" dt="2024-06-17T12:39:26.033" v="5"/>
        <pc:sldMkLst>
          <pc:docMk/>
          <pc:sldMk cId="1503286843" sldId="472"/>
        </pc:sldMkLst>
      </pc:sldChg>
      <pc:sldChg chg="add del">
        <pc:chgData name="Alexandra LeClair" userId="S::28442@publicboard.ca::1751f024-5570-407d-b99f-fcaad06a35cb" providerId="AD" clId="Web-{8827D527-FC14-2239-68D8-66F9B3A88D27}" dt="2024-06-17T12:34:59.666" v="3"/>
        <pc:sldMkLst>
          <pc:docMk/>
          <pc:sldMk cId="1660061242" sldId="3649"/>
        </pc:sldMkLst>
      </pc:sldChg>
      <pc:sldChg chg="new del">
        <pc:chgData name="Alexandra LeClair" userId="S::28442@publicboard.ca::1751f024-5570-407d-b99f-fcaad06a35cb" providerId="AD" clId="Web-{8827D527-FC14-2239-68D8-66F9B3A88D27}" dt="2024-06-17T12:34:53.056" v="2"/>
        <pc:sldMkLst>
          <pc:docMk/>
          <pc:sldMk cId="1756968430" sldId="3882"/>
        </pc:sldMkLst>
      </pc:sldChg>
    </pc:docChg>
  </pc:docChgLst>
  <pc:docChgLst>
    <pc:chgData name="Angeline Humber" userId="S::16524@publicboard.ca::a1caf21c-07c4-4aff-ad95-ac0615f650eb" providerId="AD" clId="Web-{D85118D5-FE54-0BD9-1BE5-5C24A89EDE28}"/>
    <pc:docChg chg="addSld delSld modSld">
      <pc:chgData name="Angeline Humber" userId="S::16524@publicboard.ca::a1caf21c-07c4-4aff-ad95-ac0615f650eb" providerId="AD" clId="Web-{D85118D5-FE54-0BD9-1BE5-5C24A89EDE28}" dt="2024-12-03T04:45:01.126" v="9"/>
      <pc:docMkLst>
        <pc:docMk/>
      </pc:docMkLst>
      <pc:sldChg chg="addSp delSp modSp">
        <pc:chgData name="Angeline Humber" userId="S::16524@publicboard.ca::a1caf21c-07c4-4aff-ad95-ac0615f650eb" providerId="AD" clId="Web-{D85118D5-FE54-0BD9-1BE5-5C24A89EDE28}" dt="2024-12-03T04:44:28.952" v="6"/>
        <pc:sldMkLst>
          <pc:docMk/>
          <pc:sldMk cId="2957752485" sldId="3795"/>
        </pc:sldMkLst>
        <pc:picChg chg="add del mod">
          <ac:chgData name="Angeline Humber" userId="S::16524@publicboard.ca::a1caf21c-07c4-4aff-ad95-ac0615f650eb" providerId="AD" clId="Web-{D85118D5-FE54-0BD9-1BE5-5C24A89EDE28}" dt="2024-12-03T04:43:59.434" v="2"/>
          <ac:picMkLst>
            <pc:docMk/>
            <pc:sldMk cId="2957752485" sldId="3795"/>
            <ac:picMk id="2" creationId="{8A27AC79-5E98-E820-9527-237383730F2D}"/>
          </ac:picMkLst>
        </pc:picChg>
        <pc:picChg chg="add del mod">
          <ac:chgData name="Angeline Humber" userId="S::16524@publicboard.ca::a1caf21c-07c4-4aff-ad95-ac0615f650eb" providerId="AD" clId="Web-{D85118D5-FE54-0BD9-1BE5-5C24A89EDE28}" dt="2024-12-03T04:44:28.952" v="6"/>
          <ac:picMkLst>
            <pc:docMk/>
            <pc:sldMk cId="2957752485" sldId="3795"/>
            <ac:picMk id="3" creationId="{1058CE76-2D31-2BE8-4483-258AD877B3C2}"/>
          </ac:picMkLst>
        </pc:picChg>
      </pc:sldChg>
      <pc:sldChg chg="addSp modSp new del">
        <pc:chgData name="Angeline Humber" userId="S::16524@publicboard.ca::a1caf21c-07c4-4aff-ad95-ac0615f650eb" providerId="AD" clId="Web-{D85118D5-FE54-0BD9-1BE5-5C24A89EDE28}" dt="2024-12-03T04:45:01.126" v="9"/>
        <pc:sldMkLst>
          <pc:docMk/>
          <pc:sldMk cId="4030205163" sldId="3895"/>
        </pc:sldMkLst>
        <pc:picChg chg="add mod">
          <ac:chgData name="Angeline Humber" userId="S::16524@publicboard.ca::a1caf21c-07c4-4aff-ad95-ac0615f650eb" providerId="AD" clId="Web-{D85118D5-FE54-0BD9-1BE5-5C24A89EDE28}" dt="2024-12-03T04:44:46.047" v="8"/>
          <ac:picMkLst>
            <pc:docMk/>
            <pc:sldMk cId="4030205163" sldId="3895"/>
            <ac:picMk id="2" creationId="{6CFA2604-65D6-CED6-5E01-B4C8ADCE7A5B}"/>
          </ac:picMkLst>
        </pc:picChg>
      </pc:sldChg>
    </pc:docChg>
  </pc:docChgLst>
  <pc:docChgLst>
    <pc:chgData name="Angeline Humber" userId="S::16524@publicboard.ca::a1caf21c-07c4-4aff-ad95-ac0615f650eb" providerId="AD" clId="Web-{F38A21C8-AEFD-FA3C-C7E8-3B10E1011FB9}"/>
    <pc:docChg chg="addSld delSld">
      <pc:chgData name="Angeline Humber" userId="S::16524@publicboard.ca::a1caf21c-07c4-4aff-ad95-ac0615f650eb" providerId="AD" clId="Web-{F38A21C8-AEFD-FA3C-C7E8-3B10E1011FB9}" dt="2024-12-03T04:48:04.702" v="1"/>
      <pc:docMkLst>
        <pc:docMk/>
      </pc:docMkLst>
      <pc:sldChg chg="del">
        <pc:chgData name="Angeline Humber" userId="S::16524@publicboard.ca::a1caf21c-07c4-4aff-ad95-ac0615f650eb" providerId="AD" clId="Web-{F38A21C8-AEFD-FA3C-C7E8-3B10E1011FB9}" dt="2024-12-03T04:48:04.702" v="1"/>
        <pc:sldMkLst>
          <pc:docMk/>
          <pc:sldMk cId="1525931486" sldId="291"/>
        </pc:sldMkLst>
      </pc:sldChg>
      <pc:sldChg chg="add">
        <pc:chgData name="Angeline Humber" userId="S::16524@publicboard.ca::a1caf21c-07c4-4aff-ad95-ac0615f650eb" providerId="AD" clId="Web-{F38A21C8-AEFD-FA3C-C7E8-3B10E1011FB9}" dt="2024-12-03T04:46:37.187" v="0"/>
        <pc:sldMkLst>
          <pc:docMk/>
          <pc:sldMk cId="1357784537" sldId="3895"/>
        </pc:sldMkLst>
      </pc:sldChg>
    </pc:docChg>
  </pc:docChgLst>
  <pc:docChgLst>
    <pc:chgData name="Alexandra LeClair" userId="S::28442@publicboard.ca::1751f024-5570-407d-b99f-fcaad06a35cb" providerId="AD" clId="Web-{CB0870A9-3DF1-9759-B009-C6F713829A52}"/>
    <pc:docChg chg="addSld">
      <pc:chgData name="Alexandra LeClair" userId="S::28442@publicboard.ca::1751f024-5570-407d-b99f-fcaad06a35cb" providerId="AD" clId="Web-{CB0870A9-3DF1-9759-B009-C6F713829A52}" dt="2024-06-17T14:48:10.886" v="0"/>
      <pc:docMkLst>
        <pc:docMk/>
      </pc:docMkLst>
      <pc:sldChg chg="add">
        <pc:chgData name="Alexandra LeClair" userId="S::28442@publicboard.ca::1751f024-5570-407d-b99f-fcaad06a35cb" providerId="AD" clId="Web-{CB0870A9-3DF1-9759-B009-C6F713829A52}" dt="2024-06-17T14:48:10.886" v="0"/>
        <pc:sldMkLst>
          <pc:docMk/>
          <pc:sldMk cId="1390354322" sldId="3723"/>
        </pc:sldMkLst>
      </pc:sldChg>
    </pc:docChg>
  </pc:docChgLst>
  <pc:docChgLst>
    <pc:chgData name="Alexandra LeClair" userId="S::28442@publicboard.ca::1751f024-5570-407d-b99f-fcaad06a35cb" providerId="AD" clId="Web-{4AF2CA9A-DFB4-0752-E033-39487E8D8418}"/>
    <pc:docChg chg="delSld">
      <pc:chgData name="Alexandra LeClair" userId="S::28442@publicboard.ca::1751f024-5570-407d-b99f-fcaad06a35cb" providerId="AD" clId="Web-{4AF2CA9A-DFB4-0752-E033-39487E8D8418}" dt="2024-06-21T12:44:51.357" v="2"/>
      <pc:docMkLst>
        <pc:docMk/>
      </pc:docMkLst>
      <pc:sldChg chg="del">
        <pc:chgData name="Alexandra LeClair" userId="S::28442@publicboard.ca::1751f024-5570-407d-b99f-fcaad06a35cb" providerId="AD" clId="Web-{4AF2CA9A-DFB4-0752-E033-39487E8D8418}" dt="2024-06-21T12:44:49.670" v="0"/>
        <pc:sldMkLst>
          <pc:docMk/>
          <pc:sldMk cId="2998464355" sldId="3746"/>
        </pc:sldMkLst>
      </pc:sldChg>
      <pc:sldChg chg="del">
        <pc:chgData name="Alexandra LeClair" userId="S::28442@publicboard.ca::1751f024-5570-407d-b99f-fcaad06a35cb" providerId="AD" clId="Web-{4AF2CA9A-DFB4-0752-E033-39487E8D8418}" dt="2024-06-21T12:44:50.701" v="1"/>
        <pc:sldMkLst>
          <pc:docMk/>
          <pc:sldMk cId="25638747" sldId="3859"/>
        </pc:sldMkLst>
      </pc:sldChg>
      <pc:sldChg chg="del">
        <pc:chgData name="Alexandra LeClair" userId="S::28442@publicboard.ca::1751f024-5570-407d-b99f-fcaad06a35cb" providerId="AD" clId="Web-{4AF2CA9A-DFB4-0752-E033-39487E8D8418}" dt="2024-06-21T12:44:51.357" v="2"/>
        <pc:sldMkLst>
          <pc:docMk/>
          <pc:sldMk cId="1522107539" sldId="3862"/>
        </pc:sldMkLst>
      </pc:sldChg>
    </pc:docChg>
  </pc:docChgLst>
  <pc:docChgLst>
    <pc:chgData name="Angeline Humber" userId="S::16524@publicboard.ca::a1caf21c-07c4-4aff-ad95-ac0615f650eb" providerId="AD" clId="Web-{A03F1936-719F-5EFF-29D3-33CFD1BE0198}"/>
    <pc:docChg chg="modSld">
      <pc:chgData name="Angeline Humber" userId="S::16524@publicboard.ca::a1caf21c-07c4-4aff-ad95-ac0615f650eb" providerId="AD" clId="Web-{A03F1936-719F-5EFF-29D3-33CFD1BE0198}" dt="2024-07-16T19:24:32.541" v="8" actId="20577"/>
      <pc:docMkLst>
        <pc:docMk/>
      </pc:docMkLst>
      <pc:sldChg chg="modSp">
        <pc:chgData name="Angeline Humber" userId="S::16524@publicboard.ca::a1caf21c-07c4-4aff-ad95-ac0615f650eb" providerId="AD" clId="Web-{A03F1936-719F-5EFF-29D3-33CFD1BE0198}" dt="2024-07-16T19:24:18.744" v="5" actId="20577"/>
        <pc:sldMkLst>
          <pc:docMk/>
          <pc:sldMk cId="3650362599" sldId="2247"/>
        </pc:sldMkLst>
      </pc:sldChg>
      <pc:sldChg chg="modSp">
        <pc:chgData name="Angeline Humber" userId="S::16524@publicboard.ca::a1caf21c-07c4-4aff-ad95-ac0615f650eb" providerId="AD" clId="Web-{A03F1936-719F-5EFF-29D3-33CFD1BE0198}" dt="2024-07-16T19:24:28.525" v="7" actId="20577"/>
        <pc:sldMkLst>
          <pc:docMk/>
          <pc:sldMk cId="2238961411" sldId="3660"/>
        </pc:sldMkLst>
      </pc:sldChg>
      <pc:sldChg chg="modSp">
        <pc:chgData name="Angeline Humber" userId="S::16524@publicboard.ca::a1caf21c-07c4-4aff-ad95-ac0615f650eb" providerId="AD" clId="Web-{A03F1936-719F-5EFF-29D3-33CFD1BE0198}" dt="2024-07-16T19:24:32.541" v="8" actId="20577"/>
        <pc:sldMkLst>
          <pc:docMk/>
          <pc:sldMk cId="596928289" sldId="3716"/>
        </pc:sldMkLst>
      </pc:sldChg>
    </pc:docChg>
  </pc:docChgLst>
  <pc:docChgLst>
    <pc:chgData name="Angeline Humber" userId="S::16524@publicboard.ca::a1caf21c-07c4-4aff-ad95-ac0615f650eb" providerId="AD" clId="Web-{7BE0BBAA-9B79-1E12-2E35-921B6D316458}"/>
    <pc:docChg chg="modSld">
      <pc:chgData name="Angeline Humber" userId="S::16524@publicboard.ca::a1caf21c-07c4-4aff-ad95-ac0615f650eb" providerId="AD" clId="Web-{7BE0BBAA-9B79-1E12-2E35-921B6D316458}" dt="2024-07-16T18:37:40.974" v="3"/>
      <pc:docMkLst>
        <pc:docMk/>
      </pc:docMkLst>
      <pc:sldChg chg="addSp delSp modSp">
        <pc:chgData name="Angeline Humber" userId="S::16524@publicboard.ca::a1caf21c-07c4-4aff-ad95-ac0615f650eb" providerId="AD" clId="Web-{7BE0BBAA-9B79-1E12-2E35-921B6D316458}" dt="2024-07-16T18:37:40.974" v="3"/>
        <pc:sldMkLst>
          <pc:docMk/>
          <pc:sldMk cId="764999719" sldId="3895"/>
        </pc:sldMkLst>
      </pc:sldChg>
    </pc:docChg>
  </pc:docChgLst>
  <pc:docChgLst>
    <pc:chgData name="Angeline Humber" userId="a1caf21c-07c4-4aff-ad95-ac0615f650eb" providerId="ADAL" clId="{F34100BE-1C6A-4729-86CF-37EF2587E2D3}"/>
    <pc:docChg chg="undo custSel addSld delSld modSld">
      <pc:chgData name="Angeline Humber" userId="a1caf21c-07c4-4aff-ad95-ac0615f650eb" providerId="ADAL" clId="{F34100BE-1C6A-4729-86CF-37EF2587E2D3}" dt="2024-07-16T14:06:59.127" v="25" actId="47"/>
      <pc:docMkLst>
        <pc:docMk/>
      </pc:docMkLst>
      <pc:sldChg chg="del">
        <pc:chgData name="Angeline Humber" userId="a1caf21c-07c4-4aff-ad95-ac0615f650eb" providerId="ADAL" clId="{F34100BE-1C6A-4729-86CF-37EF2587E2D3}" dt="2024-07-16T13:56:58.201" v="18" actId="47"/>
        <pc:sldMkLst>
          <pc:docMk/>
          <pc:sldMk cId="1390354322" sldId="3723"/>
        </pc:sldMkLst>
      </pc:sldChg>
      <pc:sldChg chg="del">
        <pc:chgData name="Angeline Humber" userId="a1caf21c-07c4-4aff-ad95-ac0615f650eb" providerId="ADAL" clId="{F34100BE-1C6A-4729-86CF-37EF2587E2D3}" dt="2024-07-16T14:06:59.127" v="25" actId="47"/>
        <pc:sldMkLst>
          <pc:docMk/>
          <pc:sldMk cId="1649845350" sldId="3868"/>
        </pc:sldMkLst>
      </pc:sldChg>
      <pc:sldChg chg="addSp delSp mod">
        <pc:chgData name="Angeline Humber" userId="a1caf21c-07c4-4aff-ad95-ac0615f650eb" providerId="ADAL" clId="{F34100BE-1C6A-4729-86CF-37EF2587E2D3}" dt="2024-07-16T13:41:11.094" v="1" actId="22"/>
        <pc:sldMkLst>
          <pc:docMk/>
          <pc:sldMk cId="2389420765" sldId="3870"/>
        </pc:sldMkLst>
      </pc:sldChg>
      <pc:sldChg chg="addSp delSp mod">
        <pc:chgData name="Angeline Humber" userId="a1caf21c-07c4-4aff-ad95-ac0615f650eb" providerId="ADAL" clId="{F34100BE-1C6A-4729-86CF-37EF2587E2D3}" dt="2024-07-16T13:41:57.676" v="3" actId="22"/>
        <pc:sldMkLst>
          <pc:docMk/>
          <pc:sldMk cId="3216718786" sldId="3871"/>
        </pc:sldMkLst>
      </pc:sldChg>
      <pc:sldChg chg="addSp delSp mod">
        <pc:chgData name="Angeline Humber" userId="a1caf21c-07c4-4aff-ad95-ac0615f650eb" providerId="ADAL" clId="{F34100BE-1C6A-4729-86CF-37EF2587E2D3}" dt="2024-07-16T13:42:41.449" v="5" actId="22"/>
        <pc:sldMkLst>
          <pc:docMk/>
          <pc:sldMk cId="1031014007" sldId="3872"/>
        </pc:sldMkLst>
      </pc:sldChg>
      <pc:sldChg chg="addSp delSp mod">
        <pc:chgData name="Angeline Humber" userId="a1caf21c-07c4-4aff-ad95-ac0615f650eb" providerId="ADAL" clId="{F34100BE-1C6A-4729-86CF-37EF2587E2D3}" dt="2024-07-16T13:43:52.437" v="7" actId="22"/>
        <pc:sldMkLst>
          <pc:docMk/>
          <pc:sldMk cId="924179803" sldId="3873"/>
        </pc:sldMkLst>
      </pc:sldChg>
      <pc:sldChg chg="del">
        <pc:chgData name="Angeline Humber" userId="a1caf21c-07c4-4aff-ad95-ac0615f650eb" providerId="ADAL" clId="{F34100BE-1C6A-4729-86CF-37EF2587E2D3}" dt="2024-07-16T13:44:10.754" v="9" actId="47"/>
        <pc:sldMkLst>
          <pc:docMk/>
          <pc:sldMk cId="3795902284" sldId="3874"/>
        </pc:sldMkLst>
      </pc:sldChg>
      <pc:sldChg chg="addSp delSp add del mod">
        <pc:chgData name="Angeline Humber" userId="a1caf21c-07c4-4aff-ad95-ac0615f650eb" providerId="ADAL" clId="{F34100BE-1C6A-4729-86CF-37EF2587E2D3}" dt="2024-07-16T13:52:45.996" v="13" actId="22"/>
        <pc:sldMkLst>
          <pc:docMk/>
          <pc:sldMk cId="3782310808" sldId="3875"/>
        </pc:sldMkLst>
      </pc:sldChg>
      <pc:sldChg chg="addSp delSp mod">
        <pc:chgData name="Angeline Humber" userId="a1caf21c-07c4-4aff-ad95-ac0615f650eb" providerId="ADAL" clId="{F34100BE-1C6A-4729-86CF-37EF2587E2D3}" dt="2024-07-16T13:55:45.670" v="15" actId="22"/>
        <pc:sldMkLst>
          <pc:docMk/>
          <pc:sldMk cId="3551742549" sldId="3876"/>
        </pc:sldMkLst>
      </pc:sldChg>
      <pc:sldChg chg="addSp delSp mod">
        <pc:chgData name="Angeline Humber" userId="a1caf21c-07c4-4aff-ad95-ac0615f650eb" providerId="ADAL" clId="{F34100BE-1C6A-4729-86CF-37EF2587E2D3}" dt="2024-07-16T13:57:29.132" v="19" actId="22"/>
        <pc:sldMkLst>
          <pc:docMk/>
          <pc:sldMk cId="3179333998" sldId="3877"/>
        </pc:sldMkLst>
      </pc:sldChg>
      <pc:sldChg chg="del">
        <pc:chgData name="Angeline Humber" userId="a1caf21c-07c4-4aff-ad95-ac0615f650eb" providerId="ADAL" clId="{F34100BE-1C6A-4729-86CF-37EF2587E2D3}" dt="2024-07-16T13:57:38.232" v="20" actId="47"/>
        <pc:sldMkLst>
          <pc:docMk/>
          <pc:sldMk cId="204698119" sldId="3878"/>
        </pc:sldMkLst>
      </pc:sldChg>
      <pc:sldChg chg="del">
        <pc:chgData name="Angeline Humber" userId="a1caf21c-07c4-4aff-ad95-ac0615f650eb" providerId="ADAL" clId="{F34100BE-1C6A-4729-86CF-37EF2587E2D3}" dt="2024-07-16T13:57:53.531" v="21" actId="47"/>
        <pc:sldMkLst>
          <pc:docMk/>
          <pc:sldMk cId="1097781136" sldId="3879"/>
        </pc:sldMkLst>
      </pc:sldChg>
      <pc:sldChg chg="del">
        <pc:chgData name="Angeline Humber" userId="a1caf21c-07c4-4aff-ad95-ac0615f650eb" providerId="ADAL" clId="{F34100BE-1C6A-4729-86CF-37EF2587E2D3}" dt="2024-07-16T13:57:55.765" v="22" actId="47"/>
        <pc:sldMkLst>
          <pc:docMk/>
          <pc:sldMk cId="3358758404" sldId="3880"/>
        </pc:sldMkLst>
      </pc:sldChg>
      <pc:sldChg chg="del">
        <pc:chgData name="Angeline Humber" userId="a1caf21c-07c4-4aff-ad95-ac0615f650eb" providerId="ADAL" clId="{F34100BE-1C6A-4729-86CF-37EF2587E2D3}" dt="2024-07-16T13:44:09.255" v="8" actId="47"/>
        <pc:sldMkLst>
          <pc:docMk/>
          <pc:sldMk cId="1685111341" sldId="3881"/>
        </pc:sldMkLst>
      </pc:sldChg>
      <pc:sldChg chg="del">
        <pc:chgData name="Angeline Humber" userId="a1caf21c-07c4-4aff-ad95-ac0615f650eb" providerId="ADAL" clId="{F34100BE-1C6A-4729-86CF-37EF2587E2D3}" dt="2024-07-16T13:56:50.967" v="16" actId="47"/>
        <pc:sldMkLst>
          <pc:docMk/>
          <pc:sldMk cId="1514642745" sldId="3893"/>
        </pc:sldMkLst>
      </pc:sldChg>
      <pc:sldChg chg="addSp new mod">
        <pc:chgData name="Angeline Humber" userId="a1caf21c-07c4-4aff-ad95-ac0615f650eb" providerId="ADAL" clId="{F34100BE-1C6A-4729-86CF-37EF2587E2D3}" dt="2024-07-16T14:06:44.900" v="24" actId="22"/>
        <pc:sldMkLst>
          <pc:docMk/>
          <pc:sldMk cId="764999719" sldId="38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E7F98-4AA3-4A93-832D-A5ACF907AB23}" type="datetimeFigureOut">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E3FFC8-03F9-4C8F-9FE3-D8115EB01E5D}" type="slidenum">
              <a:t>‹#›</a:t>
            </a:fld>
            <a:endParaRPr lang="en-US"/>
          </a:p>
        </p:txBody>
      </p:sp>
    </p:spTree>
    <p:extLst>
      <p:ext uri="{BB962C8B-B14F-4D97-AF65-F5344CB8AC3E}">
        <p14:creationId xmlns:p14="http://schemas.microsoft.com/office/powerpoint/2010/main" val="3885621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err="1"/>
              <a:t>ufliteracy.org</a:t>
            </a:r>
            <a:endParaRPr lang="en-US"/>
          </a:p>
          <a:p>
            <a:endParaRPr lang="en-US"/>
          </a:p>
        </p:txBody>
      </p:sp>
      <p:sp>
        <p:nvSpPr>
          <p:cNvPr id="4" name="Slide Number Placeholder 3"/>
          <p:cNvSpPr>
            <a:spLocks noGrp="1"/>
          </p:cNvSpPr>
          <p:nvPr>
            <p:ph type="sldNum" sz="quarter" idx="5"/>
          </p:nvPr>
        </p:nvSpPr>
        <p:spPr/>
        <p:txBody>
          <a:bodyPr/>
          <a:lstStyle/>
          <a:p>
            <a:fld id="{21FB05D2-5D65-874B-87C6-2AEC7FA940C5}" type="slidenum">
              <a:rPr lang="en-US" smtClean="0"/>
              <a:t>3</a:t>
            </a:fld>
            <a:endParaRPr lang="en-US"/>
          </a:p>
        </p:txBody>
      </p:sp>
    </p:spTree>
    <p:extLst>
      <p:ext uri="{BB962C8B-B14F-4D97-AF65-F5344CB8AC3E}">
        <p14:creationId xmlns:p14="http://schemas.microsoft.com/office/powerpoint/2010/main" val="69539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r-CA" b="1">
              <a:cs typeface="Calibri"/>
            </a:endParaRPr>
          </a:p>
        </p:txBody>
      </p:sp>
      <p:sp>
        <p:nvSpPr>
          <p:cNvPr id="4" name="Slide Number Placeholder 3"/>
          <p:cNvSpPr>
            <a:spLocks noGrp="1"/>
          </p:cNvSpPr>
          <p:nvPr>
            <p:ph type="sldNum" sz="quarter" idx="5"/>
          </p:nvPr>
        </p:nvSpPr>
        <p:spPr/>
        <p:txBody>
          <a:bodyPr/>
          <a:lstStyle/>
          <a:p>
            <a:fld id="{B5E3FFC8-03F9-4C8F-9FE3-D8115EB01E5D}" type="slidenum">
              <a:t>7</a:t>
            </a:fld>
            <a:endParaRPr lang="en-US"/>
          </a:p>
        </p:txBody>
      </p:sp>
    </p:spTree>
    <p:extLst>
      <p:ext uri="{BB962C8B-B14F-4D97-AF65-F5344CB8AC3E}">
        <p14:creationId xmlns:p14="http://schemas.microsoft.com/office/powerpoint/2010/main" val="1583795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5E3FFC8-03F9-4C8F-9FE3-D8115EB01E5D}" type="slidenum">
              <a:t>14</a:t>
            </a:fld>
            <a:endParaRPr lang="en-US"/>
          </a:p>
        </p:txBody>
      </p:sp>
    </p:spTree>
    <p:extLst>
      <p:ext uri="{BB962C8B-B14F-4D97-AF65-F5344CB8AC3E}">
        <p14:creationId xmlns:p14="http://schemas.microsoft.com/office/powerpoint/2010/main" val="1765892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546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558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99EF16-56B5-1649-F5CD-13679B10250C}"/>
              </a:ext>
            </a:extLst>
          </p:cNvPr>
          <p:cNvSpPr>
            <a:spLocks noGrp="1"/>
          </p:cNvSpPr>
          <p:nvPr>
            <p:ph type="dt" sz="half" idx="10"/>
          </p:nvPr>
        </p:nvSpPr>
        <p:spPr/>
        <p:txBody>
          <a:bodyPr/>
          <a:lstStyle/>
          <a:p>
            <a:fld id="{BF76293B-7FD6-2A49-801F-A90DF30EFDFD}" type="datetimeFigureOut">
              <a:rPr lang="en-US" smtClean="0"/>
              <a:t>12/2/2024</a:t>
            </a:fld>
            <a:endParaRPr lang="en-US"/>
          </a:p>
        </p:txBody>
      </p:sp>
      <p:sp>
        <p:nvSpPr>
          <p:cNvPr id="4" name="Footer Placeholder 3">
            <a:extLst>
              <a:ext uri="{FF2B5EF4-FFF2-40B4-BE49-F238E27FC236}">
                <a16:creationId xmlns:a16="http://schemas.microsoft.com/office/drawing/2014/main" id="{8F0AEFEE-EF90-0E3F-EC7B-EDB5A03847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642E29-E8B4-5D87-27AB-669EEAC75BE6}"/>
              </a:ext>
            </a:extLst>
          </p:cNvPr>
          <p:cNvSpPr>
            <a:spLocks noGrp="1"/>
          </p:cNvSpPr>
          <p:nvPr>
            <p:ph type="sldNum" sz="quarter" idx="12"/>
          </p:nvPr>
        </p:nvSpPr>
        <p:spPr/>
        <p:txBody>
          <a:bodyPr/>
          <a:lstStyle/>
          <a:p>
            <a:fld id="{71081244-C620-8347-9C8C-F0DFE93F220E}" type="slidenum">
              <a:rPr lang="en-US" smtClean="0"/>
              <a:t>‹#›</a:t>
            </a:fld>
            <a:endParaRPr lang="en-US"/>
          </a:p>
        </p:txBody>
      </p:sp>
      <p:pic>
        <p:nvPicPr>
          <p:cNvPr id="6" name="Picture 5">
            <a:extLst>
              <a:ext uri="{FF2B5EF4-FFF2-40B4-BE49-F238E27FC236}">
                <a16:creationId xmlns:a16="http://schemas.microsoft.com/office/drawing/2014/main" id="{33EE577F-6433-E44B-58E8-54EA2F88E692}"/>
              </a:ext>
            </a:extLst>
          </p:cNvPr>
          <p:cNvPicPr>
            <a:picLocks noChangeAspect="1"/>
          </p:cNvPicPr>
          <p:nvPr userDrawn="1"/>
        </p:nvPicPr>
        <p:blipFill>
          <a:blip r:embed="rId2"/>
          <a:stretch>
            <a:fillRect/>
          </a:stretch>
        </p:blipFill>
        <p:spPr>
          <a:xfrm>
            <a:off x="91819" y="6263148"/>
            <a:ext cx="444721" cy="457200"/>
          </a:xfrm>
          <a:prstGeom prst="rect">
            <a:avLst/>
          </a:prstGeom>
        </p:spPr>
      </p:pic>
      <p:pic>
        <p:nvPicPr>
          <p:cNvPr id="13" name="Picture 12">
            <a:extLst>
              <a:ext uri="{FF2B5EF4-FFF2-40B4-BE49-F238E27FC236}">
                <a16:creationId xmlns:a16="http://schemas.microsoft.com/office/drawing/2014/main" id="{AFDC2A01-7E68-F82C-516A-8B87DA245FDB}"/>
              </a:ext>
            </a:extLst>
          </p:cNvPr>
          <p:cNvPicPr>
            <a:picLocks noChangeAspect="1"/>
          </p:cNvPicPr>
          <p:nvPr userDrawn="1"/>
        </p:nvPicPr>
        <p:blipFill>
          <a:blip r:embed="rId3"/>
          <a:stretch>
            <a:fillRect/>
          </a:stretch>
        </p:blipFill>
        <p:spPr>
          <a:xfrm>
            <a:off x="8700870" y="6361587"/>
            <a:ext cx="341376" cy="365760"/>
          </a:xfrm>
          <a:prstGeom prst="rect">
            <a:avLst/>
          </a:prstGeom>
        </p:spPr>
      </p:pic>
      <p:pic>
        <p:nvPicPr>
          <p:cNvPr id="14" name="Picture 13">
            <a:extLst>
              <a:ext uri="{FF2B5EF4-FFF2-40B4-BE49-F238E27FC236}">
                <a16:creationId xmlns:a16="http://schemas.microsoft.com/office/drawing/2014/main" id="{414DDE71-68D0-9AC1-5702-A03835EA0358}"/>
              </a:ext>
            </a:extLst>
          </p:cNvPr>
          <p:cNvPicPr>
            <a:picLocks noChangeAspect="1"/>
          </p:cNvPicPr>
          <p:nvPr userDrawn="1"/>
        </p:nvPicPr>
        <p:blipFill>
          <a:blip r:embed="rId4"/>
          <a:stretch>
            <a:fillRect/>
          </a:stretch>
        </p:blipFill>
        <p:spPr>
          <a:xfrm>
            <a:off x="621154" y="6263148"/>
            <a:ext cx="762000" cy="571500"/>
          </a:xfrm>
          <a:prstGeom prst="rect">
            <a:avLst/>
          </a:prstGeom>
        </p:spPr>
      </p:pic>
    </p:spTree>
    <p:extLst>
      <p:ext uri="{BB962C8B-B14F-4D97-AF65-F5344CB8AC3E}">
        <p14:creationId xmlns:p14="http://schemas.microsoft.com/office/powerpoint/2010/main" val="1004134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_edi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99EF16-56B5-1649-F5CD-13679B10250C}"/>
              </a:ext>
            </a:extLst>
          </p:cNvPr>
          <p:cNvSpPr>
            <a:spLocks noGrp="1"/>
          </p:cNvSpPr>
          <p:nvPr>
            <p:ph type="dt" sz="half" idx="10"/>
          </p:nvPr>
        </p:nvSpPr>
        <p:spPr/>
        <p:txBody>
          <a:bodyPr/>
          <a:lstStyle/>
          <a:p>
            <a:fld id="{BF76293B-7FD6-2A49-801F-A90DF30EFDFD}" type="datetimeFigureOut">
              <a:rPr lang="en-US" smtClean="0"/>
              <a:t>12/2/2024</a:t>
            </a:fld>
            <a:endParaRPr lang="en-US"/>
          </a:p>
        </p:txBody>
      </p:sp>
      <p:sp>
        <p:nvSpPr>
          <p:cNvPr id="4" name="Footer Placeholder 3">
            <a:extLst>
              <a:ext uri="{FF2B5EF4-FFF2-40B4-BE49-F238E27FC236}">
                <a16:creationId xmlns:a16="http://schemas.microsoft.com/office/drawing/2014/main" id="{8F0AEFEE-EF90-0E3F-EC7B-EDB5A03847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642E29-E8B4-5D87-27AB-669EEAC75BE6}"/>
              </a:ext>
            </a:extLst>
          </p:cNvPr>
          <p:cNvSpPr>
            <a:spLocks noGrp="1"/>
          </p:cNvSpPr>
          <p:nvPr>
            <p:ph type="sldNum" sz="quarter" idx="12"/>
          </p:nvPr>
        </p:nvSpPr>
        <p:spPr/>
        <p:txBody>
          <a:bodyPr/>
          <a:lstStyle/>
          <a:p>
            <a:fld id="{71081244-C620-8347-9C8C-F0DFE93F220E}" type="slidenum">
              <a:rPr lang="en-US" smtClean="0"/>
              <a:t>‹#›</a:t>
            </a:fld>
            <a:endParaRPr lang="en-US"/>
          </a:p>
        </p:txBody>
      </p:sp>
      <p:pic>
        <p:nvPicPr>
          <p:cNvPr id="6" name="Picture 5">
            <a:extLst>
              <a:ext uri="{FF2B5EF4-FFF2-40B4-BE49-F238E27FC236}">
                <a16:creationId xmlns:a16="http://schemas.microsoft.com/office/drawing/2014/main" id="{33EE577F-6433-E44B-58E8-54EA2F88E692}"/>
              </a:ext>
            </a:extLst>
          </p:cNvPr>
          <p:cNvPicPr>
            <a:picLocks noChangeAspect="1"/>
          </p:cNvPicPr>
          <p:nvPr userDrawn="1"/>
        </p:nvPicPr>
        <p:blipFill>
          <a:blip r:embed="rId2"/>
          <a:stretch>
            <a:fillRect/>
          </a:stretch>
        </p:blipFill>
        <p:spPr>
          <a:xfrm>
            <a:off x="91819" y="6263148"/>
            <a:ext cx="444721" cy="457200"/>
          </a:xfrm>
          <a:prstGeom prst="rect">
            <a:avLst/>
          </a:prstGeom>
        </p:spPr>
      </p:pic>
      <p:pic>
        <p:nvPicPr>
          <p:cNvPr id="14" name="Picture 13">
            <a:extLst>
              <a:ext uri="{FF2B5EF4-FFF2-40B4-BE49-F238E27FC236}">
                <a16:creationId xmlns:a16="http://schemas.microsoft.com/office/drawing/2014/main" id="{414DDE71-68D0-9AC1-5702-A03835EA0358}"/>
              </a:ext>
            </a:extLst>
          </p:cNvPr>
          <p:cNvPicPr>
            <a:picLocks noChangeAspect="1"/>
          </p:cNvPicPr>
          <p:nvPr userDrawn="1"/>
        </p:nvPicPr>
        <p:blipFill>
          <a:blip r:embed="rId3"/>
          <a:stretch>
            <a:fillRect/>
          </a:stretch>
        </p:blipFill>
        <p:spPr>
          <a:xfrm>
            <a:off x="621154" y="6263148"/>
            <a:ext cx="762000" cy="571500"/>
          </a:xfrm>
          <a:prstGeom prst="rect">
            <a:avLst/>
          </a:prstGeom>
        </p:spPr>
      </p:pic>
      <p:pic>
        <p:nvPicPr>
          <p:cNvPr id="2" name="Picture 1">
            <a:extLst>
              <a:ext uri="{FF2B5EF4-FFF2-40B4-BE49-F238E27FC236}">
                <a16:creationId xmlns:a16="http://schemas.microsoft.com/office/drawing/2014/main" id="{074B17F1-1EF8-E21F-28F1-A78B06A22C3D}"/>
              </a:ext>
            </a:extLst>
          </p:cNvPr>
          <p:cNvPicPr>
            <a:picLocks noChangeAspect="1"/>
          </p:cNvPicPr>
          <p:nvPr userDrawn="1"/>
        </p:nvPicPr>
        <p:blipFill>
          <a:blip r:embed="rId4"/>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2358744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ogo_norma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2CD2AF-2D46-C947-B29A-40A80EE79140}"/>
              </a:ext>
            </a:extLst>
          </p:cNvPr>
          <p:cNvSpPr>
            <a:spLocks noGrp="1"/>
          </p:cNvSpPr>
          <p:nvPr>
            <p:ph type="dt" sz="half" idx="10"/>
          </p:nvPr>
        </p:nvSpPr>
        <p:spPr/>
        <p:txBody>
          <a:bodyPr/>
          <a:lstStyle/>
          <a:p>
            <a:fld id="{BF76293B-7FD6-2A49-801F-A90DF30EFDFD}" type="datetimeFigureOut">
              <a:rPr lang="en-US" smtClean="0"/>
              <a:t>12/2/2024</a:t>
            </a:fld>
            <a:endParaRPr lang="en-US"/>
          </a:p>
        </p:txBody>
      </p:sp>
      <p:sp>
        <p:nvSpPr>
          <p:cNvPr id="4" name="Footer Placeholder 3">
            <a:extLst>
              <a:ext uri="{FF2B5EF4-FFF2-40B4-BE49-F238E27FC236}">
                <a16:creationId xmlns:a16="http://schemas.microsoft.com/office/drawing/2014/main" id="{127367F0-7D00-CFCC-2FC5-A555753EF5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29F062-9342-A1BD-342A-0C0E58951519}"/>
              </a:ext>
            </a:extLst>
          </p:cNvPr>
          <p:cNvSpPr>
            <a:spLocks noGrp="1"/>
          </p:cNvSpPr>
          <p:nvPr>
            <p:ph type="sldNum" sz="quarter" idx="12"/>
          </p:nvPr>
        </p:nvSpPr>
        <p:spPr/>
        <p:txBody>
          <a:bodyPr/>
          <a:lstStyle/>
          <a:p>
            <a:fld id="{71081244-C620-8347-9C8C-F0DFE93F220E}" type="slidenum">
              <a:rPr lang="en-US" smtClean="0"/>
              <a:t>‹#›</a:t>
            </a:fld>
            <a:endParaRPr lang="en-US"/>
          </a:p>
        </p:txBody>
      </p:sp>
      <p:pic>
        <p:nvPicPr>
          <p:cNvPr id="6" name="Picture 5">
            <a:extLst>
              <a:ext uri="{FF2B5EF4-FFF2-40B4-BE49-F238E27FC236}">
                <a16:creationId xmlns:a16="http://schemas.microsoft.com/office/drawing/2014/main" id="{3FEA588C-9DC8-220A-19CC-519DF3186D14}"/>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E67E23C5-8E25-EA00-FEB1-564BEE52EE80}"/>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3846922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F76293B-7FD6-2A49-801F-A90DF30EFDF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2854633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76293B-7FD6-2A49-801F-A90DF30EFDF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4226419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76293B-7FD6-2A49-801F-A90DF30EFDF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2424307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76293B-7FD6-2A49-801F-A90DF30EFDFD}"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1003818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76293B-7FD6-2A49-801F-A90DF30EFDFD}"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57350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76293B-7FD6-2A49-801F-A90DF30EFDFD}"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581732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6293B-7FD6-2A49-801F-A90DF30EFDFD}"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1942277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1582193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420876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76293B-7FD6-2A49-801F-A90DF30EFDF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3320157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76293B-7FD6-2A49-801F-A90DF30EFDF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2823801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ogo_edi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99EF16-56B5-1649-F5CD-13679B10250C}"/>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F76293B-7FD6-2A49-801F-A90DF30EFDF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8F0AEFEE-EF90-0E3F-EC7B-EDB5A038476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6642E29-E8B4-5D87-27AB-669EEAC75BE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081244-C620-8347-9C8C-F0DFE93F22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3EE577F-6433-E44B-58E8-54EA2F88E692}"/>
              </a:ext>
            </a:extLst>
          </p:cNvPr>
          <p:cNvPicPr>
            <a:picLocks noChangeAspect="1"/>
          </p:cNvPicPr>
          <p:nvPr userDrawn="1"/>
        </p:nvPicPr>
        <p:blipFill>
          <a:blip r:embed="rId2"/>
          <a:stretch>
            <a:fillRect/>
          </a:stretch>
        </p:blipFill>
        <p:spPr>
          <a:xfrm>
            <a:off x="91815" y="6263148"/>
            <a:ext cx="444721" cy="457200"/>
          </a:xfrm>
          <a:prstGeom prst="rect">
            <a:avLst/>
          </a:prstGeom>
        </p:spPr>
      </p:pic>
      <p:pic>
        <p:nvPicPr>
          <p:cNvPr id="14" name="Picture 13">
            <a:extLst>
              <a:ext uri="{FF2B5EF4-FFF2-40B4-BE49-F238E27FC236}">
                <a16:creationId xmlns:a16="http://schemas.microsoft.com/office/drawing/2014/main" id="{414DDE71-68D0-9AC1-5702-A03835EA0358}"/>
              </a:ext>
            </a:extLst>
          </p:cNvPr>
          <p:cNvPicPr>
            <a:picLocks noChangeAspect="1"/>
          </p:cNvPicPr>
          <p:nvPr userDrawn="1"/>
        </p:nvPicPr>
        <p:blipFill>
          <a:blip r:embed="rId3"/>
          <a:stretch>
            <a:fillRect/>
          </a:stretch>
        </p:blipFill>
        <p:spPr>
          <a:xfrm>
            <a:off x="621154" y="6263148"/>
            <a:ext cx="762000" cy="571500"/>
          </a:xfrm>
          <a:prstGeom prst="rect">
            <a:avLst/>
          </a:prstGeom>
        </p:spPr>
      </p:pic>
      <p:pic>
        <p:nvPicPr>
          <p:cNvPr id="2" name="Picture 1">
            <a:extLst>
              <a:ext uri="{FF2B5EF4-FFF2-40B4-BE49-F238E27FC236}">
                <a16:creationId xmlns:a16="http://schemas.microsoft.com/office/drawing/2014/main" id="{074B17F1-1EF8-E21F-28F1-A78B06A22C3D}"/>
              </a:ext>
            </a:extLst>
          </p:cNvPr>
          <p:cNvPicPr>
            <a:picLocks noChangeAspect="1"/>
          </p:cNvPicPr>
          <p:nvPr userDrawn="1"/>
        </p:nvPicPr>
        <p:blipFill>
          <a:blip r:embed="rId4"/>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3734856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99EF16-56B5-1649-F5CD-13679B10250C}"/>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F76293B-7FD6-2A49-801F-A90DF30EFDF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8F0AEFEE-EF90-0E3F-EC7B-EDB5A038476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6642E29-E8B4-5D87-27AB-669EEAC75BE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081244-C620-8347-9C8C-F0DFE93F22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3EE577F-6433-E44B-58E8-54EA2F88E692}"/>
              </a:ext>
            </a:extLst>
          </p:cNvPr>
          <p:cNvPicPr>
            <a:picLocks noChangeAspect="1"/>
          </p:cNvPicPr>
          <p:nvPr userDrawn="1"/>
        </p:nvPicPr>
        <p:blipFill>
          <a:blip r:embed="rId2"/>
          <a:stretch>
            <a:fillRect/>
          </a:stretch>
        </p:blipFill>
        <p:spPr>
          <a:xfrm>
            <a:off x="91815" y="6263148"/>
            <a:ext cx="444721" cy="457200"/>
          </a:xfrm>
          <a:prstGeom prst="rect">
            <a:avLst/>
          </a:prstGeom>
        </p:spPr>
      </p:pic>
      <p:pic>
        <p:nvPicPr>
          <p:cNvPr id="13" name="Picture 12">
            <a:extLst>
              <a:ext uri="{FF2B5EF4-FFF2-40B4-BE49-F238E27FC236}">
                <a16:creationId xmlns:a16="http://schemas.microsoft.com/office/drawing/2014/main" id="{AFDC2A01-7E68-F82C-516A-8B87DA245FDB}"/>
              </a:ext>
            </a:extLst>
          </p:cNvPr>
          <p:cNvPicPr>
            <a:picLocks noChangeAspect="1"/>
          </p:cNvPicPr>
          <p:nvPr userDrawn="1"/>
        </p:nvPicPr>
        <p:blipFill>
          <a:blip r:embed="rId3"/>
          <a:stretch>
            <a:fillRect/>
          </a:stretch>
        </p:blipFill>
        <p:spPr>
          <a:xfrm>
            <a:off x="8700870" y="6361587"/>
            <a:ext cx="341376" cy="365760"/>
          </a:xfrm>
          <a:prstGeom prst="rect">
            <a:avLst/>
          </a:prstGeom>
        </p:spPr>
      </p:pic>
      <p:pic>
        <p:nvPicPr>
          <p:cNvPr id="14" name="Picture 13">
            <a:extLst>
              <a:ext uri="{FF2B5EF4-FFF2-40B4-BE49-F238E27FC236}">
                <a16:creationId xmlns:a16="http://schemas.microsoft.com/office/drawing/2014/main" id="{414DDE71-68D0-9AC1-5702-A03835EA0358}"/>
              </a:ext>
            </a:extLst>
          </p:cNvPr>
          <p:cNvPicPr>
            <a:picLocks noChangeAspect="1"/>
          </p:cNvPicPr>
          <p:nvPr userDrawn="1"/>
        </p:nvPicPr>
        <p:blipFill>
          <a:blip r:embed="rId4"/>
          <a:stretch>
            <a:fillRect/>
          </a:stretch>
        </p:blipFill>
        <p:spPr>
          <a:xfrm>
            <a:off x="621154" y="6263148"/>
            <a:ext cx="762000" cy="571500"/>
          </a:xfrm>
          <a:prstGeom prst="rect">
            <a:avLst/>
          </a:prstGeom>
        </p:spPr>
      </p:pic>
    </p:spTree>
    <p:extLst>
      <p:ext uri="{BB962C8B-B14F-4D97-AF65-F5344CB8AC3E}">
        <p14:creationId xmlns:p14="http://schemas.microsoft.com/office/powerpoint/2010/main" val="3705013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F76293B-7FD6-2A49-801F-A90DF30EFDF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3527757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76293B-7FD6-2A49-801F-A90DF30EFDF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1729581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76293B-7FD6-2A49-801F-A90DF30EFDF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2528751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76293B-7FD6-2A49-801F-A90DF30EFDFD}"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1669549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76293B-7FD6-2A49-801F-A90DF30EFDFD}"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21881996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76293B-7FD6-2A49-801F-A90DF30EFDFD}"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9179980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6293B-7FD6-2A49-801F-A90DF30EFDFD}"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28482746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DEF7-C316-42DE-248D-CB705C899B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6F1563-265E-0AEB-9A5D-A42545464857}"/>
              </a:ext>
            </a:extLst>
          </p:cNvPr>
          <p:cNvSpPr>
            <a:spLocks noGrp="1"/>
          </p:cNvSpPr>
          <p:nvPr>
            <p:ph type="dt" sz="half" idx="10"/>
          </p:nvPr>
        </p:nvSpPr>
        <p:spPr/>
        <p:txBody>
          <a:bodyPr/>
          <a:lstStyle/>
          <a:p>
            <a:fld id="{BF76293B-7FD6-2A49-801F-A90DF30EFDFD}" type="datetimeFigureOut">
              <a:rPr lang="en-US" smtClean="0"/>
              <a:t>12/2/2024</a:t>
            </a:fld>
            <a:endParaRPr lang="en-US"/>
          </a:p>
        </p:txBody>
      </p:sp>
      <p:sp>
        <p:nvSpPr>
          <p:cNvPr id="4" name="Footer Placeholder 3">
            <a:extLst>
              <a:ext uri="{FF2B5EF4-FFF2-40B4-BE49-F238E27FC236}">
                <a16:creationId xmlns:a16="http://schemas.microsoft.com/office/drawing/2014/main" id="{26521B90-02A0-09BB-A493-5143A6C198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BD2355-8477-DDC0-8671-D581C2C2BDD2}"/>
              </a:ext>
            </a:extLst>
          </p:cNvPr>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4019558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99EF16-56B5-1649-F5CD-13679B10250C}"/>
              </a:ext>
            </a:extLst>
          </p:cNvPr>
          <p:cNvSpPr>
            <a:spLocks noGrp="1"/>
          </p:cNvSpPr>
          <p:nvPr>
            <p:ph type="dt" sz="half" idx="10"/>
          </p:nvPr>
        </p:nvSpPr>
        <p:spPr/>
        <p:txBody>
          <a:bodyPr/>
          <a:lstStyle/>
          <a:p>
            <a:fld id="{BF76293B-7FD6-2A49-801F-A90DF30EFDFD}" type="datetimeFigureOut">
              <a:rPr lang="en-US" smtClean="0"/>
              <a:t>12/2/2024</a:t>
            </a:fld>
            <a:endParaRPr lang="en-US"/>
          </a:p>
        </p:txBody>
      </p:sp>
      <p:sp>
        <p:nvSpPr>
          <p:cNvPr id="4" name="Footer Placeholder 3">
            <a:extLst>
              <a:ext uri="{FF2B5EF4-FFF2-40B4-BE49-F238E27FC236}">
                <a16:creationId xmlns:a16="http://schemas.microsoft.com/office/drawing/2014/main" id="{8F0AEFEE-EF90-0E3F-EC7B-EDB5A03847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642E29-E8B4-5D87-27AB-669EEAC75BE6}"/>
              </a:ext>
            </a:extLst>
          </p:cNvPr>
          <p:cNvSpPr>
            <a:spLocks noGrp="1"/>
          </p:cNvSpPr>
          <p:nvPr>
            <p:ph type="sldNum" sz="quarter" idx="12"/>
          </p:nvPr>
        </p:nvSpPr>
        <p:spPr/>
        <p:txBody>
          <a:bodyPr/>
          <a:lstStyle/>
          <a:p>
            <a:fld id="{71081244-C620-8347-9C8C-F0DFE93F220E}" type="slidenum">
              <a:rPr lang="en-US" smtClean="0"/>
              <a:t>‹#›</a:t>
            </a:fld>
            <a:endParaRPr lang="en-US"/>
          </a:p>
        </p:txBody>
      </p:sp>
      <p:pic>
        <p:nvPicPr>
          <p:cNvPr id="6" name="Picture 5">
            <a:extLst>
              <a:ext uri="{FF2B5EF4-FFF2-40B4-BE49-F238E27FC236}">
                <a16:creationId xmlns:a16="http://schemas.microsoft.com/office/drawing/2014/main" id="{33EE577F-6433-E44B-58E8-54EA2F88E692}"/>
              </a:ext>
            </a:extLst>
          </p:cNvPr>
          <p:cNvPicPr>
            <a:picLocks noChangeAspect="1"/>
          </p:cNvPicPr>
          <p:nvPr userDrawn="1"/>
        </p:nvPicPr>
        <p:blipFill>
          <a:blip r:embed="rId2"/>
          <a:stretch>
            <a:fillRect/>
          </a:stretch>
        </p:blipFill>
        <p:spPr>
          <a:xfrm>
            <a:off x="91815" y="6263148"/>
            <a:ext cx="444721" cy="457200"/>
          </a:xfrm>
          <a:prstGeom prst="rect">
            <a:avLst/>
          </a:prstGeom>
        </p:spPr>
      </p:pic>
      <p:pic>
        <p:nvPicPr>
          <p:cNvPr id="13" name="Picture 12">
            <a:extLst>
              <a:ext uri="{FF2B5EF4-FFF2-40B4-BE49-F238E27FC236}">
                <a16:creationId xmlns:a16="http://schemas.microsoft.com/office/drawing/2014/main" id="{AFDC2A01-7E68-F82C-516A-8B87DA245FDB}"/>
              </a:ext>
            </a:extLst>
          </p:cNvPr>
          <p:cNvPicPr>
            <a:picLocks noChangeAspect="1"/>
          </p:cNvPicPr>
          <p:nvPr userDrawn="1"/>
        </p:nvPicPr>
        <p:blipFill>
          <a:blip r:embed="rId3"/>
          <a:stretch>
            <a:fillRect/>
          </a:stretch>
        </p:blipFill>
        <p:spPr>
          <a:xfrm>
            <a:off x="8700870" y="6361587"/>
            <a:ext cx="341376" cy="365760"/>
          </a:xfrm>
          <a:prstGeom prst="rect">
            <a:avLst/>
          </a:prstGeom>
        </p:spPr>
      </p:pic>
      <p:pic>
        <p:nvPicPr>
          <p:cNvPr id="14" name="Picture 13">
            <a:extLst>
              <a:ext uri="{FF2B5EF4-FFF2-40B4-BE49-F238E27FC236}">
                <a16:creationId xmlns:a16="http://schemas.microsoft.com/office/drawing/2014/main" id="{414DDE71-68D0-9AC1-5702-A03835EA0358}"/>
              </a:ext>
            </a:extLst>
          </p:cNvPr>
          <p:cNvPicPr>
            <a:picLocks noChangeAspect="1"/>
          </p:cNvPicPr>
          <p:nvPr userDrawn="1"/>
        </p:nvPicPr>
        <p:blipFill>
          <a:blip r:embed="rId4"/>
          <a:stretch>
            <a:fillRect/>
          </a:stretch>
        </p:blipFill>
        <p:spPr>
          <a:xfrm>
            <a:off x="621154" y="6263148"/>
            <a:ext cx="762000" cy="571500"/>
          </a:xfrm>
          <a:prstGeom prst="rect">
            <a:avLst/>
          </a:prstGeom>
        </p:spPr>
      </p:pic>
    </p:spTree>
    <p:extLst>
      <p:ext uri="{BB962C8B-B14F-4D97-AF65-F5344CB8AC3E}">
        <p14:creationId xmlns:p14="http://schemas.microsoft.com/office/powerpoint/2010/main" val="32052520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go_edi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99EF16-56B5-1649-F5CD-13679B10250C}"/>
              </a:ext>
            </a:extLst>
          </p:cNvPr>
          <p:cNvSpPr>
            <a:spLocks noGrp="1"/>
          </p:cNvSpPr>
          <p:nvPr>
            <p:ph type="dt" sz="half" idx="10"/>
          </p:nvPr>
        </p:nvSpPr>
        <p:spPr/>
        <p:txBody>
          <a:bodyPr/>
          <a:lstStyle/>
          <a:p>
            <a:fld id="{BF76293B-7FD6-2A49-801F-A90DF30EFDFD}" type="datetimeFigureOut">
              <a:rPr lang="en-US" smtClean="0"/>
              <a:t>12/2/2024</a:t>
            </a:fld>
            <a:endParaRPr lang="en-US"/>
          </a:p>
        </p:txBody>
      </p:sp>
      <p:sp>
        <p:nvSpPr>
          <p:cNvPr id="4" name="Footer Placeholder 3">
            <a:extLst>
              <a:ext uri="{FF2B5EF4-FFF2-40B4-BE49-F238E27FC236}">
                <a16:creationId xmlns:a16="http://schemas.microsoft.com/office/drawing/2014/main" id="{8F0AEFEE-EF90-0E3F-EC7B-EDB5A03847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642E29-E8B4-5D87-27AB-669EEAC75BE6}"/>
              </a:ext>
            </a:extLst>
          </p:cNvPr>
          <p:cNvSpPr>
            <a:spLocks noGrp="1"/>
          </p:cNvSpPr>
          <p:nvPr>
            <p:ph type="sldNum" sz="quarter" idx="12"/>
          </p:nvPr>
        </p:nvSpPr>
        <p:spPr/>
        <p:txBody>
          <a:bodyPr/>
          <a:lstStyle/>
          <a:p>
            <a:fld id="{71081244-C620-8347-9C8C-F0DFE93F220E}" type="slidenum">
              <a:rPr lang="en-US" smtClean="0"/>
              <a:t>‹#›</a:t>
            </a:fld>
            <a:endParaRPr lang="en-US"/>
          </a:p>
        </p:txBody>
      </p:sp>
      <p:pic>
        <p:nvPicPr>
          <p:cNvPr id="6" name="Picture 5">
            <a:extLst>
              <a:ext uri="{FF2B5EF4-FFF2-40B4-BE49-F238E27FC236}">
                <a16:creationId xmlns:a16="http://schemas.microsoft.com/office/drawing/2014/main" id="{33EE577F-6433-E44B-58E8-54EA2F88E692}"/>
              </a:ext>
            </a:extLst>
          </p:cNvPr>
          <p:cNvPicPr>
            <a:picLocks noChangeAspect="1"/>
          </p:cNvPicPr>
          <p:nvPr userDrawn="1"/>
        </p:nvPicPr>
        <p:blipFill>
          <a:blip r:embed="rId2"/>
          <a:stretch>
            <a:fillRect/>
          </a:stretch>
        </p:blipFill>
        <p:spPr>
          <a:xfrm>
            <a:off x="91815" y="6263148"/>
            <a:ext cx="444721" cy="457200"/>
          </a:xfrm>
          <a:prstGeom prst="rect">
            <a:avLst/>
          </a:prstGeom>
        </p:spPr>
      </p:pic>
      <p:pic>
        <p:nvPicPr>
          <p:cNvPr id="14" name="Picture 13">
            <a:extLst>
              <a:ext uri="{FF2B5EF4-FFF2-40B4-BE49-F238E27FC236}">
                <a16:creationId xmlns:a16="http://schemas.microsoft.com/office/drawing/2014/main" id="{414DDE71-68D0-9AC1-5702-A03835EA0358}"/>
              </a:ext>
            </a:extLst>
          </p:cNvPr>
          <p:cNvPicPr>
            <a:picLocks noChangeAspect="1"/>
          </p:cNvPicPr>
          <p:nvPr userDrawn="1"/>
        </p:nvPicPr>
        <p:blipFill>
          <a:blip r:embed="rId3"/>
          <a:stretch>
            <a:fillRect/>
          </a:stretch>
        </p:blipFill>
        <p:spPr>
          <a:xfrm>
            <a:off x="621154" y="6263148"/>
            <a:ext cx="762000" cy="571500"/>
          </a:xfrm>
          <a:prstGeom prst="rect">
            <a:avLst/>
          </a:prstGeom>
        </p:spPr>
      </p:pic>
      <p:pic>
        <p:nvPicPr>
          <p:cNvPr id="2" name="Picture 1">
            <a:extLst>
              <a:ext uri="{FF2B5EF4-FFF2-40B4-BE49-F238E27FC236}">
                <a16:creationId xmlns:a16="http://schemas.microsoft.com/office/drawing/2014/main" id="{074B17F1-1EF8-E21F-28F1-A78B06A22C3D}"/>
              </a:ext>
            </a:extLst>
          </p:cNvPr>
          <p:cNvPicPr>
            <a:picLocks noChangeAspect="1"/>
          </p:cNvPicPr>
          <p:nvPr userDrawn="1"/>
        </p:nvPicPr>
        <p:blipFill>
          <a:blip r:embed="rId4"/>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29767836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14962063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702133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76293B-7FD6-2A49-801F-A90DF30EFDF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2679783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76293B-7FD6-2A49-801F-A90DF30EFDF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3858421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F76293B-7FD6-2A49-801F-A90DF30EFDF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19876507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76293B-7FD6-2A49-801F-A90DF30EFDF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32063193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76293B-7FD6-2A49-801F-A90DF30EFDF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7525195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76293B-7FD6-2A49-801F-A90DF30EFDFD}"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36277247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76293B-7FD6-2A49-801F-A90DF30EFDFD}"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15687885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76293B-7FD6-2A49-801F-A90DF30EFDFD}"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9831050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6293B-7FD6-2A49-801F-A90DF30EFDFD}"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7357594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apheme placem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99EF16-56B5-1649-F5CD-13679B10250C}"/>
              </a:ext>
            </a:extLst>
          </p:cNvPr>
          <p:cNvSpPr>
            <a:spLocks noGrp="1"/>
          </p:cNvSpPr>
          <p:nvPr>
            <p:ph type="dt" sz="half" idx="10"/>
          </p:nvPr>
        </p:nvSpPr>
        <p:spPr/>
        <p:txBody>
          <a:bodyPr/>
          <a:lstStyle/>
          <a:p>
            <a:fld id="{BF76293B-7FD6-2A49-801F-A90DF30EFDFD}" type="datetimeFigureOut">
              <a:rPr lang="en-US" smtClean="0"/>
              <a:t>12/2/2024</a:t>
            </a:fld>
            <a:endParaRPr lang="en-US"/>
          </a:p>
        </p:txBody>
      </p:sp>
      <p:sp>
        <p:nvSpPr>
          <p:cNvPr id="4" name="Footer Placeholder 3">
            <a:extLst>
              <a:ext uri="{FF2B5EF4-FFF2-40B4-BE49-F238E27FC236}">
                <a16:creationId xmlns:a16="http://schemas.microsoft.com/office/drawing/2014/main" id="{8F0AEFEE-EF90-0E3F-EC7B-EDB5A03847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642E29-E8B4-5D87-27AB-669EEAC75BE6}"/>
              </a:ext>
            </a:extLst>
          </p:cNvPr>
          <p:cNvSpPr>
            <a:spLocks noGrp="1"/>
          </p:cNvSpPr>
          <p:nvPr>
            <p:ph type="sldNum" sz="quarter" idx="12"/>
          </p:nvPr>
        </p:nvSpPr>
        <p:spPr/>
        <p:txBody>
          <a:bodyPr/>
          <a:lstStyle/>
          <a:p>
            <a:fld id="{71081244-C620-8347-9C8C-F0DFE93F220E}" type="slidenum">
              <a:rPr lang="en-US" smtClean="0"/>
              <a:t>‹#›</a:t>
            </a:fld>
            <a:endParaRPr lang="en-US"/>
          </a:p>
        </p:txBody>
      </p:sp>
      <p:pic>
        <p:nvPicPr>
          <p:cNvPr id="6" name="Picture 5">
            <a:extLst>
              <a:ext uri="{FF2B5EF4-FFF2-40B4-BE49-F238E27FC236}">
                <a16:creationId xmlns:a16="http://schemas.microsoft.com/office/drawing/2014/main" id="{33EE577F-6433-E44B-58E8-54EA2F88E692}"/>
              </a:ext>
            </a:extLst>
          </p:cNvPr>
          <p:cNvPicPr>
            <a:picLocks noChangeAspect="1"/>
          </p:cNvPicPr>
          <p:nvPr userDrawn="1"/>
        </p:nvPicPr>
        <p:blipFill>
          <a:blip r:embed="rId2"/>
          <a:stretch>
            <a:fillRect/>
          </a:stretch>
        </p:blipFill>
        <p:spPr>
          <a:xfrm>
            <a:off x="101754" y="6263148"/>
            <a:ext cx="444721" cy="457200"/>
          </a:xfrm>
          <a:prstGeom prst="rect">
            <a:avLst/>
          </a:prstGeom>
        </p:spPr>
      </p:pic>
      <p:sp>
        <p:nvSpPr>
          <p:cNvPr id="7" name="Rectangle 6">
            <a:extLst>
              <a:ext uri="{FF2B5EF4-FFF2-40B4-BE49-F238E27FC236}">
                <a16:creationId xmlns:a16="http://schemas.microsoft.com/office/drawing/2014/main" id="{7787AA01-1ABE-44D3-1084-0861B08C9104}"/>
              </a:ext>
            </a:extLst>
          </p:cNvPr>
          <p:cNvSpPr/>
          <p:nvPr userDrawn="1"/>
        </p:nvSpPr>
        <p:spPr>
          <a:xfrm>
            <a:off x="3569480"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18A61A-CC23-689E-638A-3209DADB7A2E}"/>
              </a:ext>
            </a:extLst>
          </p:cNvPr>
          <p:cNvSpPr/>
          <p:nvPr userDrawn="1"/>
        </p:nvSpPr>
        <p:spPr>
          <a:xfrm>
            <a:off x="6030811"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550B0D-B596-6412-53D3-21AA2CE31D43}"/>
              </a:ext>
            </a:extLst>
          </p:cNvPr>
          <p:cNvSpPr/>
          <p:nvPr userDrawn="1"/>
        </p:nvSpPr>
        <p:spPr>
          <a:xfrm>
            <a:off x="1144010" y="4668556"/>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FF9BE56-7EEF-9E8F-9D8B-EEC719DC98EF}"/>
              </a:ext>
            </a:extLst>
          </p:cNvPr>
          <p:cNvSpPr txBox="1"/>
          <p:nvPr userDrawn="1"/>
        </p:nvSpPr>
        <p:spPr>
          <a:xfrm>
            <a:off x="1486733" y="4770053"/>
            <a:ext cx="1319592"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beginning</a:t>
            </a:r>
          </a:p>
        </p:txBody>
      </p:sp>
      <p:sp>
        <p:nvSpPr>
          <p:cNvPr id="11" name="TextBox 10">
            <a:extLst>
              <a:ext uri="{FF2B5EF4-FFF2-40B4-BE49-F238E27FC236}">
                <a16:creationId xmlns:a16="http://schemas.microsoft.com/office/drawing/2014/main" id="{58E7D877-E495-775F-96D8-DFD037ECC522}"/>
              </a:ext>
            </a:extLst>
          </p:cNvPr>
          <p:cNvSpPr txBox="1"/>
          <p:nvPr userDrawn="1"/>
        </p:nvSpPr>
        <p:spPr>
          <a:xfrm>
            <a:off x="4090938" y="4770053"/>
            <a:ext cx="962123"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middle</a:t>
            </a:r>
          </a:p>
        </p:txBody>
      </p:sp>
      <p:sp>
        <p:nvSpPr>
          <p:cNvPr id="12" name="TextBox 11">
            <a:extLst>
              <a:ext uri="{FF2B5EF4-FFF2-40B4-BE49-F238E27FC236}">
                <a16:creationId xmlns:a16="http://schemas.microsoft.com/office/drawing/2014/main" id="{05B5843F-EA74-38CC-DD4C-9357DC16C2A3}"/>
              </a:ext>
            </a:extLst>
          </p:cNvPr>
          <p:cNvSpPr txBox="1"/>
          <p:nvPr userDrawn="1"/>
        </p:nvSpPr>
        <p:spPr>
          <a:xfrm>
            <a:off x="6715775" y="4781626"/>
            <a:ext cx="635110"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end</a:t>
            </a:r>
          </a:p>
        </p:txBody>
      </p:sp>
      <p:pic>
        <p:nvPicPr>
          <p:cNvPr id="13" name="Picture 12">
            <a:extLst>
              <a:ext uri="{FF2B5EF4-FFF2-40B4-BE49-F238E27FC236}">
                <a16:creationId xmlns:a16="http://schemas.microsoft.com/office/drawing/2014/main" id="{AFDC2A01-7E68-F82C-516A-8B87DA245FD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304977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FBFA2E-2C7E-B24B-5A1F-6C8E106FD97F}"/>
              </a:ext>
            </a:extLst>
          </p:cNvPr>
          <p:cNvSpPr>
            <a:spLocks noGrp="1"/>
          </p:cNvSpPr>
          <p:nvPr>
            <p:ph type="dt" sz="half" idx="10"/>
          </p:nvPr>
        </p:nvSpPr>
        <p:spPr/>
        <p:txBody>
          <a:bodyPr/>
          <a:lstStyle/>
          <a:p>
            <a:fld id="{BF76293B-7FD6-2A49-801F-A90DF30EFDFD}" type="datetimeFigureOut">
              <a:rPr lang="en-US" smtClean="0"/>
              <a:t>12/2/2024</a:t>
            </a:fld>
            <a:endParaRPr lang="en-US"/>
          </a:p>
        </p:txBody>
      </p:sp>
      <p:sp>
        <p:nvSpPr>
          <p:cNvPr id="4" name="Footer Placeholder 3">
            <a:extLst>
              <a:ext uri="{FF2B5EF4-FFF2-40B4-BE49-F238E27FC236}">
                <a16:creationId xmlns:a16="http://schemas.microsoft.com/office/drawing/2014/main" id="{2204AB0A-683E-598E-DFB1-83C266B15C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3A0AB0-4D66-462D-3BAB-34FB14ABBE61}"/>
              </a:ext>
            </a:extLst>
          </p:cNvPr>
          <p:cNvSpPr>
            <a:spLocks noGrp="1"/>
          </p:cNvSpPr>
          <p:nvPr>
            <p:ph type="sldNum" sz="quarter" idx="12"/>
          </p:nvPr>
        </p:nvSpPr>
        <p:spPr/>
        <p:txBody>
          <a:bodyPr/>
          <a:lstStyle/>
          <a:p>
            <a:fld id="{71081244-C620-8347-9C8C-F0DFE93F220E}" type="slidenum">
              <a:rPr lang="en-US" smtClean="0"/>
              <a:t>‹#›</a:t>
            </a:fld>
            <a:endParaRPr lang="en-US"/>
          </a:p>
        </p:txBody>
      </p:sp>
      <p:pic>
        <p:nvPicPr>
          <p:cNvPr id="6" name="Picture 5">
            <a:extLst>
              <a:ext uri="{FF2B5EF4-FFF2-40B4-BE49-F238E27FC236}">
                <a16:creationId xmlns:a16="http://schemas.microsoft.com/office/drawing/2014/main" id="{988D3C08-D752-B70E-E19F-AA224C33E779}"/>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B3B0AE0F-2064-8114-03F5-6807F761ECA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7313879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ogo_squar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3EA9F29-680B-FDF7-9D67-80B79047E5F8}"/>
              </a:ext>
            </a:extLst>
          </p:cNvPr>
          <p:cNvSpPr>
            <a:spLocks noGrp="1"/>
          </p:cNvSpPr>
          <p:nvPr>
            <p:ph type="dt" sz="half" idx="10"/>
          </p:nvPr>
        </p:nvSpPr>
        <p:spPr/>
        <p:txBody>
          <a:bodyPr/>
          <a:lstStyle/>
          <a:p>
            <a:fld id="{BF76293B-7FD6-2A49-801F-A90DF30EFDFD}" type="datetimeFigureOut">
              <a:rPr lang="en-US" smtClean="0"/>
              <a:t>12/2/2024</a:t>
            </a:fld>
            <a:endParaRPr lang="en-US"/>
          </a:p>
        </p:txBody>
      </p:sp>
      <p:sp>
        <p:nvSpPr>
          <p:cNvPr id="4" name="Footer Placeholder 3">
            <a:extLst>
              <a:ext uri="{FF2B5EF4-FFF2-40B4-BE49-F238E27FC236}">
                <a16:creationId xmlns:a16="http://schemas.microsoft.com/office/drawing/2014/main" id="{D99E727A-3B5F-5C9C-BC3B-F3D69A9AE4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601BF9-2CBD-3ACA-A38D-4631041C9AC1}"/>
              </a:ext>
            </a:extLst>
          </p:cNvPr>
          <p:cNvSpPr>
            <a:spLocks noGrp="1"/>
          </p:cNvSpPr>
          <p:nvPr>
            <p:ph type="sldNum" sz="quarter" idx="12"/>
          </p:nvPr>
        </p:nvSpPr>
        <p:spPr/>
        <p:txBody>
          <a:bodyPr/>
          <a:lstStyle/>
          <a:p>
            <a:fld id="{71081244-C620-8347-9C8C-F0DFE93F220E}" type="slidenum">
              <a:rPr lang="en-US" smtClean="0"/>
              <a:t>‹#›</a:t>
            </a:fld>
            <a:endParaRPr lang="en-US"/>
          </a:p>
        </p:txBody>
      </p:sp>
      <p:pic>
        <p:nvPicPr>
          <p:cNvPr id="6" name="Picture 5">
            <a:extLst>
              <a:ext uri="{FF2B5EF4-FFF2-40B4-BE49-F238E27FC236}">
                <a16:creationId xmlns:a16="http://schemas.microsoft.com/office/drawing/2014/main" id="{A63A3DC1-C346-050C-57B0-71B7B4A2030F}"/>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FC78B93A-7FD5-375C-DF26-8B528D16EEC6}"/>
              </a:ext>
            </a:extLst>
          </p:cNvPr>
          <p:cNvPicPr>
            <a:picLocks noChangeAspect="1"/>
          </p:cNvPicPr>
          <p:nvPr userDrawn="1"/>
        </p:nvPicPr>
        <p:blipFill>
          <a:blip r:embed="rId3"/>
          <a:stretch>
            <a:fillRect/>
          </a:stretch>
        </p:blipFill>
        <p:spPr>
          <a:xfrm>
            <a:off x="8694775" y="6345444"/>
            <a:ext cx="343366" cy="365760"/>
          </a:xfrm>
          <a:prstGeom prst="rect">
            <a:avLst/>
          </a:prstGeom>
        </p:spPr>
      </p:pic>
    </p:spTree>
    <p:extLst>
      <p:ext uri="{BB962C8B-B14F-4D97-AF65-F5344CB8AC3E}">
        <p14:creationId xmlns:p14="http://schemas.microsoft.com/office/powerpoint/2010/main" val="2633130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ogo_norma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2CD2AF-2D46-C947-B29A-40A80EE79140}"/>
              </a:ext>
            </a:extLst>
          </p:cNvPr>
          <p:cNvSpPr>
            <a:spLocks noGrp="1"/>
          </p:cNvSpPr>
          <p:nvPr>
            <p:ph type="dt" sz="half" idx="10"/>
          </p:nvPr>
        </p:nvSpPr>
        <p:spPr/>
        <p:txBody>
          <a:bodyPr/>
          <a:lstStyle/>
          <a:p>
            <a:fld id="{BF76293B-7FD6-2A49-801F-A90DF30EFDFD}" type="datetimeFigureOut">
              <a:rPr lang="en-US" smtClean="0"/>
              <a:t>12/2/2024</a:t>
            </a:fld>
            <a:endParaRPr lang="en-US"/>
          </a:p>
        </p:txBody>
      </p:sp>
      <p:sp>
        <p:nvSpPr>
          <p:cNvPr id="4" name="Footer Placeholder 3">
            <a:extLst>
              <a:ext uri="{FF2B5EF4-FFF2-40B4-BE49-F238E27FC236}">
                <a16:creationId xmlns:a16="http://schemas.microsoft.com/office/drawing/2014/main" id="{127367F0-7D00-CFCC-2FC5-A555753EF5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29F062-9342-A1BD-342A-0C0E58951519}"/>
              </a:ext>
            </a:extLst>
          </p:cNvPr>
          <p:cNvSpPr>
            <a:spLocks noGrp="1"/>
          </p:cNvSpPr>
          <p:nvPr>
            <p:ph type="sldNum" sz="quarter" idx="12"/>
          </p:nvPr>
        </p:nvSpPr>
        <p:spPr/>
        <p:txBody>
          <a:bodyPr/>
          <a:lstStyle/>
          <a:p>
            <a:fld id="{71081244-C620-8347-9C8C-F0DFE93F220E}" type="slidenum">
              <a:rPr lang="en-US" smtClean="0"/>
              <a:t>‹#›</a:t>
            </a:fld>
            <a:endParaRPr lang="en-US"/>
          </a:p>
        </p:txBody>
      </p:sp>
      <p:pic>
        <p:nvPicPr>
          <p:cNvPr id="6" name="Picture 5">
            <a:extLst>
              <a:ext uri="{FF2B5EF4-FFF2-40B4-BE49-F238E27FC236}">
                <a16:creationId xmlns:a16="http://schemas.microsoft.com/office/drawing/2014/main" id="{3FEA588C-9DC8-220A-19CC-519DF3186D14}"/>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E67E23C5-8E25-EA00-FEB1-564BEE52EE80}"/>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24875606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4894373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39278035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76293B-7FD6-2A49-801F-A90DF30EFDF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20670430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76293B-7FD6-2A49-801F-A90DF30EFDF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a:p>
        </p:txBody>
      </p:sp>
    </p:spTree>
    <p:extLst>
      <p:ext uri="{BB962C8B-B14F-4D97-AF65-F5344CB8AC3E}">
        <p14:creationId xmlns:p14="http://schemas.microsoft.com/office/powerpoint/2010/main" val="10489741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logo_presen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C905FE3-04FD-A215-32C3-948721EB020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A7682A-6A4C-49B5-868D-7260A2C1560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1AB3AFF5-E1B6-D26F-0D3D-074C782C4D7D}"/>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605DE54-3282-EE4C-3752-F4D2D50E149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CCE1B1-4751-4057-BEBB-A535099F4E4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FD63468-B6A7-5A43-B845-AA81A3A6A12C}"/>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D9C04C5D-871E-ADEC-53D7-9DA9F9A6A85E}"/>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1800317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4.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846CE7D5-CF57-46EF-B807-FDD0502418D4}" type="datetimeFigureOut">
              <a:rPr lang="en-US" smtClean="0"/>
              <a:t>12/2/2024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6293B-7FD6-2A49-801F-A90DF30EFDFD}" type="datetimeFigureOut">
              <a:rPr lang="en-US" smtClean="0"/>
              <a:t>12/2/2024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81244-C620-8347-9C8C-F0DFE93F220E}" type="slidenum">
              <a:rPr lang="en-US" smtClean="0"/>
              <a:t>‹#›</a:t>
            </a:fld>
            <a:endParaRPr lang="en-US"/>
          </a:p>
        </p:txBody>
      </p:sp>
    </p:spTree>
    <p:extLst>
      <p:ext uri="{BB962C8B-B14F-4D97-AF65-F5344CB8AC3E}">
        <p14:creationId xmlns:p14="http://schemas.microsoft.com/office/powerpoint/2010/main" val="350453314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720" r:id="rId12"/>
    <p:sldLayoutId id="2147483721" r:id="rId13"/>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6293B-7FD6-2A49-801F-A90DF30EFDFD}" type="datetimeFigureOut">
              <a:rPr lang="en-US" smtClean="0"/>
              <a:t>12/2/2024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81244-C620-8347-9C8C-F0DFE93F220E}" type="slidenum">
              <a:rPr lang="en-US" smtClean="0"/>
              <a:t>‹#›</a:t>
            </a:fld>
            <a:endParaRPr lang="en-US"/>
          </a:p>
        </p:txBody>
      </p:sp>
    </p:spTree>
    <p:extLst>
      <p:ext uri="{BB962C8B-B14F-4D97-AF65-F5344CB8AC3E}">
        <p14:creationId xmlns:p14="http://schemas.microsoft.com/office/powerpoint/2010/main" val="352572908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6293B-7FD6-2A49-801F-A90DF30EFDFD}" type="datetimeFigureOut">
              <a:rPr lang="en-US" smtClean="0"/>
              <a:t>12/2/2024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81244-C620-8347-9C8C-F0DFE93F220E}" type="slidenum">
              <a:rPr lang="en-US" smtClean="0"/>
              <a:t>‹#›</a:t>
            </a:fld>
            <a:endParaRPr lang="en-US"/>
          </a:p>
        </p:txBody>
      </p:sp>
    </p:spTree>
    <p:extLst>
      <p:ext uri="{BB962C8B-B14F-4D97-AF65-F5344CB8AC3E}">
        <p14:creationId xmlns:p14="http://schemas.microsoft.com/office/powerpoint/2010/main" val="312409579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5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6.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6.pn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223614-1BDE-9CA2-E34A-8AB3F419A697}"/>
              </a:ext>
            </a:extLst>
          </p:cNvPr>
          <p:cNvSpPr txBox="1"/>
          <p:nvPr/>
        </p:nvSpPr>
        <p:spPr>
          <a:xfrm>
            <a:off x="1825620" y="3206295"/>
            <a:ext cx="5492764" cy="1453896"/>
          </a:xfrm>
          <a:prstGeom prst="rect">
            <a:avLst/>
          </a:prstGeom>
          <a:noFill/>
        </p:spPr>
        <p:txBody>
          <a:bodyPr wrap="square" lIns="91440" tIns="45720" rIns="91440" bIns="45720" rtlCol="0" anchor="t">
            <a:noAutofit/>
          </a:bodyPr>
          <a:lstStyle/>
          <a:p>
            <a:pPr algn="ctr" defTabSz="342892">
              <a:defRPr/>
            </a:pPr>
            <a:r>
              <a:rPr lang="fr-CA" sz="4500" b="1">
                <a:solidFill>
                  <a:srgbClr val="E05436"/>
                </a:solidFill>
                <a:latin typeface="Century Gothic"/>
              </a:rPr>
              <a:t>Leçon</a:t>
            </a:r>
            <a:r>
              <a:rPr lang="en-US" sz="4500" b="1">
                <a:solidFill>
                  <a:srgbClr val="E05436"/>
                </a:solidFill>
                <a:latin typeface="Century Gothic"/>
              </a:rPr>
              <a:t> 1</a:t>
            </a:r>
          </a:p>
          <a:p>
            <a:pPr algn="ctr"/>
            <a:r>
              <a:rPr lang="en-US" sz="4500" b="1">
                <a:solidFill>
                  <a:srgbClr val="E05436"/>
                </a:solidFill>
                <a:latin typeface="Century Gothic"/>
              </a:rPr>
              <a:t>a [</a:t>
            </a:r>
            <a:r>
              <a:rPr lang="en-US" sz="4500" b="1">
                <a:solidFill>
                  <a:srgbClr val="E05436"/>
                </a:solidFill>
                <a:latin typeface="Calibri"/>
                <a:cs typeface="Calibri"/>
              </a:rPr>
              <a:t>a</a:t>
            </a:r>
            <a:r>
              <a:rPr lang="en-US" sz="4500" b="1">
                <a:solidFill>
                  <a:srgbClr val="E05436"/>
                </a:solidFill>
                <a:latin typeface="Century Gothic"/>
              </a:rPr>
              <a:t>]</a:t>
            </a:r>
          </a:p>
        </p:txBody>
      </p:sp>
    </p:spTree>
    <p:extLst>
      <p:ext uri="{BB962C8B-B14F-4D97-AF65-F5344CB8AC3E}">
        <p14:creationId xmlns:p14="http://schemas.microsoft.com/office/powerpoint/2010/main" val="365036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44;p6">
            <a:extLst>
              <a:ext uri="{FF2B5EF4-FFF2-40B4-BE49-F238E27FC236}">
                <a16:creationId xmlns:a16="http://schemas.microsoft.com/office/drawing/2014/main" id="{1884B0C8-549E-94DC-EDC4-CCC06FC4AB74}"/>
              </a:ext>
            </a:extLst>
          </p:cNvPr>
          <p:cNvSpPr/>
          <p:nvPr/>
        </p:nvSpPr>
        <p:spPr>
          <a:xfrm>
            <a:off x="1143000" y="1738169"/>
            <a:ext cx="6858000" cy="3381665"/>
          </a:xfrm>
          <a:prstGeom prst="rect">
            <a:avLst/>
          </a:prstGeom>
          <a:noFill/>
          <a:ln>
            <a:noFill/>
          </a:ln>
        </p:spPr>
        <p:txBody>
          <a:bodyPr spcFirstLastPara="1" wrap="square" lIns="68569" tIns="34275" rIns="68569" bIns="34275" anchor="t" anchorCtr="0">
            <a:noAutofit/>
          </a:bodyPr>
          <a:lstStyle/>
          <a:p>
            <a:pPr algn="ctr" defTabSz="342892"/>
            <a:r>
              <a:rPr lang="en-US" sz="17900" b="1">
                <a:solidFill>
                  <a:prstClr val="black"/>
                </a:solidFill>
                <a:latin typeface="Century Gothic"/>
                <a:ea typeface="Calibri"/>
                <a:cs typeface="Calibri"/>
                <a:sym typeface="Century Gothic"/>
              </a:rPr>
              <a:t>l</a:t>
            </a:r>
            <a:endParaRPr lang="en-US" sz="17900" b="1">
              <a:solidFill>
                <a:prstClr val="black"/>
              </a:solidFill>
              <a:latin typeface="Century Gothic"/>
              <a:ea typeface="Calibri"/>
              <a:cs typeface="Calibri"/>
            </a:endParaRPr>
          </a:p>
        </p:txBody>
      </p:sp>
    </p:spTree>
    <p:extLst>
      <p:ext uri="{BB962C8B-B14F-4D97-AF65-F5344CB8AC3E}">
        <p14:creationId xmlns:p14="http://schemas.microsoft.com/office/powerpoint/2010/main" val="3610250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44;p6">
            <a:extLst>
              <a:ext uri="{FF2B5EF4-FFF2-40B4-BE49-F238E27FC236}">
                <a16:creationId xmlns:a16="http://schemas.microsoft.com/office/drawing/2014/main" id="{1884B0C8-549E-94DC-EDC4-CCC06FC4AB74}"/>
              </a:ext>
            </a:extLst>
          </p:cNvPr>
          <p:cNvSpPr/>
          <p:nvPr/>
        </p:nvSpPr>
        <p:spPr>
          <a:xfrm>
            <a:off x="1143000" y="1738169"/>
            <a:ext cx="6858000" cy="3381665"/>
          </a:xfrm>
          <a:prstGeom prst="rect">
            <a:avLst/>
          </a:prstGeom>
          <a:noFill/>
          <a:ln>
            <a:noFill/>
          </a:ln>
        </p:spPr>
        <p:txBody>
          <a:bodyPr spcFirstLastPara="1" wrap="square" lIns="68569" tIns="34275" rIns="68569" bIns="34275" anchor="t" anchorCtr="0">
            <a:noAutofit/>
          </a:bodyPr>
          <a:lstStyle/>
          <a:p>
            <a:pPr algn="ctr" defTabSz="342892"/>
            <a:r>
              <a:rPr lang="en-US" sz="17900" b="1">
                <a:solidFill>
                  <a:prstClr val="black"/>
                </a:solidFill>
                <a:latin typeface="Century Gothic"/>
                <a:ea typeface="Calibri"/>
                <a:cs typeface="Calibri"/>
              </a:rPr>
              <a:t>a</a:t>
            </a:r>
          </a:p>
        </p:txBody>
      </p:sp>
    </p:spTree>
    <p:extLst>
      <p:ext uri="{BB962C8B-B14F-4D97-AF65-F5344CB8AC3E}">
        <p14:creationId xmlns:p14="http://schemas.microsoft.com/office/powerpoint/2010/main" val="2745043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04A3B8-DE22-8640-14C7-F7EB12F6502F}"/>
              </a:ext>
            </a:extLst>
          </p:cNvPr>
          <p:cNvPicPr>
            <a:picLocks noChangeAspect="1"/>
          </p:cNvPicPr>
          <p:nvPr/>
        </p:nvPicPr>
        <p:blipFill>
          <a:blip r:embed="rId2"/>
          <a:stretch>
            <a:fillRect/>
          </a:stretch>
        </p:blipFill>
        <p:spPr>
          <a:xfrm>
            <a:off x="0" y="12764"/>
            <a:ext cx="9144000" cy="6832471"/>
          </a:xfrm>
          <a:prstGeom prst="rect">
            <a:avLst/>
          </a:prstGeom>
        </p:spPr>
      </p:pic>
    </p:spTree>
    <p:extLst>
      <p:ext uri="{BB962C8B-B14F-4D97-AF65-F5344CB8AC3E}">
        <p14:creationId xmlns:p14="http://schemas.microsoft.com/office/powerpoint/2010/main" val="1031014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82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883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6AFC50-A5BE-8948-6E87-AA6A2A259618}"/>
              </a:ext>
            </a:extLst>
          </p:cNvPr>
          <p:cNvPicPr>
            <a:picLocks noChangeAspect="1"/>
          </p:cNvPicPr>
          <p:nvPr/>
        </p:nvPicPr>
        <p:blipFill>
          <a:blip r:embed="rId2"/>
          <a:stretch>
            <a:fillRect/>
          </a:stretch>
        </p:blipFill>
        <p:spPr>
          <a:xfrm>
            <a:off x="0" y="17406"/>
            <a:ext cx="9144000" cy="6823188"/>
          </a:xfrm>
          <a:prstGeom prst="rect">
            <a:avLst/>
          </a:prstGeom>
        </p:spPr>
      </p:pic>
    </p:spTree>
    <p:extLst>
      <p:ext uri="{BB962C8B-B14F-4D97-AF65-F5344CB8AC3E}">
        <p14:creationId xmlns:p14="http://schemas.microsoft.com/office/powerpoint/2010/main" val="924179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77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B80789-0853-B1F5-8312-F5BFA51E100D}"/>
              </a:ext>
            </a:extLst>
          </p:cNvPr>
          <p:cNvSpPr/>
          <p:nvPr/>
        </p:nvSpPr>
        <p:spPr>
          <a:xfrm>
            <a:off x="3664608" y="1226770"/>
            <a:ext cx="1814779" cy="1728075"/>
          </a:xfrm>
          <a:prstGeom prst="rect">
            <a:avLst/>
          </a:prstGeom>
          <a:solidFill>
            <a:srgbClr val="2F6FA9">
              <a:alpha val="29804"/>
            </a:srgbClr>
          </a:solidFill>
          <a:ln>
            <a:solidFill>
              <a:srgbClr val="2F6FA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b="1">
                <a:solidFill>
                  <a:prstClr val="black"/>
                </a:solidFill>
                <a:latin typeface="Century Gothic"/>
              </a:rPr>
              <a:t>a</a:t>
            </a:r>
            <a:endParaRPr lang="en-US" sz="8000" b="1" i="0" u="none" strike="noStrike" kern="1200" cap="none" spc="0" normalizeH="0" baseline="0" noProof="0">
              <a:ln>
                <a:noFill/>
              </a:ln>
              <a:solidFill>
                <a:prstClr val="black"/>
              </a:solidFill>
              <a:effectLst/>
              <a:uLnTx/>
              <a:uFillTx/>
              <a:latin typeface="Century Gothic" panose="020B0502020202020204" pitchFamily="34" charset="0"/>
            </a:endParaRPr>
          </a:p>
        </p:txBody>
      </p:sp>
      <p:pic>
        <p:nvPicPr>
          <p:cNvPr id="2" name="Picture 1" descr="Free photos of Alligator">
            <a:extLst>
              <a:ext uri="{FF2B5EF4-FFF2-40B4-BE49-F238E27FC236}">
                <a16:creationId xmlns:a16="http://schemas.microsoft.com/office/drawing/2014/main" id="{5ED98F48-0190-CC70-AAD7-B66C7CADCD8E}"/>
              </a:ext>
            </a:extLst>
          </p:cNvPr>
          <p:cNvPicPr>
            <a:picLocks noChangeAspect="1"/>
          </p:cNvPicPr>
          <p:nvPr/>
        </p:nvPicPr>
        <p:blipFill>
          <a:blip r:embed="rId2"/>
          <a:stretch>
            <a:fillRect/>
          </a:stretch>
        </p:blipFill>
        <p:spPr>
          <a:xfrm>
            <a:off x="2890838" y="3614608"/>
            <a:ext cx="3362325" cy="2238375"/>
          </a:xfrm>
          <a:prstGeom prst="rect">
            <a:avLst/>
          </a:prstGeom>
        </p:spPr>
      </p:pic>
    </p:spTree>
    <p:extLst>
      <p:ext uri="{BB962C8B-B14F-4D97-AF65-F5344CB8AC3E}">
        <p14:creationId xmlns:p14="http://schemas.microsoft.com/office/powerpoint/2010/main" val="3616931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1">
            <a:extLst>
              <a:ext uri="{FF2B5EF4-FFF2-40B4-BE49-F238E27FC236}">
                <a16:creationId xmlns:a16="http://schemas.microsoft.com/office/drawing/2014/main" id="{B4133390-9115-FFB8-C237-91BC892D4FA2}"/>
              </a:ext>
            </a:extLst>
          </p:cNvPr>
          <p:cNvSpPr txBox="1">
            <a:spLocks noChangeArrowheads="1"/>
          </p:cNvSpPr>
          <p:nvPr/>
        </p:nvSpPr>
        <p:spPr bwMode="auto">
          <a:xfrm>
            <a:off x="774418" y="501146"/>
            <a:ext cx="283722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en-US" sz="8800" b="1" err="1">
                <a:solidFill>
                  <a:prstClr val="black"/>
                </a:solidFill>
                <a:latin typeface="Century Gothic"/>
              </a:rPr>
              <a:t>ami</a:t>
            </a:r>
            <a:endParaRPr kumimoji="0" lang="en-US" altLang="en-US" sz="88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endParaRPr>
          </a:p>
        </p:txBody>
      </p:sp>
      <p:sp>
        <p:nvSpPr>
          <p:cNvPr id="3" name="TextBox 21">
            <a:extLst>
              <a:ext uri="{FF2B5EF4-FFF2-40B4-BE49-F238E27FC236}">
                <a16:creationId xmlns:a16="http://schemas.microsoft.com/office/drawing/2014/main" id="{B63A19C9-D3CF-12F3-7394-CC655F09344E}"/>
              </a:ext>
            </a:extLst>
          </p:cNvPr>
          <p:cNvSpPr txBox="1">
            <a:spLocks noChangeArrowheads="1"/>
          </p:cNvSpPr>
          <p:nvPr/>
        </p:nvSpPr>
        <p:spPr bwMode="auto">
          <a:xfrm>
            <a:off x="5157991" y="501146"/>
            <a:ext cx="337863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en-US" sz="8800" b="1">
                <a:solidFill>
                  <a:prstClr val="black"/>
                </a:solidFill>
                <a:latin typeface="Century Gothic"/>
              </a:rPr>
              <a:t>avec</a:t>
            </a:r>
            <a:endParaRPr kumimoji="0" lang="en-US" altLang="en-US" sz="8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8774F456-4F02-ED8F-B513-C31CB82BBB77}"/>
              </a:ext>
            </a:extLst>
          </p:cNvPr>
          <p:cNvSpPr txBox="1">
            <a:spLocks noChangeArrowheads="1"/>
          </p:cNvSpPr>
          <p:nvPr/>
        </p:nvSpPr>
        <p:spPr bwMode="auto">
          <a:xfrm>
            <a:off x="1200814" y="3361416"/>
            <a:ext cx="189143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en-US" sz="8800" b="1">
                <a:solidFill>
                  <a:prstClr val="black"/>
                </a:solidFill>
                <a:latin typeface="Century Gothic" panose="020B0502020202020204" pitchFamily="34" charset="0"/>
              </a:rPr>
              <a:t>a</a:t>
            </a:r>
            <a:endParaRPr lang="en-US" altLang="en-US" sz="8800" b="1" i="0" u="none" strike="noStrike" kern="1200" cap="none" spc="0" normalizeH="0" baseline="0" noProof="0">
              <a:ln>
                <a:noFill/>
              </a:ln>
              <a:solidFill>
                <a:prstClr val="black"/>
              </a:solidFill>
              <a:effectLst/>
              <a:uLnTx/>
              <a:uFillTx/>
              <a:latin typeface="Century Gothic" panose="020B0502020202020204" pitchFamily="34" charset="0"/>
            </a:endParaRPr>
          </a:p>
        </p:txBody>
      </p:sp>
    </p:spTree>
    <p:extLst>
      <p:ext uri="{BB962C8B-B14F-4D97-AF65-F5344CB8AC3E}">
        <p14:creationId xmlns:p14="http://schemas.microsoft.com/office/powerpoint/2010/main" val="65921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1">
            <a:extLst>
              <a:ext uri="{FF2B5EF4-FFF2-40B4-BE49-F238E27FC236}">
                <a16:creationId xmlns:a16="http://schemas.microsoft.com/office/drawing/2014/main" id="{B4133390-9115-FFB8-C237-91BC892D4FA2}"/>
              </a:ext>
            </a:extLst>
          </p:cNvPr>
          <p:cNvSpPr txBox="1">
            <a:spLocks noChangeArrowheads="1"/>
          </p:cNvSpPr>
          <p:nvPr/>
        </p:nvSpPr>
        <p:spPr bwMode="auto">
          <a:xfrm>
            <a:off x="774418" y="501146"/>
            <a:ext cx="283722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en-US" sz="8800" b="1">
                <a:solidFill>
                  <a:prstClr val="black"/>
                </a:solidFill>
                <a:latin typeface="Century Gothic"/>
              </a:rPr>
              <a:t>mal</a:t>
            </a:r>
            <a:endParaRPr lang="en-US" altLang="en-US" sz="8800" b="1" i="0" u="none" strike="noStrike" kern="1200" cap="none" spc="0" normalizeH="0" baseline="0" noProof="0">
              <a:ln>
                <a:noFill/>
              </a:ln>
              <a:solidFill>
                <a:prstClr val="black"/>
              </a:solidFill>
              <a:effectLst/>
              <a:uLnTx/>
              <a:uFillTx/>
              <a:latin typeface="Century Gothic" panose="020B0502020202020204" pitchFamily="34" charset="0"/>
            </a:endParaRPr>
          </a:p>
        </p:txBody>
      </p:sp>
      <p:sp>
        <p:nvSpPr>
          <p:cNvPr id="3" name="TextBox 21">
            <a:extLst>
              <a:ext uri="{FF2B5EF4-FFF2-40B4-BE49-F238E27FC236}">
                <a16:creationId xmlns:a16="http://schemas.microsoft.com/office/drawing/2014/main" id="{B63A19C9-D3CF-12F3-7394-CC655F09344E}"/>
              </a:ext>
            </a:extLst>
          </p:cNvPr>
          <p:cNvSpPr txBox="1">
            <a:spLocks noChangeArrowheads="1"/>
          </p:cNvSpPr>
          <p:nvPr/>
        </p:nvSpPr>
        <p:spPr bwMode="auto">
          <a:xfrm>
            <a:off x="5157991" y="501146"/>
            <a:ext cx="337863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en-US" sz="8800" b="1">
                <a:solidFill>
                  <a:prstClr val="black"/>
                </a:solidFill>
                <a:latin typeface="Century Gothic"/>
              </a:rPr>
              <a:t>sac</a:t>
            </a:r>
            <a:endParaRPr lang="en-US" altLang="en-US" sz="8800" b="1" i="0" u="none" strike="noStrike" kern="1200" cap="none" spc="0" normalizeH="0" baseline="0" noProof="0">
              <a:ln>
                <a:noFill/>
              </a:ln>
              <a:solidFill>
                <a:prstClr val="black"/>
              </a:solidFill>
              <a:effectLst/>
              <a:uLnTx/>
              <a:uFillTx/>
              <a:latin typeface="Century Gothic" panose="020B0502020202020204" pitchFamily="34" charset="0"/>
            </a:endParaRPr>
          </a:p>
        </p:txBody>
      </p:sp>
      <p:sp>
        <p:nvSpPr>
          <p:cNvPr id="5" name="TextBox 4">
            <a:extLst>
              <a:ext uri="{FF2B5EF4-FFF2-40B4-BE49-F238E27FC236}">
                <a16:creationId xmlns:a16="http://schemas.microsoft.com/office/drawing/2014/main" id="{D72B434D-D9D5-6F76-AA3B-14C68F8521D4}"/>
              </a:ext>
            </a:extLst>
          </p:cNvPr>
          <p:cNvSpPr txBox="1">
            <a:spLocks noChangeArrowheads="1"/>
          </p:cNvSpPr>
          <p:nvPr/>
        </p:nvSpPr>
        <p:spPr bwMode="auto">
          <a:xfrm>
            <a:off x="3626285" y="3335076"/>
            <a:ext cx="189143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en-US" sz="8800" b="1">
                <a:solidFill>
                  <a:prstClr val="black"/>
                </a:solidFill>
                <a:latin typeface="Century Gothic" panose="020B0502020202020204" pitchFamily="34" charset="0"/>
              </a:rPr>
              <a:t>a</a:t>
            </a:r>
            <a:endParaRPr lang="en-US" altLang="en-US" sz="8800" b="1" i="0" u="none" strike="noStrike" kern="1200" cap="none" spc="0" normalizeH="0" baseline="0" noProof="0">
              <a:ln>
                <a:noFill/>
              </a:ln>
              <a:solidFill>
                <a:prstClr val="black"/>
              </a:solidFill>
              <a:effectLst/>
              <a:uLnTx/>
              <a:uFillTx/>
              <a:latin typeface="Century Gothic" panose="020B0502020202020204" pitchFamily="34" charset="0"/>
            </a:endParaRPr>
          </a:p>
        </p:txBody>
      </p:sp>
    </p:spTree>
    <p:extLst>
      <p:ext uri="{BB962C8B-B14F-4D97-AF65-F5344CB8AC3E}">
        <p14:creationId xmlns:p14="http://schemas.microsoft.com/office/powerpoint/2010/main" val="124665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752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1">
            <a:extLst>
              <a:ext uri="{FF2B5EF4-FFF2-40B4-BE49-F238E27FC236}">
                <a16:creationId xmlns:a16="http://schemas.microsoft.com/office/drawing/2014/main" id="{B4133390-9115-FFB8-C237-91BC892D4FA2}"/>
              </a:ext>
            </a:extLst>
          </p:cNvPr>
          <p:cNvSpPr txBox="1">
            <a:spLocks noChangeArrowheads="1"/>
          </p:cNvSpPr>
          <p:nvPr/>
        </p:nvSpPr>
        <p:spPr bwMode="auto">
          <a:xfrm>
            <a:off x="774418" y="501146"/>
            <a:ext cx="283722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en-US" sz="8800" b="1">
                <a:solidFill>
                  <a:prstClr val="black"/>
                </a:solidFill>
                <a:latin typeface="Century Gothic"/>
              </a:rPr>
              <a:t>ma</a:t>
            </a:r>
            <a:endParaRPr lang="en-US" altLang="en-US" sz="8800" b="1" i="0" u="none" strike="noStrike" kern="1200" cap="none" spc="0" normalizeH="0" baseline="0" noProof="0">
              <a:ln>
                <a:noFill/>
              </a:ln>
              <a:solidFill>
                <a:prstClr val="black"/>
              </a:solidFill>
              <a:effectLst/>
              <a:uLnTx/>
              <a:uFillTx/>
              <a:latin typeface="Century Gothic" panose="020B0502020202020204" pitchFamily="34" charset="0"/>
            </a:endParaRPr>
          </a:p>
        </p:txBody>
      </p:sp>
      <p:sp>
        <p:nvSpPr>
          <p:cNvPr id="3" name="TextBox 21">
            <a:extLst>
              <a:ext uri="{FF2B5EF4-FFF2-40B4-BE49-F238E27FC236}">
                <a16:creationId xmlns:a16="http://schemas.microsoft.com/office/drawing/2014/main" id="{B63A19C9-D3CF-12F3-7394-CC655F09344E}"/>
              </a:ext>
            </a:extLst>
          </p:cNvPr>
          <p:cNvSpPr txBox="1">
            <a:spLocks noChangeArrowheads="1"/>
          </p:cNvSpPr>
          <p:nvPr/>
        </p:nvSpPr>
        <p:spPr bwMode="auto">
          <a:xfrm>
            <a:off x="5157991" y="501146"/>
            <a:ext cx="337863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en-US" sz="8800" b="1">
                <a:solidFill>
                  <a:prstClr val="black"/>
                </a:solidFill>
                <a:latin typeface="Century Gothic"/>
              </a:rPr>
              <a:t>soda</a:t>
            </a:r>
            <a:endParaRPr lang="en-US" altLang="en-US" sz="8800" b="1" i="0" u="none" strike="noStrike" kern="1200" cap="none" spc="0" normalizeH="0" baseline="0" noProof="0">
              <a:ln>
                <a:noFill/>
              </a:ln>
              <a:solidFill>
                <a:prstClr val="black"/>
              </a:solidFill>
              <a:effectLst/>
              <a:uLnTx/>
              <a:uFillTx/>
              <a:latin typeface="Century Gothic" panose="020B0502020202020204" pitchFamily="34" charset="0"/>
            </a:endParaRPr>
          </a:p>
        </p:txBody>
      </p:sp>
      <p:sp>
        <p:nvSpPr>
          <p:cNvPr id="6" name="TextBox 5">
            <a:extLst>
              <a:ext uri="{FF2B5EF4-FFF2-40B4-BE49-F238E27FC236}">
                <a16:creationId xmlns:a16="http://schemas.microsoft.com/office/drawing/2014/main" id="{CA4C93BC-33BA-7EA8-0E2B-7817DFA382D8}"/>
              </a:ext>
            </a:extLst>
          </p:cNvPr>
          <p:cNvSpPr txBox="1">
            <a:spLocks noChangeArrowheads="1"/>
          </p:cNvSpPr>
          <p:nvPr/>
        </p:nvSpPr>
        <p:spPr bwMode="auto">
          <a:xfrm>
            <a:off x="6051756" y="3335076"/>
            <a:ext cx="189143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en-US" sz="8800" b="1">
                <a:solidFill>
                  <a:prstClr val="black"/>
                </a:solidFill>
                <a:latin typeface="Century Gothic"/>
              </a:rPr>
              <a:t>a</a:t>
            </a:r>
            <a:endParaRPr lang="en-US" altLang="en-US" sz="8800" b="1" i="0" u="none" strike="noStrike" kern="1200" cap="none" spc="0" normalizeH="0" baseline="0" noProof="0">
              <a:ln>
                <a:noFill/>
              </a:ln>
              <a:solidFill>
                <a:prstClr val="black"/>
              </a:solidFill>
              <a:effectLst/>
              <a:uLnTx/>
              <a:uFillTx/>
              <a:latin typeface="Century Gothic" panose="020B0502020202020204" pitchFamily="34" charset="0"/>
            </a:endParaRPr>
          </a:p>
        </p:txBody>
      </p:sp>
    </p:spTree>
    <p:extLst>
      <p:ext uri="{BB962C8B-B14F-4D97-AF65-F5344CB8AC3E}">
        <p14:creationId xmlns:p14="http://schemas.microsoft.com/office/powerpoint/2010/main" val="252518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a person&amp;#39;s teeth and a crocodile&#10;&#10;Description automatically generated">
            <a:extLst>
              <a:ext uri="{FF2B5EF4-FFF2-40B4-BE49-F238E27FC236}">
                <a16:creationId xmlns:a16="http://schemas.microsoft.com/office/drawing/2014/main" id="{5EEC5CE1-1F38-A8B9-5FD6-741948DFAD75}"/>
              </a:ext>
            </a:extLst>
          </p:cNvPr>
          <p:cNvPicPr>
            <a:picLocks noChangeAspect="1"/>
          </p:cNvPicPr>
          <p:nvPr/>
        </p:nvPicPr>
        <p:blipFill>
          <a:blip r:embed="rId2"/>
          <a:stretch>
            <a:fillRect/>
          </a:stretch>
        </p:blipFill>
        <p:spPr>
          <a:xfrm>
            <a:off x="2699490" y="185021"/>
            <a:ext cx="4213035" cy="6406540"/>
          </a:xfrm>
          <a:prstGeom prst="rect">
            <a:avLst/>
          </a:prstGeom>
        </p:spPr>
      </p:pic>
    </p:spTree>
    <p:extLst>
      <p:ext uri="{BB962C8B-B14F-4D97-AF65-F5344CB8AC3E}">
        <p14:creationId xmlns:p14="http://schemas.microsoft.com/office/powerpoint/2010/main" val="3455750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B30D3-CBD0-E870-8DBB-3521AEBC3A18}"/>
              </a:ext>
            </a:extLst>
          </p:cNvPr>
          <p:cNvPicPr>
            <a:picLocks noChangeAspect="1"/>
          </p:cNvPicPr>
          <p:nvPr/>
        </p:nvPicPr>
        <p:blipFill>
          <a:blip r:embed="rId3"/>
          <a:stretch>
            <a:fillRect/>
          </a:stretch>
        </p:blipFill>
        <p:spPr>
          <a:xfrm>
            <a:off x="631093" y="6263148"/>
            <a:ext cx="762000" cy="571500"/>
          </a:xfrm>
          <a:prstGeom prst="rect">
            <a:avLst/>
          </a:prstGeom>
        </p:spPr>
      </p:pic>
      <p:pic>
        <p:nvPicPr>
          <p:cNvPr id="2" name="Picture 1" descr="A black background with a letter&#10;&#10;Description automatically generated">
            <a:extLst>
              <a:ext uri="{FF2B5EF4-FFF2-40B4-BE49-F238E27FC236}">
                <a16:creationId xmlns:a16="http://schemas.microsoft.com/office/drawing/2014/main" id="{C8C0E064-94E3-8F42-E6C0-3B0E01243254}"/>
              </a:ext>
            </a:extLst>
          </p:cNvPr>
          <p:cNvPicPr>
            <a:picLocks noChangeAspect="1"/>
          </p:cNvPicPr>
          <p:nvPr/>
        </p:nvPicPr>
        <p:blipFill>
          <a:blip r:embed="rId4"/>
          <a:stretch>
            <a:fillRect/>
          </a:stretch>
        </p:blipFill>
        <p:spPr>
          <a:xfrm>
            <a:off x="1394826" y="236625"/>
            <a:ext cx="6437855" cy="6457819"/>
          </a:xfrm>
          <a:prstGeom prst="rect">
            <a:avLst/>
          </a:prstGeom>
        </p:spPr>
      </p:pic>
    </p:spTree>
    <p:extLst>
      <p:ext uri="{BB962C8B-B14F-4D97-AF65-F5344CB8AC3E}">
        <p14:creationId xmlns:p14="http://schemas.microsoft.com/office/powerpoint/2010/main" val="3494608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917735-081E-BCF1-1BD7-68B4A6C4A348}"/>
              </a:ext>
            </a:extLst>
          </p:cNvPr>
          <p:cNvPicPr>
            <a:picLocks noChangeAspect="1"/>
          </p:cNvPicPr>
          <p:nvPr/>
        </p:nvPicPr>
        <p:blipFill>
          <a:blip r:embed="rId3"/>
          <a:stretch>
            <a:fillRect/>
          </a:stretch>
        </p:blipFill>
        <p:spPr>
          <a:xfrm>
            <a:off x="0" y="9833"/>
            <a:ext cx="9140725" cy="6848168"/>
          </a:xfrm>
          <a:prstGeom prst="rect">
            <a:avLst/>
          </a:prstGeom>
        </p:spPr>
      </p:pic>
      <p:pic>
        <p:nvPicPr>
          <p:cNvPr id="2" name="Picture 1" descr="Shape&#10;&#10;Description automatically generated with low confidence">
            <a:extLst>
              <a:ext uri="{FF2B5EF4-FFF2-40B4-BE49-F238E27FC236}">
                <a16:creationId xmlns:a16="http://schemas.microsoft.com/office/drawing/2014/main" id="{53F20085-BFFA-523A-4DFE-841F0877D744}"/>
              </a:ext>
            </a:extLst>
          </p:cNvPr>
          <p:cNvPicPr>
            <a:picLocks noChangeAspect="1"/>
          </p:cNvPicPr>
          <p:nvPr/>
        </p:nvPicPr>
        <p:blipFill>
          <a:blip r:embed="rId4"/>
          <a:stretch>
            <a:fillRect/>
          </a:stretch>
        </p:blipFill>
        <p:spPr>
          <a:xfrm>
            <a:off x="-4631" y="1096876"/>
            <a:ext cx="2556222" cy="3703920"/>
          </a:xfrm>
          <a:prstGeom prst="rect">
            <a:avLst/>
          </a:prstGeom>
        </p:spPr>
      </p:pic>
    </p:spTree>
    <p:extLst>
      <p:ext uri="{BB962C8B-B14F-4D97-AF65-F5344CB8AC3E}">
        <p14:creationId xmlns:p14="http://schemas.microsoft.com/office/powerpoint/2010/main" val="1968375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DEDCB1-1BB6-6E00-E49C-850555BF21F3}"/>
              </a:ext>
            </a:extLst>
          </p:cNvPr>
          <p:cNvPicPr>
            <a:picLocks noChangeAspect="1"/>
          </p:cNvPicPr>
          <p:nvPr/>
        </p:nvPicPr>
        <p:blipFill rotWithShape="1">
          <a:blip r:embed="rId3"/>
          <a:srcRect t="11769" b="10021"/>
          <a:stretch/>
        </p:blipFill>
        <p:spPr>
          <a:xfrm>
            <a:off x="0" y="1037665"/>
            <a:ext cx="9144000" cy="5123314"/>
          </a:xfrm>
          <a:prstGeom prst="rect">
            <a:avLst/>
          </a:prstGeom>
        </p:spPr>
      </p:pic>
    </p:spTree>
    <p:extLst>
      <p:ext uri="{BB962C8B-B14F-4D97-AF65-F5344CB8AC3E}">
        <p14:creationId xmlns:p14="http://schemas.microsoft.com/office/powerpoint/2010/main" val="1052911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917735-081E-BCF1-1BD7-68B4A6C4A348}"/>
              </a:ext>
            </a:extLst>
          </p:cNvPr>
          <p:cNvPicPr>
            <a:picLocks noChangeAspect="1"/>
          </p:cNvPicPr>
          <p:nvPr/>
        </p:nvPicPr>
        <p:blipFill>
          <a:blip r:embed="rId3"/>
          <a:stretch>
            <a:fillRect/>
          </a:stretch>
        </p:blipFill>
        <p:spPr>
          <a:xfrm>
            <a:off x="0" y="9833"/>
            <a:ext cx="9140725" cy="6848168"/>
          </a:xfrm>
          <a:prstGeom prst="rect">
            <a:avLst/>
          </a:prstGeom>
        </p:spPr>
      </p:pic>
      <p:pic>
        <p:nvPicPr>
          <p:cNvPr id="4" name="Picture 3" descr="A black outline of a letter&#10;&#10;Description automatically generated">
            <a:extLst>
              <a:ext uri="{FF2B5EF4-FFF2-40B4-BE49-F238E27FC236}">
                <a16:creationId xmlns:a16="http://schemas.microsoft.com/office/drawing/2014/main" id="{86AAC0E7-E8AD-2C50-EBA2-3AFD27CB252E}"/>
              </a:ext>
            </a:extLst>
          </p:cNvPr>
          <p:cNvPicPr>
            <a:picLocks noChangeAspect="1"/>
          </p:cNvPicPr>
          <p:nvPr/>
        </p:nvPicPr>
        <p:blipFill>
          <a:blip r:embed="rId4"/>
          <a:stretch>
            <a:fillRect/>
          </a:stretch>
        </p:blipFill>
        <p:spPr>
          <a:xfrm>
            <a:off x="167808" y="2747122"/>
            <a:ext cx="1468530" cy="2103344"/>
          </a:xfrm>
          <a:prstGeom prst="rect">
            <a:avLst/>
          </a:prstGeom>
        </p:spPr>
      </p:pic>
    </p:spTree>
    <p:extLst>
      <p:ext uri="{BB962C8B-B14F-4D97-AF65-F5344CB8AC3E}">
        <p14:creationId xmlns:p14="http://schemas.microsoft.com/office/powerpoint/2010/main" val="1832166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99A419-87C9-829C-BD82-D36D8132F2C9}"/>
              </a:ext>
            </a:extLst>
          </p:cNvPr>
          <p:cNvPicPr>
            <a:picLocks noChangeAspect="1"/>
          </p:cNvPicPr>
          <p:nvPr/>
        </p:nvPicPr>
        <p:blipFill rotWithShape="1">
          <a:blip r:embed="rId3"/>
          <a:srcRect t="14667" b="11042"/>
          <a:stretch/>
        </p:blipFill>
        <p:spPr>
          <a:xfrm>
            <a:off x="0" y="1208219"/>
            <a:ext cx="9144000" cy="4874545"/>
          </a:xfrm>
          <a:prstGeom prst="rect">
            <a:avLst/>
          </a:prstGeom>
        </p:spPr>
      </p:pic>
    </p:spTree>
    <p:extLst>
      <p:ext uri="{BB962C8B-B14F-4D97-AF65-F5344CB8AC3E}">
        <p14:creationId xmlns:p14="http://schemas.microsoft.com/office/powerpoint/2010/main" val="4159265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18DB49-0BB0-7B34-6138-D1503DC4F377}"/>
              </a:ext>
            </a:extLst>
          </p:cNvPr>
          <p:cNvPicPr>
            <a:picLocks noChangeAspect="1"/>
          </p:cNvPicPr>
          <p:nvPr/>
        </p:nvPicPr>
        <p:blipFill>
          <a:blip r:embed="rId2"/>
          <a:stretch>
            <a:fillRect/>
          </a:stretch>
        </p:blipFill>
        <p:spPr>
          <a:xfrm>
            <a:off x="0" y="11592"/>
            <a:ext cx="9144000" cy="6834815"/>
          </a:xfrm>
          <a:prstGeom prst="rect">
            <a:avLst/>
          </a:prstGeom>
        </p:spPr>
      </p:pic>
    </p:spTree>
    <p:extLst>
      <p:ext uri="{BB962C8B-B14F-4D97-AF65-F5344CB8AC3E}">
        <p14:creationId xmlns:p14="http://schemas.microsoft.com/office/powerpoint/2010/main" val="3782310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040;p67">
            <a:extLst>
              <a:ext uri="{FF2B5EF4-FFF2-40B4-BE49-F238E27FC236}">
                <a16:creationId xmlns:a16="http://schemas.microsoft.com/office/drawing/2014/main" id="{6D325380-D7C0-1D5F-BD4A-1264B2D69B5A}"/>
              </a:ext>
            </a:extLst>
          </p:cNvPr>
          <p:cNvSpPr txBox="1"/>
          <p:nvPr/>
        </p:nvSpPr>
        <p:spPr>
          <a:xfrm>
            <a:off x="1558436" y="3429001"/>
            <a:ext cx="6027131" cy="253886"/>
          </a:xfrm>
          <a:prstGeom prst="rect">
            <a:avLst/>
          </a:prstGeom>
          <a:noFill/>
          <a:ln>
            <a:noFill/>
          </a:ln>
        </p:spPr>
        <p:txBody>
          <a:bodyPr spcFirstLastPara="1" wrap="square" lIns="68569" tIns="34275" rIns="68569" bIns="34275" anchor="t" anchorCtr="0">
            <a:spAutoFit/>
          </a:bodyPr>
          <a:lstStyle/>
          <a:p>
            <a:pPr defTabSz="342892"/>
            <a:r>
              <a:rPr lang="fr-FR" sz="1200">
                <a:solidFill>
                  <a:prstClr val="black"/>
                </a:solidFill>
                <a:latin typeface="Calibri" panose="020F0502020204030204"/>
              </a:rPr>
              <a:t>Insérez une brève activité de renforcement et/ou passez à la partie suivante du bloc de lecture.</a:t>
            </a:r>
          </a:p>
        </p:txBody>
      </p:sp>
    </p:spTree>
    <p:extLst>
      <p:ext uri="{BB962C8B-B14F-4D97-AF65-F5344CB8AC3E}">
        <p14:creationId xmlns:p14="http://schemas.microsoft.com/office/powerpoint/2010/main" val="3384803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010AC5-DC17-1E5D-B1B1-45296FC1B3CA}"/>
              </a:ext>
            </a:extLst>
          </p:cNvPr>
          <p:cNvSpPr txBox="1"/>
          <p:nvPr/>
        </p:nvSpPr>
        <p:spPr>
          <a:xfrm>
            <a:off x="1825620" y="3057210"/>
            <a:ext cx="5492764" cy="1453896"/>
          </a:xfrm>
          <a:prstGeom prst="rect">
            <a:avLst/>
          </a:prstGeom>
          <a:noFill/>
        </p:spPr>
        <p:txBody>
          <a:bodyPr wrap="square" lIns="91440" tIns="45720" rIns="91440" bIns="45720" rtlCol="0" anchor="t">
            <a:noAutofit/>
          </a:bodyPr>
          <a:lstStyle/>
          <a:p>
            <a:pPr algn="ctr" defTabSz="342892"/>
            <a:r>
              <a:rPr lang="fr-CA" sz="4800" b="1">
                <a:solidFill>
                  <a:srgbClr val="E05436"/>
                </a:solidFill>
                <a:latin typeface="Century Gothic"/>
              </a:rPr>
              <a:t>Leçon 1</a:t>
            </a:r>
            <a:endParaRPr lang="fr-CA" sz="4800" b="1">
              <a:solidFill>
                <a:srgbClr val="E05436"/>
              </a:solidFill>
              <a:latin typeface="Century Gothic" panose="020B0502020202020204" pitchFamily="34" charset="0"/>
            </a:endParaRPr>
          </a:p>
          <a:p>
            <a:pPr algn="ctr" defTabSz="342892"/>
            <a:r>
              <a:rPr lang="en-US" sz="4800" b="1">
                <a:solidFill>
                  <a:srgbClr val="E05436"/>
                </a:solidFill>
                <a:latin typeface="Century Gothic"/>
              </a:rPr>
              <a:t>a [</a:t>
            </a:r>
            <a:r>
              <a:rPr lang="en-US" sz="4500" b="1">
                <a:solidFill>
                  <a:srgbClr val="E05436"/>
                </a:solidFill>
                <a:latin typeface="Calibri"/>
                <a:cs typeface="Calibri"/>
              </a:rPr>
              <a:t>a</a:t>
            </a:r>
            <a:r>
              <a:rPr lang="en-US" sz="4800" b="1">
                <a:solidFill>
                  <a:srgbClr val="E05436"/>
                </a:solidFill>
                <a:latin typeface="Century Gothic"/>
              </a:rPr>
              <a:t>] </a:t>
            </a:r>
          </a:p>
        </p:txBody>
      </p:sp>
    </p:spTree>
    <p:extLst>
      <p:ext uri="{BB962C8B-B14F-4D97-AF65-F5344CB8AC3E}">
        <p14:creationId xmlns:p14="http://schemas.microsoft.com/office/powerpoint/2010/main" val="596928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BADEC2-C808-05B8-20C7-5368AFAFAF60}"/>
              </a:ext>
            </a:extLst>
          </p:cNvPr>
          <p:cNvSpPr txBox="1">
            <a:spLocks noGrp="1" noRot="1" noMove="1" noResize="1" noEditPoints="1" noAdjustHandles="1" noChangeArrowheads="1" noChangeShapeType="1"/>
          </p:cNvSpPr>
          <p:nvPr/>
        </p:nvSpPr>
        <p:spPr>
          <a:xfrm>
            <a:off x="5853953" y="1843696"/>
            <a:ext cx="3046615" cy="2862072"/>
          </a:xfrm>
          <a:prstGeom prst="rect">
            <a:avLst/>
          </a:prstGeom>
          <a:noFill/>
        </p:spPr>
        <p:txBody>
          <a:bodyPr wrap="square" rtlCol="0">
            <a:noAutofit/>
          </a:bodyPr>
          <a:lstStyle/>
          <a:p>
            <a:r>
              <a:rPr lang="fr-FR" sz="2000">
                <a:latin typeface="Century Gothic" panose="020B0502020202020204" pitchFamily="34" charset="0"/>
              </a:rPr>
              <a:t>Ces diapositives ont été conçues pour accompagner le programme S</a:t>
            </a:r>
            <a:r>
              <a:rPr lang="fr-FR" sz="2000" i="1">
                <a:latin typeface="Century Gothic" panose="020B0502020202020204" pitchFamily="34" charset="0"/>
              </a:rPr>
              <a:t>on-au-graphe</a:t>
            </a:r>
            <a:r>
              <a:rPr lang="fr-FR" sz="2000">
                <a:latin typeface="Century Gothic" panose="020B0502020202020204" pitchFamily="34" charset="0"/>
              </a:rPr>
              <a:t>. Se référer au guide pour les leçons et les informations détaillées.</a:t>
            </a:r>
            <a:endParaRPr lang="en-US" sz="2000" i="1">
              <a:latin typeface="Century Gothic" panose="020B0502020202020204" pitchFamily="34" charset="0"/>
            </a:endParaRPr>
          </a:p>
        </p:txBody>
      </p:sp>
      <p:pic>
        <p:nvPicPr>
          <p:cNvPr id="6" name="Picture 5">
            <a:extLst>
              <a:ext uri="{FF2B5EF4-FFF2-40B4-BE49-F238E27FC236}">
                <a16:creationId xmlns:a16="http://schemas.microsoft.com/office/drawing/2014/main" id="{89F2E875-4638-0F85-8313-3DD0A4EBBB99}"/>
              </a:ext>
            </a:extLst>
          </p:cNvPr>
          <p:cNvPicPr>
            <a:picLocks noGrp="1" noRot="1" noChangeAspect="1" noMove="1" noResize="1" noEditPoints="1" noAdjustHandles="1" noChangeArrowheads="1" noChangeShapeType="1" noCrop="1"/>
          </p:cNvPicPr>
          <p:nvPr/>
        </p:nvPicPr>
        <p:blipFill>
          <a:blip r:embed="rId3"/>
          <a:stretch>
            <a:fillRect/>
          </a:stretch>
        </p:blipFill>
        <p:spPr>
          <a:xfrm>
            <a:off x="101754" y="6263148"/>
            <a:ext cx="444721" cy="457200"/>
          </a:xfrm>
          <a:prstGeom prst="rect">
            <a:avLst/>
          </a:prstGeom>
        </p:spPr>
      </p:pic>
      <p:graphicFrame>
        <p:nvGraphicFramePr>
          <p:cNvPr id="4" name="Table 6">
            <a:extLst>
              <a:ext uri="{FF2B5EF4-FFF2-40B4-BE49-F238E27FC236}">
                <a16:creationId xmlns:a16="http://schemas.microsoft.com/office/drawing/2014/main" id="{7CA57AF8-00F9-C17E-654B-EBFDAC33CC7F}"/>
              </a:ext>
            </a:extLst>
          </p:cNvPr>
          <p:cNvGraphicFramePr>
            <a:graphicFrameLocks noGrp="1" noDrilldown="1" noMove="1" noResize="1"/>
          </p:cNvGraphicFramePr>
          <p:nvPr/>
        </p:nvGraphicFramePr>
        <p:xfrm>
          <a:off x="243432" y="774625"/>
          <a:ext cx="5321985" cy="4820920"/>
        </p:xfrm>
        <a:graphic>
          <a:graphicData uri="http://schemas.openxmlformats.org/drawingml/2006/table">
            <a:tbl>
              <a:tblPr firstRow="1" bandRow="1">
                <a:tableStyleId>{5C22544A-7EE6-4342-B048-85BDC9FD1C3A}</a:tableStyleId>
              </a:tblPr>
              <a:tblGrid>
                <a:gridCol w="4034654">
                  <a:extLst>
                    <a:ext uri="{9D8B030D-6E8A-4147-A177-3AD203B41FA5}">
                      <a16:colId xmlns:a16="http://schemas.microsoft.com/office/drawing/2014/main" val="624473860"/>
                    </a:ext>
                  </a:extLst>
                </a:gridCol>
                <a:gridCol w="1287331">
                  <a:extLst>
                    <a:ext uri="{9D8B030D-6E8A-4147-A177-3AD203B41FA5}">
                      <a16:colId xmlns:a16="http://schemas.microsoft.com/office/drawing/2014/main" val="3265359859"/>
                    </a:ext>
                  </a:extLst>
                </a:gridCol>
              </a:tblGrid>
              <a:tr h="370840">
                <a:tc gridSpan="2">
                  <a:txBody>
                    <a:bodyPr/>
                    <a:lstStyle/>
                    <a:p>
                      <a:pPr algn="ctr"/>
                      <a:r>
                        <a:rPr lang="fr-FR" sz="1600">
                          <a:latin typeface="Century Gothic" panose="020B0502020202020204" pitchFamily="34" charset="0"/>
                        </a:rPr>
                        <a:t>Horaire suggéré pour une leçon de 2 jours</a:t>
                      </a:r>
                      <a:endParaRPr lang="en-CA" sz="1600">
                        <a:latin typeface="Century Gothic" panose="020B0502020202020204" pitchFamily="34" charset="0"/>
                      </a:endParaRPr>
                    </a:p>
                  </a:txBody>
                  <a:tcPr>
                    <a:solidFill>
                      <a:srgbClr val="2A7A7D"/>
                    </a:solidFill>
                  </a:tcPr>
                </a:tc>
                <a:tc hMerge="1">
                  <a:txBody>
                    <a:bodyPr/>
                    <a:lstStyle/>
                    <a:p>
                      <a:pPr algn="ctr"/>
                      <a:endParaRPr lang="en-CA" sz="1600">
                        <a:latin typeface="Century Gothic" panose="020B0502020202020204" pitchFamily="34" charset="0"/>
                      </a:endParaRPr>
                    </a:p>
                  </a:txBody>
                  <a:tcPr>
                    <a:solidFill>
                      <a:srgbClr val="2A7A7D"/>
                    </a:solidFill>
                  </a:tcPr>
                </a:tc>
                <a:extLst>
                  <a:ext uri="{0D108BD9-81ED-4DB2-BD59-A6C34878D82A}">
                    <a16:rowId xmlns:a16="http://schemas.microsoft.com/office/drawing/2014/main" val="2390572452"/>
                  </a:ext>
                </a:extLst>
              </a:tr>
              <a:tr h="370840">
                <a:tc>
                  <a:txBody>
                    <a:bodyPr/>
                    <a:lstStyle/>
                    <a:p>
                      <a:pPr algn="ctr"/>
                      <a:r>
                        <a:rPr lang="en-CA" sz="1600">
                          <a:latin typeface="Century Gothic" panose="020B0502020202020204" pitchFamily="34" charset="0"/>
                        </a:rPr>
                        <a:t>Étape</a:t>
                      </a:r>
                    </a:p>
                  </a:txBody>
                  <a:tcPr>
                    <a:solidFill>
                      <a:schemeClr val="accent4">
                        <a:lumMod val="20000"/>
                        <a:lumOff val="80000"/>
                      </a:schemeClr>
                    </a:solidFill>
                  </a:tcPr>
                </a:tc>
                <a:tc>
                  <a:txBody>
                    <a:bodyPr/>
                    <a:lstStyle/>
                    <a:p>
                      <a:pPr algn="ctr"/>
                      <a:r>
                        <a:rPr lang="en-US" sz="1600">
                          <a:latin typeface="Century Gothic" panose="020B0502020202020204" pitchFamily="34" charset="0"/>
                        </a:rPr>
                        <a:t>Temps</a:t>
                      </a:r>
                      <a:endParaRPr lang="en-CA" sz="1600">
                        <a:latin typeface="Century Gothic" panose="020B0502020202020204" pitchFamily="34" charset="0"/>
                      </a:endParaRPr>
                    </a:p>
                  </a:txBody>
                  <a:tcPr>
                    <a:solidFill>
                      <a:schemeClr val="accent4">
                        <a:lumMod val="20000"/>
                        <a:lumOff val="80000"/>
                      </a:schemeClr>
                    </a:solidFill>
                  </a:tcPr>
                </a:tc>
                <a:extLst>
                  <a:ext uri="{0D108BD9-81ED-4DB2-BD59-A6C34878D82A}">
                    <a16:rowId xmlns:a16="http://schemas.microsoft.com/office/drawing/2014/main" val="4252053188"/>
                  </a:ext>
                </a:extLst>
              </a:tr>
              <a:tr h="370840">
                <a:tc gridSpan="2">
                  <a:txBody>
                    <a:bodyPr/>
                    <a:lstStyle/>
                    <a:p>
                      <a:r>
                        <a:rPr lang="en-US" sz="1600">
                          <a:solidFill>
                            <a:schemeClr val="bg1"/>
                          </a:solidFill>
                          <a:latin typeface="Century Gothic" panose="020B0502020202020204" pitchFamily="34" charset="0"/>
                        </a:rPr>
                        <a:t>Jour 1</a:t>
                      </a:r>
                      <a:endParaRPr lang="en-CA" sz="1600">
                        <a:solidFill>
                          <a:schemeClr val="bg1"/>
                        </a:solidFill>
                        <a:latin typeface="Century Gothic" panose="020B0502020202020204" pitchFamily="34" charset="0"/>
                      </a:endParaRPr>
                    </a:p>
                  </a:txBody>
                  <a:tcPr>
                    <a:solidFill>
                      <a:srgbClr val="2A7A7D"/>
                    </a:solidFill>
                  </a:tcPr>
                </a:tc>
                <a:tc hMerge="1">
                  <a:txBody>
                    <a:bodyPr/>
                    <a:lstStyle/>
                    <a:p>
                      <a:endParaRPr lang="en-CA" sz="1600">
                        <a:solidFill>
                          <a:schemeClr val="bg1"/>
                        </a:solidFill>
                        <a:latin typeface="Century Gothic" panose="020B0502020202020204" pitchFamily="34" charset="0"/>
                      </a:endParaRPr>
                    </a:p>
                  </a:txBody>
                  <a:tcPr>
                    <a:solidFill>
                      <a:srgbClr val="2A7A7D"/>
                    </a:solidFill>
                  </a:tcPr>
                </a:tc>
                <a:extLst>
                  <a:ext uri="{0D108BD9-81ED-4DB2-BD59-A6C34878D82A}">
                    <a16:rowId xmlns:a16="http://schemas.microsoft.com/office/drawing/2014/main" val="42036400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b="1">
                          <a:latin typeface="Century Gothic" panose="020B0502020202020204" pitchFamily="34" charset="0"/>
                        </a:rPr>
                        <a:t>Étape 1 : </a:t>
                      </a:r>
                      <a:r>
                        <a:rPr lang="en-CA" sz="1600">
                          <a:latin typeface="Century Gothic" panose="020B0502020202020204" pitchFamily="34" charset="0"/>
                        </a:rPr>
                        <a:t>Conscience phonémique</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Century Gothic" panose="020B0502020202020204" pitchFamily="34" charset="0"/>
                        </a:rPr>
                        <a:t>2 minutes</a:t>
                      </a:r>
                      <a:endParaRPr lang="en-CA" sz="1600">
                        <a:latin typeface="Century Gothic" panose="020B0502020202020204" pitchFamily="34" charset="0"/>
                      </a:endParaRPr>
                    </a:p>
                  </a:txBody>
                  <a:tcPr>
                    <a:solidFill>
                      <a:schemeClr val="bg1"/>
                    </a:solidFill>
                  </a:tcPr>
                </a:tc>
                <a:extLst>
                  <a:ext uri="{0D108BD9-81ED-4DB2-BD59-A6C34878D82A}">
                    <a16:rowId xmlns:a16="http://schemas.microsoft.com/office/drawing/2014/main" val="27027384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b="1">
                          <a:latin typeface="Century Gothic" panose="020B0502020202020204" pitchFamily="34" charset="0"/>
                        </a:rPr>
                        <a:t>Étape 2 : </a:t>
                      </a:r>
                      <a:r>
                        <a:rPr lang="en-CA" sz="1600">
                          <a:latin typeface="Century Gothic" panose="020B0502020202020204" pitchFamily="34" charset="0"/>
                        </a:rPr>
                        <a:t>Exercice visuel</a:t>
                      </a:r>
                    </a:p>
                  </a:txBody>
                  <a:tcPr>
                    <a:solidFill>
                      <a:srgbClr val="CBEB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Century Gothic" panose="020B0502020202020204" pitchFamily="34" charset="0"/>
                        </a:rPr>
                        <a:t>3 minutes</a:t>
                      </a:r>
                      <a:endParaRPr lang="en-CA" sz="1600">
                        <a:latin typeface="Century Gothic" panose="020B0502020202020204" pitchFamily="34" charset="0"/>
                      </a:endParaRPr>
                    </a:p>
                  </a:txBody>
                  <a:tcPr>
                    <a:solidFill>
                      <a:srgbClr val="CBEBED"/>
                    </a:solidFill>
                  </a:tcPr>
                </a:tc>
                <a:extLst>
                  <a:ext uri="{0D108BD9-81ED-4DB2-BD59-A6C34878D82A}">
                    <a16:rowId xmlns:a16="http://schemas.microsoft.com/office/drawing/2014/main" val="27030733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b="1">
                          <a:latin typeface="Century Gothic" panose="020B0502020202020204" pitchFamily="34" charset="0"/>
                        </a:rPr>
                        <a:t>Étape 3 : </a:t>
                      </a:r>
                      <a:r>
                        <a:rPr lang="en-CA" sz="1600">
                          <a:latin typeface="Century Gothic" panose="020B0502020202020204" pitchFamily="34" charset="0"/>
                        </a:rPr>
                        <a:t>Exercice auditif</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Century Gothic" panose="020B0502020202020204" pitchFamily="34" charset="0"/>
                        </a:rPr>
                        <a:t>5 minutes</a:t>
                      </a:r>
                      <a:endParaRPr lang="en-CA" sz="1600">
                        <a:latin typeface="Century Gothic" panose="020B0502020202020204" pitchFamily="34" charset="0"/>
                      </a:endParaRPr>
                    </a:p>
                  </a:txBody>
                  <a:tcPr>
                    <a:solidFill>
                      <a:schemeClr val="bg1"/>
                    </a:solidFill>
                  </a:tcPr>
                </a:tc>
                <a:extLst>
                  <a:ext uri="{0D108BD9-81ED-4DB2-BD59-A6C34878D82A}">
                    <a16:rowId xmlns:a16="http://schemas.microsoft.com/office/drawing/2014/main" val="17615367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b="1">
                          <a:latin typeface="Century Gothic" panose="020B0502020202020204" pitchFamily="34" charset="0"/>
                        </a:rPr>
                        <a:t>Étape 4 : </a:t>
                      </a:r>
                      <a:r>
                        <a:rPr lang="fr-CA" sz="1600" b="0" noProof="0">
                          <a:latin typeface="Century Gothic" panose="020B0502020202020204" pitchFamily="34" charset="0"/>
                        </a:rPr>
                        <a:t>Fusionner</a:t>
                      </a:r>
                    </a:p>
                  </a:txBody>
                  <a:tcPr>
                    <a:solidFill>
                      <a:srgbClr val="CBEB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Century Gothic" panose="020B0502020202020204" pitchFamily="34" charset="0"/>
                        </a:rPr>
                        <a:t>5 minutes</a:t>
                      </a:r>
                      <a:endParaRPr lang="en-CA" sz="1600">
                        <a:latin typeface="Century Gothic" panose="020B0502020202020204" pitchFamily="34" charset="0"/>
                      </a:endParaRPr>
                    </a:p>
                  </a:txBody>
                  <a:tcPr>
                    <a:solidFill>
                      <a:srgbClr val="CBEBED"/>
                    </a:solidFill>
                  </a:tcPr>
                </a:tc>
                <a:extLst>
                  <a:ext uri="{0D108BD9-81ED-4DB2-BD59-A6C34878D82A}">
                    <a16:rowId xmlns:a16="http://schemas.microsoft.com/office/drawing/2014/main" val="4151419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b="1">
                          <a:latin typeface="Century Gothic" panose="020B0502020202020204" pitchFamily="34" charset="0"/>
                        </a:rPr>
                        <a:t>Étape 5 : </a:t>
                      </a:r>
                      <a:r>
                        <a:rPr lang="en-CA" sz="1600">
                          <a:latin typeface="Century Gothic" panose="020B0502020202020204" pitchFamily="34" charset="0"/>
                        </a:rPr>
                        <a:t>Nouveau concept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Century Gothic" panose="020B0502020202020204" pitchFamily="34" charset="0"/>
                        </a:rPr>
                        <a:t>15 minutes</a:t>
                      </a:r>
                      <a:endParaRPr lang="en-CA" sz="1600">
                        <a:latin typeface="Century Gothic" panose="020B0502020202020204" pitchFamily="34" charset="0"/>
                      </a:endParaRPr>
                    </a:p>
                  </a:txBody>
                  <a:tcPr>
                    <a:solidFill>
                      <a:schemeClr val="bg1"/>
                    </a:solidFill>
                  </a:tcPr>
                </a:tc>
                <a:extLst>
                  <a:ext uri="{0D108BD9-81ED-4DB2-BD59-A6C34878D82A}">
                    <a16:rowId xmlns:a16="http://schemas.microsoft.com/office/drawing/2014/main" val="277831797"/>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latin typeface="Century Gothic" panose="020B0502020202020204" pitchFamily="34" charset="0"/>
                        </a:rPr>
                        <a:t>Jour 2</a:t>
                      </a:r>
                      <a:endParaRPr lang="en-CA" sz="1600">
                        <a:solidFill>
                          <a:schemeClr val="bg1"/>
                        </a:solidFill>
                        <a:latin typeface="Century Gothic" panose="020B0502020202020204" pitchFamily="34" charset="0"/>
                      </a:endParaRPr>
                    </a:p>
                  </a:txBody>
                  <a:tcPr>
                    <a:solidFill>
                      <a:srgbClr val="2A7A7D"/>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a:solidFill>
                          <a:schemeClr val="bg1"/>
                        </a:solidFill>
                        <a:latin typeface="Century Gothic" panose="020B0502020202020204" pitchFamily="34" charset="0"/>
                      </a:endParaRPr>
                    </a:p>
                  </a:txBody>
                  <a:tcPr>
                    <a:solidFill>
                      <a:srgbClr val="2A7A7D"/>
                    </a:solidFill>
                  </a:tcPr>
                </a:tc>
                <a:extLst>
                  <a:ext uri="{0D108BD9-81ED-4DB2-BD59-A6C34878D82A}">
                    <a16:rowId xmlns:a16="http://schemas.microsoft.com/office/drawing/2014/main" val="38557550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b="1">
                          <a:latin typeface="Century Gothic" panose="020B0502020202020204" pitchFamily="34" charset="0"/>
                        </a:rPr>
                        <a:t>Étape 5 : </a:t>
                      </a:r>
                      <a:r>
                        <a:rPr lang="en-CA" sz="1600" b="0">
                          <a:latin typeface="Century Gothic" panose="020B0502020202020204" pitchFamily="34" charset="0"/>
                        </a:rPr>
                        <a:t>N</a:t>
                      </a:r>
                      <a:r>
                        <a:rPr lang="en-CA" sz="1600">
                          <a:latin typeface="Century Gothic" panose="020B0502020202020204" pitchFamily="34" charset="0"/>
                        </a:rPr>
                        <a:t>ouveau concept (révision)</a:t>
                      </a:r>
                    </a:p>
                  </a:txBody>
                  <a:tcPr>
                    <a:solidFill>
                      <a:schemeClr val="bg1"/>
                    </a:solidFill>
                  </a:tcPr>
                </a:tc>
                <a:tc>
                  <a:txBody>
                    <a:bodyPr/>
                    <a:lstStyle/>
                    <a:p>
                      <a:r>
                        <a:rPr lang="en-US" sz="1600">
                          <a:latin typeface="Century Gothic" panose="020B0502020202020204" pitchFamily="34" charset="0"/>
                        </a:rPr>
                        <a:t>3 minutes</a:t>
                      </a:r>
                      <a:endParaRPr lang="en-CA" sz="1600">
                        <a:latin typeface="Century Gothic" panose="020B0502020202020204" pitchFamily="34" charset="0"/>
                      </a:endParaRPr>
                    </a:p>
                  </a:txBody>
                  <a:tcPr>
                    <a:solidFill>
                      <a:schemeClr val="bg1"/>
                    </a:solidFill>
                  </a:tcPr>
                </a:tc>
                <a:extLst>
                  <a:ext uri="{0D108BD9-81ED-4DB2-BD59-A6C34878D82A}">
                    <a16:rowId xmlns:a16="http://schemas.microsoft.com/office/drawing/2014/main" val="35999629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b="1">
                          <a:latin typeface="Century Gothic" panose="020B0502020202020204" pitchFamily="34" charset="0"/>
                        </a:rPr>
                        <a:t>Étape 6 : </a:t>
                      </a:r>
                      <a:r>
                        <a:rPr lang="en-CA" sz="1600">
                          <a:latin typeface="Century Gothic" panose="020B0502020202020204" pitchFamily="34" charset="0"/>
                        </a:rPr>
                        <a:t>Travail de mots</a:t>
                      </a:r>
                    </a:p>
                  </a:txBody>
                  <a:tcPr>
                    <a:solidFill>
                      <a:srgbClr val="CBEBED"/>
                    </a:solidFill>
                  </a:tcPr>
                </a:tc>
                <a:tc>
                  <a:txBody>
                    <a:bodyPr/>
                    <a:lstStyle/>
                    <a:p>
                      <a:r>
                        <a:rPr lang="en-US" sz="1600">
                          <a:latin typeface="Century Gothic" panose="020B0502020202020204" pitchFamily="34" charset="0"/>
                        </a:rPr>
                        <a:t>6 minutes</a:t>
                      </a:r>
                      <a:endParaRPr lang="en-CA" sz="1600">
                        <a:latin typeface="Century Gothic" panose="020B0502020202020204" pitchFamily="34" charset="0"/>
                      </a:endParaRPr>
                    </a:p>
                  </a:txBody>
                  <a:tcPr>
                    <a:solidFill>
                      <a:srgbClr val="CBEBED"/>
                    </a:solidFill>
                  </a:tcPr>
                </a:tc>
                <a:extLst>
                  <a:ext uri="{0D108BD9-81ED-4DB2-BD59-A6C34878D82A}">
                    <a16:rowId xmlns:a16="http://schemas.microsoft.com/office/drawing/2014/main" val="39447454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b="1">
                          <a:latin typeface="Century Gothic" panose="020B0502020202020204" pitchFamily="34" charset="0"/>
                        </a:rPr>
                        <a:t>Étape 7 : </a:t>
                      </a:r>
                      <a:r>
                        <a:rPr lang="en-CA" sz="1600">
                          <a:latin typeface="Century Gothic" panose="020B0502020202020204" pitchFamily="34" charset="0"/>
                        </a:rPr>
                        <a:t>Les mots </a:t>
                      </a:r>
                      <a:r>
                        <a:rPr lang="fr-CA" sz="1600" noProof="0">
                          <a:latin typeface="Century Gothic" panose="020B0502020202020204" pitchFamily="34" charset="0"/>
                        </a:rPr>
                        <a:t>utiles</a:t>
                      </a:r>
                    </a:p>
                  </a:txBody>
                  <a:tcPr>
                    <a:solidFill>
                      <a:schemeClr val="bg1"/>
                    </a:solidFill>
                  </a:tcPr>
                </a:tc>
                <a:tc>
                  <a:txBody>
                    <a:bodyPr/>
                    <a:lstStyle/>
                    <a:p>
                      <a:r>
                        <a:rPr lang="en-US" sz="1600">
                          <a:latin typeface="Century Gothic" panose="020B0502020202020204" pitchFamily="34" charset="0"/>
                        </a:rPr>
                        <a:t>6 minutes</a:t>
                      </a:r>
                      <a:endParaRPr lang="en-CA" sz="1600">
                        <a:latin typeface="Century Gothic" panose="020B0502020202020204" pitchFamily="34" charset="0"/>
                      </a:endParaRPr>
                    </a:p>
                  </a:txBody>
                  <a:tcPr>
                    <a:solidFill>
                      <a:schemeClr val="bg1"/>
                    </a:solidFill>
                  </a:tcPr>
                </a:tc>
                <a:extLst>
                  <a:ext uri="{0D108BD9-81ED-4DB2-BD59-A6C34878D82A}">
                    <a16:rowId xmlns:a16="http://schemas.microsoft.com/office/drawing/2014/main" val="23264543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b="1">
                          <a:latin typeface="Century Gothic" panose="020B0502020202020204" pitchFamily="34" charset="0"/>
                        </a:rPr>
                        <a:t>Étape 8 : </a:t>
                      </a:r>
                      <a:r>
                        <a:rPr lang="en-CA" sz="1600">
                          <a:latin typeface="Century Gothic" panose="020B0502020202020204" pitchFamily="34" charset="0"/>
                        </a:rPr>
                        <a:t>Texte connecté</a:t>
                      </a:r>
                    </a:p>
                  </a:txBody>
                  <a:tcPr>
                    <a:solidFill>
                      <a:srgbClr val="CBEBED"/>
                    </a:solidFill>
                  </a:tcPr>
                </a:tc>
                <a:tc>
                  <a:txBody>
                    <a:bodyPr/>
                    <a:lstStyle/>
                    <a:p>
                      <a:r>
                        <a:rPr lang="en-US" sz="1600">
                          <a:latin typeface="Century Gothic" panose="020B0502020202020204" pitchFamily="34" charset="0"/>
                        </a:rPr>
                        <a:t>15 minutes</a:t>
                      </a:r>
                      <a:endParaRPr lang="en-CA" sz="1600">
                        <a:latin typeface="Century Gothic" panose="020B0502020202020204" pitchFamily="34" charset="0"/>
                      </a:endParaRPr>
                    </a:p>
                  </a:txBody>
                  <a:tcPr>
                    <a:solidFill>
                      <a:srgbClr val="CBEBED"/>
                    </a:solidFill>
                  </a:tcPr>
                </a:tc>
                <a:extLst>
                  <a:ext uri="{0D108BD9-81ED-4DB2-BD59-A6C34878D82A}">
                    <a16:rowId xmlns:a16="http://schemas.microsoft.com/office/drawing/2014/main" val="989523151"/>
                  </a:ext>
                </a:extLst>
              </a:tr>
            </a:tbl>
          </a:graphicData>
        </a:graphic>
      </p:graphicFrame>
      <p:sp>
        <p:nvSpPr>
          <p:cNvPr id="7" name="TextBox 6">
            <a:extLst>
              <a:ext uri="{FF2B5EF4-FFF2-40B4-BE49-F238E27FC236}">
                <a16:creationId xmlns:a16="http://schemas.microsoft.com/office/drawing/2014/main" id="{7D6EAFDE-1D82-D1AB-BB5C-C74F9A4C6569}"/>
              </a:ext>
            </a:extLst>
          </p:cNvPr>
          <p:cNvSpPr txBox="1">
            <a:spLocks noGrp="1" noRot="1" noMove="1" noResize="1" noEditPoints="1" noAdjustHandles="1" noChangeArrowheads="1" noChangeShapeType="1"/>
          </p:cNvSpPr>
          <p:nvPr/>
        </p:nvSpPr>
        <p:spPr>
          <a:xfrm>
            <a:off x="1393093" y="5696655"/>
            <a:ext cx="4172324" cy="1169551"/>
          </a:xfrm>
          <a:prstGeom prst="rect">
            <a:avLst/>
          </a:prstGeom>
          <a:noFill/>
        </p:spPr>
        <p:txBody>
          <a:bodyPr wrap="square" rtlCol="0">
            <a:spAutoFit/>
          </a:bodyPr>
          <a:lstStyle/>
          <a:p>
            <a:pPr defTabSz="457200"/>
            <a:r>
              <a:rPr lang="fr-CA" sz="100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Veuillez noter que lorsque vous utilisez ces leçons en maternelle et/ou jardin, le temps consacré à l'ensemble du groupe doit être de 15 minutes maximum. Les leçons peuvent être divisées en sections plus courtes au cours d'une même journée ou sur plus de deux jours. Des actions et des chansons accompagnant les sons peuvent être utiles aux jeunes apprenants. </a:t>
            </a:r>
            <a:endParaRPr lang="en-CA" sz="1000">
              <a:solidFill>
                <a:prstClr val="black"/>
              </a:solidFill>
              <a:latin typeface="Century Gothic" panose="020B0502020202020204" pitchFamily="34" charset="0"/>
              <a:ea typeface="MS Mincho" panose="02020609040205080304" pitchFamily="49" charset="-128"/>
              <a:cs typeface="Times New Roman" panose="02020603050405020304" pitchFamily="18" charset="0"/>
            </a:endParaRPr>
          </a:p>
          <a:p>
            <a:pPr defTabSz="457200"/>
            <a:endParaRPr lang="en-CA" sz="1000">
              <a:solidFill>
                <a:prstClr val="black"/>
              </a:solidFill>
              <a:latin typeface="Century Gothic" panose="020B0502020202020204" pitchFamily="34" charset="0"/>
            </a:endParaRPr>
          </a:p>
        </p:txBody>
      </p:sp>
      <p:pic>
        <p:nvPicPr>
          <p:cNvPr id="8" name="Picture 7">
            <a:extLst>
              <a:ext uri="{FF2B5EF4-FFF2-40B4-BE49-F238E27FC236}">
                <a16:creationId xmlns:a16="http://schemas.microsoft.com/office/drawing/2014/main" id="{F06F7FAE-4CDB-7B6F-55D1-D792C32B17BB}"/>
              </a:ext>
            </a:extLst>
          </p:cNvPr>
          <p:cNvPicPr>
            <a:picLocks noGrp="1" noRot="1" noChangeAspect="1" noMove="1" noResize="1" noEditPoints="1" noAdjustHandles="1" noChangeArrowheads="1" noChangeShapeType="1" noCrop="1"/>
          </p:cNvPicPr>
          <p:nvPr/>
        </p:nvPicPr>
        <p:blipFill>
          <a:blip r:embed="rId4"/>
          <a:stretch>
            <a:fillRect/>
          </a:stretch>
        </p:blipFill>
        <p:spPr>
          <a:xfrm>
            <a:off x="631093" y="6263148"/>
            <a:ext cx="762000" cy="571500"/>
          </a:xfrm>
          <a:prstGeom prst="rect">
            <a:avLst/>
          </a:prstGeom>
        </p:spPr>
      </p:pic>
    </p:spTree>
    <p:extLst>
      <p:ext uri="{BB962C8B-B14F-4D97-AF65-F5344CB8AC3E}">
        <p14:creationId xmlns:p14="http://schemas.microsoft.com/office/powerpoint/2010/main" val="1357784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4A7AA0-02BB-B12F-D3B8-AF9662F45911}"/>
              </a:ext>
            </a:extLst>
          </p:cNvPr>
          <p:cNvPicPr>
            <a:picLocks noChangeAspect="1"/>
          </p:cNvPicPr>
          <p:nvPr/>
        </p:nvPicPr>
        <p:blipFill>
          <a:blip r:embed="rId2"/>
          <a:stretch>
            <a:fillRect/>
          </a:stretch>
        </p:blipFill>
        <p:spPr>
          <a:xfrm>
            <a:off x="20025" y="0"/>
            <a:ext cx="9103949" cy="6858000"/>
          </a:xfrm>
          <a:prstGeom prst="rect">
            <a:avLst/>
          </a:prstGeom>
        </p:spPr>
      </p:pic>
    </p:spTree>
    <p:extLst>
      <p:ext uri="{BB962C8B-B14F-4D97-AF65-F5344CB8AC3E}">
        <p14:creationId xmlns:p14="http://schemas.microsoft.com/office/powerpoint/2010/main" val="3551742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70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B80789-0853-B1F5-8312-F5BFA51E100D}"/>
              </a:ext>
            </a:extLst>
          </p:cNvPr>
          <p:cNvSpPr/>
          <p:nvPr/>
        </p:nvSpPr>
        <p:spPr>
          <a:xfrm>
            <a:off x="3664608" y="1226770"/>
            <a:ext cx="1814779" cy="1728075"/>
          </a:xfrm>
          <a:prstGeom prst="rect">
            <a:avLst/>
          </a:prstGeom>
          <a:solidFill>
            <a:srgbClr val="2F6FA9">
              <a:alpha val="29804"/>
            </a:srgbClr>
          </a:solidFill>
          <a:ln>
            <a:solidFill>
              <a:srgbClr val="2F6FA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b="1">
                <a:solidFill>
                  <a:prstClr val="black"/>
                </a:solidFill>
                <a:latin typeface="Century Gothic"/>
              </a:rPr>
              <a:t>a</a:t>
            </a:r>
            <a:endParaRPr lang="en-US" sz="8000" b="1" i="0" u="none" strike="noStrike" kern="1200" cap="none" spc="0" normalizeH="0" baseline="0" noProof="0">
              <a:ln>
                <a:noFill/>
              </a:ln>
              <a:solidFill>
                <a:prstClr val="black"/>
              </a:solidFill>
              <a:effectLst/>
              <a:uLnTx/>
              <a:uFillTx/>
              <a:latin typeface="Century Gothic" panose="020B0502020202020204" pitchFamily="34" charset="0"/>
            </a:endParaRPr>
          </a:p>
        </p:txBody>
      </p:sp>
      <p:pic>
        <p:nvPicPr>
          <p:cNvPr id="2" name="Picture 1" descr="Free photos of Alligator">
            <a:extLst>
              <a:ext uri="{FF2B5EF4-FFF2-40B4-BE49-F238E27FC236}">
                <a16:creationId xmlns:a16="http://schemas.microsoft.com/office/drawing/2014/main" id="{5ED98F48-0190-CC70-AAD7-B66C7CADCD8E}"/>
              </a:ext>
            </a:extLst>
          </p:cNvPr>
          <p:cNvPicPr>
            <a:picLocks noChangeAspect="1"/>
          </p:cNvPicPr>
          <p:nvPr/>
        </p:nvPicPr>
        <p:blipFill>
          <a:blip r:embed="rId2"/>
          <a:stretch>
            <a:fillRect/>
          </a:stretch>
        </p:blipFill>
        <p:spPr>
          <a:xfrm>
            <a:off x="2890838" y="3614608"/>
            <a:ext cx="3362325" cy="2238375"/>
          </a:xfrm>
          <a:prstGeom prst="rect">
            <a:avLst/>
          </a:prstGeom>
        </p:spPr>
      </p:pic>
    </p:spTree>
    <p:extLst>
      <p:ext uri="{BB962C8B-B14F-4D97-AF65-F5344CB8AC3E}">
        <p14:creationId xmlns:p14="http://schemas.microsoft.com/office/powerpoint/2010/main" val="1431804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1">
            <a:extLst>
              <a:ext uri="{FF2B5EF4-FFF2-40B4-BE49-F238E27FC236}">
                <a16:creationId xmlns:a16="http://schemas.microsoft.com/office/drawing/2014/main" id="{B4133390-9115-FFB8-C237-91BC892D4FA2}"/>
              </a:ext>
            </a:extLst>
          </p:cNvPr>
          <p:cNvSpPr txBox="1">
            <a:spLocks noChangeArrowheads="1"/>
          </p:cNvSpPr>
          <p:nvPr/>
        </p:nvSpPr>
        <p:spPr bwMode="auto">
          <a:xfrm>
            <a:off x="774418" y="501146"/>
            <a:ext cx="283722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en-US" sz="8800" b="1" err="1">
                <a:solidFill>
                  <a:prstClr val="black"/>
                </a:solidFill>
                <a:latin typeface="Century Gothic"/>
              </a:rPr>
              <a:t>ami</a:t>
            </a:r>
            <a:endParaRPr kumimoji="0" lang="en-US" altLang="en-US" sz="88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endParaRPr>
          </a:p>
        </p:txBody>
      </p:sp>
      <p:sp>
        <p:nvSpPr>
          <p:cNvPr id="3" name="TextBox 21">
            <a:extLst>
              <a:ext uri="{FF2B5EF4-FFF2-40B4-BE49-F238E27FC236}">
                <a16:creationId xmlns:a16="http://schemas.microsoft.com/office/drawing/2014/main" id="{B63A19C9-D3CF-12F3-7394-CC655F09344E}"/>
              </a:ext>
            </a:extLst>
          </p:cNvPr>
          <p:cNvSpPr txBox="1">
            <a:spLocks noChangeArrowheads="1"/>
          </p:cNvSpPr>
          <p:nvPr/>
        </p:nvSpPr>
        <p:spPr bwMode="auto">
          <a:xfrm>
            <a:off x="5157991" y="501146"/>
            <a:ext cx="337863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en-US" sz="8800" b="1">
                <a:solidFill>
                  <a:prstClr val="black"/>
                </a:solidFill>
                <a:latin typeface="Century Gothic"/>
              </a:rPr>
              <a:t>avec</a:t>
            </a:r>
            <a:endParaRPr kumimoji="0" lang="en-US" altLang="en-US" sz="8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8774F456-4F02-ED8F-B513-C31CB82BBB77}"/>
              </a:ext>
            </a:extLst>
          </p:cNvPr>
          <p:cNvSpPr txBox="1">
            <a:spLocks noChangeArrowheads="1"/>
          </p:cNvSpPr>
          <p:nvPr/>
        </p:nvSpPr>
        <p:spPr bwMode="auto">
          <a:xfrm>
            <a:off x="1200814" y="3361416"/>
            <a:ext cx="189143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en-US" sz="8800" b="1">
                <a:solidFill>
                  <a:prstClr val="black"/>
                </a:solidFill>
                <a:latin typeface="Century Gothic" panose="020B0502020202020204" pitchFamily="34" charset="0"/>
              </a:rPr>
              <a:t>a</a:t>
            </a:r>
            <a:endParaRPr lang="en-US" altLang="en-US" sz="8800" b="1" i="0" u="none" strike="noStrike" kern="1200" cap="none" spc="0" normalizeH="0" baseline="0" noProof="0">
              <a:ln>
                <a:noFill/>
              </a:ln>
              <a:solidFill>
                <a:prstClr val="black"/>
              </a:solidFill>
              <a:effectLst/>
              <a:uLnTx/>
              <a:uFillTx/>
              <a:latin typeface="Century Gothic" panose="020B0502020202020204" pitchFamily="34" charset="0"/>
            </a:endParaRPr>
          </a:p>
        </p:txBody>
      </p:sp>
    </p:spTree>
    <p:extLst>
      <p:ext uri="{BB962C8B-B14F-4D97-AF65-F5344CB8AC3E}">
        <p14:creationId xmlns:p14="http://schemas.microsoft.com/office/powerpoint/2010/main" val="1649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1">
            <a:extLst>
              <a:ext uri="{FF2B5EF4-FFF2-40B4-BE49-F238E27FC236}">
                <a16:creationId xmlns:a16="http://schemas.microsoft.com/office/drawing/2014/main" id="{B4133390-9115-FFB8-C237-91BC892D4FA2}"/>
              </a:ext>
            </a:extLst>
          </p:cNvPr>
          <p:cNvSpPr txBox="1">
            <a:spLocks noChangeArrowheads="1"/>
          </p:cNvSpPr>
          <p:nvPr/>
        </p:nvSpPr>
        <p:spPr bwMode="auto">
          <a:xfrm>
            <a:off x="774418" y="501146"/>
            <a:ext cx="283722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en-US" sz="8800" b="1">
                <a:solidFill>
                  <a:prstClr val="black"/>
                </a:solidFill>
                <a:latin typeface="Century Gothic"/>
              </a:rPr>
              <a:t>mal</a:t>
            </a:r>
            <a:endParaRPr lang="en-US" altLang="en-US" sz="8800" b="1" i="0" u="none" strike="noStrike" kern="1200" cap="none" spc="0" normalizeH="0" baseline="0" noProof="0">
              <a:ln>
                <a:noFill/>
              </a:ln>
              <a:solidFill>
                <a:prstClr val="black"/>
              </a:solidFill>
              <a:effectLst/>
              <a:uLnTx/>
              <a:uFillTx/>
              <a:latin typeface="Century Gothic" panose="020B0502020202020204" pitchFamily="34" charset="0"/>
            </a:endParaRPr>
          </a:p>
        </p:txBody>
      </p:sp>
      <p:sp>
        <p:nvSpPr>
          <p:cNvPr id="3" name="TextBox 21">
            <a:extLst>
              <a:ext uri="{FF2B5EF4-FFF2-40B4-BE49-F238E27FC236}">
                <a16:creationId xmlns:a16="http://schemas.microsoft.com/office/drawing/2014/main" id="{B63A19C9-D3CF-12F3-7394-CC655F09344E}"/>
              </a:ext>
            </a:extLst>
          </p:cNvPr>
          <p:cNvSpPr txBox="1">
            <a:spLocks noChangeArrowheads="1"/>
          </p:cNvSpPr>
          <p:nvPr/>
        </p:nvSpPr>
        <p:spPr bwMode="auto">
          <a:xfrm>
            <a:off x="5157991" y="501146"/>
            <a:ext cx="337863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en-US" sz="8800" b="1">
                <a:solidFill>
                  <a:prstClr val="black"/>
                </a:solidFill>
                <a:latin typeface="Century Gothic"/>
              </a:rPr>
              <a:t>sac</a:t>
            </a:r>
            <a:endParaRPr lang="en-US" altLang="en-US" sz="8800" b="1" i="0" u="none" strike="noStrike" kern="1200" cap="none" spc="0" normalizeH="0" baseline="0" noProof="0">
              <a:ln>
                <a:noFill/>
              </a:ln>
              <a:solidFill>
                <a:prstClr val="black"/>
              </a:solidFill>
              <a:effectLst/>
              <a:uLnTx/>
              <a:uFillTx/>
              <a:latin typeface="Century Gothic" panose="020B0502020202020204" pitchFamily="34" charset="0"/>
            </a:endParaRPr>
          </a:p>
        </p:txBody>
      </p:sp>
      <p:sp>
        <p:nvSpPr>
          <p:cNvPr id="5" name="TextBox 4">
            <a:extLst>
              <a:ext uri="{FF2B5EF4-FFF2-40B4-BE49-F238E27FC236}">
                <a16:creationId xmlns:a16="http://schemas.microsoft.com/office/drawing/2014/main" id="{D72B434D-D9D5-6F76-AA3B-14C68F8521D4}"/>
              </a:ext>
            </a:extLst>
          </p:cNvPr>
          <p:cNvSpPr txBox="1">
            <a:spLocks noChangeArrowheads="1"/>
          </p:cNvSpPr>
          <p:nvPr/>
        </p:nvSpPr>
        <p:spPr bwMode="auto">
          <a:xfrm>
            <a:off x="3626285" y="3335076"/>
            <a:ext cx="189143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en-US" sz="8800" b="1">
                <a:solidFill>
                  <a:prstClr val="black"/>
                </a:solidFill>
                <a:latin typeface="Century Gothic" panose="020B0502020202020204" pitchFamily="34" charset="0"/>
              </a:rPr>
              <a:t>a</a:t>
            </a:r>
            <a:endParaRPr lang="en-US" altLang="en-US" sz="8800" b="1" i="0" u="none" strike="noStrike" kern="1200" cap="none" spc="0" normalizeH="0" baseline="0" noProof="0">
              <a:ln>
                <a:noFill/>
              </a:ln>
              <a:solidFill>
                <a:prstClr val="black"/>
              </a:solidFill>
              <a:effectLst/>
              <a:uLnTx/>
              <a:uFillTx/>
              <a:latin typeface="Century Gothic" panose="020B0502020202020204" pitchFamily="34" charset="0"/>
            </a:endParaRPr>
          </a:p>
        </p:txBody>
      </p:sp>
    </p:spTree>
    <p:extLst>
      <p:ext uri="{BB962C8B-B14F-4D97-AF65-F5344CB8AC3E}">
        <p14:creationId xmlns:p14="http://schemas.microsoft.com/office/powerpoint/2010/main" val="109137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1">
            <a:extLst>
              <a:ext uri="{FF2B5EF4-FFF2-40B4-BE49-F238E27FC236}">
                <a16:creationId xmlns:a16="http://schemas.microsoft.com/office/drawing/2014/main" id="{B4133390-9115-FFB8-C237-91BC892D4FA2}"/>
              </a:ext>
            </a:extLst>
          </p:cNvPr>
          <p:cNvSpPr txBox="1">
            <a:spLocks noChangeArrowheads="1"/>
          </p:cNvSpPr>
          <p:nvPr/>
        </p:nvSpPr>
        <p:spPr bwMode="auto">
          <a:xfrm>
            <a:off x="774418" y="501146"/>
            <a:ext cx="283722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en-US" sz="8800" b="1">
                <a:solidFill>
                  <a:prstClr val="black"/>
                </a:solidFill>
                <a:latin typeface="Century Gothic"/>
              </a:rPr>
              <a:t>ma</a:t>
            </a:r>
            <a:endParaRPr lang="en-US" altLang="en-US" sz="8800" b="1" i="0" u="none" strike="noStrike" kern="1200" cap="none" spc="0" normalizeH="0" baseline="0" noProof="0">
              <a:ln>
                <a:noFill/>
              </a:ln>
              <a:solidFill>
                <a:prstClr val="black"/>
              </a:solidFill>
              <a:effectLst/>
              <a:uLnTx/>
              <a:uFillTx/>
              <a:latin typeface="Century Gothic" panose="020B0502020202020204" pitchFamily="34" charset="0"/>
            </a:endParaRPr>
          </a:p>
        </p:txBody>
      </p:sp>
      <p:sp>
        <p:nvSpPr>
          <p:cNvPr id="3" name="TextBox 21">
            <a:extLst>
              <a:ext uri="{FF2B5EF4-FFF2-40B4-BE49-F238E27FC236}">
                <a16:creationId xmlns:a16="http://schemas.microsoft.com/office/drawing/2014/main" id="{B63A19C9-D3CF-12F3-7394-CC655F09344E}"/>
              </a:ext>
            </a:extLst>
          </p:cNvPr>
          <p:cNvSpPr txBox="1">
            <a:spLocks noChangeArrowheads="1"/>
          </p:cNvSpPr>
          <p:nvPr/>
        </p:nvSpPr>
        <p:spPr bwMode="auto">
          <a:xfrm>
            <a:off x="5157991" y="501146"/>
            <a:ext cx="337863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en-US" sz="8800" b="1">
                <a:solidFill>
                  <a:prstClr val="black"/>
                </a:solidFill>
                <a:latin typeface="Century Gothic"/>
              </a:rPr>
              <a:t>soda</a:t>
            </a:r>
            <a:endParaRPr lang="en-US" altLang="en-US" sz="8800" b="1" i="0" u="none" strike="noStrike" kern="1200" cap="none" spc="0" normalizeH="0" baseline="0" noProof="0">
              <a:ln>
                <a:noFill/>
              </a:ln>
              <a:solidFill>
                <a:prstClr val="black"/>
              </a:solidFill>
              <a:effectLst/>
              <a:uLnTx/>
              <a:uFillTx/>
              <a:latin typeface="Century Gothic" panose="020B0502020202020204" pitchFamily="34" charset="0"/>
            </a:endParaRPr>
          </a:p>
        </p:txBody>
      </p:sp>
      <p:sp>
        <p:nvSpPr>
          <p:cNvPr id="6" name="TextBox 5">
            <a:extLst>
              <a:ext uri="{FF2B5EF4-FFF2-40B4-BE49-F238E27FC236}">
                <a16:creationId xmlns:a16="http://schemas.microsoft.com/office/drawing/2014/main" id="{CA4C93BC-33BA-7EA8-0E2B-7817DFA382D8}"/>
              </a:ext>
            </a:extLst>
          </p:cNvPr>
          <p:cNvSpPr txBox="1">
            <a:spLocks noChangeArrowheads="1"/>
          </p:cNvSpPr>
          <p:nvPr/>
        </p:nvSpPr>
        <p:spPr bwMode="auto">
          <a:xfrm>
            <a:off x="6051756" y="3335076"/>
            <a:ext cx="189143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en-US" sz="8800" b="1">
                <a:solidFill>
                  <a:prstClr val="black"/>
                </a:solidFill>
                <a:latin typeface="Century Gothic"/>
              </a:rPr>
              <a:t>a</a:t>
            </a:r>
            <a:endParaRPr lang="en-US" altLang="en-US" sz="8800" b="1" i="0" u="none" strike="noStrike" kern="1200" cap="none" spc="0" normalizeH="0" baseline="0" noProof="0">
              <a:ln>
                <a:noFill/>
              </a:ln>
              <a:solidFill>
                <a:prstClr val="black"/>
              </a:solidFill>
              <a:effectLst/>
              <a:uLnTx/>
              <a:uFillTx/>
              <a:latin typeface="Century Gothic" panose="020B0502020202020204" pitchFamily="34" charset="0"/>
            </a:endParaRPr>
          </a:p>
        </p:txBody>
      </p:sp>
    </p:spTree>
    <p:extLst>
      <p:ext uri="{BB962C8B-B14F-4D97-AF65-F5344CB8AC3E}">
        <p14:creationId xmlns:p14="http://schemas.microsoft.com/office/powerpoint/2010/main" val="108986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a person&amp;#39;s teeth and a crocodile&#10;&#10;Description automatically generated">
            <a:extLst>
              <a:ext uri="{FF2B5EF4-FFF2-40B4-BE49-F238E27FC236}">
                <a16:creationId xmlns:a16="http://schemas.microsoft.com/office/drawing/2014/main" id="{5EEC5CE1-1F38-A8B9-5FD6-741948DFAD75}"/>
              </a:ext>
            </a:extLst>
          </p:cNvPr>
          <p:cNvPicPr>
            <a:picLocks noChangeAspect="1"/>
          </p:cNvPicPr>
          <p:nvPr/>
        </p:nvPicPr>
        <p:blipFill>
          <a:blip r:embed="rId2"/>
          <a:stretch>
            <a:fillRect/>
          </a:stretch>
        </p:blipFill>
        <p:spPr>
          <a:xfrm>
            <a:off x="2699490" y="185021"/>
            <a:ext cx="4213035" cy="6406540"/>
          </a:xfrm>
          <a:prstGeom prst="rect">
            <a:avLst/>
          </a:prstGeom>
        </p:spPr>
      </p:pic>
    </p:spTree>
    <p:extLst>
      <p:ext uri="{BB962C8B-B14F-4D97-AF65-F5344CB8AC3E}">
        <p14:creationId xmlns:p14="http://schemas.microsoft.com/office/powerpoint/2010/main" val="1243672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99A419-87C9-829C-BD82-D36D8132F2C9}"/>
              </a:ext>
            </a:extLst>
          </p:cNvPr>
          <p:cNvPicPr>
            <a:picLocks noChangeAspect="1"/>
          </p:cNvPicPr>
          <p:nvPr/>
        </p:nvPicPr>
        <p:blipFill rotWithShape="1">
          <a:blip r:embed="rId3"/>
          <a:srcRect t="14667" b="11042"/>
          <a:stretch/>
        </p:blipFill>
        <p:spPr>
          <a:xfrm>
            <a:off x="0" y="1208219"/>
            <a:ext cx="9144000" cy="4874545"/>
          </a:xfrm>
          <a:prstGeom prst="rect">
            <a:avLst/>
          </a:prstGeom>
        </p:spPr>
      </p:pic>
    </p:spTree>
    <p:extLst>
      <p:ext uri="{BB962C8B-B14F-4D97-AF65-F5344CB8AC3E}">
        <p14:creationId xmlns:p14="http://schemas.microsoft.com/office/powerpoint/2010/main" val="3555978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4DB4F9-2E95-69F7-600A-E922EA477320}"/>
              </a:ext>
            </a:extLst>
          </p:cNvPr>
          <p:cNvPicPr>
            <a:picLocks noChangeAspect="1"/>
          </p:cNvPicPr>
          <p:nvPr/>
        </p:nvPicPr>
        <p:blipFill>
          <a:blip r:embed="rId2"/>
          <a:stretch>
            <a:fillRect/>
          </a:stretch>
        </p:blipFill>
        <p:spPr>
          <a:xfrm>
            <a:off x="12357" y="0"/>
            <a:ext cx="9119286" cy="6858000"/>
          </a:xfrm>
          <a:prstGeom prst="rect">
            <a:avLst/>
          </a:prstGeom>
        </p:spPr>
      </p:pic>
    </p:spTree>
    <p:extLst>
      <p:ext uri="{BB962C8B-B14F-4D97-AF65-F5344CB8AC3E}">
        <p14:creationId xmlns:p14="http://schemas.microsoft.com/office/powerpoint/2010/main" val="3179333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040;p67">
            <a:extLst>
              <a:ext uri="{FF2B5EF4-FFF2-40B4-BE49-F238E27FC236}">
                <a16:creationId xmlns:a16="http://schemas.microsoft.com/office/drawing/2014/main" id="{6D325380-D7C0-1D5F-BD4A-1264B2D69B5A}"/>
              </a:ext>
            </a:extLst>
          </p:cNvPr>
          <p:cNvSpPr txBox="1"/>
          <p:nvPr/>
        </p:nvSpPr>
        <p:spPr>
          <a:xfrm>
            <a:off x="1558436" y="3429001"/>
            <a:ext cx="6027131" cy="253886"/>
          </a:xfrm>
          <a:prstGeom prst="rect">
            <a:avLst/>
          </a:prstGeom>
          <a:noFill/>
          <a:ln>
            <a:noFill/>
          </a:ln>
        </p:spPr>
        <p:txBody>
          <a:bodyPr spcFirstLastPara="1" wrap="square" lIns="68569" tIns="34275" rIns="68569" bIns="34275" anchor="t" anchorCtr="0">
            <a:spAutoFit/>
          </a:bodyPr>
          <a:lstStyle/>
          <a:p>
            <a:pPr defTabSz="342892">
              <a:defRPr/>
            </a:pPr>
            <a:r>
              <a:rPr lang="fr-FR" sz="1200">
                <a:solidFill>
                  <a:prstClr val="black"/>
                </a:solidFill>
                <a:latin typeface="Calibri" panose="020F0502020204030204"/>
              </a:rPr>
              <a:t>Insérez une brève activité de renforcement et/ou passez à la partie suivante du bloc de lecture.</a:t>
            </a:r>
          </a:p>
        </p:txBody>
      </p:sp>
    </p:spTree>
    <p:extLst>
      <p:ext uri="{BB962C8B-B14F-4D97-AF65-F5344CB8AC3E}">
        <p14:creationId xmlns:p14="http://schemas.microsoft.com/office/powerpoint/2010/main" val="1366218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CD6E3F-7A40-2363-3B78-354C0DE2C470}"/>
              </a:ext>
            </a:extLst>
          </p:cNvPr>
          <p:cNvPicPr>
            <a:picLocks noChangeAspect="1"/>
          </p:cNvPicPr>
          <p:nvPr/>
        </p:nvPicPr>
        <p:blipFill>
          <a:blip r:embed="rId2"/>
          <a:stretch>
            <a:fillRect/>
          </a:stretch>
        </p:blipFill>
        <p:spPr>
          <a:xfrm>
            <a:off x="0" y="12251"/>
            <a:ext cx="9160397" cy="6845749"/>
          </a:xfrm>
          <a:prstGeom prst="rect">
            <a:avLst/>
          </a:prstGeom>
        </p:spPr>
      </p:pic>
    </p:spTree>
    <p:extLst>
      <p:ext uri="{BB962C8B-B14F-4D97-AF65-F5344CB8AC3E}">
        <p14:creationId xmlns:p14="http://schemas.microsoft.com/office/powerpoint/2010/main" val="3873350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7B2D88-55A3-1DAB-9DD0-08730E9B32BD}"/>
              </a:ext>
            </a:extLst>
          </p:cNvPr>
          <p:cNvSpPr txBox="1"/>
          <p:nvPr/>
        </p:nvSpPr>
        <p:spPr>
          <a:xfrm>
            <a:off x="1825620" y="3057210"/>
            <a:ext cx="5492764" cy="1453896"/>
          </a:xfrm>
          <a:prstGeom prst="rect">
            <a:avLst/>
          </a:prstGeom>
          <a:noFill/>
        </p:spPr>
        <p:txBody>
          <a:bodyPr wrap="square" lIns="91440" tIns="45720" rIns="91440" bIns="45720" rtlCol="0" anchor="t">
            <a:noAutofit/>
          </a:bodyPr>
          <a:lstStyle/>
          <a:p>
            <a:pPr algn="ctr" defTabSz="342892"/>
            <a:r>
              <a:rPr lang="fr-CA" sz="4800" b="1">
                <a:solidFill>
                  <a:srgbClr val="E05436"/>
                </a:solidFill>
                <a:latin typeface="Century Gothic"/>
              </a:rPr>
              <a:t>Leçon 1</a:t>
            </a:r>
            <a:endParaRPr lang="fr-CA" sz="4800" b="1">
              <a:solidFill>
                <a:srgbClr val="E05436"/>
              </a:solidFill>
              <a:latin typeface="Century Gothic" panose="020B0502020202020204" pitchFamily="34" charset="0"/>
            </a:endParaRPr>
          </a:p>
          <a:p>
            <a:pPr algn="ctr" defTabSz="342892"/>
            <a:r>
              <a:rPr lang="en-US" sz="4800" b="1">
                <a:solidFill>
                  <a:srgbClr val="E05436"/>
                </a:solidFill>
                <a:latin typeface="Century Gothic"/>
              </a:rPr>
              <a:t>a [</a:t>
            </a:r>
            <a:r>
              <a:rPr lang="en-US" sz="4500" b="1">
                <a:solidFill>
                  <a:srgbClr val="E05436"/>
                </a:solidFill>
                <a:latin typeface="Calibri"/>
                <a:cs typeface="Calibri"/>
              </a:rPr>
              <a:t>a</a:t>
            </a:r>
            <a:r>
              <a:rPr lang="en-US" sz="4800" b="1">
                <a:solidFill>
                  <a:srgbClr val="E05436"/>
                </a:solidFill>
                <a:latin typeface="Century Gothic"/>
              </a:rPr>
              <a:t>] </a:t>
            </a:r>
          </a:p>
        </p:txBody>
      </p:sp>
    </p:spTree>
    <p:extLst>
      <p:ext uri="{BB962C8B-B14F-4D97-AF65-F5344CB8AC3E}">
        <p14:creationId xmlns:p14="http://schemas.microsoft.com/office/powerpoint/2010/main" val="2238961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C33880-D1E2-4902-0F63-7FE053C2B2A0}"/>
              </a:ext>
            </a:extLst>
          </p:cNvPr>
          <p:cNvPicPr>
            <a:picLocks noChangeAspect="1"/>
          </p:cNvPicPr>
          <p:nvPr/>
        </p:nvPicPr>
        <p:blipFill>
          <a:blip r:embed="rId2"/>
          <a:stretch>
            <a:fillRect/>
          </a:stretch>
        </p:blipFill>
        <p:spPr>
          <a:xfrm>
            <a:off x="0" y="12713"/>
            <a:ext cx="9144000" cy="6832574"/>
          </a:xfrm>
          <a:prstGeom prst="rect">
            <a:avLst/>
          </a:prstGeom>
        </p:spPr>
      </p:pic>
    </p:spTree>
    <p:extLst>
      <p:ext uri="{BB962C8B-B14F-4D97-AF65-F5344CB8AC3E}">
        <p14:creationId xmlns:p14="http://schemas.microsoft.com/office/powerpoint/2010/main" val="2389420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121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09DF4E-EACC-1C33-3B93-8A56083177BD}"/>
              </a:ext>
            </a:extLst>
          </p:cNvPr>
          <p:cNvPicPr>
            <a:picLocks noChangeAspect="1"/>
          </p:cNvPicPr>
          <p:nvPr/>
        </p:nvPicPr>
        <p:blipFill>
          <a:blip r:embed="rId2"/>
          <a:stretch>
            <a:fillRect/>
          </a:stretch>
        </p:blipFill>
        <p:spPr>
          <a:xfrm>
            <a:off x="0" y="13882"/>
            <a:ext cx="9144000" cy="6830235"/>
          </a:xfrm>
          <a:prstGeom prst="rect">
            <a:avLst/>
          </a:prstGeom>
        </p:spPr>
      </p:pic>
    </p:spTree>
    <p:extLst>
      <p:ext uri="{BB962C8B-B14F-4D97-AF65-F5344CB8AC3E}">
        <p14:creationId xmlns:p14="http://schemas.microsoft.com/office/powerpoint/2010/main" val="3216718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461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36dacae-dc89-4f02-8113-437ab21af598" xsi:nil="true"/>
    <lcf76f155ced4ddcb4097134ff3c332f xmlns="6ed4d7b4-641c-4bb4-84f4-762cd4e389a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38FDE06BB0D34F9D95259AFAB5ABBD" ma:contentTypeVersion="10" ma:contentTypeDescription="Create a new document." ma:contentTypeScope="" ma:versionID="0db6b9b88875831ec53af25da034e38d">
  <xsd:schema xmlns:xsd="http://www.w3.org/2001/XMLSchema" xmlns:xs="http://www.w3.org/2001/XMLSchema" xmlns:p="http://schemas.microsoft.com/office/2006/metadata/properties" xmlns:ns2="6ed4d7b4-641c-4bb4-84f4-762cd4e389ad" xmlns:ns3="b36dacae-dc89-4f02-8113-437ab21af598" targetNamespace="http://schemas.microsoft.com/office/2006/metadata/properties" ma:root="true" ma:fieldsID="52120f597d15f5ad8787b3c81b550120" ns2:_="" ns3:_="">
    <xsd:import namespace="6ed4d7b4-641c-4bb4-84f4-762cd4e389ad"/>
    <xsd:import namespace="b36dacae-dc89-4f02-8113-437ab21af59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d4d7b4-641c-4bb4-84f4-762cd4e389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b034d02-907b-4f15-90ab-35a12a2d17c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dacae-dc89-4f02-8113-437ab21af59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4a93804-a408-42fc-b20f-e32d2a1b5330}" ma:internalName="TaxCatchAll" ma:showField="CatchAllData" ma:web="b36dacae-dc89-4f02-8113-437ab21af5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01DEF6-A6C7-4AFC-908B-913E58DF2DBD}">
  <ds:schemaRefs>
    <ds:schemaRef ds:uri="6ed4d7b4-641c-4bb4-84f4-762cd4e389ad"/>
    <ds:schemaRef ds:uri="b36dacae-dc89-4f02-8113-437ab21af59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A0A9A77-2DB1-4833-B73D-C9C62F693F15}">
  <ds:schemaRefs>
    <ds:schemaRef ds:uri="http://schemas.microsoft.com/sharepoint/v3/contenttype/forms"/>
  </ds:schemaRefs>
</ds:datastoreItem>
</file>

<file path=customXml/itemProps3.xml><?xml version="1.0" encoding="utf-8"?>
<ds:datastoreItem xmlns:ds="http://schemas.openxmlformats.org/officeDocument/2006/customXml" ds:itemID="{55D4C28D-A1BE-4688-99DC-1908BBB6F9A4}">
  <ds:schemaRefs>
    <ds:schemaRef ds:uri="6ed4d7b4-641c-4bb4-84f4-762cd4e389ad"/>
    <ds:schemaRef ds:uri="b36dacae-dc89-4f02-8113-437ab21af5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39</Slides>
  <Notes>5</Notes>
  <HiddenSlides>0</HiddenSlides>
  <ScaleCrop>false</ScaleCrop>
  <HeadingPairs>
    <vt:vector size="4" baseType="variant">
      <vt:variant>
        <vt:lpstr>Theme</vt:lpstr>
      </vt:variant>
      <vt:variant>
        <vt:i4>4</vt:i4>
      </vt:variant>
      <vt:variant>
        <vt:lpstr>Slide Titles</vt:lpstr>
      </vt:variant>
      <vt:variant>
        <vt:i4>39</vt:i4>
      </vt:variant>
    </vt:vector>
  </HeadingPairs>
  <TitlesOfParts>
    <vt:vector size="43"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2024-05-31T14:34:56Z</dcterms:created>
  <dcterms:modified xsi:type="dcterms:W3CDTF">2024-12-03T04:48:09Z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0x010100FC38FDE06BB0D34F9D95259AFAB5ABBD</vt:lpwstr>
  </property>
  <property fmtid="{D5CDD505-2E9C-101B-9397-08002B2CF9AE}" pid="3" name="Order">
    <vt:r8>28000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