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2"/>
  </p:handoutMasterIdLst>
  <p:sldIdLst>
    <p:sldId id="256" r:id="rId2"/>
    <p:sldId id="281" r:id="rId3"/>
    <p:sldId id="284" r:id="rId4"/>
    <p:sldId id="282" r:id="rId5"/>
    <p:sldId id="286" r:id="rId6"/>
    <p:sldId id="283" r:id="rId7"/>
    <p:sldId id="285" r:id="rId8"/>
    <p:sldId id="287" r:id="rId9"/>
    <p:sldId id="288" r:id="rId10"/>
    <p:sldId id="29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314" r:id="rId19"/>
    <p:sldId id="315" r:id="rId20"/>
    <p:sldId id="316" r:id="rId21"/>
    <p:sldId id="317" r:id="rId22"/>
    <p:sldId id="318" r:id="rId23"/>
    <p:sldId id="299" r:id="rId24"/>
    <p:sldId id="296" r:id="rId25"/>
    <p:sldId id="297" r:id="rId26"/>
    <p:sldId id="257" r:id="rId27"/>
    <p:sldId id="261" r:id="rId28"/>
    <p:sldId id="301" r:id="rId29"/>
    <p:sldId id="302" r:id="rId30"/>
    <p:sldId id="303" r:id="rId31"/>
    <p:sldId id="305" r:id="rId32"/>
    <p:sldId id="306" r:id="rId33"/>
    <p:sldId id="310" r:id="rId34"/>
    <p:sldId id="311" r:id="rId35"/>
    <p:sldId id="307" r:id="rId36"/>
    <p:sldId id="308" r:id="rId37"/>
    <p:sldId id="309" r:id="rId38"/>
    <p:sldId id="304" r:id="rId39"/>
    <p:sldId id="312" r:id="rId40"/>
    <p:sldId id="313" r:id="rId41"/>
  </p:sldIdLst>
  <p:sldSz cx="9144000" cy="6858000" type="screen4x3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30E43-F8DF-47D7-9A0E-2B48C701E108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29718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2669"/>
            <a:ext cx="29718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B6B48-B6A3-4BF0-9C79-0FF11A8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47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0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0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7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4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2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8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1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6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9B2ED-DB60-4F8A-AD07-B40ABAAE681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CC61-8E4C-4899-91DE-6A0F85CD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J1_M4AAY5k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BN7ZE-T9gY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N4ZDmDYsA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6dF1CIc7XU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pCmQWtzmgo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6db4olu6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5b0NHobq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vimeo.com/16592663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youtu.be/6UcLMEdfNf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--ynzHP4s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youtu.be/2s4c8-XXU-w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R4g_bfO0IE" TargetMode="External"/><Relationship Id="rId2" Type="http://schemas.openxmlformats.org/officeDocument/2006/relationships/hyperlink" Target="https://youtu.be/k87rDdQHLe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ymj2JacHDw" TargetMode="External"/><Relationship Id="rId2" Type="http://schemas.openxmlformats.org/officeDocument/2006/relationships/hyperlink" Target="https://youtu.be/sIGIG5L3L3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RTGCl9z1l4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sMXC5N2oLk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-DE9VdpAT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vimeo.com/14331764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AeCgqajw_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vimeo.com/165913912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vimeo.com/165921579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vimeo.com/143319673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vimeo.com/16591762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vimeo.com/165917904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vimeo.com/16591660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vimeo.com/143319607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vimeo.com/143319658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vimeo.com/165913753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vimeo.com/16591857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gz6ew_jPW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vimeo.com/16591893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WVl0Fw6C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Btnnj2hNK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UfY4YcND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wLSzA_hHX8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soiIuudLq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803717"/>
          </a:xfrm>
        </p:spPr>
        <p:txBody>
          <a:bodyPr/>
          <a:lstStyle/>
          <a:p>
            <a:r>
              <a:rPr lang="en-US" dirty="0" smtClean="0"/>
              <a:t>K-2 Estimation Tasks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60993"/>
            <a:ext cx="6858000" cy="199680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Inspired by Andrew Stadel</a:t>
            </a:r>
          </a:p>
          <a:p>
            <a:endParaRPr lang="en-US" dirty="0"/>
          </a:p>
          <a:p>
            <a:r>
              <a:rPr lang="en-US" dirty="0" smtClean="0"/>
              <a:t>Constructed </a:t>
            </a:r>
            <a:r>
              <a:rPr lang="en-US" dirty="0" smtClean="0"/>
              <a:t>by…</a:t>
            </a:r>
          </a:p>
          <a:p>
            <a:r>
              <a:rPr lang="en-US" dirty="0" smtClean="0"/>
              <a:t>@4ryandent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kristianquiocho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smtClean="0"/>
              <a:t>JSchwartz10a</a:t>
            </a:r>
          </a:p>
          <a:p>
            <a:r>
              <a:rPr lang="en-US" dirty="0" smtClean="0"/>
              <a:t>@jamiedunc3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cubes high is the pink monkey?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68" y="2598546"/>
            <a:ext cx="4697066" cy="35083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9203" y="2599903"/>
            <a:ext cx="4707794" cy="35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Toy Story figures are there?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83683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60457" y="3512457"/>
            <a:ext cx="2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89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Toy Story figures can fit in the cup?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54654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648148" y="3686629"/>
            <a:ext cx="237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51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marshmallows will balance with 4 red blocks?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83682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604000" y="3599543"/>
            <a:ext cx="229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54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marshmallows will balance with these 3 blocks?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70768"/>
            <a:ext cx="5801784" cy="4351338"/>
          </a:xfrm>
        </p:spPr>
      </p:pic>
      <p:sp>
        <p:nvSpPr>
          <p:cNvPr id="7" name="TextBox 6"/>
          <p:cNvSpPr txBox="1"/>
          <p:nvPr/>
        </p:nvSpPr>
        <p:spPr>
          <a:xfrm>
            <a:off x="6663268" y="3556000"/>
            <a:ext cx="243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90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marshmallows will balance with these 5 blocks?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11111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619120" y="3309257"/>
            <a:ext cx="230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07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blocks will balance with </a:t>
            </a:r>
            <a:r>
              <a:rPr lang="en-US" dirty="0" err="1" smtClean="0"/>
              <a:t>Zurg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69168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6574971" y="3468914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46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marshmallows will balance with </a:t>
            </a:r>
            <a:r>
              <a:rPr lang="en-US" dirty="0" err="1" smtClean="0"/>
              <a:t>Zurg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11686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6526060" y="3444658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63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/>
              <a:t>blocks long is the green flat piece?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6060" y="3444658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9" r="4410"/>
          <a:stretch/>
        </p:blipFill>
        <p:spPr>
          <a:xfrm>
            <a:off x="459238" y="2094229"/>
            <a:ext cx="5566988" cy="4119284"/>
          </a:xfrm>
        </p:spPr>
      </p:pic>
    </p:spTree>
    <p:extLst>
      <p:ext uri="{BB962C8B-B14F-4D97-AF65-F5344CB8AC3E}">
        <p14:creationId xmlns:p14="http://schemas.microsoft.com/office/powerpoint/2010/main" val="8532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/>
              <a:t>square blocks long is the green flat piece?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0296" y="3411607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98926"/>
            <a:ext cx="5823844" cy="4351338"/>
          </a:xfrm>
        </p:spPr>
      </p:pic>
      <p:sp>
        <p:nvSpPr>
          <p:cNvPr id="8" name="Right Arrow 7"/>
          <p:cNvSpPr/>
          <p:nvPr/>
        </p:nvSpPr>
        <p:spPr>
          <a:xfrm rot="1746475">
            <a:off x="167432" y="2829919"/>
            <a:ext cx="694635" cy="5728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red blocks will it take to cover the green block?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02061"/>
            <a:ext cx="4449197" cy="3336898"/>
          </a:xfrm>
        </p:spPr>
      </p:pic>
      <p:sp>
        <p:nvSpPr>
          <p:cNvPr id="6" name="TextBox 5"/>
          <p:cNvSpPr txBox="1"/>
          <p:nvPr/>
        </p:nvSpPr>
        <p:spPr>
          <a:xfrm>
            <a:off x="5406231" y="3139677"/>
            <a:ext cx="214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43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/>
              <a:t>of these blocks long is the green flat piece?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0296" y="3411607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3" y="1902743"/>
            <a:ext cx="5823844" cy="4351338"/>
          </a:xfrm>
        </p:spPr>
      </p:pic>
      <p:sp>
        <p:nvSpPr>
          <p:cNvPr id="7" name="Right Arrow 6"/>
          <p:cNvSpPr/>
          <p:nvPr/>
        </p:nvSpPr>
        <p:spPr>
          <a:xfrm rot="1746475">
            <a:off x="110263" y="2118740"/>
            <a:ext cx="1036774" cy="5728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Mater and the Bears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1462" y="3411608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3883"/>
            <a:ext cx="4824699" cy="42930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Click here to launch the task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660514"/>
            <a:ext cx="4452739" cy="34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Mater, McQueen and the Bears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0107" y="3455676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3883"/>
            <a:ext cx="4824699" cy="42930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Click here to launch the task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76" y="2710149"/>
            <a:ext cx="5199273" cy="36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of these cars will fit in the length of the bus?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63619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51112" y="3695178"/>
            <a:ext cx="234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0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soccer balls fit inside the hula hoop?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36383"/>
            <a:ext cx="3373195" cy="4351338"/>
          </a:xfrm>
        </p:spPr>
      </p:pic>
      <p:sp>
        <p:nvSpPr>
          <p:cNvPr id="6" name="TextBox 5"/>
          <p:cNvSpPr txBox="1"/>
          <p:nvPr/>
        </p:nvSpPr>
        <p:spPr>
          <a:xfrm>
            <a:off x="4885151" y="3319397"/>
            <a:ext cx="251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4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tennis balls will fit inside the hula hoop?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4" y="1976232"/>
            <a:ext cx="3263503" cy="4351338"/>
          </a:xfrm>
        </p:spPr>
      </p:pic>
      <p:sp>
        <p:nvSpPr>
          <p:cNvPr id="5" name="TextBox 4"/>
          <p:cNvSpPr txBox="1"/>
          <p:nvPr/>
        </p:nvSpPr>
        <p:spPr>
          <a:xfrm>
            <a:off x="4822521" y="3281819"/>
            <a:ext cx="2367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20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7-Up cans can fit in the box?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7" y="2029216"/>
            <a:ext cx="4163405" cy="312255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67" y="2029216"/>
            <a:ext cx="4163405" cy="31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6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jelly beans in the middle jar?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6" y="1938370"/>
            <a:ext cx="4395090" cy="419938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80" y="1938370"/>
            <a:ext cx="4104533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Brussels sprouts are in the bag?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8243" y="3444657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1594462"/>
            <a:ext cx="4813663" cy="48136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3444657"/>
            <a:ext cx="5314950" cy="27323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cookies are in the package?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52" y="1564135"/>
            <a:ext cx="6908072" cy="518105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7" y="1690689"/>
            <a:ext cx="8444082" cy="479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yellow blocks will it take to cover the green block?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79413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669741" y="3603812"/>
            <a:ext cx="221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9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jumbo shells are in the box?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30562" y="3496910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1" y="1994898"/>
            <a:ext cx="6031289" cy="4523467"/>
          </a:xfrm>
        </p:spPr>
      </p:pic>
    </p:spTree>
    <p:extLst>
      <p:ext uri="{BB962C8B-B14F-4D97-AF65-F5344CB8AC3E}">
        <p14:creationId xmlns:p14="http://schemas.microsoft.com/office/powerpoint/2010/main" val="7178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links long is the whiteboard?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310" y="3588350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1" y="169121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307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bears long is the whiteboard?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6687" y="3614475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3696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markers long is the whiteboard?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6687" y="3614475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6" y="190047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638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markers long is the whiteboard?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6687" y="3614475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1" y="190047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938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strawberries are in the package?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6687" y="3614475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6963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791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tomatoes are in the package?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6687" y="3614475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0" y="1690688"/>
            <a:ext cx="6036308" cy="4527231"/>
          </a:xfrm>
        </p:spPr>
      </p:pic>
    </p:spTree>
    <p:extLst>
      <p:ext uri="{BB962C8B-B14F-4D97-AF65-F5344CB8AC3E}">
        <p14:creationId xmlns:p14="http://schemas.microsoft.com/office/powerpoint/2010/main" val="22021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tomatoes are in the package?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6687" y="3614475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13643"/>
          <a:stretch/>
        </p:blipFill>
        <p:spPr>
          <a:xfrm>
            <a:off x="432707" y="1795968"/>
            <a:ext cx="5092881" cy="4819540"/>
          </a:xfrm>
        </p:spPr>
      </p:pic>
    </p:spTree>
    <p:extLst>
      <p:ext uri="{BB962C8B-B14F-4D97-AF65-F5344CB8AC3E}">
        <p14:creationId xmlns:p14="http://schemas.microsoft.com/office/powerpoint/2010/main" val="4478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square tiles will cover the green card?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43625" y="3266076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b="23895"/>
          <a:stretch/>
        </p:blipFill>
        <p:spPr>
          <a:xfrm>
            <a:off x="275426" y="1810098"/>
            <a:ext cx="6178797" cy="4575407"/>
          </a:xfrm>
        </p:spPr>
      </p:pic>
    </p:spTree>
    <p:extLst>
      <p:ext uri="{BB962C8B-B14F-4D97-AF65-F5344CB8AC3E}">
        <p14:creationId xmlns:p14="http://schemas.microsoft.com/office/powerpoint/2010/main" val="42567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square tiles will cover the white card?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43625" y="3266076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9" b="20674"/>
          <a:stretch/>
        </p:blipFill>
        <p:spPr>
          <a:xfrm>
            <a:off x="458833" y="2057761"/>
            <a:ext cx="5670951" cy="4199348"/>
          </a:xfrm>
        </p:spPr>
      </p:pic>
    </p:spTree>
    <p:extLst>
      <p:ext uri="{BB962C8B-B14F-4D97-AF65-F5344CB8AC3E}">
        <p14:creationId xmlns:p14="http://schemas.microsoft.com/office/powerpoint/2010/main" val="10130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red blocks will it take to cover the white block?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8" y="1804110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745046" y="3238052"/>
            <a:ext cx="20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9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square tiles will cover the blue card?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43625" y="3266076"/>
            <a:ext cx="221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Video Answer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6" b="14570"/>
          <a:stretch/>
        </p:blipFill>
        <p:spPr>
          <a:xfrm>
            <a:off x="628650" y="2092650"/>
            <a:ext cx="5092881" cy="4382845"/>
          </a:xfrm>
        </p:spPr>
      </p:pic>
    </p:spTree>
    <p:extLst>
      <p:ext uri="{BB962C8B-B14F-4D97-AF65-F5344CB8AC3E}">
        <p14:creationId xmlns:p14="http://schemas.microsoft.com/office/powerpoint/2010/main" val="7269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of the yellow blocks will it take to cover the white block?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57898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19134" y="3485478"/>
            <a:ext cx="232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552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red blocks will it take to cover the green block?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68656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637468" y="3227294"/>
            <a:ext cx="215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51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of the smallest blocks will it take to cover the biggest block?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00928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40649" y="3463962"/>
            <a:ext cx="235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34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red blocks will it take to fill the cup?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93352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08376" y="3367144"/>
            <a:ext cx="248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51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blocks will it take to fill the cup?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7" y="1927224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720720" y="3410858"/>
            <a:ext cx="242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Video Answer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398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12041</TotalTime>
  <Words>485</Words>
  <Application>Microsoft Office PowerPoint</Application>
  <PresentationFormat>On-screen Show (4:3)</PresentationFormat>
  <Paragraphs>84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K-2 Estimation Tasks</vt:lpstr>
      <vt:lpstr>How many red blocks will it take to cover the green block?</vt:lpstr>
      <vt:lpstr>How many yellow blocks will it take to cover the green block?</vt:lpstr>
      <vt:lpstr>How many red blocks will it take to cover the white block?</vt:lpstr>
      <vt:lpstr>How many of the yellow blocks will it take to cover the white block?</vt:lpstr>
      <vt:lpstr>How many red blocks will it take to cover the green block?</vt:lpstr>
      <vt:lpstr>How many of the smallest blocks will it take to cover the biggest block?</vt:lpstr>
      <vt:lpstr>How many red blocks will it take to fill the cup?</vt:lpstr>
      <vt:lpstr>How many blocks will it take to fill the cup?</vt:lpstr>
      <vt:lpstr>How many cubes high is the pink monkey?</vt:lpstr>
      <vt:lpstr>How many Toy Story figures are there?</vt:lpstr>
      <vt:lpstr>How many Toy Story figures can fit in the cup?</vt:lpstr>
      <vt:lpstr>How many marshmallows will balance with 4 red blocks?</vt:lpstr>
      <vt:lpstr>How many marshmallows will balance with these 3 blocks?</vt:lpstr>
      <vt:lpstr>How many marshmallows will balance with these 5 blocks?</vt:lpstr>
      <vt:lpstr>How many blocks will balance with Zurg?</vt:lpstr>
      <vt:lpstr>How many marshmallows will balance with Zurg?</vt:lpstr>
      <vt:lpstr>How blocks long is the green flat piece?</vt:lpstr>
      <vt:lpstr>How square blocks long is the green flat piece?</vt:lpstr>
      <vt:lpstr>How of these blocks long is the green flat piece?</vt:lpstr>
      <vt:lpstr>Mater and the Bears</vt:lpstr>
      <vt:lpstr>Mater, McQueen and the Bears</vt:lpstr>
      <vt:lpstr>How many of these cars will fit in the length of the bus?</vt:lpstr>
      <vt:lpstr>How many soccer balls fit inside the hula hoop?</vt:lpstr>
      <vt:lpstr>How many tennis balls will fit inside the hula hoop?</vt:lpstr>
      <vt:lpstr>How many 7-Up cans can fit in the box?</vt:lpstr>
      <vt:lpstr>How many jelly beans in the middle jar?</vt:lpstr>
      <vt:lpstr>How many Brussels sprouts are in the bag?</vt:lpstr>
      <vt:lpstr>How many cookies are in the package?</vt:lpstr>
      <vt:lpstr>How many jumbo shells are in the box?</vt:lpstr>
      <vt:lpstr>How many links long is the whiteboard?</vt:lpstr>
      <vt:lpstr>How many bears long is the whiteboard?</vt:lpstr>
      <vt:lpstr>How many markers long is the whiteboard?</vt:lpstr>
      <vt:lpstr>How many markers long is the whiteboard?</vt:lpstr>
      <vt:lpstr>How many strawberries are in the package?</vt:lpstr>
      <vt:lpstr>How many tomatoes are in the package?</vt:lpstr>
      <vt:lpstr>How many tomatoes are in the package?</vt:lpstr>
      <vt:lpstr>How many square tiles will cover the green card?</vt:lpstr>
      <vt:lpstr>How many square tiles will cover the white card?</vt:lpstr>
      <vt:lpstr>How many square tiles will cover the blue card?</vt:lpstr>
    </vt:vector>
  </TitlesOfParts>
  <Company>Lake Elsinore Unified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Estimation Tasks</dc:title>
  <dc:creator>Ryan Dent</dc:creator>
  <cp:lastModifiedBy>Ryan Dent</cp:lastModifiedBy>
  <cp:revision>49</cp:revision>
  <cp:lastPrinted>2015-08-07T13:32:04Z</cp:lastPrinted>
  <dcterms:created xsi:type="dcterms:W3CDTF">2015-08-04T18:05:37Z</dcterms:created>
  <dcterms:modified xsi:type="dcterms:W3CDTF">2016-05-09T19:50:10Z</dcterms:modified>
</cp:coreProperties>
</file>