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20"/>
  </p:notesMasterIdLst>
  <p:sldIdLst>
    <p:sldId id="257" r:id="rId6"/>
    <p:sldId id="256" r:id="rId7"/>
    <p:sldId id="301" r:id="rId8"/>
    <p:sldId id="304" r:id="rId9"/>
    <p:sldId id="302" r:id="rId10"/>
    <p:sldId id="289" r:id="rId11"/>
    <p:sldId id="297" r:id="rId12"/>
    <p:sldId id="296" r:id="rId13"/>
    <p:sldId id="305" r:id="rId14"/>
    <p:sldId id="306" r:id="rId15"/>
    <p:sldId id="307" r:id="rId16"/>
    <p:sldId id="308" r:id="rId17"/>
    <p:sldId id="300"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73D024"/>
    <a:srgbClr val="FFC928"/>
    <a:srgbClr val="ED1C24"/>
    <a:srgbClr val="FF3300"/>
    <a:srgbClr val="DB01FB"/>
    <a:srgbClr val="1616FA"/>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p:scale>
          <a:sx n="82" d="100"/>
          <a:sy n="82" d="100"/>
        </p:scale>
        <p:origin x="72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9ECD7DED-92C9-4849-94CB-E37CDC24E60F}"/>
    <pc:docChg chg="custSel addSld delSld modSld">
      <pc:chgData name="Shannon Hagen" userId="46ea4fe1-9223-4299-b8da-3da92c4fcb44" providerId="ADAL" clId="{9ECD7DED-92C9-4849-94CB-E37CDC24E60F}" dt="2021-02-13T18:03:38.231" v="208" actId="20577"/>
      <pc:docMkLst>
        <pc:docMk/>
      </pc:docMkLst>
      <pc:sldChg chg="modSp mod">
        <pc:chgData name="Shannon Hagen" userId="46ea4fe1-9223-4299-b8da-3da92c4fcb44" providerId="ADAL" clId="{9ECD7DED-92C9-4849-94CB-E37CDC24E60F}" dt="2021-02-13T17:51:35.534" v="30" actId="20577"/>
        <pc:sldMkLst>
          <pc:docMk/>
          <pc:sldMk cId="4074736398" sldId="257"/>
        </pc:sldMkLst>
        <pc:spChg chg="mod">
          <ac:chgData name="Shannon Hagen" userId="46ea4fe1-9223-4299-b8da-3da92c4fcb44" providerId="ADAL" clId="{9ECD7DED-92C9-4849-94CB-E37CDC24E60F}" dt="2021-02-13T17:51:35.534" v="30" actId="20577"/>
          <ac:spMkLst>
            <pc:docMk/>
            <pc:sldMk cId="4074736398" sldId="257"/>
            <ac:spMk id="2" creationId="{4457F4F0-9EDC-774A-9DDE-AA86608347BD}"/>
          </ac:spMkLst>
        </pc:spChg>
        <pc:spChg chg="mod">
          <ac:chgData name="Shannon Hagen" userId="46ea4fe1-9223-4299-b8da-3da92c4fcb44" providerId="ADAL" clId="{9ECD7DED-92C9-4849-94CB-E37CDC24E60F}" dt="2021-02-13T17:51:24.874" v="7" actId="20577"/>
          <ac:spMkLst>
            <pc:docMk/>
            <pc:sldMk cId="4074736398" sldId="257"/>
            <ac:spMk id="3" creationId="{8912D3F6-AD65-A548-9AC5-FF29C9A343C7}"/>
          </ac:spMkLst>
        </pc:spChg>
      </pc:sldChg>
      <pc:sldChg chg="modSp del mod">
        <pc:chgData name="Shannon Hagen" userId="46ea4fe1-9223-4299-b8da-3da92c4fcb44" providerId="ADAL" clId="{9ECD7DED-92C9-4849-94CB-E37CDC24E60F}" dt="2021-02-13T17:53:20.738" v="51" actId="47"/>
        <pc:sldMkLst>
          <pc:docMk/>
          <pc:sldMk cId="3187533055" sldId="267"/>
        </pc:sldMkLst>
        <pc:spChg chg="mod">
          <ac:chgData name="Shannon Hagen" userId="46ea4fe1-9223-4299-b8da-3da92c4fcb44" providerId="ADAL" clId="{9ECD7DED-92C9-4849-94CB-E37CDC24E60F}" dt="2021-02-13T17:51:44.252" v="39" actId="20577"/>
          <ac:spMkLst>
            <pc:docMk/>
            <pc:sldMk cId="3187533055" sldId="267"/>
            <ac:spMk id="2" creationId="{6C64C2A7-EC84-4D8C-9CA2-F6AE46F51FB6}"/>
          </ac:spMkLst>
        </pc:spChg>
        <pc:spChg chg="mod">
          <ac:chgData name="Shannon Hagen" userId="46ea4fe1-9223-4299-b8da-3da92c4fcb44" providerId="ADAL" clId="{9ECD7DED-92C9-4849-94CB-E37CDC24E60F}" dt="2021-02-13T17:51:57.586" v="48" actId="20577"/>
          <ac:spMkLst>
            <pc:docMk/>
            <pc:sldMk cId="3187533055" sldId="267"/>
            <ac:spMk id="3" creationId="{56960426-AAA6-4126-93AF-30F7DEE010A4}"/>
          </ac:spMkLst>
        </pc:spChg>
      </pc:sldChg>
      <pc:sldChg chg="modSp mod">
        <pc:chgData name="Shannon Hagen" userId="46ea4fe1-9223-4299-b8da-3da92c4fcb44" providerId="ADAL" clId="{9ECD7DED-92C9-4849-94CB-E37CDC24E60F}" dt="2021-02-13T18:03:38.231" v="208" actId="20577"/>
        <pc:sldMkLst>
          <pc:docMk/>
          <pc:sldMk cId="460269255" sldId="270"/>
        </pc:sldMkLst>
        <pc:spChg chg="mod">
          <ac:chgData name="Shannon Hagen" userId="46ea4fe1-9223-4299-b8da-3da92c4fcb44" providerId="ADAL" clId="{9ECD7DED-92C9-4849-94CB-E37CDC24E60F}" dt="2021-02-13T18:03:38.231" v="208" actId="20577"/>
          <ac:spMkLst>
            <pc:docMk/>
            <pc:sldMk cId="460269255" sldId="270"/>
            <ac:spMk id="2" creationId="{A1BB985D-7833-4E74-AA1C-E9A4BC3CC6D1}"/>
          </ac:spMkLst>
        </pc:spChg>
      </pc:sldChg>
      <pc:sldChg chg="addSp delSp modSp add mod modClrScheme chgLayout">
        <pc:chgData name="Shannon Hagen" userId="46ea4fe1-9223-4299-b8da-3da92c4fcb44" providerId="ADAL" clId="{9ECD7DED-92C9-4849-94CB-E37CDC24E60F}" dt="2021-02-13T18:02:39.127" v="164" actId="1076"/>
        <pc:sldMkLst>
          <pc:docMk/>
          <pc:sldMk cId="391373405" sldId="289"/>
        </pc:sldMkLst>
        <pc:spChg chg="mod">
          <ac:chgData name="Shannon Hagen" userId="46ea4fe1-9223-4299-b8da-3da92c4fcb44" providerId="ADAL" clId="{9ECD7DED-92C9-4849-94CB-E37CDC24E60F}" dt="2021-02-13T17:58:18.310" v="138" actId="962"/>
          <ac:spMkLst>
            <pc:docMk/>
            <pc:sldMk cId="391373405" sldId="289"/>
            <ac:spMk id="2" creationId="{2C07B966-E176-4A2D-A164-706B4E640EC3}"/>
          </ac:spMkLst>
        </pc:spChg>
        <pc:spChg chg="mod">
          <ac:chgData name="Shannon Hagen" userId="46ea4fe1-9223-4299-b8da-3da92c4fcb44" providerId="ADAL" clId="{9ECD7DED-92C9-4849-94CB-E37CDC24E60F}" dt="2021-02-13T17:59:34.645" v="162" actId="27636"/>
          <ac:spMkLst>
            <pc:docMk/>
            <pc:sldMk cId="391373405" sldId="289"/>
            <ac:spMk id="3" creationId="{71C2FEBF-E250-43AA-8D00-473C0991FEC4}"/>
          </ac:spMkLst>
        </pc:spChg>
        <pc:spChg chg="del mod">
          <ac:chgData name="Shannon Hagen" userId="46ea4fe1-9223-4299-b8da-3da92c4fcb44" providerId="ADAL" clId="{9ECD7DED-92C9-4849-94CB-E37CDC24E60F}" dt="2021-02-13T17:58:40.897" v="143" actId="478"/>
          <ac:spMkLst>
            <pc:docMk/>
            <pc:sldMk cId="391373405" sldId="289"/>
            <ac:spMk id="4" creationId="{63F07400-6513-423A-BBAB-871A718C94EC}"/>
          </ac:spMkLst>
        </pc:spChg>
        <pc:spChg chg="add del mod">
          <ac:chgData name="Shannon Hagen" userId="46ea4fe1-9223-4299-b8da-3da92c4fcb44" providerId="ADAL" clId="{9ECD7DED-92C9-4849-94CB-E37CDC24E60F}" dt="2021-02-13T17:57:11.108" v="128"/>
          <ac:spMkLst>
            <pc:docMk/>
            <pc:sldMk cId="391373405" sldId="289"/>
            <ac:spMk id="5" creationId="{FA38536C-02E8-4A97-A33F-767D57D49E9F}"/>
          </ac:spMkLst>
        </pc:spChg>
        <pc:spChg chg="add mod">
          <ac:chgData name="Shannon Hagen" userId="46ea4fe1-9223-4299-b8da-3da92c4fcb44" providerId="ADAL" clId="{9ECD7DED-92C9-4849-94CB-E37CDC24E60F}" dt="2021-02-13T18:02:39.127" v="164" actId="1076"/>
          <ac:spMkLst>
            <pc:docMk/>
            <pc:sldMk cId="391373405" sldId="289"/>
            <ac:spMk id="9" creationId="{771ACD50-3A7A-48E3-97ED-066272BEDF47}"/>
          </ac:spMkLst>
        </pc:spChg>
        <pc:picChg chg="mod modCrop">
          <ac:chgData name="Shannon Hagen" userId="46ea4fe1-9223-4299-b8da-3da92c4fcb44" providerId="ADAL" clId="{9ECD7DED-92C9-4849-94CB-E37CDC24E60F}" dt="2021-02-13T17:58:18.309" v="137" actId="27614"/>
          <ac:picMkLst>
            <pc:docMk/>
            <pc:sldMk cId="391373405" sldId="289"/>
            <ac:picMk id="7" creationId="{6E4027DA-553C-4493-A39B-81E52999E16A}"/>
          </ac:picMkLst>
        </pc:picChg>
        <pc:picChg chg="add mod">
          <ac:chgData name="Shannon Hagen" userId="46ea4fe1-9223-4299-b8da-3da92c4fcb44" providerId="ADAL" clId="{9ECD7DED-92C9-4849-94CB-E37CDC24E60F}" dt="2021-02-13T18:02:25.839" v="163"/>
          <ac:picMkLst>
            <pc:docMk/>
            <pc:sldMk cId="391373405" sldId="289"/>
            <ac:picMk id="8" creationId="{D8020821-7772-4568-9EFA-3909A92B9D44}"/>
          </ac:picMkLst>
        </pc:picChg>
      </pc:sldChg>
    </pc:docChg>
  </pc:docChgLst>
  <pc:docChgLst>
    <pc:chgData name="Shannon Hagen" userId="46ea4fe1-9223-4299-b8da-3da92c4fcb44" providerId="ADAL" clId="{854DB169-4540-494A-9BD9-CEF2BCB0E76A}"/>
    <pc:docChg chg="custSel modSld">
      <pc:chgData name="Shannon Hagen" userId="46ea4fe1-9223-4299-b8da-3da92c4fcb44" providerId="ADAL" clId="{854DB169-4540-494A-9BD9-CEF2BCB0E76A}" dt="2021-12-20T16:11:55.467" v="5"/>
      <pc:docMkLst>
        <pc:docMk/>
      </pc:docMkLst>
      <pc:sldChg chg="modSp mod">
        <pc:chgData name="Shannon Hagen" userId="46ea4fe1-9223-4299-b8da-3da92c4fcb44" providerId="ADAL" clId="{854DB169-4540-494A-9BD9-CEF2BCB0E76A}" dt="2021-12-20T16:10:50.361" v="2"/>
        <pc:sldMkLst>
          <pc:docMk/>
          <pc:sldMk cId="659703599" sldId="299"/>
        </pc:sldMkLst>
        <pc:spChg chg="mod">
          <ac:chgData name="Shannon Hagen" userId="46ea4fe1-9223-4299-b8da-3da92c4fcb44" providerId="ADAL" clId="{854DB169-4540-494A-9BD9-CEF2BCB0E76A}" dt="2021-12-20T16:10:19.859" v="0" actId="3626"/>
          <ac:spMkLst>
            <pc:docMk/>
            <pc:sldMk cId="659703599" sldId="299"/>
            <ac:spMk id="24" creationId="{8C253726-540B-5C45-9B92-BC43D2DC62C9}"/>
          </ac:spMkLst>
        </pc:spChg>
        <pc:picChg chg="mod">
          <ac:chgData name="Shannon Hagen" userId="46ea4fe1-9223-4299-b8da-3da92c4fcb44" providerId="ADAL" clId="{854DB169-4540-494A-9BD9-CEF2BCB0E76A}" dt="2021-12-20T16:10:50.361" v="2"/>
          <ac:picMkLst>
            <pc:docMk/>
            <pc:sldMk cId="659703599" sldId="299"/>
            <ac:picMk id="23" creationId="{71A87050-C842-9645-B092-A5624FDAAAD2}"/>
          </ac:picMkLst>
        </pc:picChg>
      </pc:sldChg>
      <pc:sldChg chg="modSp mod">
        <pc:chgData name="Shannon Hagen" userId="46ea4fe1-9223-4299-b8da-3da92c4fcb44" providerId="ADAL" clId="{854DB169-4540-494A-9BD9-CEF2BCB0E76A}" dt="2021-12-20T16:11:55.467" v="5"/>
        <pc:sldMkLst>
          <pc:docMk/>
          <pc:sldMk cId="794062167" sldId="303"/>
        </pc:sldMkLst>
        <pc:spChg chg="mod">
          <ac:chgData name="Shannon Hagen" userId="46ea4fe1-9223-4299-b8da-3da92c4fcb44" providerId="ADAL" clId="{854DB169-4540-494A-9BD9-CEF2BCB0E76A}" dt="2021-12-20T16:11:25.873" v="3" actId="3626"/>
          <ac:spMkLst>
            <pc:docMk/>
            <pc:sldMk cId="794062167" sldId="303"/>
            <ac:spMk id="8" creationId="{BF433855-77D1-45E1-AA59-EC6E8A6A1C55}"/>
          </ac:spMkLst>
        </pc:spChg>
        <pc:picChg chg="mod">
          <ac:chgData name="Shannon Hagen" userId="46ea4fe1-9223-4299-b8da-3da92c4fcb44" providerId="ADAL" clId="{854DB169-4540-494A-9BD9-CEF2BCB0E76A}" dt="2021-12-20T16:11:55.467" v="5"/>
          <ac:picMkLst>
            <pc:docMk/>
            <pc:sldMk cId="794062167" sldId="303"/>
            <ac:picMk id="7" creationId="{304D4378-DB68-4B78-BE63-A8456FF58BAF}"/>
          </ac:picMkLst>
        </pc:picChg>
      </pc:sldChg>
    </pc:docChg>
  </pc:docChgLst>
  <pc:docChgLst>
    <pc:chgData name="Shannon Hagen" userId="46ea4fe1-9223-4299-b8da-3da92c4fcb44" providerId="ADAL" clId="{423DA8C1-D983-44E1-AE49-7C69100401D8}"/>
    <pc:docChg chg="modSld">
      <pc:chgData name="Shannon Hagen" userId="46ea4fe1-9223-4299-b8da-3da92c4fcb44" providerId="ADAL" clId="{423DA8C1-D983-44E1-AE49-7C69100401D8}" dt="2022-01-23T06:09:33.923" v="48" actId="20577"/>
      <pc:docMkLst>
        <pc:docMk/>
      </pc:docMkLst>
      <pc:sldChg chg="modSp mod">
        <pc:chgData name="Shannon Hagen" userId="46ea4fe1-9223-4299-b8da-3da92c4fcb44" providerId="ADAL" clId="{423DA8C1-D983-44E1-AE49-7C69100401D8}" dt="2022-01-23T06:09:33.923" v="48" actId="20577"/>
        <pc:sldMkLst>
          <pc:docMk/>
          <pc:sldMk cId="2203089855" sldId="302"/>
        </pc:sldMkLst>
        <pc:spChg chg="mod">
          <ac:chgData name="Shannon Hagen" userId="46ea4fe1-9223-4299-b8da-3da92c4fcb44" providerId="ADAL" clId="{423DA8C1-D983-44E1-AE49-7C69100401D8}" dt="2022-01-23T06:09:33.923" v="48" actId="20577"/>
          <ac:spMkLst>
            <pc:docMk/>
            <pc:sldMk cId="2203089855" sldId="302"/>
            <ac:spMk id="2" creationId="{D0857EDB-3B96-4EEF-8A66-BFC867D78F07}"/>
          </ac:spMkLst>
        </pc:spChg>
      </pc:sldChg>
    </pc:docChg>
  </pc:docChgLst>
  <pc:docChgLst>
    <pc:chgData name="Shannon Hagen" userId="46ea4fe1-9223-4299-b8da-3da92c4fcb44" providerId="ADAL" clId="{9CB01321-61FE-4728-97F0-9E4D9541807C}"/>
    <pc:docChg chg="addSld delSld modSld sldOrd">
      <pc:chgData name="Shannon Hagen" userId="46ea4fe1-9223-4299-b8da-3da92c4fcb44" providerId="ADAL" clId="{9CB01321-61FE-4728-97F0-9E4D9541807C}" dt="2022-01-23T06:06:57.646" v="36" actId="20577"/>
      <pc:docMkLst>
        <pc:docMk/>
      </pc:docMkLst>
      <pc:sldChg chg="del">
        <pc:chgData name="Shannon Hagen" userId="46ea4fe1-9223-4299-b8da-3da92c4fcb44" providerId="ADAL" clId="{9CB01321-61FE-4728-97F0-9E4D9541807C}" dt="2022-01-23T06:03:39.135" v="2" actId="47"/>
        <pc:sldMkLst>
          <pc:docMk/>
          <pc:sldMk cId="460269255" sldId="270"/>
        </pc:sldMkLst>
      </pc:sldChg>
      <pc:sldChg chg="ord">
        <pc:chgData name="Shannon Hagen" userId="46ea4fe1-9223-4299-b8da-3da92c4fcb44" providerId="ADAL" clId="{9CB01321-61FE-4728-97F0-9E4D9541807C}" dt="2022-01-23T06:05:48.476" v="14"/>
        <pc:sldMkLst>
          <pc:docMk/>
          <pc:sldMk cId="2699526953" sldId="296"/>
        </pc:sldMkLst>
      </pc:sldChg>
      <pc:sldChg chg="del">
        <pc:chgData name="Shannon Hagen" userId="46ea4fe1-9223-4299-b8da-3da92c4fcb44" providerId="ADAL" clId="{9CB01321-61FE-4728-97F0-9E4D9541807C}" dt="2022-01-23T06:04:20.898" v="5" actId="47"/>
        <pc:sldMkLst>
          <pc:docMk/>
          <pc:sldMk cId="659703599" sldId="299"/>
        </pc:sldMkLst>
      </pc:sldChg>
      <pc:sldChg chg="del">
        <pc:chgData name="Shannon Hagen" userId="46ea4fe1-9223-4299-b8da-3da92c4fcb44" providerId="ADAL" clId="{9CB01321-61FE-4728-97F0-9E4D9541807C}" dt="2022-01-23T06:04:51.903" v="8" actId="47"/>
        <pc:sldMkLst>
          <pc:docMk/>
          <pc:sldMk cId="794062167" sldId="303"/>
        </pc:sldMkLst>
      </pc:sldChg>
      <pc:sldChg chg="add">
        <pc:chgData name="Shannon Hagen" userId="46ea4fe1-9223-4299-b8da-3da92c4fcb44" providerId="ADAL" clId="{9CB01321-61FE-4728-97F0-9E4D9541807C}" dt="2022-01-23T06:03:33.904" v="1"/>
        <pc:sldMkLst>
          <pc:docMk/>
          <pc:sldMk cId="1292077535" sldId="304"/>
        </pc:sldMkLst>
      </pc:sldChg>
      <pc:sldChg chg="add">
        <pc:chgData name="Shannon Hagen" userId="46ea4fe1-9223-4299-b8da-3da92c4fcb44" providerId="ADAL" clId="{9CB01321-61FE-4728-97F0-9E4D9541807C}" dt="2022-01-23T06:04:17.050" v="4"/>
        <pc:sldMkLst>
          <pc:docMk/>
          <pc:sldMk cId="279686909" sldId="305"/>
        </pc:sldMkLst>
      </pc:sldChg>
      <pc:sldChg chg="add">
        <pc:chgData name="Shannon Hagen" userId="46ea4fe1-9223-4299-b8da-3da92c4fcb44" providerId="ADAL" clId="{9CB01321-61FE-4728-97F0-9E4D9541807C}" dt="2022-01-23T06:04:47.843" v="7"/>
        <pc:sldMkLst>
          <pc:docMk/>
          <pc:sldMk cId="910475016" sldId="306"/>
        </pc:sldMkLst>
      </pc:sldChg>
      <pc:sldChg chg="modSp add mod">
        <pc:chgData name="Shannon Hagen" userId="46ea4fe1-9223-4299-b8da-3da92c4fcb44" providerId="ADAL" clId="{9CB01321-61FE-4728-97F0-9E4D9541807C}" dt="2022-01-23T06:06:57.646" v="36" actId="20577"/>
        <pc:sldMkLst>
          <pc:docMk/>
          <pc:sldMk cId="3540588986" sldId="307"/>
        </pc:sldMkLst>
        <pc:spChg chg="mod">
          <ac:chgData name="Shannon Hagen" userId="46ea4fe1-9223-4299-b8da-3da92c4fcb44" providerId="ADAL" clId="{9CB01321-61FE-4728-97F0-9E4D9541807C}" dt="2022-01-23T06:06:57.646" v="36" actId="20577"/>
          <ac:spMkLst>
            <pc:docMk/>
            <pc:sldMk cId="3540588986" sldId="307"/>
            <ac:spMk id="8" creationId="{C1A546A2-D560-4008-B59B-6075A0ECFC9A}"/>
          </ac:spMkLst>
        </pc:spChg>
      </pc:sldChg>
      <pc:sldChg chg="add">
        <pc:chgData name="Shannon Hagen" userId="46ea4fe1-9223-4299-b8da-3da92c4fcb44" providerId="ADAL" clId="{9CB01321-61FE-4728-97F0-9E4D9541807C}" dt="2022-01-23T06:05:15.011" v="12"/>
        <pc:sldMkLst>
          <pc:docMk/>
          <pc:sldMk cId="3593173272" sldId="308"/>
        </pc:sldMkLst>
      </pc:sldChg>
    </pc:docChg>
  </pc:docChgLst>
  <pc:docChgLst>
    <pc:chgData name="Shannon Hagen" userId="46ea4fe1-9223-4299-b8da-3da92c4fcb44" providerId="ADAL" clId="{EC3F70C8-5E09-4E1A-8C34-BE43067E4B09}"/>
    <pc:docChg chg="custSel addSld delSld modSld sldOrd modMainMaster">
      <pc:chgData name="Shannon Hagen" userId="46ea4fe1-9223-4299-b8da-3da92c4fcb44" providerId="ADAL" clId="{EC3F70C8-5E09-4E1A-8C34-BE43067E4B09}" dt="2021-02-20T22:19:06.680" v="469" actId="20577"/>
      <pc:docMkLst>
        <pc:docMk/>
      </pc:docMkLst>
      <pc:sldChg chg="del">
        <pc:chgData name="Shannon Hagen" userId="46ea4fe1-9223-4299-b8da-3da92c4fcb44" providerId="ADAL" clId="{EC3F70C8-5E09-4E1A-8C34-BE43067E4B09}" dt="2021-02-20T22:09:58.272" v="6" actId="47"/>
        <pc:sldMkLst>
          <pc:docMk/>
          <pc:sldMk cId="3876883491" sldId="263"/>
        </pc:sldMkLst>
      </pc:sldChg>
      <pc:sldChg chg="add">
        <pc:chgData name="Shannon Hagen" userId="46ea4fe1-9223-4299-b8da-3da92c4fcb44" providerId="ADAL" clId="{EC3F70C8-5E09-4E1A-8C34-BE43067E4B09}" dt="2021-02-20T22:09:47.587" v="1"/>
        <pc:sldMkLst>
          <pc:docMk/>
          <pc:sldMk cId="1738007017" sldId="301"/>
        </pc:sldMkLst>
      </pc:sldChg>
      <pc:sldChg chg="modSp add mod ord">
        <pc:chgData name="Shannon Hagen" userId="46ea4fe1-9223-4299-b8da-3da92c4fcb44" providerId="ADAL" clId="{EC3F70C8-5E09-4E1A-8C34-BE43067E4B09}" dt="2021-02-20T22:19:06.680" v="469" actId="20577"/>
        <pc:sldMkLst>
          <pc:docMk/>
          <pc:sldMk cId="2203089855" sldId="302"/>
        </pc:sldMkLst>
        <pc:spChg chg="mod">
          <ac:chgData name="Shannon Hagen" userId="46ea4fe1-9223-4299-b8da-3da92c4fcb44" providerId="ADAL" clId="{EC3F70C8-5E09-4E1A-8C34-BE43067E4B09}" dt="2021-02-20T22:19:06.680" v="469" actId="20577"/>
          <ac:spMkLst>
            <pc:docMk/>
            <pc:sldMk cId="2203089855" sldId="302"/>
            <ac:spMk id="2" creationId="{D0857EDB-3B96-4EEF-8A66-BFC867D78F07}"/>
          </ac:spMkLst>
        </pc:spChg>
      </pc:sldChg>
      <pc:sldChg chg="addSp modSp new mod">
        <pc:chgData name="Shannon Hagen" userId="46ea4fe1-9223-4299-b8da-3da92c4fcb44" providerId="ADAL" clId="{EC3F70C8-5E09-4E1A-8C34-BE43067E4B09}" dt="2021-02-20T22:17:56.972" v="407"/>
        <pc:sldMkLst>
          <pc:docMk/>
          <pc:sldMk cId="794062167" sldId="303"/>
        </pc:sldMkLst>
        <pc:spChg chg="mod">
          <ac:chgData name="Shannon Hagen" userId="46ea4fe1-9223-4299-b8da-3da92c4fcb44" providerId="ADAL" clId="{EC3F70C8-5E09-4E1A-8C34-BE43067E4B09}" dt="2021-02-20T22:12:31.832" v="105" actId="20577"/>
          <ac:spMkLst>
            <pc:docMk/>
            <pc:sldMk cId="794062167" sldId="303"/>
            <ac:spMk id="2" creationId="{16339FCF-E919-4CFC-BCAC-86201EC5D526}"/>
          </ac:spMkLst>
        </pc:spChg>
        <pc:spChg chg="mod">
          <ac:chgData name="Shannon Hagen" userId="46ea4fe1-9223-4299-b8da-3da92c4fcb44" providerId="ADAL" clId="{EC3F70C8-5E09-4E1A-8C34-BE43067E4B09}" dt="2021-02-20T22:15:02.144" v="378" actId="14100"/>
          <ac:spMkLst>
            <pc:docMk/>
            <pc:sldMk cId="794062167" sldId="303"/>
            <ac:spMk id="3" creationId="{BEAC3E00-A107-45E9-BAFB-275A06547EC8}"/>
          </ac:spMkLst>
        </pc:spChg>
        <pc:spChg chg="add mod">
          <ac:chgData name="Shannon Hagen" userId="46ea4fe1-9223-4299-b8da-3da92c4fcb44" providerId="ADAL" clId="{EC3F70C8-5E09-4E1A-8C34-BE43067E4B09}" dt="2021-02-20T22:16:18.666" v="406" actId="1076"/>
          <ac:spMkLst>
            <pc:docMk/>
            <pc:sldMk cId="794062167" sldId="303"/>
            <ac:spMk id="8" creationId="{BF433855-77D1-45E1-AA59-EC6E8A6A1C55}"/>
          </ac:spMkLst>
        </pc:spChg>
        <pc:picChg chg="add mod">
          <ac:chgData name="Shannon Hagen" userId="46ea4fe1-9223-4299-b8da-3da92c4fcb44" providerId="ADAL" clId="{EC3F70C8-5E09-4E1A-8C34-BE43067E4B09}" dt="2021-02-20T22:13:04.632" v="107" actId="1076"/>
          <ac:picMkLst>
            <pc:docMk/>
            <pc:sldMk cId="794062167" sldId="303"/>
            <ac:picMk id="5" creationId="{2E8E5BD4-B414-4AE4-8341-A9CCAFA190E7}"/>
          </ac:picMkLst>
        </pc:picChg>
        <pc:picChg chg="add mod">
          <ac:chgData name="Shannon Hagen" userId="46ea4fe1-9223-4299-b8da-3da92c4fcb44" providerId="ADAL" clId="{EC3F70C8-5E09-4E1A-8C34-BE43067E4B09}" dt="2021-02-20T22:17:56.972" v="407"/>
          <ac:picMkLst>
            <pc:docMk/>
            <pc:sldMk cId="794062167" sldId="303"/>
            <ac:picMk id="7" creationId="{304D4378-DB68-4B78-BE63-A8456FF58BAF}"/>
          </ac:picMkLst>
        </pc:picChg>
      </pc:sldChg>
      <pc:sldMasterChg chg="modSldLayout">
        <pc:chgData name="Shannon Hagen" userId="46ea4fe1-9223-4299-b8da-3da92c4fcb44" providerId="ADAL" clId="{EC3F70C8-5E09-4E1A-8C34-BE43067E4B09}" dt="2021-02-20T22:09:47.587" v="0" actId="27028"/>
        <pc:sldMasterMkLst>
          <pc:docMk/>
          <pc:sldMasterMk cId="2347082301" sldId="2147483648"/>
        </pc:sldMasterMkLst>
        <pc:sldLayoutChg chg="replId">
          <pc:chgData name="Shannon Hagen" userId="46ea4fe1-9223-4299-b8da-3da92c4fcb44" providerId="ADAL" clId="{EC3F70C8-5E09-4E1A-8C34-BE43067E4B09}" dt="2021-02-20T22:09:47.587" v="0" actId="27028"/>
          <pc:sldLayoutMkLst>
            <pc:docMk/>
            <pc:sldMasterMk cId="2347082301" sldId="2147483648"/>
            <pc:sldLayoutMk cId="371852833" sldId="2147483716"/>
          </pc:sldLayoutMkLst>
        </pc:sldLayoutChg>
      </pc:sldMasterChg>
      <pc:sldMasterChg chg="addSldLayout">
        <pc:chgData name="Shannon Hagen" userId="46ea4fe1-9223-4299-b8da-3da92c4fcb44" providerId="ADAL" clId="{EC3F70C8-5E09-4E1A-8C34-BE43067E4B09}" dt="2021-02-20T22:09:47.587" v="0" actId="27028"/>
        <pc:sldMasterMkLst>
          <pc:docMk/>
          <pc:sldMasterMk cId="2113912728" sldId="2147483690"/>
        </pc:sldMasterMkLst>
        <pc:sldLayoutChg chg="add">
          <pc:chgData name="Shannon Hagen" userId="46ea4fe1-9223-4299-b8da-3da92c4fcb44" providerId="ADAL" clId="{EC3F70C8-5E09-4E1A-8C34-BE43067E4B09}" dt="2021-02-20T22:09:47.587" v="0" actId="27028"/>
          <pc:sldLayoutMkLst>
            <pc:docMk/>
            <pc:sldMasterMk cId="2113912728" sldId="2147483690"/>
            <pc:sldLayoutMk cId="1028715351" sldId="2147483714"/>
          </pc:sldLayoutMkLst>
        </pc:sldLayoutChg>
      </pc:sldMasterChg>
    </pc:docChg>
  </pc:docChgLst>
  <pc:docChgLst>
    <pc:chgData name="Shannon Hagen" userId="46ea4fe1-9223-4299-b8da-3da92c4fcb44" providerId="ADAL" clId="{7DF8A3CC-2E4F-45B4-BF84-78656212D4E1}"/>
    <pc:docChg chg="modSld sldOrd">
      <pc:chgData name="Shannon Hagen" userId="46ea4fe1-9223-4299-b8da-3da92c4fcb44" providerId="ADAL" clId="{7DF8A3CC-2E4F-45B4-BF84-78656212D4E1}" dt="2021-12-11T20:02:51.104" v="1"/>
      <pc:docMkLst>
        <pc:docMk/>
      </pc:docMkLst>
      <pc:sldChg chg="ord">
        <pc:chgData name="Shannon Hagen" userId="46ea4fe1-9223-4299-b8da-3da92c4fcb44" providerId="ADAL" clId="{7DF8A3CC-2E4F-45B4-BF84-78656212D4E1}" dt="2021-12-11T20:02:51.104" v="1"/>
        <pc:sldMkLst>
          <pc:docMk/>
          <pc:sldMk cId="4074736398" sldId="257"/>
        </pc:sldMkLst>
      </pc:sldChg>
    </pc:docChg>
  </pc:docChgLst>
  <pc:docChgLst>
    <pc:chgData name="Shannon Hagen" userId="46ea4fe1-9223-4299-b8da-3da92c4fcb44" providerId="ADAL" clId="{C90B4942-06E6-974A-84F8-B02D851B3566}"/>
    <pc:docChg chg="undo custSel addSld delSld modSld sldOrd">
      <pc:chgData name="Shannon Hagen" userId="46ea4fe1-9223-4299-b8da-3da92c4fcb44" providerId="ADAL" clId="{C90B4942-06E6-974A-84F8-B02D851B3566}" dt="2021-02-15T19:06:48.202" v="1192" actId="27636"/>
      <pc:docMkLst>
        <pc:docMk/>
      </pc:docMkLst>
      <pc:sldChg chg="del">
        <pc:chgData name="Shannon Hagen" userId="46ea4fe1-9223-4299-b8da-3da92c4fcb44" providerId="ADAL" clId="{C90B4942-06E6-974A-84F8-B02D851B3566}" dt="2021-02-15T17:03:42.847" v="3" actId="2696"/>
        <pc:sldMkLst>
          <pc:docMk/>
          <pc:sldMk cId="2550385991" sldId="262"/>
        </pc:sldMkLst>
      </pc:sldChg>
      <pc:sldChg chg="del">
        <pc:chgData name="Shannon Hagen" userId="46ea4fe1-9223-4299-b8da-3da92c4fcb44" providerId="ADAL" clId="{C90B4942-06E6-974A-84F8-B02D851B3566}" dt="2021-02-15T17:03:52.255" v="9" actId="2696"/>
        <pc:sldMkLst>
          <pc:docMk/>
          <pc:sldMk cId="2103421140" sldId="282"/>
        </pc:sldMkLst>
      </pc:sldChg>
      <pc:sldChg chg="del">
        <pc:chgData name="Shannon Hagen" userId="46ea4fe1-9223-4299-b8da-3da92c4fcb44" providerId="ADAL" clId="{C90B4942-06E6-974A-84F8-B02D851B3566}" dt="2021-02-15T17:03:50.784" v="8" actId="2696"/>
        <pc:sldMkLst>
          <pc:docMk/>
          <pc:sldMk cId="2657021960" sldId="283"/>
        </pc:sldMkLst>
      </pc:sldChg>
      <pc:sldChg chg="del">
        <pc:chgData name="Shannon Hagen" userId="46ea4fe1-9223-4299-b8da-3da92c4fcb44" providerId="ADAL" clId="{C90B4942-06E6-974A-84F8-B02D851B3566}" dt="2021-02-15T17:03:44.325" v="4" actId="2696"/>
        <pc:sldMkLst>
          <pc:docMk/>
          <pc:sldMk cId="2750168980" sldId="284"/>
        </pc:sldMkLst>
      </pc:sldChg>
      <pc:sldChg chg="del">
        <pc:chgData name="Shannon Hagen" userId="46ea4fe1-9223-4299-b8da-3da92c4fcb44" providerId="ADAL" clId="{C90B4942-06E6-974A-84F8-B02D851B3566}" dt="2021-02-15T17:03:45.938" v="5" actId="2696"/>
        <pc:sldMkLst>
          <pc:docMk/>
          <pc:sldMk cId="4265032845" sldId="286"/>
        </pc:sldMkLst>
      </pc:sldChg>
      <pc:sldChg chg="del">
        <pc:chgData name="Shannon Hagen" userId="46ea4fe1-9223-4299-b8da-3da92c4fcb44" providerId="ADAL" clId="{C90B4942-06E6-974A-84F8-B02D851B3566}" dt="2021-02-15T17:03:49.295" v="7" actId="2696"/>
        <pc:sldMkLst>
          <pc:docMk/>
          <pc:sldMk cId="228395022" sldId="287"/>
        </pc:sldMkLst>
      </pc:sldChg>
      <pc:sldChg chg="del">
        <pc:chgData name="Shannon Hagen" userId="46ea4fe1-9223-4299-b8da-3da92c4fcb44" providerId="ADAL" clId="{C90B4942-06E6-974A-84F8-B02D851B3566}" dt="2021-02-15T17:03:47.455" v="6" actId="2696"/>
        <pc:sldMkLst>
          <pc:docMk/>
          <pc:sldMk cId="4029485823" sldId="288"/>
        </pc:sldMkLst>
      </pc:sldChg>
      <pc:sldChg chg="modSp add mod">
        <pc:chgData name="Shannon Hagen" userId="46ea4fe1-9223-4299-b8da-3da92c4fcb44" providerId="ADAL" clId="{C90B4942-06E6-974A-84F8-B02D851B3566}" dt="2021-02-15T18:03:46.039" v="998"/>
        <pc:sldMkLst>
          <pc:docMk/>
          <pc:sldMk cId="2699526953" sldId="296"/>
        </pc:sldMkLst>
        <pc:spChg chg="mod">
          <ac:chgData name="Shannon Hagen" userId="46ea4fe1-9223-4299-b8da-3da92c4fcb44" providerId="ADAL" clId="{C90B4942-06E6-974A-84F8-B02D851B3566}" dt="2021-02-15T18:01:44.019" v="962" actId="20577"/>
          <ac:spMkLst>
            <pc:docMk/>
            <pc:sldMk cId="2699526953" sldId="296"/>
            <ac:spMk id="2" creationId="{FC3E81C9-2F55-7149-959E-F89A13DD180C}"/>
          </ac:spMkLst>
        </pc:spChg>
        <pc:spChg chg="mod">
          <ac:chgData name="Shannon Hagen" userId="46ea4fe1-9223-4299-b8da-3da92c4fcb44" providerId="ADAL" clId="{C90B4942-06E6-974A-84F8-B02D851B3566}" dt="2021-02-15T18:02:05.158" v="991" actId="14100"/>
          <ac:spMkLst>
            <pc:docMk/>
            <pc:sldMk cId="2699526953" sldId="296"/>
            <ac:spMk id="8" creationId="{C0F02015-00E7-2840-BBC7-4C4C2A622761}"/>
          </ac:spMkLst>
        </pc:spChg>
        <pc:picChg chg="mod modCrop">
          <ac:chgData name="Shannon Hagen" userId="46ea4fe1-9223-4299-b8da-3da92c4fcb44" providerId="ADAL" clId="{C90B4942-06E6-974A-84F8-B02D851B3566}" dt="2021-02-15T18:03:46.039" v="998"/>
          <ac:picMkLst>
            <pc:docMk/>
            <pc:sldMk cId="2699526953" sldId="296"/>
            <ac:picMk id="7" creationId="{09168075-9E9A-C54E-926B-39CD91910BCF}"/>
          </ac:picMkLst>
        </pc:picChg>
      </pc:sldChg>
      <pc:sldChg chg="modSp add mod">
        <pc:chgData name="Shannon Hagen" userId="46ea4fe1-9223-4299-b8da-3da92c4fcb44" providerId="ADAL" clId="{C90B4942-06E6-974A-84F8-B02D851B3566}" dt="2021-02-15T17:09:34.615" v="239" actId="255"/>
        <pc:sldMkLst>
          <pc:docMk/>
          <pc:sldMk cId="82302762" sldId="297"/>
        </pc:sldMkLst>
        <pc:spChg chg="mod">
          <ac:chgData name="Shannon Hagen" userId="46ea4fe1-9223-4299-b8da-3da92c4fcb44" providerId="ADAL" clId="{C90B4942-06E6-974A-84F8-B02D851B3566}" dt="2021-02-15T17:08:59.316" v="234" actId="255"/>
          <ac:spMkLst>
            <pc:docMk/>
            <pc:sldMk cId="82302762" sldId="297"/>
            <ac:spMk id="8" creationId="{45F740C5-D2F8-DD48-A8E8-B530CE2937CA}"/>
          </ac:spMkLst>
        </pc:spChg>
        <pc:spChg chg="mod">
          <ac:chgData name="Shannon Hagen" userId="46ea4fe1-9223-4299-b8da-3da92c4fcb44" providerId="ADAL" clId="{C90B4942-06E6-974A-84F8-B02D851B3566}" dt="2021-02-15T17:09:18.056" v="238" actId="255"/>
          <ac:spMkLst>
            <pc:docMk/>
            <pc:sldMk cId="82302762" sldId="297"/>
            <ac:spMk id="9" creationId="{ABB42CCF-9040-FA41-BB2E-2F6F58D92504}"/>
          </ac:spMkLst>
        </pc:spChg>
        <pc:spChg chg="mod">
          <ac:chgData name="Shannon Hagen" userId="46ea4fe1-9223-4299-b8da-3da92c4fcb44" providerId="ADAL" clId="{C90B4942-06E6-974A-84F8-B02D851B3566}" dt="2021-02-15T17:09:09.949" v="236" actId="1076"/>
          <ac:spMkLst>
            <pc:docMk/>
            <pc:sldMk cId="82302762" sldId="297"/>
            <ac:spMk id="10" creationId="{FAE79EBB-D225-CF4C-A5D0-9C6F8C05D7CC}"/>
          </ac:spMkLst>
        </pc:spChg>
        <pc:spChg chg="mod">
          <ac:chgData name="Shannon Hagen" userId="46ea4fe1-9223-4299-b8da-3da92c4fcb44" providerId="ADAL" clId="{C90B4942-06E6-974A-84F8-B02D851B3566}" dt="2021-02-15T17:09:34.615" v="239" actId="255"/>
          <ac:spMkLst>
            <pc:docMk/>
            <pc:sldMk cId="82302762" sldId="297"/>
            <ac:spMk id="11" creationId="{5BA5918D-532F-F048-8CE4-73815A9A7B2A}"/>
          </ac:spMkLst>
        </pc:spChg>
      </pc:sldChg>
      <pc:sldChg chg="modSp add">
        <pc:chgData name="Shannon Hagen" userId="46ea4fe1-9223-4299-b8da-3da92c4fcb44" providerId="ADAL" clId="{C90B4942-06E6-974A-84F8-B02D851B3566}" dt="2021-02-15T18:08:37.592" v="1190" actId="20577"/>
        <pc:sldMkLst>
          <pc:docMk/>
          <pc:sldMk cId="2379418026" sldId="298"/>
        </pc:sldMkLst>
        <pc:graphicFrameChg chg="mod">
          <ac:chgData name="Shannon Hagen" userId="46ea4fe1-9223-4299-b8da-3da92c4fcb44" providerId="ADAL" clId="{C90B4942-06E6-974A-84F8-B02D851B3566}" dt="2021-02-15T18:08:37.592" v="1190" actId="20577"/>
          <ac:graphicFrameMkLst>
            <pc:docMk/>
            <pc:sldMk cId="2379418026" sldId="298"/>
            <ac:graphicFrameMk id="5" creationId="{934285AC-0FA4-4570-9A20-3CA0CC9B4969}"/>
          </ac:graphicFrameMkLst>
        </pc:graphicFrameChg>
      </pc:sldChg>
      <pc:sldChg chg="addSp delSp modSp new mod ord">
        <pc:chgData name="Shannon Hagen" userId="46ea4fe1-9223-4299-b8da-3da92c4fcb44" providerId="ADAL" clId="{C90B4942-06E6-974A-84F8-B02D851B3566}" dt="2021-02-15T17:54:08.805" v="957" actId="1076"/>
        <pc:sldMkLst>
          <pc:docMk/>
          <pc:sldMk cId="659703599" sldId="299"/>
        </pc:sldMkLst>
        <pc:spChg chg="mod">
          <ac:chgData name="Shannon Hagen" userId="46ea4fe1-9223-4299-b8da-3da92c4fcb44" providerId="ADAL" clId="{C90B4942-06E6-974A-84F8-B02D851B3566}" dt="2021-02-15T17:53:43.217" v="956" actId="14100"/>
          <ac:spMkLst>
            <pc:docMk/>
            <pc:sldMk cId="659703599" sldId="299"/>
            <ac:spMk id="2" creationId="{B889189E-5F6E-6D41-8AAC-1BA737F71549}"/>
          </ac:spMkLst>
        </pc:spChg>
        <pc:spChg chg="add del">
          <ac:chgData name="Shannon Hagen" userId="46ea4fe1-9223-4299-b8da-3da92c4fcb44" providerId="ADAL" clId="{C90B4942-06E6-974A-84F8-B02D851B3566}" dt="2021-02-15T17:20:11.146" v="597" actId="931"/>
          <ac:spMkLst>
            <pc:docMk/>
            <pc:sldMk cId="659703599" sldId="299"/>
            <ac:spMk id="4" creationId="{B5557228-D194-584D-BCEE-2E6F0027A5F8}"/>
          </ac:spMkLst>
        </pc:spChg>
        <pc:spChg chg="mod">
          <ac:chgData name="Shannon Hagen" userId="46ea4fe1-9223-4299-b8da-3da92c4fcb44" providerId="ADAL" clId="{C90B4942-06E6-974A-84F8-B02D851B3566}" dt="2021-02-15T17:34:09.526" v="642" actId="1076"/>
          <ac:spMkLst>
            <pc:docMk/>
            <pc:sldMk cId="659703599" sldId="299"/>
            <ac:spMk id="5" creationId="{A015BED9-5A95-5242-BFCF-0B001430F75A}"/>
          </ac:spMkLst>
        </pc:spChg>
        <pc:spChg chg="add mod">
          <ac:chgData name="Shannon Hagen" userId="46ea4fe1-9223-4299-b8da-3da92c4fcb44" providerId="ADAL" clId="{C90B4942-06E6-974A-84F8-B02D851B3566}" dt="2021-02-15T17:49:59.887" v="922" actId="1076"/>
          <ac:spMkLst>
            <pc:docMk/>
            <pc:sldMk cId="659703599" sldId="299"/>
            <ac:spMk id="6" creationId="{080541A2-F14F-A849-925B-100DA927FB32}"/>
          </ac:spMkLst>
        </pc:spChg>
        <pc:spChg chg="add mod">
          <ac:chgData name="Shannon Hagen" userId="46ea4fe1-9223-4299-b8da-3da92c4fcb44" providerId="ADAL" clId="{C90B4942-06E6-974A-84F8-B02D851B3566}" dt="2021-02-15T17:49:31.930" v="916" actId="1076"/>
          <ac:spMkLst>
            <pc:docMk/>
            <pc:sldMk cId="659703599" sldId="299"/>
            <ac:spMk id="7" creationId="{084D2EE9-9435-A742-8E7B-0DEB94626C5F}"/>
          </ac:spMkLst>
        </pc:spChg>
        <pc:spChg chg="add mod">
          <ac:chgData name="Shannon Hagen" userId="46ea4fe1-9223-4299-b8da-3da92c4fcb44" providerId="ADAL" clId="{C90B4942-06E6-974A-84F8-B02D851B3566}" dt="2021-02-15T17:33:59.850" v="639" actId="1076"/>
          <ac:spMkLst>
            <pc:docMk/>
            <pc:sldMk cId="659703599" sldId="299"/>
            <ac:spMk id="8" creationId="{A469537A-0C64-0A46-B92B-55365DA747F4}"/>
          </ac:spMkLst>
        </pc:spChg>
        <pc:spChg chg="add mod">
          <ac:chgData name="Shannon Hagen" userId="46ea4fe1-9223-4299-b8da-3da92c4fcb44" providerId="ADAL" clId="{C90B4942-06E6-974A-84F8-B02D851B3566}" dt="2021-02-15T17:51:03.116" v="938" actId="20577"/>
          <ac:spMkLst>
            <pc:docMk/>
            <pc:sldMk cId="659703599" sldId="299"/>
            <ac:spMk id="21" creationId="{53035EF4-4BC5-D043-B011-4BF7BF0FD9F3}"/>
          </ac:spMkLst>
        </pc:spChg>
        <pc:spChg chg="add mod">
          <ac:chgData name="Shannon Hagen" userId="46ea4fe1-9223-4299-b8da-3da92c4fcb44" providerId="ADAL" clId="{C90B4942-06E6-974A-84F8-B02D851B3566}" dt="2021-02-15T17:54:08.805" v="957" actId="1076"/>
          <ac:spMkLst>
            <pc:docMk/>
            <pc:sldMk cId="659703599" sldId="299"/>
            <ac:spMk id="24" creationId="{8C253726-540B-5C45-9B92-BC43D2DC62C9}"/>
          </ac:spMkLst>
        </pc:spChg>
        <pc:spChg chg="add mod">
          <ac:chgData name="Shannon Hagen" userId="46ea4fe1-9223-4299-b8da-3da92c4fcb44" providerId="ADAL" clId="{C90B4942-06E6-974A-84F8-B02D851B3566}" dt="2021-02-15T17:50:27.145" v="926" actId="1076"/>
          <ac:spMkLst>
            <pc:docMk/>
            <pc:sldMk cId="659703599" sldId="299"/>
            <ac:spMk id="25" creationId="{54E53C5C-FF8A-A54A-9341-5C5F74D5083C}"/>
          </ac:spMkLst>
        </pc:spChg>
        <pc:spChg chg="add mod">
          <ac:chgData name="Shannon Hagen" userId="46ea4fe1-9223-4299-b8da-3da92c4fcb44" providerId="ADAL" clId="{C90B4942-06E6-974A-84F8-B02D851B3566}" dt="2021-02-15T17:50:41.896" v="932" actId="207"/>
          <ac:spMkLst>
            <pc:docMk/>
            <pc:sldMk cId="659703599" sldId="299"/>
            <ac:spMk id="26" creationId="{7F5D0546-E9F2-6D47-84E5-B5FDCCE14822}"/>
          </ac:spMkLst>
        </pc:spChg>
        <pc:spChg chg="add mod">
          <ac:chgData name="Shannon Hagen" userId="46ea4fe1-9223-4299-b8da-3da92c4fcb44" providerId="ADAL" clId="{C90B4942-06E6-974A-84F8-B02D851B3566}" dt="2021-02-15T17:50:46.362" v="933" actId="207"/>
          <ac:spMkLst>
            <pc:docMk/>
            <pc:sldMk cId="659703599" sldId="299"/>
            <ac:spMk id="27" creationId="{1382C334-DCDC-B041-965B-9B11C6B42D80}"/>
          </ac:spMkLst>
        </pc:spChg>
        <pc:picChg chg="add del mod">
          <ac:chgData name="Shannon Hagen" userId="46ea4fe1-9223-4299-b8da-3da92c4fcb44" providerId="ADAL" clId="{C90B4942-06E6-974A-84F8-B02D851B3566}" dt="2021-02-15T17:19:59.809" v="596" actId="931"/>
          <ac:picMkLst>
            <pc:docMk/>
            <pc:sldMk cId="659703599" sldId="299"/>
            <ac:picMk id="10" creationId="{C7C42DDA-BB2C-7143-BD15-46895A0ABDE7}"/>
          </ac:picMkLst>
        </pc:picChg>
        <pc:picChg chg="add mod modCrop">
          <ac:chgData name="Shannon Hagen" userId="46ea4fe1-9223-4299-b8da-3da92c4fcb44" providerId="ADAL" clId="{C90B4942-06E6-974A-84F8-B02D851B3566}" dt="2021-02-15T17:38:25.882" v="880" actId="14100"/>
          <ac:picMkLst>
            <pc:docMk/>
            <pc:sldMk cId="659703599" sldId="299"/>
            <ac:picMk id="12" creationId="{0EBBEB65-9AB3-C646-97A2-46F2C8FCAF8B}"/>
          </ac:picMkLst>
        </pc:picChg>
        <pc:picChg chg="add del mod">
          <ac:chgData name="Shannon Hagen" userId="46ea4fe1-9223-4299-b8da-3da92c4fcb44" providerId="ADAL" clId="{C90B4942-06E6-974A-84F8-B02D851B3566}" dt="2021-02-15T17:32:03.010" v="606" actId="478"/>
          <ac:picMkLst>
            <pc:docMk/>
            <pc:sldMk cId="659703599" sldId="299"/>
            <ac:picMk id="14" creationId="{25CC00F2-3053-D64C-973F-08E931ADF18B}"/>
          </ac:picMkLst>
        </pc:picChg>
        <pc:picChg chg="add mod">
          <ac:chgData name="Shannon Hagen" userId="46ea4fe1-9223-4299-b8da-3da92c4fcb44" providerId="ADAL" clId="{C90B4942-06E6-974A-84F8-B02D851B3566}" dt="2021-02-15T17:49:34.552" v="917" actId="1076"/>
          <ac:picMkLst>
            <pc:docMk/>
            <pc:sldMk cId="659703599" sldId="299"/>
            <ac:picMk id="16" creationId="{5D1C0436-8305-864E-8DB5-C5294DB3877E}"/>
          </ac:picMkLst>
        </pc:picChg>
        <pc:picChg chg="add mod modCrop">
          <ac:chgData name="Shannon Hagen" userId="46ea4fe1-9223-4299-b8da-3da92c4fcb44" providerId="ADAL" clId="{C90B4942-06E6-974A-84F8-B02D851B3566}" dt="2021-02-15T17:49:24.899" v="914" actId="1076"/>
          <ac:picMkLst>
            <pc:docMk/>
            <pc:sldMk cId="659703599" sldId="299"/>
            <ac:picMk id="18" creationId="{04AE0104-37B4-9F43-947B-B08491BF0DAE}"/>
          </ac:picMkLst>
        </pc:picChg>
        <pc:picChg chg="add mod">
          <ac:chgData name="Shannon Hagen" userId="46ea4fe1-9223-4299-b8da-3da92c4fcb44" providerId="ADAL" clId="{C90B4942-06E6-974A-84F8-B02D851B3566}" dt="2021-02-15T17:49:41.088" v="920" actId="1076"/>
          <ac:picMkLst>
            <pc:docMk/>
            <pc:sldMk cId="659703599" sldId="299"/>
            <ac:picMk id="20" creationId="{0F06130B-00F6-1A4E-911C-7AEA9A92BBD2}"/>
          </ac:picMkLst>
        </pc:picChg>
        <pc:picChg chg="add mod">
          <ac:chgData name="Shannon Hagen" userId="46ea4fe1-9223-4299-b8da-3da92c4fcb44" providerId="ADAL" clId="{C90B4942-06E6-974A-84F8-B02D851B3566}" dt="2021-02-15T17:52:35.321" v="939"/>
          <ac:picMkLst>
            <pc:docMk/>
            <pc:sldMk cId="659703599" sldId="299"/>
            <ac:picMk id="23" creationId="{71A87050-C842-9645-B092-A5624FDAAAD2}"/>
          </ac:picMkLst>
        </pc:picChg>
      </pc:sldChg>
      <pc:sldChg chg="modSp add mod">
        <pc:chgData name="Shannon Hagen" userId="46ea4fe1-9223-4299-b8da-3da92c4fcb44" providerId="ADAL" clId="{C90B4942-06E6-974A-84F8-B02D851B3566}" dt="2021-02-15T19:06:48.202" v="1192" actId="27636"/>
        <pc:sldMkLst>
          <pc:docMk/>
          <pc:sldMk cId="2691327446" sldId="300"/>
        </pc:sldMkLst>
        <pc:spChg chg="mod">
          <ac:chgData name="Shannon Hagen" userId="46ea4fe1-9223-4299-b8da-3da92c4fcb44" providerId="ADAL" clId="{C90B4942-06E6-974A-84F8-B02D851B3566}" dt="2021-02-15T19:06:48.202" v="1192" actId="27636"/>
          <ac:spMkLst>
            <pc:docMk/>
            <pc:sldMk cId="2691327446" sldId="300"/>
            <ac:spMk id="2" creationId="{D99A0914-678C-4743-B991-8C960E88955D}"/>
          </ac:spMkLst>
        </pc:spChg>
      </pc:sldChg>
    </pc:docChg>
  </pc:docChgLst>
  <pc:docChgLst>
    <pc:chgData name="Shannon Hagen" userId="46ea4fe1-9223-4299-b8da-3da92c4fcb44" providerId="ADAL" clId="{42EE819D-CDA0-134E-8DD3-17542AAE202D}"/>
    <pc:docChg chg="custSel modSld">
      <pc:chgData name="Shannon Hagen" userId="46ea4fe1-9223-4299-b8da-3da92c4fcb44" providerId="ADAL" clId="{42EE819D-CDA0-134E-8DD3-17542AAE202D}" dt="2021-12-01T02:15:10.961" v="15" actId="207"/>
      <pc:docMkLst>
        <pc:docMk/>
      </pc:docMkLst>
      <pc:sldChg chg="addSp delSp modSp mod">
        <pc:chgData name="Shannon Hagen" userId="46ea4fe1-9223-4299-b8da-3da92c4fcb44" providerId="ADAL" clId="{42EE819D-CDA0-134E-8DD3-17542AAE202D}" dt="2021-12-01T02:15:10.961" v="15" actId="207"/>
        <pc:sldMkLst>
          <pc:docMk/>
          <pc:sldMk cId="391373405" sldId="289"/>
        </pc:sldMkLst>
        <pc:spChg chg="mod">
          <ac:chgData name="Shannon Hagen" userId="46ea4fe1-9223-4299-b8da-3da92c4fcb44" providerId="ADAL" clId="{42EE819D-CDA0-134E-8DD3-17542AAE202D}" dt="2021-12-01T02:14:44.817" v="11" actId="20577"/>
          <ac:spMkLst>
            <pc:docMk/>
            <pc:sldMk cId="391373405" sldId="289"/>
            <ac:spMk id="9" creationId="{771ACD50-3A7A-48E3-97ED-066272BEDF47}"/>
          </ac:spMkLst>
        </pc:spChg>
        <pc:picChg chg="add mod">
          <ac:chgData name="Shannon Hagen" userId="46ea4fe1-9223-4299-b8da-3da92c4fcb44" providerId="ADAL" clId="{42EE819D-CDA0-134E-8DD3-17542AAE202D}" dt="2021-12-01T02:15:10.961" v="15" actId="207"/>
          <ac:picMkLst>
            <pc:docMk/>
            <pc:sldMk cId="391373405" sldId="289"/>
            <ac:picMk id="5" creationId="{B668E55A-75D8-4B4B-B00B-EC408A6FD1C3}"/>
          </ac:picMkLst>
        </pc:picChg>
        <pc:picChg chg="del">
          <ac:chgData name="Shannon Hagen" userId="46ea4fe1-9223-4299-b8da-3da92c4fcb44" providerId="ADAL" clId="{42EE819D-CDA0-134E-8DD3-17542AAE202D}" dt="2021-12-01T02:14:54.313" v="12" actId="478"/>
          <ac:picMkLst>
            <pc:docMk/>
            <pc:sldMk cId="391373405" sldId="289"/>
            <ac:picMk id="8" creationId="{D8020821-7772-4568-9EFA-3909A92B9D4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8" Type="http://schemas.openxmlformats.org/officeDocument/2006/relationships/hyperlink" Target="https://www.digizen.org/parents/" TargetMode="External"/><Relationship Id="rId13" Type="http://schemas.openxmlformats.org/officeDocument/2006/relationships/image" Target="../media/image32.png"/><Relationship Id="rId3" Type="http://schemas.openxmlformats.org/officeDocument/2006/relationships/hyperlink" Target="https://www.netsafeutah.org/parents/parent_resources/index.html" TargetMode="External"/><Relationship Id="rId7" Type="http://schemas.openxmlformats.org/officeDocument/2006/relationships/hyperlink" Target="https://www.missingkids.org/content/dam/netsmartz/downloadable/tipsheets/Protecting%20Your%20Kids%20Online%202.0.pdf" TargetMode="External"/><Relationship Id="rId12" Type="http://schemas.openxmlformats.org/officeDocument/2006/relationships/image" Target="../media/image31.svg"/><Relationship Id="rId2" Type="http://schemas.openxmlformats.org/officeDocument/2006/relationships/hyperlink" Target="https://www.cyberwise.org/cyber-civics-for-families" TargetMode="External"/><Relationship Id="rId1" Type="http://schemas.openxmlformats.org/officeDocument/2006/relationships/hyperlink" Target="https://educators.brainpop.com/video/using-brainpop-jr-to-teach-about-internet-safety/" TargetMode="External"/><Relationship Id="rId6" Type="http://schemas.openxmlformats.org/officeDocument/2006/relationships/hyperlink" Target="https://www.missingkids.org/content/dam/netsmartz/downloadable/tipsheets/Internet-Safety-at-Home-EN-ES.pdf" TargetMode="External"/><Relationship Id="rId11" Type="http://schemas.openxmlformats.org/officeDocument/2006/relationships/image" Target="../media/image30.png"/><Relationship Id="rId5" Type="http://schemas.openxmlformats.org/officeDocument/2006/relationships/hyperlink" Target="https://www.commonsensemedia.org/" TargetMode="External"/><Relationship Id="rId10" Type="http://schemas.openxmlformats.org/officeDocument/2006/relationships/image" Target="../media/image29.svg"/><Relationship Id="rId4" Type="http://schemas.openxmlformats.org/officeDocument/2006/relationships/hyperlink" Target="https://go.missingkids.org/l/808593/2020-02-21/7fr1" TargetMode="External"/><Relationship Id="rId9" Type="http://schemas.openxmlformats.org/officeDocument/2006/relationships/image" Target="../media/image28.png"/><Relationship Id="rId1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8" Type="http://schemas.openxmlformats.org/officeDocument/2006/relationships/hyperlink" Target="https://www.digizen.org/parents/" TargetMode="External"/><Relationship Id="rId13" Type="http://schemas.openxmlformats.org/officeDocument/2006/relationships/image" Target="../media/image32.png"/><Relationship Id="rId3" Type="http://schemas.openxmlformats.org/officeDocument/2006/relationships/hyperlink" Target="https://educators.brainpop.com/video/using-brainpop-jr-to-teach-about-internet-safety/" TargetMode="External"/><Relationship Id="rId7" Type="http://schemas.openxmlformats.org/officeDocument/2006/relationships/hyperlink" Target="https://go.missingkids.org/l/808593/2020-02-21/7fr1" TargetMode="External"/><Relationship Id="rId12" Type="http://schemas.openxmlformats.org/officeDocument/2006/relationships/hyperlink" Target="https://www.missingkids.org/content/dam/netsmartz/downloadable/tipsheets/Protecting%20Your%20Kids%20Online%202.0.pdf" TargetMode="External"/><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hyperlink" Target="https://www.cyberwise.org/cyber-civics-for-families" TargetMode="External"/><Relationship Id="rId11" Type="http://schemas.openxmlformats.org/officeDocument/2006/relationships/hyperlink" Target="https://www.missingkids.org/content/dam/netsmartz/downloadable/tipsheets/Internet-Safety-at-Home-EN-ES.pdf" TargetMode="External"/><Relationship Id="rId5" Type="http://schemas.openxmlformats.org/officeDocument/2006/relationships/image" Target="../media/image31.svg"/><Relationship Id="rId10" Type="http://schemas.openxmlformats.org/officeDocument/2006/relationships/hyperlink" Target="https://www.netsafeutah.org/parents/parent_resources/index.html" TargetMode="External"/><Relationship Id="rId4" Type="http://schemas.openxmlformats.org/officeDocument/2006/relationships/image" Target="../media/image30.png"/><Relationship Id="rId9" Type="http://schemas.openxmlformats.org/officeDocument/2006/relationships/hyperlink" Target="https://www.commonsensemedia.org/" TargetMode="External"/><Relationship Id="rId1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Tips</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This lesson introduces the student to the different feelings they may feel while in different online situations and what to do about it.</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Visit the </a:t>
          </a:r>
          <a:r>
            <a:rPr lang="en-US" dirty="0" err="1">
              <a:hlinkClick xmlns:r="http://schemas.openxmlformats.org/officeDocument/2006/relationships" r:id="rId1"/>
            </a:rPr>
            <a:t>BrainPop</a:t>
          </a:r>
          <a:r>
            <a:rPr lang="en-US" dirty="0"/>
            <a:t> site for additional ideas.</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2"/>
            </a:rPr>
            <a:t>CYBERWISE</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6C432156-954A-CA47-9A75-688DA8C2148F}">
      <dgm:prSet phldrT="[Text]"/>
      <dgm:spPr>
        <a:solidFill>
          <a:srgbClr val="00B0D7"/>
        </a:solidFill>
      </dgm:spPr>
      <dgm:t>
        <a:bodyPr/>
        <a:lstStyle/>
        <a:p>
          <a:r>
            <a:rPr lang="en-US" dirty="0">
              <a:hlinkClick xmlns:r="http://schemas.openxmlformats.org/officeDocument/2006/relationships" r:id="rId3"/>
            </a:rPr>
            <a:t>NET SAFE UTAH</a:t>
          </a:r>
          <a:endParaRPr lang="en-US" dirty="0"/>
        </a:p>
      </dgm:t>
    </dgm:pt>
    <dgm:pt modelId="{01563498-B103-3147-ADAF-7E02A1FE4BF2}" type="sibTrans" cxnId="{8EA601FB-CC4C-F245-8234-6EDD70C0BD55}">
      <dgm:prSet/>
      <dgm:spPr/>
      <dgm:t>
        <a:bodyPr/>
        <a:lstStyle/>
        <a:p>
          <a:endParaRPr lang="en-US"/>
        </a:p>
      </dgm:t>
    </dgm:pt>
    <dgm:pt modelId="{253F254D-F7C0-9D4E-A6A9-CC2C789BC549}" type="parTrans" cxnId="{8EA601FB-CC4C-F245-8234-6EDD70C0BD55}">
      <dgm:prSet/>
      <dgm:spPr/>
      <dgm:t>
        <a:bodyPr/>
        <a:lstStyle/>
        <a:p>
          <a:endParaRPr lang="en-US"/>
        </a:p>
      </dgm:t>
    </dgm:pt>
    <dgm:pt modelId="{120EBEA1-4308-4749-AF90-94E011F965E6}">
      <dgm:prSet phldrT="[Text]"/>
      <dgm:spPr>
        <a:solidFill>
          <a:srgbClr val="00B0D7"/>
        </a:solidFill>
      </dgm:spPr>
      <dgm:t>
        <a:bodyPr/>
        <a:lstStyle/>
        <a:p>
          <a:r>
            <a:rPr lang="en-US" dirty="0">
              <a:hlinkClick xmlns:r="http://schemas.openxmlformats.org/officeDocument/2006/relationships" r:id="rId4"/>
            </a:rPr>
            <a:t>NETSMARTZ FOR PARENTS</a:t>
          </a:r>
          <a:endParaRPr lang="en-US" dirty="0"/>
        </a:p>
      </dgm:t>
    </dgm:pt>
    <dgm:pt modelId="{D4E081B0-8DF5-9946-B947-A0574BBEF13C}" type="sibTrans" cxnId="{C0EA3DF6-372C-2D4A-829E-90B6334428B5}">
      <dgm:prSet/>
      <dgm:spPr/>
      <dgm:t>
        <a:bodyPr/>
        <a:lstStyle/>
        <a:p>
          <a:endParaRPr lang="en-US"/>
        </a:p>
      </dgm:t>
    </dgm:pt>
    <dgm:pt modelId="{0FFCA987-BC71-9B42-9C3B-1F4ECBEDE9DC}" type="parTrans" cxnId="{C0EA3DF6-372C-2D4A-829E-90B6334428B5}">
      <dgm:prSet/>
      <dgm:spPr/>
      <dgm:t>
        <a:bodyPr/>
        <a:lstStyle/>
        <a:p>
          <a:endParaRPr lang="en-US"/>
        </a:p>
      </dgm:t>
    </dgm:pt>
    <dgm:pt modelId="{5DF1D2F5-A2C2-7844-A471-DAC66BC2DD13}">
      <dgm:prSet phldrT="[Text]"/>
      <dgm:spPr>
        <a:solidFill>
          <a:srgbClr val="00B0D7"/>
        </a:solidFill>
      </dgm:spPr>
      <dgm:t>
        <a:bodyPr/>
        <a:lstStyle/>
        <a:p>
          <a:r>
            <a:rPr lang="en-US" dirty="0">
              <a:hlinkClick xmlns:r="http://schemas.openxmlformats.org/officeDocument/2006/relationships" r:id="rId5"/>
            </a:rPr>
            <a:t>COMMON SENSE MEDIA</a:t>
          </a:r>
          <a:endParaRPr lang="en-US" dirty="0"/>
        </a:p>
      </dgm:t>
    </dgm:pt>
    <dgm:pt modelId="{CAFB19E1-65C6-4340-9519-8271DDE824A2}" type="sibTrans" cxnId="{DBE87679-662C-9D4E-8860-9564515DDDDC}">
      <dgm:prSet/>
      <dgm:spPr/>
      <dgm:t>
        <a:bodyPr/>
        <a:lstStyle/>
        <a:p>
          <a:endParaRPr lang="en-US"/>
        </a:p>
      </dgm:t>
    </dgm:pt>
    <dgm:pt modelId="{7E35BEC0-D1BB-2C47-BFF3-CA8964DEF32B}" type="parTrans" cxnId="{DBE87679-662C-9D4E-8860-9564515DDDDC}">
      <dgm:prSet/>
      <dgm:spPr/>
      <dgm:t>
        <a:bodyPr/>
        <a:lstStyle/>
        <a:p>
          <a:endParaRPr lang="en-US"/>
        </a:p>
      </dgm:t>
    </dgm:pt>
    <dgm:pt modelId="{55060532-7E63-A14A-99D0-582692DE7FAA}">
      <dgm:prSet phldrT="[Text]"/>
      <dgm:spPr>
        <a:solidFill>
          <a:srgbClr val="00B0D7"/>
        </a:solidFill>
      </dgm:spPr>
      <dgm:t>
        <a:bodyPr/>
        <a:lstStyle/>
        <a:p>
          <a:r>
            <a:rPr lang="en-US" dirty="0">
              <a:hlinkClick xmlns:r="http://schemas.openxmlformats.org/officeDocument/2006/relationships" r:id="rId6"/>
            </a:rPr>
            <a:t>INTERNET SAFETY AT HOME TIP SHEET</a:t>
          </a:r>
          <a:endParaRPr lang="en-US" dirty="0"/>
        </a:p>
      </dgm:t>
    </dgm:pt>
    <dgm:pt modelId="{11A477B3-8FAA-DE45-BF11-5FFFD1FA0CC9}" type="parTrans" cxnId="{8A484A1D-5AC4-584A-8B37-16F21DE561F7}">
      <dgm:prSet/>
      <dgm:spPr/>
      <dgm:t>
        <a:bodyPr/>
        <a:lstStyle/>
        <a:p>
          <a:endParaRPr lang="en-US"/>
        </a:p>
      </dgm:t>
    </dgm:pt>
    <dgm:pt modelId="{9A4D96C1-5EAF-6D4E-B39F-8DDFE863EE05}" type="sibTrans" cxnId="{8A484A1D-5AC4-584A-8B37-16F21DE561F7}">
      <dgm:prSet/>
      <dgm:spPr/>
      <dgm:t>
        <a:bodyPr/>
        <a:lstStyle/>
        <a:p>
          <a:endParaRPr lang="en-US"/>
        </a:p>
      </dgm:t>
    </dgm:pt>
    <dgm:pt modelId="{34B1402B-9F54-B742-880E-7108DB3602C6}">
      <dgm:prSet phldrT="[Text]"/>
      <dgm:spPr>
        <a:solidFill>
          <a:srgbClr val="00B0D7"/>
        </a:solidFill>
      </dgm:spPr>
      <dgm:t>
        <a:bodyPr/>
        <a:lstStyle/>
        <a:p>
          <a:r>
            <a:rPr lang="en-US" dirty="0">
              <a:hlinkClick xmlns:r="http://schemas.openxmlformats.org/officeDocument/2006/relationships" r:id="rId7"/>
            </a:rPr>
            <a:t>PROTECTING YOUR KIDS ONLINE</a:t>
          </a:r>
          <a:endParaRPr lang="en-US" dirty="0"/>
        </a:p>
      </dgm:t>
    </dgm:pt>
    <dgm:pt modelId="{6FA7D2F3-AC45-3D45-A1CF-A13FD3D38E9C}" type="parTrans" cxnId="{7CF8AFCA-D3BC-BC4F-B5AF-13C3D2AFB982}">
      <dgm:prSet/>
      <dgm:spPr/>
      <dgm:t>
        <a:bodyPr/>
        <a:lstStyle/>
        <a:p>
          <a:endParaRPr lang="en-US"/>
        </a:p>
      </dgm:t>
    </dgm:pt>
    <dgm:pt modelId="{9ED3DB08-8CB5-F54C-B005-CADA8A8810BA}" type="sibTrans" cxnId="{7CF8AFCA-D3BC-BC4F-B5AF-13C3D2AFB982}">
      <dgm:prSet/>
      <dgm:spPr/>
      <dgm:t>
        <a:bodyPr/>
        <a:lstStyle/>
        <a:p>
          <a:endParaRPr lang="en-US"/>
        </a:p>
      </dgm:t>
    </dgm:pt>
    <dgm:pt modelId="{15E65BE1-93B6-214B-9684-2CF4039149DF}">
      <dgm:prSet phldrT="[Text]"/>
      <dgm:spPr>
        <a:solidFill>
          <a:srgbClr val="00B0D7"/>
        </a:solidFill>
      </dgm:spPr>
      <dgm:t>
        <a:bodyPr/>
        <a:lstStyle/>
        <a:p>
          <a:r>
            <a:rPr lang="en-US" dirty="0">
              <a:hlinkClick xmlns:r="http://schemas.openxmlformats.org/officeDocument/2006/relationships" r:id="rId8"/>
            </a:rPr>
            <a:t>DIGIZEN.ORG-CHILDNET INTERNATIONAL</a:t>
          </a:r>
          <a:endParaRPr lang="en-US" dirty="0"/>
        </a:p>
      </dgm:t>
    </dgm:pt>
    <dgm:pt modelId="{B5F43E75-78F4-2746-A1FA-515C0DC92871}" type="parTrans" cxnId="{B99B7B56-7FBF-6141-826E-8C7CCD204447}">
      <dgm:prSet/>
      <dgm:spPr/>
      <dgm:t>
        <a:bodyPr/>
        <a:lstStyle/>
        <a:p>
          <a:endParaRPr lang="en-US"/>
        </a:p>
      </dgm:t>
    </dgm:pt>
    <dgm:pt modelId="{7C62C4EA-1427-7C45-A3A7-D450C496DDD8}" type="sibTrans" cxnId="{B99B7B56-7FBF-6141-826E-8C7CCD204447}">
      <dgm:prSet/>
      <dgm:spPr/>
      <dgm:t>
        <a:bodyPr/>
        <a:lstStyle/>
        <a:p>
          <a:endParaRPr lang="en-US"/>
        </a:p>
      </dgm:t>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441B3D14-5BC0-5540-B18D-21B886A43A56}" type="presOf" srcId="{6C432156-954A-CA47-9A75-688DA8C2148F}" destId="{E94BAF07-00A3-4D8F-9C56-BA4C1B4B1916}" srcOrd="0" destOrd="4" presId="urn:microsoft.com/office/officeart/2005/8/layout/hList2"/>
    <dgm:cxn modelId="{8A484A1D-5AC4-584A-8B37-16F21DE561F7}" srcId="{86E1B771-B02F-4B25-9F88-1EB3051FED56}" destId="{55060532-7E63-A14A-99D0-582692DE7FAA}" srcOrd="5" destOrd="0" parTransId="{11A477B3-8FAA-DE45-BF11-5FFFD1FA0CC9}" sibTransId="{9A4D96C1-5EAF-6D4E-B39F-8DDFE863EE05}"/>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4FF44D5C-B631-4A02-8674-74E8E504AF2E}" srcId="{A8F99365-90A1-4B53-9617-886EFC4AC98B}" destId="{9024329A-7674-452E-A020-C8C90D817440}" srcOrd="0" destOrd="0" parTransId="{3E5644D8-46DD-474E-8D40-50565A3034AA}" sibTransId="{A15B5AC1-CE15-46B7-816E-45B2A8416472}"/>
    <dgm:cxn modelId="{69F20C5E-52FD-894C-A12D-C5F427E52FD3}" type="presOf" srcId="{120EBEA1-4308-4749-AF90-94E011F965E6}" destId="{E94BAF07-00A3-4D8F-9C56-BA4C1B4B1916}" srcOrd="0" destOrd="1" presId="urn:microsoft.com/office/officeart/2005/8/layout/hList2"/>
    <dgm:cxn modelId="{917CA664-DDAD-4AAF-8981-99565992A4EC}" srcId="{6F8D29EE-097F-4BCD-9F85-D9E5F951DB2F}" destId="{A8F99365-90A1-4B53-9617-886EFC4AC98B}" srcOrd="0" destOrd="0" parTransId="{FEB17395-3D4F-4AF3-A4E7-26B292039174}" sibTransId="{77F04166-FD5D-4C99-8ECF-0F474F726B5E}"/>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B99B7B56-7FBF-6141-826E-8C7CCD204447}" srcId="{86E1B771-B02F-4B25-9F88-1EB3051FED56}" destId="{15E65BE1-93B6-214B-9684-2CF4039149DF}" srcOrd="2" destOrd="0" parTransId="{B5F43E75-78F4-2746-A1FA-515C0DC92871}" sibTransId="{7C62C4EA-1427-7C45-A3A7-D450C496DDD8}"/>
    <dgm:cxn modelId="{DBE87679-662C-9D4E-8860-9564515DDDDC}" srcId="{86E1B771-B02F-4B25-9F88-1EB3051FED56}" destId="{5DF1D2F5-A2C2-7844-A471-DAC66BC2DD13}" srcOrd="3" destOrd="0" parTransId="{7E35BEC0-D1BB-2C47-BFF3-CA8964DEF32B}" sibTransId="{CAFB19E1-65C6-4340-9519-8271DDE824A2}"/>
    <dgm:cxn modelId="{B272D182-3ED7-4CD0-AF38-C238CE095198}" type="presOf" srcId="{AB2F9990-7F7D-4630-A873-4A97D1C4673D}" destId="{E94BAF07-00A3-4D8F-9C56-BA4C1B4B1916}" srcOrd="0" destOrd="0" presId="urn:microsoft.com/office/officeart/2005/8/layout/hList2"/>
    <dgm:cxn modelId="{0B251091-485B-BD47-86E4-D21B57E7889A}" type="presOf" srcId="{5DF1D2F5-A2C2-7844-A471-DAC66BC2DD13}" destId="{E94BAF07-00A3-4D8F-9C56-BA4C1B4B1916}" srcOrd="0" destOrd="3" presId="urn:microsoft.com/office/officeart/2005/8/layout/hList2"/>
    <dgm:cxn modelId="{2731B39E-BB41-E141-B8D4-F317014E2A5B}" type="presOf" srcId="{34B1402B-9F54-B742-880E-7108DB3602C6}" destId="{E94BAF07-00A3-4D8F-9C56-BA4C1B4B1916}" srcOrd="0" destOrd="6" presId="urn:microsoft.com/office/officeart/2005/8/layout/hList2"/>
    <dgm:cxn modelId="{A46F82BC-F8BC-6A43-A713-8314A2FA25FD}" type="presOf" srcId="{55060532-7E63-A14A-99D0-582692DE7FAA}" destId="{E94BAF07-00A3-4D8F-9C56-BA4C1B4B1916}" srcOrd="0" destOrd="5" presId="urn:microsoft.com/office/officeart/2005/8/layout/hList2"/>
    <dgm:cxn modelId="{63DDB9BD-536B-44E1-93D4-9D13D9BC3E22}" srcId="{86E1B771-B02F-4B25-9F88-1EB3051FED56}" destId="{AB2F9990-7F7D-4630-A873-4A97D1C4673D}" srcOrd="0" destOrd="0" parTransId="{D8C18645-7EDB-4DD9-84AD-1A576AC2AACE}" sibTransId="{4652A87D-D25B-4AF6-A7DB-6CC281CCB428}"/>
    <dgm:cxn modelId="{EAA6FFC6-7BA0-4206-8246-CC598896C738}" type="presOf" srcId="{A8F99365-90A1-4B53-9617-886EFC4AC98B}" destId="{AC1F1236-8C93-4C6B-9863-F7F2E9C0302E}" srcOrd="0" destOrd="0" presId="urn:microsoft.com/office/officeart/2005/8/layout/hList2"/>
    <dgm:cxn modelId="{7CF8AFCA-D3BC-BC4F-B5AF-13C3D2AFB982}" srcId="{86E1B771-B02F-4B25-9F88-1EB3051FED56}" destId="{34B1402B-9F54-B742-880E-7108DB3602C6}" srcOrd="6" destOrd="0" parTransId="{6FA7D2F3-AC45-3D45-A1CF-A13FD3D38E9C}" sibTransId="{9ED3DB08-8CB5-F54C-B005-CADA8A8810BA}"/>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15AC86DD-2D75-4DAF-851B-E79DC5C28C1D}" type="presOf" srcId="{E495CA9C-F627-4C95-93B8-B190BA735B17}" destId="{2B8EC2A4-B042-4E87-9A69-A0EFF6821780}" srcOrd="0" destOrd="0" presId="urn:microsoft.com/office/officeart/2005/8/layout/hList2"/>
    <dgm:cxn modelId="{DE7A4DE9-D1C2-8149-B17E-9C405A24851D}" type="presOf" srcId="{15E65BE1-93B6-214B-9684-2CF4039149DF}" destId="{E94BAF07-00A3-4D8F-9C56-BA4C1B4B1916}" srcOrd="0" destOrd="2" presId="urn:microsoft.com/office/officeart/2005/8/layout/hList2"/>
    <dgm:cxn modelId="{C0EA3DF6-372C-2D4A-829E-90B6334428B5}" srcId="{86E1B771-B02F-4B25-9F88-1EB3051FED56}" destId="{120EBEA1-4308-4749-AF90-94E011F965E6}" srcOrd="1" destOrd="0" parTransId="{0FFCA987-BC71-9B42-9C3B-1F4ECBEDE9DC}" sibTransId="{D4E081B0-8DF5-9946-B947-A0574BBEF13C}"/>
    <dgm:cxn modelId="{8EA601FB-CC4C-F245-8234-6EDD70C0BD55}" srcId="{86E1B771-B02F-4B25-9F88-1EB3051FED56}" destId="{6C432156-954A-CA47-9A75-688DA8C2148F}" srcOrd="4" destOrd="0" parTransId="{253F254D-F7C0-9D4E-A6A9-CC2C789BC549}" sibTransId="{01563498-B103-3147-ADAF-7E02A1FE4BF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Tips</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This lesson introduces the student to the different feelings they may feel while in different online situations and what to do about it.</a:t>
          </a:r>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Visit the </a:t>
          </a:r>
          <a:r>
            <a:rPr lang="en-US" sz="1800" kern="1200" dirty="0" err="1">
              <a:hlinkClick xmlns:r="http://schemas.openxmlformats.org/officeDocument/2006/relationships" r:id="rId3"/>
            </a:rPr>
            <a:t>BrainPop</a:t>
          </a:r>
          <a:r>
            <a:rPr lang="en-US" sz="1800" kern="1200" dirty="0"/>
            <a:t> site for additional ideas.</a:t>
          </a:r>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4247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45731"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6"/>
            </a:rPr>
            <a:t>CYBERWISE</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7"/>
            </a:rPr>
            <a:t>NETSMARTZ FOR PARENTS</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8"/>
            </a:rPr>
            <a:t>DIGIZEN.ORG-CHILDNET INTERNATIONAL</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9"/>
            </a:rPr>
            <a:t>COMMON SENSE MEDIA</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0"/>
            </a:rPr>
            <a:t>NET SAFE UTAH</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1"/>
            </a:rPr>
            <a:t>INTERNET SAFETY AT HOME TIP SHEET</a:t>
          </a:r>
          <a:endParaRPr lang="en-US" sz="1800" kern="1200" dirty="0"/>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2"/>
            </a:rPr>
            <a:t>PROTECTING YOUR KIDS ONLINE</a:t>
          </a:r>
          <a:endParaRPr lang="en-US" sz="1800" kern="1200" dirty="0"/>
        </a:p>
      </dsp:txBody>
      <dsp:txXfrm>
        <a:off x="7942475" y="929614"/>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3880404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490629" y="821222"/>
            <a:ext cx="4550664" cy="862713"/>
          </a:xfrm>
        </p:spPr>
        <p:txBody>
          <a:bodyPr/>
          <a:lstStyle>
            <a:lvl1pPr algn="ctr">
              <a:defRPr>
                <a:solidFill>
                  <a:schemeClr val="bg1"/>
                </a:solidFill>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272904" y="1934532"/>
            <a:ext cx="4899988" cy="4093428"/>
          </a:xfrm>
          <a:custGeom>
            <a:avLst/>
            <a:gdLst>
              <a:gd name="connsiteX0" fmla="*/ 0 w 4899988"/>
              <a:gd name="connsiteY0" fmla="*/ 0 h 4093428"/>
              <a:gd name="connsiteX1" fmla="*/ 544443 w 4899988"/>
              <a:gd name="connsiteY1" fmla="*/ 0 h 4093428"/>
              <a:gd name="connsiteX2" fmla="*/ 1186886 w 4899988"/>
              <a:gd name="connsiteY2" fmla="*/ 0 h 4093428"/>
              <a:gd name="connsiteX3" fmla="*/ 1829329 w 4899988"/>
              <a:gd name="connsiteY3" fmla="*/ 0 h 4093428"/>
              <a:gd name="connsiteX4" fmla="*/ 2275772 w 4899988"/>
              <a:gd name="connsiteY4" fmla="*/ 0 h 4093428"/>
              <a:gd name="connsiteX5" fmla="*/ 2918215 w 4899988"/>
              <a:gd name="connsiteY5" fmla="*/ 0 h 4093428"/>
              <a:gd name="connsiteX6" fmla="*/ 3511658 w 4899988"/>
              <a:gd name="connsiteY6" fmla="*/ 0 h 4093428"/>
              <a:gd name="connsiteX7" fmla="*/ 4007101 w 4899988"/>
              <a:gd name="connsiteY7" fmla="*/ 0 h 4093428"/>
              <a:gd name="connsiteX8" fmla="*/ 4404545 w 4899988"/>
              <a:gd name="connsiteY8" fmla="*/ 0 h 4093428"/>
              <a:gd name="connsiteX9" fmla="*/ 4899988 w 4899988"/>
              <a:gd name="connsiteY9" fmla="*/ 0 h 4093428"/>
              <a:gd name="connsiteX10" fmla="*/ 4899988 w 4899988"/>
              <a:gd name="connsiteY10" fmla="*/ 543841 h 4093428"/>
              <a:gd name="connsiteX11" fmla="*/ 4899988 w 4899988"/>
              <a:gd name="connsiteY11" fmla="*/ 1210485 h 4093428"/>
              <a:gd name="connsiteX12" fmla="*/ 4899988 w 4899988"/>
              <a:gd name="connsiteY12" fmla="*/ 1836195 h 4093428"/>
              <a:gd name="connsiteX13" fmla="*/ 4899988 w 4899988"/>
              <a:gd name="connsiteY13" fmla="*/ 2298167 h 4093428"/>
              <a:gd name="connsiteX14" fmla="*/ 4899988 w 4899988"/>
              <a:gd name="connsiteY14" fmla="*/ 2842009 h 4093428"/>
              <a:gd name="connsiteX15" fmla="*/ 4899988 w 4899988"/>
              <a:gd name="connsiteY15" fmla="*/ 3385850 h 4093428"/>
              <a:gd name="connsiteX16" fmla="*/ 4899988 w 4899988"/>
              <a:gd name="connsiteY16" fmla="*/ 4093428 h 4093428"/>
              <a:gd name="connsiteX17" fmla="*/ 4453545 w 4899988"/>
              <a:gd name="connsiteY17" fmla="*/ 4093428 h 4093428"/>
              <a:gd name="connsiteX18" fmla="*/ 3860102 w 4899988"/>
              <a:gd name="connsiteY18" fmla="*/ 4093428 h 4093428"/>
              <a:gd name="connsiteX19" fmla="*/ 3315659 w 4899988"/>
              <a:gd name="connsiteY19" fmla="*/ 4093428 h 4093428"/>
              <a:gd name="connsiteX20" fmla="*/ 2918215 w 4899988"/>
              <a:gd name="connsiteY20" fmla="*/ 4093428 h 4093428"/>
              <a:gd name="connsiteX21" fmla="*/ 2324772 w 4899988"/>
              <a:gd name="connsiteY21" fmla="*/ 4093428 h 4093428"/>
              <a:gd name="connsiteX22" fmla="*/ 1927329 w 4899988"/>
              <a:gd name="connsiteY22" fmla="*/ 4093428 h 4093428"/>
              <a:gd name="connsiteX23" fmla="*/ 1284886 w 4899988"/>
              <a:gd name="connsiteY23" fmla="*/ 4093428 h 4093428"/>
              <a:gd name="connsiteX24" fmla="*/ 789443 w 4899988"/>
              <a:gd name="connsiteY24" fmla="*/ 4093428 h 4093428"/>
              <a:gd name="connsiteX25" fmla="*/ 0 w 4899988"/>
              <a:gd name="connsiteY25" fmla="*/ 4093428 h 4093428"/>
              <a:gd name="connsiteX26" fmla="*/ 0 w 4899988"/>
              <a:gd name="connsiteY26" fmla="*/ 3426784 h 4093428"/>
              <a:gd name="connsiteX27" fmla="*/ 0 w 4899988"/>
              <a:gd name="connsiteY27" fmla="*/ 2923877 h 4093428"/>
              <a:gd name="connsiteX28" fmla="*/ 0 w 4899988"/>
              <a:gd name="connsiteY28" fmla="*/ 2257233 h 4093428"/>
              <a:gd name="connsiteX29" fmla="*/ 0 w 4899988"/>
              <a:gd name="connsiteY29" fmla="*/ 1631523 h 4093428"/>
              <a:gd name="connsiteX30" fmla="*/ 0 w 4899988"/>
              <a:gd name="connsiteY30" fmla="*/ 1087682 h 4093428"/>
              <a:gd name="connsiteX31" fmla="*/ 0 w 4899988"/>
              <a:gd name="connsiteY31" fmla="*/ 584775 h 4093428"/>
              <a:gd name="connsiteX32" fmla="*/ 0 w 4899988"/>
              <a:gd name="connsiteY3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99988" h="4093428" extrusionOk="0">
                <a:moveTo>
                  <a:pt x="0" y="0"/>
                </a:moveTo>
                <a:cubicBezTo>
                  <a:pt x="221449" y="-33882"/>
                  <a:pt x="389256" y="53561"/>
                  <a:pt x="544443" y="0"/>
                </a:cubicBezTo>
                <a:cubicBezTo>
                  <a:pt x="699630" y="-53561"/>
                  <a:pt x="866916" y="32860"/>
                  <a:pt x="1186886" y="0"/>
                </a:cubicBezTo>
                <a:cubicBezTo>
                  <a:pt x="1506856" y="-32860"/>
                  <a:pt x="1592651" y="8840"/>
                  <a:pt x="1829329" y="0"/>
                </a:cubicBezTo>
                <a:cubicBezTo>
                  <a:pt x="2066007" y="-8840"/>
                  <a:pt x="2131754" y="8976"/>
                  <a:pt x="2275772" y="0"/>
                </a:cubicBezTo>
                <a:cubicBezTo>
                  <a:pt x="2419790" y="-8976"/>
                  <a:pt x="2604014" y="44809"/>
                  <a:pt x="2918215" y="0"/>
                </a:cubicBezTo>
                <a:cubicBezTo>
                  <a:pt x="3232416" y="-44809"/>
                  <a:pt x="3261365" y="11125"/>
                  <a:pt x="3511658" y="0"/>
                </a:cubicBezTo>
                <a:cubicBezTo>
                  <a:pt x="3761951" y="-11125"/>
                  <a:pt x="3857205" y="47034"/>
                  <a:pt x="4007101" y="0"/>
                </a:cubicBezTo>
                <a:cubicBezTo>
                  <a:pt x="4156997" y="-47034"/>
                  <a:pt x="4322999" y="11018"/>
                  <a:pt x="4404545" y="0"/>
                </a:cubicBezTo>
                <a:cubicBezTo>
                  <a:pt x="4486091" y="-11018"/>
                  <a:pt x="4697545" y="58394"/>
                  <a:pt x="4899988" y="0"/>
                </a:cubicBezTo>
                <a:cubicBezTo>
                  <a:pt x="4956850" y="181956"/>
                  <a:pt x="4895666" y="372004"/>
                  <a:pt x="4899988" y="543841"/>
                </a:cubicBezTo>
                <a:cubicBezTo>
                  <a:pt x="4904310" y="715678"/>
                  <a:pt x="4842572" y="1050742"/>
                  <a:pt x="4899988" y="1210485"/>
                </a:cubicBezTo>
                <a:cubicBezTo>
                  <a:pt x="4957404" y="1370228"/>
                  <a:pt x="4839899" y="1543339"/>
                  <a:pt x="4899988" y="1836195"/>
                </a:cubicBezTo>
                <a:cubicBezTo>
                  <a:pt x="4960077" y="2129051"/>
                  <a:pt x="4886435" y="2187756"/>
                  <a:pt x="4899988" y="2298167"/>
                </a:cubicBezTo>
                <a:cubicBezTo>
                  <a:pt x="4913541" y="2408578"/>
                  <a:pt x="4855169" y="2724028"/>
                  <a:pt x="4899988" y="2842009"/>
                </a:cubicBezTo>
                <a:cubicBezTo>
                  <a:pt x="4944807" y="2959990"/>
                  <a:pt x="4892548" y="3194505"/>
                  <a:pt x="4899988" y="3385850"/>
                </a:cubicBezTo>
                <a:cubicBezTo>
                  <a:pt x="4907428" y="3577195"/>
                  <a:pt x="4883335" y="3876416"/>
                  <a:pt x="4899988" y="4093428"/>
                </a:cubicBezTo>
                <a:cubicBezTo>
                  <a:pt x="4778726" y="4121417"/>
                  <a:pt x="4562894" y="4072394"/>
                  <a:pt x="4453545" y="4093428"/>
                </a:cubicBezTo>
                <a:cubicBezTo>
                  <a:pt x="4344196" y="4114462"/>
                  <a:pt x="4019922" y="4089739"/>
                  <a:pt x="3860102" y="4093428"/>
                </a:cubicBezTo>
                <a:cubicBezTo>
                  <a:pt x="3700282" y="4097117"/>
                  <a:pt x="3525114" y="4092125"/>
                  <a:pt x="3315659" y="4093428"/>
                </a:cubicBezTo>
                <a:cubicBezTo>
                  <a:pt x="3106204" y="4094731"/>
                  <a:pt x="3034575" y="4077038"/>
                  <a:pt x="2918215" y="4093428"/>
                </a:cubicBezTo>
                <a:cubicBezTo>
                  <a:pt x="2801855" y="4109818"/>
                  <a:pt x="2521244" y="4024595"/>
                  <a:pt x="2324772" y="4093428"/>
                </a:cubicBezTo>
                <a:cubicBezTo>
                  <a:pt x="2128300" y="4162261"/>
                  <a:pt x="2104624" y="4092769"/>
                  <a:pt x="1927329" y="4093428"/>
                </a:cubicBezTo>
                <a:cubicBezTo>
                  <a:pt x="1750034" y="4094087"/>
                  <a:pt x="1514097" y="4091646"/>
                  <a:pt x="1284886" y="4093428"/>
                </a:cubicBezTo>
                <a:cubicBezTo>
                  <a:pt x="1055675" y="4095210"/>
                  <a:pt x="975014" y="4069424"/>
                  <a:pt x="789443" y="4093428"/>
                </a:cubicBezTo>
                <a:cubicBezTo>
                  <a:pt x="603872" y="4117432"/>
                  <a:pt x="325201" y="4009552"/>
                  <a:pt x="0" y="4093428"/>
                </a:cubicBezTo>
                <a:cubicBezTo>
                  <a:pt x="-17973" y="3794444"/>
                  <a:pt x="70194" y="3631008"/>
                  <a:pt x="0" y="3426784"/>
                </a:cubicBezTo>
                <a:cubicBezTo>
                  <a:pt x="-70194" y="3222560"/>
                  <a:pt x="50673" y="3080883"/>
                  <a:pt x="0" y="2923877"/>
                </a:cubicBezTo>
                <a:cubicBezTo>
                  <a:pt x="-50673" y="2766871"/>
                  <a:pt x="1158" y="2399397"/>
                  <a:pt x="0" y="2257233"/>
                </a:cubicBezTo>
                <a:cubicBezTo>
                  <a:pt x="-1158" y="2115069"/>
                  <a:pt x="35375" y="1899903"/>
                  <a:pt x="0" y="1631523"/>
                </a:cubicBezTo>
                <a:cubicBezTo>
                  <a:pt x="-35375" y="1363143"/>
                  <a:pt x="15943" y="1307085"/>
                  <a:pt x="0" y="1087682"/>
                </a:cubicBezTo>
                <a:cubicBezTo>
                  <a:pt x="-15943" y="868279"/>
                  <a:pt x="1344" y="727915"/>
                  <a:pt x="0" y="584775"/>
                </a:cubicBezTo>
                <a:cubicBezTo>
                  <a:pt x="-1344" y="441635"/>
                  <a:pt x="60658" y="236128"/>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Digital Age.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6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88E66F6-5C35-4C0D-813D-751054CE6337}"/>
              </a:ext>
            </a:extLst>
          </p:cNvPr>
          <p:cNvSpPr/>
          <p:nvPr userDrawn="1"/>
        </p:nvSpPr>
        <p:spPr>
          <a:xfrm>
            <a:off x="5390606" y="794611"/>
            <a:ext cx="6303046" cy="5321032"/>
          </a:xfrm>
          <a:prstGeom prst="rect">
            <a:avLst/>
          </a:prstGeom>
          <a:solidFill>
            <a:srgbClr val="EDEDE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7185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97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10" r:id="rId3"/>
    <p:sldLayoutId id="2147483691" r:id="rId4"/>
    <p:sldLayoutId id="2147483692" r:id="rId5"/>
    <p:sldLayoutId id="2147483702" r:id="rId6"/>
    <p:sldLayoutId id="2147483703" r:id="rId7"/>
    <p:sldLayoutId id="2147483693" r:id="rId8"/>
    <p:sldLayoutId id="2147483705" r:id="rId9"/>
    <p:sldLayoutId id="2147483694" r:id="rId10"/>
    <p:sldLayoutId id="2147483706" r:id="rId11"/>
    <p:sldLayoutId id="2147483695" r:id="rId12"/>
    <p:sldLayoutId id="2147483707" r:id="rId13"/>
    <p:sldLayoutId id="2147483696" r:id="rId14"/>
    <p:sldLayoutId id="2147483697" r:id="rId15"/>
    <p:sldLayoutId id="2147483698" r:id="rId16"/>
    <p:sldLayoutId id="2147483708" r:id="rId17"/>
    <p:sldLayoutId id="2147483699" r:id="rId18"/>
    <p:sldLayoutId id="2147483709" r:id="rId19"/>
    <p:sldLayoutId id="2147483712" r:id="rId20"/>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1/22/2022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 id="2147483716" r:id="rId9"/>
    <p:sldLayoutId id="2147483715"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crsd72storage.blob.core.windows.net/media/Default/medialib/k-2-4-1-safety-going-places-safely.98612d4347.pptx" TargetMode="External"/><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https://crsd72storage.blob.core.windows.net/media/Default/medialib/k-2-4-1-emoji-colouring-sheet.6198bb4301.pdf"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crsd72storage.blob.core.windows.net/media/Default/medialib/k-2-4-1-smart-poster.f7fac74930.pdf" TargetMode="External"/><Relationship Id="rId2" Type="http://schemas.openxmlformats.org/officeDocument/2006/relationships/image" Target="../media/image10.jpg"/><Relationship Id="rId1" Type="http://schemas.openxmlformats.org/officeDocument/2006/relationships/slideLayout" Target="../slideLayouts/slideLayout25.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hyperlink" Target="https://www.missingkids.org/netsmartz/videos" TargetMode="External"/><Relationship Id="rId13" Type="http://schemas.openxmlformats.org/officeDocument/2006/relationships/hyperlink" Target="https://teachinctrl.org/" TargetMode="External"/><Relationship Id="rId3" Type="http://schemas.openxmlformats.org/officeDocument/2006/relationships/hyperlink" Target="https://portal.sd72.bc.ca/Instruction/digitalwellness/K2/Digital%20Citizen%20Resource%20Books.docx?Web=1" TargetMode="External"/><Relationship Id="rId7" Type="http://schemas.openxmlformats.org/officeDocument/2006/relationships/hyperlink" Target="https://www.netsafeutah.org/educators/educator_videos.html" TargetMode="External"/><Relationship Id="rId12" Type="http://schemas.openxmlformats.org/officeDocument/2006/relationships/hyperlink" Target="https://www.missingkids.org/netsmartz/topics" TargetMode="External"/><Relationship Id="rId2" Type="http://schemas.openxmlformats.org/officeDocument/2006/relationships/hyperlink" Target="https://www.mrsdscorner.com/technologybooksforkids/" TargetMode="External"/><Relationship Id="rId1" Type="http://schemas.openxmlformats.org/officeDocument/2006/relationships/slideLayout" Target="../slideLayouts/slideLayout30.xml"/><Relationship Id="rId6" Type="http://schemas.openxmlformats.org/officeDocument/2006/relationships/hyperlink" Target="https://www.youtube.com/playlist?list=PL8TjVyuBdsCnKi3PqBVSV5fEmmMnJ8Avt" TargetMode="External"/><Relationship Id="rId11" Type="http://schemas.openxmlformats.org/officeDocument/2006/relationships/hyperlink" Target="https://www.netsafeutah.org/educators/index.html" TargetMode="External"/><Relationship Id="rId5" Type="http://schemas.openxmlformats.org/officeDocument/2006/relationships/hyperlink" Target="https://www.youtube.com/channel/UCJ5dVwsCLKlWuOZyi7WDwfw" TargetMode="External"/><Relationship Id="rId15" Type="http://schemas.openxmlformats.org/officeDocument/2006/relationships/hyperlink" Target="https://mediasmarts.ca/" TargetMode="External"/><Relationship Id="rId10" Type="http://schemas.openxmlformats.org/officeDocument/2006/relationships/hyperlink" Target="https://www.commonsense.org/education/digital-citizenship" TargetMode="External"/><Relationship Id="rId4" Type="http://schemas.openxmlformats.org/officeDocument/2006/relationships/hyperlink" Target="https://www.thetechieteacher.net/p/techie-read.html" TargetMode="External"/><Relationship Id="rId9" Type="http://schemas.openxmlformats.org/officeDocument/2006/relationships/hyperlink" Target="https://www.sd72.bc.ca/departments/librarylearningcommons_2/digitalcitizenship/Pages/default.aspx#/=" TargetMode="External"/><Relationship Id="rId14" Type="http://schemas.openxmlformats.org/officeDocument/2006/relationships/hyperlink" Target="https://www.cyberwise.org/digital-citizenship"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youtu.be/jFIeB6QT4WY" TargetMode="External"/><Relationship Id="rId1" Type="http://schemas.openxmlformats.org/officeDocument/2006/relationships/slideLayout" Target="../slideLayouts/slideLayout2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youtu.be/Vv7msr6jDU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jr.brainpop.com/artsandtechnology/technology/internetsafety/" TargetMode="Externa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6.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Going Places Safely</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K-2 Safety Lesson #2</a:t>
            </a:r>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9FCF-E919-4CFC-BCAC-86201EC5D526}"/>
              </a:ext>
            </a:extLst>
          </p:cNvPr>
          <p:cNvSpPr>
            <a:spLocks noGrp="1"/>
          </p:cNvSpPr>
          <p:nvPr>
            <p:ph type="title"/>
          </p:nvPr>
        </p:nvSpPr>
        <p:spPr>
          <a:xfrm>
            <a:off x="831850" y="842168"/>
            <a:ext cx="10515600" cy="2852737"/>
          </a:xfrm>
        </p:spPr>
        <p:txBody>
          <a:bodyPr/>
          <a:lstStyle/>
          <a:p>
            <a:r>
              <a:rPr lang="en-US" dirty="0"/>
              <a:t>Emoji Game</a:t>
            </a:r>
          </a:p>
        </p:txBody>
      </p:sp>
      <p:pic>
        <p:nvPicPr>
          <p:cNvPr id="5" name="Picture 4">
            <a:extLst>
              <a:ext uri="{FF2B5EF4-FFF2-40B4-BE49-F238E27FC236}">
                <a16:creationId xmlns:a16="http://schemas.microsoft.com/office/drawing/2014/main" id="{2E8E5BD4-B414-4AE4-8341-A9CCAFA190E7}"/>
              </a:ext>
            </a:extLst>
          </p:cNvPr>
          <p:cNvPicPr>
            <a:picLocks noChangeAspect="1"/>
          </p:cNvPicPr>
          <p:nvPr/>
        </p:nvPicPr>
        <p:blipFill>
          <a:blip r:embed="rId2"/>
          <a:stretch>
            <a:fillRect/>
          </a:stretch>
        </p:blipFill>
        <p:spPr>
          <a:xfrm>
            <a:off x="6421879" y="2810509"/>
            <a:ext cx="4239217" cy="2333951"/>
          </a:xfrm>
          <a:prstGeom prst="rect">
            <a:avLst/>
          </a:prstGeom>
        </p:spPr>
      </p:pic>
      <p:pic>
        <p:nvPicPr>
          <p:cNvPr id="7" name="Graphic 6" descr="Badge Question Mark with solid fill">
            <a:hlinkClick r:id="rId3"/>
            <a:extLst>
              <a:ext uri="{FF2B5EF4-FFF2-40B4-BE49-F238E27FC236}">
                <a16:creationId xmlns:a16="http://schemas.microsoft.com/office/drawing/2014/main" id="{304D4378-DB68-4B78-BE63-A8456FF58B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7370" y="5330831"/>
            <a:ext cx="612769" cy="612769"/>
          </a:xfrm>
          <a:prstGeom prst="rect">
            <a:avLst/>
          </a:prstGeom>
        </p:spPr>
      </p:pic>
      <p:sp>
        <p:nvSpPr>
          <p:cNvPr id="8" name="TextBox 7">
            <a:extLst>
              <a:ext uri="{FF2B5EF4-FFF2-40B4-BE49-F238E27FC236}">
                <a16:creationId xmlns:a16="http://schemas.microsoft.com/office/drawing/2014/main" id="{BF433855-77D1-45E1-AA59-EC6E8A6A1C55}"/>
              </a:ext>
            </a:extLst>
          </p:cNvPr>
          <p:cNvSpPr txBox="1"/>
          <p:nvPr/>
        </p:nvSpPr>
        <p:spPr>
          <a:xfrm>
            <a:off x="8708624" y="5478580"/>
            <a:ext cx="1913861" cy="369332"/>
          </a:xfrm>
          <a:prstGeom prst="rect">
            <a:avLst/>
          </a:prstGeom>
          <a:noFill/>
        </p:spPr>
        <p:txBody>
          <a:bodyPr wrap="square" rtlCol="0">
            <a:spAutoFit/>
          </a:bodyPr>
          <a:lstStyle/>
          <a:p>
            <a:r>
              <a:rPr lang="en-US" dirty="0">
                <a:hlinkClick r:id="rId3"/>
              </a:rPr>
              <a:t>List of scenarios</a:t>
            </a:r>
            <a:endParaRPr lang="en-US" dirty="0"/>
          </a:p>
        </p:txBody>
      </p:sp>
      <p:sp>
        <p:nvSpPr>
          <p:cNvPr id="6" name="Text Placeholder 5">
            <a:extLst>
              <a:ext uri="{FF2B5EF4-FFF2-40B4-BE49-F238E27FC236}">
                <a16:creationId xmlns:a16="http://schemas.microsoft.com/office/drawing/2014/main" id="{EC2EF9D3-15BB-4268-8D23-A1B72E4D4FC3}"/>
              </a:ext>
            </a:extLst>
          </p:cNvPr>
          <p:cNvSpPr>
            <a:spLocks noGrp="1"/>
          </p:cNvSpPr>
          <p:nvPr>
            <p:ph type="body" idx="1"/>
          </p:nvPr>
        </p:nvSpPr>
        <p:spPr>
          <a:xfrm>
            <a:off x="994702" y="3694905"/>
            <a:ext cx="4775420" cy="1500187"/>
          </a:xfrm>
        </p:spPr>
        <p:txBody>
          <a:bodyPr/>
          <a:lstStyle/>
          <a:p>
            <a:r>
              <a:rPr lang="en-US" dirty="0" err="1"/>
              <a:t>Colour</a:t>
            </a:r>
            <a:r>
              <a:rPr lang="en-US" dirty="0"/>
              <a:t> each emoji appropriately.  THEN, listen to what is being read to you and hold up the correct emoji for what you would do.</a:t>
            </a:r>
          </a:p>
          <a:p>
            <a:endParaRPr lang="en-US" dirty="0"/>
          </a:p>
        </p:txBody>
      </p:sp>
      <p:pic>
        <p:nvPicPr>
          <p:cNvPr id="10" name="Graphic 9" descr="Document with solid fill">
            <a:hlinkClick r:id="rId6"/>
            <a:extLst>
              <a:ext uri="{FF2B5EF4-FFF2-40B4-BE49-F238E27FC236}">
                <a16:creationId xmlns:a16="http://schemas.microsoft.com/office/drawing/2014/main" id="{C8EBD0C0-B2B0-49D3-AF13-A6E9FF8C38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35" y="5289635"/>
            <a:ext cx="695159" cy="695159"/>
          </a:xfrm>
          <a:prstGeom prst="rect">
            <a:avLst/>
          </a:prstGeom>
        </p:spPr>
      </p:pic>
      <p:sp>
        <p:nvSpPr>
          <p:cNvPr id="11" name="TextBox 10">
            <a:extLst>
              <a:ext uri="{FF2B5EF4-FFF2-40B4-BE49-F238E27FC236}">
                <a16:creationId xmlns:a16="http://schemas.microsoft.com/office/drawing/2014/main" id="{853A7959-7E6A-42B1-AF12-47A7F0876EA5}"/>
              </a:ext>
            </a:extLst>
          </p:cNvPr>
          <p:cNvSpPr txBox="1"/>
          <p:nvPr/>
        </p:nvSpPr>
        <p:spPr>
          <a:xfrm>
            <a:off x="1917094" y="5571855"/>
            <a:ext cx="2546208" cy="369332"/>
          </a:xfrm>
          <a:prstGeom prst="rect">
            <a:avLst/>
          </a:prstGeom>
          <a:noFill/>
        </p:spPr>
        <p:txBody>
          <a:bodyPr wrap="square" rtlCol="0">
            <a:spAutoFit/>
          </a:bodyPr>
          <a:lstStyle/>
          <a:p>
            <a:r>
              <a:rPr lang="en-US" dirty="0">
                <a:hlinkClick r:id="rId6"/>
              </a:rPr>
              <a:t>Emoji </a:t>
            </a:r>
            <a:r>
              <a:rPr lang="en-US" dirty="0" err="1">
                <a:hlinkClick r:id="rId6"/>
              </a:rPr>
              <a:t>Colouring</a:t>
            </a:r>
            <a:r>
              <a:rPr lang="en-US" dirty="0">
                <a:hlinkClick r:id="rId6"/>
              </a:rPr>
              <a:t> Sheet</a:t>
            </a:r>
            <a:endParaRPr lang="en-US" dirty="0"/>
          </a:p>
        </p:txBody>
      </p:sp>
    </p:spTree>
    <p:extLst>
      <p:ext uri="{BB962C8B-B14F-4D97-AF65-F5344CB8AC3E}">
        <p14:creationId xmlns:p14="http://schemas.microsoft.com/office/powerpoint/2010/main" val="91047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CB72-3AB1-453F-837C-0E24758178F4}"/>
              </a:ext>
            </a:extLst>
          </p:cNvPr>
          <p:cNvSpPr>
            <a:spLocks noGrp="1"/>
          </p:cNvSpPr>
          <p:nvPr>
            <p:ph type="title"/>
          </p:nvPr>
        </p:nvSpPr>
        <p:spPr>
          <a:xfrm>
            <a:off x="431271" y="466725"/>
            <a:ext cx="10515600" cy="1325563"/>
          </a:xfrm>
        </p:spPr>
        <p:txBody>
          <a:bodyPr>
            <a:normAutofit fontScale="90000"/>
          </a:bodyPr>
          <a:lstStyle/>
          <a:p>
            <a:r>
              <a:rPr lang="en-US" dirty="0"/>
              <a:t>ACQUIRE</a:t>
            </a:r>
            <a:br>
              <a:rPr lang="en-US" dirty="0"/>
            </a:br>
            <a:r>
              <a:rPr lang="en-US" dirty="0">
                <a:solidFill>
                  <a:srgbClr val="ED1C24"/>
                </a:solidFill>
              </a:rPr>
              <a:t>SMART </a:t>
            </a:r>
            <a:br>
              <a:rPr lang="en-US" dirty="0">
                <a:solidFill>
                  <a:srgbClr val="ED1C24"/>
                </a:solidFill>
              </a:rPr>
            </a:br>
            <a:r>
              <a:rPr lang="en-US" dirty="0">
                <a:solidFill>
                  <a:srgbClr val="ED1C24"/>
                </a:solidFill>
              </a:rPr>
              <a:t>ACRONYM</a:t>
            </a:r>
          </a:p>
        </p:txBody>
      </p:sp>
      <p:sp>
        <p:nvSpPr>
          <p:cNvPr id="3" name="Content Placeholder 2">
            <a:extLst>
              <a:ext uri="{FF2B5EF4-FFF2-40B4-BE49-F238E27FC236}">
                <a16:creationId xmlns:a16="http://schemas.microsoft.com/office/drawing/2014/main" id="{850BEC5B-61C5-441A-80A9-5A21BE780B79}"/>
              </a:ext>
            </a:extLst>
          </p:cNvPr>
          <p:cNvSpPr>
            <a:spLocks noGrp="1"/>
          </p:cNvSpPr>
          <p:nvPr>
            <p:ph idx="1"/>
          </p:nvPr>
        </p:nvSpPr>
        <p:spPr>
          <a:xfrm>
            <a:off x="257176" y="1690688"/>
            <a:ext cx="466724" cy="3367088"/>
          </a:xfrm>
        </p:spPr>
        <p:txBody>
          <a:bodyPr>
            <a:normAutofit/>
          </a:bodyPr>
          <a:lstStyle/>
          <a:p>
            <a:pPr marL="0" indent="0">
              <a:buNone/>
            </a:pPr>
            <a:endParaRPr lang="en-US" dirty="0"/>
          </a:p>
          <a:p>
            <a:pPr marL="0" indent="0">
              <a:buNone/>
            </a:pPr>
            <a:r>
              <a:rPr lang="en-US" b="1" dirty="0">
                <a:solidFill>
                  <a:srgbClr val="ED1C24"/>
                </a:solidFill>
              </a:rPr>
              <a:t>S</a:t>
            </a:r>
          </a:p>
          <a:p>
            <a:pPr marL="0" indent="0">
              <a:buNone/>
            </a:pPr>
            <a:r>
              <a:rPr lang="en-US" b="1" dirty="0">
                <a:solidFill>
                  <a:srgbClr val="ED1C24"/>
                </a:solidFill>
              </a:rPr>
              <a:t>M</a:t>
            </a:r>
          </a:p>
          <a:p>
            <a:pPr marL="0" indent="0">
              <a:buNone/>
            </a:pPr>
            <a:r>
              <a:rPr lang="en-US" b="1" dirty="0">
                <a:solidFill>
                  <a:srgbClr val="ED1C24"/>
                </a:solidFill>
              </a:rPr>
              <a:t>A</a:t>
            </a:r>
          </a:p>
          <a:p>
            <a:pPr marL="0" indent="0">
              <a:buNone/>
            </a:pPr>
            <a:r>
              <a:rPr lang="en-US" b="1" dirty="0">
                <a:solidFill>
                  <a:srgbClr val="ED1C24"/>
                </a:solidFill>
              </a:rPr>
              <a:t>R</a:t>
            </a:r>
          </a:p>
          <a:p>
            <a:pPr marL="0" indent="0">
              <a:buNone/>
            </a:pPr>
            <a:r>
              <a:rPr lang="en-US" b="1" dirty="0">
                <a:solidFill>
                  <a:srgbClr val="ED1C24"/>
                </a:solidFill>
              </a:rPr>
              <a:t>T</a:t>
            </a:r>
          </a:p>
        </p:txBody>
      </p:sp>
      <p:pic>
        <p:nvPicPr>
          <p:cNvPr id="5" name="Picture 4" descr="A picture containing diagram&#10;&#10;Description automatically generated">
            <a:extLst>
              <a:ext uri="{FF2B5EF4-FFF2-40B4-BE49-F238E27FC236}">
                <a16:creationId xmlns:a16="http://schemas.microsoft.com/office/drawing/2014/main" id="{0CDEA371-1710-4705-BD4D-BED405A43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037" y="266171"/>
            <a:ext cx="6985000" cy="4980305"/>
          </a:xfrm>
          <a:prstGeom prst="rect">
            <a:avLst/>
          </a:prstGeom>
        </p:spPr>
      </p:pic>
      <p:sp>
        <p:nvSpPr>
          <p:cNvPr id="6" name="TextBox 5">
            <a:extLst>
              <a:ext uri="{FF2B5EF4-FFF2-40B4-BE49-F238E27FC236}">
                <a16:creationId xmlns:a16="http://schemas.microsoft.com/office/drawing/2014/main" id="{28889CCF-C13A-4C80-AAF2-76312E4CB271}"/>
              </a:ext>
            </a:extLst>
          </p:cNvPr>
          <p:cNvSpPr txBox="1"/>
          <p:nvPr/>
        </p:nvSpPr>
        <p:spPr>
          <a:xfrm>
            <a:off x="781050" y="2250847"/>
            <a:ext cx="2742271" cy="2246769"/>
          </a:xfrm>
          <a:prstGeom prst="rect">
            <a:avLst/>
          </a:prstGeom>
          <a:noFill/>
        </p:spPr>
        <p:txBody>
          <a:bodyPr wrap="square" rtlCol="0">
            <a:spAutoFit/>
          </a:bodyPr>
          <a:lstStyle/>
          <a:p>
            <a:r>
              <a:rPr lang="en-US" sz="2800" dirty="0">
                <a:solidFill>
                  <a:srgbClr val="00B0D7"/>
                </a:solidFill>
                <a:latin typeface="TheSans B5 Plain" pitchFamily="50" charset="0"/>
              </a:rPr>
              <a:t>S</a:t>
            </a:r>
            <a:r>
              <a:rPr lang="en-US" sz="2800" dirty="0">
                <a:latin typeface="TheSans B5 Plain" pitchFamily="50" charset="0"/>
              </a:rPr>
              <a:t>tay safe</a:t>
            </a:r>
          </a:p>
          <a:p>
            <a:r>
              <a:rPr lang="en-US" sz="2800" dirty="0">
                <a:latin typeface="TheSans B5 Plain" pitchFamily="50" charset="0"/>
              </a:rPr>
              <a:t>Don’t </a:t>
            </a:r>
            <a:r>
              <a:rPr lang="en-US" sz="2800" dirty="0">
                <a:solidFill>
                  <a:srgbClr val="00B0D7"/>
                </a:solidFill>
                <a:latin typeface="TheSans B5 Plain" pitchFamily="50" charset="0"/>
              </a:rPr>
              <a:t>M</a:t>
            </a:r>
            <a:r>
              <a:rPr lang="en-US" sz="2800" dirty="0">
                <a:latin typeface="TheSans B5 Plain" pitchFamily="50" charset="0"/>
              </a:rPr>
              <a:t>eet up</a:t>
            </a:r>
          </a:p>
          <a:p>
            <a:r>
              <a:rPr lang="en-US" sz="2800" dirty="0">
                <a:solidFill>
                  <a:srgbClr val="00B0D7"/>
                </a:solidFill>
                <a:latin typeface="TheSans B5 Plain" pitchFamily="50" charset="0"/>
              </a:rPr>
              <a:t>A</a:t>
            </a:r>
            <a:r>
              <a:rPr lang="en-US" sz="2800" dirty="0">
                <a:latin typeface="TheSans B5 Plain" pitchFamily="50" charset="0"/>
              </a:rPr>
              <a:t>ccepting Files</a:t>
            </a:r>
          </a:p>
          <a:p>
            <a:r>
              <a:rPr lang="en-US" sz="2800" dirty="0">
                <a:solidFill>
                  <a:srgbClr val="00B0D7"/>
                </a:solidFill>
                <a:latin typeface="TheSans B5 Plain" pitchFamily="50" charset="0"/>
              </a:rPr>
              <a:t>R</a:t>
            </a:r>
            <a:r>
              <a:rPr lang="en-US" sz="2800" dirty="0">
                <a:latin typeface="TheSans B5 Plain" pitchFamily="50" charset="0"/>
              </a:rPr>
              <a:t>eliable</a:t>
            </a:r>
          </a:p>
          <a:p>
            <a:r>
              <a:rPr lang="en-US" sz="2800" dirty="0">
                <a:solidFill>
                  <a:srgbClr val="00B0D7"/>
                </a:solidFill>
                <a:latin typeface="TheSans B5 Plain" pitchFamily="50" charset="0"/>
              </a:rPr>
              <a:t>T</a:t>
            </a:r>
            <a:r>
              <a:rPr lang="en-US" sz="2800" dirty="0">
                <a:latin typeface="TheSans B5 Plain" pitchFamily="50" charset="0"/>
              </a:rPr>
              <a:t>ell Someone</a:t>
            </a:r>
          </a:p>
        </p:txBody>
      </p:sp>
      <p:sp>
        <p:nvSpPr>
          <p:cNvPr id="7" name="TextBox 6">
            <a:extLst>
              <a:ext uri="{FF2B5EF4-FFF2-40B4-BE49-F238E27FC236}">
                <a16:creationId xmlns:a16="http://schemas.microsoft.com/office/drawing/2014/main" id="{0843CCF9-A6E2-4E75-834D-C929B5352B8D}"/>
              </a:ext>
            </a:extLst>
          </p:cNvPr>
          <p:cNvSpPr txBox="1"/>
          <p:nvPr/>
        </p:nvSpPr>
        <p:spPr>
          <a:xfrm>
            <a:off x="321733" y="4705647"/>
            <a:ext cx="2912534" cy="923330"/>
          </a:xfrm>
          <a:prstGeom prst="rect">
            <a:avLst/>
          </a:prstGeom>
          <a:noFill/>
        </p:spPr>
        <p:txBody>
          <a:bodyPr wrap="square" rtlCol="0">
            <a:spAutoFit/>
          </a:bodyPr>
          <a:lstStyle/>
          <a:p>
            <a:r>
              <a:rPr lang="en-US" dirty="0"/>
              <a:t>Use the SMART acronym when encountering scenarios on the internet.</a:t>
            </a:r>
          </a:p>
        </p:txBody>
      </p:sp>
      <p:sp>
        <p:nvSpPr>
          <p:cNvPr id="8" name="TextBox 7">
            <a:extLst>
              <a:ext uri="{FF2B5EF4-FFF2-40B4-BE49-F238E27FC236}">
                <a16:creationId xmlns:a16="http://schemas.microsoft.com/office/drawing/2014/main" id="{C1A546A2-D560-4008-B59B-6075A0ECFC9A}"/>
              </a:ext>
            </a:extLst>
          </p:cNvPr>
          <p:cNvSpPr txBox="1"/>
          <p:nvPr/>
        </p:nvSpPr>
        <p:spPr>
          <a:xfrm>
            <a:off x="4232803" y="5347035"/>
            <a:ext cx="7874529" cy="923330"/>
          </a:xfrm>
          <a:prstGeom prst="rect">
            <a:avLst/>
          </a:prstGeom>
          <a:noFill/>
        </p:spPr>
        <p:txBody>
          <a:bodyPr wrap="square" rtlCol="0">
            <a:spAutoFit/>
          </a:bodyPr>
          <a:lstStyle/>
          <a:p>
            <a:r>
              <a:rPr lang="en-US" dirty="0"/>
              <a:t>Discuss this with the students.  Have them think about what this would look like if they don’t know what each of the letters represent.  They could even develop their own ACRONYM that they might remember better.</a:t>
            </a:r>
          </a:p>
        </p:txBody>
      </p:sp>
    </p:spTree>
    <p:extLst>
      <p:ext uri="{BB962C8B-B14F-4D97-AF65-F5344CB8AC3E}">
        <p14:creationId xmlns:p14="http://schemas.microsoft.com/office/powerpoint/2010/main" val="354058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6738-8222-4237-9B25-4C799E8E2155}"/>
              </a:ext>
            </a:extLst>
          </p:cNvPr>
          <p:cNvSpPr>
            <a:spLocks noGrp="1"/>
          </p:cNvSpPr>
          <p:nvPr>
            <p:ph type="title"/>
          </p:nvPr>
        </p:nvSpPr>
        <p:spPr/>
        <p:txBody>
          <a:bodyPr/>
          <a:lstStyle/>
          <a:p>
            <a:r>
              <a:rPr lang="en-US" dirty="0"/>
              <a:t>Apply - Create</a:t>
            </a:r>
          </a:p>
        </p:txBody>
      </p:sp>
      <p:sp>
        <p:nvSpPr>
          <p:cNvPr id="3" name="Content Placeholder 2">
            <a:extLst>
              <a:ext uri="{FF2B5EF4-FFF2-40B4-BE49-F238E27FC236}">
                <a16:creationId xmlns:a16="http://schemas.microsoft.com/office/drawing/2014/main" id="{47585431-DE7B-4E17-B61A-93DF70306888}"/>
              </a:ext>
            </a:extLst>
          </p:cNvPr>
          <p:cNvSpPr>
            <a:spLocks noGrp="1"/>
          </p:cNvSpPr>
          <p:nvPr>
            <p:ph idx="1"/>
          </p:nvPr>
        </p:nvSpPr>
        <p:spPr>
          <a:xfrm>
            <a:off x="538960" y="1825625"/>
            <a:ext cx="4914189" cy="2009775"/>
          </a:xfrm>
        </p:spPr>
        <p:txBody>
          <a:bodyPr/>
          <a:lstStyle/>
          <a:p>
            <a:r>
              <a:rPr lang="en-US" dirty="0"/>
              <a:t>The SMART acronym may be difficult for very young children to remember.  Create a visual poster with the acronym written across the top to help remind the young user what each of the letters represent.</a:t>
            </a:r>
          </a:p>
        </p:txBody>
      </p:sp>
      <p:sp>
        <p:nvSpPr>
          <p:cNvPr id="4" name="Slide Number Placeholder 3">
            <a:extLst>
              <a:ext uri="{FF2B5EF4-FFF2-40B4-BE49-F238E27FC236}">
                <a16:creationId xmlns:a16="http://schemas.microsoft.com/office/drawing/2014/main" id="{7EC11727-917A-4549-ADDD-75422B889C69}"/>
              </a:ext>
            </a:extLst>
          </p:cNvPr>
          <p:cNvSpPr>
            <a:spLocks noGrp="1"/>
          </p:cNvSpPr>
          <p:nvPr>
            <p:ph type="sldNum" sz="quarter" idx="12"/>
          </p:nvPr>
        </p:nvSpPr>
        <p:spPr/>
        <p:txBody>
          <a:bodyPr/>
          <a:lstStyle/>
          <a:p>
            <a:fld id="{9EC71654-96A5-4280-94F3-931C61A9F92C}" type="slidenum">
              <a:rPr lang="en-US" noProof="0" smtClean="0"/>
              <a:pPr/>
              <a:t>12</a:t>
            </a:fld>
            <a:endParaRPr lang="en-US" noProof="0"/>
          </a:p>
        </p:txBody>
      </p:sp>
      <p:pic>
        <p:nvPicPr>
          <p:cNvPr id="7" name="Picture Placeholder 6" descr="A picture containing diagram&#10;&#10;Description automatically generated">
            <a:extLst>
              <a:ext uri="{FF2B5EF4-FFF2-40B4-BE49-F238E27FC236}">
                <a16:creationId xmlns:a16="http://schemas.microsoft.com/office/drawing/2014/main" id="{3CCB47F2-0581-4DB7-B702-156C1954F52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350" r="14350"/>
          <a:stretch>
            <a:fillRect/>
          </a:stretch>
        </p:blipFill>
        <p:spPr/>
      </p:pic>
      <p:pic>
        <p:nvPicPr>
          <p:cNvPr id="8" name="Graphic 7" descr="Document with solid fill">
            <a:hlinkClick r:id="rId3"/>
            <a:extLst>
              <a:ext uri="{FF2B5EF4-FFF2-40B4-BE49-F238E27FC236}">
                <a16:creationId xmlns:a16="http://schemas.microsoft.com/office/drawing/2014/main" id="{85750770-6294-45A1-AA2D-8A87B4C370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938" y="5036004"/>
            <a:ext cx="914400" cy="914400"/>
          </a:xfrm>
          <a:prstGeom prst="rect">
            <a:avLst/>
          </a:prstGeom>
        </p:spPr>
      </p:pic>
      <p:sp>
        <p:nvSpPr>
          <p:cNvPr id="9" name="TextBox 8">
            <a:extLst>
              <a:ext uri="{FF2B5EF4-FFF2-40B4-BE49-F238E27FC236}">
                <a16:creationId xmlns:a16="http://schemas.microsoft.com/office/drawing/2014/main" id="{05288A53-07D3-4C5A-9AD7-C4DE2B22EABA}"/>
              </a:ext>
            </a:extLst>
          </p:cNvPr>
          <p:cNvSpPr txBox="1"/>
          <p:nvPr/>
        </p:nvSpPr>
        <p:spPr>
          <a:xfrm>
            <a:off x="1549400" y="5334000"/>
            <a:ext cx="2675467" cy="369332"/>
          </a:xfrm>
          <a:prstGeom prst="rect">
            <a:avLst/>
          </a:prstGeom>
          <a:noFill/>
        </p:spPr>
        <p:txBody>
          <a:bodyPr wrap="square" rtlCol="0">
            <a:spAutoFit/>
          </a:bodyPr>
          <a:lstStyle/>
          <a:p>
            <a:r>
              <a:rPr lang="en-US" dirty="0">
                <a:hlinkClick r:id="rId3"/>
              </a:rPr>
              <a:t>SMART poster</a:t>
            </a:r>
            <a:endParaRPr lang="en-US" dirty="0"/>
          </a:p>
        </p:txBody>
      </p:sp>
    </p:spTree>
    <p:extLst>
      <p:ext uri="{BB962C8B-B14F-4D97-AF65-F5344CB8AC3E}">
        <p14:creationId xmlns:p14="http://schemas.microsoft.com/office/powerpoint/2010/main" val="359317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0914-678C-4743-B991-8C960E88955D}"/>
              </a:ext>
            </a:extLst>
          </p:cNvPr>
          <p:cNvSpPr>
            <a:spLocks noGrp="1"/>
          </p:cNvSpPr>
          <p:nvPr>
            <p:ph type="title"/>
          </p:nvPr>
        </p:nvSpPr>
        <p:spPr>
          <a:xfrm>
            <a:off x="225236" y="1033353"/>
            <a:ext cx="4966874" cy="742895"/>
          </a:xfrm>
        </p:spPr>
        <p:txBody>
          <a:bodyPr>
            <a:normAutofit fontScale="90000"/>
          </a:bodyPr>
          <a:lstStyle/>
          <a:p>
            <a:r>
              <a:rPr lang="en-US" dirty="0"/>
              <a:t>Additional Resources</a:t>
            </a:r>
          </a:p>
        </p:txBody>
      </p:sp>
      <p:graphicFrame>
        <p:nvGraphicFramePr>
          <p:cNvPr id="3" name="Table 3">
            <a:extLst>
              <a:ext uri="{FF2B5EF4-FFF2-40B4-BE49-F238E27FC236}">
                <a16:creationId xmlns:a16="http://schemas.microsoft.com/office/drawing/2014/main" id="{83469641-9B2A-F14D-B50F-94718CE84078}"/>
              </a:ext>
            </a:extLst>
          </p:cNvPr>
          <p:cNvGraphicFramePr>
            <a:graphicFrameLocks noGrp="1"/>
          </p:cNvGraphicFramePr>
          <p:nvPr/>
        </p:nvGraphicFramePr>
        <p:xfrm>
          <a:off x="1292774" y="2237740"/>
          <a:ext cx="8804163" cy="2656840"/>
        </p:xfrm>
        <a:graphic>
          <a:graphicData uri="http://schemas.openxmlformats.org/drawingml/2006/table">
            <a:tbl>
              <a:tblPr firstRow="1" bandRow="1">
                <a:tableStyleId>{5C22544A-7EE6-4342-B048-85BDC9FD1C3A}</a:tableStyleId>
              </a:tblPr>
              <a:tblGrid>
                <a:gridCol w="2934721">
                  <a:extLst>
                    <a:ext uri="{9D8B030D-6E8A-4147-A177-3AD203B41FA5}">
                      <a16:colId xmlns:a16="http://schemas.microsoft.com/office/drawing/2014/main" val="3742494009"/>
                    </a:ext>
                  </a:extLst>
                </a:gridCol>
                <a:gridCol w="2934721">
                  <a:extLst>
                    <a:ext uri="{9D8B030D-6E8A-4147-A177-3AD203B41FA5}">
                      <a16:colId xmlns:a16="http://schemas.microsoft.com/office/drawing/2014/main" val="68183839"/>
                    </a:ext>
                  </a:extLst>
                </a:gridCol>
                <a:gridCol w="2934721">
                  <a:extLst>
                    <a:ext uri="{9D8B030D-6E8A-4147-A177-3AD203B41FA5}">
                      <a16:colId xmlns:a16="http://schemas.microsoft.com/office/drawing/2014/main" val="2491332895"/>
                    </a:ext>
                  </a:extLst>
                </a:gridCol>
              </a:tblGrid>
              <a:tr h="370840">
                <a:tc>
                  <a:txBody>
                    <a:bodyPr/>
                    <a:lstStyle/>
                    <a:p>
                      <a:r>
                        <a:rPr lang="en-US" dirty="0"/>
                        <a:t>Books</a:t>
                      </a:r>
                    </a:p>
                  </a:txBody>
                  <a:tcPr>
                    <a:solidFill>
                      <a:srgbClr val="ED1C24"/>
                    </a:solidFill>
                  </a:tcPr>
                </a:tc>
                <a:tc>
                  <a:txBody>
                    <a:bodyPr/>
                    <a:lstStyle/>
                    <a:p>
                      <a:r>
                        <a:rPr lang="en-US" dirty="0"/>
                        <a:t>Videos</a:t>
                      </a:r>
                    </a:p>
                  </a:txBody>
                  <a:tcPr>
                    <a:solidFill>
                      <a:srgbClr val="ED1C24"/>
                    </a:solidFill>
                  </a:tcPr>
                </a:tc>
                <a:tc>
                  <a:txBody>
                    <a:bodyPr/>
                    <a:lstStyle/>
                    <a:p>
                      <a:r>
                        <a:rPr lang="en-US" dirty="0"/>
                        <a:t>Teacher Resources</a:t>
                      </a:r>
                    </a:p>
                  </a:txBody>
                  <a:tcPr>
                    <a:solidFill>
                      <a:srgbClr val="ED1C24"/>
                    </a:solidFill>
                  </a:tcPr>
                </a:tc>
                <a:extLst>
                  <a:ext uri="{0D108BD9-81ED-4DB2-BD59-A6C34878D82A}">
                    <a16:rowId xmlns:a16="http://schemas.microsoft.com/office/drawing/2014/main" val="2029594995"/>
                  </a:ext>
                </a:extLst>
              </a:tr>
              <a:tr h="370840">
                <a:tc>
                  <a:txBody>
                    <a:bodyPr/>
                    <a:lstStyle/>
                    <a:p>
                      <a:pPr marL="285750" indent="-285750">
                        <a:buFont typeface="Arial" panose="020B0604020202020204" pitchFamily="34" charset="0"/>
                        <a:buChar char="•"/>
                      </a:pPr>
                      <a:r>
                        <a:rPr lang="en-US" dirty="0">
                          <a:hlinkClick r:id="rId2"/>
                        </a:rPr>
                        <a:t>30 Technology Books for Kids</a:t>
                      </a:r>
                      <a:endParaRPr lang="en-US" dirty="0"/>
                    </a:p>
                    <a:p>
                      <a:pPr marL="285750" indent="-285750">
                        <a:buFont typeface="Arial" panose="020B0604020202020204" pitchFamily="34" charset="0"/>
                        <a:buChar char="•"/>
                      </a:pPr>
                      <a:r>
                        <a:rPr lang="en-US" dirty="0">
                          <a:hlinkClick r:id="rId3"/>
                        </a:rPr>
                        <a:t>Curated List of Digital Citizenship Resource Books</a:t>
                      </a:r>
                      <a:endParaRPr lang="en-US" dirty="0"/>
                    </a:p>
                    <a:p>
                      <a:pPr marL="285750" indent="-285750">
                        <a:buFont typeface="Arial" panose="020B0604020202020204" pitchFamily="34" charset="0"/>
                        <a:buChar char="•"/>
                      </a:pPr>
                      <a:r>
                        <a:rPr lang="en-US" dirty="0">
                          <a:hlinkClick r:id="rId4"/>
                        </a:rPr>
                        <a:t>The “Techie Teacher” top Tech Books </a:t>
                      </a:r>
                      <a:r>
                        <a:rPr lang="en-US" dirty="0"/>
                        <a:t>(view in Edge)</a:t>
                      </a:r>
                    </a:p>
                    <a:p>
                      <a:endParaRPr lang="en-US" dirty="0"/>
                    </a:p>
                  </a:txBody>
                  <a:tcPr>
                    <a:solidFill>
                      <a:schemeClr val="accent3">
                        <a:lumMod val="20000"/>
                        <a:lumOff val="80000"/>
                      </a:schemeClr>
                    </a:solidFill>
                  </a:tcPr>
                </a:tc>
                <a:tc>
                  <a:txBody>
                    <a:bodyPr/>
                    <a:lstStyle/>
                    <a:p>
                      <a:pPr marL="285750" indent="-285750">
                        <a:buFont typeface="Arial" panose="020B0604020202020204" pitchFamily="34" charset="0"/>
                        <a:buChar char="•"/>
                      </a:pPr>
                      <a:r>
                        <a:rPr lang="en-US" dirty="0">
                          <a:hlinkClick r:id="rId5"/>
                        </a:rPr>
                        <a:t>Brain Pop Jr</a:t>
                      </a:r>
                      <a:endParaRPr lang="en-US" dirty="0"/>
                    </a:p>
                    <a:p>
                      <a:pPr marL="285750" indent="-285750">
                        <a:buFont typeface="Arial" panose="020B0604020202020204" pitchFamily="34" charset="0"/>
                        <a:buChar char="•"/>
                      </a:pPr>
                      <a:r>
                        <a:rPr lang="en-US" dirty="0">
                          <a:hlinkClick r:id="rId6"/>
                        </a:rPr>
                        <a:t>Common Sense Media</a:t>
                      </a:r>
                      <a:endParaRPr lang="en-US" dirty="0"/>
                    </a:p>
                    <a:p>
                      <a:pPr marL="285750" indent="-285750">
                        <a:buFont typeface="Arial" panose="020B0604020202020204" pitchFamily="34" charset="0"/>
                        <a:buChar char="•"/>
                      </a:pPr>
                      <a:r>
                        <a:rPr lang="en-US" dirty="0">
                          <a:hlinkClick r:id="rId7"/>
                        </a:rPr>
                        <a:t>Net Safe Utah</a:t>
                      </a:r>
                      <a:endParaRPr lang="en-US" dirty="0"/>
                    </a:p>
                    <a:p>
                      <a:pPr marL="285750" indent="-285750">
                        <a:buFont typeface="Arial" panose="020B0604020202020204" pitchFamily="34" charset="0"/>
                        <a:buChar char="•"/>
                      </a:pPr>
                      <a:r>
                        <a:rPr lang="en-US" dirty="0">
                          <a:hlinkClick r:id="rId8"/>
                        </a:rPr>
                        <a:t>Net </a:t>
                      </a:r>
                      <a:r>
                        <a:rPr lang="en-US" dirty="0" err="1">
                          <a:hlinkClick r:id="rId8"/>
                        </a:rPr>
                        <a:t>Smartz</a:t>
                      </a:r>
                      <a:endParaRPr lang="en-US" dirty="0"/>
                    </a:p>
                  </a:txBody>
                  <a:tcPr>
                    <a:solidFill>
                      <a:schemeClr val="accent3">
                        <a:lumMod val="20000"/>
                        <a:lumOff val="80000"/>
                      </a:schemeClr>
                    </a:solidFill>
                  </a:tcPr>
                </a:tc>
                <a:tc>
                  <a:txBody>
                    <a:bodyPr/>
                    <a:lstStyle/>
                    <a:p>
                      <a:pPr marL="285750" indent="-285750">
                        <a:buFont typeface="Arial" panose="020B0604020202020204" pitchFamily="34" charset="0"/>
                        <a:buChar char="•"/>
                      </a:pPr>
                      <a:r>
                        <a:rPr lang="en-US" dirty="0">
                          <a:hlinkClick r:id="rId9"/>
                        </a:rPr>
                        <a:t>SD72 Learning Commons</a:t>
                      </a:r>
                      <a:endParaRPr lang="en-US" dirty="0">
                        <a:hlinkClick r:id="" action="ppaction://noaction"/>
                      </a:endParaRPr>
                    </a:p>
                    <a:p>
                      <a:pPr marL="285750" indent="-285750">
                        <a:buFont typeface="Arial" panose="020B0604020202020204" pitchFamily="34" charset="0"/>
                        <a:buChar char="•"/>
                      </a:pPr>
                      <a:r>
                        <a:rPr lang="en-US" dirty="0">
                          <a:hlinkClick r:id="" action="ppaction://noaction"/>
                        </a:rPr>
                        <a:t>Brain Pop Jr</a:t>
                      </a:r>
                      <a:endParaRPr lang="en-US" dirty="0"/>
                    </a:p>
                    <a:p>
                      <a:pPr marL="285750" indent="-285750">
                        <a:buFont typeface="Arial" panose="020B0604020202020204" pitchFamily="34" charset="0"/>
                        <a:buChar char="•"/>
                      </a:pPr>
                      <a:r>
                        <a:rPr lang="en-US" dirty="0">
                          <a:hlinkClick r:id="rId10"/>
                        </a:rPr>
                        <a:t>Common Sense Education</a:t>
                      </a:r>
                      <a:endParaRPr lang="en-US" dirty="0"/>
                    </a:p>
                    <a:p>
                      <a:pPr marL="285750" indent="-285750">
                        <a:buFont typeface="Arial" panose="020B0604020202020204" pitchFamily="34" charset="0"/>
                        <a:buChar char="•"/>
                      </a:pPr>
                      <a:r>
                        <a:rPr lang="en-US" dirty="0">
                          <a:hlinkClick r:id="rId11"/>
                        </a:rPr>
                        <a:t>Net Safe Utah</a:t>
                      </a:r>
                      <a:endParaRPr lang="en-US" dirty="0"/>
                    </a:p>
                    <a:p>
                      <a:pPr marL="285750" indent="-285750">
                        <a:buFont typeface="Arial" panose="020B0604020202020204" pitchFamily="34" charset="0"/>
                        <a:buChar char="•"/>
                      </a:pPr>
                      <a:r>
                        <a:rPr lang="en-US" dirty="0">
                          <a:hlinkClick r:id="rId12"/>
                        </a:rPr>
                        <a:t>Net </a:t>
                      </a:r>
                      <a:r>
                        <a:rPr lang="en-US" dirty="0" err="1">
                          <a:hlinkClick r:id="rId12"/>
                        </a:rPr>
                        <a:t>Smartz</a:t>
                      </a:r>
                      <a:endParaRPr lang="en-US" dirty="0"/>
                    </a:p>
                    <a:p>
                      <a:pPr marL="285750" indent="-285750">
                        <a:buFont typeface="Arial" panose="020B0604020202020204" pitchFamily="34" charset="0"/>
                        <a:buChar char="•"/>
                      </a:pPr>
                      <a:r>
                        <a:rPr lang="en-US" dirty="0">
                          <a:hlinkClick r:id="rId13"/>
                        </a:rPr>
                        <a:t>InCtrl</a:t>
                      </a:r>
                      <a:endParaRPr lang="en-US" dirty="0"/>
                    </a:p>
                    <a:p>
                      <a:pPr marL="285750" indent="-285750">
                        <a:buFont typeface="Arial" panose="020B0604020202020204" pitchFamily="34" charset="0"/>
                        <a:buChar char="•"/>
                      </a:pPr>
                      <a:r>
                        <a:rPr lang="en-US" dirty="0">
                          <a:hlinkClick r:id="rId14"/>
                        </a:rPr>
                        <a:t>Cyber Wise</a:t>
                      </a:r>
                      <a:endParaRPr lang="en-US" dirty="0"/>
                    </a:p>
                    <a:p>
                      <a:pPr marL="285750" indent="-285750">
                        <a:buFont typeface="Arial" panose="020B0604020202020204" pitchFamily="34" charset="0"/>
                        <a:buChar char="•"/>
                      </a:pPr>
                      <a:r>
                        <a:rPr lang="en-US" dirty="0">
                          <a:hlinkClick r:id="rId15"/>
                        </a:rPr>
                        <a:t>Media Smarts (Canadian)</a:t>
                      </a:r>
                      <a:endParaRPr lang="en-US" dirty="0"/>
                    </a:p>
                  </a:txBody>
                  <a:tcPr>
                    <a:solidFill>
                      <a:schemeClr val="accent3">
                        <a:lumMod val="20000"/>
                        <a:lumOff val="80000"/>
                      </a:schemeClr>
                    </a:solidFill>
                  </a:tcPr>
                </a:tc>
                <a:extLst>
                  <a:ext uri="{0D108BD9-81ED-4DB2-BD59-A6C34878D82A}">
                    <a16:rowId xmlns:a16="http://schemas.microsoft.com/office/drawing/2014/main" val="1412698051"/>
                  </a:ext>
                </a:extLst>
              </a:tr>
            </a:tbl>
          </a:graphicData>
        </a:graphic>
      </p:graphicFrame>
    </p:spTree>
    <p:extLst>
      <p:ext uri="{BB962C8B-B14F-4D97-AF65-F5344CB8AC3E}">
        <p14:creationId xmlns:p14="http://schemas.microsoft.com/office/powerpoint/2010/main" val="269132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339987365"/>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41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3800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9"/>
            <a:ext cx="9864271" cy="920336"/>
          </a:xfrm>
        </p:spPr>
        <p:txBody>
          <a:bodyPr/>
          <a:lstStyle/>
          <a:p>
            <a:r>
              <a:rPr lang="en-US" dirty="0">
                <a:solidFill>
                  <a:srgbClr val="ED1C24"/>
                </a:solidFill>
              </a:rPr>
              <a:t>Learning intentions </a:t>
            </a:r>
            <a:br>
              <a:rPr lang="en-US" dirty="0">
                <a:solidFill>
                  <a:srgbClr val="ED1C24"/>
                </a:solidFill>
              </a:rPr>
            </a:br>
            <a:r>
              <a:rPr lang="en-US" dirty="0">
                <a:solidFill>
                  <a:srgbClr val="ED1C24"/>
                </a:solidFill>
              </a:rPr>
              <a:t>4-1 </a:t>
            </a:r>
            <a:r>
              <a:rPr lang="en-US" cap="none" dirty="0"/>
              <a:t>How can we go places safely on the internet?</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4"/>
            <a:ext cx="3445566" cy="2699253"/>
          </a:xfrm>
        </p:spPr>
        <p:txBody>
          <a:bodyPr>
            <a:normAutofit/>
          </a:bodyPr>
          <a:lstStyle/>
          <a:p>
            <a:pPr algn="l">
              <a:buFont typeface="Arial" panose="020B0604020202020204" pitchFamily="34" charset="0"/>
              <a:buChar char="•"/>
            </a:pPr>
            <a:r>
              <a:rPr lang="en-US" sz="1600" b="0" i="0" dirty="0">
                <a:solidFill>
                  <a:srgbClr val="00B0D7"/>
                </a:solidFill>
                <a:effectLst/>
                <a:latin typeface="+mj-lt"/>
              </a:rPr>
              <a:t>Discover that the internet can be used to visit faraway places and learn new things.</a:t>
            </a:r>
          </a:p>
          <a:p>
            <a:pPr algn="l">
              <a:buFont typeface="Arial" panose="020B0604020202020204" pitchFamily="34" charset="0"/>
              <a:buChar char="•"/>
            </a:pPr>
            <a:r>
              <a:rPr lang="en-US" sz="1600" b="0" i="0" dirty="0">
                <a:solidFill>
                  <a:srgbClr val="00B0D7"/>
                </a:solidFill>
                <a:effectLst/>
                <a:latin typeface="+mj-lt"/>
              </a:rPr>
              <a:t>Compare how staying safe online is similar to staying safe in the real world.</a:t>
            </a:r>
          </a:p>
          <a:p>
            <a:pPr algn="l">
              <a:buFont typeface="Arial" panose="020B0604020202020204" pitchFamily="34" charset="0"/>
              <a:buChar char="•"/>
            </a:pPr>
            <a:r>
              <a:rPr lang="en-US" sz="1600" b="0" i="0" dirty="0">
                <a:solidFill>
                  <a:srgbClr val="00B0D7"/>
                </a:solidFill>
                <a:effectLst/>
                <a:latin typeface="+mj-lt"/>
              </a:rPr>
              <a:t>Explain rules for traveling safely on the internet.</a:t>
            </a:r>
            <a:r>
              <a:rPr lang="en-US" dirty="0">
                <a:solidFill>
                  <a:srgbClr val="00B0D7"/>
                </a:solidFill>
                <a:latin typeface="+mj-lt"/>
              </a:rPr>
              <a:t>.</a:t>
            </a:r>
          </a:p>
          <a:p>
            <a:pPr algn="l">
              <a:buFont typeface="Arial" panose="020B0604020202020204" pitchFamily="34" charset="0"/>
              <a:buChar char="•"/>
            </a:pPr>
            <a:r>
              <a:rPr lang="en-US" dirty="0">
                <a:solidFill>
                  <a:srgbClr val="00B0D7"/>
                </a:solidFill>
                <a:latin typeface="+mj-lt"/>
              </a:rPr>
              <a:t>Learn the SMART anacronym for staying safe</a:t>
            </a:r>
          </a:p>
          <a:p>
            <a:endParaRPr lang="en-US" sz="1400" dirty="0"/>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4</a:t>
            </a:fld>
            <a:endParaRPr lang="en-US"/>
          </a:p>
        </p:txBody>
      </p:sp>
      <p:pic>
        <p:nvPicPr>
          <p:cNvPr id="13" name="Picture 12">
            <a:extLst>
              <a:ext uri="{FF2B5EF4-FFF2-40B4-BE49-F238E27FC236}">
                <a16:creationId xmlns:a16="http://schemas.microsoft.com/office/drawing/2014/main" id="{606F97A0-3405-4690-A55F-1C600875ADC0}"/>
              </a:ext>
            </a:extLst>
          </p:cNvPr>
          <p:cNvPicPr>
            <a:picLocks noChangeAspect="1"/>
          </p:cNvPicPr>
          <p:nvPr/>
        </p:nvPicPr>
        <p:blipFill>
          <a:blip r:embed="rId3">
            <a:extLst>
              <a:ext uri="{28A0092B-C50C-407E-A947-70E740481C1C}">
                <a14:useLocalDpi xmlns:a14="http://schemas.microsoft.com/office/drawing/2010/main" val="0"/>
              </a:ext>
            </a:extLst>
          </a:blip>
          <a:srcRect t="2954" b="2954"/>
          <a:stretch/>
        </p:blipFill>
        <p:spPr>
          <a:xfrm>
            <a:off x="3732246" y="1520844"/>
            <a:ext cx="6935500" cy="4652815"/>
          </a:xfrm>
          <a:prstGeom prst="rect">
            <a:avLst/>
          </a:prstGeom>
        </p:spPr>
      </p:pic>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pic>
        <p:nvPicPr>
          <p:cNvPr id="65" name="Picture Placeholder 64" descr="Monitor with solid fill">
            <a:extLst>
              <a:ext uri="{FF2B5EF4-FFF2-40B4-BE49-F238E27FC236}">
                <a16:creationId xmlns:a16="http://schemas.microsoft.com/office/drawing/2014/main" id="{B310A09F-B9B9-4692-B010-01F1E0E31A97}"/>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690627" y="1988373"/>
            <a:ext cx="502873" cy="502873"/>
          </a:xfrm>
        </p:spPr>
      </p:pic>
      <p:sp>
        <p:nvSpPr>
          <p:cNvPr id="6" name="Content Placeholder 5">
            <a:extLst>
              <a:ext uri="{FF2B5EF4-FFF2-40B4-BE49-F238E27FC236}">
                <a16:creationId xmlns:a16="http://schemas.microsoft.com/office/drawing/2014/main" id="{134ACF77-6D53-402C-A61E-7DEADF9A7736}"/>
              </a:ext>
            </a:extLst>
          </p:cNvPr>
          <p:cNvSpPr>
            <a:spLocks noGrp="1"/>
          </p:cNvSpPr>
          <p:nvPr>
            <p:ph idx="15"/>
          </p:nvPr>
        </p:nvSpPr>
        <p:spPr/>
        <p:txBody>
          <a:bodyPr/>
          <a:lstStyle/>
          <a:p>
            <a:r>
              <a:rPr lang="en-US" dirty="0"/>
              <a:t>Staying safe . . .</a:t>
            </a:r>
          </a:p>
        </p:txBody>
      </p:sp>
    </p:spTree>
    <p:extLst>
      <p:ext uri="{BB962C8B-B14F-4D97-AF65-F5344CB8AC3E}">
        <p14:creationId xmlns:p14="http://schemas.microsoft.com/office/powerpoint/2010/main" val="129207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38960" y="1825625"/>
            <a:ext cx="5185565" cy="2690391"/>
          </a:xfrm>
        </p:spPr>
        <p:txBody>
          <a:bodyPr/>
          <a:lstStyle/>
          <a:p>
            <a:r>
              <a:rPr lang="en-GB" sz="2400" dirty="0"/>
              <a:t>Book: </a:t>
            </a:r>
            <a:r>
              <a:rPr lang="en-GB" sz="2400" b="1" dirty="0"/>
              <a:t>Webster’s Friend </a:t>
            </a:r>
            <a:r>
              <a:rPr lang="en-GB" sz="2400" i="1" dirty="0">
                <a:effectLst/>
              </a:rPr>
              <a:t>by </a:t>
            </a:r>
            <a:r>
              <a:rPr lang="en-US" sz="2400" i="1" dirty="0">
                <a:effectLst/>
              </a:rPr>
              <a:t>Hannah Whaley</a:t>
            </a:r>
          </a:p>
          <a:p>
            <a:r>
              <a:rPr lang="en-US" dirty="0"/>
              <a:t>Video:  </a:t>
            </a:r>
            <a:r>
              <a:rPr lang="en-US" b="1" dirty="0"/>
              <a:t>Webster’s Friend – Online Story </a:t>
            </a:r>
            <a:r>
              <a:rPr lang="en-US" i="1" dirty="0"/>
              <a:t>Link in Slide #6</a:t>
            </a:r>
          </a:p>
          <a:p>
            <a:r>
              <a:rPr lang="en-US" dirty="0"/>
              <a:t>Video:  </a:t>
            </a:r>
            <a:r>
              <a:rPr lang="en-US" b="1" dirty="0" err="1"/>
              <a:t>BrainPop</a:t>
            </a:r>
            <a:r>
              <a:rPr lang="en-US" b="1" dirty="0"/>
              <a:t> Internet Safety </a:t>
            </a:r>
            <a:r>
              <a:rPr lang="en-US" i="1" dirty="0"/>
              <a:t>Link in Slide #8</a:t>
            </a:r>
          </a:p>
          <a:p>
            <a:r>
              <a:rPr lang="en-US" dirty="0"/>
              <a:t>Handout:  </a:t>
            </a:r>
            <a:r>
              <a:rPr lang="en-US" b="1" dirty="0"/>
              <a:t>Emoji </a:t>
            </a:r>
            <a:r>
              <a:rPr lang="en-US" b="1" dirty="0" err="1"/>
              <a:t>Colouring</a:t>
            </a:r>
            <a:r>
              <a:rPr lang="en-US" b="1" dirty="0"/>
              <a:t> Sheet </a:t>
            </a:r>
            <a:r>
              <a:rPr lang="en-US" i="1" dirty="0"/>
              <a:t>Link in Slide #10 – Photocopy for students</a:t>
            </a:r>
          </a:p>
          <a:p>
            <a:r>
              <a:rPr lang="en-US" dirty="0"/>
              <a:t>Game Statements </a:t>
            </a:r>
            <a:r>
              <a:rPr lang="en-US" i="1" dirty="0"/>
              <a:t>Link in Slide #10</a:t>
            </a:r>
          </a:p>
          <a:p>
            <a:r>
              <a:rPr lang="en-US" dirty="0"/>
              <a:t>SMART poster </a:t>
            </a:r>
            <a:r>
              <a:rPr lang="en-US" i="1" dirty="0"/>
              <a:t>Link </a:t>
            </a:r>
            <a:r>
              <a:rPr lang="en-US" i="1"/>
              <a:t>in Slide #12</a:t>
            </a:r>
            <a:endParaRPr lang="en-US" dirty="0"/>
          </a:p>
          <a:p>
            <a:endParaRPr lang="en-US" i="1"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5</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220308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B966-E176-4A2D-A164-706B4E640EC3}"/>
              </a:ext>
            </a:extLst>
          </p:cNvPr>
          <p:cNvSpPr>
            <a:spLocks noGrp="1"/>
          </p:cNvSpPr>
          <p:nvPr>
            <p:ph type="title"/>
          </p:nvPr>
        </p:nvSpPr>
        <p:spPr>
          <a:xfrm>
            <a:off x="515938" y="499595"/>
            <a:ext cx="4937211" cy="1325563"/>
          </a:xfrm>
        </p:spPr>
        <p:txBody>
          <a:bodyPr anchor="ctr">
            <a:normAutofit/>
          </a:bodyPr>
          <a:lstStyle/>
          <a:p>
            <a:r>
              <a:rPr lang="en-US" dirty="0">
                <a:solidFill>
                  <a:srgbClr val="ED1C24"/>
                </a:solidFill>
                <a:effectLst>
                  <a:outerShdw blurRad="38100" dist="38100" dir="2700000" algn="tl">
                    <a:srgbClr val="000000">
                      <a:alpha val="43137"/>
                    </a:srgbClr>
                  </a:outerShdw>
                </a:effectLst>
              </a:rPr>
              <a:t>ACTIVATE - READ</a:t>
            </a:r>
          </a:p>
        </p:txBody>
      </p:sp>
      <p:sp>
        <p:nvSpPr>
          <p:cNvPr id="3" name="Text Placeholder 2">
            <a:extLst>
              <a:ext uri="{FF2B5EF4-FFF2-40B4-BE49-F238E27FC236}">
                <a16:creationId xmlns:a16="http://schemas.microsoft.com/office/drawing/2014/main" id="{71C2FEBF-E250-43AA-8D00-473C0991FEC4}"/>
              </a:ext>
            </a:extLst>
          </p:cNvPr>
          <p:cNvSpPr>
            <a:spLocks noGrp="1"/>
          </p:cNvSpPr>
          <p:nvPr>
            <p:ph idx="1"/>
          </p:nvPr>
        </p:nvSpPr>
        <p:spPr>
          <a:xfrm>
            <a:off x="538960" y="1825625"/>
            <a:ext cx="4914189" cy="3486114"/>
          </a:xfrm>
        </p:spPr>
        <p:txBody>
          <a:bodyPr>
            <a:normAutofit lnSpcReduction="10000"/>
          </a:bodyPr>
          <a:lstStyle/>
          <a:p>
            <a:pPr marL="0" marR="0" indent="0">
              <a:spcBef>
                <a:spcPts val="0"/>
              </a:spcBef>
              <a:spcAft>
                <a:spcPts val="500"/>
              </a:spcAft>
              <a:buNone/>
            </a:pPr>
            <a:r>
              <a:rPr lang="en-GB" sz="2000" b="1" i="1" dirty="0"/>
              <a:t>Webster’s Friend </a:t>
            </a:r>
            <a:r>
              <a:rPr lang="en-GB" sz="2000" dirty="0">
                <a:effectLst/>
              </a:rPr>
              <a:t>by </a:t>
            </a:r>
            <a:r>
              <a:rPr lang="en-US" sz="2000" dirty="0">
                <a:effectLst/>
              </a:rPr>
              <a:t>Hannah Whaley</a:t>
            </a:r>
          </a:p>
          <a:p>
            <a:pPr marL="0" indent="0" algn="ctr">
              <a:spcBef>
                <a:spcPts val="0"/>
              </a:spcBef>
              <a:spcAft>
                <a:spcPts val="500"/>
              </a:spcAft>
              <a:buNone/>
            </a:pPr>
            <a:r>
              <a:rPr lang="en-US" sz="2000" b="0" i="0" dirty="0">
                <a:effectLst/>
              </a:rPr>
              <a:t>Webster thinks he has made a friend online...</a:t>
            </a:r>
            <a:br>
              <a:rPr lang="en-US" sz="2000" dirty="0"/>
            </a:br>
            <a:r>
              <a:rPr lang="en-US" sz="2000" b="0" i="0" dirty="0">
                <a:effectLst/>
              </a:rPr>
              <a:t>but who is he really talking to?</a:t>
            </a:r>
            <a:br>
              <a:rPr lang="en-US" sz="2000" dirty="0"/>
            </a:br>
            <a:r>
              <a:rPr lang="en-US" sz="2000" b="0" i="0" dirty="0">
                <a:effectLst/>
              </a:rPr>
              <a:t>Webster tries his best to impress when he makes a new friend online. </a:t>
            </a:r>
          </a:p>
          <a:p>
            <a:pPr marL="0" indent="0" algn="ctr">
              <a:spcBef>
                <a:spcPts val="0"/>
              </a:spcBef>
              <a:spcAft>
                <a:spcPts val="500"/>
              </a:spcAft>
              <a:buNone/>
            </a:pPr>
            <a:r>
              <a:rPr lang="en-US" sz="2000" b="0" i="0" dirty="0">
                <a:effectLst/>
              </a:rPr>
              <a:t>Told in playful rhyme, this story takes a turn when the friend wants to meet and Webster finds out who he has really been talking to!</a:t>
            </a:r>
            <a:br>
              <a:rPr lang="en-US" sz="2000" dirty="0"/>
            </a:br>
            <a:br>
              <a:rPr lang="en-US" sz="2000" dirty="0"/>
            </a:br>
            <a:br>
              <a:rPr lang="en-US" sz="2000" dirty="0"/>
            </a:br>
            <a:r>
              <a:rPr lang="en-US" sz="1400" b="0" i="1" dirty="0">
                <a:solidFill>
                  <a:srgbClr val="00B0D7"/>
                </a:solidFill>
                <a:effectLst/>
              </a:rPr>
              <a:t>Webster’s Friend delicately introduces the concept of online safety to young readers, offering an early caution about strangers online and the pitfalls of anonymity on the internet.</a:t>
            </a:r>
            <a:endParaRPr lang="en-US" sz="1400" i="1" u="sng" dirty="0">
              <a:solidFill>
                <a:srgbClr val="00B0D7"/>
              </a:solidFill>
              <a:hlinkClick r:id="rId2">
                <a:extLst>
                  <a:ext uri="{A12FA001-AC4F-418D-AE19-62706E023703}">
                    <ahyp:hlinkClr xmlns:ahyp="http://schemas.microsoft.com/office/drawing/2018/hyperlinkcolor" val="tx"/>
                  </a:ext>
                </a:extLst>
              </a:hlinkClick>
            </a:endParaRPr>
          </a:p>
          <a:p>
            <a:pPr marL="0" marR="0">
              <a:spcBef>
                <a:spcPts val="0"/>
              </a:spcBef>
              <a:spcAft>
                <a:spcPts val="500"/>
              </a:spcAft>
            </a:pPr>
            <a:endParaRPr lang="en-US" sz="2000" dirty="0"/>
          </a:p>
        </p:txBody>
      </p:sp>
      <p:pic>
        <p:nvPicPr>
          <p:cNvPr id="7" name="Picture Placeholder 6" descr="Shape&#10;&#10;Description automatically generated with low confidence">
            <a:extLst>
              <a:ext uri="{FF2B5EF4-FFF2-40B4-BE49-F238E27FC236}">
                <a16:creationId xmlns:a16="http://schemas.microsoft.com/office/drawing/2014/main" id="{6E4027DA-553C-4493-A39B-81E52999E16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935" r="-1" b="-1"/>
          <a:stretch/>
        </p:blipFill>
        <p:spPr>
          <a:xfrm>
            <a:off x="5455212" y="988536"/>
            <a:ext cx="4884848" cy="4884848"/>
          </a:xfrm>
          <a:noFill/>
        </p:spPr>
      </p:pic>
      <p:sp>
        <p:nvSpPr>
          <p:cNvPr id="9" name="TextBox 8">
            <a:extLst>
              <a:ext uri="{FF2B5EF4-FFF2-40B4-BE49-F238E27FC236}">
                <a16:creationId xmlns:a16="http://schemas.microsoft.com/office/drawing/2014/main" id="{771ACD50-3A7A-48E3-97ED-066272BEDF47}"/>
              </a:ext>
            </a:extLst>
          </p:cNvPr>
          <p:cNvSpPr txBox="1"/>
          <p:nvPr/>
        </p:nvSpPr>
        <p:spPr>
          <a:xfrm>
            <a:off x="1851940" y="5763802"/>
            <a:ext cx="2815119" cy="369332"/>
          </a:xfrm>
          <a:prstGeom prst="rect">
            <a:avLst/>
          </a:prstGeom>
          <a:noFill/>
        </p:spPr>
        <p:txBody>
          <a:bodyPr wrap="square" rtlCol="0">
            <a:spAutoFit/>
          </a:bodyPr>
          <a:lstStyle/>
          <a:p>
            <a:r>
              <a:rPr lang="en-US" dirty="0">
                <a:hlinkClick r:id="rId4"/>
              </a:rPr>
              <a:t>Read Aloud</a:t>
            </a:r>
            <a:endParaRPr lang="en-US" dirty="0"/>
          </a:p>
        </p:txBody>
      </p:sp>
      <p:pic>
        <p:nvPicPr>
          <p:cNvPr id="5" name="Graphic 4" descr="Volume with solid fill">
            <a:extLst>
              <a:ext uri="{FF2B5EF4-FFF2-40B4-BE49-F238E27FC236}">
                <a16:creationId xmlns:a16="http://schemas.microsoft.com/office/drawing/2014/main" id="{B668E55A-75D8-4B4B-B00B-EC408A6FD1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8896" y="5491268"/>
            <a:ext cx="914400" cy="914400"/>
          </a:xfrm>
          <a:prstGeom prst="rect">
            <a:avLst/>
          </a:prstGeom>
        </p:spPr>
      </p:pic>
    </p:spTree>
    <p:extLst>
      <p:ext uri="{BB962C8B-B14F-4D97-AF65-F5344CB8AC3E}">
        <p14:creationId xmlns:p14="http://schemas.microsoft.com/office/powerpoint/2010/main" val="39137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6182-0487-F948-909B-2C85651AC2B9}"/>
              </a:ext>
            </a:extLst>
          </p:cNvPr>
          <p:cNvSpPr>
            <a:spLocks noGrp="1"/>
          </p:cNvSpPr>
          <p:nvPr>
            <p:ph type="title"/>
          </p:nvPr>
        </p:nvSpPr>
        <p:spPr>
          <a:xfrm>
            <a:off x="839788" y="330704"/>
            <a:ext cx="3932237" cy="765048"/>
          </a:xfrm>
        </p:spPr>
        <p:txBody>
          <a:bodyPr>
            <a:normAutofit/>
          </a:bodyPr>
          <a:lstStyle/>
          <a:p>
            <a:r>
              <a:rPr lang="en-US" dirty="0"/>
              <a:t>AQUIRE - Discussion</a:t>
            </a:r>
          </a:p>
        </p:txBody>
      </p:sp>
      <p:pic>
        <p:nvPicPr>
          <p:cNvPr id="6" name="Content Placeholder 5">
            <a:extLst>
              <a:ext uri="{FF2B5EF4-FFF2-40B4-BE49-F238E27FC236}">
                <a16:creationId xmlns:a16="http://schemas.microsoft.com/office/drawing/2014/main" id="{378B36AA-E881-8C4B-B586-929BA63D222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998719" y="160600"/>
            <a:ext cx="1097279" cy="1271056"/>
          </a:xfrm>
        </p:spPr>
      </p:pic>
      <p:sp>
        <p:nvSpPr>
          <p:cNvPr id="4" name="Text Placeholder 3">
            <a:extLst>
              <a:ext uri="{FF2B5EF4-FFF2-40B4-BE49-F238E27FC236}">
                <a16:creationId xmlns:a16="http://schemas.microsoft.com/office/drawing/2014/main" id="{67EC3D59-53C4-E24F-A8AD-E5DCB5D41C4C}"/>
              </a:ext>
            </a:extLst>
          </p:cNvPr>
          <p:cNvSpPr>
            <a:spLocks noGrp="1"/>
          </p:cNvSpPr>
          <p:nvPr>
            <p:ph type="body" sz="half" idx="2"/>
          </p:nvPr>
        </p:nvSpPr>
        <p:spPr>
          <a:xfrm>
            <a:off x="839788" y="1087232"/>
            <a:ext cx="5621972" cy="344424"/>
          </a:xfrm>
        </p:spPr>
        <p:txBody>
          <a:bodyPr>
            <a:normAutofit/>
          </a:bodyPr>
          <a:lstStyle/>
          <a:p>
            <a:pPr fontAlgn="base"/>
            <a:r>
              <a:rPr lang="en-CA" b="1" i="1" dirty="0">
                <a:solidFill>
                  <a:srgbClr val="00B0D7"/>
                </a:solidFill>
              </a:rPr>
              <a:t>What did you notice or connect to from the book?</a:t>
            </a:r>
          </a:p>
          <a:p>
            <a:endParaRPr lang="en-US" dirty="0"/>
          </a:p>
        </p:txBody>
      </p:sp>
      <p:sp>
        <p:nvSpPr>
          <p:cNvPr id="8" name="Rectangle 7">
            <a:extLst>
              <a:ext uri="{FF2B5EF4-FFF2-40B4-BE49-F238E27FC236}">
                <a16:creationId xmlns:a16="http://schemas.microsoft.com/office/drawing/2014/main" id="{45F740C5-D2F8-DD48-A8E8-B530CE2937CA}"/>
              </a:ext>
            </a:extLst>
          </p:cNvPr>
          <p:cNvSpPr/>
          <p:nvPr/>
        </p:nvSpPr>
        <p:spPr>
          <a:xfrm>
            <a:off x="449090" y="1487864"/>
            <a:ext cx="9890849" cy="1323439"/>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marL="742950" indent="-742950">
              <a:buAutoNum type="arabicPeriod"/>
            </a:pPr>
            <a:r>
              <a:rPr lang="en-US" sz="4000" b="0" cap="none" spc="-300" dirty="0">
                <a:ln w="0"/>
                <a:solidFill>
                  <a:srgbClr val="C00000"/>
                </a:solidFill>
                <a:effectLst>
                  <a:outerShdw blurRad="38100" dist="19050" dir="2700000" algn="tl" rotWithShape="0">
                    <a:schemeClr val="dk1">
                      <a:alpha val="40000"/>
                    </a:schemeClr>
                  </a:outerShdw>
                </a:effectLst>
                <a:latin typeface="Apple Casual" pitchFamily="2" charset="77"/>
              </a:rPr>
              <a:t>Why do you think Webster told so many lies</a:t>
            </a:r>
          </a:p>
          <a:p>
            <a:r>
              <a:rPr lang="en-US" sz="4000" spc="-300" dirty="0">
                <a:ln w="0"/>
                <a:solidFill>
                  <a:srgbClr val="C00000"/>
                </a:solidFill>
                <a:effectLst>
                  <a:outerShdw blurRad="38100" dist="19050" dir="2700000" algn="tl" rotWithShape="0">
                    <a:schemeClr val="dk1">
                      <a:alpha val="40000"/>
                    </a:schemeClr>
                  </a:outerShdw>
                </a:effectLst>
                <a:latin typeface="Apple Casual" pitchFamily="2" charset="77"/>
              </a:rPr>
              <a:t>while talking to his “friend” online?</a:t>
            </a:r>
            <a:endParaRPr lang="en-US" sz="4000" b="0" cap="none" spc="-300" dirty="0">
              <a:ln w="0"/>
              <a:solidFill>
                <a:srgbClr val="C00000"/>
              </a:solidFill>
              <a:effectLst>
                <a:outerShdw blurRad="38100" dist="19050" dir="2700000" algn="tl" rotWithShape="0">
                  <a:schemeClr val="dk1">
                    <a:alpha val="40000"/>
                  </a:schemeClr>
                </a:outerShdw>
              </a:effectLst>
              <a:latin typeface="Apple Casual" pitchFamily="2" charset="77"/>
            </a:endParaRPr>
          </a:p>
        </p:txBody>
      </p:sp>
      <p:sp>
        <p:nvSpPr>
          <p:cNvPr id="9" name="Rectangle 8">
            <a:extLst>
              <a:ext uri="{FF2B5EF4-FFF2-40B4-BE49-F238E27FC236}">
                <a16:creationId xmlns:a16="http://schemas.microsoft.com/office/drawing/2014/main" id="{ABB42CCF-9040-FA41-BB2E-2F6F58D92504}"/>
              </a:ext>
            </a:extLst>
          </p:cNvPr>
          <p:cNvSpPr/>
          <p:nvPr/>
        </p:nvSpPr>
        <p:spPr>
          <a:xfrm>
            <a:off x="484890" y="3321278"/>
            <a:ext cx="11193619" cy="1323439"/>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en-US" sz="4000" spc="-300" dirty="0">
                <a:ln w="0"/>
                <a:solidFill>
                  <a:srgbClr val="C00000"/>
                </a:solidFill>
                <a:effectLst>
                  <a:outerShdw blurRad="38100" dist="19050" dir="2700000" algn="tl" rotWithShape="0">
                    <a:schemeClr val="dk1">
                      <a:alpha val="40000"/>
                    </a:schemeClr>
                  </a:outerShdw>
                </a:effectLst>
                <a:latin typeface="Apple Casual" pitchFamily="2" charset="77"/>
              </a:rPr>
              <a:t>3</a:t>
            </a:r>
            <a:r>
              <a:rPr lang="en-US" sz="4000" b="0" cap="none" spc="-300" dirty="0">
                <a:ln w="0"/>
                <a:solidFill>
                  <a:srgbClr val="C00000"/>
                </a:solidFill>
                <a:effectLst>
                  <a:outerShdw blurRad="38100" dist="19050" dir="2700000" algn="tl" rotWithShape="0">
                    <a:schemeClr val="dk1">
                      <a:alpha val="40000"/>
                    </a:schemeClr>
                  </a:outerShdw>
                </a:effectLst>
                <a:latin typeface="Apple Casual" pitchFamily="2" charset="77"/>
              </a:rPr>
              <a:t>. What could have happened if he met his on-line friend in person?</a:t>
            </a:r>
          </a:p>
        </p:txBody>
      </p:sp>
      <p:sp>
        <p:nvSpPr>
          <p:cNvPr id="10" name="Rectangle 9">
            <a:extLst>
              <a:ext uri="{FF2B5EF4-FFF2-40B4-BE49-F238E27FC236}">
                <a16:creationId xmlns:a16="http://schemas.microsoft.com/office/drawing/2014/main" id="{FAE79EBB-D225-CF4C-A5D0-9C6F8C05D7CC}"/>
              </a:ext>
            </a:extLst>
          </p:cNvPr>
          <p:cNvSpPr/>
          <p:nvPr/>
        </p:nvSpPr>
        <p:spPr>
          <a:xfrm>
            <a:off x="484890" y="2721114"/>
            <a:ext cx="11707109" cy="707886"/>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en-US" sz="4000" spc="-300" dirty="0">
                <a:ln w="0"/>
                <a:solidFill>
                  <a:srgbClr val="00B0D7"/>
                </a:solidFill>
                <a:effectLst>
                  <a:outerShdw blurRad="38100" dist="19050" dir="2700000" algn="tl" rotWithShape="0">
                    <a:schemeClr val="dk1">
                      <a:alpha val="40000"/>
                    </a:schemeClr>
                  </a:outerShdw>
                </a:effectLst>
                <a:latin typeface="Apple Casual" pitchFamily="2" charset="77"/>
              </a:rPr>
              <a:t>2</a:t>
            </a:r>
            <a:r>
              <a:rPr lang="en-US" sz="4000" b="0" cap="none" spc="-300" dirty="0">
                <a:ln w="0"/>
                <a:solidFill>
                  <a:srgbClr val="00B0D7"/>
                </a:solidFill>
                <a:effectLst>
                  <a:outerShdw blurRad="38100" dist="19050" dir="2700000" algn="tl" rotWithShape="0">
                    <a:schemeClr val="dk1">
                      <a:alpha val="40000"/>
                    </a:schemeClr>
                  </a:outerShdw>
                </a:effectLst>
                <a:latin typeface="Apple Casual" pitchFamily="2" charset="77"/>
              </a:rPr>
              <a:t>. Do you think he made a wise decision?</a:t>
            </a:r>
          </a:p>
        </p:txBody>
      </p:sp>
      <p:sp>
        <p:nvSpPr>
          <p:cNvPr id="3" name="TextBox 2">
            <a:extLst>
              <a:ext uri="{FF2B5EF4-FFF2-40B4-BE49-F238E27FC236}">
                <a16:creationId xmlns:a16="http://schemas.microsoft.com/office/drawing/2014/main" id="{42B9B7D6-A108-8B42-BF5A-FEFA156F900F}"/>
              </a:ext>
            </a:extLst>
          </p:cNvPr>
          <p:cNvSpPr txBox="1"/>
          <p:nvPr/>
        </p:nvSpPr>
        <p:spPr>
          <a:xfrm>
            <a:off x="839788" y="5995142"/>
            <a:ext cx="10280157" cy="369332"/>
          </a:xfrm>
          <a:prstGeom prst="rect">
            <a:avLst/>
          </a:prstGeom>
          <a:noFill/>
        </p:spPr>
        <p:txBody>
          <a:bodyPr wrap="square" rtlCol="0">
            <a:spAutoFit/>
          </a:bodyPr>
          <a:lstStyle/>
          <a:p>
            <a:r>
              <a:rPr lang="en-US" dirty="0">
                <a:latin typeface="Kirby" pitchFamily="2" charset="0"/>
              </a:rPr>
              <a:t>Think about these questions on your own, then share your thoughts with a partner.</a:t>
            </a:r>
          </a:p>
        </p:txBody>
      </p:sp>
      <p:sp>
        <p:nvSpPr>
          <p:cNvPr id="11" name="Rectangle 10">
            <a:extLst>
              <a:ext uri="{FF2B5EF4-FFF2-40B4-BE49-F238E27FC236}">
                <a16:creationId xmlns:a16="http://schemas.microsoft.com/office/drawing/2014/main" id="{5BA5918D-532F-F048-8CE4-73815A9A7B2A}"/>
              </a:ext>
            </a:extLst>
          </p:cNvPr>
          <p:cNvSpPr/>
          <p:nvPr/>
        </p:nvSpPr>
        <p:spPr>
          <a:xfrm>
            <a:off x="484891" y="4464607"/>
            <a:ext cx="11707109" cy="1323439"/>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r>
              <a:rPr lang="en-US" sz="4000" b="0" cap="none" spc="-300" dirty="0">
                <a:ln w="0"/>
                <a:solidFill>
                  <a:srgbClr val="00B0D7"/>
                </a:solidFill>
                <a:effectLst>
                  <a:outerShdw blurRad="38100" dist="19050" dir="2700000" algn="tl" rotWithShape="0">
                    <a:schemeClr val="dk1">
                      <a:alpha val="40000"/>
                    </a:schemeClr>
                  </a:outerShdw>
                </a:effectLst>
                <a:latin typeface="Apple Casual" pitchFamily="2" charset="77"/>
              </a:rPr>
              <a:t>4. Webster was on his way to tell his father – what else could he have done?</a:t>
            </a:r>
          </a:p>
        </p:txBody>
      </p:sp>
    </p:spTree>
    <p:extLst>
      <p:ext uri="{BB962C8B-B14F-4D97-AF65-F5344CB8AC3E}">
        <p14:creationId xmlns:p14="http://schemas.microsoft.com/office/powerpoint/2010/main" val="8230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81C9-2F55-7149-959E-F89A13DD180C}"/>
              </a:ext>
            </a:extLst>
          </p:cNvPr>
          <p:cNvSpPr>
            <a:spLocks noGrp="1"/>
          </p:cNvSpPr>
          <p:nvPr>
            <p:ph type="title"/>
          </p:nvPr>
        </p:nvSpPr>
        <p:spPr/>
        <p:txBody>
          <a:bodyPr/>
          <a:lstStyle/>
          <a:p>
            <a:r>
              <a:rPr lang="en-US" dirty="0">
                <a:solidFill>
                  <a:srgbClr val="C00000"/>
                </a:solidFill>
              </a:rPr>
              <a:t>APPLY - Watch</a:t>
            </a:r>
          </a:p>
        </p:txBody>
      </p:sp>
      <p:sp>
        <p:nvSpPr>
          <p:cNvPr id="3" name="Text Placeholder 2">
            <a:extLst>
              <a:ext uri="{FF2B5EF4-FFF2-40B4-BE49-F238E27FC236}">
                <a16:creationId xmlns:a16="http://schemas.microsoft.com/office/drawing/2014/main" id="{7E7A4ABE-27DD-4643-B41D-3833825A2E90}"/>
              </a:ext>
            </a:extLst>
          </p:cNvPr>
          <p:cNvSpPr>
            <a:spLocks noGrp="1"/>
          </p:cNvSpPr>
          <p:nvPr>
            <p:ph type="body" idx="1"/>
          </p:nvPr>
        </p:nvSpPr>
        <p:spPr>
          <a:xfrm>
            <a:off x="2139388" y="1154832"/>
            <a:ext cx="7900525" cy="411209"/>
          </a:xfrm>
        </p:spPr>
        <p:txBody>
          <a:bodyPr/>
          <a:lstStyle/>
          <a:p>
            <a:r>
              <a:rPr lang="en-US" dirty="0"/>
              <a:t>Click on the image below to watch the video.</a:t>
            </a:r>
          </a:p>
        </p:txBody>
      </p:sp>
      <p:sp>
        <p:nvSpPr>
          <p:cNvPr id="4" name="Slide Number Placeholder 3">
            <a:extLst>
              <a:ext uri="{FF2B5EF4-FFF2-40B4-BE49-F238E27FC236}">
                <a16:creationId xmlns:a16="http://schemas.microsoft.com/office/drawing/2014/main" id="{5B90A02B-950B-AF40-B9A8-C517870EBBDE}"/>
              </a:ext>
            </a:extLst>
          </p:cNvPr>
          <p:cNvSpPr>
            <a:spLocks noGrp="1"/>
          </p:cNvSpPr>
          <p:nvPr>
            <p:ph type="sldNum" sz="quarter" idx="12"/>
          </p:nvPr>
        </p:nvSpPr>
        <p:spPr/>
        <p:txBody>
          <a:bodyPr/>
          <a:lstStyle/>
          <a:p>
            <a:fld id="{9EC71654-96A5-4280-94F3-931C61A9F92C}" type="slidenum">
              <a:rPr lang="en-US" noProof="0" smtClean="0"/>
              <a:pPr/>
              <a:t>8</a:t>
            </a:fld>
            <a:endParaRPr lang="en-US" noProof="0"/>
          </a:p>
        </p:txBody>
      </p:sp>
      <p:pic>
        <p:nvPicPr>
          <p:cNvPr id="7" name="Picture Placeholder 6">
            <a:hlinkClick r:id="rId2"/>
            <a:extLst>
              <a:ext uri="{FF2B5EF4-FFF2-40B4-BE49-F238E27FC236}">
                <a16:creationId xmlns:a16="http://schemas.microsoft.com/office/drawing/2014/main" id="{09168075-9E9A-C54E-926B-39CD91910BC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03" t="-957" r="2950" b="17235"/>
          <a:stretch/>
        </p:blipFill>
        <p:spPr>
          <a:xfrm>
            <a:off x="2993041" y="2270376"/>
            <a:ext cx="6206400" cy="4587625"/>
          </a:xfrm>
        </p:spPr>
      </p:pic>
      <p:sp>
        <p:nvSpPr>
          <p:cNvPr id="8" name="TextBox 7">
            <a:extLst>
              <a:ext uri="{FF2B5EF4-FFF2-40B4-BE49-F238E27FC236}">
                <a16:creationId xmlns:a16="http://schemas.microsoft.com/office/drawing/2014/main" id="{C0F02015-00E7-2840-BBC7-4C4C2A622761}"/>
              </a:ext>
            </a:extLst>
          </p:cNvPr>
          <p:cNvSpPr txBox="1"/>
          <p:nvPr/>
        </p:nvSpPr>
        <p:spPr>
          <a:xfrm>
            <a:off x="9385738" y="5454869"/>
            <a:ext cx="2543503" cy="646331"/>
          </a:xfrm>
          <a:prstGeom prst="rect">
            <a:avLst/>
          </a:prstGeom>
          <a:noFill/>
        </p:spPr>
        <p:txBody>
          <a:bodyPr wrap="square" rtlCol="0">
            <a:spAutoFit/>
          </a:bodyPr>
          <a:lstStyle/>
          <a:p>
            <a:r>
              <a:rPr lang="en-US" dirty="0" err="1">
                <a:hlinkClick r:id="rId2"/>
              </a:rPr>
              <a:t>BrainPop</a:t>
            </a:r>
            <a:r>
              <a:rPr lang="en-US" dirty="0">
                <a:hlinkClick r:id="rId2"/>
              </a:rPr>
              <a:t> Internet Safety</a:t>
            </a:r>
            <a:endParaRPr lang="en-US" dirty="0"/>
          </a:p>
          <a:p>
            <a:r>
              <a:rPr lang="en-US" dirty="0"/>
              <a:t>3:46</a:t>
            </a:r>
          </a:p>
        </p:txBody>
      </p:sp>
    </p:spTree>
    <p:extLst>
      <p:ext uri="{BB962C8B-B14F-4D97-AF65-F5344CB8AC3E}">
        <p14:creationId xmlns:p14="http://schemas.microsoft.com/office/powerpoint/2010/main" val="269952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89189E-5F6E-6D41-8AAC-1BA737F71549}"/>
              </a:ext>
            </a:extLst>
          </p:cNvPr>
          <p:cNvSpPr>
            <a:spLocks noGrp="1"/>
          </p:cNvSpPr>
          <p:nvPr>
            <p:ph idx="1"/>
          </p:nvPr>
        </p:nvSpPr>
        <p:spPr>
          <a:xfrm>
            <a:off x="425761" y="683881"/>
            <a:ext cx="6014828" cy="2214730"/>
          </a:xfrm>
        </p:spPr>
        <p:txBody>
          <a:bodyPr/>
          <a:lstStyle/>
          <a:p>
            <a:r>
              <a:rPr lang="en-US" dirty="0">
                <a:latin typeface="Apple Casual" pitchFamily="2" charset="77"/>
              </a:rPr>
              <a:t>Talking to strangers is just ONE thing you can do while online that isn’t safe.</a:t>
            </a:r>
          </a:p>
          <a:p>
            <a:r>
              <a:rPr lang="en-US" dirty="0">
                <a:latin typeface="Apple Casual" pitchFamily="2" charset="77"/>
              </a:rPr>
              <a:t>You need to be aware of other situations that might come up while online.</a:t>
            </a:r>
          </a:p>
          <a:p>
            <a:r>
              <a:rPr lang="en-US" dirty="0">
                <a:latin typeface="Apple Casual" pitchFamily="2" charset="77"/>
              </a:rPr>
              <a:t>Each situation will require one of three actions:  </a:t>
            </a:r>
            <a:r>
              <a:rPr lang="en-US" dirty="0">
                <a:solidFill>
                  <a:srgbClr val="C00000"/>
                </a:solidFill>
                <a:latin typeface="Apple Casual" pitchFamily="2" charset="77"/>
              </a:rPr>
              <a:t>STOP</a:t>
            </a:r>
            <a:r>
              <a:rPr lang="en-US" dirty="0">
                <a:latin typeface="Apple Casual" pitchFamily="2" charset="77"/>
              </a:rPr>
              <a:t>, </a:t>
            </a:r>
            <a:r>
              <a:rPr lang="en-US" dirty="0">
                <a:solidFill>
                  <a:srgbClr val="FFC928"/>
                </a:solidFill>
                <a:latin typeface="Apple Casual" pitchFamily="2" charset="77"/>
              </a:rPr>
              <a:t>SLOW (ask an adult)</a:t>
            </a:r>
            <a:r>
              <a:rPr lang="en-US" dirty="0">
                <a:latin typeface="Apple Casual" pitchFamily="2" charset="77"/>
              </a:rPr>
              <a:t>, </a:t>
            </a:r>
            <a:r>
              <a:rPr lang="en-US" dirty="0">
                <a:solidFill>
                  <a:srgbClr val="73D024"/>
                </a:solidFill>
                <a:latin typeface="Apple Casual" pitchFamily="2" charset="77"/>
              </a:rPr>
              <a:t>GO</a:t>
            </a:r>
          </a:p>
          <a:p>
            <a:pPr marL="0" indent="0">
              <a:buNone/>
            </a:pPr>
            <a:endParaRPr lang="en-US"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A252C3E-ADB2-3042-A732-6F61B1453C85}"/>
              </a:ext>
            </a:extLst>
          </p:cNvPr>
          <p:cNvSpPr>
            <a:spLocks noGrp="1"/>
          </p:cNvSpPr>
          <p:nvPr>
            <p:ph type="sldNum" sz="quarter" idx="12"/>
          </p:nvPr>
        </p:nvSpPr>
        <p:spPr/>
        <p:txBody>
          <a:bodyPr/>
          <a:lstStyle/>
          <a:p>
            <a:fld id="{9EC71654-96A5-4280-94F3-931C61A9F92C}" type="slidenum">
              <a:rPr lang="en-US" noProof="0" smtClean="0"/>
              <a:pPr/>
              <a:t>9</a:t>
            </a:fld>
            <a:endParaRPr lang="en-US" noProof="0"/>
          </a:p>
        </p:txBody>
      </p:sp>
      <p:pic>
        <p:nvPicPr>
          <p:cNvPr id="12" name="Picture Placeholder 11">
            <a:extLst>
              <a:ext uri="{FF2B5EF4-FFF2-40B4-BE49-F238E27FC236}">
                <a16:creationId xmlns:a16="http://schemas.microsoft.com/office/drawing/2014/main" id="{0EBBEB65-9AB3-C646-97A2-46F2C8FCAF8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99" r="4499"/>
          <a:stretch/>
        </p:blipFill>
        <p:spPr>
          <a:xfrm>
            <a:off x="7203184" y="0"/>
            <a:ext cx="4988817" cy="4572000"/>
          </a:xfrm>
        </p:spPr>
      </p:pic>
      <p:sp>
        <p:nvSpPr>
          <p:cNvPr id="5" name="Title 4">
            <a:extLst>
              <a:ext uri="{FF2B5EF4-FFF2-40B4-BE49-F238E27FC236}">
                <a16:creationId xmlns:a16="http://schemas.microsoft.com/office/drawing/2014/main" id="{A015BED9-5A95-5242-BFCF-0B001430F75A}"/>
              </a:ext>
            </a:extLst>
          </p:cNvPr>
          <p:cNvSpPr>
            <a:spLocks noGrp="1"/>
          </p:cNvSpPr>
          <p:nvPr>
            <p:ph type="title"/>
          </p:nvPr>
        </p:nvSpPr>
        <p:spPr>
          <a:xfrm>
            <a:off x="491987" y="-25833"/>
            <a:ext cx="4937211" cy="782724"/>
          </a:xfrm>
        </p:spPr>
        <p:txBody>
          <a:bodyPr/>
          <a:lstStyle/>
          <a:p>
            <a:r>
              <a:rPr lang="en-US" dirty="0">
                <a:solidFill>
                  <a:srgbClr val="C00000"/>
                </a:solidFill>
              </a:rPr>
              <a:t>AQUIRE - EXPLORE</a:t>
            </a:r>
          </a:p>
        </p:txBody>
      </p:sp>
      <p:sp>
        <p:nvSpPr>
          <p:cNvPr id="6" name="TextBox 5">
            <a:extLst>
              <a:ext uri="{FF2B5EF4-FFF2-40B4-BE49-F238E27FC236}">
                <a16:creationId xmlns:a16="http://schemas.microsoft.com/office/drawing/2014/main" id="{080541A2-F14F-A849-925B-100DA927FB32}"/>
              </a:ext>
            </a:extLst>
          </p:cNvPr>
          <p:cNvSpPr txBox="1"/>
          <p:nvPr/>
        </p:nvSpPr>
        <p:spPr>
          <a:xfrm>
            <a:off x="1857005" y="5356662"/>
            <a:ext cx="4375843" cy="923330"/>
          </a:xfrm>
          <a:prstGeom prst="rect">
            <a:avLst/>
          </a:prstGeom>
          <a:noFill/>
        </p:spPr>
        <p:txBody>
          <a:bodyPr wrap="square" rtlCol="0">
            <a:spAutoFit/>
          </a:bodyPr>
          <a:lstStyle/>
          <a:p>
            <a:r>
              <a:rPr lang="en-US" dirty="0"/>
              <a:t>GO – SAFE:  I’ve been here before it’s been approved by a trusted adult; The website is just the right age for me</a:t>
            </a:r>
          </a:p>
        </p:txBody>
      </p:sp>
      <p:sp>
        <p:nvSpPr>
          <p:cNvPr id="7" name="TextBox 6">
            <a:extLst>
              <a:ext uri="{FF2B5EF4-FFF2-40B4-BE49-F238E27FC236}">
                <a16:creationId xmlns:a16="http://schemas.microsoft.com/office/drawing/2014/main" id="{084D2EE9-9435-A742-8E7B-0DEB94626C5F}"/>
              </a:ext>
            </a:extLst>
          </p:cNvPr>
          <p:cNvSpPr txBox="1"/>
          <p:nvPr/>
        </p:nvSpPr>
        <p:spPr>
          <a:xfrm>
            <a:off x="1806984" y="3195973"/>
            <a:ext cx="5396200" cy="923330"/>
          </a:xfrm>
          <a:prstGeom prst="rect">
            <a:avLst/>
          </a:prstGeom>
          <a:noFill/>
        </p:spPr>
        <p:txBody>
          <a:bodyPr wrap="square" rtlCol="0">
            <a:spAutoFit/>
          </a:bodyPr>
          <a:lstStyle/>
          <a:p>
            <a:r>
              <a:rPr lang="en-US" dirty="0"/>
              <a:t>STOP – UNSAFE:  The website looks like it’s for adults; it is asking for personal information; I got here by accident.</a:t>
            </a:r>
          </a:p>
        </p:txBody>
      </p:sp>
      <p:sp>
        <p:nvSpPr>
          <p:cNvPr id="8" name="TextBox 7">
            <a:extLst>
              <a:ext uri="{FF2B5EF4-FFF2-40B4-BE49-F238E27FC236}">
                <a16:creationId xmlns:a16="http://schemas.microsoft.com/office/drawing/2014/main" id="{A469537A-0C64-0A46-B92B-55365DA747F4}"/>
              </a:ext>
            </a:extLst>
          </p:cNvPr>
          <p:cNvSpPr txBox="1"/>
          <p:nvPr/>
        </p:nvSpPr>
        <p:spPr>
          <a:xfrm>
            <a:off x="1863792" y="4231791"/>
            <a:ext cx="6337816" cy="923330"/>
          </a:xfrm>
          <a:prstGeom prst="rect">
            <a:avLst/>
          </a:prstGeom>
          <a:noFill/>
        </p:spPr>
        <p:txBody>
          <a:bodyPr wrap="square" rtlCol="0">
            <a:spAutoFit/>
          </a:bodyPr>
          <a:lstStyle/>
          <a:p>
            <a:r>
              <a:rPr lang="en-US" dirty="0"/>
              <a:t>CAUTION - ASK an ADULT:  The website wants me to type in information or download something; I’ve been here before BUT not by myself; It looks like fun but I’ve never been here before.</a:t>
            </a:r>
          </a:p>
        </p:txBody>
      </p:sp>
      <p:pic>
        <p:nvPicPr>
          <p:cNvPr id="16" name="Picture 15" descr="Shape, circle&#10;&#10;Description automatically generated">
            <a:extLst>
              <a:ext uri="{FF2B5EF4-FFF2-40B4-BE49-F238E27FC236}">
                <a16:creationId xmlns:a16="http://schemas.microsoft.com/office/drawing/2014/main" id="{5D1C0436-8305-864E-8DB5-C5294DB38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158" y="4121708"/>
            <a:ext cx="767544" cy="900584"/>
          </a:xfrm>
          <a:prstGeom prst="rect">
            <a:avLst/>
          </a:prstGeom>
        </p:spPr>
      </p:pic>
      <p:pic>
        <p:nvPicPr>
          <p:cNvPr id="18" name="Picture 17" descr="Shape, circle&#10;&#10;Description automatically generated">
            <a:extLst>
              <a:ext uri="{FF2B5EF4-FFF2-40B4-BE49-F238E27FC236}">
                <a16:creationId xmlns:a16="http://schemas.microsoft.com/office/drawing/2014/main" id="{04AE0104-37B4-9F43-947B-B08491BF0DAE}"/>
              </a:ext>
            </a:extLst>
          </p:cNvPr>
          <p:cNvPicPr>
            <a:picLocks noChangeAspect="1"/>
          </p:cNvPicPr>
          <p:nvPr/>
        </p:nvPicPr>
        <p:blipFill rotWithShape="1">
          <a:blip r:embed="rId4">
            <a:extLst>
              <a:ext uri="{28A0092B-C50C-407E-A947-70E740481C1C}">
                <a14:useLocalDpi xmlns:a14="http://schemas.microsoft.com/office/drawing/2010/main" val="0"/>
              </a:ext>
            </a:extLst>
          </a:blip>
          <a:srcRect l="13299" t="4224" r="12665" b="4792"/>
          <a:stretch/>
        </p:blipFill>
        <p:spPr>
          <a:xfrm>
            <a:off x="982547" y="3062220"/>
            <a:ext cx="810664" cy="780387"/>
          </a:xfrm>
          <a:prstGeom prst="rect">
            <a:avLst/>
          </a:prstGeom>
        </p:spPr>
      </p:pic>
      <p:pic>
        <p:nvPicPr>
          <p:cNvPr id="20" name="Picture 19" descr="Shape, icon&#10;&#10;Description automatically generated with medium confidence">
            <a:extLst>
              <a:ext uri="{FF2B5EF4-FFF2-40B4-BE49-F238E27FC236}">
                <a16:creationId xmlns:a16="http://schemas.microsoft.com/office/drawing/2014/main" id="{0F06130B-00F6-1A4E-911C-7AEA9A92BBD2}"/>
              </a:ext>
            </a:extLst>
          </p:cNvPr>
          <p:cNvPicPr>
            <a:picLocks noChangeAspect="1"/>
          </p:cNvPicPr>
          <p:nvPr/>
        </p:nvPicPr>
        <p:blipFill rotWithShape="1">
          <a:blip r:embed="rId5">
            <a:extLst>
              <a:ext uri="{28A0092B-C50C-407E-A947-70E740481C1C}">
                <a14:useLocalDpi xmlns:a14="http://schemas.microsoft.com/office/drawing/2010/main" val="0"/>
              </a:ext>
            </a:extLst>
          </a:blip>
          <a:srcRect b="8481"/>
          <a:stretch/>
        </p:blipFill>
        <p:spPr>
          <a:xfrm>
            <a:off x="902446" y="5126119"/>
            <a:ext cx="999136" cy="914400"/>
          </a:xfrm>
          <a:prstGeom prst="rect">
            <a:avLst/>
          </a:prstGeom>
        </p:spPr>
      </p:pic>
      <p:sp>
        <p:nvSpPr>
          <p:cNvPr id="25" name="Oval 24">
            <a:extLst>
              <a:ext uri="{FF2B5EF4-FFF2-40B4-BE49-F238E27FC236}">
                <a16:creationId xmlns:a16="http://schemas.microsoft.com/office/drawing/2014/main" id="{54E53C5C-FF8A-A54A-9341-5C5F74D5083C}"/>
              </a:ext>
            </a:extLst>
          </p:cNvPr>
          <p:cNvSpPr/>
          <p:nvPr/>
        </p:nvSpPr>
        <p:spPr>
          <a:xfrm>
            <a:off x="273463" y="3135931"/>
            <a:ext cx="585216" cy="5763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F5D0546-E9F2-6D47-84E5-B5FDCCE14822}"/>
              </a:ext>
            </a:extLst>
          </p:cNvPr>
          <p:cNvSpPr/>
          <p:nvPr/>
        </p:nvSpPr>
        <p:spPr>
          <a:xfrm>
            <a:off x="289621" y="4322279"/>
            <a:ext cx="585216" cy="576351"/>
          </a:xfrm>
          <a:prstGeom prst="ellipse">
            <a:avLst/>
          </a:prstGeom>
          <a:solidFill>
            <a:srgbClr val="FFC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382C334-DCDC-B041-965B-9B11C6B42D80}"/>
              </a:ext>
            </a:extLst>
          </p:cNvPr>
          <p:cNvSpPr/>
          <p:nvPr/>
        </p:nvSpPr>
        <p:spPr>
          <a:xfrm>
            <a:off x="333711" y="5414409"/>
            <a:ext cx="585216" cy="576351"/>
          </a:xfrm>
          <a:prstGeom prst="ellipse">
            <a:avLst/>
          </a:prstGeom>
          <a:solidFill>
            <a:srgbClr val="73D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86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3.xml><?xml version="1.0" encoding="utf-8"?>
<ds:datastoreItem xmlns:ds="http://schemas.openxmlformats.org/officeDocument/2006/customXml" ds:itemID="{079E0125-8687-41E1-A940-D1B87EA66802}">
  <ds:schemaRefs>
    <ds:schemaRef ds:uri="http://schemas.microsoft.com/office/infopath/2007/PartnerControls"/>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2059</TotalTime>
  <Words>829</Words>
  <Application>Microsoft Office PowerPoint</Application>
  <PresentationFormat>Widescreen</PresentationFormat>
  <Paragraphs>103</Paragraphs>
  <Slides>14</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Apple Casual</vt:lpstr>
      <vt:lpstr>Arial</vt:lpstr>
      <vt:lpstr>Berlin Sans FB</vt:lpstr>
      <vt:lpstr>Calibri</vt:lpstr>
      <vt:lpstr>Calibri Light</vt:lpstr>
      <vt:lpstr>Corbel</vt:lpstr>
      <vt:lpstr>Kirby</vt:lpstr>
      <vt:lpstr>TheSans</vt:lpstr>
      <vt:lpstr>TheSans B5 Plain</vt:lpstr>
      <vt:lpstr>TheSansB W3 Light</vt:lpstr>
      <vt:lpstr>TheSansB W5 Plain</vt:lpstr>
      <vt:lpstr>TheSansB W9 Black</vt:lpstr>
      <vt:lpstr>Times New Roman</vt:lpstr>
      <vt:lpstr>Office Theme</vt:lpstr>
      <vt:lpstr>Office Theme</vt:lpstr>
      <vt:lpstr>Going Places Safely</vt:lpstr>
      <vt:lpstr>Digital Wellness – Big Idea</vt:lpstr>
      <vt:lpstr>PowerPoint Presentation</vt:lpstr>
      <vt:lpstr>Learning intentions  4-1 How can we go places safely on the internet?</vt:lpstr>
      <vt:lpstr>Preparation</vt:lpstr>
      <vt:lpstr>ACTIVATE - READ</vt:lpstr>
      <vt:lpstr>AQUIRE - Discussion</vt:lpstr>
      <vt:lpstr>APPLY - Watch</vt:lpstr>
      <vt:lpstr>AQUIRE - EXPLORE</vt:lpstr>
      <vt:lpstr>Emoji Game</vt:lpstr>
      <vt:lpstr>ACQUIRE SMART  ACRONYM</vt:lpstr>
      <vt:lpstr>Apply - Create</vt:lpstr>
      <vt:lpstr>Additional Resources</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9</cp:revision>
  <dcterms:created xsi:type="dcterms:W3CDTF">2021-01-20T14:57:10Z</dcterms:created>
  <dcterms:modified xsi:type="dcterms:W3CDTF">2022-01-23T06:09:35Z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