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8"/>
  </p:notesMasterIdLst>
  <p:sldIdLst>
    <p:sldId id="257" r:id="rId6"/>
    <p:sldId id="256" r:id="rId7"/>
    <p:sldId id="301" r:id="rId8"/>
    <p:sldId id="270" r:id="rId9"/>
    <p:sldId id="302" r:id="rId10"/>
    <p:sldId id="290" r:id="rId11"/>
    <p:sldId id="297" r:id="rId12"/>
    <p:sldId id="298" r:id="rId13"/>
    <p:sldId id="296" r:id="rId14"/>
    <p:sldId id="299" r:id="rId15"/>
    <p:sldId id="30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FF3300"/>
    <a:srgbClr val="DB01FB"/>
    <a:srgbClr val="1616FA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90740-1EDB-4184-87ED-0B06BEAEE2A3}" v="1" dt="2022-01-24T04:02:35.841"/>
    <p1510:client id="{71988117-0C68-4EF8-95E0-08162A99FB38}" v="2" dt="2022-01-24T04:22:48.308"/>
    <p1510:client id="{97443DCF-90A0-45D4-920B-78350A82E38E}" v="2" dt="2022-01-24T03:40:35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C8A55395-9589-D249-809F-42C9482CE4D3}"/>
    <pc:docChg chg="custSel addSld delSld modSld sldOrd">
      <pc:chgData name="Shannon Hagen" userId="46ea4fe1-9223-4299-b8da-3da92c4fcb44" providerId="ADAL" clId="{C8A55395-9589-D249-809F-42C9482CE4D3}" dt="2021-02-15T19:05:03.787" v="2269" actId="20577"/>
      <pc:docMkLst>
        <pc:docMk/>
      </pc:docMkLst>
      <pc:sldChg chg="modSp mod">
        <pc:chgData name="Shannon Hagen" userId="46ea4fe1-9223-4299-b8da-3da92c4fcb44" providerId="ADAL" clId="{C8A55395-9589-D249-809F-42C9482CE4D3}" dt="2021-02-15T16:18:45.574" v="45" actId="20577"/>
        <pc:sldMkLst>
          <pc:docMk/>
          <pc:sldMk cId="4074736398" sldId="257"/>
        </pc:sldMkLst>
        <pc:spChg chg="mod">
          <ac:chgData name="Shannon Hagen" userId="46ea4fe1-9223-4299-b8da-3da92c4fcb44" providerId="ADAL" clId="{C8A55395-9589-D249-809F-42C9482CE4D3}" dt="2021-02-15T16:18:45.574" v="45" actId="20577"/>
          <ac:spMkLst>
            <pc:docMk/>
            <pc:sldMk cId="4074736398" sldId="257"/>
            <ac:spMk id="2" creationId="{4457F4F0-9EDC-774A-9DDE-AA86608347BD}"/>
          </ac:spMkLst>
        </pc:spChg>
      </pc:sldChg>
      <pc:sldChg chg="del">
        <pc:chgData name="Shannon Hagen" userId="46ea4fe1-9223-4299-b8da-3da92c4fcb44" providerId="ADAL" clId="{C8A55395-9589-D249-809F-42C9482CE4D3}" dt="2021-02-15T16:23:11.340" v="337" actId="2696"/>
        <pc:sldMkLst>
          <pc:docMk/>
          <pc:sldMk cId="2550385991" sldId="262"/>
        </pc:sldMkLst>
      </pc:sldChg>
      <pc:sldChg chg="modSp add">
        <pc:chgData name="Shannon Hagen" userId="46ea4fe1-9223-4299-b8da-3da92c4fcb44" providerId="ADAL" clId="{C8A55395-9589-D249-809F-42C9482CE4D3}" dt="2021-02-15T18:58:43.181" v="2231" actId="20577"/>
        <pc:sldMkLst>
          <pc:docMk/>
          <pc:sldMk cId="2864313926" sldId="262"/>
        </pc:sldMkLst>
        <pc:graphicFrameChg chg="mod">
          <ac:chgData name="Shannon Hagen" userId="46ea4fe1-9223-4299-b8da-3da92c4fcb44" providerId="ADAL" clId="{C8A55395-9589-D249-809F-42C9482CE4D3}" dt="2021-02-15T18:58:43.181" v="2231" actId="20577"/>
          <ac:graphicFrameMkLst>
            <pc:docMk/>
            <pc:sldMk cId="2864313926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C8A55395-9589-D249-809F-42C9482CE4D3}" dt="2021-02-15T19:05:03.787" v="2269" actId="20577"/>
        <pc:sldMkLst>
          <pc:docMk/>
          <pc:sldMk cId="460269255" sldId="270"/>
        </pc:sldMkLst>
        <pc:spChg chg="mod">
          <ac:chgData name="Shannon Hagen" userId="46ea4fe1-9223-4299-b8da-3da92c4fcb44" providerId="ADAL" clId="{C8A55395-9589-D249-809F-42C9482CE4D3}" dt="2021-02-15T19:05:03.787" v="2269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C8A55395-9589-D249-809F-42C9482CE4D3}" dt="2021-02-15T16:20:51.404" v="263" actId="27636"/>
          <ac:spMkLst>
            <pc:docMk/>
            <pc:sldMk cId="460269255" sldId="270"/>
            <ac:spMk id="3" creationId="{09548D1D-2547-44FC-BACD-2BCD769E2662}"/>
          </ac:spMkLst>
        </pc:spChg>
        <pc:spChg chg="add del mod">
          <ac:chgData name="Shannon Hagen" userId="46ea4fe1-9223-4299-b8da-3da92c4fcb44" providerId="ADAL" clId="{C8A55395-9589-D249-809F-42C9482CE4D3}" dt="2021-02-15T19:01:19.933" v="2235" actId="931"/>
          <ac:spMkLst>
            <pc:docMk/>
            <pc:sldMk cId="460269255" sldId="270"/>
            <ac:spMk id="6" creationId="{4B0CEBF6-0DDF-BB43-B7C5-AFC07751FFC7}"/>
          </ac:spMkLst>
        </pc:spChg>
        <pc:spChg chg="mod">
          <ac:chgData name="Shannon Hagen" userId="46ea4fe1-9223-4299-b8da-3da92c4fcb44" providerId="ADAL" clId="{C8A55395-9589-D249-809F-42C9482CE4D3}" dt="2021-02-15T19:02:47.738" v="2259" actId="20577"/>
          <ac:spMkLst>
            <pc:docMk/>
            <pc:sldMk cId="460269255" sldId="270"/>
            <ac:spMk id="7" creationId="{2E37A9B0-8DFC-4474-9F0A-612E661EF4EC}"/>
          </ac:spMkLst>
        </pc:spChg>
        <pc:picChg chg="del mod">
          <ac:chgData name="Shannon Hagen" userId="46ea4fe1-9223-4299-b8da-3da92c4fcb44" providerId="ADAL" clId="{C8A55395-9589-D249-809F-42C9482CE4D3}" dt="2021-02-15T19:01:14.365" v="2234" actId="478"/>
          <ac:picMkLst>
            <pc:docMk/>
            <pc:sldMk cId="460269255" sldId="270"/>
            <ac:picMk id="9" creationId="{D3746A2D-F1EC-4D3B-8759-D05D8C8E70AA}"/>
          </ac:picMkLst>
        </pc:picChg>
        <pc:picChg chg="add mod modCrop">
          <ac:chgData name="Shannon Hagen" userId="46ea4fe1-9223-4299-b8da-3da92c4fcb44" providerId="ADAL" clId="{C8A55395-9589-D249-809F-42C9482CE4D3}" dt="2021-02-15T19:02:01.082" v="2240" actId="1076"/>
          <ac:picMkLst>
            <pc:docMk/>
            <pc:sldMk cId="460269255" sldId="270"/>
            <ac:picMk id="10" creationId="{770E1CE7-08AC-5849-9F53-C6D4E685AE3D}"/>
          </ac:picMkLst>
        </pc:picChg>
        <pc:picChg chg="add mod">
          <ac:chgData name="Shannon Hagen" userId="46ea4fe1-9223-4299-b8da-3da92c4fcb44" providerId="ADAL" clId="{C8A55395-9589-D249-809F-42C9482CE4D3}" dt="2021-02-15T19:04:28.173" v="2264" actId="1076"/>
          <ac:picMkLst>
            <pc:docMk/>
            <pc:sldMk cId="460269255" sldId="270"/>
            <ac:picMk id="12" creationId="{ABBEBFE0-11DF-5B42-B04C-D0AB5E0C0670}"/>
          </ac:picMkLst>
        </pc:picChg>
        <pc:picChg chg="add del mod">
          <ac:chgData name="Shannon Hagen" userId="46ea4fe1-9223-4299-b8da-3da92c4fcb44" providerId="ADAL" clId="{C8A55395-9589-D249-809F-42C9482CE4D3}" dt="2021-02-15T19:04:47.461" v="2266" actId="478"/>
          <ac:picMkLst>
            <pc:docMk/>
            <pc:sldMk cId="460269255" sldId="270"/>
            <ac:picMk id="14" creationId="{23AC3E6A-F2DA-D047-8952-13C9F4481206}"/>
          </ac:picMkLst>
        </pc:picChg>
      </pc:sldChg>
      <pc:sldChg chg="del">
        <pc:chgData name="Shannon Hagen" userId="46ea4fe1-9223-4299-b8da-3da92c4fcb44" providerId="ADAL" clId="{C8A55395-9589-D249-809F-42C9482CE4D3}" dt="2021-02-15T16:11:14.507" v="1" actId="2696"/>
        <pc:sldMkLst>
          <pc:docMk/>
          <pc:sldMk cId="2103421140" sldId="282"/>
        </pc:sldMkLst>
      </pc:sldChg>
      <pc:sldChg chg="del">
        <pc:chgData name="Shannon Hagen" userId="46ea4fe1-9223-4299-b8da-3da92c4fcb44" providerId="ADAL" clId="{C8A55395-9589-D249-809F-42C9482CE4D3}" dt="2021-02-15T16:11:16.289" v="2" actId="2696"/>
        <pc:sldMkLst>
          <pc:docMk/>
          <pc:sldMk cId="2750168980" sldId="284"/>
        </pc:sldMkLst>
      </pc:sldChg>
      <pc:sldChg chg="del">
        <pc:chgData name="Shannon Hagen" userId="46ea4fe1-9223-4299-b8da-3da92c4fcb44" providerId="ADAL" clId="{C8A55395-9589-D249-809F-42C9482CE4D3}" dt="2021-02-15T16:11:17.758" v="4" actId="2696"/>
        <pc:sldMkLst>
          <pc:docMk/>
          <pc:sldMk cId="3267720462" sldId="285"/>
        </pc:sldMkLst>
      </pc:sldChg>
      <pc:sldChg chg="del">
        <pc:chgData name="Shannon Hagen" userId="46ea4fe1-9223-4299-b8da-3da92c4fcb44" providerId="ADAL" clId="{C8A55395-9589-D249-809F-42C9482CE4D3}" dt="2021-02-15T16:11:18.486" v="5" actId="2696"/>
        <pc:sldMkLst>
          <pc:docMk/>
          <pc:sldMk cId="201197635" sldId="286"/>
        </pc:sldMkLst>
      </pc:sldChg>
      <pc:sldChg chg="modSp del mod ord">
        <pc:chgData name="Shannon Hagen" userId="46ea4fe1-9223-4299-b8da-3da92c4fcb44" providerId="ADAL" clId="{C8A55395-9589-D249-809F-42C9482CE4D3}" dt="2021-02-15T16:35:41.837" v="871" actId="2696"/>
        <pc:sldMkLst>
          <pc:docMk/>
          <pc:sldMk cId="4277694219" sldId="287"/>
        </pc:sldMkLst>
        <pc:spChg chg="mod">
          <ac:chgData name="Shannon Hagen" userId="46ea4fe1-9223-4299-b8da-3da92c4fcb44" providerId="ADAL" clId="{C8A55395-9589-D249-809F-42C9482CE4D3}" dt="2021-02-15T16:28:40.141" v="642" actId="20577"/>
          <ac:spMkLst>
            <pc:docMk/>
            <pc:sldMk cId="4277694219" sldId="287"/>
            <ac:spMk id="2" creationId="{7CAE3F37-EBF8-4E1A-9084-6A7F83C64FCF}"/>
          </ac:spMkLst>
        </pc:spChg>
      </pc:sldChg>
      <pc:sldChg chg="del">
        <pc:chgData name="Shannon Hagen" userId="46ea4fe1-9223-4299-b8da-3da92c4fcb44" providerId="ADAL" clId="{C8A55395-9589-D249-809F-42C9482CE4D3}" dt="2021-02-15T16:11:17.099" v="3" actId="2696"/>
        <pc:sldMkLst>
          <pc:docMk/>
          <pc:sldMk cId="230134850" sldId="289"/>
        </pc:sldMkLst>
      </pc:sldChg>
      <pc:sldChg chg="modSp add mod">
        <pc:chgData name="Shannon Hagen" userId="46ea4fe1-9223-4299-b8da-3da92c4fcb44" providerId="ADAL" clId="{C8A55395-9589-D249-809F-42C9482CE4D3}" dt="2021-02-15T16:35:58.712" v="876" actId="20577"/>
        <pc:sldMkLst>
          <pc:docMk/>
          <pc:sldMk cId="390061797" sldId="296"/>
        </pc:sldMkLst>
        <pc:spChg chg="mod">
          <ac:chgData name="Shannon Hagen" userId="46ea4fe1-9223-4299-b8da-3da92c4fcb44" providerId="ADAL" clId="{C8A55395-9589-D249-809F-42C9482CE4D3}" dt="2021-02-15T16:35:58.712" v="876" actId="20577"/>
          <ac:spMkLst>
            <pc:docMk/>
            <pc:sldMk cId="390061797" sldId="296"/>
            <ac:spMk id="2" creationId="{FC3E81C9-2F55-7149-959E-F89A13DD180C}"/>
          </ac:spMkLst>
        </pc:spChg>
        <pc:spChg chg="mod">
          <ac:chgData name="Shannon Hagen" userId="46ea4fe1-9223-4299-b8da-3da92c4fcb44" providerId="ADAL" clId="{C8A55395-9589-D249-809F-42C9482CE4D3}" dt="2021-02-15T16:17:09.589" v="24" actId="20577"/>
          <ac:spMkLst>
            <pc:docMk/>
            <pc:sldMk cId="390061797" sldId="296"/>
            <ac:spMk id="8" creationId="{C0F02015-00E7-2840-BBC7-4C4C2A622761}"/>
          </ac:spMkLst>
        </pc:spChg>
        <pc:picChg chg="mod">
          <ac:chgData name="Shannon Hagen" userId="46ea4fe1-9223-4299-b8da-3da92c4fcb44" providerId="ADAL" clId="{C8A55395-9589-D249-809F-42C9482CE4D3}" dt="2021-02-15T16:18:04.793" v="26"/>
          <ac:picMkLst>
            <pc:docMk/>
            <pc:sldMk cId="390061797" sldId="296"/>
            <ac:picMk id="7" creationId="{09168075-9E9A-C54E-926B-39CD91910BCF}"/>
          </ac:picMkLst>
        </pc:picChg>
      </pc:sldChg>
      <pc:sldChg chg="modSp add mod">
        <pc:chgData name="Shannon Hagen" userId="46ea4fe1-9223-4299-b8da-3da92c4fcb44" providerId="ADAL" clId="{C8A55395-9589-D249-809F-42C9482CE4D3}" dt="2021-02-15T16:27:47.374" v="619" actId="1076"/>
        <pc:sldMkLst>
          <pc:docMk/>
          <pc:sldMk cId="3621497267" sldId="297"/>
        </pc:sldMkLst>
        <pc:spChg chg="mod">
          <ac:chgData name="Shannon Hagen" userId="46ea4fe1-9223-4299-b8da-3da92c4fcb44" providerId="ADAL" clId="{C8A55395-9589-D249-809F-42C9482CE4D3}" dt="2021-02-15T16:27:00.833" v="551" actId="1076"/>
          <ac:spMkLst>
            <pc:docMk/>
            <pc:sldMk cId="3621497267" sldId="297"/>
            <ac:spMk id="3" creationId="{42B9B7D6-A108-8B42-BF5A-FEFA156F900F}"/>
          </ac:spMkLst>
        </pc:spChg>
        <pc:spChg chg="mod">
          <ac:chgData name="Shannon Hagen" userId="46ea4fe1-9223-4299-b8da-3da92c4fcb44" providerId="ADAL" clId="{C8A55395-9589-D249-809F-42C9482CE4D3}" dt="2021-02-15T16:22:20.949" v="336" actId="20577"/>
          <ac:spMkLst>
            <pc:docMk/>
            <pc:sldMk cId="3621497267" sldId="297"/>
            <ac:spMk id="8" creationId="{45F740C5-D2F8-DD48-A8E8-B530CE2937CA}"/>
          </ac:spMkLst>
        </pc:spChg>
        <pc:spChg chg="mod">
          <ac:chgData name="Shannon Hagen" userId="46ea4fe1-9223-4299-b8da-3da92c4fcb44" providerId="ADAL" clId="{C8A55395-9589-D249-809F-42C9482CE4D3}" dt="2021-02-15T16:27:28.699" v="563" actId="1076"/>
          <ac:spMkLst>
            <pc:docMk/>
            <pc:sldMk cId="3621497267" sldId="297"/>
            <ac:spMk id="9" creationId="{ABB42CCF-9040-FA41-BB2E-2F6F58D92504}"/>
          </ac:spMkLst>
        </pc:spChg>
        <pc:spChg chg="mod">
          <ac:chgData name="Shannon Hagen" userId="46ea4fe1-9223-4299-b8da-3da92c4fcb44" providerId="ADAL" clId="{C8A55395-9589-D249-809F-42C9482CE4D3}" dt="2021-02-15T16:27:24.810" v="562" actId="20577"/>
          <ac:spMkLst>
            <pc:docMk/>
            <pc:sldMk cId="3621497267" sldId="297"/>
            <ac:spMk id="10" creationId="{FAE79EBB-D225-CF4C-A5D0-9C6F8C05D7CC}"/>
          </ac:spMkLst>
        </pc:spChg>
        <pc:spChg chg="mod">
          <ac:chgData name="Shannon Hagen" userId="46ea4fe1-9223-4299-b8da-3da92c4fcb44" providerId="ADAL" clId="{C8A55395-9589-D249-809F-42C9482CE4D3}" dt="2021-02-15T16:27:47.374" v="619" actId="1076"/>
          <ac:spMkLst>
            <pc:docMk/>
            <pc:sldMk cId="3621497267" sldId="297"/>
            <ac:spMk id="11" creationId="{5BA5918D-532F-F048-8CE4-73815A9A7B2A}"/>
          </ac:spMkLst>
        </pc:spChg>
      </pc:sldChg>
      <pc:sldChg chg="addSp delSp modSp new mod">
        <pc:chgData name="Shannon Hagen" userId="46ea4fe1-9223-4299-b8da-3da92c4fcb44" providerId="ADAL" clId="{C8A55395-9589-D249-809F-42C9482CE4D3}" dt="2021-02-15T16:35:31.903" v="870" actId="478"/>
        <pc:sldMkLst>
          <pc:docMk/>
          <pc:sldMk cId="3456522709" sldId="298"/>
        </pc:sldMkLst>
        <pc:spChg chg="mod">
          <ac:chgData name="Shannon Hagen" userId="46ea4fe1-9223-4299-b8da-3da92c4fcb44" providerId="ADAL" clId="{C8A55395-9589-D249-809F-42C9482CE4D3}" dt="2021-02-15T16:32:02.718" v="859" actId="207"/>
          <ac:spMkLst>
            <pc:docMk/>
            <pc:sldMk cId="3456522709" sldId="298"/>
            <ac:spMk id="2" creationId="{94968302-637B-D441-8233-F33D1B7B0C8D}"/>
          </ac:spMkLst>
        </pc:spChg>
        <pc:spChg chg="del mod">
          <ac:chgData name="Shannon Hagen" userId="46ea4fe1-9223-4299-b8da-3da92c4fcb44" providerId="ADAL" clId="{C8A55395-9589-D249-809F-42C9482CE4D3}" dt="2021-02-15T16:31:39.905" v="854" actId="931"/>
          <ac:spMkLst>
            <pc:docMk/>
            <pc:sldMk cId="3456522709" sldId="298"/>
            <ac:spMk id="3" creationId="{344ACC6E-4287-E44F-BEAE-535D4A90706E}"/>
          </ac:spMkLst>
        </pc:spChg>
        <pc:spChg chg="del">
          <ac:chgData name="Shannon Hagen" userId="46ea4fe1-9223-4299-b8da-3da92c4fcb44" providerId="ADAL" clId="{C8A55395-9589-D249-809F-42C9482CE4D3}" dt="2021-02-15T16:35:31.903" v="870" actId="478"/>
          <ac:spMkLst>
            <pc:docMk/>
            <pc:sldMk cId="3456522709" sldId="298"/>
            <ac:spMk id="4" creationId="{44A1B4CE-E094-AC49-B18D-38D9F9F93AA3}"/>
          </ac:spMkLst>
        </pc:spChg>
        <pc:spChg chg="mod">
          <ac:chgData name="Shannon Hagen" userId="46ea4fe1-9223-4299-b8da-3da92c4fcb44" providerId="ADAL" clId="{C8A55395-9589-D249-809F-42C9482CE4D3}" dt="2021-02-15T16:31:15.584" v="851" actId="207"/>
          <ac:spMkLst>
            <pc:docMk/>
            <pc:sldMk cId="3456522709" sldId="298"/>
            <ac:spMk id="5" creationId="{77593DFD-B67A-4B45-9DE9-C29FA87FBE3F}"/>
          </ac:spMkLst>
        </pc:spChg>
        <pc:spChg chg="del mod">
          <ac:chgData name="Shannon Hagen" userId="46ea4fe1-9223-4299-b8da-3da92c4fcb44" providerId="ADAL" clId="{C8A55395-9589-D249-809F-42C9482CE4D3}" dt="2021-02-15T16:31:43.042" v="855" actId="931"/>
          <ac:spMkLst>
            <pc:docMk/>
            <pc:sldMk cId="3456522709" sldId="298"/>
            <ac:spMk id="6" creationId="{DAEB797A-8AB2-E24E-8C49-E751E75D94D1}"/>
          </ac:spMkLst>
        </pc:spChg>
        <pc:spChg chg="mod">
          <ac:chgData name="Shannon Hagen" userId="46ea4fe1-9223-4299-b8da-3da92c4fcb44" providerId="ADAL" clId="{C8A55395-9589-D249-809F-42C9482CE4D3}" dt="2021-02-15T16:31:23.336" v="853" actId="255"/>
          <ac:spMkLst>
            <pc:docMk/>
            <pc:sldMk cId="3456522709" sldId="298"/>
            <ac:spMk id="7" creationId="{B21CF50D-C341-A74D-AE84-0AD679404301}"/>
          </ac:spMkLst>
        </pc:spChg>
        <pc:spChg chg="del">
          <ac:chgData name="Shannon Hagen" userId="46ea4fe1-9223-4299-b8da-3da92c4fcb44" providerId="ADAL" clId="{C8A55395-9589-D249-809F-42C9482CE4D3}" dt="2021-02-15T16:35:04.023" v="865" actId="931"/>
          <ac:spMkLst>
            <pc:docMk/>
            <pc:sldMk cId="3456522709" sldId="298"/>
            <ac:spMk id="8" creationId="{446B9722-57D5-2C4D-9F8A-0C0B4AC350F8}"/>
          </ac:spMkLst>
        </pc:spChg>
        <pc:spChg chg="del">
          <ac:chgData name="Shannon Hagen" userId="46ea4fe1-9223-4299-b8da-3da92c4fcb44" providerId="ADAL" clId="{C8A55395-9589-D249-809F-42C9482CE4D3}" dt="2021-02-15T16:35:09.533" v="868" actId="931"/>
          <ac:spMkLst>
            <pc:docMk/>
            <pc:sldMk cId="3456522709" sldId="298"/>
            <ac:spMk id="9" creationId="{4EB7E74B-ED6F-AB43-B5BB-E059CEFC0C29}"/>
          </ac:spMkLst>
        </pc:spChg>
        <pc:spChg chg="add mod">
          <ac:chgData name="Shannon Hagen" userId="46ea4fe1-9223-4299-b8da-3da92c4fcb44" providerId="ADAL" clId="{C8A55395-9589-D249-809F-42C9482CE4D3}" dt="2021-02-15T16:31:59.643" v="858" actId="122"/>
          <ac:spMkLst>
            <pc:docMk/>
            <pc:sldMk cId="3456522709" sldId="298"/>
            <ac:spMk id="10" creationId="{37AED5CA-AEAD-674D-BAC2-B46C0B0885A6}"/>
          </ac:spMkLst>
        </pc:spChg>
        <pc:picChg chg="add mod">
          <ac:chgData name="Shannon Hagen" userId="46ea4fe1-9223-4299-b8da-3da92c4fcb44" providerId="ADAL" clId="{C8A55395-9589-D249-809F-42C9482CE4D3}" dt="2021-02-15T16:32:15.880" v="864" actId="1076"/>
          <ac:picMkLst>
            <pc:docMk/>
            <pc:sldMk cId="3456522709" sldId="298"/>
            <ac:picMk id="12" creationId="{578D179F-BD28-4343-BA23-4EC04AB1B04C}"/>
          </ac:picMkLst>
        </pc:picChg>
        <pc:picChg chg="add mod">
          <ac:chgData name="Shannon Hagen" userId="46ea4fe1-9223-4299-b8da-3da92c4fcb44" providerId="ADAL" clId="{C8A55395-9589-D249-809F-42C9482CE4D3}" dt="2021-02-15T16:32:11.560" v="862" actId="1076"/>
          <ac:picMkLst>
            <pc:docMk/>
            <pc:sldMk cId="3456522709" sldId="298"/>
            <ac:picMk id="14" creationId="{5C753081-1E55-574B-811B-13153076B8C6}"/>
          </ac:picMkLst>
        </pc:picChg>
        <pc:picChg chg="add mod">
          <ac:chgData name="Shannon Hagen" userId="46ea4fe1-9223-4299-b8da-3da92c4fcb44" providerId="ADAL" clId="{C8A55395-9589-D249-809F-42C9482CE4D3}" dt="2021-02-15T16:35:05.396" v="867" actId="962"/>
          <ac:picMkLst>
            <pc:docMk/>
            <pc:sldMk cId="3456522709" sldId="298"/>
            <ac:picMk id="16" creationId="{F7E100D3-828C-C242-BE85-FB625FAEB560}"/>
          </ac:picMkLst>
        </pc:picChg>
        <pc:picChg chg="add mod">
          <ac:chgData name="Shannon Hagen" userId="46ea4fe1-9223-4299-b8da-3da92c4fcb44" providerId="ADAL" clId="{C8A55395-9589-D249-809F-42C9482CE4D3}" dt="2021-02-15T16:35:14.472" v="869" actId="27614"/>
          <ac:picMkLst>
            <pc:docMk/>
            <pc:sldMk cId="3456522709" sldId="298"/>
            <ac:picMk id="18" creationId="{B2E69F26-5AB0-FD49-8B3F-4C432FF1AFFA}"/>
          </ac:picMkLst>
        </pc:picChg>
      </pc:sldChg>
      <pc:sldChg chg="addSp delSp modSp new mod">
        <pc:chgData name="Shannon Hagen" userId="46ea4fe1-9223-4299-b8da-3da92c4fcb44" providerId="ADAL" clId="{C8A55395-9589-D249-809F-42C9482CE4D3}" dt="2021-02-15T17:01:28.560" v="1370" actId="1076"/>
        <pc:sldMkLst>
          <pc:docMk/>
          <pc:sldMk cId="1712951139" sldId="299"/>
        </pc:sldMkLst>
        <pc:spChg chg="mod">
          <ac:chgData name="Shannon Hagen" userId="46ea4fe1-9223-4299-b8da-3da92c4fcb44" providerId="ADAL" clId="{C8A55395-9589-D249-809F-42C9482CE4D3}" dt="2021-02-15T16:37:19.836" v="897" actId="20577"/>
          <ac:spMkLst>
            <pc:docMk/>
            <pc:sldMk cId="1712951139" sldId="299"/>
            <ac:spMk id="2" creationId="{9F8DDB63-D5B3-1E42-B3ED-EBE530BB2CD6}"/>
          </ac:spMkLst>
        </pc:spChg>
        <pc:spChg chg="mod">
          <ac:chgData name="Shannon Hagen" userId="46ea4fe1-9223-4299-b8da-3da92c4fcb44" providerId="ADAL" clId="{C8A55395-9589-D249-809F-42C9482CE4D3}" dt="2021-02-15T17:01:28.560" v="1370" actId="1076"/>
          <ac:spMkLst>
            <pc:docMk/>
            <pc:sldMk cId="1712951139" sldId="299"/>
            <ac:spMk id="3" creationId="{1E6B1919-3123-BC42-B20A-8200D0B9B305}"/>
          </ac:spMkLst>
        </pc:spChg>
        <pc:spChg chg="add mod">
          <ac:chgData name="Shannon Hagen" userId="46ea4fe1-9223-4299-b8da-3da92c4fcb44" providerId="ADAL" clId="{C8A55395-9589-D249-809F-42C9482CE4D3}" dt="2021-02-15T17:01:12.741" v="1368" actId="1076"/>
          <ac:spMkLst>
            <pc:docMk/>
            <pc:sldMk cId="1712951139" sldId="299"/>
            <ac:spMk id="6" creationId="{D4A83AAD-1943-434F-B2C5-C433FAE00F7C}"/>
          </ac:spMkLst>
        </pc:spChg>
        <pc:spChg chg="add mod">
          <ac:chgData name="Shannon Hagen" userId="46ea4fe1-9223-4299-b8da-3da92c4fcb44" providerId="ADAL" clId="{C8A55395-9589-D249-809F-42C9482CE4D3}" dt="2021-02-15T17:00:00.568" v="1352" actId="1038"/>
          <ac:spMkLst>
            <pc:docMk/>
            <pc:sldMk cId="1712951139" sldId="299"/>
            <ac:spMk id="9" creationId="{6302271E-104B-7246-8D58-16ABB03BDFB4}"/>
          </ac:spMkLst>
        </pc:spChg>
        <pc:spChg chg="add del mod">
          <ac:chgData name="Shannon Hagen" userId="46ea4fe1-9223-4299-b8da-3da92c4fcb44" providerId="ADAL" clId="{C8A55395-9589-D249-809F-42C9482CE4D3}" dt="2021-02-15T16:59:18.704" v="1328" actId="478"/>
          <ac:spMkLst>
            <pc:docMk/>
            <pc:sldMk cId="1712951139" sldId="299"/>
            <ac:spMk id="10" creationId="{BFEE2FE4-A5E7-F442-9F41-9426B4F9646E}"/>
          </ac:spMkLst>
        </pc:spChg>
        <pc:picChg chg="add mod">
          <ac:chgData name="Shannon Hagen" userId="46ea4fe1-9223-4299-b8da-3da92c4fcb44" providerId="ADAL" clId="{C8A55395-9589-D249-809F-42C9482CE4D3}" dt="2021-02-15T16:56:37.280" v="1283"/>
          <ac:picMkLst>
            <pc:docMk/>
            <pc:sldMk cId="1712951139" sldId="299"/>
            <ac:picMk id="5" creationId="{E880A5A3-A28F-584F-A053-4629051BBB40}"/>
          </ac:picMkLst>
        </pc:picChg>
        <pc:picChg chg="add mod modCrop">
          <ac:chgData name="Shannon Hagen" userId="46ea4fe1-9223-4299-b8da-3da92c4fcb44" providerId="ADAL" clId="{C8A55395-9589-D249-809F-42C9482CE4D3}" dt="2021-02-15T17:00:53.956" v="1366" actId="1076"/>
          <ac:picMkLst>
            <pc:docMk/>
            <pc:sldMk cId="1712951139" sldId="299"/>
            <ac:picMk id="8" creationId="{6B3A12C7-B0AC-E949-A597-8D7FAD486DEB}"/>
          </ac:picMkLst>
        </pc:picChg>
      </pc:sldChg>
      <pc:sldChg chg="addSp modSp add mod">
        <pc:chgData name="Shannon Hagen" userId="46ea4fe1-9223-4299-b8da-3da92c4fcb44" providerId="ADAL" clId="{C8A55395-9589-D249-809F-42C9482CE4D3}" dt="2021-02-15T18:58:08.826" v="2230" actId="20577"/>
        <pc:sldMkLst>
          <pc:docMk/>
          <pc:sldMk cId="3288623405" sldId="300"/>
        </pc:sldMkLst>
        <pc:graphicFrameChg chg="add mod modGraphic">
          <ac:chgData name="Shannon Hagen" userId="46ea4fe1-9223-4299-b8da-3da92c4fcb44" providerId="ADAL" clId="{C8A55395-9589-D249-809F-42C9482CE4D3}" dt="2021-02-15T18:58:08.826" v="2230" actId="20577"/>
          <ac:graphicFrameMkLst>
            <pc:docMk/>
            <pc:sldMk cId="3288623405" sldId="300"/>
            <ac:graphicFrameMk id="3" creationId="{83469641-9B2A-F14D-B50F-94718CE84078}"/>
          </ac:graphicFrameMkLst>
        </pc:graphicFrameChg>
      </pc:sldChg>
    </pc:docChg>
  </pc:docChgLst>
  <pc:docChgLst>
    <pc:chgData name="Shannon Hagen" userId="46ea4fe1-9223-4299-b8da-3da92c4fcb44" providerId="ADAL" clId="{97443DCF-90A0-45D4-920B-78350A82E38E}"/>
    <pc:docChg chg="modSld">
      <pc:chgData name="Shannon Hagen" userId="46ea4fe1-9223-4299-b8da-3da92c4fcb44" providerId="ADAL" clId="{97443DCF-90A0-45D4-920B-78350A82E38E}" dt="2022-01-24T03:40:21.630" v="0"/>
      <pc:docMkLst>
        <pc:docMk/>
      </pc:docMkLst>
      <pc:sldChg chg="modSp">
        <pc:chgData name="Shannon Hagen" userId="46ea4fe1-9223-4299-b8da-3da92c4fcb44" providerId="ADAL" clId="{97443DCF-90A0-45D4-920B-78350A82E38E}" dt="2022-01-24T03:40:21.630" v="0"/>
        <pc:sldMkLst>
          <pc:docMk/>
          <pc:sldMk cId="390061797" sldId="296"/>
        </pc:sldMkLst>
        <pc:picChg chg="mod">
          <ac:chgData name="Shannon Hagen" userId="46ea4fe1-9223-4299-b8da-3da92c4fcb44" providerId="ADAL" clId="{97443DCF-90A0-45D4-920B-78350A82E38E}" dt="2022-01-24T03:40:21.630" v="0"/>
          <ac:picMkLst>
            <pc:docMk/>
            <pc:sldMk cId="390061797" sldId="296"/>
            <ac:picMk id="7" creationId="{09168075-9E9A-C54E-926B-39CD91910BCF}"/>
          </ac:picMkLst>
        </pc:picChg>
      </pc:sldChg>
    </pc:docChg>
  </pc:docChgLst>
  <pc:docChgLst>
    <pc:chgData name="Shannon Hagen" userId="46ea4fe1-9223-4299-b8da-3da92c4fcb44" providerId="ADAL" clId="{60E90740-1EDB-4184-87ED-0B06BEAEE2A3}"/>
    <pc:docChg chg="modSld">
      <pc:chgData name="Shannon Hagen" userId="46ea4fe1-9223-4299-b8da-3da92c4fcb44" providerId="ADAL" clId="{60E90740-1EDB-4184-87ED-0B06BEAEE2A3}" dt="2022-01-24T04:02:35.841" v="1"/>
      <pc:docMkLst>
        <pc:docMk/>
      </pc:docMkLst>
      <pc:sldChg chg="modSp mod">
        <pc:chgData name="Shannon Hagen" userId="46ea4fe1-9223-4299-b8da-3da92c4fcb44" providerId="ADAL" clId="{60E90740-1EDB-4184-87ED-0B06BEAEE2A3}" dt="2022-01-24T04:02:35.841" v="1"/>
        <pc:sldMkLst>
          <pc:docMk/>
          <pc:sldMk cId="390061797" sldId="296"/>
        </pc:sldMkLst>
        <pc:picChg chg="mod">
          <ac:chgData name="Shannon Hagen" userId="46ea4fe1-9223-4299-b8da-3da92c4fcb44" providerId="ADAL" clId="{60E90740-1EDB-4184-87ED-0B06BEAEE2A3}" dt="2022-01-24T04:02:35.841" v="1"/>
          <ac:picMkLst>
            <pc:docMk/>
            <pc:sldMk cId="390061797" sldId="296"/>
            <ac:picMk id="7" creationId="{09168075-9E9A-C54E-926B-39CD91910BCF}"/>
          </ac:picMkLst>
        </pc:picChg>
      </pc:sldChg>
    </pc:docChg>
  </pc:docChgLst>
  <pc:docChgLst>
    <pc:chgData name="Shannon Hagen" userId="46ea4fe1-9223-4299-b8da-3da92c4fcb44" providerId="ADAL" clId="{91B70D50-9AEE-481E-A82F-AB4AC07F2828}"/>
    <pc:docChg chg="custSel addSld delSld modSld sldOrd">
      <pc:chgData name="Shannon Hagen" userId="46ea4fe1-9223-4299-b8da-3da92c4fcb44" providerId="ADAL" clId="{91B70D50-9AEE-481E-A82F-AB4AC07F2828}" dt="2021-02-13T18:10:12.730" v="65" actId="14826"/>
      <pc:docMkLst>
        <pc:docMk/>
      </pc:docMkLst>
      <pc:sldChg chg="modSp mod">
        <pc:chgData name="Shannon Hagen" userId="46ea4fe1-9223-4299-b8da-3da92c4fcb44" providerId="ADAL" clId="{91B70D50-9AEE-481E-A82F-AB4AC07F2828}" dt="2021-02-13T18:04:51.692" v="27" actId="20577"/>
        <pc:sldMkLst>
          <pc:docMk/>
          <pc:sldMk cId="4074736398" sldId="257"/>
        </pc:sldMkLst>
        <pc:spChg chg="mod">
          <ac:chgData name="Shannon Hagen" userId="46ea4fe1-9223-4299-b8da-3da92c4fcb44" providerId="ADAL" clId="{91B70D50-9AEE-481E-A82F-AB4AC07F2828}" dt="2021-02-13T18:04:22.460" v="19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91B70D50-9AEE-481E-A82F-AB4AC07F2828}" dt="2021-02-13T18:04:51.692" v="27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del">
        <pc:chgData name="Shannon Hagen" userId="46ea4fe1-9223-4299-b8da-3da92c4fcb44" providerId="ADAL" clId="{91B70D50-9AEE-481E-A82F-AB4AC07F2828}" dt="2021-02-13T18:04:57.776" v="28" actId="47"/>
        <pc:sldMkLst>
          <pc:docMk/>
          <pc:sldMk cId="3187533055" sldId="267"/>
        </pc:sldMkLst>
      </pc:sldChg>
      <pc:sldChg chg="modSp add mod ord">
        <pc:chgData name="Shannon Hagen" userId="46ea4fe1-9223-4299-b8da-3da92c4fcb44" providerId="ADAL" clId="{91B70D50-9AEE-481E-A82F-AB4AC07F2828}" dt="2021-02-13T18:10:12.730" v="65" actId="14826"/>
        <pc:sldMkLst>
          <pc:docMk/>
          <pc:sldMk cId="391373405" sldId="290"/>
        </pc:sldMkLst>
        <pc:spChg chg="mod">
          <ac:chgData name="Shannon Hagen" userId="46ea4fe1-9223-4299-b8da-3da92c4fcb44" providerId="ADAL" clId="{91B70D50-9AEE-481E-A82F-AB4AC07F2828}" dt="2021-02-13T18:09:46.078" v="64" actId="1076"/>
          <ac:spMkLst>
            <pc:docMk/>
            <pc:sldMk cId="391373405" sldId="290"/>
            <ac:spMk id="3" creationId="{71C2FEBF-E250-43AA-8D00-473C0991FEC4}"/>
          </ac:spMkLst>
        </pc:spChg>
        <pc:picChg chg="mod">
          <ac:chgData name="Shannon Hagen" userId="46ea4fe1-9223-4299-b8da-3da92c4fcb44" providerId="ADAL" clId="{91B70D50-9AEE-481E-A82F-AB4AC07F2828}" dt="2021-02-13T18:10:12.730" v="65" actId="14826"/>
          <ac:picMkLst>
            <pc:docMk/>
            <pc:sldMk cId="391373405" sldId="290"/>
            <ac:picMk id="7" creationId="{6E4027DA-553C-4493-A39B-81E52999E16A}"/>
          </ac:picMkLst>
        </pc:picChg>
        <pc:picChg chg="mod">
          <ac:chgData name="Shannon Hagen" userId="46ea4fe1-9223-4299-b8da-3da92c4fcb44" providerId="ADAL" clId="{91B70D50-9AEE-481E-A82F-AB4AC07F2828}" dt="2021-02-13T18:07:46.980" v="33"/>
          <ac:picMkLst>
            <pc:docMk/>
            <pc:sldMk cId="391373405" sldId="290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0C81398F-7FD1-4206-9CBB-C06C9DA7B645}"/>
    <pc:docChg chg="modSld sldOrd">
      <pc:chgData name="Shannon Hagen" userId="46ea4fe1-9223-4299-b8da-3da92c4fcb44" providerId="ADAL" clId="{0C81398F-7FD1-4206-9CBB-C06C9DA7B645}" dt="2022-01-23T06:01:18.130" v="56" actId="20577"/>
      <pc:docMkLst>
        <pc:docMk/>
      </pc:docMkLst>
      <pc:sldChg chg="modSp mod ord">
        <pc:chgData name="Shannon Hagen" userId="46ea4fe1-9223-4299-b8da-3da92c4fcb44" providerId="ADAL" clId="{0C81398F-7FD1-4206-9CBB-C06C9DA7B645}" dt="2022-01-23T06:00:16.999" v="17" actId="20577"/>
        <pc:sldMkLst>
          <pc:docMk/>
          <pc:sldMk cId="4074736398" sldId="257"/>
        </pc:sldMkLst>
        <pc:spChg chg="mod">
          <ac:chgData name="Shannon Hagen" userId="46ea4fe1-9223-4299-b8da-3da92c4fcb44" providerId="ADAL" clId="{0C81398F-7FD1-4206-9CBB-C06C9DA7B645}" dt="2022-01-23T06:00:16.999" v="17" actId="20577"/>
          <ac:spMkLst>
            <pc:docMk/>
            <pc:sldMk cId="4074736398" sldId="257"/>
            <ac:spMk id="2" creationId="{4457F4F0-9EDC-774A-9DDE-AA86608347BD}"/>
          </ac:spMkLst>
        </pc:spChg>
      </pc:sldChg>
      <pc:sldChg chg="modSp mod">
        <pc:chgData name="Shannon Hagen" userId="46ea4fe1-9223-4299-b8da-3da92c4fcb44" providerId="ADAL" clId="{0C81398F-7FD1-4206-9CBB-C06C9DA7B645}" dt="2022-01-23T06:00:37.707" v="50" actId="20577"/>
        <pc:sldMkLst>
          <pc:docMk/>
          <pc:sldMk cId="460269255" sldId="270"/>
        </pc:sldMkLst>
        <pc:spChg chg="mod">
          <ac:chgData name="Shannon Hagen" userId="46ea4fe1-9223-4299-b8da-3da92c4fcb44" providerId="ADAL" clId="{0C81398F-7FD1-4206-9CBB-C06C9DA7B645}" dt="2022-01-23T06:00:37.707" v="50" actId="20577"/>
          <ac:spMkLst>
            <pc:docMk/>
            <pc:sldMk cId="460269255" sldId="270"/>
            <ac:spMk id="3" creationId="{09548D1D-2547-44FC-BACD-2BCD769E2662}"/>
          </ac:spMkLst>
        </pc:spChg>
      </pc:sldChg>
      <pc:sldChg chg="modSp mod">
        <pc:chgData name="Shannon Hagen" userId="46ea4fe1-9223-4299-b8da-3da92c4fcb44" providerId="ADAL" clId="{0C81398F-7FD1-4206-9CBB-C06C9DA7B645}" dt="2022-01-23T06:01:18.130" v="56" actId="20577"/>
        <pc:sldMkLst>
          <pc:docMk/>
          <pc:sldMk cId="3456522709" sldId="298"/>
        </pc:sldMkLst>
        <pc:spChg chg="mod">
          <ac:chgData name="Shannon Hagen" userId="46ea4fe1-9223-4299-b8da-3da92c4fcb44" providerId="ADAL" clId="{0C81398F-7FD1-4206-9CBB-C06C9DA7B645}" dt="2022-01-23T06:01:18.130" v="56" actId="20577"/>
          <ac:spMkLst>
            <pc:docMk/>
            <pc:sldMk cId="3456522709" sldId="298"/>
            <ac:spMk id="5" creationId="{77593DFD-B67A-4B45-9DE9-C29FA87FBE3F}"/>
          </ac:spMkLst>
        </pc:spChg>
      </pc:sldChg>
    </pc:docChg>
  </pc:docChgLst>
  <pc:docChgLst>
    <pc:chgData name="Shannon Hagen" userId="46ea4fe1-9223-4299-b8da-3da92c4fcb44" providerId="ADAL" clId="{71988117-0C68-4EF8-95E0-08162A99FB38}"/>
    <pc:docChg chg="custSel modSld">
      <pc:chgData name="Shannon Hagen" userId="46ea4fe1-9223-4299-b8da-3da92c4fcb44" providerId="ADAL" clId="{71988117-0C68-4EF8-95E0-08162A99FB38}" dt="2022-01-24T04:22:32.961" v="2"/>
      <pc:docMkLst>
        <pc:docMk/>
      </pc:docMkLst>
      <pc:sldChg chg="modSp mod">
        <pc:chgData name="Shannon Hagen" userId="46ea4fe1-9223-4299-b8da-3da92c4fcb44" providerId="ADAL" clId="{71988117-0C68-4EF8-95E0-08162A99FB38}" dt="2022-01-24T04:22:32.961" v="2"/>
        <pc:sldMkLst>
          <pc:docMk/>
          <pc:sldMk cId="390061797" sldId="296"/>
        </pc:sldMkLst>
        <pc:spChg chg="mod">
          <ac:chgData name="Shannon Hagen" userId="46ea4fe1-9223-4299-b8da-3da92c4fcb44" providerId="ADAL" clId="{71988117-0C68-4EF8-95E0-08162A99FB38}" dt="2022-01-24T04:22:05.136" v="1" actId="3626"/>
          <ac:spMkLst>
            <pc:docMk/>
            <pc:sldMk cId="390061797" sldId="296"/>
            <ac:spMk id="8" creationId="{C0F02015-00E7-2840-BBC7-4C4C2A622761}"/>
          </ac:spMkLst>
        </pc:spChg>
        <pc:picChg chg="mod">
          <ac:chgData name="Shannon Hagen" userId="46ea4fe1-9223-4299-b8da-3da92c4fcb44" providerId="ADAL" clId="{71988117-0C68-4EF8-95E0-08162A99FB38}" dt="2022-01-24T04:22:32.961" v="2"/>
          <ac:picMkLst>
            <pc:docMk/>
            <pc:sldMk cId="390061797" sldId="296"/>
            <ac:picMk id="7" creationId="{09168075-9E9A-C54E-926B-39CD91910BCF}"/>
          </ac:picMkLst>
        </pc:picChg>
      </pc:sldChg>
    </pc:docChg>
  </pc:docChgLst>
  <pc:docChgLst>
    <pc:chgData name="Shannon Hagen" userId="46ea4fe1-9223-4299-b8da-3da92c4fcb44" providerId="ADAL" clId="{81ED16AC-857E-7742-B78F-3B4B5F826D7A}"/>
    <pc:docChg chg="custSel modSld">
      <pc:chgData name="Shannon Hagen" userId="46ea4fe1-9223-4299-b8da-3da92c4fcb44" providerId="ADAL" clId="{81ED16AC-857E-7742-B78F-3B4B5F826D7A}" dt="2021-12-20T16:08:48.091" v="2"/>
      <pc:docMkLst>
        <pc:docMk/>
      </pc:docMkLst>
      <pc:sldChg chg="modSp mod">
        <pc:chgData name="Shannon Hagen" userId="46ea4fe1-9223-4299-b8da-3da92c4fcb44" providerId="ADAL" clId="{81ED16AC-857E-7742-B78F-3B4B5F826D7A}" dt="2021-12-20T16:08:48.091" v="2"/>
        <pc:sldMkLst>
          <pc:docMk/>
          <pc:sldMk cId="1712951139" sldId="299"/>
        </pc:sldMkLst>
        <pc:spChg chg="mod">
          <ac:chgData name="Shannon Hagen" userId="46ea4fe1-9223-4299-b8da-3da92c4fcb44" providerId="ADAL" clId="{81ED16AC-857E-7742-B78F-3B4B5F826D7A}" dt="2021-12-20T16:07:42.825" v="0" actId="3626"/>
          <ac:spMkLst>
            <pc:docMk/>
            <pc:sldMk cId="1712951139" sldId="299"/>
            <ac:spMk id="6" creationId="{D4A83AAD-1943-434F-B2C5-C433FAE00F7C}"/>
          </ac:spMkLst>
        </pc:spChg>
        <pc:picChg chg="mod">
          <ac:chgData name="Shannon Hagen" userId="46ea4fe1-9223-4299-b8da-3da92c4fcb44" providerId="ADAL" clId="{81ED16AC-857E-7742-B78F-3B4B5F826D7A}" dt="2021-12-20T16:08:48.091" v="2"/>
          <ac:picMkLst>
            <pc:docMk/>
            <pc:sldMk cId="1712951139" sldId="299"/>
            <ac:picMk id="5" creationId="{E880A5A3-A28F-584F-A053-4629051BBB40}"/>
          </ac:picMkLst>
        </pc:picChg>
      </pc:sldChg>
    </pc:docChg>
  </pc:docChgLst>
  <pc:docChgLst>
    <pc:chgData name="Shannon Hagen" userId="46ea4fe1-9223-4299-b8da-3da92c4fcb44" providerId="ADAL" clId="{F57EFF0C-84FE-0D48-9E0D-41E1C4B49B42}"/>
    <pc:docChg chg="custSel modSld">
      <pc:chgData name="Shannon Hagen" userId="46ea4fe1-9223-4299-b8da-3da92c4fcb44" providerId="ADAL" clId="{F57EFF0C-84FE-0D48-9E0D-41E1C4B49B42}" dt="2021-12-01T02:14:03.505" v="17" actId="207"/>
      <pc:docMkLst>
        <pc:docMk/>
      </pc:docMkLst>
      <pc:sldChg chg="addSp delSp modSp mod">
        <pc:chgData name="Shannon Hagen" userId="46ea4fe1-9223-4299-b8da-3da92c4fcb44" providerId="ADAL" clId="{F57EFF0C-84FE-0D48-9E0D-41E1C4B49B42}" dt="2021-12-01T02:14:03.505" v="17" actId="207"/>
        <pc:sldMkLst>
          <pc:docMk/>
          <pc:sldMk cId="391373405" sldId="290"/>
        </pc:sldMkLst>
        <pc:spChg chg="mod">
          <ac:chgData name="Shannon Hagen" userId="46ea4fe1-9223-4299-b8da-3da92c4fcb44" providerId="ADAL" clId="{F57EFF0C-84FE-0D48-9E0D-41E1C4B49B42}" dt="2021-12-01T02:13:44.638" v="13" actId="27636"/>
          <ac:spMkLst>
            <pc:docMk/>
            <pc:sldMk cId="391373405" sldId="290"/>
            <ac:spMk id="3" creationId="{71C2FEBF-E250-43AA-8D00-473C0991FEC4}"/>
          </ac:spMkLst>
        </pc:spChg>
        <pc:spChg chg="mod">
          <ac:chgData name="Shannon Hagen" userId="46ea4fe1-9223-4299-b8da-3da92c4fcb44" providerId="ADAL" clId="{F57EFF0C-84FE-0D48-9E0D-41E1C4B49B42}" dt="2021-12-01T02:13:34.906" v="12" actId="1076"/>
          <ac:spMkLst>
            <pc:docMk/>
            <pc:sldMk cId="391373405" sldId="290"/>
            <ac:spMk id="9" creationId="{771ACD50-3A7A-48E3-97ED-066272BEDF47}"/>
          </ac:spMkLst>
        </pc:spChg>
        <pc:picChg chg="add mod">
          <ac:chgData name="Shannon Hagen" userId="46ea4fe1-9223-4299-b8da-3da92c4fcb44" providerId="ADAL" clId="{F57EFF0C-84FE-0D48-9E0D-41E1C4B49B42}" dt="2021-12-01T02:14:03.505" v="17" actId="207"/>
          <ac:picMkLst>
            <pc:docMk/>
            <pc:sldMk cId="391373405" sldId="290"/>
            <ac:picMk id="5" creationId="{0D5F9AB7-77E9-5446-A2EA-F239C0A1AE7A}"/>
          </ac:picMkLst>
        </pc:picChg>
        <pc:picChg chg="del">
          <ac:chgData name="Shannon Hagen" userId="46ea4fe1-9223-4299-b8da-3da92c4fcb44" providerId="ADAL" clId="{F57EFF0C-84FE-0D48-9E0D-41E1C4B49B42}" dt="2021-12-01T02:13:47.396" v="14" actId="478"/>
          <ac:picMkLst>
            <pc:docMk/>
            <pc:sldMk cId="391373405" sldId="290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7344E5C7-43D8-4C9C-BF51-30231B706315}"/>
    <pc:docChg chg="addSld delSld modSld sldOrd modMainMaster">
      <pc:chgData name="Shannon Hagen" userId="46ea4fe1-9223-4299-b8da-3da92c4fcb44" providerId="ADAL" clId="{7344E5C7-43D8-4C9C-BF51-30231B706315}" dt="2021-02-20T22:09:11.851" v="99" actId="20577"/>
      <pc:docMkLst>
        <pc:docMk/>
      </pc:docMkLst>
      <pc:sldChg chg="del">
        <pc:chgData name="Shannon Hagen" userId="46ea4fe1-9223-4299-b8da-3da92c4fcb44" providerId="ADAL" clId="{7344E5C7-43D8-4C9C-BF51-30231B706315}" dt="2021-02-20T22:07:35.731" v="4" actId="47"/>
        <pc:sldMkLst>
          <pc:docMk/>
          <pc:sldMk cId="3876883491" sldId="263"/>
        </pc:sldMkLst>
      </pc:sldChg>
      <pc:sldChg chg="add">
        <pc:chgData name="Shannon Hagen" userId="46ea4fe1-9223-4299-b8da-3da92c4fcb44" providerId="ADAL" clId="{7344E5C7-43D8-4C9C-BF51-30231B706315}" dt="2021-02-20T22:07:29.440" v="1"/>
        <pc:sldMkLst>
          <pc:docMk/>
          <pc:sldMk cId="1738007017" sldId="301"/>
        </pc:sldMkLst>
      </pc:sldChg>
      <pc:sldChg chg="modSp add mod ord">
        <pc:chgData name="Shannon Hagen" userId="46ea4fe1-9223-4299-b8da-3da92c4fcb44" providerId="ADAL" clId="{7344E5C7-43D8-4C9C-BF51-30231B706315}" dt="2021-02-20T22:09:11.851" v="99" actId="20577"/>
        <pc:sldMkLst>
          <pc:docMk/>
          <pc:sldMk cId="2203089855" sldId="302"/>
        </pc:sldMkLst>
        <pc:spChg chg="mod">
          <ac:chgData name="Shannon Hagen" userId="46ea4fe1-9223-4299-b8da-3da92c4fcb44" providerId="ADAL" clId="{7344E5C7-43D8-4C9C-BF51-30231B706315}" dt="2021-02-20T22:09:11.851" v="99" actId="20577"/>
          <ac:spMkLst>
            <pc:docMk/>
            <pc:sldMk cId="2203089855" sldId="302"/>
            <ac:spMk id="2" creationId="{D0857EDB-3B96-4EEF-8A66-BFC867D78F07}"/>
          </ac:spMkLst>
        </pc:spChg>
      </pc:sldChg>
      <pc:sldMasterChg chg="modSldLayout">
        <pc:chgData name="Shannon Hagen" userId="46ea4fe1-9223-4299-b8da-3da92c4fcb44" providerId="ADAL" clId="{7344E5C7-43D8-4C9C-BF51-30231B706315}" dt="2021-02-20T22:07:29.440" v="0" actId="27028"/>
        <pc:sldMasterMkLst>
          <pc:docMk/>
          <pc:sldMasterMk cId="2347082301" sldId="2147483648"/>
        </pc:sldMasterMkLst>
        <pc:sldLayoutChg chg="replId">
          <pc:chgData name="Shannon Hagen" userId="46ea4fe1-9223-4299-b8da-3da92c4fcb44" providerId="ADAL" clId="{7344E5C7-43D8-4C9C-BF51-30231B706315}" dt="2021-02-20T22:07:29.440" v="0" actId="27028"/>
          <pc:sldLayoutMkLst>
            <pc:docMk/>
            <pc:sldMasterMk cId="2347082301" sldId="2147483648"/>
            <pc:sldLayoutMk cId="2631301829" sldId="2147483716"/>
          </pc:sldLayoutMkLst>
        </pc:sldLayoutChg>
      </pc:sldMasterChg>
      <pc:sldMasterChg chg="addSldLayout">
        <pc:chgData name="Shannon Hagen" userId="46ea4fe1-9223-4299-b8da-3da92c4fcb44" providerId="ADAL" clId="{7344E5C7-43D8-4C9C-BF51-30231B706315}" dt="2021-02-20T22:07:29.440" v="0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7344E5C7-43D8-4C9C-BF51-30231B706315}" dt="2021-02-20T22:07:29.440" v="0" actId="27028"/>
          <pc:sldLayoutMkLst>
            <pc:docMk/>
            <pc:sldMasterMk cId="2113912728" sldId="2147483690"/>
            <pc:sldLayoutMk cId="1028715351" sldId="214748371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hyperlink" Target="https://go.missingkids.org/l/808593/2020-02-21/7fr1" TargetMode="External"/><Relationship Id="rId7" Type="http://schemas.openxmlformats.org/officeDocument/2006/relationships/hyperlink" Target="https://www.digizen.org/parents/" TargetMode="External"/><Relationship Id="rId12" Type="http://schemas.openxmlformats.org/officeDocument/2006/relationships/image" Target="../media/image31.png"/><Relationship Id="rId2" Type="http://schemas.openxmlformats.org/officeDocument/2006/relationships/hyperlink" Target="https://www.netsafeutah.org/parents/parent_resources/index.html" TargetMode="External"/><Relationship Id="rId1" Type="http://schemas.openxmlformats.org/officeDocument/2006/relationships/hyperlink" Target="https://www.cyberwise.org/cyber-civics-for-families" TargetMode="External"/><Relationship Id="rId6" Type="http://schemas.openxmlformats.org/officeDocument/2006/relationships/hyperlink" Target="https://www.missingkids.org/content/dam/netsmartz/downloadable/tipsheets/Protecting%20Your%20Kids%20Online%202.0.pdf" TargetMode="External"/><Relationship Id="rId11" Type="http://schemas.openxmlformats.org/officeDocument/2006/relationships/image" Target="../media/image30.svg"/><Relationship Id="rId5" Type="http://schemas.openxmlformats.org/officeDocument/2006/relationships/hyperlink" Target="https://www.missingkids.org/content/dam/netsmartz/downloadable/tipsheets/Internet-Safety-at-Home-EN-ES.pdf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commonsensemedia.org/" TargetMode="External"/><Relationship Id="rId9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onsensemedia.org/" TargetMode="External"/><Relationship Id="rId13" Type="http://schemas.openxmlformats.org/officeDocument/2006/relationships/image" Target="../media/image32.svg"/><Relationship Id="rId3" Type="http://schemas.openxmlformats.org/officeDocument/2006/relationships/image" Target="../media/image29.png"/><Relationship Id="rId7" Type="http://schemas.openxmlformats.org/officeDocument/2006/relationships/hyperlink" Target="https://www.digizen.org/parents/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hyperlink" Target="https://go.missingkids.org/l/808593/2020-02-21/7fr1" TargetMode="External"/><Relationship Id="rId11" Type="http://schemas.openxmlformats.org/officeDocument/2006/relationships/hyperlink" Target="https://www.missingkids.org/content/dam/netsmartz/downloadable/tipsheets/Protecting%20Your%20Kids%20Online%202.0.pdf" TargetMode="External"/><Relationship Id="rId5" Type="http://schemas.openxmlformats.org/officeDocument/2006/relationships/hyperlink" Target="https://www.cyberwise.org/cyber-civics-for-families" TargetMode="External"/><Relationship Id="rId10" Type="http://schemas.openxmlformats.org/officeDocument/2006/relationships/hyperlink" Target="https://www.missingkids.org/content/dam/netsmartz/downloadable/tipsheets/Internet-Safety-at-Home-EN-ES.pdf" TargetMode="External"/><Relationship Id="rId4" Type="http://schemas.openxmlformats.org/officeDocument/2006/relationships/image" Target="../media/image30.svg"/><Relationship Id="rId9" Type="http://schemas.openxmlformats.org/officeDocument/2006/relationships/hyperlink" Target="https://www.netsafeutah.org/parents/parent_resources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Tips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This lesson helps students understand that there is a time and place for technology use.</a:t>
          </a:r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Students generate a list of healthy and appropriate screen-time activities.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CYBERWISE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6C432156-954A-CA47-9A75-688DA8C2148F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NET SAFE UTAH</a:t>
          </a:r>
          <a:endParaRPr lang="en-US" dirty="0"/>
        </a:p>
      </dgm:t>
    </dgm:pt>
    <dgm:pt modelId="{01563498-B103-3147-ADAF-7E02A1FE4BF2}" type="sibTrans" cxnId="{8EA601FB-CC4C-F245-8234-6EDD70C0BD55}">
      <dgm:prSet/>
      <dgm:spPr/>
      <dgm:t>
        <a:bodyPr/>
        <a:lstStyle/>
        <a:p>
          <a:endParaRPr lang="en-US"/>
        </a:p>
      </dgm:t>
    </dgm:pt>
    <dgm:pt modelId="{253F254D-F7C0-9D4E-A6A9-CC2C789BC549}" type="parTrans" cxnId="{8EA601FB-CC4C-F245-8234-6EDD70C0BD55}">
      <dgm:prSet/>
      <dgm:spPr/>
      <dgm:t>
        <a:bodyPr/>
        <a:lstStyle/>
        <a:p>
          <a:endParaRPr lang="en-US"/>
        </a:p>
      </dgm:t>
    </dgm:pt>
    <dgm:pt modelId="{120EBEA1-4308-4749-AF90-94E011F965E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NETSMARTZ FOR PARENTS</a:t>
          </a:r>
          <a:endParaRPr lang="en-US" dirty="0"/>
        </a:p>
      </dgm:t>
    </dgm:pt>
    <dgm:pt modelId="{D4E081B0-8DF5-9946-B947-A0574BBEF13C}" type="sibTrans" cxnId="{C0EA3DF6-372C-2D4A-829E-90B6334428B5}">
      <dgm:prSet/>
      <dgm:spPr/>
      <dgm:t>
        <a:bodyPr/>
        <a:lstStyle/>
        <a:p>
          <a:endParaRPr lang="en-US"/>
        </a:p>
      </dgm:t>
    </dgm:pt>
    <dgm:pt modelId="{0FFCA987-BC71-9B42-9C3B-1F4ECBEDE9DC}" type="parTrans" cxnId="{C0EA3DF6-372C-2D4A-829E-90B6334428B5}">
      <dgm:prSet/>
      <dgm:spPr/>
      <dgm:t>
        <a:bodyPr/>
        <a:lstStyle/>
        <a:p>
          <a:endParaRPr lang="en-US"/>
        </a:p>
      </dgm:t>
    </dgm:pt>
    <dgm:pt modelId="{5DF1D2F5-A2C2-7844-A471-DAC66BC2DD13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COMMON SENSE MEDIA</a:t>
          </a:r>
          <a:endParaRPr lang="en-US" dirty="0"/>
        </a:p>
      </dgm:t>
    </dgm:pt>
    <dgm:pt modelId="{CAFB19E1-65C6-4340-9519-8271DDE824A2}" type="sibTrans" cxnId="{DBE87679-662C-9D4E-8860-9564515DDDDC}">
      <dgm:prSet/>
      <dgm:spPr/>
      <dgm:t>
        <a:bodyPr/>
        <a:lstStyle/>
        <a:p>
          <a:endParaRPr lang="en-US"/>
        </a:p>
      </dgm:t>
    </dgm:pt>
    <dgm:pt modelId="{7E35BEC0-D1BB-2C47-BFF3-CA8964DEF32B}" type="parTrans" cxnId="{DBE87679-662C-9D4E-8860-9564515DDDDC}">
      <dgm:prSet/>
      <dgm:spPr/>
      <dgm:t>
        <a:bodyPr/>
        <a:lstStyle/>
        <a:p>
          <a:endParaRPr lang="en-US"/>
        </a:p>
      </dgm:t>
    </dgm:pt>
    <dgm:pt modelId="{55060532-7E63-A14A-99D0-582692DE7FAA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INTERNET SAFETY AT HOME TIP SHEET</a:t>
          </a:r>
          <a:endParaRPr lang="en-US" dirty="0"/>
        </a:p>
      </dgm:t>
    </dgm:pt>
    <dgm:pt modelId="{11A477B3-8FAA-DE45-BF11-5FFFD1FA0CC9}" type="parTrans" cxnId="{8A484A1D-5AC4-584A-8B37-16F21DE561F7}">
      <dgm:prSet/>
      <dgm:spPr/>
      <dgm:t>
        <a:bodyPr/>
        <a:lstStyle/>
        <a:p>
          <a:endParaRPr lang="en-US"/>
        </a:p>
      </dgm:t>
    </dgm:pt>
    <dgm:pt modelId="{9A4D96C1-5EAF-6D4E-B39F-8DDFE863EE05}" type="sibTrans" cxnId="{8A484A1D-5AC4-584A-8B37-16F21DE561F7}">
      <dgm:prSet/>
      <dgm:spPr/>
      <dgm:t>
        <a:bodyPr/>
        <a:lstStyle/>
        <a:p>
          <a:endParaRPr lang="en-US"/>
        </a:p>
      </dgm:t>
    </dgm:pt>
    <dgm:pt modelId="{34B1402B-9F54-B742-880E-7108DB3602C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PROTECTING YOUR KIDS ONLINE</a:t>
          </a:r>
          <a:endParaRPr lang="en-US" dirty="0"/>
        </a:p>
      </dgm:t>
    </dgm:pt>
    <dgm:pt modelId="{6FA7D2F3-AC45-3D45-A1CF-A13FD3D38E9C}" type="parTrans" cxnId="{7CF8AFCA-D3BC-BC4F-B5AF-13C3D2AFB982}">
      <dgm:prSet/>
      <dgm:spPr/>
      <dgm:t>
        <a:bodyPr/>
        <a:lstStyle/>
        <a:p>
          <a:endParaRPr lang="en-US"/>
        </a:p>
      </dgm:t>
    </dgm:pt>
    <dgm:pt modelId="{9ED3DB08-8CB5-F54C-B005-CADA8A8810BA}" type="sibTrans" cxnId="{7CF8AFCA-D3BC-BC4F-B5AF-13C3D2AFB982}">
      <dgm:prSet/>
      <dgm:spPr/>
      <dgm:t>
        <a:bodyPr/>
        <a:lstStyle/>
        <a:p>
          <a:endParaRPr lang="en-US"/>
        </a:p>
      </dgm:t>
    </dgm:pt>
    <dgm:pt modelId="{15E65BE1-93B6-214B-9684-2CF4039149DF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DIGIZEN.ORG-CHILDNET INTERNATIONAL</a:t>
          </a:r>
          <a:endParaRPr lang="en-US" dirty="0"/>
        </a:p>
      </dgm:t>
    </dgm:pt>
    <dgm:pt modelId="{B5F43E75-78F4-2746-A1FA-515C0DC92871}" type="parTrans" cxnId="{B99B7B56-7FBF-6141-826E-8C7CCD204447}">
      <dgm:prSet/>
      <dgm:spPr/>
      <dgm:t>
        <a:bodyPr/>
        <a:lstStyle/>
        <a:p>
          <a:endParaRPr lang="en-US"/>
        </a:p>
      </dgm:t>
    </dgm:pt>
    <dgm:pt modelId="{7C62C4EA-1427-7C45-A3A7-D450C496DDD8}" type="sibTrans" cxnId="{B99B7B56-7FBF-6141-826E-8C7CCD204447}">
      <dgm:prSet/>
      <dgm:spPr/>
      <dgm:t>
        <a:bodyPr/>
        <a:lstStyle/>
        <a:p>
          <a:endParaRPr lang="en-US"/>
        </a:p>
      </dgm:t>
    </dgm:pt>
    <dgm:pt modelId="{1F2B45E1-A410-4B4D-A1A4-2D303CC5E43E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It also helps the student think about why it is important to have device free moments.</a:t>
          </a:r>
        </a:p>
      </dgm:t>
    </dgm:pt>
    <dgm:pt modelId="{DA51F35D-31B1-FC42-865B-4B078C20084C}" type="parTrans" cxnId="{32725292-1FA2-2241-8360-CEDD970B08DD}">
      <dgm:prSet/>
      <dgm:spPr/>
      <dgm:t>
        <a:bodyPr/>
        <a:lstStyle/>
        <a:p>
          <a:endParaRPr lang="en-US"/>
        </a:p>
      </dgm:t>
    </dgm:pt>
    <dgm:pt modelId="{C54D8FDD-5887-AD4A-A67B-61221199BEF8}" type="sibTrans" cxnId="{32725292-1FA2-2241-8360-CEDD970B08DD}">
      <dgm:prSet/>
      <dgm:spPr/>
      <dgm:t>
        <a:bodyPr/>
        <a:lstStyle/>
        <a:p>
          <a:endParaRPr lang="en-US"/>
        </a:p>
      </dgm:t>
    </dgm:pt>
    <dgm:pt modelId="{7A881090-8D80-CA40-BBC5-5DD977E6B999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Develop a FAMILY pledge to create with their families about having device-free family time AND what can they do instead of screen-time activities.</a:t>
          </a:r>
        </a:p>
      </dgm:t>
    </dgm:pt>
    <dgm:pt modelId="{286B2657-268B-854A-958C-F088E2DEB05A}" type="parTrans" cxnId="{11D3E7A1-9DCF-9447-B1E0-D96BE553DF62}">
      <dgm:prSet/>
      <dgm:spPr/>
    </dgm:pt>
    <dgm:pt modelId="{340D15ED-923D-0343-A121-473B14BF313B}" type="sibTrans" cxnId="{11D3E7A1-9DCF-9447-B1E0-D96BE553DF62}">
      <dgm:prSet/>
      <dgm:spPr/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 custScaleX="110058">
        <dgm:presLayoutVars>
          <dgm:chMax val="0"/>
          <dgm:bulletEnabled val="1"/>
        </dgm:presLayoutVars>
      </dgm:prSet>
      <dgm:spPr/>
    </dgm:pt>
  </dgm:ptLst>
  <dgm:cxnLst>
    <dgm:cxn modelId="{441B3D14-5BC0-5540-B18D-21B886A43A56}" type="presOf" srcId="{6C432156-954A-CA47-9A75-688DA8C2148F}" destId="{E94BAF07-00A3-4D8F-9C56-BA4C1B4B1916}" srcOrd="0" destOrd="4" presId="urn:microsoft.com/office/officeart/2005/8/layout/hList2"/>
    <dgm:cxn modelId="{8A484A1D-5AC4-584A-8B37-16F21DE561F7}" srcId="{86E1B771-B02F-4B25-9F88-1EB3051FED56}" destId="{55060532-7E63-A14A-99D0-582692DE7FAA}" srcOrd="5" destOrd="0" parTransId="{11A477B3-8FAA-DE45-BF11-5FFFD1FA0CC9}" sibTransId="{9A4D96C1-5EAF-6D4E-B39F-8DDFE863EE05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A934635B-F56F-D345-963E-6E91614D8382}" type="presOf" srcId="{7A881090-8D80-CA40-BBC5-5DD977E6B999}" destId="{2B8EC2A4-B042-4E87-9A69-A0EFF6821780}" srcOrd="0" destOrd="1" presId="urn:microsoft.com/office/officeart/2005/8/layout/hList2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69F20C5E-52FD-894C-A12D-C5F427E52FD3}" type="presOf" srcId="{120EBEA1-4308-4749-AF90-94E011F965E6}" destId="{E94BAF07-00A3-4D8F-9C56-BA4C1B4B1916}" srcOrd="0" destOrd="1" presId="urn:microsoft.com/office/officeart/2005/8/layout/hList2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B99B7B56-7FBF-6141-826E-8C7CCD204447}" srcId="{86E1B771-B02F-4B25-9F88-1EB3051FED56}" destId="{15E65BE1-93B6-214B-9684-2CF4039149DF}" srcOrd="2" destOrd="0" parTransId="{B5F43E75-78F4-2746-A1FA-515C0DC92871}" sibTransId="{7C62C4EA-1427-7C45-A3A7-D450C496DDD8}"/>
    <dgm:cxn modelId="{DBE87679-662C-9D4E-8860-9564515DDDDC}" srcId="{86E1B771-B02F-4B25-9F88-1EB3051FED56}" destId="{5DF1D2F5-A2C2-7844-A471-DAC66BC2DD13}" srcOrd="3" destOrd="0" parTransId="{7E35BEC0-D1BB-2C47-BFF3-CA8964DEF32B}" sibTransId="{CAFB19E1-65C6-4340-9519-8271DDE824A2}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0B251091-485B-BD47-86E4-D21B57E7889A}" type="presOf" srcId="{5DF1D2F5-A2C2-7844-A471-DAC66BC2DD13}" destId="{E94BAF07-00A3-4D8F-9C56-BA4C1B4B1916}" srcOrd="0" destOrd="3" presId="urn:microsoft.com/office/officeart/2005/8/layout/hList2"/>
    <dgm:cxn modelId="{32725292-1FA2-2241-8360-CEDD970B08DD}" srcId="{A8F99365-90A1-4B53-9617-886EFC4AC98B}" destId="{1F2B45E1-A410-4B4D-A1A4-2D303CC5E43E}" srcOrd="1" destOrd="0" parTransId="{DA51F35D-31B1-FC42-865B-4B078C20084C}" sibTransId="{C54D8FDD-5887-AD4A-A67B-61221199BEF8}"/>
    <dgm:cxn modelId="{2731B39E-BB41-E141-B8D4-F317014E2A5B}" type="presOf" srcId="{34B1402B-9F54-B742-880E-7108DB3602C6}" destId="{E94BAF07-00A3-4D8F-9C56-BA4C1B4B1916}" srcOrd="0" destOrd="6" presId="urn:microsoft.com/office/officeart/2005/8/layout/hList2"/>
    <dgm:cxn modelId="{11D3E7A1-9DCF-9447-B1E0-D96BE553DF62}" srcId="{78EEDDE7-6C79-4DF5-BB63-0991E1F7B0BD}" destId="{7A881090-8D80-CA40-BBC5-5DD977E6B999}" srcOrd="1" destOrd="0" parTransId="{286B2657-268B-854A-958C-F088E2DEB05A}" sibTransId="{340D15ED-923D-0343-A121-473B14BF313B}"/>
    <dgm:cxn modelId="{A46F82BC-F8BC-6A43-A713-8314A2FA25FD}" type="presOf" srcId="{55060532-7E63-A14A-99D0-582692DE7FAA}" destId="{E94BAF07-00A3-4D8F-9C56-BA4C1B4B1916}" srcOrd="0" destOrd="5" presId="urn:microsoft.com/office/officeart/2005/8/layout/hList2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7CF8AFCA-D3BC-BC4F-B5AF-13C3D2AFB982}" srcId="{86E1B771-B02F-4B25-9F88-1EB3051FED56}" destId="{34B1402B-9F54-B742-880E-7108DB3602C6}" srcOrd="6" destOrd="0" parTransId="{6FA7D2F3-AC45-3D45-A1CF-A13FD3D38E9C}" sibTransId="{9ED3DB08-8CB5-F54C-B005-CADA8A8810BA}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65141ADE-774F-4B40-B90A-5263C1223EF2}" type="presOf" srcId="{1F2B45E1-A410-4B4D-A1A4-2D303CC5E43E}" destId="{F2729854-904C-4402-BE97-C0A830612E33}" srcOrd="0" destOrd="1" presId="urn:microsoft.com/office/officeart/2005/8/layout/hList2"/>
    <dgm:cxn modelId="{DE7A4DE9-D1C2-8149-B17E-9C405A24851D}" type="presOf" srcId="{15E65BE1-93B6-214B-9684-2CF4039149DF}" destId="{E94BAF07-00A3-4D8F-9C56-BA4C1B4B1916}" srcOrd="0" destOrd="2" presId="urn:microsoft.com/office/officeart/2005/8/layout/hList2"/>
    <dgm:cxn modelId="{C0EA3DF6-372C-2D4A-829E-90B6334428B5}" srcId="{86E1B771-B02F-4B25-9F88-1EB3051FED56}" destId="{120EBEA1-4308-4749-AF90-94E011F965E6}" srcOrd="1" destOrd="0" parTransId="{0FFCA987-BC71-9B42-9C3B-1F4ECBEDE9DC}" sibTransId="{D4E081B0-8DF5-9946-B947-A0574BBEF13C}"/>
    <dgm:cxn modelId="{8EA601FB-CC4C-F245-8234-6EDD70C0BD55}" srcId="{86E1B771-B02F-4B25-9F88-1EB3051FED56}" destId="{6C432156-954A-CA47-9A75-688DA8C2148F}" srcOrd="4" destOrd="0" parTransId="{253F254D-F7C0-9D4E-A6A9-CC2C789BC549}" sibTransId="{01563498-B103-3147-ADAF-7E02A1FE4BF2}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804865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Tips</a:t>
          </a:r>
        </a:p>
      </dsp:txBody>
      <dsp:txXfrm>
        <a:off x="-1804865" y="2790196"/>
        <a:ext cx="4226560" cy="505395"/>
      </dsp:txXfrm>
    </dsp:sp>
    <dsp:sp modelId="{F2729854-904C-4402-BE97-C0A830612E33}">
      <dsp:nvSpPr>
        <dsp:cNvPr id="0" name=""/>
        <dsp:cNvSpPr/>
      </dsp:nvSpPr>
      <dsp:spPr>
        <a:xfrm>
          <a:off x="578709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This lesson helps students understand that there is a time and place for technology use.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It also helps the student think about why it is important to have device free moments.</a:t>
          </a:r>
        </a:p>
      </dsp:txBody>
      <dsp:txXfrm>
        <a:off x="578709" y="929614"/>
        <a:ext cx="2517406" cy="4226560"/>
      </dsp:txXfrm>
    </dsp:sp>
    <dsp:sp modelId="{CAC1E2AD-4096-4D1E-8C6C-27E227DDCF61}">
      <dsp:nvSpPr>
        <dsp:cNvPr id="0" name=""/>
        <dsp:cNvSpPr/>
      </dsp:nvSpPr>
      <dsp:spPr>
        <a:xfrm>
          <a:off x="55716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1873107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sp:txBody>
      <dsp:txXfrm>
        <a:off x="1873107" y="2790196"/>
        <a:ext cx="4226560" cy="505395"/>
      </dsp:txXfrm>
    </dsp:sp>
    <dsp:sp modelId="{2B8EC2A4-B042-4E87-9A69-A0EFF6821780}">
      <dsp:nvSpPr>
        <dsp:cNvPr id="0" name=""/>
        <dsp:cNvSpPr/>
      </dsp:nvSpPr>
      <dsp:spPr>
        <a:xfrm>
          <a:off x="423908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Students generate a list of healthy and appropriate screen-time activities.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Develop a FAMILY pledge to create with their families about having device-free family time AND what can they do instead of screen-time activities.</a:t>
          </a:r>
        </a:p>
      </dsp:txBody>
      <dsp:txXfrm>
        <a:off x="4239085" y="929614"/>
        <a:ext cx="2517406" cy="4226560"/>
      </dsp:txXfrm>
    </dsp:sp>
    <dsp:sp modelId="{099D417C-9C0B-4EEB-9F38-108331C1F054}">
      <dsp:nvSpPr>
        <dsp:cNvPr id="0" name=""/>
        <dsp:cNvSpPr/>
      </dsp:nvSpPr>
      <dsp:spPr>
        <a:xfrm>
          <a:off x="3733690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5576497" y="2764780"/>
          <a:ext cx="4226560" cy="5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sp:txBody>
      <dsp:txXfrm>
        <a:off x="5576497" y="2764780"/>
        <a:ext cx="4226560" cy="556228"/>
      </dsp:txXfrm>
    </dsp:sp>
    <dsp:sp modelId="{E94BAF07-00A3-4D8F-9C56-BA4C1B4B1916}">
      <dsp:nvSpPr>
        <dsp:cNvPr id="0" name=""/>
        <dsp:cNvSpPr/>
      </dsp:nvSpPr>
      <dsp:spPr>
        <a:xfrm>
          <a:off x="794247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45731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5"/>
            </a:rPr>
            <a:t>CYBERWISE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6"/>
            </a:rPr>
            <a:t>NETSMARTZ FOR PARENTS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7"/>
            </a:rPr>
            <a:t>DIGIZEN.ORG-CHILDNET INTERNATIONAL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8"/>
            </a:rPr>
            <a:t>COMMON SENSE MEDIA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9"/>
            </a:rPr>
            <a:t>NET SAFE UTAH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0"/>
            </a:rPr>
            <a:t>INTERNET SAFETY AT HOME TIP SHEET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1"/>
            </a:rPr>
            <a:t>PROTECTING YOUR KIDS ONLINE</a:t>
          </a:r>
          <a:endParaRPr lang="en-US" sz="1800" kern="1200" dirty="0"/>
        </a:p>
      </dsp:txBody>
      <dsp:txXfrm>
        <a:off x="7942475" y="929614"/>
        <a:ext cx="2517406" cy="4226560"/>
      </dsp:txXfrm>
    </dsp:sp>
    <dsp:sp modelId="{393834C3-1F4D-4590-B124-2D930D70E691}">
      <dsp:nvSpPr>
        <dsp:cNvPr id="0" name=""/>
        <dsp:cNvSpPr/>
      </dsp:nvSpPr>
      <dsp:spPr>
        <a:xfrm>
          <a:off x="7437079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29" y="821222"/>
            <a:ext cx="4550664" cy="862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272904" y="1934532"/>
            <a:ext cx="4899988" cy="4093428"/>
          </a:xfrm>
          <a:custGeom>
            <a:avLst/>
            <a:gdLst>
              <a:gd name="connsiteX0" fmla="*/ 0 w 4899988"/>
              <a:gd name="connsiteY0" fmla="*/ 0 h 4093428"/>
              <a:gd name="connsiteX1" fmla="*/ 544443 w 4899988"/>
              <a:gd name="connsiteY1" fmla="*/ 0 h 4093428"/>
              <a:gd name="connsiteX2" fmla="*/ 1186886 w 4899988"/>
              <a:gd name="connsiteY2" fmla="*/ 0 h 4093428"/>
              <a:gd name="connsiteX3" fmla="*/ 1829329 w 4899988"/>
              <a:gd name="connsiteY3" fmla="*/ 0 h 4093428"/>
              <a:gd name="connsiteX4" fmla="*/ 2275772 w 4899988"/>
              <a:gd name="connsiteY4" fmla="*/ 0 h 4093428"/>
              <a:gd name="connsiteX5" fmla="*/ 2918215 w 4899988"/>
              <a:gd name="connsiteY5" fmla="*/ 0 h 4093428"/>
              <a:gd name="connsiteX6" fmla="*/ 3511658 w 4899988"/>
              <a:gd name="connsiteY6" fmla="*/ 0 h 4093428"/>
              <a:gd name="connsiteX7" fmla="*/ 4007101 w 4899988"/>
              <a:gd name="connsiteY7" fmla="*/ 0 h 4093428"/>
              <a:gd name="connsiteX8" fmla="*/ 4404545 w 4899988"/>
              <a:gd name="connsiteY8" fmla="*/ 0 h 4093428"/>
              <a:gd name="connsiteX9" fmla="*/ 4899988 w 4899988"/>
              <a:gd name="connsiteY9" fmla="*/ 0 h 4093428"/>
              <a:gd name="connsiteX10" fmla="*/ 4899988 w 4899988"/>
              <a:gd name="connsiteY10" fmla="*/ 543841 h 4093428"/>
              <a:gd name="connsiteX11" fmla="*/ 4899988 w 4899988"/>
              <a:gd name="connsiteY11" fmla="*/ 1210485 h 4093428"/>
              <a:gd name="connsiteX12" fmla="*/ 4899988 w 4899988"/>
              <a:gd name="connsiteY12" fmla="*/ 1836195 h 4093428"/>
              <a:gd name="connsiteX13" fmla="*/ 4899988 w 4899988"/>
              <a:gd name="connsiteY13" fmla="*/ 2298167 h 4093428"/>
              <a:gd name="connsiteX14" fmla="*/ 4899988 w 4899988"/>
              <a:gd name="connsiteY14" fmla="*/ 2842009 h 4093428"/>
              <a:gd name="connsiteX15" fmla="*/ 4899988 w 4899988"/>
              <a:gd name="connsiteY15" fmla="*/ 3385850 h 4093428"/>
              <a:gd name="connsiteX16" fmla="*/ 4899988 w 4899988"/>
              <a:gd name="connsiteY16" fmla="*/ 4093428 h 4093428"/>
              <a:gd name="connsiteX17" fmla="*/ 4453545 w 4899988"/>
              <a:gd name="connsiteY17" fmla="*/ 4093428 h 4093428"/>
              <a:gd name="connsiteX18" fmla="*/ 3860102 w 4899988"/>
              <a:gd name="connsiteY18" fmla="*/ 4093428 h 4093428"/>
              <a:gd name="connsiteX19" fmla="*/ 3315659 w 4899988"/>
              <a:gd name="connsiteY19" fmla="*/ 4093428 h 4093428"/>
              <a:gd name="connsiteX20" fmla="*/ 2918215 w 4899988"/>
              <a:gd name="connsiteY20" fmla="*/ 4093428 h 4093428"/>
              <a:gd name="connsiteX21" fmla="*/ 2324772 w 4899988"/>
              <a:gd name="connsiteY21" fmla="*/ 4093428 h 4093428"/>
              <a:gd name="connsiteX22" fmla="*/ 1927329 w 4899988"/>
              <a:gd name="connsiteY22" fmla="*/ 4093428 h 4093428"/>
              <a:gd name="connsiteX23" fmla="*/ 1284886 w 4899988"/>
              <a:gd name="connsiteY23" fmla="*/ 4093428 h 4093428"/>
              <a:gd name="connsiteX24" fmla="*/ 789443 w 4899988"/>
              <a:gd name="connsiteY24" fmla="*/ 4093428 h 4093428"/>
              <a:gd name="connsiteX25" fmla="*/ 0 w 4899988"/>
              <a:gd name="connsiteY25" fmla="*/ 4093428 h 4093428"/>
              <a:gd name="connsiteX26" fmla="*/ 0 w 4899988"/>
              <a:gd name="connsiteY26" fmla="*/ 3426784 h 4093428"/>
              <a:gd name="connsiteX27" fmla="*/ 0 w 4899988"/>
              <a:gd name="connsiteY27" fmla="*/ 2923877 h 4093428"/>
              <a:gd name="connsiteX28" fmla="*/ 0 w 4899988"/>
              <a:gd name="connsiteY28" fmla="*/ 2257233 h 4093428"/>
              <a:gd name="connsiteX29" fmla="*/ 0 w 4899988"/>
              <a:gd name="connsiteY29" fmla="*/ 1631523 h 4093428"/>
              <a:gd name="connsiteX30" fmla="*/ 0 w 4899988"/>
              <a:gd name="connsiteY30" fmla="*/ 1087682 h 4093428"/>
              <a:gd name="connsiteX31" fmla="*/ 0 w 4899988"/>
              <a:gd name="connsiteY31" fmla="*/ 584775 h 4093428"/>
              <a:gd name="connsiteX32" fmla="*/ 0 w 4899988"/>
              <a:gd name="connsiteY32" fmla="*/ 0 h 40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99988" h="4093428" extrusionOk="0">
                <a:moveTo>
                  <a:pt x="0" y="0"/>
                </a:moveTo>
                <a:cubicBezTo>
                  <a:pt x="221449" y="-33882"/>
                  <a:pt x="389256" y="53561"/>
                  <a:pt x="544443" y="0"/>
                </a:cubicBezTo>
                <a:cubicBezTo>
                  <a:pt x="699630" y="-53561"/>
                  <a:pt x="866916" y="32860"/>
                  <a:pt x="1186886" y="0"/>
                </a:cubicBezTo>
                <a:cubicBezTo>
                  <a:pt x="1506856" y="-32860"/>
                  <a:pt x="1592651" y="8840"/>
                  <a:pt x="1829329" y="0"/>
                </a:cubicBezTo>
                <a:cubicBezTo>
                  <a:pt x="2066007" y="-8840"/>
                  <a:pt x="2131754" y="8976"/>
                  <a:pt x="2275772" y="0"/>
                </a:cubicBezTo>
                <a:cubicBezTo>
                  <a:pt x="2419790" y="-8976"/>
                  <a:pt x="2604014" y="44809"/>
                  <a:pt x="2918215" y="0"/>
                </a:cubicBezTo>
                <a:cubicBezTo>
                  <a:pt x="3232416" y="-44809"/>
                  <a:pt x="3261365" y="11125"/>
                  <a:pt x="3511658" y="0"/>
                </a:cubicBezTo>
                <a:cubicBezTo>
                  <a:pt x="3761951" y="-11125"/>
                  <a:pt x="3857205" y="47034"/>
                  <a:pt x="4007101" y="0"/>
                </a:cubicBezTo>
                <a:cubicBezTo>
                  <a:pt x="4156997" y="-47034"/>
                  <a:pt x="4322999" y="11018"/>
                  <a:pt x="4404545" y="0"/>
                </a:cubicBezTo>
                <a:cubicBezTo>
                  <a:pt x="4486091" y="-11018"/>
                  <a:pt x="4697545" y="58394"/>
                  <a:pt x="4899988" y="0"/>
                </a:cubicBezTo>
                <a:cubicBezTo>
                  <a:pt x="4956850" y="181956"/>
                  <a:pt x="4895666" y="372004"/>
                  <a:pt x="4899988" y="543841"/>
                </a:cubicBezTo>
                <a:cubicBezTo>
                  <a:pt x="4904310" y="715678"/>
                  <a:pt x="4842572" y="1050742"/>
                  <a:pt x="4899988" y="1210485"/>
                </a:cubicBezTo>
                <a:cubicBezTo>
                  <a:pt x="4957404" y="1370228"/>
                  <a:pt x="4839899" y="1543339"/>
                  <a:pt x="4899988" y="1836195"/>
                </a:cubicBezTo>
                <a:cubicBezTo>
                  <a:pt x="4960077" y="2129051"/>
                  <a:pt x="4886435" y="2187756"/>
                  <a:pt x="4899988" y="2298167"/>
                </a:cubicBezTo>
                <a:cubicBezTo>
                  <a:pt x="4913541" y="2408578"/>
                  <a:pt x="4855169" y="2724028"/>
                  <a:pt x="4899988" y="2842009"/>
                </a:cubicBezTo>
                <a:cubicBezTo>
                  <a:pt x="4944807" y="2959990"/>
                  <a:pt x="4892548" y="3194505"/>
                  <a:pt x="4899988" y="3385850"/>
                </a:cubicBezTo>
                <a:cubicBezTo>
                  <a:pt x="4907428" y="3577195"/>
                  <a:pt x="4883335" y="3876416"/>
                  <a:pt x="4899988" y="4093428"/>
                </a:cubicBezTo>
                <a:cubicBezTo>
                  <a:pt x="4778726" y="4121417"/>
                  <a:pt x="4562894" y="4072394"/>
                  <a:pt x="4453545" y="4093428"/>
                </a:cubicBezTo>
                <a:cubicBezTo>
                  <a:pt x="4344196" y="4114462"/>
                  <a:pt x="4019922" y="4089739"/>
                  <a:pt x="3860102" y="4093428"/>
                </a:cubicBezTo>
                <a:cubicBezTo>
                  <a:pt x="3700282" y="4097117"/>
                  <a:pt x="3525114" y="4092125"/>
                  <a:pt x="3315659" y="4093428"/>
                </a:cubicBezTo>
                <a:cubicBezTo>
                  <a:pt x="3106204" y="4094731"/>
                  <a:pt x="3034575" y="4077038"/>
                  <a:pt x="2918215" y="4093428"/>
                </a:cubicBezTo>
                <a:cubicBezTo>
                  <a:pt x="2801855" y="4109818"/>
                  <a:pt x="2521244" y="4024595"/>
                  <a:pt x="2324772" y="4093428"/>
                </a:cubicBezTo>
                <a:cubicBezTo>
                  <a:pt x="2128300" y="4162261"/>
                  <a:pt x="2104624" y="4092769"/>
                  <a:pt x="1927329" y="4093428"/>
                </a:cubicBezTo>
                <a:cubicBezTo>
                  <a:pt x="1750034" y="4094087"/>
                  <a:pt x="1514097" y="4091646"/>
                  <a:pt x="1284886" y="4093428"/>
                </a:cubicBezTo>
                <a:cubicBezTo>
                  <a:pt x="1055675" y="4095210"/>
                  <a:pt x="975014" y="4069424"/>
                  <a:pt x="789443" y="4093428"/>
                </a:cubicBezTo>
                <a:cubicBezTo>
                  <a:pt x="603872" y="4117432"/>
                  <a:pt x="325201" y="4009552"/>
                  <a:pt x="0" y="4093428"/>
                </a:cubicBezTo>
                <a:cubicBezTo>
                  <a:pt x="-17973" y="3794444"/>
                  <a:pt x="70194" y="3631008"/>
                  <a:pt x="0" y="3426784"/>
                </a:cubicBezTo>
                <a:cubicBezTo>
                  <a:pt x="-70194" y="3222560"/>
                  <a:pt x="50673" y="3080883"/>
                  <a:pt x="0" y="2923877"/>
                </a:cubicBezTo>
                <a:cubicBezTo>
                  <a:pt x="-50673" y="2766871"/>
                  <a:pt x="1158" y="2399397"/>
                  <a:pt x="0" y="2257233"/>
                </a:cubicBezTo>
                <a:cubicBezTo>
                  <a:pt x="-1158" y="2115069"/>
                  <a:pt x="35375" y="1899903"/>
                  <a:pt x="0" y="1631523"/>
                </a:cubicBezTo>
                <a:cubicBezTo>
                  <a:pt x="-35375" y="1363143"/>
                  <a:pt x="15943" y="1307085"/>
                  <a:pt x="0" y="1087682"/>
                </a:cubicBezTo>
                <a:cubicBezTo>
                  <a:pt x="-15943" y="868279"/>
                  <a:pt x="1344" y="727915"/>
                  <a:pt x="0" y="584775"/>
                </a:cubicBezTo>
                <a:cubicBezTo>
                  <a:pt x="-1344" y="441635"/>
                  <a:pt x="60658" y="2361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E66F6-5C35-4C0D-813D-751054CE6337}"/>
              </a:ext>
            </a:extLst>
          </p:cNvPr>
          <p:cNvSpPr/>
          <p:nvPr userDrawn="1"/>
        </p:nvSpPr>
        <p:spPr>
          <a:xfrm>
            <a:off x="5390606" y="794611"/>
            <a:ext cx="6303046" cy="5321032"/>
          </a:xfrm>
          <a:prstGeom prst="rect">
            <a:avLst/>
          </a:prstGeom>
          <a:solidFill>
            <a:srgbClr val="EDEDE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/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0" r:id="rId3"/>
    <p:sldLayoutId id="2147483691" r:id="rId4"/>
    <p:sldLayoutId id="2147483692" r:id="rId5"/>
    <p:sldLayoutId id="2147483702" r:id="rId6"/>
    <p:sldLayoutId id="2147483703" r:id="rId7"/>
    <p:sldLayoutId id="2147483693" r:id="rId8"/>
    <p:sldLayoutId id="2147483705" r:id="rId9"/>
    <p:sldLayoutId id="2147483694" r:id="rId10"/>
    <p:sldLayoutId id="2147483706" r:id="rId11"/>
    <p:sldLayoutId id="2147483695" r:id="rId12"/>
    <p:sldLayoutId id="2147483707" r:id="rId13"/>
    <p:sldLayoutId id="2147483696" r:id="rId14"/>
    <p:sldLayoutId id="2147483697" r:id="rId15"/>
    <p:sldLayoutId id="2147483698" r:id="rId16"/>
    <p:sldLayoutId id="2147483708" r:id="rId17"/>
    <p:sldLayoutId id="2147483699" r:id="rId18"/>
    <p:sldLayoutId id="2147483709" r:id="rId19"/>
    <p:sldLayoutId id="214748371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1/23/2022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  <p:sldLayoutId id="2147483716" r:id="rId9"/>
    <p:sldLayoutId id="214748371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rsd72storage.blob.core.windows.net/media/Default/medialib/k-2-3-1-device-free-moment-poster.99eb914297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ssingkids.org/netsmartz/videos" TargetMode="External"/><Relationship Id="rId13" Type="http://schemas.openxmlformats.org/officeDocument/2006/relationships/hyperlink" Target="https://www.missingkids.org/netsmartz/topics" TargetMode="External"/><Relationship Id="rId3" Type="http://schemas.openxmlformats.org/officeDocument/2006/relationships/hyperlink" Target="https://portal.sd72.bc.ca/Instruction/digitalwellness/K2/Digital%20Citizen%20Resource%20Books.docx?Web=1" TargetMode="External"/><Relationship Id="rId7" Type="http://schemas.openxmlformats.org/officeDocument/2006/relationships/hyperlink" Target="https://www.netsafeutah.org/educators/educator_videos.html" TargetMode="External"/><Relationship Id="rId12" Type="http://schemas.openxmlformats.org/officeDocument/2006/relationships/hyperlink" Target="https://www.netsafeutah.org/educators/index.html" TargetMode="External"/><Relationship Id="rId2" Type="http://schemas.openxmlformats.org/officeDocument/2006/relationships/hyperlink" Target="https://www.mrsdscorner.com/technologybooksforkids/" TargetMode="External"/><Relationship Id="rId16" Type="http://schemas.openxmlformats.org/officeDocument/2006/relationships/hyperlink" Target="https://mediasmarts.ca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playlist?list=PL8TjVyuBdsCnKi3PqBVSV5fEmmMnJ8Avt" TargetMode="External"/><Relationship Id="rId11" Type="http://schemas.openxmlformats.org/officeDocument/2006/relationships/hyperlink" Target="https://www.commonsense.org/education/digital-citizenship" TargetMode="External"/><Relationship Id="rId5" Type="http://schemas.openxmlformats.org/officeDocument/2006/relationships/hyperlink" Target="https://www.youtube.com/channel/UCJ5dVwsCLKlWuOZyi7WDwfw" TargetMode="External"/><Relationship Id="rId15" Type="http://schemas.openxmlformats.org/officeDocument/2006/relationships/hyperlink" Target="https://www.cyberwise.org/digital-citizenship" TargetMode="External"/><Relationship Id="rId10" Type="http://schemas.openxmlformats.org/officeDocument/2006/relationships/hyperlink" Target="https://educators.brainpop.com/topic-lesson-directories/bp-jr-topic/?brainpop-subject=arts-and-technology&amp;subject-title=Arts%20and%20Technology" TargetMode="External"/><Relationship Id="rId4" Type="http://schemas.openxmlformats.org/officeDocument/2006/relationships/hyperlink" Target="https://www.thetechieteacher.net/p/techie-read.html" TargetMode="External"/><Relationship Id="rId9" Type="http://schemas.openxmlformats.org/officeDocument/2006/relationships/hyperlink" Target="https://www.sd72.bc.ca/departments/librarylearningcommons_2/digitalcitizenship/Pages/default.aspx#/=" TargetMode="External"/><Relationship Id="rId14" Type="http://schemas.openxmlformats.org/officeDocument/2006/relationships/hyperlink" Target="https://teachinctrl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-Hy59mthZw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wQ-RbWAwnx8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Screen Free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K-2 Etiquette Lesson #1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DB63-D5B3-1E42-B3ED-EBE530BB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- 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B1919-3123-BC42-B20A-8200D0B9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5" y="1569593"/>
            <a:ext cx="5416296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pple Casual" pitchFamily="2" charset="77"/>
              </a:rPr>
              <a:t>The Sesame Street characters all put their devices away before sitting down to dinner.  This is ONE way to show respect to others by having a device-free moment.</a:t>
            </a:r>
          </a:p>
          <a:p>
            <a:r>
              <a:rPr lang="en-US" dirty="0">
                <a:latin typeface="Apple Casual" pitchFamily="2" charset="77"/>
              </a:rPr>
              <a:t>Using the video AND the list you generated with your class, create a poster showing a “device-free” moment and a “screen-time” moment.</a:t>
            </a:r>
          </a:p>
        </p:txBody>
      </p:sp>
      <p:pic>
        <p:nvPicPr>
          <p:cNvPr id="5" name="Graphic 4" descr="Document with solid fill">
            <a:hlinkClick r:id="rId2"/>
            <a:extLst>
              <a:ext uri="{FF2B5EF4-FFF2-40B4-BE49-F238E27FC236}">
                <a16:creationId xmlns:a16="http://schemas.microsoft.com/office/drawing/2014/main" id="{E880A5A3-A28F-584F-A053-4629051B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5952" y="11350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83AAD-1943-434F-B2C5-C433FAE00F7C}"/>
              </a:ext>
            </a:extLst>
          </p:cNvPr>
          <p:cNvSpPr txBox="1"/>
          <p:nvPr/>
        </p:nvSpPr>
        <p:spPr>
          <a:xfrm>
            <a:off x="8150352" y="38604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DEVICE FREE POSTER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2271E-104B-7246-8D58-16ABB03BDFB4}"/>
              </a:ext>
            </a:extLst>
          </p:cNvPr>
          <p:cNvSpPr/>
          <p:nvPr/>
        </p:nvSpPr>
        <p:spPr>
          <a:xfrm>
            <a:off x="6278880" y="1413651"/>
            <a:ext cx="5886402" cy="403069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B3A12C7-B0AC-E949-A597-8D7FAD486D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2812" r="2099" b="2443"/>
          <a:stretch/>
        </p:blipFill>
        <p:spPr>
          <a:xfrm>
            <a:off x="6772382" y="1690688"/>
            <a:ext cx="5154370" cy="33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5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0914-678C-4743-B991-8C960E88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6" y="1033353"/>
            <a:ext cx="4966874" cy="742895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469641-9B2A-F14D-B50F-94718CE84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96253"/>
              </p:ext>
            </p:extLst>
          </p:nvPr>
        </p:nvGraphicFramePr>
        <p:xfrm>
          <a:off x="1292774" y="2237740"/>
          <a:ext cx="8804163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721">
                  <a:extLst>
                    <a:ext uri="{9D8B030D-6E8A-4147-A177-3AD203B41FA5}">
                      <a16:colId xmlns:a16="http://schemas.microsoft.com/office/drawing/2014/main" val="374249400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6818383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2491332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Videos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Resources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9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2"/>
                        </a:rPr>
                        <a:t>30 Technology Books for Kids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3"/>
                        </a:rPr>
                        <a:t>Curated List of Digital Citizenship Resource Books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4"/>
                        </a:rPr>
                        <a:t>The “Techie Teacher” top Tech Books </a:t>
                      </a:r>
                      <a:r>
                        <a:rPr lang="en-US" dirty="0"/>
                        <a:t>(view in Edge)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5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6"/>
                        </a:rPr>
                        <a:t>Common Sense Media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7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8"/>
                        </a:rPr>
                        <a:t>Net </a:t>
                      </a:r>
                      <a:r>
                        <a:rPr lang="en-US" dirty="0" err="1">
                          <a:hlinkClick r:id="rId8"/>
                        </a:rPr>
                        <a:t>Smartz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9"/>
                        </a:rPr>
                        <a:t>SD72 Learning Commons</a:t>
                      </a:r>
                      <a:endParaRPr lang="en-US" dirty="0">
                        <a:hlinkClick r:id="rId1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0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1"/>
                        </a:rPr>
                        <a:t>Common Sense Education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2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3"/>
                        </a:rPr>
                        <a:t>Net </a:t>
                      </a:r>
                      <a:r>
                        <a:rPr lang="en-US" dirty="0" err="1">
                          <a:hlinkClick r:id="rId13"/>
                        </a:rPr>
                        <a:t>Smartz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4"/>
                        </a:rPr>
                        <a:t>InCtrl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5"/>
                        </a:rPr>
                        <a:t>Cyber Wise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6"/>
                        </a:rPr>
                        <a:t>Media Smarts (Canadian)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62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638936"/>
              </p:ext>
            </p:extLst>
          </p:nvPr>
        </p:nvGraphicFramePr>
        <p:xfrm>
          <a:off x="595084" y="971592"/>
          <a:ext cx="105155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31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38818"/>
            <a:ext cx="9864271" cy="102328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3-1</a:t>
            </a:r>
            <a:r>
              <a:rPr lang="en-US" sz="1800" dirty="0">
                <a:solidFill>
                  <a:srgbClr val="ED1C2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is it polite to turn off technology?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77389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D7"/>
                </a:solidFill>
                <a:latin typeface="+mj-lt"/>
              </a:rPr>
              <a:t>Learn the term “screen free </a:t>
            </a:r>
            <a:r>
              <a:rPr lang="en-US" sz="1800" dirty="0" err="1">
                <a:solidFill>
                  <a:srgbClr val="00B0D7"/>
                </a:solidFill>
                <a:latin typeface="+mj-lt"/>
              </a:rPr>
              <a:t>timet</a:t>
            </a:r>
            <a:r>
              <a:rPr lang="en-US" sz="1800" dirty="0">
                <a:solidFill>
                  <a:srgbClr val="00B0D7"/>
                </a:solidFill>
                <a:latin typeface="+mj-lt"/>
              </a:rPr>
              <a:t>” and when this is appropriate.</a:t>
            </a:r>
            <a:endParaRPr lang="en-US" sz="1800" b="0" i="0" u="none" strike="noStrike" dirty="0">
              <a:solidFill>
                <a:srgbClr val="00B0D7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B0D7"/>
                </a:solidFill>
                <a:effectLst/>
                <a:latin typeface="+mj-lt"/>
              </a:rPr>
              <a:t>Understand that </a:t>
            </a:r>
            <a:r>
              <a:rPr lang="en-US" sz="1800" dirty="0">
                <a:solidFill>
                  <a:srgbClr val="00B0D7"/>
                </a:solidFill>
                <a:latin typeface="+mj-lt"/>
              </a:rPr>
              <a:t>is NOT JUST about using technology appropriately but WHEN it is appropriate to use it</a:t>
            </a:r>
            <a:r>
              <a:rPr lang="en-US" sz="1800" b="0" i="0" u="none" strike="noStrike" dirty="0">
                <a:solidFill>
                  <a:srgbClr val="00B0D7"/>
                </a:solidFill>
                <a:effectLst/>
                <a:latin typeface="+mj-lt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No more Screen Time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65" name="Picture Placeholder 64" descr="Chat bubble with solid fill">
            <a:extLst>
              <a:ext uri="{FF2B5EF4-FFF2-40B4-BE49-F238E27FC236}">
                <a16:creationId xmlns:a16="http://schemas.microsoft.com/office/drawing/2014/main" id="{B310A09F-B9B9-4692-B010-01F1E0E31A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90627" y="1988373"/>
            <a:ext cx="502873" cy="502873"/>
          </a:xfrm>
        </p:spPr>
      </p:pic>
      <p:pic>
        <p:nvPicPr>
          <p:cNvPr id="10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770E1CE7-08AC-5849-9F53-C6D4E685AE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r="8282" b="13741"/>
          <a:stretch/>
        </p:blipFill>
        <p:spPr>
          <a:xfrm>
            <a:off x="7538002" y="1798184"/>
            <a:ext cx="4424362" cy="3772299"/>
          </a:xfr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ABBEBFE0-11DF-5B42-B04C-D0AB5E0C0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5" y="2348938"/>
            <a:ext cx="2978255" cy="29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GB" sz="2400" dirty="0"/>
              <a:t>Book: </a:t>
            </a:r>
            <a:r>
              <a:rPr lang="en-GB" sz="2400" b="1" dirty="0"/>
              <a:t>Webster’s Manners </a:t>
            </a:r>
            <a:r>
              <a:rPr lang="en-GB" sz="2400" i="1" dirty="0">
                <a:effectLst/>
              </a:rPr>
              <a:t>by </a:t>
            </a:r>
            <a:r>
              <a:rPr lang="en-US" sz="2400" i="1" dirty="0">
                <a:effectLst/>
              </a:rPr>
              <a:t>Hannah Whaley</a:t>
            </a:r>
          </a:p>
          <a:p>
            <a:r>
              <a:rPr lang="en-US" dirty="0"/>
              <a:t>Video:  </a:t>
            </a:r>
            <a:r>
              <a:rPr lang="en-US" b="1" dirty="0"/>
              <a:t>Webster’s Manners – Online Story </a:t>
            </a:r>
            <a:r>
              <a:rPr lang="en-US" i="1" dirty="0"/>
              <a:t>Link in Slide #6</a:t>
            </a:r>
          </a:p>
          <a:p>
            <a:r>
              <a:rPr lang="en-US" dirty="0"/>
              <a:t>Video:  </a:t>
            </a:r>
            <a:r>
              <a:rPr lang="en-US" b="1" dirty="0"/>
              <a:t>Device Free Dinner </a:t>
            </a:r>
            <a:r>
              <a:rPr lang="en-US" i="1" dirty="0"/>
              <a:t>Link in Slide #9</a:t>
            </a:r>
          </a:p>
          <a:p>
            <a:r>
              <a:rPr lang="en-US" dirty="0"/>
              <a:t>Brainstorm:  </a:t>
            </a:r>
            <a:r>
              <a:rPr lang="en-US" b="1" i="1" dirty="0"/>
              <a:t>Headings – Device Free</a:t>
            </a:r>
            <a:r>
              <a:rPr lang="en-US" b="1" i="1"/>
              <a:t>, Screen Time</a:t>
            </a:r>
            <a:endParaRPr lang="en-US" i="1" dirty="0"/>
          </a:p>
          <a:p>
            <a:r>
              <a:rPr lang="en-US" dirty="0"/>
              <a:t>Handout:  </a:t>
            </a:r>
            <a:r>
              <a:rPr lang="en-US" b="1" dirty="0"/>
              <a:t>Device Free Poster </a:t>
            </a:r>
            <a:r>
              <a:rPr lang="en-US" i="1" dirty="0"/>
              <a:t>Link in Slide #10 – Photocopy for students</a:t>
            </a:r>
          </a:p>
          <a:p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B966-E176-4A2D-A164-706B4E64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- 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FEBF-E250-43AA-8D00-473C0991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051423"/>
            <a:ext cx="4128099" cy="3486114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000" b="1" i="1" dirty="0"/>
              <a:t>Webster’s Manners </a:t>
            </a:r>
            <a:r>
              <a:rPr lang="en-GB" sz="2000" dirty="0">
                <a:effectLst/>
              </a:rPr>
              <a:t>by </a:t>
            </a:r>
            <a:r>
              <a:rPr lang="en-US" sz="2000" dirty="0">
                <a:effectLst/>
              </a:rPr>
              <a:t>Hannah Whaley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Webster learns about a new set of digital manners, helping him to be polite with technology and take care of his </a:t>
            </a:r>
            <a:r>
              <a:rPr lang="en-US" sz="1600" b="0" i="0" dirty="0" err="1">
                <a:solidFill>
                  <a:srgbClr val="181818"/>
                </a:solidFill>
                <a:effectLst/>
                <a:latin typeface="Merriweather"/>
              </a:rPr>
              <a:t>favourite</a:t>
            </a: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 gadgets and toys. However, the cheeky spider soon turns the tables on his daddy and makes him agree to the same rules!</a:t>
            </a:r>
            <a:br>
              <a:rPr lang="en-US" sz="1600" dirty="0"/>
            </a:br>
            <a:br>
              <a:rPr lang="en-US" sz="1600" dirty="0"/>
            </a:br>
            <a:br>
              <a:rPr lang="en-US" sz="2000" dirty="0"/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This fully illustrated picture book can be used to prompt:</a:t>
            </a:r>
            <a:br>
              <a:rPr lang="en-US" sz="1400" i="1" dirty="0">
                <a:solidFill>
                  <a:srgbClr val="00B0D7"/>
                </a:solidFill>
              </a:rPr>
            </a:br>
            <a:br>
              <a:rPr lang="en-US" sz="1400" i="1" dirty="0">
                <a:solidFill>
                  <a:srgbClr val="00B0D7"/>
                </a:solidFill>
              </a:rPr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Conversations about taking care of electronic toys and gadgets with young children</a:t>
            </a:r>
            <a:br>
              <a:rPr lang="en-US" sz="1400" i="1" dirty="0">
                <a:solidFill>
                  <a:srgbClr val="00B0D7"/>
                </a:solidFill>
              </a:rPr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Child safety when using technology and mobile devices</a:t>
            </a:r>
            <a:br>
              <a:rPr lang="en-US" sz="1400" i="1" dirty="0">
                <a:solidFill>
                  <a:srgbClr val="00B0D7"/>
                </a:solidFill>
              </a:rPr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Screen time planning for both parents and children</a:t>
            </a:r>
            <a:br>
              <a:rPr lang="en-US" sz="1400" i="1" dirty="0">
                <a:solidFill>
                  <a:srgbClr val="00B0D7"/>
                </a:solidFill>
              </a:rPr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Healthy attitudes towards screen based entertainment</a:t>
            </a:r>
            <a:endParaRPr lang="en-US" sz="2000" i="1" dirty="0">
              <a:solidFill>
                <a:srgbClr val="00B0D7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4027DA-553C-4493-A39B-81E52999E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ACD50-3A7A-48E3-97ED-066272BEDF47}"/>
              </a:ext>
            </a:extLst>
          </p:cNvPr>
          <p:cNvSpPr txBox="1"/>
          <p:nvPr/>
        </p:nvSpPr>
        <p:spPr>
          <a:xfrm>
            <a:off x="1828918" y="6048910"/>
            <a:ext cx="28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Read Aloud</a:t>
            </a:r>
            <a:endParaRPr lang="en-US" dirty="0"/>
          </a:p>
        </p:txBody>
      </p:sp>
      <p:pic>
        <p:nvPicPr>
          <p:cNvPr id="5" name="Graphic 4" descr="Volume with solid fill">
            <a:extLst>
              <a:ext uri="{FF2B5EF4-FFF2-40B4-BE49-F238E27FC236}">
                <a16:creationId xmlns:a16="http://schemas.microsoft.com/office/drawing/2014/main" id="{0D5F9AB7-77E9-5446-A2EA-F239C0A1A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3280" y="5591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6182-0487-F948-909B-2C85651A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0704"/>
            <a:ext cx="3932237" cy="765048"/>
          </a:xfrm>
        </p:spPr>
        <p:txBody>
          <a:bodyPr>
            <a:normAutofit/>
          </a:bodyPr>
          <a:lstStyle/>
          <a:p>
            <a:r>
              <a:rPr lang="en-US" dirty="0"/>
              <a:t>AQUIRE - Discussion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8B36AA-E881-8C4B-B586-929BA63D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719" y="160600"/>
            <a:ext cx="1097279" cy="12710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C3D59-53C4-E24F-A8AD-E5DCB5D41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87232"/>
            <a:ext cx="5621972" cy="344424"/>
          </a:xfrm>
        </p:spPr>
        <p:txBody>
          <a:bodyPr>
            <a:normAutofit/>
          </a:bodyPr>
          <a:lstStyle/>
          <a:p>
            <a:pPr fontAlgn="base"/>
            <a:r>
              <a:rPr lang="en-CA" b="1" i="1" dirty="0">
                <a:solidFill>
                  <a:srgbClr val="00B0D7"/>
                </a:solidFill>
              </a:rPr>
              <a:t>What did you notice or connect to from the book?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740C5-D2F8-DD48-A8E8-B530CE2937CA}"/>
              </a:ext>
            </a:extLst>
          </p:cNvPr>
          <p:cNvSpPr/>
          <p:nvPr/>
        </p:nvSpPr>
        <p:spPr>
          <a:xfrm>
            <a:off x="449090" y="1487864"/>
            <a:ext cx="10184198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1. Why do you think Webster’s parents were</a:t>
            </a:r>
          </a:p>
          <a:p>
            <a:r>
              <a:rPr lang="en-US" sz="44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nagging him about his technology use?</a:t>
            </a:r>
            <a:endParaRPr lang="en-US" sz="4400" b="0" cap="none" spc="-3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ple Casual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42CCF-9040-FA41-BB2E-2F6F58D92504}"/>
              </a:ext>
            </a:extLst>
          </p:cNvPr>
          <p:cNvSpPr/>
          <p:nvPr/>
        </p:nvSpPr>
        <p:spPr>
          <a:xfrm>
            <a:off x="449090" y="3396819"/>
            <a:ext cx="1119361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3</a:t>
            </a:r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What other times do you think it would be appropriate to turn off his technology?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79EBB-D225-CF4C-A5D0-9C6F8C05D7CC}"/>
              </a:ext>
            </a:extLst>
          </p:cNvPr>
          <p:cNvSpPr/>
          <p:nvPr/>
        </p:nvSpPr>
        <p:spPr>
          <a:xfrm>
            <a:off x="484890" y="2725669"/>
            <a:ext cx="1170710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2</a:t>
            </a:r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Do your parents nag you too?  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B7D6-A108-8B42-BF5A-FEFA156F900F}"/>
              </a:ext>
            </a:extLst>
          </p:cNvPr>
          <p:cNvSpPr txBox="1"/>
          <p:nvPr/>
        </p:nvSpPr>
        <p:spPr>
          <a:xfrm>
            <a:off x="839788" y="6087132"/>
            <a:ext cx="1028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irby" pitchFamily="2" charset="0"/>
              </a:rPr>
              <a:t>Think about these questions on your own, then share your thoughts with a partner.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5918D-532F-F048-8CE4-73815A9A7B2A}"/>
              </a:ext>
            </a:extLst>
          </p:cNvPr>
          <p:cNvSpPr/>
          <p:nvPr/>
        </p:nvSpPr>
        <p:spPr>
          <a:xfrm>
            <a:off x="449090" y="4732915"/>
            <a:ext cx="1170710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4. Why do you think Webster made sure his dad</a:t>
            </a:r>
          </a:p>
          <a:p>
            <a:r>
              <a:rPr lang="en-US" sz="4400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Followed the same set of “rules”</a:t>
            </a:r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49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8302-637B-D441-8233-F33D1B7B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Acquire - Brainstorm</a:t>
            </a:r>
          </a:p>
        </p:txBody>
      </p:sp>
      <p:pic>
        <p:nvPicPr>
          <p:cNvPr id="12" name="Content Placeholder 11" descr="Hamburger Menu Icon with solid fill">
            <a:extLst>
              <a:ext uri="{FF2B5EF4-FFF2-40B4-BE49-F238E27FC236}">
                <a16:creationId xmlns:a16="http://schemas.microsoft.com/office/drawing/2014/main" id="{578D179F-BD28-4343-BA23-4EC04AB1B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5468" y="2921608"/>
            <a:ext cx="2041842" cy="204184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593DFD-B67A-4B45-9DE9-C29FA87FBE3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Screen free</a:t>
            </a:r>
          </a:p>
        </p:txBody>
      </p:sp>
      <p:pic>
        <p:nvPicPr>
          <p:cNvPr id="14" name="Content Placeholder 13" descr="Hamburger Menu Icon with solid fill">
            <a:extLst>
              <a:ext uri="{FF2B5EF4-FFF2-40B4-BE49-F238E27FC236}">
                <a16:creationId xmlns:a16="http://schemas.microsoft.com/office/drawing/2014/main" id="{5C753081-1E55-574B-811B-13153076B8C6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9558" y="2043402"/>
            <a:ext cx="2041842" cy="204184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1CF50D-C341-A74D-AE84-0AD67940430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Screen time</a:t>
            </a:r>
          </a:p>
        </p:txBody>
      </p:sp>
      <p:pic>
        <p:nvPicPr>
          <p:cNvPr id="16" name="Picture Placeholder 15" descr="Icon&#10;&#10;Description automatically generated">
            <a:extLst>
              <a:ext uri="{FF2B5EF4-FFF2-40B4-BE49-F238E27FC236}">
                <a16:creationId xmlns:a16="http://schemas.microsoft.com/office/drawing/2014/main" id="{F7E100D3-828C-C242-BE85-FB625FAEB56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" b="664"/>
          <a:stretch>
            <a:fillRect/>
          </a:stretch>
        </p:blipFill>
        <p:spPr/>
      </p:pic>
      <p:pic>
        <p:nvPicPr>
          <p:cNvPr id="18" name="Picture Placeholder 17" descr="A picture containing sky, electronics, cellphone&#10;&#10;Description automatically generated">
            <a:extLst>
              <a:ext uri="{FF2B5EF4-FFF2-40B4-BE49-F238E27FC236}">
                <a16:creationId xmlns:a16="http://schemas.microsoft.com/office/drawing/2014/main" id="{B2E69F26-5AB0-FD49-8B3F-4C432FF1AFF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AED5CA-AEAD-674D-BAC2-B46C0B0885A6}"/>
              </a:ext>
            </a:extLst>
          </p:cNvPr>
          <p:cNvSpPr txBox="1"/>
          <p:nvPr/>
        </p:nvSpPr>
        <p:spPr>
          <a:xfrm>
            <a:off x="839788" y="5837449"/>
            <a:ext cx="1028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D7"/>
                </a:solidFill>
                <a:latin typeface="Kirby" pitchFamily="2" charset="0"/>
              </a:rPr>
              <a:t>Think about times in your day where it should be “DEVICE FREE” and others when it’s okay to have “SCREEN TIME”</a:t>
            </a:r>
          </a:p>
        </p:txBody>
      </p:sp>
    </p:spTree>
    <p:extLst>
      <p:ext uri="{BB962C8B-B14F-4D97-AF65-F5344CB8AC3E}">
        <p14:creationId xmlns:p14="http://schemas.microsoft.com/office/powerpoint/2010/main" val="345652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81C9-2F55-7149-959E-F89A13DD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apply - Watch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4ABE-27DD-4643-B41D-3833825A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9388" y="1154832"/>
            <a:ext cx="7900525" cy="411209"/>
          </a:xfrm>
        </p:spPr>
        <p:txBody>
          <a:bodyPr/>
          <a:lstStyle/>
          <a:p>
            <a:r>
              <a:rPr lang="en-US" dirty="0"/>
              <a:t>Click on the image below to watch the video.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A02B-950B-AF40-B9A8-C517870E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7" name="Picture Placeholder 6">
            <a:hlinkClick r:id="rId2"/>
            <a:extLst>
              <a:ext uri="{FF2B5EF4-FFF2-40B4-BE49-F238E27FC236}">
                <a16:creationId xmlns:a16="http://schemas.microsoft.com/office/drawing/2014/main" id="{09168075-9E9A-C54E-926B-39CD91910B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11347"/>
          <a:stretch/>
        </p:blipFill>
        <p:spPr>
          <a:xfrm>
            <a:off x="2992800" y="2270375"/>
            <a:ext cx="6206400" cy="45876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02015-00E7-2840-BBC7-4C4C2A622761}"/>
              </a:ext>
            </a:extLst>
          </p:cNvPr>
          <p:cNvSpPr txBox="1"/>
          <p:nvPr/>
        </p:nvSpPr>
        <p:spPr>
          <a:xfrm>
            <a:off x="9606455" y="5454869"/>
            <a:ext cx="232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Device Free Dinner</a:t>
            </a:r>
            <a:endParaRPr lang="en-US" dirty="0"/>
          </a:p>
          <a:p>
            <a:r>
              <a:rPr lang="en-US" dirty="0"/>
              <a:t>1:22</a:t>
            </a:r>
          </a:p>
        </p:txBody>
      </p:sp>
    </p:spTree>
    <p:extLst>
      <p:ext uri="{BB962C8B-B14F-4D97-AF65-F5344CB8AC3E}">
        <p14:creationId xmlns:p14="http://schemas.microsoft.com/office/powerpoint/2010/main" val="39006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2326</TotalTime>
  <Words>659</Words>
  <Application>Microsoft Office PowerPoint</Application>
  <PresentationFormat>Widescreen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Apple Casual</vt:lpstr>
      <vt:lpstr>Arial</vt:lpstr>
      <vt:lpstr>Berlin Sans FB</vt:lpstr>
      <vt:lpstr>Calibri</vt:lpstr>
      <vt:lpstr>Calibri Light</vt:lpstr>
      <vt:lpstr>Corbel</vt:lpstr>
      <vt:lpstr>Kirby</vt:lpstr>
      <vt:lpstr>Lato</vt:lpstr>
      <vt:lpstr>Merriweather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Screen Free Time</vt:lpstr>
      <vt:lpstr>Digital Wellness – Big Idea</vt:lpstr>
      <vt:lpstr>PowerPoint Presentation</vt:lpstr>
      <vt:lpstr>Learning intentions  3-1  When is it polite to turn off technology?</vt:lpstr>
      <vt:lpstr>Preparation</vt:lpstr>
      <vt:lpstr>ACTIVATE - READ</vt:lpstr>
      <vt:lpstr>AQUIRE - Discussion</vt:lpstr>
      <vt:lpstr>Acquire - Brainstorm</vt:lpstr>
      <vt:lpstr>apply - Watch</vt:lpstr>
      <vt:lpstr>APPLY - CREATE</vt:lpstr>
      <vt:lpstr>Additional Resources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10</cp:revision>
  <dcterms:created xsi:type="dcterms:W3CDTF">2021-01-20T14:57:10Z</dcterms:created>
  <dcterms:modified xsi:type="dcterms:W3CDTF">2022-01-24T04:22:51Z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