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3"/>
  </p:notesMasterIdLst>
  <p:sldIdLst>
    <p:sldId id="284" r:id="rId5"/>
    <p:sldId id="304" r:id="rId6"/>
    <p:sldId id="305" r:id="rId7"/>
    <p:sldId id="297" r:id="rId8"/>
    <p:sldId id="298" r:id="rId9"/>
    <p:sldId id="288" r:id="rId10"/>
    <p:sldId id="299" r:id="rId11"/>
    <p:sldId id="300" r:id="rId12"/>
    <p:sldId id="301" r:id="rId13"/>
    <p:sldId id="302" r:id="rId14"/>
    <p:sldId id="303" r:id="rId15"/>
    <p:sldId id="306" r:id="rId16"/>
    <p:sldId id="307" r:id="rId17"/>
    <p:sldId id="308" r:id="rId18"/>
    <p:sldId id="281" r:id="rId19"/>
    <p:sldId id="310" r:id="rId20"/>
    <p:sldId id="309"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C00000"/>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D6006-216C-4E06-9F05-4C5664AAB1FD}" v="37" dt="2021-06-09T21:28:14.039"/>
    <p1510:client id="{C0D0EA17-9E72-920B-7622-C176B62C39FA}" v="3" dt="2021-09-02T02:07:20.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73" autoAdjust="0"/>
  </p:normalViewPr>
  <p:slideViewPr>
    <p:cSldViewPr snapToGrid="0">
      <p:cViewPr varScale="1">
        <p:scale>
          <a:sx n="52" d="100"/>
          <a:sy n="52" d="100"/>
        </p:scale>
        <p:origin x="1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Ruehlen" userId="S::dana.ruehlen@sd72.bc.ca::8a7a45db-9684-4fd3-ab19-415e9ed08f30" providerId="AD" clId="Web-{C0D0EA17-9E72-920B-7622-C176B62C39FA}"/>
    <pc:docChg chg="modSld">
      <pc:chgData name="Dana Ruehlen" userId="S::dana.ruehlen@sd72.bc.ca::8a7a45db-9684-4fd3-ab19-415e9ed08f30" providerId="AD" clId="Web-{C0D0EA17-9E72-920B-7622-C176B62C39FA}" dt="2021-09-02T02:07:18.999" v="1" actId="20577"/>
      <pc:docMkLst>
        <pc:docMk/>
      </pc:docMkLst>
      <pc:sldChg chg="modSp">
        <pc:chgData name="Dana Ruehlen" userId="S::dana.ruehlen@sd72.bc.ca::8a7a45db-9684-4fd3-ab19-415e9ed08f30" providerId="AD" clId="Web-{C0D0EA17-9E72-920B-7622-C176B62C39FA}" dt="2021-09-02T02:07:18.999" v="1" actId="20577"/>
        <pc:sldMkLst>
          <pc:docMk/>
          <pc:sldMk cId="4258181677" sldId="297"/>
        </pc:sldMkLst>
        <pc:spChg chg="mod">
          <ac:chgData name="Dana Ruehlen" userId="S::dana.ruehlen@sd72.bc.ca::8a7a45db-9684-4fd3-ab19-415e9ed08f30" providerId="AD" clId="Web-{C0D0EA17-9E72-920B-7622-C176B62C39FA}" dt="2021-09-02T02:07:18.999" v="1" actId="20577"/>
          <ac:spMkLst>
            <pc:docMk/>
            <pc:sldMk cId="4258181677" sldId="297"/>
            <ac:spMk id="2" creationId="{69C956BE-ED55-4E4E-A278-CD466AA4077D}"/>
          </ac:spMkLst>
        </pc:spChg>
      </pc:sldChg>
    </pc:docChg>
  </pc:docChgLst>
  <pc:docChgLst>
    <pc:chgData name="Paisley Hendricks" userId="2ac35f95-6f10-4a5c-b286-0f96edc97cf9" providerId="ADAL" clId="{B46D6006-216C-4E06-9F05-4C5664AAB1FD}"/>
    <pc:docChg chg="undo custSel addSld delSld modSld sldOrd">
      <pc:chgData name="Paisley Hendricks" userId="2ac35f95-6f10-4a5c-b286-0f96edc97cf9" providerId="ADAL" clId="{B46D6006-216C-4E06-9F05-4C5664AAB1FD}" dt="2021-06-09T21:28:42.553" v="2008" actId="27636"/>
      <pc:docMkLst>
        <pc:docMk/>
      </pc:docMkLst>
      <pc:sldChg chg="addSp delSp modSp mod ord">
        <pc:chgData name="Paisley Hendricks" userId="2ac35f95-6f10-4a5c-b286-0f96edc97cf9" providerId="ADAL" clId="{B46D6006-216C-4E06-9F05-4C5664AAB1FD}" dt="2021-06-09T20:24:11.962" v="563"/>
        <pc:sldMkLst>
          <pc:docMk/>
          <pc:sldMk cId="1872657294" sldId="280"/>
        </pc:sldMkLst>
        <pc:spChg chg="add del">
          <ac:chgData name="Paisley Hendricks" userId="2ac35f95-6f10-4a5c-b286-0f96edc97cf9" providerId="ADAL" clId="{B46D6006-216C-4E06-9F05-4C5664AAB1FD}" dt="2021-06-09T20:21:52.591" v="554" actId="478"/>
          <ac:spMkLst>
            <pc:docMk/>
            <pc:sldMk cId="1872657294" sldId="280"/>
            <ac:spMk id="2" creationId="{3BFAB0E3-F3B4-4CE9-9242-43E59717CEF8}"/>
          </ac:spMkLst>
        </pc:spChg>
        <pc:spChg chg="mod">
          <ac:chgData name="Paisley Hendricks" userId="2ac35f95-6f10-4a5c-b286-0f96edc97cf9" providerId="ADAL" clId="{B46D6006-216C-4E06-9F05-4C5664AAB1FD}" dt="2021-06-09T20:20:44.735" v="547" actId="20577"/>
          <ac:spMkLst>
            <pc:docMk/>
            <pc:sldMk cId="1872657294" sldId="280"/>
            <ac:spMk id="3" creationId="{07F14A6E-AC87-41DA-84B5-E8BDC96BB294}"/>
          </ac:spMkLst>
        </pc:spChg>
        <pc:spChg chg="add del mod">
          <ac:chgData name="Paisley Hendricks" userId="2ac35f95-6f10-4a5c-b286-0f96edc97cf9" providerId="ADAL" clId="{B46D6006-216C-4E06-9F05-4C5664AAB1FD}" dt="2021-06-09T20:21:19.606" v="550" actId="478"/>
          <ac:spMkLst>
            <pc:docMk/>
            <pc:sldMk cId="1872657294" sldId="280"/>
            <ac:spMk id="4" creationId="{DA1BC807-421F-453F-9FB5-303CDF36FE5C}"/>
          </ac:spMkLst>
        </pc:spChg>
        <pc:spChg chg="add del">
          <ac:chgData name="Paisley Hendricks" userId="2ac35f95-6f10-4a5c-b286-0f96edc97cf9" providerId="ADAL" clId="{B46D6006-216C-4E06-9F05-4C5664AAB1FD}" dt="2021-06-09T20:21:47.966" v="552" actId="478"/>
          <ac:spMkLst>
            <pc:docMk/>
            <pc:sldMk cId="1872657294" sldId="280"/>
            <ac:spMk id="5" creationId="{DAD17EB9-6D94-40A3-BBA2-607ADBBEA05A}"/>
          </ac:spMkLst>
        </pc:spChg>
        <pc:cxnChg chg="add mod">
          <ac:chgData name="Paisley Hendricks" userId="2ac35f95-6f10-4a5c-b286-0f96edc97cf9" providerId="ADAL" clId="{B46D6006-216C-4E06-9F05-4C5664AAB1FD}" dt="2021-06-09T20:22:10.728" v="556" actId="13822"/>
          <ac:cxnSpMkLst>
            <pc:docMk/>
            <pc:sldMk cId="1872657294" sldId="280"/>
            <ac:cxnSpMk id="7" creationId="{E24B9DAB-D095-458E-8C89-11FEAA8F03CA}"/>
          </ac:cxnSpMkLst>
        </pc:cxnChg>
        <pc:cxnChg chg="add mod">
          <ac:chgData name="Paisley Hendricks" userId="2ac35f95-6f10-4a5c-b286-0f96edc97cf9" providerId="ADAL" clId="{B46D6006-216C-4E06-9F05-4C5664AAB1FD}" dt="2021-06-09T20:22:26.723" v="559" actId="14100"/>
          <ac:cxnSpMkLst>
            <pc:docMk/>
            <pc:sldMk cId="1872657294" sldId="280"/>
            <ac:cxnSpMk id="8" creationId="{F33873DF-997E-4936-B66A-BE6099BC28ED}"/>
          </ac:cxnSpMkLst>
        </pc:cxnChg>
      </pc:sldChg>
      <pc:sldChg chg="addSp delSp modSp mod ord modNotesTx">
        <pc:chgData name="Paisley Hendricks" userId="2ac35f95-6f10-4a5c-b286-0f96edc97cf9" providerId="ADAL" clId="{B46D6006-216C-4E06-9F05-4C5664AAB1FD}" dt="2021-06-09T21:18:19.181" v="1435" actId="1076"/>
        <pc:sldMkLst>
          <pc:docMk/>
          <pc:sldMk cId="2230754568" sldId="281"/>
        </pc:sldMkLst>
        <pc:spChg chg="mod">
          <ac:chgData name="Paisley Hendricks" userId="2ac35f95-6f10-4a5c-b286-0f96edc97cf9" providerId="ADAL" clId="{B46D6006-216C-4E06-9F05-4C5664AAB1FD}" dt="2021-06-09T20:56:20.842" v="1021" actId="313"/>
          <ac:spMkLst>
            <pc:docMk/>
            <pc:sldMk cId="2230754568" sldId="281"/>
            <ac:spMk id="2" creationId="{588ACB19-1FD7-4D85-9377-A7FDE0A4BAFE}"/>
          </ac:spMkLst>
        </pc:spChg>
        <pc:spChg chg="del mod">
          <ac:chgData name="Paisley Hendricks" userId="2ac35f95-6f10-4a5c-b286-0f96edc97cf9" providerId="ADAL" clId="{B46D6006-216C-4E06-9F05-4C5664AAB1FD}" dt="2021-06-09T21:02:17.785" v="1363" actId="478"/>
          <ac:spMkLst>
            <pc:docMk/>
            <pc:sldMk cId="2230754568" sldId="281"/>
            <ac:spMk id="3" creationId="{415D39E0-579E-448A-AF7B-473A855642A8}"/>
          </ac:spMkLst>
        </pc:spChg>
        <pc:spChg chg="del">
          <ac:chgData name="Paisley Hendricks" userId="2ac35f95-6f10-4a5c-b286-0f96edc97cf9" providerId="ADAL" clId="{B46D6006-216C-4E06-9F05-4C5664AAB1FD}" dt="2021-06-09T20:32:19.026" v="707" actId="478"/>
          <ac:spMkLst>
            <pc:docMk/>
            <pc:sldMk cId="2230754568" sldId="281"/>
            <ac:spMk id="4" creationId="{83115D03-F5FD-4B8A-9827-7E45A9550745}"/>
          </ac:spMkLst>
        </pc:spChg>
        <pc:spChg chg="add mod">
          <ac:chgData name="Paisley Hendricks" userId="2ac35f95-6f10-4a5c-b286-0f96edc97cf9" providerId="ADAL" clId="{B46D6006-216C-4E06-9F05-4C5664AAB1FD}" dt="2021-06-09T20:33:28.169" v="718" actId="1582"/>
          <ac:spMkLst>
            <pc:docMk/>
            <pc:sldMk cId="2230754568" sldId="281"/>
            <ac:spMk id="5" creationId="{222D945E-DB02-4DA7-80AE-31EAD1E857F9}"/>
          </ac:spMkLst>
        </pc:spChg>
        <pc:spChg chg="add del">
          <ac:chgData name="Paisley Hendricks" userId="2ac35f95-6f10-4a5c-b286-0f96edc97cf9" providerId="ADAL" clId="{B46D6006-216C-4E06-9F05-4C5664AAB1FD}" dt="2021-06-09T20:33:14.045" v="715" actId="478"/>
          <ac:spMkLst>
            <pc:docMk/>
            <pc:sldMk cId="2230754568" sldId="281"/>
            <ac:spMk id="8" creationId="{112B2092-1F20-48BB-927F-C37A93DECDAB}"/>
          </ac:spMkLst>
        </pc:spChg>
        <pc:spChg chg="add mod">
          <ac:chgData name="Paisley Hendricks" userId="2ac35f95-6f10-4a5c-b286-0f96edc97cf9" providerId="ADAL" clId="{B46D6006-216C-4E06-9F05-4C5664AAB1FD}" dt="2021-06-09T20:55:26.141" v="1017" actId="207"/>
          <ac:spMkLst>
            <pc:docMk/>
            <pc:sldMk cId="2230754568" sldId="281"/>
            <ac:spMk id="12" creationId="{61630B3C-7EC6-4B28-9269-9449382A6C5F}"/>
          </ac:spMkLst>
        </pc:spChg>
        <pc:spChg chg="add mod">
          <ac:chgData name="Paisley Hendricks" userId="2ac35f95-6f10-4a5c-b286-0f96edc97cf9" providerId="ADAL" clId="{B46D6006-216C-4E06-9F05-4C5664AAB1FD}" dt="2021-06-09T20:55:45.282" v="1019" actId="207"/>
          <ac:spMkLst>
            <pc:docMk/>
            <pc:sldMk cId="2230754568" sldId="281"/>
            <ac:spMk id="13" creationId="{08869EFE-938F-475C-AB0E-E6556DB0976D}"/>
          </ac:spMkLst>
        </pc:spChg>
        <pc:spChg chg="add mod">
          <ac:chgData name="Paisley Hendricks" userId="2ac35f95-6f10-4a5c-b286-0f96edc97cf9" providerId="ADAL" clId="{B46D6006-216C-4E06-9F05-4C5664AAB1FD}" dt="2021-06-09T21:00:20.191" v="1362" actId="403"/>
          <ac:spMkLst>
            <pc:docMk/>
            <pc:sldMk cId="2230754568" sldId="281"/>
            <ac:spMk id="14" creationId="{730F9E05-5DC2-4CF4-BB0C-416203661BF5}"/>
          </ac:spMkLst>
        </pc:spChg>
        <pc:spChg chg="add mod">
          <ac:chgData name="Paisley Hendricks" userId="2ac35f95-6f10-4a5c-b286-0f96edc97cf9" providerId="ADAL" clId="{B46D6006-216C-4E06-9F05-4C5664AAB1FD}" dt="2021-06-09T20:55:50.397" v="1020" actId="207"/>
          <ac:spMkLst>
            <pc:docMk/>
            <pc:sldMk cId="2230754568" sldId="281"/>
            <ac:spMk id="15" creationId="{270E68F7-A1D0-4159-857B-CAA8B0E4ADD0}"/>
          </ac:spMkLst>
        </pc:spChg>
        <pc:spChg chg="add del mod">
          <ac:chgData name="Paisley Hendricks" userId="2ac35f95-6f10-4a5c-b286-0f96edc97cf9" providerId="ADAL" clId="{B46D6006-216C-4E06-9F05-4C5664AAB1FD}" dt="2021-06-09T20:41:40.681" v="804" actId="478"/>
          <ac:spMkLst>
            <pc:docMk/>
            <pc:sldMk cId="2230754568" sldId="281"/>
            <ac:spMk id="16" creationId="{39B7FF6E-4E4E-4151-BFF6-83D3B1A473A8}"/>
          </ac:spMkLst>
        </pc:spChg>
        <pc:spChg chg="add mod">
          <ac:chgData name="Paisley Hendricks" userId="2ac35f95-6f10-4a5c-b286-0f96edc97cf9" providerId="ADAL" clId="{B46D6006-216C-4E06-9F05-4C5664AAB1FD}" dt="2021-06-09T21:18:19.181" v="1435" actId="1076"/>
          <ac:spMkLst>
            <pc:docMk/>
            <pc:sldMk cId="2230754568" sldId="281"/>
            <ac:spMk id="18" creationId="{290CF075-1721-44AF-82FE-8D968B399290}"/>
          </ac:spMkLst>
        </pc:spChg>
        <pc:cxnChg chg="add mod">
          <ac:chgData name="Paisley Hendricks" userId="2ac35f95-6f10-4a5c-b286-0f96edc97cf9" providerId="ADAL" clId="{B46D6006-216C-4E06-9F05-4C5664AAB1FD}" dt="2021-06-09T20:33:40.997" v="721" actId="1076"/>
          <ac:cxnSpMkLst>
            <pc:docMk/>
            <pc:sldMk cId="2230754568" sldId="281"/>
            <ac:cxnSpMk id="6" creationId="{72B59F65-AB62-4D50-83A8-EBF88C1A6905}"/>
          </ac:cxnSpMkLst>
        </pc:cxnChg>
        <pc:cxnChg chg="add mod">
          <ac:chgData name="Paisley Hendricks" userId="2ac35f95-6f10-4a5c-b286-0f96edc97cf9" providerId="ADAL" clId="{B46D6006-216C-4E06-9F05-4C5664AAB1FD}" dt="2021-06-09T20:33:49.513" v="723" actId="14100"/>
          <ac:cxnSpMkLst>
            <pc:docMk/>
            <pc:sldMk cId="2230754568" sldId="281"/>
            <ac:cxnSpMk id="7" creationId="{EAC2397F-CFCC-4F96-8C54-184B363C0729}"/>
          </ac:cxnSpMkLst>
        </pc:cxnChg>
      </pc:sldChg>
      <pc:sldChg chg="modSp mod ord">
        <pc:chgData name="Paisley Hendricks" userId="2ac35f95-6f10-4a5c-b286-0f96edc97cf9" providerId="ADAL" clId="{B46D6006-216C-4E06-9F05-4C5664AAB1FD}" dt="2021-06-09T21:16:34.478" v="1365" actId="120"/>
        <pc:sldMkLst>
          <pc:docMk/>
          <pc:sldMk cId="1964601214" sldId="284"/>
        </pc:sldMkLst>
        <pc:spChg chg="mod">
          <ac:chgData name="Paisley Hendricks" userId="2ac35f95-6f10-4a5c-b286-0f96edc97cf9" providerId="ADAL" clId="{B46D6006-216C-4E06-9F05-4C5664AAB1FD}" dt="2021-06-09T20:11:54.138" v="366" actId="20577"/>
          <ac:spMkLst>
            <pc:docMk/>
            <pc:sldMk cId="1964601214" sldId="284"/>
            <ac:spMk id="2" creationId="{69C956BE-ED55-4E4E-A278-CD466AA4077D}"/>
          </ac:spMkLst>
        </pc:spChg>
        <pc:spChg chg="mod">
          <ac:chgData name="Paisley Hendricks" userId="2ac35f95-6f10-4a5c-b286-0f96edc97cf9" providerId="ADAL" clId="{B46D6006-216C-4E06-9F05-4C5664AAB1FD}" dt="2021-06-09T21:16:34.478" v="1365" actId="120"/>
          <ac:spMkLst>
            <pc:docMk/>
            <pc:sldMk cId="1964601214" sldId="284"/>
            <ac:spMk id="3" creationId="{47A54C83-4DBA-460A-BC38-EBEE2D99B3D4}"/>
          </ac:spMkLst>
        </pc:spChg>
      </pc:sldChg>
      <pc:sldChg chg="modSp mod ord">
        <pc:chgData name="Paisley Hendricks" userId="2ac35f95-6f10-4a5c-b286-0f96edc97cf9" providerId="ADAL" clId="{B46D6006-216C-4E06-9F05-4C5664AAB1FD}" dt="2021-06-09T19:56:31.999" v="214"/>
        <pc:sldMkLst>
          <pc:docMk/>
          <pc:sldMk cId="2143557494" sldId="288"/>
        </pc:sldMkLst>
        <pc:spChg chg="mod">
          <ac:chgData name="Paisley Hendricks" userId="2ac35f95-6f10-4a5c-b286-0f96edc97cf9" providerId="ADAL" clId="{B46D6006-216C-4E06-9F05-4C5664AAB1FD}" dt="2021-06-09T19:56:21.894" v="211" actId="1076"/>
          <ac:spMkLst>
            <pc:docMk/>
            <pc:sldMk cId="2143557494" sldId="288"/>
            <ac:spMk id="2" creationId="{3A330F13-F9AF-48BF-9AB6-CD95CE94F8B9}"/>
          </ac:spMkLst>
        </pc:spChg>
        <pc:spChg chg="mod">
          <ac:chgData name="Paisley Hendricks" userId="2ac35f95-6f10-4a5c-b286-0f96edc97cf9" providerId="ADAL" clId="{B46D6006-216C-4E06-9F05-4C5664AAB1FD}" dt="2021-06-09T19:56:25.653" v="212" actId="1076"/>
          <ac:spMkLst>
            <pc:docMk/>
            <pc:sldMk cId="2143557494" sldId="288"/>
            <ac:spMk id="3" creationId="{0241F8C6-663B-4D5A-B55E-EF51AB5D93B4}"/>
          </ac:spMkLst>
        </pc:spChg>
      </pc:sldChg>
      <pc:sldChg chg="modSp mod ord">
        <pc:chgData name="Paisley Hendricks" userId="2ac35f95-6f10-4a5c-b286-0f96edc97cf9" providerId="ADAL" clId="{B46D6006-216C-4E06-9F05-4C5664AAB1FD}" dt="2021-06-09T19:47:30.608" v="76" actId="120"/>
        <pc:sldMkLst>
          <pc:docMk/>
          <pc:sldMk cId="4258181677" sldId="297"/>
        </pc:sldMkLst>
        <pc:spChg chg="mod">
          <ac:chgData name="Paisley Hendricks" userId="2ac35f95-6f10-4a5c-b286-0f96edc97cf9" providerId="ADAL" clId="{B46D6006-216C-4E06-9F05-4C5664AAB1FD}" dt="2021-06-09T19:46:35.294" v="27" actId="20577"/>
          <ac:spMkLst>
            <pc:docMk/>
            <pc:sldMk cId="4258181677" sldId="297"/>
            <ac:spMk id="2" creationId="{69C956BE-ED55-4E4E-A278-CD466AA4077D}"/>
          </ac:spMkLst>
        </pc:spChg>
        <pc:spChg chg="mod">
          <ac:chgData name="Paisley Hendricks" userId="2ac35f95-6f10-4a5c-b286-0f96edc97cf9" providerId="ADAL" clId="{B46D6006-216C-4E06-9F05-4C5664AAB1FD}" dt="2021-06-09T19:47:30.608" v="76" actId="120"/>
          <ac:spMkLst>
            <pc:docMk/>
            <pc:sldMk cId="4258181677" sldId="297"/>
            <ac:spMk id="3" creationId="{47A54C83-4DBA-460A-BC38-EBEE2D99B3D4}"/>
          </ac:spMkLst>
        </pc:spChg>
      </pc:sldChg>
      <pc:sldChg chg="addSp delSp modSp mod">
        <pc:chgData name="Paisley Hendricks" userId="2ac35f95-6f10-4a5c-b286-0f96edc97cf9" providerId="ADAL" clId="{B46D6006-216C-4E06-9F05-4C5664AAB1FD}" dt="2021-06-09T19:54:43.822" v="165" actId="404"/>
        <pc:sldMkLst>
          <pc:docMk/>
          <pc:sldMk cId="1746856480" sldId="298"/>
        </pc:sldMkLst>
        <pc:spChg chg="mod">
          <ac:chgData name="Paisley Hendricks" userId="2ac35f95-6f10-4a5c-b286-0f96edc97cf9" providerId="ADAL" clId="{B46D6006-216C-4E06-9F05-4C5664AAB1FD}" dt="2021-06-09T19:54:43.822" v="165" actId="404"/>
          <ac:spMkLst>
            <pc:docMk/>
            <pc:sldMk cId="1746856480" sldId="298"/>
            <ac:spMk id="2" creationId="{588ACB19-1FD7-4D85-9377-A7FDE0A4BAFE}"/>
          </ac:spMkLst>
        </pc:spChg>
        <pc:spChg chg="mod">
          <ac:chgData name="Paisley Hendricks" userId="2ac35f95-6f10-4a5c-b286-0f96edc97cf9" providerId="ADAL" clId="{B46D6006-216C-4E06-9F05-4C5664AAB1FD}" dt="2021-06-09T19:51:16.090" v="132" actId="20577"/>
          <ac:spMkLst>
            <pc:docMk/>
            <pc:sldMk cId="1746856480" sldId="298"/>
            <ac:spMk id="3" creationId="{415D39E0-579E-448A-AF7B-473A855642A8}"/>
          </ac:spMkLst>
        </pc:spChg>
        <pc:spChg chg="add del">
          <ac:chgData name="Paisley Hendricks" userId="2ac35f95-6f10-4a5c-b286-0f96edc97cf9" providerId="ADAL" clId="{B46D6006-216C-4E06-9F05-4C5664AAB1FD}" dt="2021-06-09T19:54:23.375" v="142" actId="931"/>
          <ac:spMkLst>
            <pc:docMk/>
            <pc:sldMk cId="1746856480" sldId="298"/>
            <ac:spMk id="4" creationId="{83115D03-F5FD-4B8A-9827-7E45A9550745}"/>
          </ac:spMkLst>
        </pc:spChg>
        <pc:picChg chg="add del mod">
          <ac:chgData name="Paisley Hendricks" userId="2ac35f95-6f10-4a5c-b286-0f96edc97cf9" providerId="ADAL" clId="{B46D6006-216C-4E06-9F05-4C5664AAB1FD}" dt="2021-06-09T19:52:46.046" v="141" actId="931"/>
          <ac:picMkLst>
            <pc:docMk/>
            <pc:sldMk cId="1746856480" sldId="298"/>
            <ac:picMk id="6" creationId="{A5A35621-D301-4331-9280-CC89BB8B8731}"/>
          </ac:picMkLst>
        </pc:picChg>
        <pc:picChg chg="add mod">
          <ac:chgData name="Paisley Hendricks" userId="2ac35f95-6f10-4a5c-b286-0f96edc97cf9" providerId="ADAL" clId="{B46D6006-216C-4E06-9F05-4C5664AAB1FD}" dt="2021-06-09T19:54:25.390" v="144" actId="962"/>
          <ac:picMkLst>
            <pc:docMk/>
            <pc:sldMk cId="1746856480" sldId="298"/>
            <ac:picMk id="8" creationId="{84AD2A49-80E7-4DF9-A0BD-0BDD7B6578DE}"/>
          </ac:picMkLst>
        </pc:picChg>
      </pc:sldChg>
      <pc:sldChg chg="modSp mod">
        <pc:chgData name="Paisley Hendricks" userId="2ac35f95-6f10-4a5c-b286-0f96edc97cf9" providerId="ADAL" clId="{B46D6006-216C-4E06-9F05-4C5664AAB1FD}" dt="2021-06-09T19:58:35.637" v="247" actId="403"/>
        <pc:sldMkLst>
          <pc:docMk/>
          <pc:sldMk cId="2084551226" sldId="299"/>
        </pc:sldMkLst>
        <pc:spChg chg="mod">
          <ac:chgData name="Paisley Hendricks" userId="2ac35f95-6f10-4a5c-b286-0f96edc97cf9" providerId="ADAL" clId="{B46D6006-216C-4E06-9F05-4C5664AAB1FD}" dt="2021-06-09T19:58:19.697" v="239" actId="20577"/>
          <ac:spMkLst>
            <pc:docMk/>
            <pc:sldMk cId="2084551226" sldId="299"/>
            <ac:spMk id="2" creationId="{3A330F13-F9AF-48BF-9AB6-CD95CE94F8B9}"/>
          </ac:spMkLst>
        </pc:spChg>
        <pc:spChg chg="mod">
          <ac:chgData name="Paisley Hendricks" userId="2ac35f95-6f10-4a5c-b286-0f96edc97cf9" providerId="ADAL" clId="{B46D6006-216C-4E06-9F05-4C5664AAB1FD}" dt="2021-06-09T19:58:35.637" v="247" actId="403"/>
          <ac:spMkLst>
            <pc:docMk/>
            <pc:sldMk cId="2084551226" sldId="299"/>
            <ac:spMk id="3" creationId="{0241F8C6-663B-4D5A-B55E-EF51AB5D93B4}"/>
          </ac:spMkLst>
        </pc:spChg>
      </pc:sldChg>
      <pc:sldChg chg="add del">
        <pc:chgData name="Paisley Hendricks" userId="2ac35f95-6f10-4a5c-b286-0f96edc97cf9" providerId="ADAL" clId="{B46D6006-216C-4E06-9F05-4C5664AAB1FD}" dt="2021-06-09T19:57:40.881" v="217"/>
        <pc:sldMkLst>
          <pc:docMk/>
          <pc:sldMk cId="2979032096" sldId="300"/>
        </pc:sldMkLst>
      </pc:sldChg>
      <pc:sldChg chg="addSp delSp modSp add mod">
        <pc:chgData name="Paisley Hendricks" userId="2ac35f95-6f10-4a5c-b286-0f96edc97cf9" providerId="ADAL" clId="{B46D6006-216C-4E06-9F05-4C5664AAB1FD}" dt="2021-06-09T20:04:45.786" v="276" actId="22"/>
        <pc:sldMkLst>
          <pc:docMk/>
          <pc:sldMk cId="3162050155" sldId="300"/>
        </pc:sldMkLst>
        <pc:spChg chg="mod">
          <ac:chgData name="Paisley Hendricks" userId="2ac35f95-6f10-4a5c-b286-0f96edc97cf9" providerId="ADAL" clId="{B46D6006-216C-4E06-9F05-4C5664AAB1FD}" dt="2021-06-09T20:02:16.154" v="266" actId="20577"/>
          <ac:spMkLst>
            <pc:docMk/>
            <pc:sldMk cId="3162050155" sldId="300"/>
            <ac:spMk id="2" creationId="{3A330F13-F9AF-48BF-9AB6-CD95CE94F8B9}"/>
          </ac:spMkLst>
        </pc:spChg>
        <pc:spChg chg="mod">
          <ac:chgData name="Paisley Hendricks" userId="2ac35f95-6f10-4a5c-b286-0f96edc97cf9" providerId="ADAL" clId="{B46D6006-216C-4E06-9F05-4C5664AAB1FD}" dt="2021-06-09T20:02:28.002" v="270" actId="27636"/>
          <ac:spMkLst>
            <pc:docMk/>
            <pc:sldMk cId="3162050155" sldId="300"/>
            <ac:spMk id="3" creationId="{0241F8C6-663B-4D5A-B55E-EF51AB5D93B4}"/>
          </ac:spMkLst>
        </pc:spChg>
        <pc:spChg chg="add del">
          <ac:chgData name="Paisley Hendricks" userId="2ac35f95-6f10-4a5c-b286-0f96edc97cf9" providerId="ADAL" clId="{B46D6006-216C-4E06-9F05-4C5664AAB1FD}" dt="2021-06-09T20:04:45.786" v="276" actId="22"/>
          <ac:spMkLst>
            <pc:docMk/>
            <pc:sldMk cId="3162050155" sldId="300"/>
            <ac:spMk id="5" creationId="{4661F49D-ABEA-480F-9A1E-4836F7CD537F}"/>
          </ac:spMkLst>
        </pc:spChg>
      </pc:sldChg>
      <pc:sldChg chg="modSp del mod">
        <pc:chgData name="Paisley Hendricks" userId="2ac35f95-6f10-4a5c-b286-0f96edc97cf9" providerId="ADAL" clId="{B46D6006-216C-4E06-9F05-4C5664AAB1FD}" dt="2021-06-09T20:03:51.597" v="274" actId="47"/>
        <pc:sldMkLst>
          <pc:docMk/>
          <pc:sldMk cId="1871843938" sldId="301"/>
        </pc:sldMkLst>
        <pc:spChg chg="mod">
          <ac:chgData name="Paisley Hendricks" userId="2ac35f95-6f10-4a5c-b286-0f96edc97cf9" providerId="ADAL" clId="{B46D6006-216C-4E06-9F05-4C5664AAB1FD}" dt="2021-06-09T20:03:45.435" v="272" actId="20577"/>
          <ac:spMkLst>
            <pc:docMk/>
            <pc:sldMk cId="1871843938" sldId="301"/>
            <ac:spMk id="3" creationId="{0241F8C6-663B-4D5A-B55E-EF51AB5D93B4}"/>
          </ac:spMkLst>
        </pc:spChg>
      </pc:sldChg>
      <pc:sldChg chg="modSp mod">
        <pc:chgData name="Paisley Hendricks" userId="2ac35f95-6f10-4a5c-b286-0f96edc97cf9" providerId="ADAL" clId="{B46D6006-216C-4E06-9F05-4C5664AAB1FD}" dt="2021-06-09T20:05:30.567" v="313" actId="27636"/>
        <pc:sldMkLst>
          <pc:docMk/>
          <pc:sldMk cId="3083771763" sldId="301"/>
        </pc:sldMkLst>
        <pc:spChg chg="mod">
          <ac:chgData name="Paisley Hendricks" userId="2ac35f95-6f10-4a5c-b286-0f96edc97cf9" providerId="ADAL" clId="{B46D6006-216C-4E06-9F05-4C5664AAB1FD}" dt="2021-06-09T20:05:11.255" v="309" actId="20577"/>
          <ac:spMkLst>
            <pc:docMk/>
            <pc:sldMk cId="3083771763" sldId="301"/>
            <ac:spMk id="2" creationId="{3A330F13-F9AF-48BF-9AB6-CD95CE94F8B9}"/>
          </ac:spMkLst>
        </pc:spChg>
        <pc:spChg chg="mod">
          <ac:chgData name="Paisley Hendricks" userId="2ac35f95-6f10-4a5c-b286-0f96edc97cf9" providerId="ADAL" clId="{B46D6006-216C-4E06-9F05-4C5664AAB1FD}" dt="2021-06-09T20:05:30.567" v="313" actId="27636"/>
          <ac:spMkLst>
            <pc:docMk/>
            <pc:sldMk cId="3083771763" sldId="301"/>
            <ac:spMk id="3" creationId="{0241F8C6-663B-4D5A-B55E-EF51AB5D93B4}"/>
          </ac:spMkLst>
        </pc:spChg>
      </pc:sldChg>
      <pc:sldChg chg="modSp mod">
        <pc:chgData name="Paisley Hendricks" userId="2ac35f95-6f10-4a5c-b286-0f96edc97cf9" providerId="ADAL" clId="{B46D6006-216C-4E06-9F05-4C5664AAB1FD}" dt="2021-06-09T20:31:07.567" v="695" actId="20577"/>
        <pc:sldMkLst>
          <pc:docMk/>
          <pc:sldMk cId="2226667430" sldId="302"/>
        </pc:sldMkLst>
        <pc:spChg chg="mod">
          <ac:chgData name="Paisley Hendricks" userId="2ac35f95-6f10-4a5c-b286-0f96edc97cf9" providerId="ADAL" clId="{B46D6006-216C-4E06-9F05-4C5664AAB1FD}" dt="2021-06-09T20:31:07.567" v="695" actId="20577"/>
          <ac:spMkLst>
            <pc:docMk/>
            <pc:sldMk cId="2226667430" sldId="302"/>
            <ac:spMk id="2" creationId="{3A330F13-F9AF-48BF-9AB6-CD95CE94F8B9}"/>
          </ac:spMkLst>
        </pc:spChg>
        <pc:spChg chg="mod">
          <ac:chgData name="Paisley Hendricks" userId="2ac35f95-6f10-4a5c-b286-0f96edc97cf9" providerId="ADAL" clId="{B46D6006-216C-4E06-9F05-4C5664AAB1FD}" dt="2021-06-09T20:31:00.485" v="681" actId="20577"/>
          <ac:spMkLst>
            <pc:docMk/>
            <pc:sldMk cId="2226667430" sldId="302"/>
            <ac:spMk id="3" creationId="{0241F8C6-663B-4D5A-B55E-EF51AB5D93B4}"/>
          </ac:spMkLst>
        </pc:spChg>
      </pc:sldChg>
      <pc:sldChg chg="add del">
        <pc:chgData name="Paisley Hendricks" userId="2ac35f95-6f10-4a5c-b286-0f96edc97cf9" providerId="ADAL" clId="{B46D6006-216C-4E06-9F05-4C5664AAB1FD}" dt="2021-06-09T20:03:51.597" v="274" actId="47"/>
        <pc:sldMkLst>
          <pc:docMk/>
          <pc:sldMk cId="3422639300" sldId="302"/>
        </pc:sldMkLst>
      </pc:sldChg>
      <pc:sldChg chg="modSp add mod">
        <pc:chgData name="Paisley Hendricks" userId="2ac35f95-6f10-4a5c-b286-0f96edc97cf9" providerId="ADAL" clId="{B46D6006-216C-4E06-9F05-4C5664AAB1FD}" dt="2021-06-09T20:28:09.361" v="607" actId="2710"/>
        <pc:sldMkLst>
          <pc:docMk/>
          <pc:sldMk cId="516322614" sldId="303"/>
        </pc:sldMkLst>
        <pc:spChg chg="mod">
          <ac:chgData name="Paisley Hendricks" userId="2ac35f95-6f10-4a5c-b286-0f96edc97cf9" providerId="ADAL" clId="{B46D6006-216C-4E06-9F05-4C5664AAB1FD}" dt="2021-06-09T20:26:16.671" v="599" actId="313"/>
          <ac:spMkLst>
            <pc:docMk/>
            <pc:sldMk cId="516322614" sldId="303"/>
            <ac:spMk id="2" creationId="{3A330F13-F9AF-48BF-9AB6-CD95CE94F8B9}"/>
          </ac:spMkLst>
        </pc:spChg>
        <pc:spChg chg="mod">
          <ac:chgData name="Paisley Hendricks" userId="2ac35f95-6f10-4a5c-b286-0f96edc97cf9" providerId="ADAL" clId="{B46D6006-216C-4E06-9F05-4C5664AAB1FD}" dt="2021-06-09T20:28:09.361" v="607" actId="2710"/>
          <ac:spMkLst>
            <pc:docMk/>
            <pc:sldMk cId="516322614" sldId="303"/>
            <ac:spMk id="3" creationId="{0241F8C6-663B-4D5A-B55E-EF51AB5D93B4}"/>
          </ac:spMkLst>
        </pc:spChg>
      </pc:sldChg>
      <pc:sldChg chg="add del">
        <pc:chgData name="Paisley Hendricks" userId="2ac35f95-6f10-4a5c-b286-0f96edc97cf9" providerId="ADAL" clId="{B46D6006-216C-4E06-9F05-4C5664AAB1FD}" dt="2021-06-09T20:03:51.597" v="274" actId="47"/>
        <pc:sldMkLst>
          <pc:docMk/>
          <pc:sldMk cId="751846973" sldId="303"/>
        </pc:sldMkLst>
      </pc:sldChg>
      <pc:sldChg chg="modSp mod">
        <pc:chgData name="Paisley Hendricks" userId="2ac35f95-6f10-4a5c-b286-0f96edc97cf9" providerId="ADAL" clId="{B46D6006-216C-4E06-9F05-4C5664AAB1FD}" dt="2021-06-09T21:17:20.118" v="1382" actId="1076"/>
        <pc:sldMkLst>
          <pc:docMk/>
          <pc:sldMk cId="2640337848" sldId="304"/>
        </pc:sldMkLst>
        <pc:spChg chg="mod">
          <ac:chgData name="Paisley Hendricks" userId="2ac35f95-6f10-4a5c-b286-0f96edc97cf9" providerId="ADAL" clId="{B46D6006-216C-4E06-9F05-4C5664AAB1FD}" dt="2021-06-09T20:16:51.874" v="486" actId="1076"/>
          <ac:spMkLst>
            <pc:docMk/>
            <pc:sldMk cId="2640337848" sldId="304"/>
            <ac:spMk id="2" creationId="{3A330F13-F9AF-48BF-9AB6-CD95CE94F8B9}"/>
          </ac:spMkLst>
        </pc:spChg>
        <pc:spChg chg="mod">
          <ac:chgData name="Paisley Hendricks" userId="2ac35f95-6f10-4a5c-b286-0f96edc97cf9" providerId="ADAL" clId="{B46D6006-216C-4E06-9F05-4C5664AAB1FD}" dt="2021-06-09T21:17:20.118" v="1382" actId="1076"/>
          <ac:spMkLst>
            <pc:docMk/>
            <pc:sldMk cId="2640337848" sldId="304"/>
            <ac:spMk id="3" creationId="{0241F8C6-663B-4D5A-B55E-EF51AB5D93B4}"/>
          </ac:spMkLst>
        </pc:spChg>
      </pc:sldChg>
      <pc:sldChg chg="modSp mod">
        <pc:chgData name="Paisley Hendricks" userId="2ac35f95-6f10-4a5c-b286-0f96edc97cf9" providerId="ADAL" clId="{B46D6006-216C-4E06-9F05-4C5664AAB1FD}" dt="2021-06-09T21:17:11.787" v="1381" actId="1076"/>
        <pc:sldMkLst>
          <pc:docMk/>
          <pc:sldMk cId="3426052207" sldId="305"/>
        </pc:sldMkLst>
        <pc:spChg chg="mod">
          <ac:chgData name="Paisley Hendricks" userId="2ac35f95-6f10-4a5c-b286-0f96edc97cf9" providerId="ADAL" clId="{B46D6006-216C-4E06-9F05-4C5664AAB1FD}" dt="2021-06-09T21:17:11.787" v="1381" actId="1076"/>
          <ac:spMkLst>
            <pc:docMk/>
            <pc:sldMk cId="3426052207" sldId="305"/>
            <ac:spMk id="2" creationId="{3A330F13-F9AF-48BF-9AB6-CD95CE94F8B9}"/>
          </ac:spMkLst>
        </pc:spChg>
        <pc:spChg chg="mod">
          <ac:chgData name="Paisley Hendricks" userId="2ac35f95-6f10-4a5c-b286-0f96edc97cf9" providerId="ADAL" clId="{B46D6006-216C-4E06-9F05-4C5664AAB1FD}" dt="2021-06-09T21:17:08.284" v="1380" actId="14100"/>
          <ac:spMkLst>
            <pc:docMk/>
            <pc:sldMk cId="3426052207" sldId="305"/>
            <ac:spMk id="3" creationId="{0241F8C6-663B-4D5A-B55E-EF51AB5D93B4}"/>
          </ac:spMkLst>
        </pc:spChg>
      </pc:sldChg>
      <pc:sldChg chg="modSp add mod">
        <pc:chgData name="Paisley Hendricks" userId="2ac35f95-6f10-4a5c-b286-0f96edc97cf9" providerId="ADAL" clId="{B46D6006-216C-4E06-9F05-4C5664AAB1FD}" dt="2021-06-09T20:29:53.543" v="646" actId="20577"/>
        <pc:sldMkLst>
          <pc:docMk/>
          <pc:sldMk cId="1124298030" sldId="306"/>
        </pc:sldMkLst>
        <pc:spChg chg="mod">
          <ac:chgData name="Paisley Hendricks" userId="2ac35f95-6f10-4a5c-b286-0f96edc97cf9" providerId="ADAL" clId="{B46D6006-216C-4E06-9F05-4C5664AAB1FD}" dt="2021-06-09T20:29:20.178" v="644" actId="20577"/>
          <ac:spMkLst>
            <pc:docMk/>
            <pc:sldMk cId="1124298030" sldId="306"/>
            <ac:spMk id="2" creationId="{3A330F13-F9AF-48BF-9AB6-CD95CE94F8B9}"/>
          </ac:spMkLst>
        </pc:spChg>
        <pc:spChg chg="mod">
          <ac:chgData name="Paisley Hendricks" userId="2ac35f95-6f10-4a5c-b286-0f96edc97cf9" providerId="ADAL" clId="{B46D6006-216C-4E06-9F05-4C5664AAB1FD}" dt="2021-06-09T20:29:53.543" v="646" actId="20577"/>
          <ac:spMkLst>
            <pc:docMk/>
            <pc:sldMk cId="1124298030" sldId="306"/>
            <ac:spMk id="3" creationId="{0241F8C6-663B-4D5A-B55E-EF51AB5D93B4}"/>
          </ac:spMkLst>
        </pc:spChg>
      </pc:sldChg>
      <pc:sldChg chg="modSp add mod">
        <pc:chgData name="Paisley Hendricks" userId="2ac35f95-6f10-4a5c-b286-0f96edc97cf9" providerId="ADAL" clId="{B46D6006-216C-4E06-9F05-4C5664AAB1FD}" dt="2021-06-09T21:17:42.473" v="1383" actId="33524"/>
        <pc:sldMkLst>
          <pc:docMk/>
          <pc:sldMk cId="2911035742" sldId="307"/>
        </pc:sldMkLst>
        <pc:spChg chg="mod">
          <ac:chgData name="Paisley Hendricks" userId="2ac35f95-6f10-4a5c-b286-0f96edc97cf9" providerId="ADAL" clId="{B46D6006-216C-4E06-9F05-4C5664AAB1FD}" dt="2021-06-09T20:30:17.125" v="673" actId="20577"/>
          <ac:spMkLst>
            <pc:docMk/>
            <pc:sldMk cId="2911035742" sldId="307"/>
            <ac:spMk id="2" creationId="{3A330F13-F9AF-48BF-9AB6-CD95CE94F8B9}"/>
          </ac:spMkLst>
        </pc:spChg>
        <pc:spChg chg="mod">
          <ac:chgData name="Paisley Hendricks" userId="2ac35f95-6f10-4a5c-b286-0f96edc97cf9" providerId="ADAL" clId="{B46D6006-216C-4E06-9F05-4C5664AAB1FD}" dt="2021-06-09T21:17:42.473" v="1383" actId="33524"/>
          <ac:spMkLst>
            <pc:docMk/>
            <pc:sldMk cId="2911035742" sldId="307"/>
            <ac:spMk id="3" creationId="{0241F8C6-663B-4D5A-B55E-EF51AB5D93B4}"/>
          </ac:spMkLst>
        </pc:spChg>
      </pc:sldChg>
      <pc:sldChg chg="modSp add mod">
        <pc:chgData name="Paisley Hendricks" userId="2ac35f95-6f10-4a5c-b286-0f96edc97cf9" providerId="ADAL" clId="{B46D6006-216C-4E06-9F05-4C5664AAB1FD}" dt="2021-06-09T20:31:38.070" v="706" actId="207"/>
        <pc:sldMkLst>
          <pc:docMk/>
          <pc:sldMk cId="274024063" sldId="308"/>
        </pc:sldMkLst>
        <pc:spChg chg="mod">
          <ac:chgData name="Paisley Hendricks" userId="2ac35f95-6f10-4a5c-b286-0f96edc97cf9" providerId="ADAL" clId="{B46D6006-216C-4E06-9F05-4C5664AAB1FD}" dt="2021-06-09T20:31:28.001" v="703" actId="20577"/>
          <ac:spMkLst>
            <pc:docMk/>
            <pc:sldMk cId="274024063" sldId="308"/>
            <ac:spMk id="2" creationId="{3A330F13-F9AF-48BF-9AB6-CD95CE94F8B9}"/>
          </ac:spMkLst>
        </pc:spChg>
        <pc:spChg chg="mod">
          <ac:chgData name="Paisley Hendricks" userId="2ac35f95-6f10-4a5c-b286-0f96edc97cf9" providerId="ADAL" clId="{B46D6006-216C-4E06-9F05-4C5664AAB1FD}" dt="2021-06-09T20:31:38.070" v="706" actId="207"/>
          <ac:spMkLst>
            <pc:docMk/>
            <pc:sldMk cId="274024063" sldId="308"/>
            <ac:spMk id="3" creationId="{0241F8C6-663B-4D5A-B55E-EF51AB5D93B4}"/>
          </ac:spMkLst>
        </pc:spChg>
      </pc:sldChg>
      <pc:sldChg chg="addSp delSp modSp mod">
        <pc:chgData name="Paisley Hendricks" userId="2ac35f95-6f10-4a5c-b286-0f96edc97cf9" providerId="ADAL" clId="{B46D6006-216C-4E06-9F05-4C5664AAB1FD}" dt="2021-06-09T20:54:45.597" v="1016" actId="1076"/>
        <pc:sldMkLst>
          <pc:docMk/>
          <pc:sldMk cId="2354445850" sldId="309"/>
        </pc:sldMkLst>
        <pc:spChg chg="del">
          <ac:chgData name="Paisley Hendricks" userId="2ac35f95-6f10-4a5c-b286-0f96edc97cf9" providerId="ADAL" clId="{B46D6006-216C-4E06-9F05-4C5664AAB1FD}" dt="2021-06-09T20:46:12.289" v="926" actId="478"/>
          <ac:spMkLst>
            <pc:docMk/>
            <pc:sldMk cId="2354445850" sldId="309"/>
            <ac:spMk id="2" creationId="{588ACB19-1FD7-4D85-9377-A7FDE0A4BAFE}"/>
          </ac:spMkLst>
        </pc:spChg>
        <pc:spChg chg="del">
          <ac:chgData name="Paisley Hendricks" userId="2ac35f95-6f10-4a5c-b286-0f96edc97cf9" providerId="ADAL" clId="{B46D6006-216C-4E06-9F05-4C5664AAB1FD}" dt="2021-06-09T20:46:09.226" v="925" actId="478"/>
          <ac:spMkLst>
            <pc:docMk/>
            <pc:sldMk cId="2354445850" sldId="309"/>
            <ac:spMk id="3" creationId="{415D39E0-579E-448A-AF7B-473A855642A8}"/>
          </ac:spMkLst>
        </pc:spChg>
        <pc:spChg chg="mod">
          <ac:chgData name="Paisley Hendricks" userId="2ac35f95-6f10-4a5c-b286-0f96edc97cf9" providerId="ADAL" clId="{B46D6006-216C-4E06-9F05-4C5664AAB1FD}" dt="2021-06-09T20:48:26.592" v="955" actId="1076"/>
          <ac:spMkLst>
            <pc:docMk/>
            <pc:sldMk cId="2354445850" sldId="309"/>
            <ac:spMk id="5" creationId="{222D945E-DB02-4DA7-80AE-31EAD1E857F9}"/>
          </ac:spMkLst>
        </pc:spChg>
        <pc:spChg chg="add del mod">
          <ac:chgData name="Paisley Hendricks" userId="2ac35f95-6f10-4a5c-b286-0f96edc97cf9" providerId="ADAL" clId="{B46D6006-216C-4E06-9F05-4C5664AAB1FD}" dt="2021-06-09T20:46:16.673" v="928" actId="478"/>
          <ac:spMkLst>
            <pc:docMk/>
            <pc:sldMk cId="2354445850" sldId="309"/>
            <ac:spMk id="8" creationId="{A6308766-A306-4363-9A83-DF094571C8B0}"/>
          </ac:spMkLst>
        </pc:spChg>
        <pc:spChg chg="add del mod">
          <ac:chgData name="Paisley Hendricks" userId="2ac35f95-6f10-4a5c-b286-0f96edc97cf9" providerId="ADAL" clId="{B46D6006-216C-4E06-9F05-4C5664AAB1FD}" dt="2021-06-09T20:46:14.101" v="927" actId="478"/>
          <ac:spMkLst>
            <pc:docMk/>
            <pc:sldMk cId="2354445850" sldId="309"/>
            <ac:spMk id="10" creationId="{BD8FA2AB-317E-4551-925E-CEDF46029087}"/>
          </ac:spMkLst>
        </pc:spChg>
        <pc:spChg chg="mod">
          <ac:chgData name="Paisley Hendricks" userId="2ac35f95-6f10-4a5c-b286-0f96edc97cf9" providerId="ADAL" clId="{B46D6006-216C-4E06-9F05-4C5664AAB1FD}" dt="2021-06-09T20:49:26.415" v="964" actId="14100"/>
          <ac:spMkLst>
            <pc:docMk/>
            <pc:sldMk cId="2354445850" sldId="309"/>
            <ac:spMk id="12" creationId="{61630B3C-7EC6-4B28-9269-9449382A6C5F}"/>
          </ac:spMkLst>
        </pc:spChg>
        <pc:spChg chg="mod">
          <ac:chgData name="Paisley Hendricks" userId="2ac35f95-6f10-4a5c-b286-0f96edc97cf9" providerId="ADAL" clId="{B46D6006-216C-4E06-9F05-4C5664AAB1FD}" dt="2021-06-09T20:50:39.498" v="980" actId="1076"/>
          <ac:spMkLst>
            <pc:docMk/>
            <pc:sldMk cId="2354445850" sldId="309"/>
            <ac:spMk id="13" creationId="{08869EFE-938F-475C-AB0E-E6556DB0976D}"/>
          </ac:spMkLst>
        </pc:spChg>
        <pc:spChg chg="mod">
          <ac:chgData name="Paisley Hendricks" userId="2ac35f95-6f10-4a5c-b286-0f96edc97cf9" providerId="ADAL" clId="{B46D6006-216C-4E06-9F05-4C5664AAB1FD}" dt="2021-06-09T20:49:51.992" v="972" actId="207"/>
          <ac:spMkLst>
            <pc:docMk/>
            <pc:sldMk cId="2354445850" sldId="309"/>
            <ac:spMk id="14" creationId="{730F9E05-5DC2-4CF4-BB0C-416203661BF5}"/>
          </ac:spMkLst>
        </pc:spChg>
        <pc:spChg chg="mod">
          <ac:chgData name="Paisley Hendricks" userId="2ac35f95-6f10-4a5c-b286-0f96edc97cf9" providerId="ADAL" clId="{B46D6006-216C-4E06-9F05-4C5664AAB1FD}" dt="2021-06-09T20:50:35.238" v="979" actId="1076"/>
          <ac:spMkLst>
            <pc:docMk/>
            <pc:sldMk cId="2354445850" sldId="309"/>
            <ac:spMk id="15" creationId="{270E68F7-A1D0-4159-857B-CAA8B0E4ADD0}"/>
          </ac:spMkLst>
        </pc:spChg>
        <pc:spChg chg="add mod">
          <ac:chgData name="Paisley Hendricks" userId="2ac35f95-6f10-4a5c-b286-0f96edc97cf9" providerId="ADAL" clId="{B46D6006-216C-4E06-9F05-4C5664AAB1FD}" dt="2021-06-09T20:52:36.481" v="995" actId="403"/>
          <ac:spMkLst>
            <pc:docMk/>
            <pc:sldMk cId="2354445850" sldId="309"/>
            <ac:spMk id="23" creationId="{1065E2C1-4FA2-4B89-9EEB-76DAE4D18D4F}"/>
          </ac:spMkLst>
        </pc:spChg>
        <pc:spChg chg="add mod">
          <ac:chgData name="Paisley Hendricks" userId="2ac35f95-6f10-4a5c-b286-0f96edc97cf9" providerId="ADAL" clId="{B46D6006-216C-4E06-9F05-4C5664AAB1FD}" dt="2021-06-09T20:54:13.081" v="1011" actId="207"/>
          <ac:spMkLst>
            <pc:docMk/>
            <pc:sldMk cId="2354445850" sldId="309"/>
            <ac:spMk id="24" creationId="{9053CCC5-D445-4B28-BA38-6B9227B3B66F}"/>
          </ac:spMkLst>
        </pc:spChg>
        <pc:spChg chg="add mod">
          <ac:chgData name="Paisley Hendricks" userId="2ac35f95-6f10-4a5c-b286-0f96edc97cf9" providerId="ADAL" clId="{B46D6006-216C-4E06-9F05-4C5664AAB1FD}" dt="2021-06-09T20:54:45.597" v="1016" actId="1076"/>
          <ac:spMkLst>
            <pc:docMk/>
            <pc:sldMk cId="2354445850" sldId="309"/>
            <ac:spMk id="25" creationId="{6A62DEB1-B76E-408D-BAAA-27A175DC7E25}"/>
          </ac:spMkLst>
        </pc:spChg>
        <pc:spChg chg="add mod">
          <ac:chgData name="Paisley Hendricks" userId="2ac35f95-6f10-4a5c-b286-0f96edc97cf9" providerId="ADAL" clId="{B46D6006-216C-4E06-9F05-4C5664AAB1FD}" dt="2021-06-09T20:54:27.117" v="1013" actId="207"/>
          <ac:spMkLst>
            <pc:docMk/>
            <pc:sldMk cId="2354445850" sldId="309"/>
            <ac:spMk id="26" creationId="{2BDF4CD7-55F8-4636-BB97-0F806A6CEE62}"/>
          </ac:spMkLst>
        </pc:spChg>
        <pc:cxnChg chg="mod">
          <ac:chgData name="Paisley Hendricks" userId="2ac35f95-6f10-4a5c-b286-0f96edc97cf9" providerId="ADAL" clId="{B46D6006-216C-4E06-9F05-4C5664AAB1FD}" dt="2021-06-09T20:50:47.292" v="981" actId="14100"/>
          <ac:cxnSpMkLst>
            <pc:docMk/>
            <pc:sldMk cId="2354445850" sldId="309"/>
            <ac:cxnSpMk id="6" creationId="{72B59F65-AB62-4D50-83A8-EBF88C1A6905}"/>
          </ac:cxnSpMkLst>
        </pc:cxnChg>
        <pc:cxnChg chg="del mod">
          <ac:chgData name="Paisley Hendricks" userId="2ac35f95-6f10-4a5c-b286-0f96edc97cf9" providerId="ADAL" clId="{B46D6006-216C-4E06-9F05-4C5664AAB1FD}" dt="2021-06-09T20:46:33.420" v="931" actId="478"/>
          <ac:cxnSpMkLst>
            <pc:docMk/>
            <pc:sldMk cId="2354445850" sldId="309"/>
            <ac:cxnSpMk id="7" creationId="{EAC2397F-CFCC-4F96-8C54-184B363C0729}"/>
          </ac:cxnSpMkLst>
        </pc:cxnChg>
        <pc:cxnChg chg="add mod">
          <ac:chgData name="Paisley Hendricks" userId="2ac35f95-6f10-4a5c-b286-0f96edc97cf9" providerId="ADAL" clId="{B46D6006-216C-4E06-9F05-4C5664AAB1FD}" dt="2021-06-09T20:48:20.008" v="953" actId="1076"/>
          <ac:cxnSpMkLst>
            <pc:docMk/>
            <pc:sldMk cId="2354445850" sldId="309"/>
            <ac:cxnSpMk id="17" creationId="{035BE2D2-EC5D-4071-B9C0-2402FCE34E15}"/>
          </ac:cxnSpMkLst>
        </pc:cxnChg>
      </pc:sldChg>
      <pc:sldChg chg="addSp delSp modSp new del mod">
        <pc:chgData name="Paisley Hendricks" userId="2ac35f95-6f10-4a5c-b286-0f96edc97cf9" providerId="ADAL" clId="{B46D6006-216C-4E06-9F05-4C5664AAB1FD}" dt="2021-06-09T21:23:29.609" v="1714" actId="47"/>
        <pc:sldMkLst>
          <pc:docMk/>
          <pc:sldMk cId="22259811" sldId="310"/>
        </pc:sldMkLst>
        <pc:spChg chg="mod">
          <ac:chgData name="Paisley Hendricks" userId="2ac35f95-6f10-4a5c-b286-0f96edc97cf9" providerId="ADAL" clId="{B46D6006-216C-4E06-9F05-4C5664AAB1FD}" dt="2021-06-09T21:22:55.586" v="1706" actId="14100"/>
          <ac:spMkLst>
            <pc:docMk/>
            <pc:sldMk cId="22259811" sldId="310"/>
            <ac:spMk id="2" creationId="{92179B2D-0DF2-43C6-9A6D-B5C931E58C94}"/>
          </ac:spMkLst>
        </pc:spChg>
        <pc:spChg chg="mod">
          <ac:chgData name="Paisley Hendricks" userId="2ac35f95-6f10-4a5c-b286-0f96edc97cf9" providerId="ADAL" clId="{B46D6006-216C-4E06-9F05-4C5664AAB1FD}" dt="2021-06-09T21:22:54.636" v="1704" actId="14100"/>
          <ac:spMkLst>
            <pc:docMk/>
            <pc:sldMk cId="22259811" sldId="310"/>
            <ac:spMk id="3" creationId="{D3E17079-08F6-4A4D-9646-F5A9AC5C116A}"/>
          </ac:spMkLst>
        </pc:spChg>
        <pc:spChg chg="add del mod">
          <ac:chgData name="Paisley Hendricks" userId="2ac35f95-6f10-4a5c-b286-0f96edc97cf9" providerId="ADAL" clId="{B46D6006-216C-4E06-9F05-4C5664AAB1FD}" dt="2021-06-09T21:23:13.447" v="1713" actId="21"/>
          <ac:spMkLst>
            <pc:docMk/>
            <pc:sldMk cId="22259811" sldId="310"/>
            <ac:spMk id="5" creationId="{205A6504-4155-4EE3-BAA6-7656BA81EA78}"/>
          </ac:spMkLst>
        </pc:spChg>
        <pc:spChg chg="add del mod">
          <ac:chgData name="Paisley Hendricks" userId="2ac35f95-6f10-4a5c-b286-0f96edc97cf9" providerId="ADAL" clId="{B46D6006-216C-4E06-9F05-4C5664AAB1FD}" dt="2021-06-09T21:23:13.447" v="1713" actId="21"/>
          <ac:spMkLst>
            <pc:docMk/>
            <pc:sldMk cId="22259811" sldId="310"/>
            <ac:spMk id="8" creationId="{BA9C2297-FF20-40E1-A4B0-6E04DFB08C2E}"/>
          </ac:spMkLst>
        </pc:spChg>
        <pc:spChg chg="add del mod">
          <ac:chgData name="Paisley Hendricks" userId="2ac35f95-6f10-4a5c-b286-0f96edc97cf9" providerId="ADAL" clId="{B46D6006-216C-4E06-9F05-4C5664AAB1FD}" dt="2021-06-09T21:23:13.447" v="1713" actId="21"/>
          <ac:spMkLst>
            <pc:docMk/>
            <pc:sldMk cId="22259811" sldId="310"/>
            <ac:spMk id="9" creationId="{8D93E0A2-B236-41E6-892D-8F5A2A41B675}"/>
          </ac:spMkLst>
        </pc:spChg>
        <pc:spChg chg="add del mod">
          <ac:chgData name="Paisley Hendricks" userId="2ac35f95-6f10-4a5c-b286-0f96edc97cf9" providerId="ADAL" clId="{B46D6006-216C-4E06-9F05-4C5664AAB1FD}" dt="2021-06-09T21:23:13.447" v="1713" actId="21"/>
          <ac:spMkLst>
            <pc:docMk/>
            <pc:sldMk cId="22259811" sldId="310"/>
            <ac:spMk id="10" creationId="{85165D30-4333-465D-AEEB-90D2512F2377}"/>
          </ac:spMkLst>
        </pc:spChg>
        <pc:spChg chg="add del mod">
          <ac:chgData name="Paisley Hendricks" userId="2ac35f95-6f10-4a5c-b286-0f96edc97cf9" providerId="ADAL" clId="{B46D6006-216C-4E06-9F05-4C5664AAB1FD}" dt="2021-06-09T21:23:13.447" v="1713" actId="21"/>
          <ac:spMkLst>
            <pc:docMk/>
            <pc:sldMk cId="22259811" sldId="310"/>
            <ac:spMk id="11" creationId="{46645CC9-3A4A-4BC9-AD83-FCAD0311E345}"/>
          </ac:spMkLst>
        </pc:spChg>
        <pc:cxnChg chg="add del mod">
          <ac:chgData name="Paisley Hendricks" userId="2ac35f95-6f10-4a5c-b286-0f96edc97cf9" providerId="ADAL" clId="{B46D6006-216C-4E06-9F05-4C5664AAB1FD}" dt="2021-06-09T21:23:13.447" v="1713" actId="21"/>
          <ac:cxnSpMkLst>
            <pc:docMk/>
            <pc:sldMk cId="22259811" sldId="310"/>
            <ac:cxnSpMk id="6" creationId="{E008656B-2D5A-4EAD-B5EC-E6F6BC9EEF9B}"/>
          </ac:cxnSpMkLst>
        </pc:cxnChg>
        <pc:cxnChg chg="add del mod">
          <ac:chgData name="Paisley Hendricks" userId="2ac35f95-6f10-4a5c-b286-0f96edc97cf9" providerId="ADAL" clId="{B46D6006-216C-4E06-9F05-4C5664AAB1FD}" dt="2021-06-09T21:23:13.447" v="1713" actId="21"/>
          <ac:cxnSpMkLst>
            <pc:docMk/>
            <pc:sldMk cId="22259811" sldId="310"/>
            <ac:cxnSpMk id="7" creationId="{DAEF049E-D422-4357-9DD1-DF496BB49331}"/>
          </ac:cxnSpMkLst>
        </pc:cxnChg>
      </pc:sldChg>
      <pc:sldChg chg="modSp new del mod">
        <pc:chgData name="Paisley Hendricks" userId="2ac35f95-6f10-4a5c-b286-0f96edc97cf9" providerId="ADAL" clId="{B46D6006-216C-4E06-9F05-4C5664AAB1FD}" dt="2021-06-09T21:19:39.789" v="1446" actId="47"/>
        <pc:sldMkLst>
          <pc:docMk/>
          <pc:sldMk cId="885729110" sldId="310"/>
        </pc:sldMkLst>
        <pc:spChg chg="mod">
          <ac:chgData name="Paisley Hendricks" userId="2ac35f95-6f10-4a5c-b286-0f96edc97cf9" providerId="ADAL" clId="{B46D6006-216C-4E06-9F05-4C5664AAB1FD}" dt="2021-06-09T21:19:27.904" v="1445" actId="20577"/>
          <ac:spMkLst>
            <pc:docMk/>
            <pc:sldMk cId="885729110" sldId="310"/>
            <ac:spMk id="2" creationId="{277A82D6-EB54-4BF8-B601-EFB04BD91FE8}"/>
          </ac:spMkLst>
        </pc:spChg>
      </pc:sldChg>
      <pc:sldChg chg="addSp delSp modSp add mod ord modNotesTx">
        <pc:chgData name="Paisley Hendricks" userId="2ac35f95-6f10-4a5c-b286-0f96edc97cf9" providerId="ADAL" clId="{B46D6006-216C-4E06-9F05-4C5664AAB1FD}" dt="2021-06-09T21:27:14.398" v="1979" actId="20577"/>
        <pc:sldMkLst>
          <pc:docMk/>
          <pc:sldMk cId="1106086084" sldId="310"/>
        </pc:sldMkLst>
        <pc:spChg chg="add mod">
          <ac:chgData name="Paisley Hendricks" userId="2ac35f95-6f10-4a5c-b286-0f96edc97cf9" providerId="ADAL" clId="{B46D6006-216C-4E06-9F05-4C5664AAB1FD}" dt="2021-06-09T21:24:07.631" v="1756" actId="1076"/>
          <ac:spMkLst>
            <pc:docMk/>
            <pc:sldMk cId="1106086084" sldId="310"/>
            <ac:spMk id="2" creationId="{02D11BF7-1110-4134-82EE-164911F420D1}"/>
          </ac:spMkLst>
        </pc:spChg>
        <pc:spChg chg="mod">
          <ac:chgData name="Paisley Hendricks" userId="2ac35f95-6f10-4a5c-b286-0f96edc97cf9" providerId="ADAL" clId="{B46D6006-216C-4E06-9F05-4C5664AAB1FD}" dt="2021-06-09T21:24:21.355" v="1758" actId="14100"/>
          <ac:spMkLst>
            <pc:docMk/>
            <pc:sldMk cId="1106086084" sldId="310"/>
            <ac:spMk id="5" creationId="{222D945E-DB02-4DA7-80AE-31EAD1E857F9}"/>
          </ac:spMkLst>
        </pc:spChg>
        <pc:spChg chg="mod">
          <ac:chgData name="Paisley Hendricks" userId="2ac35f95-6f10-4a5c-b286-0f96edc97cf9" providerId="ADAL" clId="{B46D6006-216C-4E06-9F05-4C5664AAB1FD}" dt="2021-06-09T21:24:25.282" v="1759" actId="404"/>
          <ac:spMkLst>
            <pc:docMk/>
            <pc:sldMk cId="1106086084" sldId="310"/>
            <ac:spMk id="12" creationId="{61630B3C-7EC6-4B28-9269-9449382A6C5F}"/>
          </ac:spMkLst>
        </pc:spChg>
        <pc:spChg chg="mod">
          <ac:chgData name="Paisley Hendricks" userId="2ac35f95-6f10-4a5c-b286-0f96edc97cf9" providerId="ADAL" clId="{B46D6006-216C-4E06-9F05-4C5664AAB1FD}" dt="2021-06-09T21:24:34.388" v="1762" actId="1076"/>
          <ac:spMkLst>
            <pc:docMk/>
            <pc:sldMk cId="1106086084" sldId="310"/>
            <ac:spMk id="13" creationId="{08869EFE-938F-475C-AB0E-E6556DB0976D}"/>
          </ac:spMkLst>
        </pc:spChg>
        <pc:spChg chg="mod">
          <ac:chgData name="Paisley Hendricks" userId="2ac35f95-6f10-4a5c-b286-0f96edc97cf9" providerId="ADAL" clId="{B46D6006-216C-4E06-9F05-4C5664AAB1FD}" dt="2021-06-09T21:24:21.355" v="1758" actId="14100"/>
          <ac:spMkLst>
            <pc:docMk/>
            <pc:sldMk cId="1106086084" sldId="310"/>
            <ac:spMk id="14" creationId="{730F9E05-5DC2-4CF4-BB0C-416203661BF5}"/>
          </ac:spMkLst>
        </pc:spChg>
        <pc:spChg chg="mod">
          <ac:chgData name="Paisley Hendricks" userId="2ac35f95-6f10-4a5c-b286-0f96edc97cf9" providerId="ADAL" clId="{B46D6006-216C-4E06-9F05-4C5664AAB1FD}" dt="2021-06-09T21:24:46.322" v="1764" actId="403"/>
          <ac:spMkLst>
            <pc:docMk/>
            <pc:sldMk cId="1106086084" sldId="310"/>
            <ac:spMk id="15" creationId="{270E68F7-A1D0-4159-857B-CAA8B0E4ADD0}"/>
          </ac:spMkLst>
        </pc:spChg>
        <pc:spChg chg="del">
          <ac:chgData name="Paisley Hendricks" userId="2ac35f95-6f10-4a5c-b286-0f96edc97cf9" providerId="ADAL" clId="{B46D6006-216C-4E06-9F05-4C5664AAB1FD}" dt="2021-06-09T21:23:37.377" v="1718" actId="478"/>
          <ac:spMkLst>
            <pc:docMk/>
            <pc:sldMk cId="1106086084" sldId="310"/>
            <ac:spMk id="23" creationId="{1065E2C1-4FA2-4B89-9EEB-76DAE4D18D4F}"/>
          </ac:spMkLst>
        </pc:spChg>
        <pc:spChg chg="del">
          <ac:chgData name="Paisley Hendricks" userId="2ac35f95-6f10-4a5c-b286-0f96edc97cf9" providerId="ADAL" clId="{B46D6006-216C-4E06-9F05-4C5664AAB1FD}" dt="2021-06-09T21:23:40.105" v="1719" actId="478"/>
          <ac:spMkLst>
            <pc:docMk/>
            <pc:sldMk cId="1106086084" sldId="310"/>
            <ac:spMk id="24" creationId="{9053CCC5-D445-4B28-BA38-6B9227B3B66F}"/>
          </ac:spMkLst>
        </pc:spChg>
        <pc:spChg chg="del">
          <ac:chgData name="Paisley Hendricks" userId="2ac35f95-6f10-4a5c-b286-0f96edc97cf9" providerId="ADAL" clId="{B46D6006-216C-4E06-9F05-4C5664AAB1FD}" dt="2021-06-09T21:23:44.771" v="1721" actId="478"/>
          <ac:spMkLst>
            <pc:docMk/>
            <pc:sldMk cId="1106086084" sldId="310"/>
            <ac:spMk id="25" creationId="{6A62DEB1-B76E-408D-BAAA-27A175DC7E25}"/>
          </ac:spMkLst>
        </pc:spChg>
        <pc:spChg chg="del">
          <ac:chgData name="Paisley Hendricks" userId="2ac35f95-6f10-4a5c-b286-0f96edc97cf9" providerId="ADAL" clId="{B46D6006-216C-4E06-9F05-4C5664AAB1FD}" dt="2021-06-09T21:23:42.865" v="1720" actId="478"/>
          <ac:spMkLst>
            <pc:docMk/>
            <pc:sldMk cId="1106086084" sldId="310"/>
            <ac:spMk id="26" creationId="{2BDF4CD7-55F8-4636-BB97-0F806A6CEE62}"/>
          </ac:spMkLst>
        </pc:spChg>
        <pc:cxnChg chg="mod">
          <ac:chgData name="Paisley Hendricks" userId="2ac35f95-6f10-4a5c-b286-0f96edc97cf9" providerId="ADAL" clId="{B46D6006-216C-4E06-9F05-4C5664AAB1FD}" dt="2021-06-09T21:25:01.629" v="1768" actId="14100"/>
          <ac:cxnSpMkLst>
            <pc:docMk/>
            <pc:sldMk cId="1106086084" sldId="310"/>
            <ac:cxnSpMk id="6" creationId="{72B59F65-AB62-4D50-83A8-EBF88C1A6905}"/>
          </ac:cxnSpMkLst>
        </pc:cxnChg>
        <pc:cxnChg chg="add mod">
          <ac:chgData name="Paisley Hendricks" userId="2ac35f95-6f10-4a5c-b286-0f96edc97cf9" providerId="ADAL" clId="{B46D6006-216C-4E06-9F05-4C5664AAB1FD}" dt="2021-06-09T21:24:57.688" v="1767" actId="14100"/>
          <ac:cxnSpMkLst>
            <pc:docMk/>
            <pc:sldMk cId="1106086084" sldId="310"/>
            <ac:cxnSpMk id="16" creationId="{F9BD32FB-9CFE-4FDB-950E-16DAFBE01670}"/>
          </ac:cxnSpMkLst>
        </pc:cxnChg>
        <pc:cxnChg chg="mod">
          <ac:chgData name="Paisley Hendricks" userId="2ac35f95-6f10-4a5c-b286-0f96edc97cf9" providerId="ADAL" clId="{B46D6006-216C-4E06-9F05-4C5664AAB1FD}" dt="2021-06-09T21:24:21.355" v="1758" actId="14100"/>
          <ac:cxnSpMkLst>
            <pc:docMk/>
            <pc:sldMk cId="1106086084" sldId="310"/>
            <ac:cxnSpMk id="17" creationId="{035BE2D2-EC5D-4071-B9C0-2402FCE34E15}"/>
          </ac:cxnSpMkLst>
        </pc:cxnChg>
      </pc:sldChg>
      <pc:sldChg chg="modSp new del mod">
        <pc:chgData name="Paisley Hendricks" userId="2ac35f95-6f10-4a5c-b286-0f96edc97cf9" providerId="ADAL" clId="{B46D6006-216C-4E06-9F05-4C5664AAB1FD}" dt="2021-06-09T21:20:04.499" v="1487" actId="47"/>
        <pc:sldMkLst>
          <pc:docMk/>
          <pc:sldMk cId="3453977458" sldId="310"/>
        </pc:sldMkLst>
        <pc:spChg chg="mod">
          <ac:chgData name="Paisley Hendricks" userId="2ac35f95-6f10-4a5c-b286-0f96edc97cf9" providerId="ADAL" clId="{B46D6006-216C-4E06-9F05-4C5664AAB1FD}" dt="2021-06-09T21:19:53.728" v="1476" actId="20577"/>
          <ac:spMkLst>
            <pc:docMk/>
            <pc:sldMk cId="3453977458" sldId="310"/>
            <ac:spMk id="2" creationId="{52C81037-9E47-478E-8538-FEC4A67B2E11}"/>
          </ac:spMkLst>
        </pc:spChg>
        <pc:spChg chg="mod">
          <ac:chgData name="Paisley Hendricks" userId="2ac35f95-6f10-4a5c-b286-0f96edc97cf9" providerId="ADAL" clId="{B46D6006-216C-4E06-9F05-4C5664AAB1FD}" dt="2021-06-09T21:20:00.777" v="1486" actId="5793"/>
          <ac:spMkLst>
            <pc:docMk/>
            <pc:sldMk cId="3453977458" sldId="310"/>
            <ac:spMk id="3" creationId="{D8BC1C97-9B4D-46C1-A382-D403482196A1}"/>
          </ac:spMkLst>
        </pc:spChg>
      </pc:sldChg>
      <pc:sldChg chg="modSp add mod">
        <pc:chgData name="Paisley Hendricks" userId="2ac35f95-6f10-4a5c-b286-0f96edc97cf9" providerId="ADAL" clId="{B46D6006-216C-4E06-9F05-4C5664AAB1FD}" dt="2021-06-09T21:28:42.553" v="2008" actId="27636"/>
        <pc:sldMkLst>
          <pc:docMk/>
          <pc:sldMk cId="1864728395" sldId="311"/>
        </pc:sldMkLst>
        <pc:spChg chg="mod">
          <ac:chgData name="Paisley Hendricks" userId="2ac35f95-6f10-4a5c-b286-0f96edc97cf9" providerId="ADAL" clId="{B46D6006-216C-4E06-9F05-4C5664AAB1FD}" dt="2021-06-09T21:28:23.263" v="2006" actId="20577"/>
          <ac:spMkLst>
            <pc:docMk/>
            <pc:sldMk cId="1864728395" sldId="311"/>
            <ac:spMk id="2" creationId="{3A330F13-F9AF-48BF-9AB6-CD95CE94F8B9}"/>
          </ac:spMkLst>
        </pc:spChg>
        <pc:spChg chg="mod">
          <ac:chgData name="Paisley Hendricks" userId="2ac35f95-6f10-4a5c-b286-0f96edc97cf9" providerId="ADAL" clId="{B46D6006-216C-4E06-9F05-4C5664AAB1FD}" dt="2021-06-09T21:28:42.553" v="2008" actId="27636"/>
          <ac:spMkLst>
            <pc:docMk/>
            <pc:sldMk cId="1864728395" sldId="311"/>
            <ac:spMk id="3" creationId="{0241F8C6-663B-4D5A-B55E-EF51AB5D93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C8490-DBBE-4A38-9317-32AF91806184}"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55B30-0F4A-46BC-871B-18B6DD4FC3A4}" type="slidenum">
              <a:rPr lang="en-US" smtClean="0"/>
              <a:t>‹#›</a:t>
            </a:fld>
            <a:endParaRPr lang="en-US"/>
          </a:p>
        </p:txBody>
      </p:sp>
    </p:spTree>
    <p:extLst>
      <p:ext uri="{BB962C8B-B14F-4D97-AF65-F5344CB8AC3E}">
        <p14:creationId xmlns:p14="http://schemas.microsoft.com/office/powerpoint/2010/main" val="418105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slides start at slide #4</a:t>
            </a:r>
          </a:p>
        </p:txBody>
      </p:sp>
      <p:sp>
        <p:nvSpPr>
          <p:cNvPr id="4" name="Slide Number Placeholder 3"/>
          <p:cNvSpPr>
            <a:spLocks noGrp="1"/>
          </p:cNvSpPr>
          <p:nvPr>
            <p:ph type="sldNum" sz="quarter" idx="5"/>
          </p:nvPr>
        </p:nvSpPr>
        <p:spPr/>
        <p:txBody>
          <a:bodyPr/>
          <a:lstStyle/>
          <a:p>
            <a:fld id="{A8555B30-0F4A-46BC-871B-18B6DD4FC3A4}" type="slidenum">
              <a:rPr lang="en-US" smtClean="0"/>
              <a:t>1</a:t>
            </a:fld>
            <a:endParaRPr lang="en-US"/>
          </a:p>
        </p:txBody>
      </p:sp>
    </p:spTree>
    <p:extLst>
      <p:ext uri="{BB962C8B-B14F-4D97-AF65-F5344CB8AC3E}">
        <p14:creationId xmlns:p14="http://schemas.microsoft.com/office/powerpoint/2010/main" val="2960087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Have students discuss what category the words from the “Holistic Health Word Sort” go where. Think-Pair-Share works good for this activity as well.</a:t>
            </a:r>
          </a:p>
        </p:txBody>
      </p:sp>
      <p:sp>
        <p:nvSpPr>
          <p:cNvPr id="4" name="Slide Number Placeholder 3"/>
          <p:cNvSpPr>
            <a:spLocks noGrp="1"/>
          </p:cNvSpPr>
          <p:nvPr>
            <p:ph type="sldNum" sz="quarter" idx="5"/>
          </p:nvPr>
        </p:nvSpPr>
        <p:spPr/>
        <p:txBody>
          <a:bodyPr/>
          <a:lstStyle/>
          <a:p>
            <a:fld id="{A8555B30-0F4A-46BC-871B-18B6DD4FC3A4}" type="slidenum">
              <a:rPr lang="en-US" smtClean="0"/>
              <a:t>16</a:t>
            </a:fld>
            <a:endParaRPr lang="en-US"/>
          </a:p>
        </p:txBody>
      </p:sp>
    </p:spTree>
    <p:extLst>
      <p:ext uri="{BB962C8B-B14F-4D97-AF65-F5344CB8AC3E}">
        <p14:creationId xmlns:p14="http://schemas.microsoft.com/office/powerpoint/2010/main" val="235480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Discuss how the categories are connected (Spiritual conflict can lead to stress can lead to disrupted sleep or eating patterns; depression can affect social relationships). Metis medicine wheel is the exact same with the same four categories. This is not a new way of thinking. Highlight topics to be covered that year.  </a:t>
            </a:r>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17</a:t>
            </a:fld>
            <a:endParaRPr lang="en-US"/>
          </a:p>
        </p:txBody>
      </p:sp>
    </p:spTree>
    <p:extLst>
      <p:ext uri="{BB962C8B-B14F-4D97-AF65-F5344CB8AC3E}">
        <p14:creationId xmlns:p14="http://schemas.microsoft.com/office/powerpoint/2010/main" val="109384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Exit Ticket: Hand out two sticky notes to each student. Ask them to answer both questions and then come up to the board and stick their answers in the right spot for each question. What do you want to learn in Health this year? What are you hoping to learn? Collect up the answers at the end of class to see what their hope are.</a:t>
            </a:r>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18</a:t>
            </a:fld>
            <a:endParaRPr lang="en-US"/>
          </a:p>
        </p:txBody>
      </p:sp>
    </p:spTree>
    <p:extLst>
      <p:ext uri="{BB962C8B-B14F-4D97-AF65-F5344CB8AC3E}">
        <p14:creationId xmlns:p14="http://schemas.microsoft.com/office/powerpoint/2010/main" val="255383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4</a:t>
            </a:fld>
            <a:endParaRPr lang="en-US"/>
          </a:p>
        </p:txBody>
      </p:sp>
    </p:spTree>
    <p:extLst>
      <p:ext uri="{BB962C8B-B14F-4D97-AF65-F5344CB8AC3E}">
        <p14:creationId xmlns:p14="http://schemas.microsoft.com/office/powerpoint/2010/main" val="157485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ground rules as a class – Print handout of rules for students included as well if you want to print it and hand it out</a:t>
            </a:r>
          </a:p>
        </p:txBody>
      </p:sp>
      <p:sp>
        <p:nvSpPr>
          <p:cNvPr id="4" name="Slide Number Placeholder 3"/>
          <p:cNvSpPr>
            <a:spLocks noGrp="1"/>
          </p:cNvSpPr>
          <p:nvPr>
            <p:ph type="sldNum" sz="quarter" idx="5"/>
          </p:nvPr>
        </p:nvSpPr>
        <p:spPr/>
        <p:txBody>
          <a:bodyPr/>
          <a:lstStyle/>
          <a:p>
            <a:fld id="{A8555B30-0F4A-46BC-871B-18B6DD4FC3A4}" type="slidenum">
              <a:rPr lang="en-US" smtClean="0"/>
              <a:t>5</a:t>
            </a:fld>
            <a:endParaRPr lang="en-US"/>
          </a:p>
        </p:txBody>
      </p:sp>
    </p:spTree>
    <p:extLst>
      <p:ext uri="{BB962C8B-B14F-4D97-AF65-F5344CB8AC3E}">
        <p14:creationId xmlns:p14="http://schemas.microsoft.com/office/powerpoint/2010/main" val="183466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this is part of the curriculum, and we need to teach it accordingly. Being cognizant of the values and beliefs in the room will help you </a:t>
            </a:r>
            <a:r>
              <a:rPr lang="en-US" dirty="0" err="1"/>
              <a:t>naviagate</a:t>
            </a:r>
            <a:r>
              <a:rPr lang="en-US" dirty="0"/>
              <a:t> some of the harder questions.</a:t>
            </a:r>
          </a:p>
        </p:txBody>
      </p:sp>
      <p:sp>
        <p:nvSpPr>
          <p:cNvPr id="4" name="Slide Number Placeholder 3"/>
          <p:cNvSpPr>
            <a:spLocks noGrp="1"/>
          </p:cNvSpPr>
          <p:nvPr>
            <p:ph type="sldNum" sz="quarter" idx="5"/>
          </p:nvPr>
        </p:nvSpPr>
        <p:spPr/>
        <p:txBody>
          <a:bodyPr/>
          <a:lstStyle/>
          <a:p>
            <a:fld id="{A8555B30-0F4A-46BC-871B-18B6DD4FC3A4}" type="slidenum">
              <a:rPr lang="en-US" smtClean="0"/>
              <a:t>8</a:t>
            </a:fld>
            <a:endParaRPr lang="en-US"/>
          </a:p>
        </p:txBody>
      </p:sp>
    </p:spTree>
    <p:extLst>
      <p:ext uri="{BB962C8B-B14F-4D97-AF65-F5344CB8AC3E}">
        <p14:creationId xmlns:p14="http://schemas.microsoft.com/office/powerpoint/2010/main" val="413956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real scientific words is a proven sexual abuse prevention tool and should always be used to help students identify their own body parts.</a:t>
            </a:r>
          </a:p>
        </p:txBody>
      </p:sp>
      <p:sp>
        <p:nvSpPr>
          <p:cNvPr id="4" name="Slide Number Placeholder 3"/>
          <p:cNvSpPr>
            <a:spLocks noGrp="1"/>
          </p:cNvSpPr>
          <p:nvPr>
            <p:ph type="sldNum" sz="quarter" idx="5"/>
          </p:nvPr>
        </p:nvSpPr>
        <p:spPr/>
        <p:txBody>
          <a:bodyPr/>
          <a:lstStyle/>
          <a:p>
            <a:fld id="{A8555B30-0F4A-46BC-871B-18B6DD4FC3A4}" type="slidenum">
              <a:rPr lang="en-US" smtClean="0"/>
              <a:t>10</a:t>
            </a:fld>
            <a:endParaRPr lang="en-US"/>
          </a:p>
        </p:txBody>
      </p:sp>
    </p:spTree>
    <p:extLst>
      <p:ext uri="{BB962C8B-B14F-4D97-AF65-F5344CB8AC3E}">
        <p14:creationId xmlns:p14="http://schemas.microsoft.com/office/powerpoint/2010/main" val="8309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11</a:t>
            </a:fld>
            <a:endParaRPr lang="en-US"/>
          </a:p>
        </p:txBody>
      </p:sp>
    </p:spTree>
    <p:extLst>
      <p:ext uri="{BB962C8B-B14F-4D97-AF65-F5344CB8AC3E}">
        <p14:creationId xmlns:p14="http://schemas.microsoft.com/office/powerpoint/2010/main" val="1576407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if a student is asking it, it means they have already been exposed to some sort of information. Take this opportunity to answer, in a timely fashion, in an age-appropriate way, with the facts. Always come back to ‘safety’ in your answer to refocus the group. A question box is an excellent tool for hard questions. Get every student to put in a piece of paper at the end of the lesson, even if they write “no questions” so that it is completely anonymous.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13</a:t>
            </a:fld>
            <a:endParaRPr lang="en-US"/>
          </a:p>
        </p:txBody>
      </p:sp>
    </p:spTree>
    <p:extLst>
      <p:ext uri="{BB962C8B-B14F-4D97-AF65-F5344CB8AC3E}">
        <p14:creationId xmlns:p14="http://schemas.microsoft.com/office/powerpoint/2010/main" val="371015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question box can be a good way to get this information from students who are struggling to tell you how they’re feeling</a:t>
            </a:r>
          </a:p>
        </p:txBody>
      </p:sp>
      <p:sp>
        <p:nvSpPr>
          <p:cNvPr id="4" name="Slide Number Placeholder 3"/>
          <p:cNvSpPr>
            <a:spLocks noGrp="1"/>
          </p:cNvSpPr>
          <p:nvPr>
            <p:ph type="sldNum" sz="quarter" idx="5"/>
          </p:nvPr>
        </p:nvSpPr>
        <p:spPr/>
        <p:txBody>
          <a:bodyPr/>
          <a:lstStyle/>
          <a:p>
            <a:fld id="{A8555B30-0F4A-46BC-871B-18B6DD4FC3A4}" type="slidenum">
              <a:rPr lang="en-US" smtClean="0"/>
              <a:t>14</a:t>
            </a:fld>
            <a:endParaRPr lang="en-US"/>
          </a:p>
        </p:txBody>
      </p:sp>
    </p:spTree>
    <p:extLst>
      <p:ext uri="{BB962C8B-B14F-4D97-AF65-F5344CB8AC3E}">
        <p14:creationId xmlns:p14="http://schemas.microsoft.com/office/powerpoint/2010/main" val="323716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Holistic model of health (wheel of health) – Discuss the </a:t>
            </a:r>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15</a:t>
            </a:fld>
            <a:endParaRPr lang="en-US"/>
          </a:p>
        </p:txBody>
      </p:sp>
    </p:spTree>
    <p:extLst>
      <p:ext uri="{BB962C8B-B14F-4D97-AF65-F5344CB8AC3E}">
        <p14:creationId xmlns:p14="http://schemas.microsoft.com/office/powerpoint/2010/main" val="326317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46797" y="2263684"/>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33299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a:t>
            </a:r>
          </a:p>
        </p:txBody>
      </p:sp>
    </p:spTree>
    <p:extLst>
      <p:ext uri="{BB962C8B-B14F-4D97-AF65-F5344CB8AC3E}">
        <p14:creationId xmlns:p14="http://schemas.microsoft.com/office/powerpoint/2010/main" val="43693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6" name="Picture 5">
            <a:extLst>
              <a:ext uri="{FF2B5EF4-FFF2-40B4-BE49-F238E27FC236}">
                <a16:creationId xmlns:a16="http://schemas.microsoft.com/office/drawing/2014/main" id="{9A58E539-3415-4F13-A0B9-90DDABA698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6D9D663B-969C-40FF-81AB-04CB89796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2FAEC2-743F-4B56-8294-2CD64CBDB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2" name="Picture 11" descr="A picture containing drawing, food&#10;&#10;Description automatically generated">
            <a:extLst>
              <a:ext uri="{FF2B5EF4-FFF2-40B4-BE49-F238E27FC236}">
                <a16:creationId xmlns:a16="http://schemas.microsoft.com/office/drawing/2014/main" id="{51BAE4A0-470E-429D-9850-40E9FDC73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9" name="Picture 8">
            <a:extLst>
              <a:ext uri="{FF2B5EF4-FFF2-40B4-BE49-F238E27FC236}">
                <a16:creationId xmlns:a16="http://schemas.microsoft.com/office/drawing/2014/main" id="{68302D25-6DD7-406A-B23C-F7DB524A96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3837050-D128-4156-B406-8084CFB54F7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F6A61A31-F863-45CD-95B2-4A4C9F39C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14378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1E8E1A03-C876-4280-BD24-2CDD43DA679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52788" y="0"/>
            <a:ext cx="11086424"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0B0D7"/>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EDFC094-1A7C-4D16-A537-6F0F4B33A0B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259725" y="500669"/>
            <a:ext cx="7693572" cy="5840703"/>
          </a:xfrm>
          <a:prstGeom prst="rect">
            <a:avLst/>
          </a:prstGeom>
        </p:spPr>
      </p:pic>
    </p:spTree>
    <p:extLst>
      <p:ext uri="{BB962C8B-B14F-4D97-AF65-F5344CB8AC3E}">
        <p14:creationId xmlns:p14="http://schemas.microsoft.com/office/powerpoint/2010/main" val="26997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ADE0919-1DDA-49CA-9598-522708AA6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3EDABD-D0BA-4BBD-B1D6-9BE5DE6B9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728545"/>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83064" y="3241537"/>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83064" y="3041276"/>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5C07919-0209-46BF-BC11-5164C85DF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19AB2A9F-7C07-4897-AB14-F25B8ADC9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C00000"/>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00B0D7">
              <a:alpha val="81176"/>
            </a:srgbClr>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662045" y="-2069769"/>
            <a:ext cx="8917229" cy="10769768"/>
            <a:chOff x="11114088" y="2241550"/>
            <a:chExt cx="1905000" cy="2354263"/>
          </a:xfrm>
          <a:solidFill>
            <a:srgbClr val="C00000">
              <a:alpha val="83137"/>
            </a:srgb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4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45124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C00000"/>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4048983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67598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76095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2639414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2875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5082563" y="344886"/>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76695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100610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77676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101591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5180671" y="424630"/>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619468"/>
            <a:ext cx="359195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5154310" y="494953"/>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77412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101327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4876347" y="2698724"/>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4876347" y="2185686"/>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74633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74633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98548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98548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5" name="Text Placeholder 4">
            <a:extLst>
              <a:ext uri="{FF2B5EF4-FFF2-40B4-BE49-F238E27FC236}">
                <a16:creationId xmlns:a16="http://schemas.microsoft.com/office/drawing/2014/main" id="{F24AC0B3-909A-4F59-8B5A-9986249EC119}"/>
              </a:ext>
            </a:extLst>
          </p:cNvPr>
          <p:cNvSpPr>
            <a:spLocks noGrp="1"/>
          </p:cNvSpPr>
          <p:nvPr>
            <p:ph type="body" sz="quarter" idx="22"/>
          </p:nvPr>
        </p:nvSpPr>
        <p:spPr>
          <a:xfrm>
            <a:off x="633413" y="2419350"/>
            <a:ext cx="3749986" cy="347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0335D93-1008-4F28-9DEF-A613B5D79867}"/>
              </a:ext>
            </a:extLst>
          </p:cNvPr>
          <p:cNvSpPr>
            <a:spLocks noGrp="1"/>
          </p:cNvSpPr>
          <p:nvPr>
            <p:ph type="body" sz="quarter" idx="23"/>
          </p:nvPr>
        </p:nvSpPr>
        <p:spPr>
          <a:xfrm>
            <a:off x="633413" y="1768475"/>
            <a:ext cx="3703637" cy="547688"/>
          </a:xfrm>
        </p:spPr>
        <p:txBody>
          <a:bodyPr/>
          <a:lstStyle>
            <a:lvl1pPr>
              <a:defRPr>
                <a:solidFill>
                  <a:srgbClr val="00B0D7"/>
                </a:solidFill>
              </a:defRPr>
            </a:lvl1pPr>
            <a:lvl2pPr>
              <a:defRPr>
                <a:solidFill>
                  <a:srgbClr val="00B0D7"/>
                </a:solidFill>
              </a:defRPr>
            </a:lvl2pPr>
            <a:lvl3pPr>
              <a:defRPr>
                <a:solidFill>
                  <a:srgbClr val="00B0D7"/>
                </a:solidFill>
              </a:defRPr>
            </a:lvl3pPr>
            <a:lvl4pPr>
              <a:defRPr>
                <a:solidFill>
                  <a:srgbClr val="00B0D7"/>
                </a:solidFill>
              </a:defRPr>
            </a:lvl4pPr>
            <a:lvl5pPr>
              <a:defRPr>
                <a:solidFill>
                  <a:srgbClr val="00B0D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207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82656" y="3375308"/>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61986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436937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69778" y="3718427"/>
            <a:ext cx="33696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170261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1997326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2F70905C-21D9-43B3-8BC6-0F784D5BD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1273" y="928778"/>
            <a:ext cx="3554697" cy="2198916"/>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0139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A82C390C-1DCD-444B-A359-9FEE819AB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356350"/>
            <a:ext cx="12192000" cy="365125"/>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a:extLst>
              <a:ext uri="{FF2B5EF4-FFF2-40B4-BE49-F238E27FC236}">
                <a16:creationId xmlns:a16="http://schemas.microsoft.com/office/drawing/2014/main" id="{A6CE3C40-46B4-4773-8AFA-323C74BD79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a:extLst>
              <a:ext uri="{FF2B5EF4-FFF2-40B4-BE49-F238E27FC236}">
                <a16:creationId xmlns:a16="http://schemas.microsoft.com/office/drawing/2014/main" id="{DE1BBADD-618E-450B-AA01-70EA35283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768350"/>
            <a:ext cx="1954616" cy="1209115"/>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721" r:id="rId3"/>
    <p:sldLayoutId id="2147483691" r:id="rId4"/>
    <p:sldLayoutId id="2147483720" r:id="rId5"/>
    <p:sldLayoutId id="2147483692" r:id="rId6"/>
    <p:sldLayoutId id="2147483702" r:id="rId7"/>
    <p:sldLayoutId id="2147483703" r:id="rId8"/>
    <p:sldLayoutId id="2147483693" r:id="rId9"/>
    <p:sldLayoutId id="2147483705" r:id="rId10"/>
    <p:sldLayoutId id="2147483694" r:id="rId11"/>
    <p:sldLayoutId id="2147483706" r:id="rId12"/>
    <p:sldLayoutId id="2147483695" r:id="rId13"/>
    <p:sldLayoutId id="2147483707" r:id="rId14"/>
    <p:sldLayoutId id="2147483696" r:id="rId15"/>
    <p:sldLayoutId id="2147483697" r:id="rId16"/>
    <p:sldLayoutId id="2147483704" r:id="rId17"/>
    <p:sldLayoutId id="2147483698" r:id="rId18"/>
    <p:sldLayoutId id="2147483708" r:id="rId19"/>
    <p:sldLayoutId id="2147483699"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Teacher Info Slides</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normAutofit/>
          </a:bodyPr>
          <a:lstStyle/>
          <a:p>
            <a:pPr algn="l"/>
            <a:r>
              <a:rPr lang="en-US" dirty="0"/>
              <a:t>What do I need to know before I teach this material? </a:t>
            </a:r>
          </a:p>
          <a:p>
            <a:pPr algn="l"/>
            <a:endParaRPr lang="en-US" dirty="0"/>
          </a:p>
        </p:txBody>
      </p:sp>
    </p:spTree>
    <p:extLst>
      <p:ext uri="{BB962C8B-B14F-4D97-AF65-F5344CB8AC3E}">
        <p14:creationId xmlns:p14="http://schemas.microsoft.com/office/powerpoint/2010/main" val="196460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1068512"/>
            <a:ext cx="10515600" cy="1264471"/>
          </a:xfrm>
        </p:spPr>
        <p:txBody>
          <a:bodyPr/>
          <a:lstStyle/>
          <a:p>
            <a:r>
              <a:rPr lang="en-US" dirty="0"/>
              <a:t>Use Scientific Terms and Words: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506894"/>
            <a:ext cx="10515600" cy="3161515"/>
          </a:xfrm>
        </p:spPr>
        <p:txBody>
          <a:bodyPr>
            <a:normAutofit/>
          </a:bodyPr>
          <a:lstStyle/>
          <a:p>
            <a:pPr marL="285750" indent="-285750" fontAlgn="base">
              <a:lnSpc>
                <a:spcPct val="100000"/>
              </a:lnSpc>
              <a:spcBef>
                <a:spcPts val="750"/>
              </a:spcBef>
              <a:buFont typeface="Arial" panose="020B0604020202020204" pitchFamily="34" charset="0"/>
              <a:buChar char="•"/>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slang is ok, but always use scientific word as well. Using scientific words teaches a universal language of health.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fontAlgn="base">
              <a:lnSpc>
                <a:spcPct val="100000"/>
              </a:lnSpc>
              <a:spcBef>
                <a:spcPts val="75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2666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1068512"/>
            <a:ext cx="10515600" cy="1264471"/>
          </a:xfrm>
        </p:spPr>
        <p:txBody>
          <a:bodyPr/>
          <a:lstStyle/>
          <a:p>
            <a:r>
              <a:rPr lang="en-US" dirty="0"/>
              <a:t>‘Interesting’:</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506894"/>
            <a:ext cx="10515600" cy="3161515"/>
          </a:xfrm>
        </p:spPr>
        <p:txBody>
          <a:bodyPr>
            <a:normAutofit/>
          </a:bodyPr>
          <a:lstStyle/>
          <a:p>
            <a:pPr marL="457200" marR="0" indent="-457200" fontAlgn="base">
              <a:lnSpc>
                <a:spcPct val="100000"/>
              </a:lnSpc>
              <a:spcBef>
                <a:spcPts val="750"/>
              </a:spcBef>
              <a:spcAft>
                <a:spcPts val="0"/>
              </a:spcAft>
              <a:buFont typeface="Arial" panose="020B0604020202020204" pitchFamily="34" charset="0"/>
              <a:buChar char="•"/>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doctors never say things are gross, or say “</a:t>
            </a:r>
            <a:r>
              <a:rPr lang="en-US" sz="2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ewww</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Instead they say “interesting…” it’s a good word to use when we don’t know what to say!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fontAlgn="base">
              <a:lnSpc>
                <a:spcPct val="100000"/>
              </a:lnSpc>
              <a:spcBef>
                <a:spcPts val="75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1632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1068512"/>
            <a:ext cx="10515600" cy="1264471"/>
          </a:xfrm>
        </p:spPr>
        <p:txBody>
          <a:bodyPr/>
          <a:lstStyle/>
          <a:p>
            <a:r>
              <a:rPr lang="en-US" dirty="0"/>
              <a:t>No personal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506894"/>
            <a:ext cx="10515600" cy="3161515"/>
          </a:xfrm>
        </p:spPr>
        <p:txBody>
          <a:bodyPr>
            <a:normAutofit/>
          </a:bodyPr>
          <a:lstStyle/>
          <a:p>
            <a:pPr marL="285750" indent="-285750" fontAlgn="base">
              <a:lnSpc>
                <a:spcPct val="100000"/>
              </a:lnSpc>
              <a:spcBef>
                <a:spcPts val="750"/>
              </a:spcBef>
              <a:buFont typeface="Arial" panose="020B0604020202020204" pitchFamily="34" charset="0"/>
              <a:buChar char="•"/>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This rule saves a lot of embarrassing moments. It’s ok for students and teachers to not answer personal questions.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fontAlgn="base">
              <a:lnSpc>
                <a:spcPct val="100000"/>
              </a:lnSpc>
              <a:spcBef>
                <a:spcPts val="75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fontAlgn="base">
              <a:lnSpc>
                <a:spcPct val="100000"/>
              </a:lnSpc>
              <a:spcBef>
                <a:spcPts val="75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2429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1068512"/>
            <a:ext cx="10515600" cy="1264471"/>
          </a:xfrm>
        </p:spPr>
        <p:txBody>
          <a:bodyPr/>
          <a:lstStyle/>
          <a:p>
            <a:r>
              <a:rPr lang="en-US" dirty="0"/>
              <a:t>All other questions are ok:</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506894"/>
            <a:ext cx="10515600" cy="3161515"/>
          </a:xfrm>
        </p:spPr>
        <p:txBody>
          <a:bodyPr>
            <a:normAutofit/>
          </a:bodyPr>
          <a:lstStyle/>
          <a:p>
            <a:pPr marL="457200" marR="0" indent="-457200" fontAlgn="base">
              <a:lnSpc>
                <a:spcPct val="100000"/>
              </a:lnSpc>
              <a:spcBef>
                <a:spcPts val="0"/>
              </a:spcBef>
              <a:spcAft>
                <a:spcPts val="0"/>
              </a:spcAft>
              <a:buFont typeface="Arial" panose="020B0604020202020204" pitchFamily="34" charset="0"/>
              <a:buChar char="•"/>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there is no such thing as a bad question in health class. There is a time and a place for questions though. </a:t>
            </a: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Always have a piece of scrap paper out for you to write down questions that may come up so you can ask them at the appropriate time or submit it anonymously to the question box.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fontAlgn="base">
              <a:lnSpc>
                <a:spcPct val="100000"/>
              </a:lnSpc>
              <a:spcBef>
                <a:spcPts val="75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1103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1068512"/>
            <a:ext cx="10515600" cy="1264471"/>
          </a:xfrm>
        </p:spPr>
        <p:txBody>
          <a:bodyPr/>
          <a:lstStyle/>
          <a:p>
            <a:r>
              <a:rPr lang="en-US" dirty="0"/>
              <a:t>Support:</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506894"/>
            <a:ext cx="10515600" cy="3161515"/>
          </a:xfrm>
        </p:spPr>
        <p:txBody>
          <a:bodyPr>
            <a:normAutofit/>
          </a:bodyPr>
          <a:lstStyle/>
          <a:p>
            <a:pPr marL="285750" indent="-285750" fontAlgn="base">
              <a:lnSpc>
                <a:spcPct val="100000"/>
              </a:lnSpc>
              <a:spcBef>
                <a:spcPts val="750"/>
              </a:spcBef>
              <a:buFont typeface="Arial" panose="020B0604020202020204" pitchFamily="34" charset="0"/>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sometimes different feelings may come up and you might need to talk with a counselor or teacher after the lesson.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fontAlgn="base">
              <a:lnSpc>
                <a:spcPct val="100000"/>
              </a:lnSpc>
              <a:spcBef>
                <a:spcPts val="75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402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CB19-1FD7-4D85-9377-A7FDE0A4BAFE}"/>
              </a:ext>
            </a:extLst>
          </p:cNvPr>
          <p:cNvSpPr>
            <a:spLocks noGrp="1"/>
          </p:cNvSpPr>
          <p:nvPr>
            <p:ph type="ctrTitle"/>
          </p:nvPr>
        </p:nvSpPr>
        <p:spPr>
          <a:xfrm>
            <a:off x="6343650" y="728545"/>
            <a:ext cx="5305660" cy="2096848"/>
          </a:xfrm>
        </p:spPr>
        <p:txBody>
          <a:bodyPr/>
          <a:lstStyle/>
          <a:p>
            <a:r>
              <a:rPr lang="en-US" dirty="0"/>
              <a:t>Holistic Health</a:t>
            </a:r>
          </a:p>
        </p:txBody>
      </p:sp>
      <p:sp>
        <p:nvSpPr>
          <p:cNvPr id="5" name="Oval 4">
            <a:extLst>
              <a:ext uri="{FF2B5EF4-FFF2-40B4-BE49-F238E27FC236}">
                <a16:creationId xmlns:a16="http://schemas.microsoft.com/office/drawing/2014/main" id="{222D945E-DB02-4DA7-80AE-31EAD1E857F9}"/>
              </a:ext>
            </a:extLst>
          </p:cNvPr>
          <p:cNvSpPr/>
          <p:nvPr/>
        </p:nvSpPr>
        <p:spPr>
          <a:xfrm>
            <a:off x="952500" y="1062915"/>
            <a:ext cx="5143500" cy="473217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2B59F65-AB62-4D50-83A8-EBF88C1A6905}"/>
              </a:ext>
            </a:extLst>
          </p:cNvPr>
          <p:cNvCxnSpPr>
            <a:cxnSpLocks/>
          </p:cNvCxnSpPr>
          <p:nvPr/>
        </p:nvCxnSpPr>
        <p:spPr>
          <a:xfrm>
            <a:off x="3533412" y="1091873"/>
            <a:ext cx="0" cy="4703212"/>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AC2397F-CFCC-4F96-8C54-184B363C0729}"/>
              </a:ext>
            </a:extLst>
          </p:cNvPr>
          <p:cNvCxnSpPr>
            <a:cxnSpLocks/>
            <a:stCxn id="5" idx="6"/>
          </p:cNvCxnSpPr>
          <p:nvPr/>
        </p:nvCxnSpPr>
        <p:spPr>
          <a:xfrm flipH="1">
            <a:off x="952500" y="3429000"/>
            <a:ext cx="5143500" cy="4911"/>
          </a:xfrm>
          <a:prstGeom prst="line">
            <a:avLst/>
          </a:prstGeom>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61630B3C-7EC6-4B28-9269-9449382A6C5F}"/>
              </a:ext>
            </a:extLst>
          </p:cNvPr>
          <p:cNvSpPr txBox="1"/>
          <p:nvPr/>
        </p:nvSpPr>
        <p:spPr>
          <a:xfrm>
            <a:off x="1897740" y="2291937"/>
            <a:ext cx="1674402" cy="523220"/>
          </a:xfrm>
          <a:prstGeom prst="rect">
            <a:avLst/>
          </a:prstGeom>
          <a:noFill/>
        </p:spPr>
        <p:txBody>
          <a:bodyPr wrap="square" rtlCol="0">
            <a:spAutoFit/>
          </a:bodyPr>
          <a:lstStyle/>
          <a:p>
            <a:r>
              <a:rPr lang="en-US" sz="2800" dirty="0">
                <a:solidFill>
                  <a:srgbClr val="FF0000"/>
                </a:solidFill>
              </a:rPr>
              <a:t>Physical </a:t>
            </a:r>
          </a:p>
        </p:txBody>
      </p:sp>
      <p:sp>
        <p:nvSpPr>
          <p:cNvPr id="13" name="TextBox 12">
            <a:extLst>
              <a:ext uri="{FF2B5EF4-FFF2-40B4-BE49-F238E27FC236}">
                <a16:creationId xmlns:a16="http://schemas.microsoft.com/office/drawing/2014/main" id="{08869EFE-938F-475C-AB0E-E6556DB0976D}"/>
              </a:ext>
            </a:extLst>
          </p:cNvPr>
          <p:cNvSpPr txBox="1"/>
          <p:nvPr/>
        </p:nvSpPr>
        <p:spPr>
          <a:xfrm>
            <a:off x="3996870" y="2271395"/>
            <a:ext cx="1674402" cy="523220"/>
          </a:xfrm>
          <a:prstGeom prst="rect">
            <a:avLst/>
          </a:prstGeom>
          <a:noFill/>
        </p:spPr>
        <p:txBody>
          <a:bodyPr wrap="square" rtlCol="0">
            <a:spAutoFit/>
          </a:bodyPr>
          <a:lstStyle/>
          <a:p>
            <a:r>
              <a:rPr lang="en-US" sz="2800" dirty="0">
                <a:solidFill>
                  <a:srgbClr val="0070C0"/>
                </a:solidFill>
              </a:rPr>
              <a:t>Spiritual</a:t>
            </a:r>
            <a:r>
              <a:rPr lang="en-US" sz="2800" dirty="0"/>
              <a:t> </a:t>
            </a:r>
            <a:r>
              <a:rPr lang="en-US" dirty="0"/>
              <a:t> </a:t>
            </a:r>
          </a:p>
        </p:txBody>
      </p:sp>
      <p:sp>
        <p:nvSpPr>
          <p:cNvPr id="14" name="TextBox 13">
            <a:extLst>
              <a:ext uri="{FF2B5EF4-FFF2-40B4-BE49-F238E27FC236}">
                <a16:creationId xmlns:a16="http://schemas.microsoft.com/office/drawing/2014/main" id="{730F9E05-5DC2-4CF4-BB0C-416203661BF5}"/>
              </a:ext>
            </a:extLst>
          </p:cNvPr>
          <p:cNvSpPr txBox="1"/>
          <p:nvPr/>
        </p:nvSpPr>
        <p:spPr>
          <a:xfrm>
            <a:off x="1768716" y="4091278"/>
            <a:ext cx="1674402" cy="584775"/>
          </a:xfrm>
          <a:prstGeom prst="rect">
            <a:avLst/>
          </a:prstGeom>
          <a:noFill/>
        </p:spPr>
        <p:txBody>
          <a:bodyPr wrap="square" rtlCol="0">
            <a:spAutoFit/>
          </a:bodyPr>
          <a:lstStyle/>
          <a:p>
            <a:r>
              <a:rPr lang="en-US" sz="3200" dirty="0">
                <a:solidFill>
                  <a:srgbClr val="00B050"/>
                </a:solidFill>
              </a:rPr>
              <a:t>Social</a:t>
            </a:r>
            <a:r>
              <a:rPr lang="en-US" sz="2800" dirty="0"/>
              <a:t> </a:t>
            </a:r>
            <a:r>
              <a:rPr lang="en-US" dirty="0"/>
              <a:t> </a:t>
            </a:r>
          </a:p>
        </p:txBody>
      </p:sp>
      <p:sp>
        <p:nvSpPr>
          <p:cNvPr id="15" name="TextBox 14">
            <a:extLst>
              <a:ext uri="{FF2B5EF4-FFF2-40B4-BE49-F238E27FC236}">
                <a16:creationId xmlns:a16="http://schemas.microsoft.com/office/drawing/2014/main" id="{270E68F7-A1D0-4159-857B-CAA8B0E4ADD0}"/>
              </a:ext>
            </a:extLst>
          </p:cNvPr>
          <p:cNvSpPr txBox="1"/>
          <p:nvPr/>
        </p:nvSpPr>
        <p:spPr>
          <a:xfrm>
            <a:off x="3751834" y="3875834"/>
            <a:ext cx="1674402" cy="954107"/>
          </a:xfrm>
          <a:prstGeom prst="rect">
            <a:avLst/>
          </a:prstGeom>
          <a:noFill/>
        </p:spPr>
        <p:txBody>
          <a:bodyPr wrap="square" rtlCol="0">
            <a:spAutoFit/>
          </a:bodyPr>
          <a:lstStyle/>
          <a:p>
            <a:r>
              <a:rPr lang="en-US" sz="2800" dirty="0">
                <a:solidFill>
                  <a:srgbClr val="7030A0"/>
                </a:solidFill>
              </a:rPr>
              <a:t>Mental/</a:t>
            </a:r>
          </a:p>
          <a:p>
            <a:r>
              <a:rPr lang="en-US" sz="2800" dirty="0">
                <a:solidFill>
                  <a:srgbClr val="7030A0"/>
                </a:solidFill>
              </a:rPr>
              <a:t>Emotional  </a:t>
            </a:r>
          </a:p>
        </p:txBody>
      </p:sp>
      <p:sp>
        <p:nvSpPr>
          <p:cNvPr id="18" name="Subtitle 17">
            <a:extLst>
              <a:ext uri="{FF2B5EF4-FFF2-40B4-BE49-F238E27FC236}">
                <a16:creationId xmlns:a16="http://schemas.microsoft.com/office/drawing/2014/main" id="{290CF075-1721-44AF-82FE-8D968B399290}"/>
              </a:ext>
            </a:extLst>
          </p:cNvPr>
          <p:cNvSpPr>
            <a:spLocks noGrp="1"/>
          </p:cNvSpPr>
          <p:nvPr>
            <p:ph type="subTitle" idx="1"/>
          </p:nvPr>
        </p:nvSpPr>
        <p:spPr>
          <a:xfrm>
            <a:off x="6369704" y="3204171"/>
            <a:ext cx="5401394" cy="478616"/>
          </a:xfrm>
        </p:spPr>
        <p:txBody>
          <a:bodyPr/>
          <a:lstStyle/>
          <a:p>
            <a:r>
              <a:rPr lang="en-US" dirty="0"/>
              <a:t>Health is made up of lots of different components</a:t>
            </a:r>
          </a:p>
        </p:txBody>
      </p:sp>
    </p:spTree>
    <p:extLst>
      <p:ext uri="{BB962C8B-B14F-4D97-AF65-F5344CB8AC3E}">
        <p14:creationId xmlns:p14="http://schemas.microsoft.com/office/powerpoint/2010/main" val="223075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22D945E-DB02-4DA7-80AE-31EAD1E857F9}"/>
              </a:ext>
            </a:extLst>
          </p:cNvPr>
          <p:cNvSpPr/>
          <p:nvPr/>
        </p:nvSpPr>
        <p:spPr>
          <a:xfrm>
            <a:off x="3073389" y="1037690"/>
            <a:ext cx="5639095" cy="540420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2B59F65-AB62-4D50-83A8-EBF88C1A6905}"/>
              </a:ext>
            </a:extLst>
          </p:cNvPr>
          <p:cNvCxnSpPr>
            <a:cxnSpLocks/>
            <a:stCxn id="5" idx="0"/>
            <a:endCxn id="5" idx="4"/>
          </p:cNvCxnSpPr>
          <p:nvPr/>
        </p:nvCxnSpPr>
        <p:spPr>
          <a:xfrm>
            <a:off x="5892937" y="1037690"/>
            <a:ext cx="0" cy="5404208"/>
          </a:xfrm>
          <a:prstGeom prst="line">
            <a:avLst/>
          </a:prstGeom>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61630B3C-7EC6-4B28-9269-9449382A6C5F}"/>
              </a:ext>
            </a:extLst>
          </p:cNvPr>
          <p:cNvSpPr txBox="1"/>
          <p:nvPr/>
        </p:nvSpPr>
        <p:spPr>
          <a:xfrm>
            <a:off x="3828354" y="2184365"/>
            <a:ext cx="1653113" cy="584775"/>
          </a:xfrm>
          <a:prstGeom prst="rect">
            <a:avLst/>
          </a:prstGeom>
          <a:noFill/>
        </p:spPr>
        <p:txBody>
          <a:bodyPr wrap="square" rtlCol="0">
            <a:spAutoFit/>
          </a:bodyPr>
          <a:lstStyle/>
          <a:p>
            <a:r>
              <a:rPr lang="en-US" sz="3200" b="1" dirty="0">
                <a:solidFill>
                  <a:srgbClr val="FF0000"/>
                </a:solidFill>
              </a:rPr>
              <a:t>Physical</a:t>
            </a:r>
            <a:r>
              <a:rPr lang="en-US" sz="2400" dirty="0"/>
              <a:t> </a:t>
            </a:r>
          </a:p>
        </p:txBody>
      </p:sp>
      <p:sp>
        <p:nvSpPr>
          <p:cNvPr id="13" name="TextBox 12">
            <a:extLst>
              <a:ext uri="{FF2B5EF4-FFF2-40B4-BE49-F238E27FC236}">
                <a16:creationId xmlns:a16="http://schemas.microsoft.com/office/drawing/2014/main" id="{08869EFE-938F-475C-AB0E-E6556DB0976D}"/>
              </a:ext>
            </a:extLst>
          </p:cNvPr>
          <p:cNvSpPr txBox="1"/>
          <p:nvPr/>
        </p:nvSpPr>
        <p:spPr>
          <a:xfrm>
            <a:off x="6299065" y="2326174"/>
            <a:ext cx="1703246" cy="584775"/>
          </a:xfrm>
          <a:prstGeom prst="rect">
            <a:avLst/>
          </a:prstGeom>
          <a:noFill/>
        </p:spPr>
        <p:txBody>
          <a:bodyPr wrap="square" rtlCol="0">
            <a:spAutoFit/>
          </a:bodyPr>
          <a:lstStyle/>
          <a:p>
            <a:r>
              <a:rPr lang="en-US" sz="3200" b="1" dirty="0">
                <a:solidFill>
                  <a:srgbClr val="0070C0"/>
                </a:solidFill>
              </a:rPr>
              <a:t>Spiritual</a:t>
            </a:r>
            <a:r>
              <a:rPr lang="en-US" sz="2400" dirty="0"/>
              <a:t> </a:t>
            </a:r>
            <a:r>
              <a:rPr lang="en-US" sz="1600" dirty="0"/>
              <a:t> </a:t>
            </a:r>
          </a:p>
        </p:txBody>
      </p:sp>
      <p:sp>
        <p:nvSpPr>
          <p:cNvPr id="14" name="TextBox 13">
            <a:extLst>
              <a:ext uri="{FF2B5EF4-FFF2-40B4-BE49-F238E27FC236}">
                <a16:creationId xmlns:a16="http://schemas.microsoft.com/office/drawing/2014/main" id="{730F9E05-5DC2-4CF4-BB0C-416203661BF5}"/>
              </a:ext>
            </a:extLst>
          </p:cNvPr>
          <p:cNvSpPr txBox="1"/>
          <p:nvPr/>
        </p:nvSpPr>
        <p:spPr>
          <a:xfrm>
            <a:off x="4059740" y="4190324"/>
            <a:ext cx="1438535" cy="646331"/>
          </a:xfrm>
          <a:prstGeom prst="rect">
            <a:avLst/>
          </a:prstGeom>
          <a:noFill/>
        </p:spPr>
        <p:txBody>
          <a:bodyPr wrap="square" rtlCol="0">
            <a:spAutoFit/>
          </a:bodyPr>
          <a:lstStyle/>
          <a:p>
            <a:r>
              <a:rPr lang="en-US" sz="3600" b="1" dirty="0">
                <a:solidFill>
                  <a:srgbClr val="00B050"/>
                </a:solidFill>
              </a:rPr>
              <a:t>Social  </a:t>
            </a:r>
          </a:p>
        </p:txBody>
      </p:sp>
      <p:sp>
        <p:nvSpPr>
          <p:cNvPr id="15" name="TextBox 14">
            <a:extLst>
              <a:ext uri="{FF2B5EF4-FFF2-40B4-BE49-F238E27FC236}">
                <a16:creationId xmlns:a16="http://schemas.microsoft.com/office/drawing/2014/main" id="{270E68F7-A1D0-4159-857B-CAA8B0E4ADD0}"/>
              </a:ext>
            </a:extLst>
          </p:cNvPr>
          <p:cNvSpPr txBox="1"/>
          <p:nvPr/>
        </p:nvSpPr>
        <p:spPr>
          <a:xfrm>
            <a:off x="6268369" y="4199433"/>
            <a:ext cx="2013052" cy="1077218"/>
          </a:xfrm>
          <a:prstGeom prst="rect">
            <a:avLst/>
          </a:prstGeom>
          <a:noFill/>
        </p:spPr>
        <p:txBody>
          <a:bodyPr wrap="square" rtlCol="0">
            <a:spAutoFit/>
          </a:bodyPr>
          <a:lstStyle/>
          <a:p>
            <a:r>
              <a:rPr lang="en-US" sz="3200" b="1" dirty="0">
                <a:solidFill>
                  <a:srgbClr val="7030A0"/>
                </a:solidFill>
              </a:rPr>
              <a:t>Mental/</a:t>
            </a:r>
          </a:p>
          <a:p>
            <a:r>
              <a:rPr lang="en-US" sz="3200" b="1" dirty="0">
                <a:solidFill>
                  <a:srgbClr val="7030A0"/>
                </a:solidFill>
              </a:rPr>
              <a:t>Emotional  </a:t>
            </a:r>
          </a:p>
        </p:txBody>
      </p:sp>
      <p:cxnSp>
        <p:nvCxnSpPr>
          <p:cNvPr id="17" name="Straight Connector 16">
            <a:extLst>
              <a:ext uri="{FF2B5EF4-FFF2-40B4-BE49-F238E27FC236}">
                <a16:creationId xmlns:a16="http://schemas.microsoft.com/office/drawing/2014/main" id="{035BE2D2-EC5D-4071-B9C0-2402FCE34E15}"/>
              </a:ext>
            </a:extLst>
          </p:cNvPr>
          <p:cNvCxnSpPr>
            <a:cxnSpLocks/>
          </p:cNvCxnSpPr>
          <p:nvPr/>
        </p:nvCxnSpPr>
        <p:spPr>
          <a:xfrm>
            <a:off x="9139281" y="3570500"/>
            <a:ext cx="3544" cy="0"/>
          </a:xfrm>
          <a:prstGeom prst="line">
            <a:avLst/>
          </a:prstGeom>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02D11BF7-1110-4134-82EE-164911F420D1}"/>
              </a:ext>
            </a:extLst>
          </p:cNvPr>
          <p:cNvSpPr/>
          <p:nvPr/>
        </p:nvSpPr>
        <p:spPr>
          <a:xfrm>
            <a:off x="169151" y="0"/>
            <a:ext cx="651114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ACTIVITY: WORD SORT</a:t>
            </a:r>
            <a:endParaRPr lang="en-US" sz="5400" b="0" cap="none" spc="0" dirty="0">
              <a:ln w="0"/>
              <a:solidFill>
                <a:schemeClr val="tx1"/>
              </a:solidFill>
              <a:effectLst>
                <a:outerShdw blurRad="38100" dist="19050" dir="2700000" algn="tl" rotWithShape="0">
                  <a:schemeClr val="dk1">
                    <a:alpha val="40000"/>
                  </a:schemeClr>
                </a:outerShdw>
              </a:effectLst>
            </a:endParaRPr>
          </a:p>
        </p:txBody>
      </p:sp>
      <p:cxnSp>
        <p:nvCxnSpPr>
          <p:cNvPr id="16" name="Straight Connector 15">
            <a:extLst>
              <a:ext uri="{FF2B5EF4-FFF2-40B4-BE49-F238E27FC236}">
                <a16:creationId xmlns:a16="http://schemas.microsoft.com/office/drawing/2014/main" id="{F9BD32FB-9CFE-4FDB-950E-16DAFBE01670}"/>
              </a:ext>
            </a:extLst>
          </p:cNvPr>
          <p:cNvCxnSpPr>
            <a:cxnSpLocks/>
            <a:stCxn id="5" idx="6"/>
            <a:endCxn id="5" idx="2"/>
          </p:cNvCxnSpPr>
          <p:nvPr/>
        </p:nvCxnSpPr>
        <p:spPr>
          <a:xfrm flipH="1">
            <a:off x="3073389" y="3739794"/>
            <a:ext cx="563909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0608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22D945E-DB02-4DA7-80AE-31EAD1E857F9}"/>
              </a:ext>
            </a:extLst>
          </p:cNvPr>
          <p:cNvSpPr/>
          <p:nvPr/>
        </p:nvSpPr>
        <p:spPr>
          <a:xfrm>
            <a:off x="2590540" y="561597"/>
            <a:ext cx="6563699" cy="59594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2B59F65-AB62-4D50-83A8-EBF88C1A6905}"/>
              </a:ext>
            </a:extLst>
          </p:cNvPr>
          <p:cNvCxnSpPr>
            <a:cxnSpLocks/>
            <a:endCxn id="5" idx="4"/>
          </p:cNvCxnSpPr>
          <p:nvPr/>
        </p:nvCxnSpPr>
        <p:spPr>
          <a:xfrm>
            <a:off x="5872390" y="561597"/>
            <a:ext cx="0" cy="5959471"/>
          </a:xfrm>
          <a:prstGeom prst="line">
            <a:avLst/>
          </a:prstGeom>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61630B3C-7EC6-4B28-9269-9449382A6C5F}"/>
              </a:ext>
            </a:extLst>
          </p:cNvPr>
          <p:cNvSpPr txBox="1"/>
          <p:nvPr/>
        </p:nvSpPr>
        <p:spPr>
          <a:xfrm>
            <a:off x="3686807" y="2093651"/>
            <a:ext cx="1924161" cy="646331"/>
          </a:xfrm>
          <a:prstGeom prst="rect">
            <a:avLst/>
          </a:prstGeom>
          <a:noFill/>
        </p:spPr>
        <p:txBody>
          <a:bodyPr wrap="square" rtlCol="0">
            <a:spAutoFit/>
          </a:bodyPr>
          <a:lstStyle/>
          <a:p>
            <a:r>
              <a:rPr lang="en-US" sz="3600" b="1" dirty="0">
                <a:solidFill>
                  <a:srgbClr val="FF0000"/>
                </a:solidFill>
              </a:rPr>
              <a:t>Physical</a:t>
            </a:r>
            <a:r>
              <a:rPr lang="en-US" sz="2800" dirty="0"/>
              <a:t> </a:t>
            </a:r>
          </a:p>
        </p:txBody>
      </p:sp>
      <p:sp>
        <p:nvSpPr>
          <p:cNvPr id="13" name="TextBox 12">
            <a:extLst>
              <a:ext uri="{FF2B5EF4-FFF2-40B4-BE49-F238E27FC236}">
                <a16:creationId xmlns:a16="http://schemas.microsoft.com/office/drawing/2014/main" id="{08869EFE-938F-475C-AB0E-E6556DB0976D}"/>
              </a:ext>
            </a:extLst>
          </p:cNvPr>
          <p:cNvSpPr txBox="1"/>
          <p:nvPr/>
        </p:nvSpPr>
        <p:spPr>
          <a:xfrm>
            <a:off x="6319612" y="2093651"/>
            <a:ext cx="1832757" cy="646331"/>
          </a:xfrm>
          <a:prstGeom prst="rect">
            <a:avLst/>
          </a:prstGeom>
          <a:noFill/>
        </p:spPr>
        <p:txBody>
          <a:bodyPr wrap="square" rtlCol="0">
            <a:spAutoFit/>
          </a:bodyPr>
          <a:lstStyle/>
          <a:p>
            <a:r>
              <a:rPr lang="en-US" sz="3600" b="1" dirty="0">
                <a:solidFill>
                  <a:srgbClr val="0070C0"/>
                </a:solidFill>
              </a:rPr>
              <a:t>Spiritual</a:t>
            </a:r>
            <a:r>
              <a:rPr lang="en-US" sz="2800" dirty="0"/>
              <a:t> </a:t>
            </a:r>
            <a:r>
              <a:rPr lang="en-US" dirty="0"/>
              <a:t> </a:t>
            </a:r>
          </a:p>
        </p:txBody>
      </p:sp>
      <p:sp>
        <p:nvSpPr>
          <p:cNvPr id="14" name="TextBox 13">
            <a:extLst>
              <a:ext uri="{FF2B5EF4-FFF2-40B4-BE49-F238E27FC236}">
                <a16:creationId xmlns:a16="http://schemas.microsoft.com/office/drawing/2014/main" id="{730F9E05-5DC2-4CF4-BB0C-416203661BF5}"/>
              </a:ext>
            </a:extLst>
          </p:cNvPr>
          <p:cNvSpPr txBox="1"/>
          <p:nvPr/>
        </p:nvSpPr>
        <p:spPr>
          <a:xfrm>
            <a:off x="3936566" y="4137515"/>
            <a:ext cx="1674402" cy="646331"/>
          </a:xfrm>
          <a:prstGeom prst="rect">
            <a:avLst/>
          </a:prstGeom>
          <a:noFill/>
        </p:spPr>
        <p:txBody>
          <a:bodyPr wrap="square" rtlCol="0">
            <a:spAutoFit/>
          </a:bodyPr>
          <a:lstStyle/>
          <a:p>
            <a:r>
              <a:rPr lang="en-US" sz="3600" b="1" dirty="0">
                <a:solidFill>
                  <a:srgbClr val="00B050"/>
                </a:solidFill>
              </a:rPr>
              <a:t>Social  </a:t>
            </a:r>
          </a:p>
        </p:txBody>
      </p:sp>
      <p:sp>
        <p:nvSpPr>
          <p:cNvPr id="15" name="TextBox 14">
            <a:extLst>
              <a:ext uri="{FF2B5EF4-FFF2-40B4-BE49-F238E27FC236}">
                <a16:creationId xmlns:a16="http://schemas.microsoft.com/office/drawing/2014/main" id="{270E68F7-A1D0-4159-857B-CAA8B0E4ADD0}"/>
              </a:ext>
            </a:extLst>
          </p:cNvPr>
          <p:cNvSpPr txBox="1"/>
          <p:nvPr/>
        </p:nvSpPr>
        <p:spPr>
          <a:xfrm>
            <a:off x="6096000" y="4111418"/>
            <a:ext cx="2343120" cy="1077218"/>
          </a:xfrm>
          <a:prstGeom prst="rect">
            <a:avLst/>
          </a:prstGeom>
          <a:noFill/>
        </p:spPr>
        <p:txBody>
          <a:bodyPr wrap="square" rtlCol="0">
            <a:spAutoFit/>
          </a:bodyPr>
          <a:lstStyle/>
          <a:p>
            <a:r>
              <a:rPr lang="en-US" sz="3200" b="1" dirty="0">
                <a:solidFill>
                  <a:srgbClr val="7030A0"/>
                </a:solidFill>
              </a:rPr>
              <a:t>Mental/</a:t>
            </a:r>
          </a:p>
          <a:p>
            <a:r>
              <a:rPr lang="en-US" sz="3200" b="1" dirty="0">
                <a:solidFill>
                  <a:srgbClr val="7030A0"/>
                </a:solidFill>
              </a:rPr>
              <a:t>Emotional  </a:t>
            </a:r>
          </a:p>
        </p:txBody>
      </p:sp>
      <p:cxnSp>
        <p:nvCxnSpPr>
          <p:cNvPr id="17" name="Straight Connector 16">
            <a:extLst>
              <a:ext uri="{FF2B5EF4-FFF2-40B4-BE49-F238E27FC236}">
                <a16:creationId xmlns:a16="http://schemas.microsoft.com/office/drawing/2014/main" id="{035BE2D2-EC5D-4071-B9C0-2402FCE34E15}"/>
              </a:ext>
            </a:extLst>
          </p:cNvPr>
          <p:cNvCxnSpPr>
            <a:cxnSpLocks/>
          </p:cNvCxnSpPr>
          <p:nvPr/>
        </p:nvCxnSpPr>
        <p:spPr>
          <a:xfrm flipH="1">
            <a:off x="2575580" y="3570500"/>
            <a:ext cx="6563699" cy="0"/>
          </a:xfrm>
          <a:prstGeom prst="line">
            <a:avLst/>
          </a:prstGeom>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1065E2C1-4FA2-4B89-9EEB-76DAE4D18D4F}"/>
              </a:ext>
            </a:extLst>
          </p:cNvPr>
          <p:cNvSpPr txBox="1"/>
          <p:nvPr/>
        </p:nvSpPr>
        <p:spPr>
          <a:xfrm>
            <a:off x="520995" y="478465"/>
            <a:ext cx="1845936" cy="224676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i="0" dirty="0">
                <a:solidFill>
                  <a:srgbClr val="000000"/>
                </a:solidFill>
                <a:effectLst/>
                <a:latin typeface="Calibri" panose="020F0502020204030204" pitchFamily="34" charset="0"/>
              </a:rPr>
              <a:t>nutrition, </a:t>
            </a:r>
          </a:p>
          <a:p>
            <a:r>
              <a:rPr lang="en-US" sz="2000" b="1" i="0" dirty="0">
                <a:solidFill>
                  <a:srgbClr val="000000"/>
                </a:solidFill>
                <a:effectLst/>
                <a:latin typeface="Calibri" panose="020F0502020204030204" pitchFamily="34" charset="0"/>
              </a:rPr>
              <a:t>sleep, </a:t>
            </a:r>
          </a:p>
          <a:p>
            <a:r>
              <a:rPr lang="en-US" sz="2000" b="1" i="0" dirty="0">
                <a:solidFill>
                  <a:srgbClr val="000000"/>
                </a:solidFill>
                <a:effectLst/>
                <a:latin typeface="Calibri" panose="020F0502020204030204" pitchFamily="34" charset="0"/>
              </a:rPr>
              <a:t>puberty, </a:t>
            </a:r>
          </a:p>
          <a:p>
            <a:r>
              <a:rPr lang="en-US" sz="2000" b="1" i="0" dirty="0">
                <a:solidFill>
                  <a:srgbClr val="000000"/>
                </a:solidFill>
                <a:effectLst/>
                <a:latin typeface="Calibri" panose="020F0502020204030204" pitchFamily="34" charset="0"/>
              </a:rPr>
              <a:t>sexual health, </a:t>
            </a:r>
          </a:p>
          <a:p>
            <a:r>
              <a:rPr lang="en-US" sz="2000" b="1" i="0" dirty="0">
                <a:solidFill>
                  <a:srgbClr val="000000"/>
                </a:solidFill>
                <a:effectLst/>
                <a:latin typeface="Calibri" panose="020F0502020204030204" pitchFamily="34" charset="0"/>
              </a:rPr>
              <a:t>exercise, </a:t>
            </a:r>
          </a:p>
          <a:p>
            <a:r>
              <a:rPr lang="en-US" sz="2000" b="1" i="0" dirty="0">
                <a:solidFill>
                  <a:srgbClr val="000000"/>
                </a:solidFill>
                <a:effectLst/>
                <a:latin typeface="Calibri" panose="020F0502020204030204" pitchFamily="34" charset="0"/>
              </a:rPr>
              <a:t>body composition </a:t>
            </a:r>
            <a:endParaRPr lang="en-US" sz="2000" b="1" dirty="0"/>
          </a:p>
        </p:txBody>
      </p:sp>
      <p:sp>
        <p:nvSpPr>
          <p:cNvPr id="24" name="TextBox 23">
            <a:extLst>
              <a:ext uri="{FF2B5EF4-FFF2-40B4-BE49-F238E27FC236}">
                <a16:creationId xmlns:a16="http://schemas.microsoft.com/office/drawing/2014/main" id="{9053CCC5-D445-4B28-BA38-6B9227B3B66F}"/>
              </a:ext>
            </a:extLst>
          </p:cNvPr>
          <p:cNvSpPr txBox="1"/>
          <p:nvPr/>
        </p:nvSpPr>
        <p:spPr>
          <a:xfrm>
            <a:off x="520995" y="4139526"/>
            <a:ext cx="1845936" cy="224676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8100000" scaled="1"/>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i="0" dirty="0">
                <a:solidFill>
                  <a:srgbClr val="000000"/>
                </a:solidFill>
                <a:effectLst/>
                <a:latin typeface="Calibri" panose="020F0502020204030204" pitchFamily="34" charset="0"/>
              </a:rPr>
              <a:t>nutrition, </a:t>
            </a:r>
          </a:p>
          <a:p>
            <a:r>
              <a:rPr lang="en-US" sz="2000" b="1" i="0" dirty="0">
                <a:solidFill>
                  <a:srgbClr val="000000"/>
                </a:solidFill>
                <a:effectLst/>
                <a:latin typeface="Calibri" panose="020F0502020204030204" pitchFamily="34" charset="0"/>
              </a:rPr>
              <a:t>sleep, </a:t>
            </a:r>
          </a:p>
          <a:p>
            <a:r>
              <a:rPr lang="en-US" sz="2000" b="1" i="0" dirty="0">
                <a:solidFill>
                  <a:srgbClr val="000000"/>
                </a:solidFill>
                <a:effectLst/>
                <a:latin typeface="Calibri" panose="020F0502020204030204" pitchFamily="34" charset="0"/>
              </a:rPr>
              <a:t>puberty, </a:t>
            </a:r>
          </a:p>
          <a:p>
            <a:r>
              <a:rPr lang="en-US" sz="2000" b="1" i="0" dirty="0">
                <a:solidFill>
                  <a:srgbClr val="000000"/>
                </a:solidFill>
                <a:effectLst/>
                <a:latin typeface="Calibri" panose="020F0502020204030204" pitchFamily="34" charset="0"/>
              </a:rPr>
              <a:t>sexual health, </a:t>
            </a:r>
          </a:p>
          <a:p>
            <a:r>
              <a:rPr lang="en-US" sz="2000" b="1" i="0" dirty="0">
                <a:solidFill>
                  <a:srgbClr val="000000"/>
                </a:solidFill>
                <a:effectLst/>
                <a:latin typeface="Calibri" panose="020F0502020204030204" pitchFamily="34" charset="0"/>
              </a:rPr>
              <a:t>exercise, </a:t>
            </a:r>
          </a:p>
          <a:p>
            <a:r>
              <a:rPr lang="en-US" sz="2000" b="1" i="0" dirty="0">
                <a:solidFill>
                  <a:srgbClr val="000000"/>
                </a:solidFill>
                <a:effectLst/>
                <a:latin typeface="Calibri" panose="020F0502020204030204" pitchFamily="34" charset="0"/>
              </a:rPr>
              <a:t>body composition </a:t>
            </a:r>
            <a:endParaRPr lang="en-US" sz="2000" b="1" dirty="0"/>
          </a:p>
        </p:txBody>
      </p:sp>
      <p:sp>
        <p:nvSpPr>
          <p:cNvPr id="25" name="TextBox 24">
            <a:extLst>
              <a:ext uri="{FF2B5EF4-FFF2-40B4-BE49-F238E27FC236}">
                <a16:creationId xmlns:a16="http://schemas.microsoft.com/office/drawing/2014/main" id="{6A62DEB1-B76E-408D-BAAA-27A175DC7E25}"/>
              </a:ext>
            </a:extLst>
          </p:cNvPr>
          <p:cNvSpPr txBox="1"/>
          <p:nvPr/>
        </p:nvSpPr>
        <p:spPr>
          <a:xfrm>
            <a:off x="9601460" y="785600"/>
            <a:ext cx="1845936" cy="16312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i="0" dirty="0">
                <a:solidFill>
                  <a:srgbClr val="000000"/>
                </a:solidFill>
                <a:effectLst/>
                <a:latin typeface="Calibri" panose="020F0502020204030204" pitchFamily="34" charset="0"/>
              </a:rPr>
              <a:t>values, </a:t>
            </a:r>
          </a:p>
          <a:p>
            <a:r>
              <a:rPr lang="en-US" sz="2000" b="1" i="0" dirty="0">
                <a:solidFill>
                  <a:srgbClr val="000000"/>
                </a:solidFill>
                <a:effectLst/>
                <a:latin typeface="Calibri" panose="020F0502020204030204" pitchFamily="34" charset="0"/>
              </a:rPr>
              <a:t>morals, </a:t>
            </a:r>
          </a:p>
          <a:p>
            <a:r>
              <a:rPr lang="en-US" sz="2000" b="1" i="0" dirty="0">
                <a:solidFill>
                  <a:srgbClr val="000000"/>
                </a:solidFill>
                <a:effectLst/>
                <a:latin typeface="Calibri" panose="020F0502020204030204" pitchFamily="34" charset="0"/>
              </a:rPr>
              <a:t>beliefs, </a:t>
            </a:r>
          </a:p>
          <a:p>
            <a:r>
              <a:rPr lang="en-US" sz="2000" b="1" i="0" dirty="0">
                <a:solidFill>
                  <a:srgbClr val="000000"/>
                </a:solidFill>
                <a:effectLst/>
                <a:latin typeface="Calibri" panose="020F0502020204030204" pitchFamily="34" charset="0"/>
              </a:rPr>
              <a:t>connection to culture</a:t>
            </a:r>
            <a:endParaRPr lang="en-US" sz="2000" b="1" dirty="0"/>
          </a:p>
        </p:txBody>
      </p:sp>
      <p:sp>
        <p:nvSpPr>
          <p:cNvPr id="26" name="TextBox 25">
            <a:extLst>
              <a:ext uri="{FF2B5EF4-FFF2-40B4-BE49-F238E27FC236}">
                <a16:creationId xmlns:a16="http://schemas.microsoft.com/office/drawing/2014/main" id="{2BDF4CD7-55F8-4636-BB97-0F806A6CEE62}"/>
              </a:ext>
            </a:extLst>
          </p:cNvPr>
          <p:cNvSpPr txBox="1"/>
          <p:nvPr/>
        </p:nvSpPr>
        <p:spPr>
          <a:xfrm>
            <a:off x="9639532" y="4274299"/>
            <a:ext cx="1845936" cy="224676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i="0" dirty="0">
                <a:solidFill>
                  <a:srgbClr val="000000"/>
                </a:solidFill>
                <a:effectLst/>
                <a:latin typeface="Calibri" panose="020F0502020204030204" pitchFamily="34" charset="0"/>
              </a:rPr>
              <a:t>nutrition, </a:t>
            </a:r>
          </a:p>
          <a:p>
            <a:r>
              <a:rPr lang="en-US" sz="2000" b="1" i="0" dirty="0">
                <a:solidFill>
                  <a:srgbClr val="000000"/>
                </a:solidFill>
                <a:effectLst/>
                <a:latin typeface="Calibri" panose="020F0502020204030204" pitchFamily="34" charset="0"/>
              </a:rPr>
              <a:t>sleep, </a:t>
            </a:r>
          </a:p>
          <a:p>
            <a:r>
              <a:rPr lang="en-US" sz="2000" b="1" i="0" dirty="0">
                <a:solidFill>
                  <a:srgbClr val="000000"/>
                </a:solidFill>
                <a:effectLst/>
                <a:latin typeface="Calibri" panose="020F0502020204030204" pitchFamily="34" charset="0"/>
              </a:rPr>
              <a:t>puberty, </a:t>
            </a:r>
          </a:p>
          <a:p>
            <a:r>
              <a:rPr lang="en-US" sz="2000" b="1" i="0" dirty="0">
                <a:solidFill>
                  <a:srgbClr val="000000"/>
                </a:solidFill>
                <a:effectLst/>
                <a:latin typeface="Calibri" panose="020F0502020204030204" pitchFamily="34" charset="0"/>
              </a:rPr>
              <a:t>sexual health, </a:t>
            </a:r>
          </a:p>
          <a:p>
            <a:r>
              <a:rPr lang="en-US" sz="2000" b="1" i="0" dirty="0">
                <a:solidFill>
                  <a:srgbClr val="000000"/>
                </a:solidFill>
                <a:effectLst/>
                <a:latin typeface="Calibri" panose="020F0502020204030204" pitchFamily="34" charset="0"/>
              </a:rPr>
              <a:t>exercise, </a:t>
            </a:r>
          </a:p>
          <a:p>
            <a:r>
              <a:rPr lang="en-US" sz="2000" b="1" i="0" dirty="0">
                <a:solidFill>
                  <a:srgbClr val="000000"/>
                </a:solidFill>
                <a:effectLst/>
                <a:latin typeface="Calibri" panose="020F0502020204030204" pitchFamily="34" charset="0"/>
              </a:rPr>
              <a:t>body composition </a:t>
            </a:r>
            <a:endParaRPr lang="en-US" sz="2000" b="1" dirty="0"/>
          </a:p>
        </p:txBody>
      </p:sp>
    </p:spTree>
    <p:extLst>
      <p:ext uri="{BB962C8B-B14F-4D97-AF65-F5344CB8AC3E}">
        <p14:creationId xmlns:p14="http://schemas.microsoft.com/office/powerpoint/2010/main" val="235444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6E895A-F890-47E3-9DF4-E923A9CEEA3A}"/>
              </a:ext>
            </a:extLst>
          </p:cNvPr>
          <p:cNvSpPr>
            <a:spLocks noGrp="1"/>
          </p:cNvSpPr>
          <p:nvPr>
            <p:ph idx="1"/>
          </p:nvPr>
        </p:nvSpPr>
        <p:spPr/>
        <p:txBody>
          <a:bodyPr/>
          <a:lstStyle/>
          <a:p>
            <a:endParaRPr lang="en-US" dirty="0"/>
          </a:p>
        </p:txBody>
      </p:sp>
      <p:sp>
        <p:nvSpPr>
          <p:cNvPr id="4" name="Content Placeholder 3">
            <a:extLst>
              <a:ext uri="{FF2B5EF4-FFF2-40B4-BE49-F238E27FC236}">
                <a16:creationId xmlns:a16="http://schemas.microsoft.com/office/drawing/2014/main" id="{2F97BB83-F8C4-4329-A9A1-6DA2E9F296C9}"/>
              </a:ext>
            </a:extLst>
          </p:cNvPr>
          <p:cNvSpPr>
            <a:spLocks noGrp="1"/>
          </p:cNvSpPr>
          <p:nvPr>
            <p:ph idx="15"/>
          </p:nvPr>
        </p:nvSpPr>
        <p:spPr/>
        <p:txBody>
          <a:bodyPr/>
          <a:lstStyle/>
          <a:p>
            <a:r>
              <a:rPr lang="en-US" sz="1800" b="0" i="0" dirty="0">
                <a:solidFill>
                  <a:srgbClr val="000000"/>
                </a:solidFill>
                <a:effectLst/>
                <a:latin typeface="Calibri" panose="020F0502020204030204" pitchFamily="34" charset="0"/>
              </a:rPr>
              <a:t>What do you want to learn in Health this year? </a:t>
            </a:r>
            <a:endParaRPr lang="en-US" dirty="0"/>
          </a:p>
        </p:txBody>
      </p:sp>
      <p:sp>
        <p:nvSpPr>
          <p:cNvPr id="5" name="Content Placeholder 4">
            <a:extLst>
              <a:ext uri="{FF2B5EF4-FFF2-40B4-BE49-F238E27FC236}">
                <a16:creationId xmlns:a16="http://schemas.microsoft.com/office/drawing/2014/main" id="{008D51D1-F0B6-4A58-8726-C307C79FE725}"/>
              </a:ext>
            </a:extLst>
          </p:cNvPr>
          <p:cNvSpPr>
            <a:spLocks noGrp="1"/>
          </p:cNvSpPr>
          <p:nvPr>
            <p:ph idx="19"/>
          </p:nvPr>
        </p:nvSpPr>
        <p:spPr/>
        <p:txBody>
          <a:bodyPr/>
          <a:lstStyle/>
          <a:p>
            <a:endParaRPr lang="en-US" dirty="0"/>
          </a:p>
        </p:txBody>
      </p:sp>
      <p:sp>
        <p:nvSpPr>
          <p:cNvPr id="6" name="Content Placeholder 5">
            <a:extLst>
              <a:ext uri="{FF2B5EF4-FFF2-40B4-BE49-F238E27FC236}">
                <a16:creationId xmlns:a16="http://schemas.microsoft.com/office/drawing/2014/main" id="{9797B487-E9D4-4A09-A754-FD7FC8BCA01E}"/>
              </a:ext>
            </a:extLst>
          </p:cNvPr>
          <p:cNvSpPr>
            <a:spLocks noGrp="1"/>
          </p:cNvSpPr>
          <p:nvPr>
            <p:ph idx="20"/>
          </p:nvPr>
        </p:nvSpPr>
        <p:spPr/>
        <p:txBody>
          <a:bodyPr/>
          <a:lstStyle/>
          <a:p>
            <a:r>
              <a:rPr lang="en-US" sz="1800" b="0" i="0" dirty="0">
                <a:solidFill>
                  <a:srgbClr val="000000"/>
                </a:solidFill>
                <a:effectLst/>
                <a:latin typeface="Calibri" panose="020F0502020204030204" pitchFamily="34" charset="0"/>
              </a:rPr>
              <a:t>What do you want to learn in Health this year? </a:t>
            </a:r>
            <a:endParaRPr lang="en-US" dirty="0"/>
          </a:p>
        </p:txBody>
      </p:sp>
      <p:pic>
        <p:nvPicPr>
          <p:cNvPr id="12" name="Picture Placeholder 11" descr="Arrow Down with solid fill">
            <a:extLst>
              <a:ext uri="{FF2B5EF4-FFF2-40B4-BE49-F238E27FC236}">
                <a16:creationId xmlns:a16="http://schemas.microsoft.com/office/drawing/2014/main" id="{DFF2C2FA-A9D2-48A8-A9AD-8789447139F3}"/>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p:pic>
      <p:pic>
        <p:nvPicPr>
          <p:cNvPr id="14" name="Picture Placeholder 13" descr="Arrow Up with solid fill">
            <a:extLst>
              <a:ext uri="{FF2B5EF4-FFF2-40B4-BE49-F238E27FC236}">
                <a16:creationId xmlns:a16="http://schemas.microsoft.com/office/drawing/2014/main" id="{CB53B181-13DE-4C9F-8E12-F0F2E2D7D48A}"/>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1" r="131"/>
          <a:stretch>
            <a:fillRect/>
          </a:stretch>
        </p:blipFill>
        <p:spPr/>
      </p:pic>
      <p:sp>
        <p:nvSpPr>
          <p:cNvPr id="15" name="Rectangle 14">
            <a:extLst>
              <a:ext uri="{FF2B5EF4-FFF2-40B4-BE49-F238E27FC236}">
                <a16:creationId xmlns:a16="http://schemas.microsoft.com/office/drawing/2014/main" id="{27F52623-1422-42D3-98F8-2281D9063B7D}"/>
              </a:ext>
            </a:extLst>
          </p:cNvPr>
          <p:cNvSpPr/>
          <p:nvPr/>
        </p:nvSpPr>
        <p:spPr>
          <a:xfrm>
            <a:off x="680934" y="2866768"/>
            <a:ext cx="4074002" cy="2928551"/>
          </a:xfrm>
          <a:prstGeom prst="rect">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AE70576-60FA-459A-81AC-8725B41ED726}"/>
              </a:ext>
            </a:extLst>
          </p:cNvPr>
          <p:cNvSpPr/>
          <p:nvPr/>
        </p:nvSpPr>
        <p:spPr>
          <a:xfrm>
            <a:off x="7327918" y="1554143"/>
            <a:ext cx="4074002" cy="29285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10F860-FF27-46E3-8508-DAEAE2C769A7}"/>
              </a:ext>
            </a:extLst>
          </p:cNvPr>
          <p:cNvSpPr/>
          <p:nvPr/>
        </p:nvSpPr>
        <p:spPr>
          <a:xfrm>
            <a:off x="368792" y="233953"/>
            <a:ext cx="628486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ACTIVITY: EXIT TICKET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587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995844"/>
            <a:ext cx="10515600" cy="1264471"/>
          </a:xfrm>
        </p:spPr>
        <p:txBody>
          <a:bodyPr>
            <a:noAutofit/>
          </a:bodyPr>
          <a:lstStyle/>
          <a:p>
            <a:r>
              <a:rPr lang="en-US" sz="4800" dirty="0"/>
              <a:t>Reminders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260315"/>
            <a:ext cx="10515600" cy="3161515"/>
          </a:xfrm>
        </p:spPr>
        <p:txBody>
          <a:bodyPr>
            <a:normAutofit fontScale="92500"/>
          </a:bodyPr>
          <a:lstStyle/>
          <a:p>
            <a:pPr algn="l" fontAlgn="base"/>
            <a:r>
              <a:rPr lang="en-US" sz="2400" b="0" i="0" dirty="0">
                <a:solidFill>
                  <a:srgbClr val="FFFFFF"/>
                </a:solidFill>
                <a:effectLst/>
                <a:latin typeface="Source Sans Pro" panose="020B0503030403020204" pitchFamily="34" charset="0"/>
              </a:rPr>
              <a:t>enders When Answering Questions</a:t>
            </a:r>
          </a:p>
          <a:p>
            <a:pPr algn="l" fontAlgn="base">
              <a:buFont typeface="Arial" panose="020B0604020202020204" pitchFamily="34" charset="0"/>
              <a:buChar char="•"/>
            </a:pPr>
            <a:r>
              <a:rPr lang="en-US" sz="2400" b="0" i="0" dirty="0">
                <a:solidFill>
                  <a:schemeClr val="tx1"/>
                </a:solidFill>
                <a:effectLst/>
                <a:latin typeface="inherit"/>
              </a:rPr>
              <a:t>Set ground rules ahead of time,</a:t>
            </a:r>
          </a:p>
          <a:p>
            <a:pPr algn="l" fontAlgn="base">
              <a:buFont typeface="Arial" panose="020B0604020202020204" pitchFamily="34" charset="0"/>
              <a:buChar char="•"/>
            </a:pPr>
            <a:r>
              <a:rPr lang="en-US" sz="2400" b="0" i="0" dirty="0">
                <a:solidFill>
                  <a:schemeClr val="tx1"/>
                </a:solidFill>
                <a:effectLst/>
                <a:latin typeface="inherit"/>
              </a:rPr>
              <a:t>set up an anonymous question box and give yourself time to formulate answers for the next session,</a:t>
            </a:r>
          </a:p>
          <a:p>
            <a:pPr algn="l" fontAlgn="base">
              <a:buFont typeface="Arial" panose="020B0604020202020204" pitchFamily="34" charset="0"/>
              <a:buChar char="•"/>
            </a:pPr>
            <a:r>
              <a:rPr lang="en-US" sz="2400" b="0" i="0" dirty="0">
                <a:solidFill>
                  <a:schemeClr val="tx1"/>
                </a:solidFill>
                <a:effectLst/>
                <a:latin typeface="inherit"/>
              </a:rPr>
              <a:t>use reliable phrases,</a:t>
            </a:r>
          </a:p>
          <a:p>
            <a:pPr algn="l" fontAlgn="base">
              <a:buFont typeface="Arial" panose="020B0604020202020204" pitchFamily="34" charset="0"/>
              <a:buChar char="•"/>
            </a:pPr>
            <a:r>
              <a:rPr lang="en-US" sz="2400" b="0" i="0" dirty="0">
                <a:solidFill>
                  <a:schemeClr val="tx1"/>
                </a:solidFill>
                <a:effectLst/>
                <a:latin typeface="inherit"/>
              </a:rPr>
              <a:t>always end with a safety message or direction of a reliable resource for more information,</a:t>
            </a:r>
          </a:p>
          <a:p>
            <a:pPr algn="l" fontAlgn="base">
              <a:buFont typeface="Arial" panose="020B0604020202020204" pitchFamily="34" charset="0"/>
              <a:buChar char="•"/>
            </a:pPr>
            <a:r>
              <a:rPr lang="en-US" sz="2400" b="0" i="0" dirty="0">
                <a:solidFill>
                  <a:schemeClr val="tx1"/>
                </a:solidFill>
                <a:effectLst/>
                <a:latin typeface="inherit"/>
              </a:rPr>
              <a:t>tell students you may rephrase questions to protect confidentiality and safety of all students (no names, no questions that expose anyone)</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033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82828"/>
            <a:ext cx="10515600" cy="709666"/>
          </a:xfrm>
        </p:spPr>
        <p:txBody>
          <a:bodyPr>
            <a:noAutofit/>
          </a:bodyPr>
          <a:lstStyle/>
          <a:p>
            <a:r>
              <a:rPr lang="en-US" sz="4400" dirty="0"/>
              <a:t>Useful Phrases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592494"/>
            <a:ext cx="10593012" cy="4798032"/>
          </a:xfrm>
        </p:spPr>
        <p:txBody>
          <a:bodyPr>
            <a:normAutofit fontScale="40000" lnSpcReduction="20000"/>
          </a:bodyPr>
          <a:lstStyle/>
          <a:p>
            <a:pPr algn="l" fontAlgn="base">
              <a:buFont typeface="Arial" panose="020B0604020202020204" pitchFamily="34" charset="0"/>
              <a:buChar char="•"/>
            </a:pPr>
            <a:r>
              <a:rPr lang="en-US" sz="5000" b="0" i="0" dirty="0">
                <a:solidFill>
                  <a:schemeClr val="tx1"/>
                </a:solidFill>
                <a:effectLst/>
                <a:latin typeface="inherit"/>
              </a:rPr>
              <a:t>some people may,</a:t>
            </a:r>
          </a:p>
          <a:p>
            <a:pPr algn="l" fontAlgn="base">
              <a:buFont typeface="Arial" panose="020B0604020202020204" pitchFamily="34" charset="0"/>
              <a:buChar char="•"/>
            </a:pPr>
            <a:r>
              <a:rPr lang="en-US" sz="5000" b="0" i="0" dirty="0">
                <a:solidFill>
                  <a:schemeClr val="tx1"/>
                </a:solidFill>
                <a:effectLst/>
                <a:latin typeface="inherit"/>
              </a:rPr>
              <a:t>although not everyone will…</a:t>
            </a:r>
          </a:p>
          <a:p>
            <a:pPr algn="l" fontAlgn="base">
              <a:buFont typeface="Arial" panose="020B0604020202020204" pitchFamily="34" charset="0"/>
              <a:buChar char="•"/>
            </a:pPr>
            <a:r>
              <a:rPr lang="en-US" sz="5000" b="0" i="0" dirty="0">
                <a:solidFill>
                  <a:schemeClr val="tx1"/>
                </a:solidFill>
                <a:effectLst/>
                <a:latin typeface="inherit"/>
              </a:rPr>
              <a:t>it’s important to understand the safety of…,</a:t>
            </a:r>
          </a:p>
          <a:p>
            <a:pPr algn="l" fontAlgn="base">
              <a:buFont typeface="Arial" panose="020B0604020202020204" pitchFamily="34" charset="0"/>
              <a:buChar char="•"/>
            </a:pPr>
            <a:r>
              <a:rPr lang="en-US" sz="5000" b="0" i="0" dirty="0">
                <a:solidFill>
                  <a:schemeClr val="tx1"/>
                </a:solidFill>
                <a:effectLst/>
                <a:latin typeface="inherit"/>
              </a:rPr>
              <a:t>experts believe,</a:t>
            </a:r>
          </a:p>
          <a:p>
            <a:pPr algn="l" fontAlgn="base">
              <a:buFont typeface="Arial" panose="020B0604020202020204" pitchFamily="34" charset="0"/>
              <a:buChar char="•"/>
            </a:pPr>
            <a:r>
              <a:rPr lang="en-US" sz="5000" b="0" i="0" dirty="0">
                <a:solidFill>
                  <a:schemeClr val="tx1"/>
                </a:solidFill>
                <a:effectLst/>
                <a:latin typeface="inherit"/>
              </a:rPr>
              <a:t>doctors suggest,</a:t>
            </a:r>
          </a:p>
          <a:p>
            <a:pPr algn="l" fontAlgn="base">
              <a:buFont typeface="Arial" panose="020B0604020202020204" pitchFamily="34" charset="0"/>
              <a:buChar char="•"/>
            </a:pPr>
            <a:r>
              <a:rPr lang="en-US" sz="5000" b="0" i="0" dirty="0">
                <a:solidFill>
                  <a:schemeClr val="tx1"/>
                </a:solidFill>
                <a:effectLst/>
                <a:latin typeface="inherit"/>
              </a:rPr>
              <a:t>the safest way…(always end with </a:t>
            </a:r>
            <a:r>
              <a:rPr lang="en-US" sz="5000" b="1" i="0" dirty="0">
                <a:solidFill>
                  <a:schemeClr val="tx1"/>
                </a:solidFill>
                <a:effectLst/>
                <a:latin typeface="inherit"/>
              </a:rPr>
              <a:t>safety</a:t>
            </a:r>
            <a:r>
              <a:rPr lang="en-US" sz="5000" b="0" i="0" dirty="0">
                <a:solidFill>
                  <a:schemeClr val="tx1"/>
                </a:solidFill>
                <a:effectLst/>
                <a:latin typeface="inherit"/>
              </a:rPr>
              <a:t> as the message),</a:t>
            </a:r>
          </a:p>
          <a:p>
            <a:pPr algn="l" fontAlgn="base">
              <a:buFont typeface="Arial" panose="020B0604020202020204" pitchFamily="34" charset="0"/>
              <a:buChar char="•"/>
            </a:pPr>
            <a:r>
              <a:rPr lang="en-US" sz="5000" b="0" i="0" dirty="0">
                <a:solidFill>
                  <a:schemeClr val="tx1"/>
                </a:solidFill>
                <a:effectLst/>
                <a:latin typeface="inherit"/>
              </a:rPr>
              <a:t>ask your family what their rules are or values are about…,</a:t>
            </a:r>
          </a:p>
          <a:p>
            <a:pPr algn="l" fontAlgn="base">
              <a:buFont typeface="Arial" panose="020B0604020202020204" pitchFamily="34" charset="0"/>
              <a:buChar char="•"/>
            </a:pPr>
            <a:r>
              <a:rPr lang="en-US" sz="5000" b="0" i="0" dirty="0">
                <a:solidFill>
                  <a:schemeClr val="tx1"/>
                </a:solidFill>
                <a:effectLst/>
                <a:latin typeface="inherit"/>
              </a:rPr>
              <a:t>that’s an interesting question: I bet they might have an answer on one of our trusted websites: let’s find out,</a:t>
            </a:r>
          </a:p>
          <a:p>
            <a:pPr algn="l" fontAlgn="base">
              <a:buFont typeface="Arial" panose="020B0604020202020204" pitchFamily="34" charset="0"/>
              <a:buChar char="•"/>
            </a:pPr>
            <a:r>
              <a:rPr lang="en-US" sz="5000" b="0" i="0" dirty="0">
                <a:solidFill>
                  <a:schemeClr val="tx1"/>
                </a:solidFill>
                <a:effectLst/>
                <a:latin typeface="inherit"/>
              </a:rPr>
              <a:t>sometimes people think of questions that will shock or gross us out but it doesn’t mean they are safe, true, likely or even possible,</a:t>
            </a:r>
          </a:p>
          <a:p>
            <a:pPr algn="l" fontAlgn="base">
              <a:buFont typeface="Arial" panose="020B0604020202020204" pitchFamily="34" charset="0"/>
              <a:buChar char="•"/>
            </a:pPr>
            <a:r>
              <a:rPr lang="en-US" sz="5000" b="0" i="0" dirty="0">
                <a:solidFill>
                  <a:schemeClr val="tx1"/>
                </a:solidFill>
                <a:effectLst/>
                <a:latin typeface="inherit"/>
              </a:rPr>
              <a:t>not everything you see or hear about it is true (media literacy),</a:t>
            </a:r>
          </a:p>
          <a:p>
            <a:pPr algn="l" fontAlgn="base">
              <a:buFont typeface="Arial" panose="020B0604020202020204" pitchFamily="34" charset="0"/>
              <a:buChar char="•"/>
            </a:pPr>
            <a:r>
              <a:rPr lang="en-US" sz="5000" b="0" i="0" dirty="0">
                <a:solidFill>
                  <a:schemeClr val="tx1"/>
                </a:solidFill>
                <a:effectLst/>
                <a:latin typeface="inherit"/>
              </a:rPr>
              <a:t>In this question I wonder if there is consent of each person and if anyone would be in harm (redirect difficult questions to safety)…</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2605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latin typeface="TheSansB W9 Black"/>
              </a:rPr>
              <a:t>Health 6/7 – Year A</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lstStyle/>
          <a:p>
            <a:pPr algn="l"/>
            <a:r>
              <a:rPr lang="en-US" dirty="0"/>
              <a:t>Lesson 1: Introduction to Health Class</a:t>
            </a:r>
          </a:p>
        </p:txBody>
      </p:sp>
    </p:spTree>
    <p:extLst>
      <p:ext uri="{BB962C8B-B14F-4D97-AF65-F5344CB8AC3E}">
        <p14:creationId xmlns:p14="http://schemas.microsoft.com/office/powerpoint/2010/main" val="42581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CB19-1FD7-4D85-9377-A7FDE0A4BAFE}"/>
              </a:ext>
            </a:extLst>
          </p:cNvPr>
          <p:cNvSpPr>
            <a:spLocks noGrp="1"/>
          </p:cNvSpPr>
          <p:nvPr>
            <p:ph type="ctrTitle"/>
          </p:nvPr>
        </p:nvSpPr>
        <p:spPr/>
        <p:txBody>
          <a:bodyPr/>
          <a:lstStyle/>
          <a:p>
            <a:r>
              <a:rPr lang="en-US" sz="4000" dirty="0"/>
              <a:t>Where do we begin?</a:t>
            </a:r>
          </a:p>
        </p:txBody>
      </p:sp>
      <p:sp>
        <p:nvSpPr>
          <p:cNvPr id="3" name="Subtitle 2">
            <a:extLst>
              <a:ext uri="{FF2B5EF4-FFF2-40B4-BE49-F238E27FC236}">
                <a16:creationId xmlns:a16="http://schemas.microsoft.com/office/drawing/2014/main" id="{415D39E0-579E-448A-AF7B-473A855642A8}"/>
              </a:ext>
            </a:extLst>
          </p:cNvPr>
          <p:cNvSpPr>
            <a:spLocks noGrp="1"/>
          </p:cNvSpPr>
          <p:nvPr>
            <p:ph type="subTitle" idx="1"/>
          </p:nvPr>
        </p:nvSpPr>
        <p:spPr/>
        <p:txBody>
          <a:bodyPr/>
          <a:lstStyle/>
          <a:p>
            <a:r>
              <a:rPr lang="en-US" dirty="0"/>
              <a:t>How do we behave in Health Class?</a:t>
            </a:r>
          </a:p>
        </p:txBody>
      </p:sp>
      <p:pic>
        <p:nvPicPr>
          <p:cNvPr id="8" name="Picture Placeholder 7" descr="A picture containing text&#10;&#10;Description automatically generated">
            <a:extLst>
              <a:ext uri="{FF2B5EF4-FFF2-40B4-BE49-F238E27FC236}">
                <a16:creationId xmlns:a16="http://schemas.microsoft.com/office/drawing/2014/main" id="{84AD2A49-80E7-4DF9-A0BD-0BDD7B6578D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89" r="3889"/>
          <a:stretch>
            <a:fillRect/>
          </a:stretch>
        </p:blipFill>
        <p:spPr/>
      </p:pic>
    </p:spTree>
    <p:extLst>
      <p:ext uri="{BB962C8B-B14F-4D97-AF65-F5344CB8AC3E}">
        <p14:creationId xmlns:p14="http://schemas.microsoft.com/office/powerpoint/2010/main" val="174685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1068512"/>
            <a:ext cx="10515600" cy="1264471"/>
          </a:xfrm>
        </p:spPr>
        <p:txBody>
          <a:bodyPr/>
          <a:lstStyle/>
          <a:p>
            <a:r>
              <a:rPr lang="en-US" dirty="0"/>
              <a:t>This is ‘Body Science!’ </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506894"/>
            <a:ext cx="10515600" cy="3161515"/>
          </a:xfrm>
        </p:spPr>
        <p:txBody>
          <a:bodyPr>
            <a:normAutofit fontScale="92500" lnSpcReduction="10000"/>
          </a:bodyPr>
          <a:lstStyle/>
          <a:p>
            <a:pPr marL="0" marR="0" fontAlgn="base">
              <a:lnSpc>
                <a:spcPct val="100000"/>
              </a:lnSpc>
              <a:spcBef>
                <a:spcPts val="750"/>
              </a:spcBef>
              <a:spcAft>
                <a:spcPts val="0"/>
              </a:spcAft>
            </a:pPr>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Learning about the body is fun and it helps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Learn how to care for our own bodies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Understand our body belongs to us and our rights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Helps us have a good relationship with other people and not cause harm to anyone else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Teaches us how to get out of unsafe situations and who to go to for help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4355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1068512"/>
            <a:ext cx="10515600" cy="1264471"/>
          </a:xfrm>
        </p:spPr>
        <p:txBody>
          <a:bodyPr/>
          <a:lstStyle/>
          <a:p>
            <a:r>
              <a:rPr lang="en-US" dirty="0"/>
              <a:t>Be private:</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506894"/>
            <a:ext cx="10515600" cy="3161515"/>
          </a:xfrm>
        </p:spPr>
        <p:txBody>
          <a:bodyPr>
            <a:normAutofit/>
          </a:bodyPr>
          <a:lstStyle/>
          <a:p>
            <a:pPr marL="285750" marR="0" indent="-285750" fontAlgn="base">
              <a:lnSpc>
                <a:spcPct val="100000"/>
              </a:lnSpc>
              <a:spcBef>
                <a:spcPts val="750"/>
              </a:spcBef>
              <a:spcAft>
                <a:spcPts val="0"/>
              </a:spcAft>
              <a:buFont typeface="Arial" panose="020B0604020202020204" pitchFamily="34" charset="0"/>
              <a:buChar char="•"/>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no using other people’s names, or personal stories. We only talk about our bodies with people we trust, and trusted adults. This information is only appropriate for your age group and older: do not share with younger kids who may not be ready for 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8455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1068512"/>
            <a:ext cx="10515600" cy="1264471"/>
          </a:xfrm>
        </p:spPr>
        <p:txBody>
          <a:bodyPr/>
          <a:lstStyle/>
          <a:p>
            <a:r>
              <a:rPr lang="en-US" dirty="0"/>
              <a:t>Personal Values: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506894"/>
            <a:ext cx="10515600" cy="3161515"/>
          </a:xfrm>
        </p:spPr>
        <p:txBody>
          <a:bodyPr>
            <a:normAutofit/>
          </a:bodyPr>
          <a:lstStyle/>
          <a:p>
            <a:pPr marL="285750" indent="-285750" fontAlgn="base">
              <a:lnSpc>
                <a:spcPct val="100000"/>
              </a:lnSpc>
              <a:spcBef>
                <a:spcPts val="750"/>
              </a:spcBef>
              <a:buFont typeface="Arial" panose="020B0604020202020204" pitchFamily="34" charset="0"/>
              <a:buChar char="•"/>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Everyone has their own set of beliefs and family values. Even if our values aren’t the same as someone else’s we still show respect and </a:t>
            </a:r>
            <a:r>
              <a:rPr lang="en-US" sz="2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honour</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 diversity that exists.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205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1068512"/>
            <a:ext cx="10515600" cy="1264471"/>
          </a:xfrm>
        </p:spPr>
        <p:txBody>
          <a:bodyPr/>
          <a:lstStyle/>
          <a:p>
            <a:r>
              <a:rPr lang="en-US" dirty="0"/>
              <a:t>Giggly </a:t>
            </a:r>
            <a:r>
              <a:rPr lang="en-US" dirty="0" err="1"/>
              <a:t>Wigglies</a:t>
            </a:r>
            <a:r>
              <a:rPr lang="en-US" dirty="0"/>
              <a:t>:</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506894"/>
            <a:ext cx="10515600" cy="3161515"/>
          </a:xfrm>
        </p:spPr>
        <p:txBody>
          <a:bodyPr>
            <a:normAutofit/>
          </a:bodyPr>
          <a:lstStyle/>
          <a:p>
            <a:pPr marL="285750" indent="-285750" fontAlgn="base">
              <a:lnSpc>
                <a:spcPct val="100000"/>
              </a:lnSpc>
              <a:spcBef>
                <a:spcPts val="750"/>
              </a:spcBef>
              <a:buFont typeface="Arial" panose="020B0604020202020204" pitchFamily="34" charset="0"/>
              <a:buChar char="•"/>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sometimes bodies are funny. If you have to laugh…follow the 3 second rule, take a deep breath and look at the ground until you can join the group again.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fontAlgn="base">
              <a:lnSpc>
                <a:spcPct val="100000"/>
              </a:lnSpc>
              <a:spcBef>
                <a:spcPts val="75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83771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craft Template.potx" id="{0344CD2B-D48A-4836-BFDE-A726A36D5CB5}" vid="{B7EB383D-5285-4E0D-B235-32ACBBED3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E0125-8687-41E1-A940-D1B87EA6680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8A12F1D-3C8B-4AAF-8FFF-B90659DDF37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731CE9-D932-40E6-ADC1-034131F56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176</TotalTime>
  <Words>1139</Words>
  <Application>Microsoft Office PowerPoint</Application>
  <PresentationFormat>Widescreen</PresentationFormat>
  <Paragraphs>127</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Teacher Info Slides</vt:lpstr>
      <vt:lpstr>Reminders When Answering Questions:</vt:lpstr>
      <vt:lpstr>Useful Phrases When Answering Questions:</vt:lpstr>
      <vt:lpstr>Health 6/7 – Year A</vt:lpstr>
      <vt:lpstr>Where do we begin?</vt:lpstr>
      <vt:lpstr>This is ‘Body Science!’ </vt:lpstr>
      <vt:lpstr>Be private:</vt:lpstr>
      <vt:lpstr>Personal Values:</vt:lpstr>
      <vt:lpstr>Giggly Wigglies:</vt:lpstr>
      <vt:lpstr>Use Scientific Terms and Words:</vt:lpstr>
      <vt:lpstr>‘Interesting’:</vt:lpstr>
      <vt:lpstr>No personal questions:</vt:lpstr>
      <vt:lpstr>All other questions are ok:</vt:lpstr>
      <vt:lpstr>Support:</vt:lpstr>
      <vt:lpstr>Holistic Health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Paisley Hendricks</cp:lastModifiedBy>
  <cp:revision>12</cp:revision>
  <dcterms:created xsi:type="dcterms:W3CDTF">2021-02-23T03:04:24Z</dcterms:created>
  <dcterms:modified xsi:type="dcterms:W3CDTF">2021-09-02T02:07:24Z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