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4"/>
  </p:sldMasterIdLst>
  <p:sldIdLst>
    <p:sldId id="256" r:id="rId5"/>
    <p:sldId id="258" r:id="rId6"/>
    <p:sldId id="273" r:id="rId7"/>
    <p:sldId id="260" r:id="rId8"/>
    <p:sldId id="261" r:id="rId9"/>
    <p:sldId id="275" r:id="rId10"/>
    <p:sldId id="274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>
        <p:scale>
          <a:sx n="67" d="100"/>
          <a:sy n="67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0105D-7819-4999-9285-2323B37B6158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3E8B71-EAA5-4D3F-ACE8-E9C37B4D02C9}">
      <dgm:prSet/>
      <dgm:spPr/>
      <dgm:t>
        <a:bodyPr/>
        <a:lstStyle/>
        <a:p>
          <a:r>
            <a:rPr lang="en-US"/>
            <a:t>Use</a:t>
          </a:r>
        </a:p>
      </dgm:t>
    </dgm:pt>
    <dgm:pt modelId="{3072A7CF-F01C-4141-BB48-6225673B39E9}" type="parTrans" cxnId="{A0A6825C-B36C-4089-AD7C-B36E2D0FF681}">
      <dgm:prSet/>
      <dgm:spPr/>
      <dgm:t>
        <a:bodyPr/>
        <a:lstStyle/>
        <a:p>
          <a:endParaRPr lang="en-US"/>
        </a:p>
      </dgm:t>
    </dgm:pt>
    <dgm:pt modelId="{75094842-4382-4CD4-A100-796857FA2296}" type="sibTrans" cxnId="{A0A6825C-B36C-4089-AD7C-B36E2D0FF681}">
      <dgm:prSet/>
      <dgm:spPr/>
      <dgm:t>
        <a:bodyPr/>
        <a:lstStyle/>
        <a:p>
          <a:endParaRPr lang="en-US"/>
        </a:p>
      </dgm:t>
    </dgm:pt>
    <dgm:pt modelId="{55DC0DDE-B62A-451F-BBF4-A809AE15CBD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Only use your @stu.sd72.bc.ca for educational, school related activities.</a:t>
          </a:r>
        </a:p>
      </dgm:t>
    </dgm:pt>
    <dgm:pt modelId="{ED030B02-E58F-4F90-A48C-82B754BC94D9}" type="parTrans" cxnId="{2AE5AA54-8FEE-489D-9153-17644A2B6A77}">
      <dgm:prSet/>
      <dgm:spPr/>
      <dgm:t>
        <a:bodyPr/>
        <a:lstStyle/>
        <a:p>
          <a:endParaRPr lang="en-US"/>
        </a:p>
      </dgm:t>
    </dgm:pt>
    <dgm:pt modelId="{19CF3947-6594-45D3-BA4B-83BFE9289B4C}" type="sibTrans" cxnId="{2AE5AA54-8FEE-489D-9153-17644A2B6A77}">
      <dgm:prSet/>
      <dgm:spPr/>
      <dgm:t>
        <a:bodyPr/>
        <a:lstStyle/>
        <a:p>
          <a:endParaRPr lang="en-US"/>
        </a:p>
      </dgm:t>
    </dgm:pt>
    <dgm:pt modelId="{950CCA8E-D62B-44F7-8D54-1767AA6046DA}">
      <dgm:prSet/>
      <dgm:spPr/>
      <dgm:t>
        <a:bodyPr/>
        <a:lstStyle/>
        <a:p>
          <a:r>
            <a:rPr lang="en-US" dirty="0"/>
            <a:t>Abide</a:t>
          </a:r>
        </a:p>
      </dgm:t>
    </dgm:pt>
    <dgm:pt modelId="{34E511D6-0062-4F79-B210-B6B557789960}" type="parTrans" cxnId="{B1AD83B6-2DB2-4E35-9236-DE84B49D389C}">
      <dgm:prSet/>
      <dgm:spPr/>
      <dgm:t>
        <a:bodyPr/>
        <a:lstStyle/>
        <a:p>
          <a:endParaRPr lang="en-US"/>
        </a:p>
      </dgm:t>
    </dgm:pt>
    <dgm:pt modelId="{F3C84DBD-FF26-4B3D-A1CD-C8BF75B0D52A}" type="sibTrans" cxnId="{B1AD83B6-2DB2-4E35-9236-DE84B49D389C}">
      <dgm:prSet/>
      <dgm:spPr/>
      <dgm:t>
        <a:bodyPr/>
        <a:lstStyle/>
        <a:p>
          <a:endParaRPr lang="en-US"/>
        </a:p>
      </dgm:t>
    </dgm:pt>
    <dgm:pt modelId="{66D631A9-2D4E-4976-9A13-83B8B897EC2E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Abide by the School District #72 Technology and Acceptable Use Guideline</a:t>
          </a:r>
        </a:p>
      </dgm:t>
    </dgm:pt>
    <dgm:pt modelId="{16302FB0-F7BF-4A35-AFC1-A39E5DE40FDE}" type="parTrans" cxnId="{15D859E6-F58A-4099-994E-A74FFD9875CB}">
      <dgm:prSet/>
      <dgm:spPr/>
      <dgm:t>
        <a:bodyPr/>
        <a:lstStyle/>
        <a:p>
          <a:endParaRPr lang="en-US"/>
        </a:p>
      </dgm:t>
    </dgm:pt>
    <dgm:pt modelId="{7C27D660-612D-47B8-81A4-040432AC103D}" type="sibTrans" cxnId="{15D859E6-F58A-4099-994E-A74FFD9875CB}">
      <dgm:prSet/>
      <dgm:spPr/>
      <dgm:t>
        <a:bodyPr/>
        <a:lstStyle/>
        <a:p>
          <a:endParaRPr lang="en-US"/>
        </a:p>
      </dgm:t>
    </dgm:pt>
    <dgm:pt modelId="{B31975F8-8C6F-408B-87BD-7B877966E7B7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A0B17B81-9C6F-47C5-A234-4329A7B7E49F}" type="parTrans" cxnId="{84ACAC26-B199-49DD-B3A8-4A54BEC268AE}">
      <dgm:prSet/>
      <dgm:spPr/>
      <dgm:t>
        <a:bodyPr/>
        <a:lstStyle/>
        <a:p>
          <a:endParaRPr lang="en-US"/>
        </a:p>
      </dgm:t>
    </dgm:pt>
    <dgm:pt modelId="{D6239C8A-44CA-49AC-96FA-DB8521578206}" type="sibTrans" cxnId="{84ACAC26-B199-49DD-B3A8-4A54BEC268AE}">
      <dgm:prSet/>
      <dgm:spPr/>
      <dgm:t>
        <a:bodyPr/>
        <a:lstStyle/>
        <a:p>
          <a:endParaRPr lang="en-US"/>
        </a:p>
      </dgm:t>
    </dgm:pt>
    <dgm:pt modelId="{C69FCF5B-7503-4D63-BB52-BA041C6BB10F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Report any inappropriate </a:t>
          </a:r>
          <a:r>
            <a:rPr lang="en-US" sz="1600" dirty="0" err="1">
              <a:solidFill>
                <a:schemeClr val="bg1"/>
              </a:solidFill>
            </a:rPr>
            <a:t>behaviour</a:t>
          </a:r>
          <a:r>
            <a:rPr lang="en-US" sz="1600" dirty="0">
              <a:solidFill>
                <a:schemeClr val="bg1"/>
              </a:solidFill>
            </a:rPr>
            <a:t> immediately to a teacher, counsellor, or administrator.</a:t>
          </a:r>
        </a:p>
      </dgm:t>
    </dgm:pt>
    <dgm:pt modelId="{65FF5CF7-89DC-452A-A70E-28992E2A79C3}" type="parTrans" cxnId="{EE914789-4F71-4989-9625-7853D80226A3}">
      <dgm:prSet/>
      <dgm:spPr/>
      <dgm:t>
        <a:bodyPr/>
        <a:lstStyle/>
        <a:p>
          <a:endParaRPr lang="en-US"/>
        </a:p>
      </dgm:t>
    </dgm:pt>
    <dgm:pt modelId="{BC6CDBA2-2A6C-4528-A99F-35BE4D898CEE}" type="sibTrans" cxnId="{EE914789-4F71-4989-9625-7853D80226A3}">
      <dgm:prSet/>
      <dgm:spPr/>
      <dgm:t>
        <a:bodyPr/>
        <a:lstStyle/>
        <a:p>
          <a:endParaRPr lang="en-US"/>
        </a:p>
      </dgm:t>
    </dgm:pt>
    <dgm:pt modelId="{41582A9F-983E-4581-839F-F52E90CADC61}">
      <dgm:prSet/>
      <dgm:spPr/>
      <dgm:t>
        <a:bodyPr/>
        <a:lstStyle/>
        <a:p>
          <a:r>
            <a:rPr lang="en-US"/>
            <a:t>Surrender</a:t>
          </a:r>
        </a:p>
      </dgm:t>
    </dgm:pt>
    <dgm:pt modelId="{504C64F7-681E-47B4-A458-17E926D6A8DA}" type="parTrans" cxnId="{67EFF12C-5FE0-4DD6-B63E-449624DC0582}">
      <dgm:prSet/>
      <dgm:spPr/>
      <dgm:t>
        <a:bodyPr/>
        <a:lstStyle/>
        <a:p>
          <a:endParaRPr lang="en-US"/>
        </a:p>
      </dgm:t>
    </dgm:pt>
    <dgm:pt modelId="{810F8F7A-ACD9-4FE3-B8B7-1C6DF7CE1845}" type="sibTrans" cxnId="{67EFF12C-5FE0-4DD6-B63E-449624DC0582}">
      <dgm:prSet/>
      <dgm:spPr/>
      <dgm:t>
        <a:bodyPr/>
        <a:lstStyle/>
        <a:p>
          <a:endParaRPr lang="en-US"/>
        </a:p>
      </dgm:t>
    </dgm:pt>
    <dgm:pt modelId="{74124497-EBED-4C36-A9CA-0A70F4A5C7BD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Surrender account details to an administrator upon request.</a:t>
          </a:r>
        </a:p>
      </dgm:t>
    </dgm:pt>
    <dgm:pt modelId="{C1BDCD8D-82EA-4DA7-9976-F8E2EDA03CA4}" type="parTrans" cxnId="{80D7743B-66B2-4C5F-8648-D7A6DB5E476C}">
      <dgm:prSet/>
      <dgm:spPr/>
      <dgm:t>
        <a:bodyPr/>
        <a:lstStyle/>
        <a:p>
          <a:endParaRPr lang="en-US"/>
        </a:p>
      </dgm:t>
    </dgm:pt>
    <dgm:pt modelId="{3C2D285D-6128-4342-8790-64727F456D59}" type="sibTrans" cxnId="{80D7743B-66B2-4C5F-8648-D7A6DB5E476C}">
      <dgm:prSet/>
      <dgm:spPr/>
      <dgm:t>
        <a:bodyPr/>
        <a:lstStyle/>
        <a:p>
          <a:endParaRPr lang="en-US"/>
        </a:p>
      </dgm:t>
    </dgm:pt>
    <dgm:pt modelId="{C9CC2BF4-6EDF-4D85-A3A0-E02047014B6F}" type="pres">
      <dgm:prSet presAssocID="{B020105D-7819-4999-9285-2323B37B6158}" presName="Name0" presStyleCnt="0">
        <dgm:presLayoutVars>
          <dgm:dir/>
          <dgm:animLvl val="lvl"/>
          <dgm:resizeHandles val="exact"/>
        </dgm:presLayoutVars>
      </dgm:prSet>
      <dgm:spPr/>
    </dgm:pt>
    <dgm:pt modelId="{D0AD6AF3-94BA-45A7-AB43-6C950FC21837}" type="pres">
      <dgm:prSet presAssocID="{A83E8B71-EAA5-4D3F-ACE8-E9C37B4D02C9}" presName="linNode" presStyleCnt="0"/>
      <dgm:spPr/>
    </dgm:pt>
    <dgm:pt modelId="{B028AB08-1480-4EFE-AEE3-FE086A683AFB}" type="pres">
      <dgm:prSet presAssocID="{A83E8B71-EAA5-4D3F-ACE8-E9C37B4D02C9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1AABD0F3-7FC4-46BF-BE4A-8D217FC73D6F}" type="pres">
      <dgm:prSet presAssocID="{A83E8B71-EAA5-4D3F-ACE8-E9C37B4D02C9}" presName="descendantText" presStyleLbl="alignNode1" presStyleIdx="0" presStyleCnt="4">
        <dgm:presLayoutVars>
          <dgm:bulletEnabled/>
        </dgm:presLayoutVars>
      </dgm:prSet>
      <dgm:spPr/>
    </dgm:pt>
    <dgm:pt modelId="{2BC16E5B-9E98-4E2C-A0BB-996D7BDCE5FD}" type="pres">
      <dgm:prSet presAssocID="{75094842-4382-4CD4-A100-796857FA2296}" presName="sp" presStyleCnt="0"/>
      <dgm:spPr/>
    </dgm:pt>
    <dgm:pt modelId="{D0ACD301-9F3C-48ED-9B1C-AE3944B5A234}" type="pres">
      <dgm:prSet presAssocID="{950CCA8E-D62B-44F7-8D54-1767AA6046DA}" presName="linNode" presStyleCnt="0"/>
      <dgm:spPr/>
    </dgm:pt>
    <dgm:pt modelId="{1053F826-DF39-411B-BF9C-0592AEB618DF}" type="pres">
      <dgm:prSet presAssocID="{950CCA8E-D62B-44F7-8D54-1767AA6046DA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3CE1D63E-6B53-4B5E-AA1E-061C6ECF1B89}" type="pres">
      <dgm:prSet presAssocID="{950CCA8E-D62B-44F7-8D54-1767AA6046DA}" presName="descendantText" presStyleLbl="alignNode1" presStyleIdx="1" presStyleCnt="4">
        <dgm:presLayoutVars>
          <dgm:bulletEnabled/>
        </dgm:presLayoutVars>
      </dgm:prSet>
      <dgm:spPr/>
    </dgm:pt>
    <dgm:pt modelId="{601201D6-2657-4596-BC8E-1CAE45288AD7}" type="pres">
      <dgm:prSet presAssocID="{F3C84DBD-FF26-4B3D-A1CD-C8BF75B0D52A}" presName="sp" presStyleCnt="0"/>
      <dgm:spPr/>
    </dgm:pt>
    <dgm:pt modelId="{0FC2D99F-0132-4327-A815-1FB60F180F9D}" type="pres">
      <dgm:prSet presAssocID="{B31975F8-8C6F-408B-87BD-7B877966E7B7}" presName="linNode" presStyleCnt="0"/>
      <dgm:spPr/>
    </dgm:pt>
    <dgm:pt modelId="{C0D2C520-20C9-40E0-8108-2AA8FD2983AE}" type="pres">
      <dgm:prSet presAssocID="{B31975F8-8C6F-408B-87BD-7B877966E7B7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5FDDE375-9052-44CA-95A2-4387DE022543}" type="pres">
      <dgm:prSet presAssocID="{B31975F8-8C6F-408B-87BD-7B877966E7B7}" presName="descendantText" presStyleLbl="alignNode1" presStyleIdx="2" presStyleCnt="4">
        <dgm:presLayoutVars>
          <dgm:bulletEnabled/>
        </dgm:presLayoutVars>
      </dgm:prSet>
      <dgm:spPr/>
    </dgm:pt>
    <dgm:pt modelId="{3CCD9A71-B924-4F72-82D1-8D8787279AA7}" type="pres">
      <dgm:prSet presAssocID="{D6239C8A-44CA-49AC-96FA-DB8521578206}" presName="sp" presStyleCnt="0"/>
      <dgm:spPr/>
    </dgm:pt>
    <dgm:pt modelId="{B84B15FC-88C5-46DC-9FEE-7379D4F39214}" type="pres">
      <dgm:prSet presAssocID="{41582A9F-983E-4581-839F-F52E90CADC61}" presName="linNode" presStyleCnt="0"/>
      <dgm:spPr/>
    </dgm:pt>
    <dgm:pt modelId="{2D0E4C32-3792-466D-A926-E8E1ACD4819C}" type="pres">
      <dgm:prSet presAssocID="{41582A9F-983E-4581-839F-F52E90CADC61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06C68F7-D1D9-446E-8B18-3EBE5132C4CE}" type="pres">
      <dgm:prSet presAssocID="{41582A9F-983E-4581-839F-F52E90CADC61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84ACAC26-B199-49DD-B3A8-4A54BEC268AE}" srcId="{B020105D-7819-4999-9285-2323B37B6158}" destId="{B31975F8-8C6F-408B-87BD-7B877966E7B7}" srcOrd="2" destOrd="0" parTransId="{A0B17B81-9C6F-47C5-A234-4329A7B7E49F}" sibTransId="{D6239C8A-44CA-49AC-96FA-DB8521578206}"/>
    <dgm:cxn modelId="{67EFF12C-5FE0-4DD6-B63E-449624DC0582}" srcId="{B020105D-7819-4999-9285-2323B37B6158}" destId="{41582A9F-983E-4581-839F-F52E90CADC61}" srcOrd="3" destOrd="0" parTransId="{504C64F7-681E-47B4-A458-17E926D6A8DA}" sibTransId="{810F8F7A-ACD9-4FE3-B8B7-1C6DF7CE1845}"/>
    <dgm:cxn modelId="{80D7743B-66B2-4C5F-8648-D7A6DB5E476C}" srcId="{41582A9F-983E-4581-839F-F52E90CADC61}" destId="{74124497-EBED-4C36-A9CA-0A70F4A5C7BD}" srcOrd="0" destOrd="0" parTransId="{C1BDCD8D-82EA-4DA7-9976-F8E2EDA03CA4}" sibTransId="{3C2D285D-6128-4342-8790-64727F456D59}"/>
    <dgm:cxn modelId="{AB7EAB3B-B33A-4238-B1FD-A420753355B8}" type="presOf" srcId="{74124497-EBED-4C36-A9CA-0A70F4A5C7BD}" destId="{606C68F7-D1D9-446E-8B18-3EBE5132C4CE}" srcOrd="0" destOrd="0" presId="urn:microsoft.com/office/officeart/2016/7/layout/VerticalHollowActionList"/>
    <dgm:cxn modelId="{A0A6825C-B36C-4089-AD7C-B36E2D0FF681}" srcId="{B020105D-7819-4999-9285-2323B37B6158}" destId="{A83E8B71-EAA5-4D3F-ACE8-E9C37B4D02C9}" srcOrd="0" destOrd="0" parTransId="{3072A7CF-F01C-4141-BB48-6225673B39E9}" sibTransId="{75094842-4382-4CD4-A100-796857FA2296}"/>
    <dgm:cxn modelId="{74CFBE4C-9C0B-49AB-A5B0-4B60E1BB9221}" type="presOf" srcId="{A83E8B71-EAA5-4D3F-ACE8-E9C37B4D02C9}" destId="{B028AB08-1480-4EFE-AEE3-FE086A683AFB}" srcOrd="0" destOrd="0" presId="urn:microsoft.com/office/officeart/2016/7/layout/VerticalHollowActionList"/>
    <dgm:cxn modelId="{2AE5AA54-8FEE-489D-9153-17644A2B6A77}" srcId="{A83E8B71-EAA5-4D3F-ACE8-E9C37B4D02C9}" destId="{55DC0DDE-B62A-451F-BBF4-A809AE15CBDA}" srcOrd="0" destOrd="0" parTransId="{ED030B02-E58F-4F90-A48C-82B754BC94D9}" sibTransId="{19CF3947-6594-45D3-BA4B-83BFE9289B4C}"/>
    <dgm:cxn modelId="{A15F2475-55CB-4A4D-B44F-96B9F062B566}" type="presOf" srcId="{66D631A9-2D4E-4976-9A13-83B8B897EC2E}" destId="{3CE1D63E-6B53-4B5E-AA1E-061C6ECF1B89}" srcOrd="0" destOrd="0" presId="urn:microsoft.com/office/officeart/2016/7/layout/VerticalHollowActionList"/>
    <dgm:cxn modelId="{31B63B7D-F074-4AEE-9D1A-9E2527F2F6B0}" type="presOf" srcId="{B31975F8-8C6F-408B-87BD-7B877966E7B7}" destId="{C0D2C520-20C9-40E0-8108-2AA8FD2983AE}" srcOrd="0" destOrd="0" presId="urn:microsoft.com/office/officeart/2016/7/layout/VerticalHollowActionList"/>
    <dgm:cxn modelId="{EE914789-4F71-4989-9625-7853D80226A3}" srcId="{B31975F8-8C6F-408B-87BD-7B877966E7B7}" destId="{C69FCF5B-7503-4D63-BB52-BA041C6BB10F}" srcOrd="0" destOrd="0" parTransId="{65FF5CF7-89DC-452A-A70E-28992E2A79C3}" sibTransId="{BC6CDBA2-2A6C-4528-A99F-35BE4D898CEE}"/>
    <dgm:cxn modelId="{E3BC8B8F-2654-4AB7-A924-F1757193A0EB}" type="presOf" srcId="{B020105D-7819-4999-9285-2323B37B6158}" destId="{C9CC2BF4-6EDF-4D85-A3A0-E02047014B6F}" srcOrd="0" destOrd="0" presId="urn:microsoft.com/office/officeart/2016/7/layout/VerticalHollowActionList"/>
    <dgm:cxn modelId="{B1AD83B6-2DB2-4E35-9236-DE84B49D389C}" srcId="{B020105D-7819-4999-9285-2323B37B6158}" destId="{950CCA8E-D62B-44F7-8D54-1767AA6046DA}" srcOrd="1" destOrd="0" parTransId="{34E511D6-0062-4F79-B210-B6B557789960}" sibTransId="{F3C84DBD-FF26-4B3D-A1CD-C8BF75B0D52A}"/>
    <dgm:cxn modelId="{F86E0BCC-CDF6-442F-8C9C-6201D91B59C8}" type="presOf" srcId="{950CCA8E-D62B-44F7-8D54-1767AA6046DA}" destId="{1053F826-DF39-411B-BF9C-0592AEB618DF}" srcOrd="0" destOrd="0" presId="urn:microsoft.com/office/officeart/2016/7/layout/VerticalHollowActionList"/>
    <dgm:cxn modelId="{017CC8E3-668D-45C8-A714-52212C87267B}" type="presOf" srcId="{41582A9F-983E-4581-839F-F52E90CADC61}" destId="{2D0E4C32-3792-466D-A926-E8E1ACD4819C}" srcOrd="0" destOrd="0" presId="urn:microsoft.com/office/officeart/2016/7/layout/VerticalHollowActionList"/>
    <dgm:cxn modelId="{F40368E6-3DC3-406D-84B6-470D6BE86682}" type="presOf" srcId="{C69FCF5B-7503-4D63-BB52-BA041C6BB10F}" destId="{5FDDE375-9052-44CA-95A2-4387DE022543}" srcOrd="0" destOrd="0" presId="urn:microsoft.com/office/officeart/2016/7/layout/VerticalHollowActionList"/>
    <dgm:cxn modelId="{15D859E6-F58A-4099-994E-A74FFD9875CB}" srcId="{950CCA8E-D62B-44F7-8D54-1767AA6046DA}" destId="{66D631A9-2D4E-4976-9A13-83B8B897EC2E}" srcOrd="0" destOrd="0" parTransId="{16302FB0-F7BF-4A35-AFC1-A39E5DE40FDE}" sibTransId="{7C27D660-612D-47B8-81A4-040432AC103D}"/>
    <dgm:cxn modelId="{F1BBEDE6-7BBA-436F-9E34-5E69F79461CC}" type="presOf" srcId="{55DC0DDE-B62A-451F-BBF4-A809AE15CBDA}" destId="{1AABD0F3-7FC4-46BF-BE4A-8D217FC73D6F}" srcOrd="0" destOrd="0" presId="urn:microsoft.com/office/officeart/2016/7/layout/VerticalHollowActionList"/>
    <dgm:cxn modelId="{2E8F5DA3-BCBC-424C-B94E-6C2CBC56A574}" type="presParOf" srcId="{C9CC2BF4-6EDF-4D85-A3A0-E02047014B6F}" destId="{D0AD6AF3-94BA-45A7-AB43-6C950FC21837}" srcOrd="0" destOrd="0" presId="urn:microsoft.com/office/officeart/2016/7/layout/VerticalHollowActionList"/>
    <dgm:cxn modelId="{107BFE95-06D8-427A-AA85-D2B1CDFD987F}" type="presParOf" srcId="{D0AD6AF3-94BA-45A7-AB43-6C950FC21837}" destId="{B028AB08-1480-4EFE-AEE3-FE086A683AFB}" srcOrd="0" destOrd="0" presId="urn:microsoft.com/office/officeart/2016/7/layout/VerticalHollowActionList"/>
    <dgm:cxn modelId="{044032F4-9F2E-408A-8935-D7369D3722D0}" type="presParOf" srcId="{D0AD6AF3-94BA-45A7-AB43-6C950FC21837}" destId="{1AABD0F3-7FC4-46BF-BE4A-8D217FC73D6F}" srcOrd="1" destOrd="0" presId="urn:microsoft.com/office/officeart/2016/7/layout/VerticalHollowActionList"/>
    <dgm:cxn modelId="{AB4F6357-457E-4461-9FCB-FD6094BADD40}" type="presParOf" srcId="{C9CC2BF4-6EDF-4D85-A3A0-E02047014B6F}" destId="{2BC16E5B-9E98-4E2C-A0BB-996D7BDCE5FD}" srcOrd="1" destOrd="0" presId="urn:microsoft.com/office/officeart/2016/7/layout/VerticalHollowActionList"/>
    <dgm:cxn modelId="{D280D025-963B-4C78-B286-FE3F71563A43}" type="presParOf" srcId="{C9CC2BF4-6EDF-4D85-A3A0-E02047014B6F}" destId="{D0ACD301-9F3C-48ED-9B1C-AE3944B5A234}" srcOrd="2" destOrd="0" presId="urn:microsoft.com/office/officeart/2016/7/layout/VerticalHollowActionList"/>
    <dgm:cxn modelId="{DB3181A6-ABBA-4925-BDE9-872C466D5089}" type="presParOf" srcId="{D0ACD301-9F3C-48ED-9B1C-AE3944B5A234}" destId="{1053F826-DF39-411B-BF9C-0592AEB618DF}" srcOrd="0" destOrd="0" presId="urn:microsoft.com/office/officeart/2016/7/layout/VerticalHollowActionList"/>
    <dgm:cxn modelId="{C4115E6F-80A7-4CCE-8E94-CE8C9F50EF1D}" type="presParOf" srcId="{D0ACD301-9F3C-48ED-9B1C-AE3944B5A234}" destId="{3CE1D63E-6B53-4B5E-AA1E-061C6ECF1B89}" srcOrd="1" destOrd="0" presId="urn:microsoft.com/office/officeart/2016/7/layout/VerticalHollowActionList"/>
    <dgm:cxn modelId="{CD8EBA4E-FAAD-421D-9983-E74C81159FC3}" type="presParOf" srcId="{C9CC2BF4-6EDF-4D85-A3A0-E02047014B6F}" destId="{601201D6-2657-4596-BC8E-1CAE45288AD7}" srcOrd="3" destOrd="0" presId="urn:microsoft.com/office/officeart/2016/7/layout/VerticalHollowActionList"/>
    <dgm:cxn modelId="{8B215E7C-331A-43A0-9B9F-A3C0B4C1CD26}" type="presParOf" srcId="{C9CC2BF4-6EDF-4D85-A3A0-E02047014B6F}" destId="{0FC2D99F-0132-4327-A815-1FB60F180F9D}" srcOrd="4" destOrd="0" presId="urn:microsoft.com/office/officeart/2016/7/layout/VerticalHollowActionList"/>
    <dgm:cxn modelId="{6F63B66F-95F0-498D-A6CE-D319A8BE6DB5}" type="presParOf" srcId="{0FC2D99F-0132-4327-A815-1FB60F180F9D}" destId="{C0D2C520-20C9-40E0-8108-2AA8FD2983AE}" srcOrd="0" destOrd="0" presId="urn:microsoft.com/office/officeart/2016/7/layout/VerticalHollowActionList"/>
    <dgm:cxn modelId="{7336862E-8AA9-42EC-B930-7621F1BC270D}" type="presParOf" srcId="{0FC2D99F-0132-4327-A815-1FB60F180F9D}" destId="{5FDDE375-9052-44CA-95A2-4387DE022543}" srcOrd="1" destOrd="0" presId="urn:microsoft.com/office/officeart/2016/7/layout/VerticalHollowActionList"/>
    <dgm:cxn modelId="{73F7146D-BE2B-4344-A507-6393A83D76A5}" type="presParOf" srcId="{C9CC2BF4-6EDF-4D85-A3A0-E02047014B6F}" destId="{3CCD9A71-B924-4F72-82D1-8D8787279AA7}" srcOrd="5" destOrd="0" presId="urn:microsoft.com/office/officeart/2016/7/layout/VerticalHollowActionList"/>
    <dgm:cxn modelId="{99C3007F-E13B-47D9-9F57-15DD7C92CC47}" type="presParOf" srcId="{C9CC2BF4-6EDF-4D85-A3A0-E02047014B6F}" destId="{B84B15FC-88C5-46DC-9FEE-7379D4F39214}" srcOrd="6" destOrd="0" presId="urn:microsoft.com/office/officeart/2016/7/layout/VerticalHollowActionList"/>
    <dgm:cxn modelId="{B3D0E767-D8D4-4737-AF2C-A7D2C3769BF7}" type="presParOf" srcId="{B84B15FC-88C5-46DC-9FEE-7379D4F39214}" destId="{2D0E4C32-3792-466D-A926-E8E1ACD4819C}" srcOrd="0" destOrd="0" presId="urn:microsoft.com/office/officeart/2016/7/layout/VerticalHollowActionList"/>
    <dgm:cxn modelId="{941B4FA3-473C-4862-9B3A-DC6372C60A85}" type="presParOf" srcId="{B84B15FC-88C5-46DC-9FEE-7379D4F39214}" destId="{606C68F7-D1D9-446E-8B18-3EBE5132C4C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9D233-4A67-464C-83C4-D82F9800F23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90286D-FA2D-4B24-8881-6416EDFE28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Post or volunteer</a:t>
          </a:r>
        </a:p>
      </dgm:t>
    </dgm:pt>
    <dgm:pt modelId="{9260FEDB-5F47-4414-9679-2E53DFE231BD}" type="parTrans" cxnId="{EDE33708-C6DC-4FC9-88E1-7439431AC262}">
      <dgm:prSet/>
      <dgm:spPr/>
      <dgm:t>
        <a:bodyPr/>
        <a:lstStyle/>
        <a:p>
          <a:endParaRPr lang="en-US"/>
        </a:p>
      </dgm:t>
    </dgm:pt>
    <dgm:pt modelId="{061D2484-C81A-4400-8E53-43224CF0FAE7}" type="sibTrans" cxnId="{EDE33708-C6DC-4FC9-88E1-7439431AC262}">
      <dgm:prSet/>
      <dgm:spPr/>
      <dgm:t>
        <a:bodyPr/>
        <a:lstStyle/>
        <a:p>
          <a:endParaRPr lang="en-US"/>
        </a:p>
      </dgm:t>
    </dgm:pt>
    <dgm:pt modelId="{B4983F06-970C-43D9-8CDF-0D6D68837B59}">
      <dgm:prSet custT="1"/>
      <dgm:spPr/>
      <dgm:t>
        <a:bodyPr/>
        <a:lstStyle/>
        <a:p>
          <a:r>
            <a:rPr lang="en-US" sz="1600" dirty="0"/>
            <a:t>Post or volunteer any private or personal information online.</a:t>
          </a:r>
        </a:p>
      </dgm:t>
    </dgm:pt>
    <dgm:pt modelId="{5375FACA-BD38-4E3F-897E-FA74A95B4C99}" type="parTrans" cxnId="{F63D7CA8-5E74-45D0-B573-45E7C4EF2428}">
      <dgm:prSet/>
      <dgm:spPr/>
      <dgm:t>
        <a:bodyPr/>
        <a:lstStyle/>
        <a:p>
          <a:endParaRPr lang="en-US"/>
        </a:p>
      </dgm:t>
    </dgm:pt>
    <dgm:pt modelId="{1C9F60F7-EB30-4E6F-A760-726569C12DAB}" type="sibTrans" cxnId="{F63D7CA8-5E74-45D0-B573-45E7C4EF2428}">
      <dgm:prSet/>
      <dgm:spPr/>
      <dgm:t>
        <a:bodyPr/>
        <a:lstStyle/>
        <a:p>
          <a:endParaRPr lang="en-US"/>
        </a:p>
      </dgm:t>
    </dgm:pt>
    <dgm:pt modelId="{ACB5F5F4-B61D-47D8-A7C1-01255783CBD2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Engage </a:t>
          </a:r>
          <a:endParaRPr lang="en-US" dirty="0">
            <a:solidFill>
              <a:schemeClr val="bg1"/>
            </a:solidFill>
          </a:endParaRPr>
        </a:p>
      </dgm:t>
    </dgm:pt>
    <dgm:pt modelId="{B7F47ED9-704E-4C4A-BCD8-DD8C9C0E359A}" type="parTrans" cxnId="{994BE902-0321-4447-BDAC-AD4B7CBD7FD3}">
      <dgm:prSet/>
      <dgm:spPr/>
      <dgm:t>
        <a:bodyPr/>
        <a:lstStyle/>
        <a:p>
          <a:endParaRPr lang="en-US"/>
        </a:p>
      </dgm:t>
    </dgm:pt>
    <dgm:pt modelId="{CC062B03-E322-4BF1-9C27-C88C66C4F023}" type="sibTrans" cxnId="{994BE902-0321-4447-BDAC-AD4B7CBD7FD3}">
      <dgm:prSet/>
      <dgm:spPr/>
      <dgm:t>
        <a:bodyPr/>
        <a:lstStyle/>
        <a:p>
          <a:endParaRPr lang="en-US"/>
        </a:p>
      </dgm:t>
    </dgm:pt>
    <dgm:pt modelId="{8DCC8D65-BB64-442C-B1F4-6B37229F55E7}">
      <dgm:prSet custT="1"/>
      <dgm:spPr/>
      <dgm:t>
        <a:bodyPr/>
        <a:lstStyle/>
        <a:p>
          <a:r>
            <a:rPr lang="en-US" sz="1600" dirty="0"/>
            <a:t>Engage in any illegal or inappropriate activity online. </a:t>
          </a:r>
        </a:p>
      </dgm:t>
    </dgm:pt>
    <dgm:pt modelId="{23978676-A172-4A77-A907-581E261B5F24}" type="parTrans" cxnId="{F8CFEA10-800D-4458-AAC1-B849928C6C78}">
      <dgm:prSet/>
      <dgm:spPr/>
      <dgm:t>
        <a:bodyPr/>
        <a:lstStyle/>
        <a:p>
          <a:endParaRPr lang="en-US"/>
        </a:p>
      </dgm:t>
    </dgm:pt>
    <dgm:pt modelId="{897462DE-834A-4BB1-AD36-D78FF2D2ECD9}" type="sibTrans" cxnId="{F8CFEA10-800D-4458-AAC1-B849928C6C78}">
      <dgm:prSet/>
      <dgm:spPr/>
      <dgm:t>
        <a:bodyPr/>
        <a:lstStyle/>
        <a:p>
          <a:endParaRPr lang="en-US"/>
        </a:p>
      </dgm:t>
    </dgm:pt>
    <dgm:pt modelId="{2F09022E-BEE9-4FE0-9DD4-61D8E5CB3B7C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Bully or pressure</a:t>
          </a:r>
          <a:endParaRPr lang="en-US" dirty="0">
            <a:solidFill>
              <a:schemeClr val="bg1"/>
            </a:solidFill>
          </a:endParaRPr>
        </a:p>
      </dgm:t>
    </dgm:pt>
    <dgm:pt modelId="{3ACBD4DF-C09F-4491-8D3C-A1D8FE760F43}" type="parTrans" cxnId="{DD149035-5255-4B37-9E8C-5636F089857D}">
      <dgm:prSet/>
      <dgm:spPr/>
      <dgm:t>
        <a:bodyPr/>
        <a:lstStyle/>
        <a:p>
          <a:endParaRPr lang="en-US"/>
        </a:p>
      </dgm:t>
    </dgm:pt>
    <dgm:pt modelId="{CD192397-A0C9-47AB-A8DD-7938AB55A7C6}" type="sibTrans" cxnId="{DD149035-5255-4B37-9E8C-5636F089857D}">
      <dgm:prSet/>
      <dgm:spPr/>
      <dgm:t>
        <a:bodyPr/>
        <a:lstStyle/>
        <a:p>
          <a:endParaRPr lang="en-US"/>
        </a:p>
      </dgm:t>
    </dgm:pt>
    <dgm:pt modelId="{C63F1830-A330-4249-A08F-1E853031997A}">
      <dgm:prSet custT="1"/>
      <dgm:spPr/>
      <dgm:t>
        <a:bodyPr/>
        <a:lstStyle/>
        <a:p>
          <a:r>
            <a:rPr lang="en-US" sz="1600" dirty="0"/>
            <a:t>Bully or pressure others to engage or do something they do not feel comfortable</a:t>
          </a:r>
        </a:p>
      </dgm:t>
    </dgm:pt>
    <dgm:pt modelId="{19CF623A-EAF5-4BCC-AC30-2D8FB167E949}" type="parTrans" cxnId="{295DEECF-7176-4828-B427-79DFCF99F9E8}">
      <dgm:prSet/>
      <dgm:spPr/>
      <dgm:t>
        <a:bodyPr/>
        <a:lstStyle/>
        <a:p>
          <a:endParaRPr lang="en-US"/>
        </a:p>
      </dgm:t>
    </dgm:pt>
    <dgm:pt modelId="{5316336E-428A-427C-AE3F-A399BFE901E2}" type="sibTrans" cxnId="{295DEECF-7176-4828-B427-79DFCF99F9E8}">
      <dgm:prSet/>
      <dgm:spPr/>
      <dgm:t>
        <a:bodyPr/>
        <a:lstStyle/>
        <a:p>
          <a:endParaRPr lang="en-US"/>
        </a:p>
      </dgm:t>
    </dgm:pt>
    <dgm:pt modelId="{69E143F2-CB64-49EF-8C20-ADD966DC436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Give</a:t>
          </a:r>
        </a:p>
      </dgm:t>
    </dgm:pt>
    <dgm:pt modelId="{D57F923A-238F-4543-86C4-ED51D7DFFC37}" type="parTrans" cxnId="{4C87F912-1B0A-4C79-9BA6-A8FCE68A7AA2}">
      <dgm:prSet/>
      <dgm:spPr/>
      <dgm:t>
        <a:bodyPr/>
        <a:lstStyle/>
        <a:p>
          <a:endParaRPr lang="en-US"/>
        </a:p>
      </dgm:t>
    </dgm:pt>
    <dgm:pt modelId="{0B2DB925-98EC-4863-944C-D1CF2FFE601D}" type="sibTrans" cxnId="{4C87F912-1B0A-4C79-9BA6-A8FCE68A7AA2}">
      <dgm:prSet/>
      <dgm:spPr/>
      <dgm:t>
        <a:bodyPr/>
        <a:lstStyle/>
        <a:p>
          <a:endParaRPr lang="en-US"/>
        </a:p>
      </dgm:t>
    </dgm:pt>
    <dgm:pt modelId="{011EE906-2D66-4B3C-BBE6-5C9717896B3C}">
      <dgm:prSet custT="1"/>
      <dgm:spPr/>
      <dgm:t>
        <a:bodyPr/>
        <a:lstStyle/>
        <a:p>
          <a:r>
            <a:rPr lang="en-US" sz="1600" dirty="0"/>
            <a:t>Give account information to any other person, including  close friends.</a:t>
          </a:r>
        </a:p>
      </dgm:t>
    </dgm:pt>
    <dgm:pt modelId="{A861D4E6-F1B9-42BA-8F6B-C55710527058}" type="parTrans" cxnId="{999287AA-E0DE-42F2-986F-B2FC12F05BE2}">
      <dgm:prSet/>
      <dgm:spPr/>
      <dgm:t>
        <a:bodyPr/>
        <a:lstStyle/>
        <a:p>
          <a:endParaRPr lang="en-US"/>
        </a:p>
      </dgm:t>
    </dgm:pt>
    <dgm:pt modelId="{F3CD604E-8589-42BC-B81D-2CCC4AE7C1F2}" type="sibTrans" cxnId="{999287AA-E0DE-42F2-986F-B2FC12F05BE2}">
      <dgm:prSet/>
      <dgm:spPr/>
      <dgm:t>
        <a:bodyPr/>
        <a:lstStyle/>
        <a:p>
          <a:endParaRPr lang="en-US"/>
        </a:p>
      </dgm:t>
    </dgm:pt>
    <dgm:pt modelId="{1E7A02E0-0663-46B1-B8C0-28B06A4B9E7B}" type="pres">
      <dgm:prSet presAssocID="{F1E9D233-4A67-464C-83C4-D82F9800F236}" presName="Name0" presStyleCnt="0">
        <dgm:presLayoutVars>
          <dgm:dir/>
          <dgm:animLvl val="lvl"/>
          <dgm:resizeHandles val="exact"/>
        </dgm:presLayoutVars>
      </dgm:prSet>
      <dgm:spPr/>
    </dgm:pt>
    <dgm:pt modelId="{F3D551B1-15E6-40A7-BC92-95F99BB91413}" type="pres">
      <dgm:prSet presAssocID="{AF90286D-FA2D-4B24-8881-6416EDFE28B7}" presName="linNode" presStyleCnt="0"/>
      <dgm:spPr/>
    </dgm:pt>
    <dgm:pt modelId="{F870DA86-CEC6-462E-81D2-2E9082B90884}" type="pres">
      <dgm:prSet presAssocID="{AF90286D-FA2D-4B24-8881-6416EDFE28B7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4FF09546-F84E-4EC4-AFC0-15B483F4BC4A}" type="pres">
      <dgm:prSet presAssocID="{AF90286D-FA2D-4B24-8881-6416EDFE28B7}" presName="descendantText" presStyleLbl="alignAccFollowNode1" presStyleIdx="0" presStyleCnt="4">
        <dgm:presLayoutVars>
          <dgm:bulletEnabled/>
        </dgm:presLayoutVars>
      </dgm:prSet>
      <dgm:spPr/>
    </dgm:pt>
    <dgm:pt modelId="{F48D2D4D-AA77-42C4-826F-178D326B635D}" type="pres">
      <dgm:prSet presAssocID="{061D2484-C81A-4400-8E53-43224CF0FAE7}" presName="sp" presStyleCnt="0"/>
      <dgm:spPr/>
    </dgm:pt>
    <dgm:pt modelId="{94328496-DB7C-41DE-96A2-51AB71124A88}" type="pres">
      <dgm:prSet presAssocID="{ACB5F5F4-B61D-47D8-A7C1-01255783CBD2}" presName="linNode" presStyleCnt="0"/>
      <dgm:spPr/>
    </dgm:pt>
    <dgm:pt modelId="{D6A8EBA4-9E87-4E86-8BD4-C49063BDDC57}" type="pres">
      <dgm:prSet presAssocID="{ACB5F5F4-B61D-47D8-A7C1-01255783CBD2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ADEDCA20-FA7C-4CF1-B6E4-4A0FB7F35E90}" type="pres">
      <dgm:prSet presAssocID="{ACB5F5F4-B61D-47D8-A7C1-01255783CBD2}" presName="descendantText" presStyleLbl="alignAccFollowNode1" presStyleIdx="1" presStyleCnt="4">
        <dgm:presLayoutVars>
          <dgm:bulletEnabled/>
        </dgm:presLayoutVars>
      </dgm:prSet>
      <dgm:spPr/>
    </dgm:pt>
    <dgm:pt modelId="{BF78287D-433A-426D-AAD1-AADDBF5A9D5B}" type="pres">
      <dgm:prSet presAssocID="{CC062B03-E322-4BF1-9C27-C88C66C4F023}" presName="sp" presStyleCnt="0"/>
      <dgm:spPr/>
    </dgm:pt>
    <dgm:pt modelId="{0FEECE03-9AC4-4141-8206-E0C7B4595AB6}" type="pres">
      <dgm:prSet presAssocID="{2F09022E-BEE9-4FE0-9DD4-61D8E5CB3B7C}" presName="linNode" presStyleCnt="0"/>
      <dgm:spPr/>
    </dgm:pt>
    <dgm:pt modelId="{636355BB-4022-4E30-831D-0C704A16CAEE}" type="pres">
      <dgm:prSet presAssocID="{2F09022E-BEE9-4FE0-9DD4-61D8E5CB3B7C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AFCA453B-B3C8-4E38-87FB-70F26F7098C6}" type="pres">
      <dgm:prSet presAssocID="{2F09022E-BEE9-4FE0-9DD4-61D8E5CB3B7C}" presName="descendantText" presStyleLbl="alignAccFollowNode1" presStyleIdx="2" presStyleCnt="4">
        <dgm:presLayoutVars>
          <dgm:bulletEnabled/>
        </dgm:presLayoutVars>
      </dgm:prSet>
      <dgm:spPr/>
    </dgm:pt>
    <dgm:pt modelId="{F3BDF9D8-F364-4A53-9D0E-4EBF16FCED9D}" type="pres">
      <dgm:prSet presAssocID="{CD192397-A0C9-47AB-A8DD-7938AB55A7C6}" presName="sp" presStyleCnt="0"/>
      <dgm:spPr/>
    </dgm:pt>
    <dgm:pt modelId="{84596BB1-EF0F-41F6-91B5-335338957D3D}" type="pres">
      <dgm:prSet presAssocID="{69E143F2-CB64-49EF-8C20-ADD966DC4369}" presName="linNode" presStyleCnt="0"/>
      <dgm:spPr/>
    </dgm:pt>
    <dgm:pt modelId="{0641F1EC-D2C7-4AFB-9404-E05924E75957}" type="pres">
      <dgm:prSet presAssocID="{69E143F2-CB64-49EF-8C20-ADD966DC4369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3E10258-620D-4850-BDEC-6DC7000C2188}" type="pres">
      <dgm:prSet presAssocID="{69E143F2-CB64-49EF-8C20-ADD966DC4369}" presName="descendantText" presStyleLbl="alignAccFollowNode1" presStyleIdx="3" presStyleCnt="4" custLinFactNeighborX="45421" custLinFactNeighborY="12539">
        <dgm:presLayoutVars>
          <dgm:bulletEnabled/>
        </dgm:presLayoutVars>
      </dgm:prSet>
      <dgm:spPr/>
    </dgm:pt>
  </dgm:ptLst>
  <dgm:cxnLst>
    <dgm:cxn modelId="{994BE902-0321-4447-BDAC-AD4B7CBD7FD3}" srcId="{F1E9D233-4A67-464C-83C4-D82F9800F236}" destId="{ACB5F5F4-B61D-47D8-A7C1-01255783CBD2}" srcOrd="1" destOrd="0" parTransId="{B7F47ED9-704E-4C4A-BCD8-DD8C9C0E359A}" sibTransId="{CC062B03-E322-4BF1-9C27-C88C66C4F023}"/>
    <dgm:cxn modelId="{8B0E1705-214C-4E67-BF6F-EBECA716D654}" type="presOf" srcId="{2F09022E-BEE9-4FE0-9DD4-61D8E5CB3B7C}" destId="{636355BB-4022-4E30-831D-0C704A16CAEE}" srcOrd="0" destOrd="0" presId="urn:microsoft.com/office/officeart/2016/7/layout/VerticalSolidActionList"/>
    <dgm:cxn modelId="{EDE33708-C6DC-4FC9-88E1-7439431AC262}" srcId="{F1E9D233-4A67-464C-83C4-D82F9800F236}" destId="{AF90286D-FA2D-4B24-8881-6416EDFE28B7}" srcOrd="0" destOrd="0" parTransId="{9260FEDB-5F47-4414-9679-2E53DFE231BD}" sibTransId="{061D2484-C81A-4400-8E53-43224CF0FAE7}"/>
    <dgm:cxn modelId="{CE26CB09-BDB5-495C-A913-ADE8FA0B15FD}" type="presOf" srcId="{ACB5F5F4-B61D-47D8-A7C1-01255783CBD2}" destId="{D6A8EBA4-9E87-4E86-8BD4-C49063BDDC57}" srcOrd="0" destOrd="0" presId="urn:microsoft.com/office/officeart/2016/7/layout/VerticalSolidActionList"/>
    <dgm:cxn modelId="{F8CFEA10-800D-4458-AAC1-B849928C6C78}" srcId="{ACB5F5F4-B61D-47D8-A7C1-01255783CBD2}" destId="{8DCC8D65-BB64-442C-B1F4-6B37229F55E7}" srcOrd="0" destOrd="0" parTransId="{23978676-A172-4A77-A907-581E261B5F24}" sibTransId="{897462DE-834A-4BB1-AD36-D78FF2D2ECD9}"/>
    <dgm:cxn modelId="{4C87F912-1B0A-4C79-9BA6-A8FCE68A7AA2}" srcId="{F1E9D233-4A67-464C-83C4-D82F9800F236}" destId="{69E143F2-CB64-49EF-8C20-ADD966DC4369}" srcOrd="3" destOrd="0" parTransId="{D57F923A-238F-4543-86C4-ED51D7DFFC37}" sibTransId="{0B2DB925-98EC-4863-944C-D1CF2FFE601D}"/>
    <dgm:cxn modelId="{A929CE2E-79F5-4C7E-913C-FD66FB9FC859}" type="presOf" srcId="{69E143F2-CB64-49EF-8C20-ADD966DC4369}" destId="{0641F1EC-D2C7-4AFB-9404-E05924E75957}" srcOrd="0" destOrd="0" presId="urn:microsoft.com/office/officeart/2016/7/layout/VerticalSolidActionList"/>
    <dgm:cxn modelId="{B88C9030-49E0-451A-862F-3FDBF089CB44}" type="presOf" srcId="{F1E9D233-4A67-464C-83C4-D82F9800F236}" destId="{1E7A02E0-0663-46B1-B8C0-28B06A4B9E7B}" srcOrd="0" destOrd="0" presId="urn:microsoft.com/office/officeart/2016/7/layout/VerticalSolidActionList"/>
    <dgm:cxn modelId="{DD149035-5255-4B37-9E8C-5636F089857D}" srcId="{F1E9D233-4A67-464C-83C4-D82F9800F236}" destId="{2F09022E-BEE9-4FE0-9DD4-61D8E5CB3B7C}" srcOrd="2" destOrd="0" parTransId="{3ACBD4DF-C09F-4491-8D3C-A1D8FE760F43}" sibTransId="{CD192397-A0C9-47AB-A8DD-7938AB55A7C6}"/>
    <dgm:cxn modelId="{9B3DE038-A009-403D-BA5F-2465ED944503}" type="presOf" srcId="{8DCC8D65-BB64-442C-B1F4-6B37229F55E7}" destId="{ADEDCA20-FA7C-4CF1-B6E4-4A0FB7F35E90}" srcOrd="0" destOrd="0" presId="urn:microsoft.com/office/officeart/2016/7/layout/VerticalSolidActionList"/>
    <dgm:cxn modelId="{29D0AE39-1F9D-4E31-898E-31B6B8DE3615}" type="presOf" srcId="{AF90286D-FA2D-4B24-8881-6416EDFE28B7}" destId="{F870DA86-CEC6-462E-81D2-2E9082B90884}" srcOrd="0" destOrd="0" presId="urn:microsoft.com/office/officeart/2016/7/layout/VerticalSolidActionList"/>
    <dgm:cxn modelId="{820A563E-8423-4B3F-B823-303E6A6933F9}" type="presOf" srcId="{B4983F06-970C-43D9-8CDF-0D6D68837B59}" destId="{4FF09546-F84E-4EC4-AFC0-15B483F4BC4A}" srcOrd="0" destOrd="0" presId="urn:microsoft.com/office/officeart/2016/7/layout/VerticalSolidActionList"/>
    <dgm:cxn modelId="{CD9EC94D-35E6-4BC1-AF9B-322158E6AE3D}" type="presOf" srcId="{011EE906-2D66-4B3C-BBE6-5C9717896B3C}" destId="{33E10258-620D-4850-BDEC-6DC7000C2188}" srcOrd="0" destOrd="0" presId="urn:microsoft.com/office/officeart/2016/7/layout/VerticalSolidActionList"/>
    <dgm:cxn modelId="{F63D7CA8-5E74-45D0-B573-45E7C4EF2428}" srcId="{AF90286D-FA2D-4B24-8881-6416EDFE28B7}" destId="{B4983F06-970C-43D9-8CDF-0D6D68837B59}" srcOrd="0" destOrd="0" parTransId="{5375FACA-BD38-4E3F-897E-FA74A95B4C99}" sibTransId="{1C9F60F7-EB30-4E6F-A760-726569C12DAB}"/>
    <dgm:cxn modelId="{999287AA-E0DE-42F2-986F-B2FC12F05BE2}" srcId="{69E143F2-CB64-49EF-8C20-ADD966DC4369}" destId="{011EE906-2D66-4B3C-BBE6-5C9717896B3C}" srcOrd="0" destOrd="0" parTransId="{A861D4E6-F1B9-42BA-8F6B-C55710527058}" sibTransId="{F3CD604E-8589-42BC-B81D-2CCC4AE7C1F2}"/>
    <dgm:cxn modelId="{295DEECF-7176-4828-B427-79DFCF99F9E8}" srcId="{2F09022E-BEE9-4FE0-9DD4-61D8E5CB3B7C}" destId="{C63F1830-A330-4249-A08F-1E853031997A}" srcOrd="0" destOrd="0" parTransId="{19CF623A-EAF5-4BCC-AC30-2D8FB167E949}" sibTransId="{5316336E-428A-427C-AE3F-A399BFE901E2}"/>
    <dgm:cxn modelId="{EA1259F2-7C99-4592-8EFC-56935202ED1C}" type="presOf" srcId="{C63F1830-A330-4249-A08F-1E853031997A}" destId="{AFCA453B-B3C8-4E38-87FB-70F26F7098C6}" srcOrd="0" destOrd="0" presId="urn:microsoft.com/office/officeart/2016/7/layout/VerticalSolidActionList"/>
    <dgm:cxn modelId="{91337573-22C8-4F21-9D97-3BC867F5AC0E}" type="presParOf" srcId="{1E7A02E0-0663-46B1-B8C0-28B06A4B9E7B}" destId="{F3D551B1-15E6-40A7-BC92-95F99BB91413}" srcOrd="0" destOrd="0" presId="urn:microsoft.com/office/officeart/2016/7/layout/VerticalSolidActionList"/>
    <dgm:cxn modelId="{3B4805E4-725B-4638-B30E-7533B36BF97F}" type="presParOf" srcId="{F3D551B1-15E6-40A7-BC92-95F99BB91413}" destId="{F870DA86-CEC6-462E-81D2-2E9082B90884}" srcOrd="0" destOrd="0" presId="urn:microsoft.com/office/officeart/2016/7/layout/VerticalSolidActionList"/>
    <dgm:cxn modelId="{935073C6-DF26-4BDC-A81F-D432AFF84C12}" type="presParOf" srcId="{F3D551B1-15E6-40A7-BC92-95F99BB91413}" destId="{4FF09546-F84E-4EC4-AFC0-15B483F4BC4A}" srcOrd="1" destOrd="0" presId="urn:microsoft.com/office/officeart/2016/7/layout/VerticalSolidActionList"/>
    <dgm:cxn modelId="{2EB991D7-E52D-4086-8F4D-55A37028C372}" type="presParOf" srcId="{1E7A02E0-0663-46B1-B8C0-28B06A4B9E7B}" destId="{F48D2D4D-AA77-42C4-826F-178D326B635D}" srcOrd="1" destOrd="0" presId="urn:microsoft.com/office/officeart/2016/7/layout/VerticalSolidActionList"/>
    <dgm:cxn modelId="{896695D6-A194-4486-A3DB-36442C03A858}" type="presParOf" srcId="{1E7A02E0-0663-46B1-B8C0-28B06A4B9E7B}" destId="{94328496-DB7C-41DE-96A2-51AB71124A88}" srcOrd="2" destOrd="0" presId="urn:microsoft.com/office/officeart/2016/7/layout/VerticalSolidActionList"/>
    <dgm:cxn modelId="{938E61E4-FDF5-4437-83C4-2FBEF5FD1B10}" type="presParOf" srcId="{94328496-DB7C-41DE-96A2-51AB71124A88}" destId="{D6A8EBA4-9E87-4E86-8BD4-C49063BDDC57}" srcOrd="0" destOrd="0" presId="urn:microsoft.com/office/officeart/2016/7/layout/VerticalSolidActionList"/>
    <dgm:cxn modelId="{754E5AE5-930C-4084-B17F-89466D739E39}" type="presParOf" srcId="{94328496-DB7C-41DE-96A2-51AB71124A88}" destId="{ADEDCA20-FA7C-4CF1-B6E4-4A0FB7F35E90}" srcOrd="1" destOrd="0" presId="urn:microsoft.com/office/officeart/2016/7/layout/VerticalSolidActionList"/>
    <dgm:cxn modelId="{9E6BC2E4-BB2E-4A8C-B791-AE1707E84D50}" type="presParOf" srcId="{1E7A02E0-0663-46B1-B8C0-28B06A4B9E7B}" destId="{BF78287D-433A-426D-AAD1-AADDBF5A9D5B}" srcOrd="3" destOrd="0" presId="urn:microsoft.com/office/officeart/2016/7/layout/VerticalSolidActionList"/>
    <dgm:cxn modelId="{78286744-E50D-42FF-AD3B-6FFCBDE67CF5}" type="presParOf" srcId="{1E7A02E0-0663-46B1-B8C0-28B06A4B9E7B}" destId="{0FEECE03-9AC4-4141-8206-E0C7B4595AB6}" srcOrd="4" destOrd="0" presId="urn:microsoft.com/office/officeart/2016/7/layout/VerticalSolidActionList"/>
    <dgm:cxn modelId="{79694303-C49B-4A4C-B555-C2ED60380B87}" type="presParOf" srcId="{0FEECE03-9AC4-4141-8206-E0C7B4595AB6}" destId="{636355BB-4022-4E30-831D-0C704A16CAEE}" srcOrd="0" destOrd="0" presId="urn:microsoft.com/office/officeart/2016/7/layout/VerticalSolidActionList"/>
    <dgm:cxn modelId="{C4960262-A2BF-4142-A385-4F3D004494CE}" type="presParOf" srcId="{0FEECE03-9AC4-4141-8206-E0C7B4595AB6}" destId="{AFCA453B-B3C8-4E38-87FB-70F26F7098C6}" srcOrd="1" destOrd="0" presId="urn:microsoft.com/office/officeart/2016/7/layout/VerticalSolidActionList"/>
    <dgm:cxn modelId="{D4AEC15F-E55A-4A69-A90B-5901070450E6}" type="presParOf" srcId="{1E7A02E0-0663-46B1-B8C0-28B06A4B9E7B}" destId="{F3BDF9D8-F364-4A53-9D0E-4EBF16FCED9D}" srcOrd="5" destOrd="0" presId="urn:microsoft.com/office/officeart/2016/7/layout/VerticalSolidActionList"/>
    <dgm:cxn modelId="{DB814D65-C85B-402A-9F60-D59F20E7FF27}" type="presParOf" srcId="{1E7A02E0-0663-46B1-B8C0-28B06A4B9E7B}" destId="{84596BB1-EF0F-41F6-91B5-335338957D3D}" srcOrd="6" destOrd="0" presId="urn:microsoft.com/office/officeart/2016/7/layout/VerticalSolidActionList"/>
    <dgm:cxn modelId="{5D500B7F-0D46-489E-B768-4BE2F932A47C}" type="presParOf" srcId="{84596BB1-EF0F-41F6-91B5-335338957D3D}" destId="{0641F1EC-D2C7-4AFB-9404-E05924E75957}" srcOrd="0" destOrd="0" presId="urn:microsoft.com/office/officeart/2016/7/layout/VerticalSolidActionList"/>
    <dgm:cxn modelId="{5597CDB9-4E93-457B-AF47-777AA6B84339}" type="presParOf" srcId="{84596BB1-EF0F-41F6-91B5-335338957D3D}" destId="{33E10258-620D-4850-BDEC-6DC7000C218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05A43-B7B9-4358-878D-5EC358295B0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CA3DD9-C6C0-4BF6-87BD-2FA068CDBF64}">
      <dgm:prSet/>
      <dgm:spPr/>
      <dgm:t>
        <a:bodyPr/>
        <a:lstStyle/>
        <a:p>
          <a:r>
            <a:rPr lang="en-US" sz="2200" dirty="0"/>
            <a:t>Acknowledge</a:t>
          </a:r>
        </a:p>
      </dgm:t>
    </dgm:pt>
    <dgm:pt modelId="{13F76049-ECE4-4275-92C8-2DBB489702F5}" type="parTrans" cxnId="{F2503A62-46A4-44E7-9A1F-DDAE5D2A89E6}">
      <dgm:prSet/>
      <dgm:spPr/>
      <dgm:t>
        <a:bodyPr/>
        <a:lstStyle/>
        <a:p>
          <a:endParaRPr lang="en-US"/>
        </a:p>
      </dgm:t>
    </dgm:pt>
    <dgm:pt modelId="{C92D7BA6-0EB6-4124-B1F9-A91E5D129AF4}" type="sibTrans" cxnId="{F2503A62-46A4-44E7-9A1F-DDAE5D2A89E6}">
      <dgm:prSet phldrT="01"/>
      <dgm:spPr/>
      <dgm:t>
        <a:bodyPr/>
        <a:lstStyle/>
        <a:p>
          <a:r>
            <a:rPr lang="en-US" dirty="0"/>
            <a:t>01</a:t>
          </a:r>
        </a:p>
      </dgm:t>
    </dgm:pt>
    <dgm:pt modelId="{EEFFD001-E641-4210-B24E-0B71E79CFBFC}">
      <dgm:prSet custT="1"/>
      <dgm:spPr/>
      <dgm:t>
        <a:bodyPr/>
        <a:lstStyle/>
        <a:p>
          <a:r>
            <a:rPr lang="en-US" sz="2000" dirty="0"/>
            <a:t>Acknowledge that any information, including your first and last name, stored on servers located in the US is subject to the data laws of that country.</a:t>
          </a:r>
        </a:p>
      </dgm:t>
    </dgm:pt>
    <dgm:pt modelId="{C8CCC2AC-50FE-4030-AEB1-4D22B2426D7C}" type="parTrans" cxnId="{44DA1082-0C11-45D5-A8B8-3D6EAA1419F4}">
      <dgm:prSet/>
      <dgm:spPr/>
      <dgm:t>
        <a:bodyPr/>
        <a:lstStyle/>
        <a:p>
          <a:endParaRPr lang="en-US"/>
        </a:p>
      </dgm:t>
    </dgm:pt>
    <dgm:pt modelId="{5EE8C89E-EEF9-4005-9566-EC41A47F6BE1}" type="sibTrans" cxnId="{44DA1082-0C11-45D5-A8B8-3D6EAA1419F4}">
      <dgm:prSet/>
      <dgm:spPr/>
      <dgm:t>
        <a:bodyPr/>
        <a:lstStyle/>
        <a:p>
          <a:endParaRPr lang="en-US"/>
        </a:p>
      </dgm:t>
    </dgm:pt>
    <dgm:pt modelId="{334F98CD-B1CB-44B9-A95F-DC8AF076BE56}">
      <dgm:prSet/>
      <dgm:spPr/>
      <dgm:t>
        <a:bodyPr/>
        <a:lstStyle/>
        <a:p>
          <a:r>
            <a:rPr lang="en-US" sz="2200" dirty="0"/>
            <a:t>Abide</a:t>
          </a:r>
        </a:p>
      </dgm:t>
    </dgm:pt>
    <dgm:pt modelId="{7790AD8A-EB2C-4CC4-9AC9-C705A805F4CB}" type="parTrans" cxnId="{EC1D7B19-1DD6-4B97-838B-6B9384049777}">
      <dgm:prSet/>
      <dgm:spPr/>
      <dgm:t>
        <a:bodyPr/>
        <a:lstStyle/>
        <a:p>
          <a:endParaRPr lang="en-US"/>
        </a:p>
      </dgm:t>
    </dgm:pt>
    <dgm:pt modelId="{392249D4-229A-4630-AFF5-A5648C57B577}" type="sibTrans" cxnId="{EC1D7B19-1DD6-4B97-838B-6B9384049777}">
      <dgm:prSet phldrT="02"/>
      <dgm:spPr/>
      <dgm:t>
        <a:bodyPr/>
        <a:lstStyle/>
        <a:p>
          <a:r>
            <a:rPr lang="en-US" dirty="0"/>
            <a:t>02</a:t>
          </a:r>
        </a:p>
      </dgm:t>
    </dgm:pt>
    <dgm:pt modelId="{E24599A6-596F-4D01-8E49-7A890A3F7C06}">
      <dgm:prSet custT="1"/>
      <dgm:spPr/>
      <dgm:t>
        <a:bodyPr/>
        <a:lstStyle/>
        <a:p>
          <a:r>
            <a:rPr lang="en-US" sz="2000" dirty="0"/>
            <a:t>Agree to abide by the SD #72 Technology and AU Guideline, and will not engage in cyberbullying, or inappropriate/illegal activity online.</a:t>
          </a:r>
        </a:p>
      </dgm:t>
    </dgm:pt>
    <dgm:pt modelId="{47E333F5-9A4D-4D54-A6E5-3B02C7E6BF26}" type="parTrans" cxnId="{F8E8F9E5-4F91-4230-81DE-65607DD9EAF1}">
      <dgm:prSet/>
      <dgm:spPr/>
      <dgm:t>
        <a:bodyPr/>
        <a:lstStyle/>
        <a:p>
          <a:endParaRPr lang="en-US"/>
        </a:p>
      </dgm:t>
    </dgm:pt>
    <dgm:pt modelId="{A7A91795-4FC4-4F5E-8651-3B58D1AD341F}" type="sibTrans" cxnId="{F8E8F9E5-4F91-4230-81DE-65607DD9EAF1}">
      <dgm:prSet/>
      <dgm:spPr/>
      <dgm:t>
        <a:bodyPr/>
        <a:lstStyle/>
        <a:p>
          <a:endParaRPr lang="en-US"/>
        </a:p>
      </dgm:t>
    </dgm:pt>
    <dgm:pt modelId="{77DA775C-CB36-4918-8AFD-3E04A815A66D}">
      <dgm:prSet/>
      <dgm:spPr/>
      <dgm:t>
        <a:bodyPr/>
        <a:lstStyle/>
        <a:p>
          <a:r>
            <a:rPr lang="en-US"/>
            <a:t>Agree</a:t>
          </a:r>
        </a:p>
      </dgm:t>
    </dgm:pt>
    <dgm:pt modelId="{31AFD2EF-DC83-4334-9795-8816CC9946AB}" type="parTrans" cxnId="{7931901D-9B12-4EE8-B377-5CED3BE0A813}">
      <dgm:prSet/>
      <dgm:spPr/>
      <dgm:t>
        <a:bodyPr/>
        <a:lstStyle/>
        <a:p>
          <a:endParaRPr lang="en-US"/>
        </a:p>
      </dgm:t>
    </dgm:pt>
    <dgm:pt modelId="{C787797D-C594-4BB2-8120-AD845EA8AAB3}" type="sibTrans" cxnId="{7931901D-9B12-4EE8-B377-5CED3BE0A813}">
      <dgm:prSet phldrT="03"/>
      <dgm:spPr/>
      <dgm:t>
        <a:bodyPr/>
        <a:lstStyle/>
        <a:p>
          <a:r>
            <a:rPr lang="en-US" dirty="0"/>
            <a:t>03</a:t>
          </a:r>
        </a:p>
      </dgm:t>
    </dgm:pt>
    <dgm:pt modelId="{4556A951-63CA-4BC8-ADF7-374392FD10B3}">
      <dgm:prSet/>
      <dgm:spPr/>
      <dgm:t>
        <a:bodyPr/>
        <a:lstStyle/>
        <a:p>
          <a:r>
            <a:rPr lang="en-US" dirty="0"/>
            <a:t>Agree to immediately report any inappropriate or illegal activity to a teacher, counsellor, or administrator. </a:t>
          </a:r>
        </a:p>
      </dgm:t>
    </dgm:pt>
    <dgm:pt modelId="{11188934-2140-43B4-BC08-5824D9BCA473}" type="parTrans" cxnId="{E90D7363-2D3A-4AFB-B47B-304E5F3C9D85}">
      <dgm:prSet/>
      <dgm:spPr/>
      <dgm:t>
        <a:bodyPr/>
        <a:lstStyle/>
        <a:p>
          <a:endParaRPr lang="en-US"/>
        </a:p>
      </dgm:t>
    </dgm:pt>
    <dgm:pt modelId="{689BBEA0-455C-49D5-81AC-472429E8D7B4}" type="sibTrans" cxnId="{E90D7363-2D3A-4AFB-B47B-304E5F3C9D85}">
      <dgm:prSet/>
      <dgm:spPr/>
      <dgm:t>
        <a:bodyPr/>
        <a:lstStyle/>
        <a:p>
          <a:endParaRPr lang="en-US"/>
        </a:p>
      </dgm:t>
    </dgm:pt>
    <dgm:pt modelId="{D9066C54-F054-034F-95A8-D9F50B7431C2}" type="pres">
      <dgm:prSet presAssocID="{12905A43-B7B9-4358-878D-5EC358295B0C}" presName="Name0" presStyleCnt="0">
        <dgm:presLayoutVars>
          <dgm:animLvl val="lvl"/>
          <dgm:resizeHandles val="exact"/>
        </dgm:presLayoutVars>
      </dgm:prSet>
      <dgm:spPr/>
    </dgm:pt>
    <dgm:pt modelId="{DC0C8BB2-EC5E-1D4A-B33F-13353D5C5773}" type="pres">
      <dgm:prSet presAssocID="{EFCA3DD9-C6C0-4BF6-87BD-2FA068CDBF64}" presName="compositeNode" presStyleCnt="0">
        <dgm:presLayoutVars>
          <dgm:bulletEnabled val="1"/>
        </dgm:presLayoutVars>
      </dgm:prSet>
      <dgm:spPr/>
    </dgm:pt>
    <dgm:pt modelId="{51C0BF67-A3DD-FB44-BF33-0D195F17A4CD}" type="pres">
      <dgm:prSet presAssocID="{EFCA3DD9-C6C0-4BF6-87BD-2FA068CDBF64}" presName="bgRect" presStyleLbl="bgAccFollowNode1" presStyleIdx="0" presStyleCnt="3"/>
      <dgm:spPr/>
    </dgm:pt>
    <dgm:pt modelId="{9A056451-30B6-8347-95C2-908767CC9E46}" type="pres">
      <dgm:prSet presAssocID="{C92D7BA6-0EB6-4124-B1F9-A91E5D129AF4}" presName="sibTransNodeCircle" presStyleLbl="alignNode1" presStyleIdx="0" presStyleCnt="6" custLinFactNeighborY="-25100">
        <dgm:presLayoutVars>
          <dgm:chMax val="0"/>
          <dgm:bulletEnabled/>
        </dgm:presLayoutVars>
      </dgm:prSet>
      <dgm:spPr/>
    </dgm:pt>
    <dgm:pt modelId="{DAF975BD-F728-F545-B77B-C480524EAD00}" type="pres">
      <dgm:prSet presAssocID="{EFCA3DD9-C6C0-4BF6-87BD-2FA068CDBF64}" presName="bottomLine" presStyleLbl="alignNode1" presStyleIdx="1" presStyleCnt="6">
        <dgm:presLayoutVars/>
      </dgm:prSet>
      <dgm:spPr/>
    </dgm:pt>
    <dgm:pt modelId="{7023A24B-DCC5-A140-ABDA-DFCD685B538D}" type="pres">
      <dgm:prSet presAssocID="{EFCA3DD9-C6C0-4BF6-87BD-2FA068CDBF64}" presName="nodeText" presStyleLbl="bgAccFollowNode1" presStyleIdx="0" presStyleCnt="3">
        <dgm:presLayoutVars>
          <dgm:bulletEnabled val="1"/>
        </dgm:presLayoutVars>
      </dgm:prSet>
      <dgm:spPr/>
    </dgm:pt>
    <dgm:pt modelId="{0CB548C8-3140-774D-A397-7138D3975D74}" type="pres">
      <dgm:prSet presAssocID="{C92D7BA6-0EB6-4124-B1F9-A91E5D129AF4}" presName="sibTrans" presStyleCnt="0"/>
      <dgm:spPr/>
    </dgm:pt>
    <dgm:pt modelId="{8E2FEE06-B3BE-634D-9082-3601B2DD5261}" type="pres">
      <dgm:prSet presAssocID="{334F98CD-B1CB-44B9-A95F-DC8AF076BE56}" presName="compositeNode" presStyleCnt="0">
        <dgm:presLayoutVars>
          <dgm:bulletEnabled val="1"/>
        </dgm:presLayoutVars>
      </dgm:prSet>
      <dgm:spPr/>
    </dgm:pt>
    <dgm:pt modelId="{C89BA015-3525-DF4E-B50E-A62D3F944C14}" type="pres">
      <dgm:prSet presAssocID="{334F98CD-B1CB-44B9-A95F-DC8AF076BE56}" presName="bgRect" presStyleLbl="bgAccFollowNode1" presStyleIdx="1" presStyleCnt="3"/>
      <dgm:spPr/>
    </dgm:pt>
    <dgm:pt modelId="{BFD844DC-AAA1-964B-9F69-3A036FB4D4FC}" type="pres">
      <dgm:prSet presAssocID="{392249D4-229A-4630-AFF5-A5648C57B577}" presName="sibTransNodeCircle" presStyleLbl="alignNode1" presStyleIdx="2" presStyleCnt="6" custLinFactNeighborX="-148" custLinFactNeighborY="-24111">
        <dgm:presLayoutVars>
          <dgm:chMax val="0"/>
          <dgm:bulletEnabled/>
        </dgm:presLayoutVars>
      </dgm:prSet>
      <dgm:spPr/>
    </dgm:pt>
    <dgm:pt modelId="{E36FD577-AF56-EF45-B54F-54F3A342246A}" type="pres">
      <dgm:prSet presAssocID="{334F98CD-B1CB-44B9-A95F-DC8AF076BE56}" presName="bottomLine" presStyleLbl="alignNode1" presStyleIdx="3" presStyleCnt="6">
        <dgm:presLayoutVars/>
      </dgm:prSet>
      <dgm:spPr/>
    </dgm:pt>
    <dgm:pt modelId="{9BCB2625-649B-014D-B5A1-DC7F16D75C27}" type="pres">
      <dgm:prSet presAssocID="{334F98CD-B1CB-44B9-A95F-DC8AF076BE56}" presName="nodeText" presStyleLbl="bgAccFollowNode1" presStyleIdx="1" presStyleCnt="3">
        <dgm:presLayoutVars>
          <dgm:bulletEnabled val="1"/>
        </dgm:presLayoutVars>
      </dgm:prSet>
      <dgm:spPr/>
    </dgm:pt>
    <dgm:pt modelId="{0BB0BCAF-C83C-A04A-BE6F-B245DFCD0835}" type="pres">
      <dgm:prSet presAssocID="{392249D4-229A-4630-AFF5-A5648C57B577}" presName="sibTrans" presStyleCnt="0"/>
      <dgm:spPr/>
    </dgm:pt>
    <dgm:pt modelId="{BC894F5A-1E69-554E-B16C-5C9EB7F3481B}" type="pres">
      <dgm:prSet presAssocID="{77DA775C-CB36-4918-8AFD-3E04A815A66D}" presName="compositeNode" presStyleCnt="0">
        <dgm:presLayoutVars>
          <dgm:bulletEnabled val="1"/>
        </dgm:presLayoutVars>
      </dgm:prSet>
      <dgm:spPr/>
    </dgm:pt>
    <dgm:pt modelId="{FED0E967-C267-C445-93F3-9BE5A5A6AF1E}" type="pres">
      <dgm:prSet presAssocID="{77DA775C-CB36-4918-8AFD-3E04A815A66D}" presName="bgRect" presStyleLbl="bgAccFollowNode1" presStyleIdx="2" presStyleCnt="3"/>
      <dgm:spPr/>
    </dgm:pt>
    <dgm:pt modelId="{5A6FC7AF-F3B0-9D43-A0E9-43DD4B9B191B}" type="pres">
      <dgm:prSet presAssocID="{C787797D-C594-4BB2-8120-AD845EA8AAB3}" presName="sibTransNodeCircle" presStyleLbl="alignNode1" presStyleIdx="4" presStyleCnt="6" custLinFactNeighborX="-114" custLinFactNeighborY="-24281">
        <dgm:presLayoutVars>
          <dgm:chMax val="0"/>
          <dgm:bulletEnabled/>
        </dgm:presLayoutVars>
      </dgm:prSet>
      <dgm:spPr/>
    </dgm:pt>
    <dgm:pt modelId="{25FD9986-E07B-F64C-8D17-B05607FE1C88}" type="pres">
      <dgm:prSet presAssocID="{77DA775C-CB36-4918-8AFD-3E04A815A66D}" presName="bottomLine" presStyleLbl="alignNode1" presStyleIdx="5" presStyleCnt="6">
        <dgm:presLayoutVars/>
      </dgm:prSet>
      <dgm:spPr/>
    </dgm:pt>
    <dgm:pt modelId="{A28E051B-999A-D84D-B9AE-F2CC66B04926}" type="pres">
      <dgm:prSet presAssocID="{77DA775C-CB36-4918-8AFD-3E04A815A66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C1D7B19-1DD6-4B97-838B-6B9384049777}" srcId="{12905A43-B7B9-4358-878D-5EC358295B0C}" destId="{334F98CD-B1CB-44B9-A95F-DC8AF076BE56}" srcOrd="1" destOrd="0" parTransId="{7790AD8A-EB2C-4CC4-9AC9-C705A805F4CB}" sibTransId="{392249D4-229A-4630-AFF5-A5648C57B577}"/>
    <dgm:cxn modelId="{7931901D-9B12-4EE8-B377-5CED3BE0A813}" srcId="{12905A43-B7B9-4358-878D-5EC358295B0C}" destId="{77DA775C-CB36-4918-8AFD-3E04A815A66D}" srcOrd="2" destOrd="0" parTransId="{31AFD2EF-DC83-4334-9795-8816CC9946AB}" sibTransId="{C787797D-C594-4BB2-8120-AD845EA8AAB3}"/>
    <dgm:cxn modelId="{5DBFA21E-8955-6C4E-8070-C24681E0008B}" type="presOf" srcId="{4556A951-63CA-4BC8-ADF7-374392FD10B3}" destId="{A28E051B-999A-D84D-B9AE-F2CC66B04926}" srcOrd="0" destOrd="1" presId="urn:microsoft.com/office/officeart/2016/7/layout/BasicLinearProcessNumbered"/>
    <dgm:cxn modelId="{5DBC385B-E2BB-7444-927F-214F7799DB40}" type="presOf" srcId="{EFCA3DD9-C6C0-4BF6-87BD-2FA068CDBF64}" destId="{7023A24B-DCC5-A140-ABDA-DFCD685B538D}" srcOrd="1" destOrd="0" presId="urn:microsoft.com/office/officeart/2016/7/layout/BasicLinearProcessNumbered"/>
    <dgm:cxn modelId="{F2503A62-46A4-44E7-9A1F-DDAE5D2A89E6}" srcId="{12905A43-B7B9-4358-878D-5EC358295B0C}" destId="{EFCA3DD9-C6C0-4BF6-87BD-2FA068CDBF64}" srcOrd="0" destOrd="0" parTransId="{13F76049-ECE4-4275-92C8-2DBB489702F5}" sibTransId="{C92D7BA6-0EB6-4124-B1F9-A91E5D129AF4}"/>
    <dgm:cxn modelId="{E90D7363-2D3A-4AFB-B47B-304E5F3C9D85}" srcId="{77DA775C-CB36-4918-8AFD-3E04A815A66D}" destId="{4556A951-63CA-4BC8-ADF7-374392FD10B3}" srcOrd="0" destOrd="0" parTransId="{11188934-2140-43B4-BC08-5824D9BCA473}" sibTransId="{689BBEA0-455C-49D5-81AC-472429E8D7B4}"/>
    <dgm:cxn modelId="{D453E244-AB99-A841-A307-F5CF22668FD0}" type="presOf" srcId="{392249D4-229A-4630-AFF5-A5648C57B577}" destId="{BFD844DC-AAA1-964B-9F69-3A036FB4D4FC}" srcOrd="0" destOrd="0" presId="urn:microsoft.com/office/officeart/2016/7/layout/BasicLinearProcessNumbered"/>
    <dgm:cxn modelId="{45F6D946-5623-3444-A994-662521618242}" type="presOf" srcId="{EFCA3DD9-C6C0-4BF6-87BD-2FA068CDBF64}" destId="{51C0BF67-A3DD-FB44-BF33-0D195F17A4CD}" srcOrd="0" destOrd="0" presId="urn:microsoft.com/office/officeart/2016/7/layout/BasicLinearProcessNumbered"/>
    <dgm:cxn modelId="{7C37DF4B-651D-FB4D-A751-7B6F4D814104}" type="presOf" srcId="{77DA775C-CB36-4918-8AFD-3E04A815A66D}" destId="{FED0E967-C267-C445-93F3-9BE5A5A6AF1E}" srcOrd="0" destOrd="0" presId="urn:microsoft.com/office/officeart/2016/7/layout/BasicLinearProcessNumbered"/>
    <dgm:cxn modelId="{91863176-D20F-4C46-9B41-BD20409EE797}" type="presOf" srcId="{C787797D-C594-4BB2-8120-AD845EA8AAB3}" destId="{5A6FC7AF-F3B0-9D43-A0E9-43DD4B9B191B}" srcOrd="0" destOrd="0" presId="urn:microsoft.com/office/officeart/2016/7/layout/BasicLinearProcessNumbered"/>
    <dgm:cxn modelId="{44DA1082-0C11-45D5-A8B8-3D6EAA1419F4}" srcId="{EFCA3DD9-C6C0-4BF6-87BD-2FA068CDBF64}" destId="{EEFFD001-E641-4210-B24E-0B71E79CFBFC}" srcOrd="0" destOrd="0" parTransId="{C8CCC2AC-50FE-4030-AEB1-4D22B2426D7C}" sibTransId="{5EE8C89E-EEF9-4005-9566-EC41A47F6BE1}"/>
    <dgm:cxn modelId="{45951AAC-4035-3448-B155-DA2526DF7EF0}" type="presOf" srcId="{77DA775C-CB36-4918-8AFD-3E04A815A66D}" destId="{A28E051B-999A-D84D-B9AE-F2CC66B04926}" srcOrd="1" destOrd="0" presId="urn:microsoft.com/office/officeart/2016/7/layout/BasicLinearProcessNumbered"/>
    <dgm:cxn modelId="{A0A481B1-497F-2D4D-B5F3-9DFD51750F4B}" type="presOf" srcId="{EEFFD001-E641-4210-B24E-0B71E79CFBFC}" destId="{7023A24B-DCC5-A140-ABDA-DFCD685B538D}" srcOrd="0" destOrd="1" presId="urn:microsoft.com/office/officeart/2016/7/layout/BasicLinearProcessNumbered"/>
    <dgm:cxn modelId="{8C0E64C6-30B5-6B4D-9DC4-3B2DBE03BB0C}" type="presOf" srcId="{E24599A6-596F-4D01-8E49-7A890A3F7C06}" destId="{9BCB2625-649B-014D-B5A1-DC7F16D75C27}" srcOrd="0" destOrd="1" presId="urn:microsoft.com/office/officeart/2016/7/layout/BasicLinearProcessNumbered"/>
    <dgm:cxn modelId="{C29D1ED2-CBD3-FE46-A2AE-997936BA406E}" type="presOf" srcId="{334F98CD-B1CB-44B9-A95F-DC8AF076BE56}" destId="{C89BA015-3525-DF4E-B50E-A62D3F944C14}" srcOrd="0" destOrd="0" presId="urn:microsoft.com/office/officeart/2016/7/layout/BasicLinearProcessNumbered"/>
    <dgm:cxn modelId="{BBB5ABD3-4C0E-7D41-92C5-4D0859336973}" type="presOf" srcId="{C92D7BA6-0EB6-4124-B1F9-A91E5D129AF4}" destId="{9A056451-30B6-8347-95C2-908767CC9E46}" srcOrd="0" destOrd="0" presId="urn:microsoft.com/office/officeart/2016/7/layout/BasicLinearProcessNumbered"/>
    <dgm:cxn modelId="{F8E8F9E5-4F91-4230-81DE-65607DD9EAF1}" srcId="{334F98CD-B1CB-44B9-A95F-DC8AF076BE56}" destId="{E24599A6-596F-4D01-8E49-7A890A3F7C06}" srcOrd="0" destOrd="0" parTransId="{47E333F5-9A4D-4D54-A6E5-3B02C7E6BF26}" sibTransId="{A7A91795-4FC4-4F5E-8651-3B58D1AD341F}"/>
    <dgm:cxn modelId="{7B7C41E6-2770-EA40-A648-11F5A16ABD0D}" type="presOf" srcId="{334F98CD-B1CB-44B9-A95F-DC8AF076BE56}" destId="{9BCB2625-649B-014D-B5A1-DC7F16D75C27}" srcOrd="1" destOrd="0" presId="urn:microsoft.com/office/officeart/2016/7/layout/BasicLinearProcessNumbered"/>
    <dgm:cxn modelId="{06A7F9FF-1B86-5647-BB2E-9812CE64036C}" type="presOf" srcId="{12905A43-B7B9-4358-878D-5EC358295B0C}" destId="{D9066C54-F054-034F-95A8-D9F50B7431C2}" srcOrd="0" destOrd="0" presId="urn:microsoft.com/office/officeart/2016/7/layout/BasicLinearProcessNumbered"/>
    <dgm:cxn modelId="{EF1E4F6D-7E27-1B4F-89F3-5C6BC22CADB1}" type="presParOf" srcId="{D9066C54-F054-034F-95A8-D9F50B7431C2}" destId="{DC0C8BB2-EC5E-1D4A-B33F-13353D5C5773}" srcOrd="0" destOrd="0" presId="urn:microsoft.com/office/officeart/2016/7/layout/BasicLinearProcessNumbered"/>
    <dgm:cxn modelId="{5F1137A6-0E2A-E04B-9206-9D05094C609A}" type="presParOf" srcId="{DC0C8BB2-EC5E-1D4A-B33F-13353D5C5773}" destId="{51C0BF67-A3DD-FB44-BF33-0D195F17A4CD}" srcOrd="0" destOrd="0" presId="urn:microsoft.com/office/officeart/2016/7/layout/BasicLinearProcessNumbered"/>
    <dgm:cxn modelId="{D73AC6DF-961D-134A-81E8-FF11B8BF1FFE}" type="presParOf" srcId="{DC0C8BB2-EC5E-1D4A-B33F-13353D5C5773}" destId="{9A056451-30B6-8347-95C2-908767CC9E46}" srcOrd="1" destOrd="0" presId="urn:microsoft.com/office/officeart/2016/7/layout/BasicLinearProcessNumbered"/>
    <dgm:cxn modelId="{E0AD5F70-3ECD-A14A-948B-5B3D7520E6AA}" type="presParOf" srcId="{DC0C8BB2-EC5E-1D4A-B33F-13353D5C5773}" destId="{DAF975BD-F728-F545-B77B-C480524EAD00}" srcOrd="2" destOrd="0" presId="urn:microsoft.com/office/officeart/2016/7/layout/BasicLinearProcessNumbered"/>
    <dgm:cxn modelId="{A9B09742-F04B-A643-9187-B8942AD758D9}" type="presParOf" srcId="{DC0C8BB2-EC5E-1D4A-B33F-13353D5C5773}" destId="{7023A24B-DCC5-A140-ABDA-DFCD685B538D}" srcOrd="3" destOrd="0" presId="urn:microsoft.com/office/officeart/2016/7/layout/BasicLinearProcessNumbered"/>
    <dgm:cxn modelId="{BFD4656D-CCA6-8C48-8FAA-06700F244DA3}" type="presParOf" srcId="{D9066C54-F054-034F-95A8-D9F50B7431C2}" destId="{0CB548C8-3140-774D-A397-7138D3975D74}" srcOrd="1" destOrd="0" presId="urn:microsoft.com/office/officeart/2016/7/layout/BasicLinearProcessNumbered"/>
    <dgm:cxn modelId="{90B125D6-C4E2-1246-97C7-8B481F14D076}" type="presParOf" srcId="{D9066C54-F054-034F-95A8-D9F50B7431C2}" destId="{8E2FEE06-B3BE-634D-9082-3601B2DD5261}" srcOrd="2" destOrd="0" presId="urn:microsoft.com/office/officeart/2016/7/layout/BasicLinearProcessNumbered"/>
    <dgm:cxn modelId="{38E04293-0E11-654E-92F3-2B2DD763A073}" type="presParOf" srcId="{8E2FEE06-B3BE-634D-9082-3601B2DD5261}" destId="{C89BA015-3525-DF4E-B50E-A62D3F944C14}" srcOrd="0" destOrd="0" presId="urn:microsoft.com/office/officeart/2016/7/layout/BasicLinearProcessNumbered"/>
    <dgm:cxn modelId="{76DCDA60-544F-1F49-BAFF-FEFE3E816788}" type="presParOf" srcId="{8E2FEE06-B3BE-634D-9082-3601B2DD5261}" destId="{BFD844DC-AAA1-964B-9F69-3A036FB4D4FC}" srcOrd="1" destOrd="0" presId="urn:microsoft.com/office/officeart/2016/7/layout/BasicLinearProcessNumbered"/>
    <dgm:cxn modelId="{92C4F91A-AA0D-FE4B-B375-8EF263FA037C}" type="presParOf" srcId="{8E2FEE06-B3BE-634D-9082-3601B2DD5261}" destId="{E36FD577-AF56-EF45-B54F-54F3A342246A}" srcOrd="2" destOrd="0" presId="urn:microsoft.com/office/officeart/2016/7/layout/BasicLinearProcessNumbered"/>
    <dgm:cxn modelId="{EC22E181-CF74-9A42-8884-4F5F9F613A89}" type="presParOf" srcId="{8E2FEE06-B3BE-634D-9082-3601B2DD5261}" destId="{9BCB2625-649B-014D-B5A1-DC7F16D75C27}" srcOrd="3" destOrd="0" presId="urn:microsoft.com/office/officeart/2016/7/layout/BasicLinearProcessNumbered"/>
    <dgm:cxn modelId="{5079DBAB-DD55-D144-A12D-BBBF7D67575B}" type="presParOf" srcId="{D9066C54-F054-034F-95A8-D9F50B7431C2}" destId="{0BB0BCAF-C83C-A04A-BE6F-B245DFCD0835}" srcOrd="3" destOrd="0" presId="urn:microsoft.com/office/officeart/2016/7/layout/BasicLinearProcessNumbered"/>
    <dgm:cxn modelId="{5D8F5117-BDBE-1349-8459-AAC76DC2BB71}" type="presParOf" srcId="{D9066C54-F054-034F-95A8-D9F50B7431C2}" destId="{BC894F5A-1E69-554E-B16C-5C9EB7F3481B}" srcOrd="4" destOrd="0" presId="urn:microsoft.com/office/officeart/2016/7/layout/BasicLinearProcessNumbered"/>
    <dgm:cxn modelId="{4C6E1637-C578-AE41-85C2-8D20EF09CCB5}" type="presParOf" srcId="{BC894F5A-1E69-554E-B16C-5C9EB7F3481B}" destId="{FED0E967-C267-C445-93F3-9BE5A5A6AF1E}" srcOrd="0" destOrd="0" presId="urn:microsoft.com/office/officeart/2016/7/layout/BasicLinearProcessNumbered"/>
    <dgm:cxn modelId="{5D552943-3625-004E-9881-5496818B5899}" type="presParOf" srcId="{BC894F5A-1E69-554E-B16C-5C9EB7F3481B}" destId="{5A6FC7AF-F3B0-9D43-A0E9-43DD4B9B191B}" srcOrd="1" destOrd="0" presId="urn:microsoft.com/office/officeart/2016/7/layout/BasicLinearProcessNumbered"/>
    <dgm:cxn modelId="{19691A3C-2EAE-9E49-84F1-6C6D58E194F1}" type="presParOf" srcId="{BC894F5A-1E69-554E-B16C-5C9EB7F3481B}" destId="{25FD9986-E07B-F64C-8D17-B05607FE1C88}" srcOrd="2" destOrd="0" presId="urn:microsoft.com/office/officeart/2016/7/layout/BasicLinearProcessNumbered"/>
    <dgm:cxn modelId="{CD7D3D7F-B227-5343-9BAD-9D71D01BCE59}" type="presParOf" srcId="{BC894F5A-1E69-554E-B16C-5C9EB7F3481B}" destId="{A28E051B-999A-D84D-B9AE-F2CC66B0492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D0F3-7FC4-46BF-BE4A-8D217FC73D6F}">
      <dsp:nvSpPr>
        <dsp:cNvPr id="0" name=""/>
        <dsp:cNvSpPr/>
      </dsp:nvSpPr>
      <dsp:spPr>
        <a:xfrm>
          <a:off x="1036637" y="1700"/>
          <a:ext cx="4146550" cy="8806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Only use your @stu.sd72.bc.ca for educational, school related activities.</a:t>
          </a:r>
        </a:p>
      </dsp:txBody>
      <dsp:txXfrm>
        <a:off x="1036637" y="1700"/>
        <a:ext cx="4146550" cy="880666"/>
      </dsp:txXfrm>
    </dsp:sp>
    <dsp:sp modelId="{B028AB08-1480-4EFE-AEE3-FE086A683AFB}">
      <dsp:nvSpPr>
        <dsp:cNvPr id="0" name=""/>
        <dsp:cNvSpPr/>
      </dsp:nvSpPr>
      <dsp:spPr>
        <a:xfrm>
          <a:off x="0" y="1700"/>
          <a:ext cx="1036637" cy="88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</a:t>
          </a:r>
        </a:p>
      </dsp:txBody>
      <dsp:txXfrm>
        <a:off x="0" y="1700"/>
        <a:ext cx="1036637" cy="880666"/>
      </dsp:txXfrm>
    </dsp:sp>
    <dsp:sp modelId="{3CE1D63E-6B53-4B5E-AA1E-061C6ECF1B89}">
      <dsp:nvSpPr>
        <dsp:cNvPr id="0" name=""/>
        <dsp:cNvSpPr/>
      </dsp:nvSpPr>
      <dsp:spPr>
        <a:xfrm>
          <a:off x="1036637" y="935207"/>
          <a:ext cx="4146550" cy="880666"/>
        </a:xfrm>
        <a:prstGeom prst="rect">
          <a:avLst/>
        </a:prstGeom>
        <a:solidFill>
          <a:schemeClr val="accent4">
            <a:hueOff val="1480403"/>
            <a:satOff val="-11632"/>
            <a:lumOff val="-3203"/>
            <a:alphaOff val="0"/>
          </a:schemeClr>
        </a:solidFill>
        <a:ln w="12700" cap="flat" cmpd="sng" algn="ctr">
          <a:solidFill>
            <a:schemeClr val="accent4">
              <a:hueOff val="1480403"/>
              <a:satOff val="-11632"/>
              <a:lumOff val="-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Abide by the School District #72 Technology and Acceptable Use Guideline</a:t>
          </a:r>
        </a:p>
      </dsp:txBody>
      <dsp:txXfrm>
        <a:off x="1036637" y="935207"/>
        <a:ext cx="4146550" cy="880666"/>
      </dsp:txXfrm>
    </dsp:sp>
    <dsp:sp modelId="{1053F826-DF39-411B-BF9C-0592AEB618DF}">
      <dsp:nvSpPr>
        <dsp:cNvPr id="0" name=""/>
        <dsp:cNvSpPr/>
      </dsp:nvSpPr>
      <dsp:spPr>
        <a:xfrm>
          <a:off x="0" y="935207"/>
          <a:ext cx="1036637" cy="88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80403"/>
              <a:satOff val="-11632"/>
              <a:lumOff val="-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Abide</a:t>
          </a:r>
        </a:p>
      </dsp:txBody>
      <dsp:txXfrm>
        <a:off x="0" y="935207"/>
        <a:ext cx="1036637" cy="880666"/>
      </dsp:txXfrm>
    </dsp:sp>
    <dsp:sp modelId="{5FDDE375-9052-44CA-95A2-4387DE022543}">
      <dsp:nvSpPr>
        <dsp:cNvPr id="0" name=""/>
        <dsp:cNvSpPr/>
      </dsp:nvSpPr>
      <dsp:spPr>
        <a:xfrm>
          <a:off x="1036637" y="1868714"/>
          <a:ext cx="4146550" cy="880666"/>
        </a:xfrm>
        <a:prstGeom prst="rect">
          <a:avLst/>
        </a:prstGeom>
        <a:solidFill>
          <a:schemeClr val="accent4">
            <a:hueOff val="2960807"/>
            <a:satOff val="-23263"/>
            <a:lumOff val="-6405"/>
            <a:alphaOff val="0"/>
          </a:schemeClr>
        </a:solidFill>
        <a:ln w="12700" cap="flat" cmpd="sng" algn="ctr">
          <a:solidFill>
            <a:schemeClr val="accent4">
              <a:hueOff val="2960807"/>
              <a:satOff val="-23263"/>
              <a:lumOff val="-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Report any inappropriate </a:t>
          </a:r>
          <a:r>
            <a:rPr lang="en-US" sz="1600" kern="1200" dirty="0" err="1">
              <a:solidFill>
                <a:schemeClr val="bg1"/>
              </a:solidFill>
            </a:rPr>
            <a:t>behaviour</a:t>
          </a:r>
          <a:r>
            <a:rPr lang="en-US" sz="1600" kern="1200" dirty="0">
              <a:solidFill>
                <a:schemeClr val="bg1"/>
              </a:solidFill>
            </a:rPr>
            <a:t> immediately to a teacher, counsellor, or administrator.</a:t>
          </a:r>
        </a:p>
      </dsp:txBody>
      <dsp:txXfrm>
        <a:off x="1036637" y="1868714"/>
        <a:ext cx="4146550" cy="880666"/>
      </dsp:txXfrm>
    </dsp:sp>
    <dsp:sp modelId="{C0D2C520-20C9-40E0-8108-2AA8FD2983AE}">
      <dsp:nvSpPr>
        <dsp:cNvPr id="0" name=""/>
        <dsp:cNvSpPr/>
      </dsp:nvSpPr>
      <dsp:spPr>
        <a:xfrm>
          <a:off x="0" y="1868714"/>
          <a:ext cx="1036637" cy="88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960807"/>
              <a:satOff val="-23263"/>
              <a:lumOff val="-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0" y="1868714"/>
        <a:ext cx="1036637" cy="880666"/>
      </dsp:txXfrm>
    </dsp:sp>
    <dsp:sp modelId="{606C68F7-D1D9-446E-8B18-3EBE5132C4CE}">
      <dsp:nvSpPr>
        <dsp:cNvPr id="0" name=""/>
        <dsp:cNvSpPr/>
      </dsp:nvSpPr>
      <dsp:spPr>
        <a:xfrm>
          <a:off x="1036637" y="2802220"/>
          <a:ext cx="4146550" cy="880666"/>
        </a:xfrm>
        <a:prstGeom prst="rect">
          <a:avLst/>
        </a:prstGeom>
        <a:solidFill>
          <a:schemeClr val="accent4">
            <a:hueOff val="4441210"/>
            <a:satOff val="-34895"/>
            <a:lumOff val="-9608"/>
            <a:alphaOff val="0"/>
          </a:schemeClr>
        </a:solidFill>
        <a:ln w="12700" cap="flat" cmpd="sng" algn="ctr">
          <a:solidFill>
            <a:schemeClr val="accent4">
              <a:hueOff val="4441210"/>
              <a:satOff val="-34895"/>
              <a:lumOff val="-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Surrender account details to an administrator upon request.</a:t>
          </a:r>
        </a:p>
      </dsp:txBody>
      <dsp:txXfrm>
        <a:off x="1036637" y="2802220"/>
        <a:ext cx="4146550" cy="880666"/>
      </dsp:txXfrm>
    </dsp:sp>
    <dsp:sp modelId="{2D0E4C32-3792-466D-A926-E8E1ACD4819C}">
      <dsp:nvSpPr>
        <dsp:cNvPr id="0" name=""/>
        <dsp:cNvSpPr/>
      </dsp:nvSpPr>
      <dsp:spPr>
        <a:xfrm>
          <a:off x="0" y="2802220"/>
          <a:ext cx="1036637" cy="88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41210"/>
              <a:satOff val="-34895"/>
              <a:lumOff val="-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Surrender</a:t>
          </a:r>
        </a:p>
      </dsp:txBody>
      <dsp:txXfrm>
        <a:off x="0" y="2802220"/>
        <a:ext cx="1036637" cy="88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09546-F84E-4EC4-AFC0-15B483F4BC4A}">
      <dsp:nvSpPr>
        <dsp:cNvPr id="0" name=""/>
        <dsp:cNvSpPr/>
      </dsp:nvSpPr>
      <dsp:spPr>
        <a:xfrm>
          <a:off x="1036637" y="1700"/>
          <a:ext cx="4146550" cy="8806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Post or volunteer any private or personal information online.</a:t>
          </a:r>
        </a:p>
      </dsp:txBody>
      <dsp:txXfrm>
        <a:off x="1036637" y="1700"/>
        <a:ext cx="4146550" cy="880666"/>
      </dsp:txXfrm>
    </dsp:sp>
    <dsp:sp modelId="{F870DA86-CEC6-462E-81D2-2E9082B90884}">
      <dsp:nvSpPr>
        <dsp:cNvPr id="0" name=""/>
        <dsp:cNvSpPr/>
      </dsp:nvSpPr>
      <dsp:spPr>
        <a:xfrm>
          <a:off x="0" y="1700"/>
          <a:ext cx="1036637" cy="8806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Post or volunteer</a:t>
          </a:r>
        </a:p>
      </dsp:txBody>
      <dsp:txXfrm>
        <a:off x="0" y="1700"/>
        <a:ext cx="1036637" cy="880666"/>
      </dsp:txXfrm>
    </dsp:sp>
    <dsp:sp modelId="{ADEDCA20-FA7C-4CF1-B6E4-4A0FB7F35E90}">
      <dsp:nvSpPr>
        <dsp:cNvPr id="0" name=""/>
        <dsp:cNvSpPr/>
      </dsp:nvSpPr>
      <dsp:spPr>
        <a:xfrm>
          <a:off x="1036637" y="935207"/>
          <a:ext cx="4146550" cy="880666"/>
        </a:xfrm>
        <a:prstGeom prst="rect">
          <a:avLst/>
        </a:prstGeom>
        <a:solidFill>
          <a:schemeClr val="accent4">
            <a:tint val="40000"/>
            <a:alpha val="90000"/>
            <a:hueOff val="1601287"/>
            <a:satOff val="-13250"/>
            <a:lumOff val="-10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601287"/>
              <a:satOff val="-13250"/>
              <a:lumOff val="-1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 in any illegal or inappropriate activity online. </a:t>
          </a:r>
        </a:p>
      </dsp:txBody>
      <dsp:txXfrm>
        <a:off x="1036637" y="935207"/>
        <a:ext cx="4146550" cy="880666"/>
      </dsp:txXfrm>
    </dsp:sp>
    <dsp:sp modelId="{D6A8EBA4-9E87-4E86-8BD4-C49063BDDC57}">
      <dsp:nvSpPr>
        <dsp:cNvPr id="0" name=""/>
        <dsp:cNvSpPr/>
      </dsp:nvSpPr>
      <dsp:spPr>
        <a:xfrm>
          <a:off x="0" y="935207"/>
          <a:ext cx="1036637" cy="880666"/>
        </a:xfrm>
        <a:prstGeom prst="rect">
          <a:avLst/>
        </a:prstGeom>
        <a:solidFill>
          <a:schemeClr val="accent4">
            <a:hueOff val="1480403"/>
            <a:satOff val="-11632"/>
            <a:lumOff val="-3203"/>
            <a:alphaOff val="0"/>
          </a:schemeClr>
        </a:solidFill>
        <a:ln w="12700" cap="flat" cmpd="sng" algn="ctr">
          <a:solidFill>
            <a:schemeClr val="accent4">
              <a:hueOff val="1480403"/>
              <a:satOff val="-11632"/>
              <a:lumOff val="-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Engage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0" y="935207"/>
        <a:ext cx="1036637" cy="880666"/>
      </dsp:txXfrm>
    </dsp:sp>
    <dsp:sp modelId="{AFCA453B-B3C8-4E38-87FB-70F26F7098C6}">
      <dsp:nvSpPr>
        <dsp:cNvPr id="0" name=""/>
        <dsp:cNvSpPr/>
      </dsp:nvSpPr>
      <dsp:spPr>
        <a:xfrm>
          <a:off x="1036637" y="1868714"/>
          <a:ext cx="4146550" cy="880666"/>
        </a:xfrm>
        <a:prstGeom prst="rect">
          <a:avLst/>
        </a:prstGeom>
        <a:solidFill>
          <a:schemeClr val="accent4">
            <a:tint val="40000"/>
            <a:alpha val="90000"/>
            <a:hueOff val="3202575"/>
            <a:satOff val="-26499"/>
            <a:lumOff val="-205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202575"/>
              <a:satOff val="-26499"/>
              <a:lumOff val="-20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Bully or pressure others to engage or do something they do not feel comfortable</a:t>
          </a:r>
        </a:p>
      </dsp:txBody>
      <dsp:txXfrm>
        <a:off x="1036637" y="1868714"/>
        <a:ext cx="4146550" cy="880666"/>
      </dsp:txXfrm>
    </dsp:sp>
    <dsp:sp modelId="{636355BB-4022-4E30-831D-0C704A16CAEE}">
      <dsp:nvSpPr>
        <dsp:cNvPr id="0" name=""/>
        <dsp:cNvSpPr/>
      </dsp:nvSpPr>
      <dsp:spPr>
        <a:xfrm>
          <a:off x="0" y="1868714"/>
          <a:ext cx="1036637" cy="880666"/>
        </a:xfrm>
        <a:prstGeom prst="rect">
          <a:avLst/>
        </a:prstGeom>
        <a:solidFill>
          <a:schemeClr val="accent4">
            <a:hueOff val="2960807"/>
            <a:satOff val="-23263"/>
            <a:lumOff val="-6405"/>
            <a:alphaOff val="0"/>
          </a:schemeClr>
        </a:solidFill>
        <a:ln w="12700" cap="flat" cmpd="sng" algn="ctr">
          <a:solidFill>
            <a:schemeClr val="accent4">
              <a:hueOff val="2960807"/>
              <a:satOff val="-23263"/>
              <a:lumOff val="-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Bully or pressure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0" y="1868714"/>
        <a:ext cx="1036637" cy="880666"/>
      </dsp:txXfrm>
    </dsp:sp>
    <dsp:sp modelId="{33E10258-620D-4850-BDEC-6DC7000C2188}">
      <dsp:nvSpPr>
        <dsp:cNvPr id="0" name=""/>
        <dsp:cNvSpPr/>
      </dsp:nvSpPr>
      <dsp:spPr>
        <a:xfrm>
          <a:off x="1036637" y="2803921"/>
          <a:ext cx="4146550" cy="880666"/>
        </a:xfrm>
        <a:prstGeom prst="rect">
          <a:avLst/>
        </a:prstGeom>
        <a:solidFill>
          <a:schemeClr val="accent4">
            <a:tint val="40000"/>
            <a:alpha val="90000"/>
            <a:hueOff val="4803862"/>
            <a:satOff val="-39749"/>
            <a:lumOff val="-308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803862"/>
              <a:satOff val="-39749"/>
              <a:lumOff val="-30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55" tIns="223689" rIns="80455" bIns="22368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Give account information to any other person, including  close friends.</a:t>
          </a:r>
        </a:p>
      </dsp:txBody>
      <dsp:txXfrm>
        <a:off x="1036637" y="2803921"/>
        <a:ext cx="4146550" cy="880666"/>
      </dsp:txXfrm>
    </dsp:sp>
    <dsp:sp modelId="{0641F1EC-D2C7-4AFB-9404-E05924E75957}">
      <dsp:nvSpPr>
        <dsp:cNvPr id="0" name=""/>
        <dsp:cNvSpPr/>
      </dsp:nvSpPr>
      <dsp:spPr>
        <a:xfrm>
          <a:off x="0" y="2802220"/>
          <a:ext cx="1036637" cy="880666"/>
        </a:xfrm>
        <a:prstGeom prst="rect">
          <a:avLst/>
        </a:prstGeom>
        <a:solidFill>
          <a:schemeClr val="accent4">
            <a:hueOff val="4441210"/>
            <a:satOff val="-34895"/>
            <a:lumOff val="-9608"/>
            <a:alphaOff val="0"/>
          </a:schemeClr>
        </a:solidFill>
        <a:ln w="12700" cap="flat" cmpd="sng" algn="ctr">
          <a:solidFill>
            <a:schemeClr val="accent4">
              <a:hueOff val="4441210"/>
              <a:satOff val="-34895"/>
              <a:lumOff val="-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5" tIns="86990" rIns="54855" bIns="869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Give</a:t>
          </a:r>
        </a:p>
      </dsp:txBody>
      <dsp:txXfrm>
        <a:off x="0" y="2802220"/>
        <a:ext cx="1036637" cy="880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0BF67-A3DD-FB44-BF33-0D195F17A4CD}">
      <dsp:nvSpPr>
        <dsp:cNvPr id="0" name=""/>
        <dsp:cNvSpPr/>
      </dsp:nvSpPr>
      <dsp:spPr>
        <a:xfrm>
          <a:off x="0" y="250612"/>
          <a:ext cx="3407833" cy="47709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88" tIns="330200" rIns="26568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Acknowledge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Acknowledge that any information, including your first and last name, stored on servers located in the US is subject to the data laws of that country.</a:t>
          </a:r>
        </a:p>
      </dsp:txBody>
      <dsp:txXfrm>
        <a:off x="0" y="2063579"/>
        <a:ext cx="3407833" cy="2862579"/>
      </dsp:txXfrm>
    </dsp:sp>
    <dsp:sp modelId="{9A056451-30B6-8347-95C2-908767CC9E46}">
      <dsp:nvSpPr>
        <dsp:cNvPr id="0" name=""/>
        <dsp:cNvSpPr/>
      </dsp:nvSpPr>
      <dsp:spPr>
        <a:xfrm>
          <a:off x="988271" y="368455"/>
          <a:ext cx="1431289" cy="1431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89" tIns="12700" rIns="11158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01</a:t>
          </a:r>
        </a:p>
      </dsp:txBody>
      <dsp:txXfrm>
        <a:off x="1197878" y="578062"/>
        <a:ext cx="1012075" cy="1012075"/>
      </dsp:txXfrm>
    </dsp:sp>
    <dsp:sp modelId="{DAF975BD-F728-F545-B77B-C480524EAD00}">
      <dsp:nvSpPr>
        <dsp:cNvPr id="0" name=""/>
        <dsp:cNvSpPr/>
      </dsp:nvSpPr>
      <dsp:spPr>
        <a:xfrm>
          <a:off x="0" y="5021506"/>
          <a:ext cx="3407833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BA015-3525-DF4E-B50E-A62D3F944C14}">
      <dsp:nvSpPr>
        <dsp:cNvPr id="0" name=""/>
        <dsp:cNvSpPr/>
      </dsp:nvSpPr>
      <dsp:spPr>
        <a:xfrm>
          <a:off x="3748616" y="250612"/>
          <a:ext cx="3407833" cy="47709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88" tIns="330200" rIns="26568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Abide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Agree to abide by the SD #72 Technology and AU Guideline, and will not engage in cyberbullying, or inappropriate/illegal activity online.</a:t>
          </a:r>
        </a:p>
      </dsp:txBody>
      <dsp:txXfrm>
        <a:off x="3748616" y="2063579"/>
        <a:ext cx="3407833" cy="2862579"/>
      </dsp:txXfrm>
    </dsp:sp>
    <dsp:sp modelId="{BFD844DC-AAA1-964B-9F69-3A036FB4D4FC}">
      <dsp:nvSpPr>
        <dsp:cNvPr id="0" name=""/>
        <dsp:cNvSpPr/>
      </dsp:nvSpPr>
      <dsp:spPr>
        <a:xfrm>
          <a:off x="4734769" y="382610"/>
          <a:ext cx="1431289" cy="14312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89" tIns="12700" rIns="11158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02</a:t>
          </a:r>
        </a:p>
      </dsp:txBody>
      <dsp:txXfrm>
        <a:off x="4944376" y="592217"/>
        <a:ext cx="1012075" cy="1012075"/>
      </dsp:txXfrm>
    </dsp:sp>
    <dsp:sp modelId="{E36FD577-AF56-EF45-B54F-54F3A342246A}">
      <dsp:nvSpPr>
        <dsp:cNvPr id="0" name=""/>
        <dsp:cNvSpPr/>
      </dsp:nvSpPr>
      <dsp:spPr>
        <a:xfrm>
          <a:off x="3748616" y="5021506"/>
          <a:ext cx="3407833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0E967-C267-C445-93F3-9BE5A5A6AF1E}">
      <dsp:nvSpPr>
        <dsp:cNvPr id="0" name=""/>
        <dsp:cNvSpPr/>
      </dsp:nvSpPr>
      <dsp:spPr>
        <a:xfrm>
          <a:off x="7497232" y="250612"/>
          <a:ext cx="3407833" cy="47709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88" tIns="330200" rIns="26568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Agree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Agree to immediately report any inappropriate or illegal activity to a teacher, counsellor, or administrator. </a:t>
          </a:r>
        </a:p>
      </dsp:txBody>
      <dsp:txXfrm>
        <a:off x="7497232" y="2063579"/>
        <a:ext cx="3407833" cy="2862579"/>
      </dsp:txXfrm>
    </dsp:sp>
    <dsp:sp modelId="{5A6FC7AF-F3B0-9D43-A0E9-43DD4B9B191B}">
      <dsp:nvSpPr>
        <dsp:cNvPr id="0" name=""/>
        <dsp:cNvSpPr/>
      </dsp:nvSpPr>
      <dsp:spPr>
        <a:xfrm>
          <a:off x="8483872" y="380177"/>
          <a:ext cx="1431289" cy="14312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89" tIns="12700" rIns="11158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03</a:t>
          </a:r>
        </a:p>
      </dsp:txBody>
      <dsp:txXfrm>
        <a:off x="8693479" y="589784"/>
        <a:ext cx="1012075" cy="1012075"/>
      </dsp:txXfrm>
    </dsp:sp>
    <dsp:sp modelId="{25FD9986-E07B-F64C-8D17-B05607FE1C88}">
      <dsp:nvSpPr>
        <dsp:cNvPr id="0" name=""/>
        <dsp:cNvSpPr/>
      </dsp:nvSpPr>
      <dsp:spPr>
        <a:xfrm>
          <a:off x="7497232" y="5021506"/>
          <a:ext cx="3407833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1745-3A16-F047-AC40-3E70D1762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3370C-96B3-1045-869A-FB5BEB36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80A07-4C16-A046-BAB0-5351022E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B8682-0DF5-9E4D-9302-33EC5CE2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CEB1-0DC8-7442-B1C1-3465C42E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1B22-CA6D-BF44-89FC-ACD5E729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29AA9-705C-BC47-B5EC-8D7062D01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5A7CB-1E9E-4F40-95C5-655995C3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7D3CD-1F65-6947-9750-103729B8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987F-B811-464E-947F-9EC7F4D1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6994D-9B2D-A341-B783-5BE505139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41186-597F-0A4F-BB59-E62973359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291D8-3ECF-B14D-AF8C-D6C2F79A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49836-BCB8-E441-B285-78DDFE39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4063E-447A-B64C-A159-CB9BEAF9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0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76BB-E6CC-6740-8017-F62DF555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927B0-D467-3C48-98C1-32D50F68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C39A-C167-B448-BA50-930E801D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4B8CC-E9A5-C04E-A037-D9D399F0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4F4A4-12B3-F54D-B87A-D5C373E7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469F-09B8-C542-B05A-54AE3261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FBDA-3495-E94E-887E-4CD538811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2955-BE43-3046-8D51-4DC69FA8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B548-0E40-7948-9533-17EF0B4E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48F5A-EAE3-7D4E-B906-834A2716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3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FB59-2995-1A43-A584-A46D271B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4071-F35D-2945-A786-3500E3864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16549-86A6-2C4B-9A70-2E09C4D13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70452-04A7-6C4D-8A99-BA49ABA3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397F4-D286-A54E-BDB0-A9F4A981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9A5A7-05A6-B945-B4E7-55CBE086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8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8622-A578-0E49-A280-46DB1791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FB4C-D554-2947-9B77-8DB5B5F4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DAB6A-E46C-BE42-A2A0-59CA43CA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27548-1E26-E848-BF60-761711224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B231A-BFE9-0A4F-9C46-6D4B7D12D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C6F5F-78F4-3443-8B3B-0237C990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F4293-5E46-D844-B5CC-A77AFEAB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69699-CB31-094B-A2E0-3AC053CF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3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2B-23C7-0A4C-A9A9-0E1FB7CF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DDEAC-A6B2-AB4A-95A1-FE62A5BC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5CF6E-F715-D644-A533-CF2887E9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8EE60-5670-E84A-A0CF-CF26A611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B2B91-A1A8-374D-B429-E838436B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5A9E3-88CD-F249-BBC7-2054D6B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92092-03BC-1F45-8E9C-D3934B91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1552-A03C-B746-BA86-4654A925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2682-03B6-434A-B81B-2B6D2F20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B54C-4B2D-7F4D-9A55-78195A0B2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4B80D-66CC-EE4F-A869-A23E712D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77DEC-BFD7-C24E-A7F4-36F4B251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8D22F-CF04-9D42-8923-E06665A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8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EEDD-FE06-614F-90D1-CA626664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86ED6-7364-9243-9EEC-5D2813291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E8757-1374-DC4D-A102-59494FC3D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7E81F-61F5-094A-A013-81585EC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4E728-87E6-BF48-B6D0-3F7CFA8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DB17B-A55B-8D4C-ABE2-17F6E30B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8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2EAA-CD15-BF4C-8507-4D0BC17D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8B18-579D-D640-A453-8B8292F67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2647-8865-DE4D-B0C3-B691FE6AF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0DCA5-FA98-B446-A57A-431590D4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4720-BA36-A946-8121-5D7C8C79D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64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09EB4-1947-EC46-9EB0-6EF04031F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"/>
              <a:t>FIPPA and you!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FED82-1CB4-B242-A2C0-24A273714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" dirty="0"/>
              <a:t>Freedom of Information and Protection of Privacy Act</a:t>
            </a:r>
            <a:endParaRPr lang="en"/>
          </a:p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82647-84C0-4C6B-A453-BD6300EA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2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2DCEB-389E-4C85-BD69-C59A67AC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A74988-9DDD-4EAF-BCF3-F67E4A16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" sz="3600" dirty="0"/>
              <a:t>By providing INFORMED CONSENT you . . .</a:t>
            </a:r>
            <a:endParaRPr lang="en-US" sz="3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E78441-AD27-4949-A305-CDE457964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71179"/>
              </p:ext>
            </p:extLst>
          </p:nvPr>
        </p:nvGraphicFramePr>
        <p:xfrm>
          <a:off x="643467" y="1346886"/>
          <a:ext cx="10905066" cy="527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4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8FB9-CB88-48A0-8893-6B45C656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11" y="9211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. . . will not volunteer any private or personal information (other than first and last name) about </a:t>
            </a:r>
          </a:p>
          <a:p>
            <a:pPr lvl="1">
              <a:spcBef>
                <a:spcPts val="0"/>
              </a:spcBef>
            </a:pPr>
            <a:r>
              <a:rPr lang="en" dirty="0"/>
              <a:t>yourself</a:t>
            </a:r>
          </a:p>
          <a:p>
            <a:pPr lvl="1">
              <a:spcBef>
                <a:spcPts val="0"/>
              </a:spcBef>
            </a:pPr>
            <a:r>
              <a:rPr lang="en" dirty="0"/>
              <a:t>other students</a:t>
            </a:r>
          </a:p>
          <a:p>
            <a:pPr lvl="1">
              <a:spcBef>
                <a:spcPts val="0"/>
              </a:spcBef>
            </a:pPr>
            <a:r>
              <a:rPr lang="en" dirty="0"/>
              <a:t>anyone else </a:t>
            </a:r>
          </a:p>
          <a:p>
            <a:pPr marL="0" indent="0">
              <a:buNone/>
            </a:pPr>
            <a:r>
              <a:rPr lang="en" dirty="0"/>
              <a:t>on any of the online tools you will be accessing with your SD72 Microsoft Account </a:t>
            </a:r>
            <a:r>
              <a:rPr lang="en" i="1" dirty="0"/>
              <a:t>(@stu.sd72.bc.ca).</a:t>
            </a:r>
            <a:endParaRPr lang="en-US" i="1" dirty="0"/>
          </a:p>
        </p:txBody>
      </p:sp>
      <p:pic>
        <p:nvPicPr>
          <p:cNvPr id="7" name="Picture 6" descr="A roll of toilet paper&#10;&#10;Description automatically generated">
            <a:extLst>
              <a:ext uri="{FF2B5EF4-FFF2-40B4-BE49-F238E27FC236}">
                <a16:creationId xmlns:a16="http://schemas.microsoft.com/office/drawing/2014/main" id="{8E0C6962-1ACD-E341-8C11-F9F313649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51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0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CA0A3-04FF-B84D-856E-53AA7265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FIPPA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teachers and students . . 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4399-BB86-6449-8C0A-07B4A1BD1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The </a:t>
            </a:r>
            <a:r>
              <a:rPr lang="en-US" b="1" dirty="0"/>
              <a:t>Freedom of Information </a:t>
            </a:r>
            <a:r>
              <a:rPr lang="en-US" dirty="0"/>
              <a:t>and </a:t>
            </a:r>
            <a:r>
              <a:rPr lang="en-US" b="1" dirty="0"/>
              <a:t>Protection of Privacy Act (FIPPA) </a:t>
            </a:r>
            <a:r>
              <a:rPr lang="en-US" dirty="0"/>
              <a:t>in BC protects everyone's </a:t>
            </a:r>
            <a:r>
              <a:rPr lang="en-US" i="1" dirty="0"/>
              <a:t>personal identity </a:t>
            </a:r>
            <a:r>
              <a:rPr lang="en-US" dirty="0"/>
              <a:t>and </a:t>
            </a:r>
            <a:r>
              <a:rPr lang="en-US" i="1" dirty="0"/>
              <a:t>information</a:t>
            </a:r>
            <a:r>
              <a:rPr lang="en-US" dirty="0"/>
              <a:t>.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It </a:t>
            </a:r>
            <a:r>
              <a:rPr lang="en-US" i="1" dirty="0"/>
              <a:t>prevents </a:t>
            </a:r>
            <a:r>
              <a:rPr lang="en-US" dirty="0"/>
              <a:t>organizations and institutions from </a:t>
            </a:r>
            <a:r>
              <a:rPr lang="en-US" i="1" dirty="0"/>
              <a:t>selling</a:t>
            </a:r>
            <a:r>
              <a:rPr lang="en-US" dirty="0"/>
              <a:t> it to marketing firms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It also </a:t>
            </a:r>
            <a:r>
              <a:rPr lang="en-US" i="1" dirty="0"/>
              <a:t>protects</a:t>
            </a:r>
            <a:r>
              <a:rPr lang="en-US" dirty="0"/>
              <a:t> your </a:t>
            </a:r>
            <a:r>
              <a:rPr lang="en-US" i="1" dirty="0"/>
              <a:t>privacy</a:t>
            </a:r>
            <a:r>
              <a:rPr lang="en-US" dirty="0"/>
              <a:t> from scammers and criminals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2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CA0A3-04FF-B84D-856E-53AA7265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By Law...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4399-BB86-6449-8C0A-07B4A1BD1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6672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We have an obligation to </a:t>
            </a:r>
            <a:r>
              <a:rPr lang="en-US" i="1" dirty="0"/>
              <a:t>protect your privacy</a:t>
            </a:r>
            <a:r>
              <a:rPr lang="en-US" dirty="0"/>
              <a:t>.</a:t>
            </a:r>
          </a:p>
          <a:p>
            <a:r>
              <a:rPr lang="en-US" dirty="0"/>
              <a:t>If we want to publish your work on the internet (or ask you to do so), we must obtain </a:t>
            </a:r>
            <a:r>
              <a:rPr lang="en-US" i="1" dirty="0"/>
              <a:t>written ‘informed’ consent</a:t>
            </a:r>
            <a:r>
              <a:rPr lang="en-US" dirty="0"/>
              <a:t> first.</a:t>
            </a:r>
          </a:p>
          <a:p>
            <a:r>
              <a:rPr lang="en-US" dirty="0"/>
              <a:t>We </a:t>
            </a:r>
            <a:r>
              <a:rPr lang="en-US" i="1" dirty="0"/>
              <a:t>cannot store </a:t>
            </a:r>
            <a:r>
              <a:rPr lang="en-US" dirty="0"/>
              <a:t>any of your </a:t>
            </a:r>
            <a:r>
              <a:rPr lang="en-US" i="1" dirty="0"/>
              <a:t>personal information </a:t>
            </a:r>
            <a:r>
              <a:rPr lang="en-US" dirty="0"/>
              <a:t>on </a:t>
            </a:r>
            <a:r>
              <a:rPr lang="en-US" i="1" dirty="0"/>
              <a:t>servers</a:t>
            </a:r>
            <a:r>
              <a:rPr lang="en-US" dirty="0"/>
              <a:t> that are located </a:t>
            </a:r>
            <a:r>
              <a:rPr lang="en-US" i="1" dirty="0"/>
              <a:t>outside of Canada </a:t>
            </a:r>
            <a:r>
              <a:rPr lang="en-US" dirty="0"/>
              <a:t>without prior written consent.</a:t>
            </a:r>
          </a:p>
          <a:p>
            <a:endParaRPr lang="en-US" sz="2600" dirty="0"/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BFF35F3-0483-7548-A10B-212BE99AA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7" r="20922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33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C504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7217-1C92-B645-9533-E85F5AAA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All of these are on foreign servers</a:t>
            </a:r>
          </a:p>
        </p:txBody>
      </p:sp>
      <p:pic>
        <p:nvPicPr>
          <p:cNvPr id="12" name="Picture 11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EA9AC855-4FA0-3B4A-A9A0-C09B18077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99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C6551-93BC-A94E-8223-E8F530EDC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Mostly in the US</a:t>
            </a:r>
          </a:p>
          <a:p>
            <a:pPr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4000" dirty="0">
                <a:solidFill>
                  <a:srgbClr val="FFFFFF"/>
                </a:solidFill>
              </a:rPr>
              <a:t>...there are many more!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6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E3FBB-857B-314C-9826-6C661301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79" y="385471"/>
            <a:ext cx="658653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cap="all" spc="1500" dirty="0">
                <a:solidFill>
                  <a:schemeClr val="bg1"/>
                </a:solidFill>
              </a:rPr>
              <a:t>What is the big deal about </a:t>
            </a:r>
            <a:r>
              <a:rPr lang="en-US" sz="3300" b="1" cap="all" spc="1500" dirty="0" err="1">
                <a:solidFill>
                  <a:schemeClr val="bg1"/>
                </a:solidFill>
              </a:rPr>
              <a:t>foreignservers</a:t>
            </a:r>
            <a:r>
              <a:rPr lang="en-US" sz="3300" b="1" cap="all" spc="15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3447A-BC67-4D4E-B783-724EBD8A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598" y="2773072"/>
            <a:ext cx="6225262" cy="3251484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3F3F3"/>
              </a:buClr>
              <a:buSzPct val="100000"/>
            </a:pPr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i="1" dirty="0">
                <a:solidFill>
                  <a:schemeClr val="bg1"/>
                </a:solidFill>
              </a:rPr>
              <a:t>storing</a:t>
            </a:r>
            <a:r>
              <a:rPr lang="en-US" sz="2800" dirty="0">
                <a:solidFill>
                  <a:schemeClr val="bg1"/>
                </a:solidFill>
              </a:rPr>
              <a:t> files/images/personal </a:t>
            </a:r>
            <a:r>
              <a:rPr lang="en-US" sz="2800" i="1" dirty="0">
                <a:solidFill>
                  <a:schemeClr val="bg1"/>
                </a:solidFill>
              </a:rPr>
              <a:t>information</a:t>
            </a:r>
            <a:r>
              <a:rPr lang="en-US" sz="2800" dirty="0">
                <a:solidFill>
                  <a:schemeClr val="bg1"/>
                </a:solidFill>
              </a:rPr>
              <a:t> on </a:t>
            </a:r>
            <a:r>
              <a:rPr lang="en-US" sz="2800" i="1" dirty="0">
                <a:solidFill>
                  <a:schemeClr val="bg1"/>
                </a:solidFill>
              </a:rPr>
              <a:t>foreign servers</a:t>
            </a:r>
            <a:r>
              <a:rPr lang="en-US" sz="2800" dirty="0">
                <a:solidFill>
                  <a:schemeClr val="bg1"/>
                </a:solidFill>
              </a:rPr>
              <a:t>, the data is </a:t>
            </a:r>
            <a:r>
              <a:rPr lang="en-US" sz="2800" i="1" dirty="0">
                <a:solidFill>
                  <a:schemeClr val="bg1"/>
                </a:solidFill>
              </a:rPr>
              <a:t>subject to laws </a:t>
            </a:r>
            <a:r>
              <a:rPr lang="en-US" sz="2800" dirty="0">
                <a:solidFill>
                  <a:schemeClr val="bg1"/>
                </a:solidFill>
              </a:rPr>
              <a:t>of that foreign country.  </a:t>
            </a:r>
          </a:p>
          <a:p>
            <a:pPr lvl="0">
              <a:buClr>
                <a:srgbClr val="F3F3F3"/>
              </a:buClr>
              <a:buSzPct val="100000"/>
            </a:pPr>
            <a:endParaRPr lang="en-US" sz="2800" dirty="0">
              <a:solidFill>
                <a:schemeClr val="bg1"/>
              </a:solidFill>
            </a:endParaRPr>
          </a:p>
          <a:p>
            <a:pPr lvl="0">
              <a:buClr>
                <a:srgbClr val="F3F3F3"/>
              </a:buClr>
              <a:buSzPct val="100000"/>
            </a:pPr>
            <a:r>
              <a:rPr lang="en-US" sz="2800" dirty="0">
                <a:solidFill>
                  <a:schemeClr val="bg1"/>
                </a:solidFill>
              </a:rPr>
              <a:t>In the US, this is the </a:t>
            </a:r>
            <a:r>
              <a:rPr lang="en-US" sz="2800" b="1" dirty="0">
                <a:solidFill>
                  <a:schemeClr val="bg1"/>
                </a:solidFill>
              </a:rPr>
              <a:t>US Patriot Act</a:t>
            </a:r>
            <a:r>
              <a:rPr lang="en-US" sz="2800" dirty="0">
                <a:solidFill>
                  <a:schemeClr val="bg1"/>
                </a:solidFill>
              </a:rPr>
              <a:t>.  This allows the US government to access data stored on these servers.</a:t>
            </a:r>
          </a:p>
          <a:p>
            <a:pPr lvl="0"/>
            <a:endParaRPr lang="en-US" sz="1500" cap="all" spc="400" dirty="0">
              <a:solidFill>
                <a:schemeClr val="bg1"/>
              </a:solidFill>
            </a:endParaRPr>
          </a:p>
          <a:p>
            <a:endParaRPr lang="en-US" sz="1500" cap="all" spc="400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w of tall buildings&#10;&#10;Description automatically generated">
            <a:extLst>
              <a:ext uri="{FF2B5EF4-FFF2-40B4-BE49-F238E27FC236}">
                <a16:creationId xmlns:a16="http://schemas.microsoft.com/office/drawing/2014/main" id="{D0146618-461A-49A2-AE1B-C24EA7329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7" r="26774" b="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E4D78-0B40-4EEC-A207-E1F2C354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1887"/>
            <a:ext cx="5451504" cy="1380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Data Mining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420F3-7336-421E-97B5-3A679DDCC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213" y="2104190"/>
            <a:ext cx="5324603" cy="14029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Furthermore, some providers </a:t>
            </a:r>
            <a:r>
              <a:rPr lang="en-US" sz="3200" i="1" dirty="0">
                <a:solidFill>
                  <a:srgbClr val="0070C0"/>
                </a:solidFill>
              </a:rPr>
              <a:t>data-mine</a:t>
            </a:r>
            <a:r>
              <a:rPr lang="en-US" sz="3200" dirty="0"/>
              <a:t> to </a:t>
            </a:r>
            <a:r>
              <a:rPr lang="en-US" sz="3200" i="1" dirty="0">
                <a:solidFill>
                  <a:srgbClr val="0070C0"/>
                </a:solidFill>
              </a:rPr>
              <a:t>sell information </a:t>
            </a:r>
            <a:br>
              <a:rPr lang="en-US" sz="3200" dirty="0"/>
            </a:br>
            <a:r>
              <a:rPr lang="en-US" sz="3200" dirty="0"/>
              <a:t>for targeted advertisements:</a:t>
            </a:r>
          </a:p>
        </p:txBody>
      </p:sp>
      <p:pic>
        <p:nvPicPr>
          <p:cNvPr id="14" name="Shape 129">
            <a:extLst>
              <a:ext uri="{FF2B5EF4-FFF2-40B4-BE49-F238E27FC236}">
                <a16:creationId xmlns:a16="http://schemas.microsoft.com/office/drawing/2014/main" id="{9A655E20-DA71-764C-9726-B436CD2B5B2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r="159" b="-3"/>
          <a:stretch/>
        </p:blipFill>
        <p:spPr>
          <a:xfrm>
            <a:off x="7871469" y="1332038"/>
            <a:ext cx="2678664" cy="315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hape 130">
            <a:extLst>
              <a:ext uri="{FF2B5EF4-FFF2-40B4-BE49-F238E27FC236}">
                <a16:creationId xmlns:a16="http://schemas.microsoft.com/office/drawing/2014/main" id="{CE5A2674-04C0-C14A-916F-C87A8FCA9FD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tretch/>
        </p:blipFill>
        <p:spPr>
          <a:xfrm>
            <a:off x="3927602" y="3909201"/>
            <a:ext cx="3943865" cy="185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71963E-356F-DA40-BF08-0D25A0A07C37}"/>
              </a:ext>
            </a:extLst>
          </p:cNvPr>
          <p:cNvCxnSpPr>
            <a:cxnSpLocks/>
          </p:cNvCxnSpPr>
          <p:nvPr/>
        </p:nvCxnSpPr>
        <p:spPr>
          <a:xfrm flipV="1">
            <a:off x="5066270" y="1742303"/>
            <a:ext cx="2805197" cy="2644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1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420F3-7336-421E-97B5-3A679DDCC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641" y="1906520"/>
            <a:ext cx="5315458" cy="22165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Your </a:t>
            </a:r>
            <a:r>
              <a:rPr lang="en" sz="2400" b="1" u="sng" dirty="0">
                <a:solidFill>
                  <a:schemeClr val="bg1"/>
                </a:solidFill>
              </a:rPr>
              <a:t>@stu.sd72.bc.ca </a:t>
            </a:r>
            <a:r>
              <a:rPr lang="en" sz="2400" dirty="0">
                <a:solidFill>
                  <a:schemeClr val="bg1"/>
                </a:solidFill>
              </a:rPr>
              <a:t>account created for Microsoft Office use, is </a:t>
            </a:r>
            <a:r>
              <a:rPr lang="en" sz="2400" i="1" dirty="0">
                <a:solidFill>
                  <a:schemeClr val="bg1"/>
                </a:solidFill>
              </a:rPr>
              <a:t>created by the school district</a:t>
            </a:r>
            <a:r>
              <a:rPr lang="en" sz="2400" dirty="0">
                <a:solidFill>
                  <a:schemeClr val="bg1"/>
                </a:solidFill>
              </a:rPr>
              <a:t>. </a:t>
            </a:r>
          </a:p>
          <a:p>
            <a:br>
              <a:rPr lang="en" sz="2000" dirty="0">
                <a:solidFill>
                  <a:schemeClr val="bg1"/>
                </a:solidFill>
              </a:rPr>
            </a:br>
            <a:r>
              <a:rPr lang="en" sz="2400" dirty="0">
                <a:solidFill>
                  <a:schemeClr val="bg1"/>
                </a:solidFill>
              </a:rPr>
              <a:t>This provides </a:t>
            </a:r>
            <a:r>
              <a:rPr lang="en" sz="2400" i="1" dirty="0">
                <a:solidFill>
                  <a:schemeClr val="bg1"/>
                </a:solidFill>
              </a:rPr>
              <a:t>access</a:t>
            </a:r>
            <a:r>
              <a:rPr lang="en" sz="2400" dirty="0">
                <a:solidFill>
                  <a:schemeClr val="bg1"/>
                </a:solidFill>
              </a:rPr>
              <a:t> to </a:t>
            </a:r>
            <a:r>
              <a:rPr lang="en" sz="2400" i="1" dirty="0">
                <a:solidFill>
                  <a:schemeClr val="bg1"/>
                </a:solidFill>
              </a:rPr>
              <a:t>Office 365 </a:t>
            </a:r>
            <a:r>
              <a:rPr lang="en" sz="2400" dirty="0">
                <a:solidFill>
                  <a:schemeClr val="bg1"/>
                </a:solidFill>
              </a:rPr>
              <a:t>through </a:t>
            </a:r>
            <a:r>
              <a:rPr lang="en" sz="2400" dirty="0" err="1">
                <a:solidFill>
                  <a:schemeClr val="bg1"/>
                </a:solidFill>
              </a:rPr>
              <a:t>office.com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E3D32A-1ECF-6446-9781-E210BB709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08" t="-1358" r="-2438" b="-1278"/>
          <a:stretch/>
        </p:blipFill>
        <p:spPr>
          <a:xfrm>
            <a:off x="7195930" y="1487286"/>
            <a:ext cx="3955774" cy="3879844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E567E71-68A0-794D-A243-30D789AC612B}"/>
              </a:ext>
            </a:extLst>
          </p:cNvPr>
          <p:cNvSpPr txBox="1"/>
          <p:nvPr/>
        </p:nvSpPr>
        <p:spPr>
          <a:xfrm>
            <a:off x="1315431" y="4597760"/>
            <a:ext cx="17570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PowerPoint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Excel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15788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DE4D78-0B40-4EEC-A207-E1F2C354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SD72 Account for Digital Apps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Graphic 7" descr="Right Pointing Backhand Index">
            <a:extLst>
              <a:ext uri="{FF2B5EF4-FFF2-40B4-BE49-F238E27FC236}">
                <a16:creationId xmlns:a16="http://schemas.microsoft.com/office/drawing/2014/main" id="{74738AB7-85EE-4E20-94BD-615968BAA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196964" y="1108946"/>
            <a:ext cx="1846470" cy="184647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420F3-7336-421E-97B5-3A679DDCC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4078774"/>
            <a:ext cx="5690043" cy="2277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This will also be the account that you use to </a:t>
            </a:r>
            <a:r>
              <a:rPr lang="en-US" sz="2800" i="1" dirty="0"/>
              <a:t>sign up </a:t>
            </a:r>
            <a:r>
              <a:rPr lang="en-US" sz="2800" dirty="0"/>
              <a:t>for the </a:t>
            </a:r>
            <a:r>
              <a:rPr lang="en-US" sz="2800" i="1" dirty="0"/>
              <a:t>digital apps </a:t>
            </a:r>
            <a:r>
              <a:rPr lang="en-US" sz="2800" dirty="0"/>
              <a:t>you may be using in class.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8EBB2-159D-412C-85B0-979E22BA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38" y="2211980"/>
            <a:ext cx="2713512" cy="299835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9338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B2CB-227D-4872-A458-9DAB13CF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45" y="130625"/>
            <a:ext cx="11057618" cy="1325563"/>
          </a:xfrm>
        </p:spPr>
        <p:txBody>
          <a:bodyPr/>
          <a:lstStyle/>
          <a:p>
            <a:r>
              <a:rPr lang="en-US" dirty="0"/>
              <a:t>When using these apps with this account . . 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BBB3-400A-466C-92E9-29A8CE484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952494"/>
            <a:ext cx="5157787" cy="823912"/>
          </a:xfrm>
        </p:spPr>
        <p:txBody>
          <a:bodyPr/>
          <a:lstStyle/>
          <a:p>
            <a:r>
              <a:rPr lang="en-US" dirty="0"/>
              <a:t>Users Must: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DDCFAF5E-78BA-4E16-BF85-606D20FC50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2470327"/>
              </p:ext>
            </p:extLst>
          </p:nvPr>
        </p:nvGraphicFramePr>
        <p:xfrm>
          <a:off x="365760" y="2220918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A27CA-3593-46D0-BD03-3E77D274A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905894"/>
            <a:ext cx="5183188" cy="823912"/>
          </a:xfrm>
        </p:spPr>
        <p:txBody>
          <a:bodyPr/>
          <a:lstStyle/>
          <a:p>
            <a:r>
              <a:rPr lang="en-US" dirty="0"/>
              <a:t>User Must Not: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F1C9AA20-59A6-4959-A858-8A084A5FA85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8847840"/>
              </p:ext>
            </p:extLst>
          </p:nvPr>
        </p:nvGraphicFramePr>
        <p:xfrm>
          <a:off x="6172200" y="2215549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6080242"/>
      </p:ext>
    </p:extLst>
  </p:cSld>
  <p:clrMapOvr>
    <a:masterClrMapping/>
  </p:clrMapOvr>
</p:sld>
</file>

<file path=ppt/theme/theme1.xml><?xml version="1.0" encoding="utf-8"?>
<a:theme xmlns:a="http://schemas.openxmlformats.org/drawingml/2006/main" name="Menu">
  <a:themeElements>
    <a:clrScheme name="Menu">
      <a:dk1>
        <a:sysClr val="windowText" lastClr="000000"/>
      </a:dk1>
      <a:lt1>
        <a:sysClr val="window" lastClr="FFFFFF"/>
      </a:lt1>
      <a:dk2>
        <a:srgbClr val="262322"/>
      </a:dk2>
      <a:lt2>
        <a:srgbClr val="F9F8F6"/>
      </a:lt2>
      <a:accent1>
        <a:srgbClr val="3C9E9D"/>
      </a:accent1>
      <a:accent2>
        <a:srgbClr val="E8BC44"/>
      </a:accent2>
      <a:accent3>
        <a:srgbClr val="8B7F61"/>
      </a:accent3>
      <a:accent4>
        <a:srgbClr val="F2796F"/>
      </a:accent4>
      <a:accent5>
        <a:srgbClr val="ABCA66"/>
      </a:accent5>
      <a:accent6>
        <a:srgbClr val="9475A0"/>
      </a:accent6>
      <a:hlink>
        <a:srgbClr val="3C9E9D"/>
      </a:hlink>
      <a:folHlink>
        <a:srgbClr val="9475A0"/>
      </a:folHlink>
    </a:clrScheme>
    <a:fontScheme name="Cambria">
      <a:majorFont>
        <a:latin typeface="Cambria" panose="02040503050406030204"/>
        <a:ea typeface=""/>
        <a:cs typeface=""/>
        <a:font script="Jpan" typeface="メイリオ"/>
        <a:font script="Hang" typeface="맑은 고딕"/>
        <a:font script="Hans" typeface="微软雅黑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メイリオ"/>
        <a:font script="Hang" typeface="맑은 고딕"/>
        <a:font script="Hans" typeface="微软雅黑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BF04E7A0A69149AF513C8C41F4C9D7" ma:contentTypeVersion="1" ma:contentTypeDescription="Create a new document." ma:contentTypeScope="" ma:versionID="75ac7d44a666562bc336ffdaa83e99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832875-8DF3-44AF-99E6-2B621B45A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BC5C94-A07F-4FB4-9E3D-D085C7E2D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4F350F-1F0E-4FBE-B274-281CE89DDFF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538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Menu</vt:lpstr>
      <vt:lpstr>FIPPA and you! </vt:lpstr>
      <vt:lpstr>FIPPA For teachers and students . . .</vt:lpstr>
      <vt:lpstr>By Law...</vt:lpstr>
      <vt:lpstr>All of these are on foreign servers</vt:lpstr>
      <vt:lpstr>What is the big deal about foreignservers?</vt:lpstr>
      <vt:lpstr>Data Mining</vt:lpstr>
      <vt:lpstr>PowerPoint Presentation</vt:lpstr>
      <vt:lpstr>SD72 Account for Digital Apps</vt:lpstr>
      <vt:lpstr>When using these apps with this account . . .</vt:lpstr>
      <vt:lpstr>By providing INFORMED CONSENT you . .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FIPPA and you! </dc:title>
  <dc:creator>Shannon Hagen</dc:creator>
  <cp:lastModifiedBy>Shannon Hagen</cp:lastModifiedBy>
  <cp:revision>5</cp:revision>
  <dcterms:created xsi:type="dcterms:W3CDTF">2020-12-24T20:05:35Z</dcterms:created>
  <dcterms:modified xsi:type="dcterms:W3CDTF">2021-01-06T22:05:36Z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0x010100C0BF04E7A0A69149AF513C8C41F4C9D7</vt:lpwstr>
  </property>
</Properties>
</file>