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7772400" cy="10058400"/>
  <p:notesSz cx="6858000" cy="9144000"/>
  <p:embeddedFontLst>
    <p:embeddedFont>
      <p:font typeface="Rague Shine" charset="1" panose="00000000000000000000"/>
      <p:regular r:id="rId45"/>
    </p:embeddedFont>
    <p:embeddedFont>
      <p:font typeface="Gatwick Ultra-Bold" charset="1" panose="00000900000000000000"/>
      <p:regular r:id="rId46"/>
    </p:embeddedFont>
    <p:embeddedFont>
      <p:font typeface="TheSansB 1 Semi-Bold" charset="1" panose="020B0702050302020203"/>
      <p:regular r:id="rId47"/>
    </p:embeddedFont>
    <p:embeddedFont>
      <p:font typeface="Eczar Semi-Bold" charset="1" panose="02000603040300000004"/>
      <p:regular r:id="rId48"/>
    </p:embeddedFont>
    <p:embeddedFont>
      <p:font typeface="Gagalin" charset="1" panose="00000500000000000000"/>
      <p:regular r:id="rId49"/>
    </p:embeddedFont>
    <p:embeddedFont>
      <p:font typeface="Marykate" charset="1" panose="00000000000000000000"/>
      <p:regular r:id="rId50"/>
    </p:embeddedFont>
    <p:embeddedFont>
      <p:font typeface="Jua" charset="1" panose="00000000000000000000"/>
      <p:regular r:id="rId51"/>
    </p:embeddedFont>
    <p:embeddedFont>
      <p:font typeface="Quicksand 1 Bold" charset="1" panose="00000000000000000000"/>
      <p:regular r:id="rId52"/>
    </p:embeddedFont>
    <p:embeddedFont>
      <p:font typeface="VAG Rounded Next Shine" charset="1" panose="04020805020F02030202"/>
      <p:regular r:id="rId53"/>
    </p:embeddedFont>
    <p:embeddedFont>
      <p:font typeface="Peace Sans" charset="1" panose="02000505040000020004"/>
      <p:regular r:id="rId54"/>
    </p:embeddedFont>
    <p:embeddedFont>
      <p:font typeface="KG Primary Penmanship" charset="1" panose="02000506000000020003"/>
      <p:regular r:id="rId55"/>
    </p:embeddedFont>
    <p:embeddedFont>
      <p:font typeface="Now" charset="1" panose="00000500000000000000"/>
      <p:regular r:id="rId56"/>
    </p:embeddedFont>
    <p:embeddedFont>
      <p:font typeface="Lumios Typewriter Used" charset="1" panose="00000600000000000000"/>
      <p:regular r:id="rId57"/>
    </p:embeddedFont>
    <p:embeddedFont>
      <p:font typeface="Aristotelica Pro" charset="1" panose="00000500000000000000"/>
      <p:regular r:id="rId58"/>
    </p:embeddedFont>
    <p:embeddedFont>
      <p:font typeface="HK Grotesk Medium" charset="1" panose="00000600000000000000"/>
      <p:regular r:id="rId59"/>
    </p:embeddedFont>
    <p:embeddedFont>
      <p:font typeface="Tabarra Round Bold" charset="1" panose="00000000000000000000"/>
      <p:regular r:id="rId60"/>
    </p:embeddedFont>
    <p:embeddedFont>
      <p:font typeface="Tabarra Round" charset="1" panose="00000000000000000000"/>
      <p:regular r:id="rId61"/>
    </p:embeddedFont>
    <p:embeddedFont>
      <p:font typeface="Tropika" charset="1" panose="00000500000000000000"/>
      <p:regular r:id="rId62"/>
    </p:embeddedFont>
    <p:embeddedFont>
      <p:font typeface="Quicksand 2 Medium" charset="1" panose="00000600000000000000"/>
      <p:regular r:id="rId63"/>
    </p:embeddedFont>
    <p:embeddedFont>
      <p:font typeface="Bukhari Script" charset="1" panose="00000500000000000000"/>
      <p:regular r:id="rId64"/>
    </p:embeddedFont>
    <p:embeddedFont>
      <p:font typeface="Bobby Jones" charset="1" panose="00000000000000000000"/>
      <p:regular r:id="rId65"/>
    </p:embeddedFont>
    <p:embeddedFont>
      <p:font typeface="KG Primary Dots" charset="1" panose="02000506000000020003"/>
      <p:regular r:id="rId66"/>
    </p:embeddedFont>
    <p:embeddedFont>
      <p:font typeface="More Sugar" charset="1" panose="00000000000000000000"/>
      <p:regular r:id="rId67"/>
    </p:embeddedFont>
    <p:embeddedFont>
      <p:font typeface="KG Primary Dots Lined" charset="1" panose="02000506000000020003"/>
      <p:regular r:id="rId68"/>
    </p:embeddedFont>
    <p:embeddedFont>
      <p:font typeface="TheSansB 2 Semi-Bold" charset="1" panose="020B0902050302020203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svg" Type="http://schemas.openxmlformats.org/officeDocument/2006/relationships/image"/><Relationship Id="rId12" Target="../media/image27.png" Type="http://schemas.openxmlformats.org/officeDocument/2006/relationships/image"/><Relationship Id="rId13" Target="../media/image29.png" Type="http://schemas.openxmlformats.org/officeDocument/2006/relationships/image"/><Relationship Id="rId14" Target="../media/image28.png" Type="http://schemas.openxmlformats.org/officeDocument/2006/relationships/image"/><Relationship Id="rId15" Target="../media/image92.png" Type="http://schemas.openxmlformats.org/officeDocument/2006/relationships/image"/><Relationship Id="rId16" Target="../media/image93.png" Type="http://schemas.openxmlformats.org/officeDocument/2006/relationships/image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86.png" Type="http://schemas.openxmlformats.org/officeDocument/2006/relationships/image"/><Relationship Id="rId7" Target="../media/image87.svg" Type="http://schemas.openxmlformats.org/officeDocument/2006/relationships/image"/><Relationship Id="rId8" Target="../media/image88.png" Type="http://schemas.openxmlformats.org/officeDocument/2006/relationships/image"/><Relationship Id="rId9" Target="../media/image8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4.png" Type="http://schemas.openxmlformats.org/officeDocument/2006/relationships/image"/><Relationship Id="rId3" Target="../media/image95.png" Type="http://schemas.openxmlformats.org/officeDocument/2006/relationships/image"/><Relationship Id="rId4" Target="../media/image96.png" Type="http://schemas.openxmlformats.org/officeDocument/2006/relationships/image"/><Relationship Id="rId5" Target="../media/image97.png" Type="http://schemas.openxmlformats.org/officeDocument/2006/relationships/image"/><Relationship Id="rId6" Target="../media/image98.png" Type="http://schemas.openxmlformats.org/officeDocument/2006/relationships/image"/><Relationship Id="rId7" Target="../media/image99.png" Type="http://schemas.openxmlformats.org/officeDocument/2006/relationships/image"/><Relationship Id="rId8" Target="../media/image100.png" Type="http://schemas.openxmlformats.org/officeDocument/2006/relationships/image"/><Relationship Id="rId9" Target="../media/image10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png" Type="http://schemas.openxmlformats.org/officeDocument/2006/relationships/image"/><Relationship Id="rId4" Target="../media/image97.png" Type="http://schemas.openxmlformats.org/officeDocument/2006/relationships/image"/><Relationship Id="rId5" Target="../media/image99.png" Type="http://schemas.openxmlformats.org/officeDocument/2006/relationships/image"/><Relationship Id="rId6" Target="../media/image100.png" Type="http://schemas.openxmlformats.org/officeDocument/2006/relationships/image"/><Relationship Id="rId7" Target="../media/image101.png" Type="http://schemas.openxmlformats.org/officeDocument/2006/relationships/image"/><Relationship Id="rId8" Target="../media/image9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2.png" Type="http://schemas.openxmlformats.org/officeDocument/2006/relationships/image"/><Relationship Id="rId2" Target="../media/image95.png" Type="http://schemas.openxmlformats.org/officeDocument/2006/relationships/image"/><Relationship Id="rId3" Target="../media/image96.png" Type="http://schemas.openxmlformats.org/officeDocument/2006/relationships/image"/><Relationship Id="rId4" Target="../media/image97.png" Type="http://schemas.openxmlformats.org/officeDocument/2006/relationships/image"/><Relationship Id="rId5" Target="../media/image99.png" Type="http://schemas.openxmlformats.org/officeDocument/2006/relationships/image"/><Relationship Id="rId6" Target="../media/image100.png" Type="http://schemas.openxmlformats.org/officeDocument/2006/relationships/image"/><Relationship Id="rId7" Target="../media/image101.png" Type="http://schemas.openxmlformats.org/officeDocument/2006/relationships/image"/><Relationship Id="rId8" Target="../media/image94.pn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1.png" Type="http://schemas.openxmlformats.org/officeDocument/2006/relationships/image"/><Relationship Id="rId11" Target="../media/image112.svg" Type="http://schemas.openxmlformats.org/officeDocument/2006/relationships/image"/><Relationship Id="rId12" Target="../media/image113.png" Type="http://schemas.openxmlformats.org/officeDocument/2006/relationships/image"/><Relationship Id="rId13" Target="../media/image114.svg" Type="http://schemas.openxmlformats.org/officeDocument/2006/relationships/image"/><Relationship Id="rId14" Target="../media/image115.png" Type="http://schemas.openxmlformats.org/officeDocument/2006/relationships/image"/><Relationship Id="rId15" Target="../media/image116.svg" Type="http://schemas.openxmlformats.org/officeDocument/2006/relationships/image"/><Relationship Id="rId16" Target="../media/image117.png" Type="http://schemas.openxmlformats.org/officeDocument/2006/relationships/image"/><Relationship Id="rId17" Target="../media/image118.svg" Type="http://schemas.openxmlformats.org/officeDocument/2006/relationships/image"/><Relationship Id="rId18" Target="../media/image119.png" Type="http://schemas.openxmlformats.org/officeDocument/2006/relationships/image"/><Relationship Id="rId19" Target="../media/image120.svg" Type="http://schemas.openxmlformats.org/officeDocument/2006/relationships/image"/><Relationship Id="rId2" Target="../media/image103.png" Type="http://schemas.openxmlformats.org/officeDocument/2006/relationships/image"/><Relationship Id="rId20" Target="../media/image121.png" Type="http://schemas.openxmlformats.org/officeDocument/2006/relationships/image"/><Relationship Id="rId21" Target="../media/image122.svg" Type="http://schemas.openxmlformats.org/officeDocument/2006/relationships/image"/><Relationship Id="rId22" Target="../media/image123.png" Type="http://schemas.openxmlformats.org/officeDocument/2006/relationships/image"/><Relationship Id="rId23" Target="../media/image124.svg" Type="http://schemas.openxmlformats.org/officeDocument/2006/relationships/image"/><Relationship Id="rId24" Target="../media/image125.png" Type="http://schemas.openxmlformats.org/officeDocument/2006/relationships/image"/><Relationship Id="rId25" Target="../media/image126.svg" Type="http://schemas.openxmlformats.org/officeDocument/2006/relationships/image"/><Relationship Id="rId3" Target="../media/image104.svg" Type="http://schemas.openxmlformats.org/officeDocument/2006/relationships/image"/><Relationship Id="rId4" Target="../media/image105.png" Type="http://schemas.openxmlformats.org/officeDocument/2006/relationships/image"/><Relationship Id="rId5" Target="../media/image106.svg" Type="http://schemas.openxmlformats.org/officeDocument/2006/relationships/image"/><Relationship Id="rId6" Target="../media/image107.png" Type="http://schemas.openxmlformats.org/officeDocument/2006/relationships/image"/><Relationship Id="rId7" Target="../media/image108.svg" Type="http://schemas.openxmlformats.org/officeDocument/2006/relationships/image"/><Relationship Id="rId8" Target="../media/image109.png" Type="http://schemas.openxmlformats.org/officeDocument/2006/relationships/image"/><Relationship Id="rId9" Target="../media/image11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1.png" Type="http://schemas.openxmlformats.org/officeDocument/2006/relationships/image"/><Relationship Id="rId11" Target="../media/image112.svg" Type="http://schemas.openxmlformats.org/officeDocument/2006/relationships/image"/><Relationship Id="rId12" Target="../media/image113.png" Type="http://schemas.openxmlformats.org/officeDocument/2006/relationships/image"/><Relationship Id="rId13" Target="../media/image114.svg" Type="http://schemas.openxmlformats.org/officeDocument/2006/relationships/image"/><Relationship Id="rId14" Target="../media/image115.png" Type="http://schemas.openxmlformats.org/officeDocument/2006/relationships/image"/><Relationship Id="rId15" Target="../media/image116.svg" Type="http://schemas.openxmlformats.org/officeDocument/2006/relationships/image"/><Relationship Id="rId16" Target="../media/image117.png" Type="http://schemas.openxmlformats.org/officeDocument/2006/relationships/image"/><Relationship Id="rId17" Target="../media/image118.svg" Type="http://schemas.openxmlformats.org/officeDocument/2006/relationships/image"/><Relationship Id="rId18" Target="../media/image119.png" Type="http://schemas.openxmlformats.org/officeDocument/2006/relationships/image"/><Relationship Id="rId19" Target="../media/image120.svg" Type="http://schemas.openxmlformats.org/officeDocument/2006/relationships/image"/><Relationship Id="rId2" Target="../media/image103.png" Type="http://schemas.openxmlformats.org/officeDocument/2006/relationships/image"/><Relationship Id="rId20" Target="../media/image121.png" Type="http://schemas.openxmlformats.org/officeDocument/2006/relationships/image"/><Relationship Id="rId21" Target="../media/image122.svg" Type="http://schemas.openxmlformats.org/officeDocument/2006/relationships/image"/><Relationship Id="rId22" Target="../media/image123.png" Type="http://schemas.openxmlformats.org/officeDocument/2006/relationships/image"/><Relationship Id="rId23" Target="../media/image124.svg" Type="http://schemas.openxmlformats.org/officeDocument/2006/relationships/image"/><Relationship Id="rId24" Target="../media/image125.png" Type="http://schemas.openxmlformats.org/officeDocument/2006/relationships/image"/><Relationship Id="rId25" Target="../media/image126.svg" Type="http://schemas.openxmlformats.org/officeDocument/2006/relationships/image"/><Relationship Id="rId3" Target="../media/image104.svg" Type="http://schemas.openxmlformats.org/officeDocument/2006/relationships/image"/><Relationship Id="rId4" Target="../media/image105.png" Type="http://schemas.openxmlformats.org/officeDocument/2006/relationships/image"/><Relationship Id="rId5" Target="../media/image106.svg" Type="http://schemas.openxmlformats.org/officeDocument/2006/relationships/image"/><Relationship Id="rId6" Target="../media/image107.png" Type="http://schemas.openxmlformats.org/officeDocument/2006/relationships/image"/><Relationship Id="rId7" Target="../media/image108.svg" Type="http://schemas.openxmlformats.org/officeDocument/2006/relationships/image"/><Relationship Id="rId8" Target="../media/image109.png" Type="http://schemas.openxmlformats.org/officeDocument/2006/relationships/image"/><Relationship Id="rId9" Target="../media/image1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5.svg" Type="http://schemas.openxmlformats.org/officeDocument/2006/relationships/image"/><Relationship Id="rId11" Target="../media/image136.png" Type="http://schemas.openxmlformats.org/officeDocument/2006/relationships/image"/><Relationship Id="rId12" Target="../media/image137.svg" Type="http://schemas.openxmlformats.org/officeDocument/2006/relationships/image"/><Relationship Id="rId13" Target="../media/image138.png" Type="http://schemas.openxmlformats.org/officeDocument/2006/relationships/image"/><Relationship Id="rId14" Target="../media/image139.svg" Type="http://schemas.openxmlformats.org/officeDocument/2006/relationships/image"/><Relationship Id="rId15" Target="../media/image140.png" Type="http://schemas.openxmlformats.org/officeDocument/2006/relationships/image"/><Relationship Id="rId16" Target="../media/image141.svg" Type="http://schemas.openxmlformats.org/officeDocument/2006/relationships/image"/><Relationship Id="rId17" Target="../media/image142.png" Type="http://schemas.openxmlformats.org/officeDocument/2006/relationships/image"/><Relationship Id="rId18" Target="../media/image143.svg" Type="http://schemas.openxmlformats.org/officeDocument/2006/relationships/image"/><Relationship Id="rId19" Target="../media/image144.png" Type="http://schemas.openxmlformats.org/officeDocument/2006/relationships/image"/><Relationship Id="rId2" Target="../media/image127.png" Type="http://schemas.openxmlformats.org/officeDocument/2006/relationships/image"/><Relationship Id="rId20" Target="../media/image145.svg" Type="http://schemas.openxmlformats.org/officeDocument/2006/relationships/image"/><Relationship Id="rId3" Target="../media/image128.svg" Type="http://schemas.openxmlformats.org/officeDocument/2006/relationships/image"/><Relationship Id="rId4" Target="../media/image129.png" Type="http://schemas.openxmlformats.org/officeDocument/2006/relationships/image"/><Relationship Id="rId5" Target="../media/image130.png" Type="http://schemas.openxmlformats.org/officeDocument/2006/relationships/image"/><Relationship Id="rId6" Target="../media/image131.svg" Type="http://schemas.openxmlformats.org/officeDocument/2006/relationships/image"/><Relationship Id="rId7" Target="../media/image132.png" Type="http://schemas.openxmlformats.org/officeDocument/2006/relationships/image"/><Relationship Id="rId8" Target="../media/image133.svg" Type="http://schemas.openxmlformats.org/officeDocument/2006/relationships/image"/><Relationship Id="rId9" Target="../media/image1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4.png" Type="http://schemas.openxmlformats.org/officeDocument/2006/relationships/image"/><Relationship Id="rId11" Target="../media/image155.png" Type="http://schemas.openxmlformats.org/officeDocument/2006/relationships/image"/><Relationship Id="rId12" Target="../media/image156.svg" Type="http://schemas.openxmlformats.org/officeDocument/2006/relationships/image"/><Relationship Id="rId2" Target="../media/image146.png" Type="http://schemas.openxmlformats.org/officeDocument/2006/relationships/image"/><Relationship Id="rId3" Target="../media/image147.png" Type="http://schemas.openxmlformats.org/officeDocument/2006/relationships/image"/><Relationship Id="rId4" Target="../media/image148.png" Type="http://schemas.openxmlformats.org/officeDocument/2006/relationships/image"/><Relationship Id="rId5" Target="../media/image149.png" Type="http://schemas.openxmlformats.org/officeDocument/2006/relationships/image"/><Relationship Id="rId6" Target="../media/image150.png" Type="http://schemas.openxmlformats.org/officeDocument/2006/relationships/image"/><Relationship Id="rId7" Target="../media/image151.png" Type="http://schemas.openxmlformats.org/officeDocument/2006/relationships/image"/><Relationship Id="rId8" Target="../media/image152.png" Type="http://schemas.openxmlformats.org/officeDocument/2006/relationships/image"/><Relationship Id="rId9" Target="../media/image15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7.png" Type="http://schemas.openxmlformats.org/officeDocument/2006/relationships/image"/><Relationship Id="rId3" Target="../media/image158.png" Type="http://schemas.openxmlformats.org/officeDocument/2006/relationships/image"/><Relationship Id="rId4" Target="../media/image15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0.png" Type="http://schemas.openxmlformats.org/officeDocument/2006/relationships/image"/><Relationship Id="rId3" Target="../media/image17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27.png" Type="http://schemas.openxmlformats.org/officeDocument/2006/relationships/image"/><Relationship Id="rId15" Target="../media/image28.png" Type="http://schemas.openxmlformats.org/officeDocument/2006/relationships/image"/><Relationship Id="rId16" Target="../media/image29.png" Type="http://schemas.openxmlformats.org/officeDocument/2006/relationships/image"/><Relationship Id="rId17" Target="../media/image30.pn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2.png" Type="http://schemas.openxmlformats.org/officeDocument/2006/relationships/image"/><Relationship Id="rId3" Target="../media/image173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4.png" Type="http://schemas.openxmlformats.org/officeDocument/2006/relationships/image"/><Relationship Id="rId3" Target="../media/image17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6.png" Type="http://schemas.openxmlformats.org/officeDocument/2006/relationships/image"/><Relationship Id="rId3" Target="../media/image177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8.png" Type="http://schemas.openxmlformats.org/officeDocument/2006/relationships/image"/><Relationship Id="rId3" Target="../media/image179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0.png" Type="http://schemas.openxmlformats.org/officeDocument/2006/relationships/image"/><Relationship Id="rId3" Target="../media/image181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2.png" Type="http://schemas.openxmlformats.org/officeDocument/2006/relationships/image"/><Relationship Id="rId3" Target="../media/image183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4.png" Type="http://schemas.openxmlformats.org/officeDocument/2006/relationships/image"/><Relationship Id="rId3" Target="../media/image185.svg" Type="http://schemas.openxmlformats.org/officeDocument/2006/relationships/image"/><Relationship Id="rId4" Target="../media/image186.png" Type="http://schemas.openxmlformats.org/officeDocument/2006/relationships/image"/><Relationship Id="rId5" Target="../media/image187.svg" Type="http://schemas.openxmlformats.org/officeDocument/2006/relationships/image"/><Relationship Id="rId6" Target="../media/image188.png" Type="http://schemas.openxmlformats.org/officeDocument/2006/relationships/image"/><Relationship Id="rId7" Target="../media/image189.svg" Type="http://schemas.openxmlformats.org/officeDocument/2006/relationships/image"/><Relationship Id="rId8" Target="../media/image190.png" Type="http://schemas.openxmlformats.org/officeDocument/2006/relationships/image"/><Relationship Id="rId9" Target="../media/image191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2.png" Type="http://schemas.openxmlformats.org/officeDocument/2006/relationships/image"/><Relationship Id="rId3" Target="../media/image193.svg" Type="http://schemas.openxmlformats.org/officeDocument/2006/relationships/image"/><Relationship Id="rId4" Target="../media/image194.png" Type="http://schemas.openxmlformats.org/officeDocument/2006/relationships/image"/><Relationship Id="rId5" Target="../media/image195.svg" Type="http://schemas.openxmlformats.org/officeDocument/2006/relationships/image"/><Relationship Id="rId6" Target="../media/image196.png" Type="http://schemas.openxmlformats.org/officeDocument/2006/relationships/image"/><Relationship Id="rId7" Target="../media/image197.svg" Type="http://schemas.openxmlformats.org/officeDocument/2006/relationships/image"/><Relationship Id="rId8" Target="../media/image198.png" Type="http://schemas.openxmlformats.org/officeDocument/2006/relationships/image"/><Relationship Id="rId9" Target="../media/image199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6.png" Type="http://schemas.openxmlformats.org/officeDocument/2006/relationships/image"/><Relationship Id="rId3" Target="../media/image197.svg" Type="http://schemas.openxmlformats.org/officeDocument/2006/relationships/image"/><Relationship Id="rId4" Target="../media/image192.png" Type="http://schemas.openxmlformats.org/officeDocument/2006/relationships/image"/><Relationship Id="rId5" Target="../media/image193.svg" Type="http://schemas.openxmlformats.org/officeDocument/2006/relationships/image"/><Relationship Id="rId6" Target="../media/image198.png" Type="http://schemas.openxmlformats.org/officeDocument/2006/relationships/image"/><Relationship Id="rId7" Target="../media/image199.svg" Type="http://schemas.openxmlformats.org/officeDocument/2006/relationships/image"/><Relationship Id="rId8" Target="../media/image194.png" Type="http://schemas.openxmlformats.org/officeDocument/2006/relationships/image"/><Relationship Id="rId9" Target="../media/image195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0.png" Type="http://schemas.openxmlformats.org/officeDocument/2006/relationships/image"/><Relationship Id="rId3" Target="../media/image201.svg" Type="http://schemas.openxmlformats.org/officeDocument/2006/relationships/image"/><Relationship Id="rId4" Target="../media/image202.png" Type="http://schemas.openxmlformats.org/officeDocument/2006/relationships/image"/><Relationship Id="rId5" Target="../media/image203.png" Type="http://schemas.openxmlformats.org/officeDocument/2006/relationships/image"/><Relationship Id="rId6" Target="../media/image20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14" Target="../media/image43.png" Type="http://schemas.openxmlformats.org/officeDocument/2006/relationships/image"/><Relationship Id="rId15" Target="../media/image44.svg" Type="http://schemas.openxmlformats.org/officeDocument/2006/relationships/image"/><Relationship Id="rId16" Target="../media/image45.png" Type="http://schemas.openxmlformats.org/officeDocument/2006/relationships/image"/><Relationship Id="rId17" Target="../media/image46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65.png" Type="http://schemas.openxmlformats.org/officeDocument/2006/relationships/image"/><Relationship Id="rId5" Target="../media/image66.sv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png" Type="http://schemas.openxmlformats.org/officeDocument/2006/relationships/image"/><Relationship Id="rId11" Target="../media/image76.svg" Type="http://schemas.openxmlformats.org/officeDocument/2006/relationships/image"/><Relationship Id="rId12" Target="../media/image77.png" Type="http://schemas.openxmlformats.org/officeDocument/2006/relationships/image"/><Relationship Id="rId13" Target="../media/image78.png" Type="http://schemas.openxmlformats.org/officeDocument/2006/relationships/image"/><Relationship Id="rId14" Target="../media/image79.png" Type="http://schemas.openxmlformats.org/officeDocument/2006/relationships/image"/><Relationship Id="rId15" Target="../media/image80.png" Type="http://schemas.openxmlformats.org/officeDocument/2006/relationships/image"/><Relationship Id="rId16" Target="../media/image81.png" Type="http://schemas.openxmlformats.org/officeDocument/2006/relationships/image"/><Relationship Id="rId2" Target="../media/image67.pn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7240" y="815890"/>
            <a:ext cx="6465350" cy="8465270"/>
          </a:xfrm>
          <a:custGeom>
            <a:avLst/>
            <a:gdLst/>
            <a:ahLst/>
            <a:cxnLst/>
            <a:rect r="r" b="b" t="t" l="l"/>
            <a:pathLst>
              <a:path h="8465270" w="6465350">
                <a:moveTo>
                  <a:pt x="0" y="0"/>
                </a:moveTo>
                <a:lnTo>
                  <a:pt x="6465350" y="0"/>
                </a:lnTo>
                <a:lnTo>
                  <a:pt x="6465350" y="8465270"/>
                </a:lnTo>
                <a:lnTo>
                  <a:pt x="0" y="8465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271073" y="2883493"/>
            <a:ext cx="4393327" cy="1857181"/>
            <a:chOff x="0" y="0"/>
            <a:chExt cx="5857769" cy="247624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203767"/>
              <a:ext cx="5857769" cy="12724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03"/>
                </a:lnSpc>
              </a:pPr>
              <a:r>
                <a:rPr lang="en-US" sz="7115" spc="-213">
                  <a:solidFill>
                    <a:srgbClr val="FF6105"/>
                  </a:solidFill>
                  <a:latin typeface="Rague Shine"/>
                  <a:ea typeface="Rague Shine"/>
                  <a:cs typeface="Rague Shine"/>
                  <a:sym typeface="Rague Shine"/>
                </a:rPr>
                <a:t>TALL!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272760" y="9525"/>
              <a:ext cx="2879883" cy="802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3"/>
                </a:lnSpc>
              </a:pPr>
              <a:r>
                <a:rPr lang="en-US" sz="2383" b="true">
                  <a:solidFill>
                    <a:srgbClr val="000000"/>
                  </a:solidFill>
                  <a:latin typeface="Gatwick Ultra-Bold"/>
                  <a:ea typeface="Gatwick Ultra-Bold"/>
                  <a:cs typeface="Gatwick Ultra-Bold"/>
                  <a:sym typeface="Gatwick Ultra-Bold"/>
                </a:rPr>
                <a:t>I AM THIS 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104961" y="108000"/>
            <a:ext cx="6559439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Name: ___________     Date: ___________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61238" y="2443417"/>
            <a:ext cx="4796676" cy="503651"/>
          </a:xfrm>
          <a:custGeom>
            <a:avLst/>
            <a:gdLst/>
            <a:ahLst/>
            <a:cxnLst/>
            <a:rect r="r" b="b" t="t" l="l"/>
            <a:pathLst>
              <a:path h="503651" w="4796676">
                <a:moveTo>
                  <a:pt x="0" y="0"/>
                </a:moveTo>
                <a:lnTo>
                  <a:pt x="4796676" y="0"/>
                </a:lnTo>
                <a:lnTo>
                  <a:pt x="4796676" y="503651"/>
                </a:lnTo>
                <a:lnTo>
                  <a:pt x="0" y="503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10800000">
            <a:off x="2061238" y="3720669"/>
            <a:ext cx="4796676" cy="869398"/>
          </a:xfrm>
          <a:custGeom>
            <a:avLst/>
            <a:gdLst/>
            <a:ahLst/>
            <a:cxnLst/>
            <a:rect r="r" b="b" t="t" l="l"/>
            <a:pathLst>
              <a:path h="869398" w="4796676">
                <a:moveTo>
                  <a:pt x="0" y="869398"/>
                </a:moveTo>
                <a:lnTo>
                  <a:pt x="4796676" y="869398"/>
                </a:lnTo>
                <a:lnTo>
                  <a:pt x="4796676" y="0"/>
                </a:lnTo>
                <a:lnTo>
                  <a:pt x="0" y="0"/>
                </a:lnTo>
                <a:lnTo>
                  <a:pt x="0" y="8693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20849" y="7116965"/>
            <a:ext cx="4878295" cy="634178"/>
          </a:xfrm>
          <a:custGeom>
            <a:avLst/>
            <a:gdLst/>
            <a:ahLst/>
            <a:cxnLst/>
            <a:rect r="r" b="b" t="t" l="l"/>
            <a:pathLst>
              <a:path h="634178" w="4878295">
                <a:moveTo>
                  <a:pt x="0" y="0"/>
                </a:moveTo>
                <a:lnTo>
                  <a:pt x="4878295" y="0"/>
                </a:lnTo>
                <a:lnTo>
                  <a:pt x="4878295" y="634179"/>
                </a:lnTo>
                <a:lnTo>
                  <a:pt x="0" y="634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2061658" y="5360675"/>
            <a:ext cx="4796676" cy="863402"/>
          </a:xfrm>
          <a:custGeom>
            <a:avLst/>
            <a:gdLst/>
            <a:ahLst/>
            <a:cxnLst/>
            <a:rect r="r" b="b" t="t" l="l"/>
            <a:pathLst>
              <a:path h="863402" w="4796676">
                <a:moveTo>
                  <a:pt x="0" y="0"/>
                </a:moveTo>
                <a:lnTo>
                  <a:pt x="4796676" y="0"/>
                </a:lnTo>
                <a:lnTo>
                  <a:pt x="4796676" y="863401"/>
                </a:lnTo>
                <a:lnTo>
                  <a:pt x="0" y="863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1940976" y="8577846"/>
            <a:ext cx="4958168" cy="837087"/>
          </a:xfrm>
          <a:custGeom>
            <a:avLst/>
            <a:gdLst/>
            <a:ahLst/>
            <a:cxnLst/>
            <a:rect r="r" b="b" t="t" l="l"/>
            <a:pathLst>
              <a:path h="837087" w="4958168">
                <a:moveTo>
                  <a:pt x="0" y="837087"/>
                </a:moveTo>
                <a:lnTo>
                  <a:pt x="4958168" y="837087"/>
                </a:lnTo>
                <a:lnTo>
                  <a:pt x="4958168" y="0"/>
                </a:lnTo>
                <a:lnTo>
                  <a:pt x="0" y="0"/>
                </a:lnTo>
                <a:lnTo>
                  <a:pt x="0" y="83708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58898" b="0"/>
            </a:stretch>
          </a:blipFill>
        </p:spPr>
      </p:sp>
      <p:sp>
        <p:nvSpPr>
          <p:cNvPr name="AutoShape 7" id="7"/>
          <p:cNvSpPr/>
          <p:nvPr/>
        </p:nvSpPr>
        <p:spPr>
          <a:xfrm flipV="true">
            <a:off x="1008965" y="520846"/>
            <a:ext cx="5727640" cy="0"/>
          </a:xfrm>
          <a:prstGeom prst="line">
            <a:avLst/>
          </a:prstGeom>
          <a:ln cap="flat" w="9525">
            <a:solidFill>
              <a:srgbClr val="2D33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76925" y="2121502"/>
            <a:ext cx="1197918" cy="825565"/>
          </a:xfrm>
          <a:custGeom>
            <a:avLst/>
            <a:gdLst/>
            <a:ahLst/>
            <a:cxnLst/>
            <a:rect r="r" b="b" t="t" l="l"/>
            <a:pathLst>
              <a:path h="825565" w="1197918">
                <a:moveTo>
                  <a:pt x="0" y="0"/>
                </a:moveTo>
                <a:lnTo>
                  <a:pt x="1197918" y="0"/>
                </a:lnTo>
                <a:lnTo>
                  <a:pt x="1197918" y="825566"/>
                </a:lnTo>
                <a:lnTo>
                  <a:pt x="0" y="825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882843" y="7116965"/>
            <a:ext cx="1092000" cy="603330"/>
          </a:xfrm>
          <a:custGeom>
            <a:avLst/>
            <a:gdLst/>
            <a:ahLst/>
            <a:cxnLst/>
            <a:rect r="r" b="b" t="t" l="l"/>
            <a:pathLst>
              <a:path h="603330" w="1092000">
                <a:moveTo>
                  <a:pt x="1092000" y="0"/>
                </a:moveTo>
                <a:lnTo>
                  <a:pt x="0" y="0"/>
                </a:lnTo>
                <a:lnTo>
                  <a:pt x="0" y="603330"/>
                </a:lnTo>
                <a:lnTo>
                  <a:pt x="1092000" y="603330"/>
                </a:lnTo>
                <a:lnTo>
                  <a:pt x="109200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882843" y="5341041"/>
            <a:ext cx="1178395" cy="915711"/>
          </a:xfrm>
          <a:custGeom>
            <a:avLst/>
            <a:gdLst/>
            <a:ahLst/>
            <a:cxnLst/>
            <a:rect r="r" b="b" t="t" l="l"/>
            <a:pathLst>
              <a:path h="915711" w="1178395">
                <a:moveTo>
                  <a:pt x="1178395" y="0"/>
                </a:moveTo>
                <a:lnTo>
                  <a:pt x="0" y="0"/>
                </a:lnTo>
                <a:lnTo>
                  <a:pt x="0" y="915711"/>
                </a:lnTo>
                <a:lnTo>
                  <a:pt x="1178395" y="915711"/>
                </a:lnTo>
                <a:lnTo>
                  <a:pt x="1178395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776925" y="3877423"/>
            <a:ext cx="1261317" cy="712644"/>
          </a:xfrm>
          <a:custGeom>
            <a:avLst/>
            <a:gdLst/>
            <a:ahLst/>
            <a:cxnLst/>
            <a:rect r="r" b="b" t="t" l="l"/>
            <a:pathLst>
              <a:path h="712644" w="1261317">
                <a:moveTo>
                  <a:pt x="1261316" y="0"/>
                </a:moveTo>
                <a:lnTo>
                  <a:pt x="0" y="0"/>
                </a:lnTo>
                <a:lnTo>
                  <a:pt x="0" y="712644"/>
                </a:lnTo>
                <a:lnTo>
                  <a:pt x="1261316" y="712644"/>
                </a:lnTo>
                <a:lnTo>
                  <a:pt x="1261316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918810" y="8514618"/>
            <a:ext cx="1106460" cy="963543"/>
          </a:xfrm>
          <a:custGeom>
            <a:avLst/>
            <a:gdLst/>
            <a:ahLst/>
            <a:cxnLst/>
            <a:rect r="r" b="b" t="t" l="l"/>
            <a:pathLst>
              <a:path h="963543" w="1106460">
                <a:moveTo>
                  <a:pt x="1106460" y="0"/>
                </a:moveTo>
                <a:lnTo>
                  <a:pt x="0" y="0"/>
                </a:lnTo>
                <a:lnTo>
                  <a:pt x="0" y="963543"/>
                </a:lnTo>
                <a:lnTo>
                  <a:pt x="1106460" y="963543"/>
                </a:lnTo>
                <a:lnTo>
                  <a:pt x="110646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08965" y="273938"/>
            <a:ext cx="590269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2D3339"/>
                </a:solidFill>
                <a:latin typeface="Now"/>
                <a:ea typeface="Now"/>
                <a:cs typeface="Now"/>
                <a:sym typeface="Now"/>
              </a:rPr>
              <a:t>Name: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597048" y="273938"/>
            <a:ext cx="545071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2D3339"/>
                </a:solidFill>
                <a:latin typeface="Now"/>
                <a:ea typeface="Now"/>
                <a:cs typeface="Now"/>
                <a:sym typeface="Now"/>
              </a:rPr>
              <a:t>Date: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1994" y="1566217"/>
            <a:ext cx="5669006" cy="21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2"/>
              </a:lnSpc>
            </a:pPr>
            <a:r>
              <a:rPr lang="en-US" sz="1222">
                <a:solidFill>
                  <a:srgbClr val="2D3339"/>
                </a:solidFill>
                <a:latin typeface="Now"/>
                <a:ea typeface="Now"/>
                <a:cs typeface="Now"/>
                <a:sym typeface="Now"/>
              </a:rPr>
              <a:t>Trace the different lines to help the dinosaurs move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1947" y="686927"/>
            <a:ext cx="5829100" cy="836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0"/>
              </a:lnSpc>
            </a:pPr>
            <a:r>
              <a:rPr lang="en-US" sz="3198">
                <a:solidFill>
                  <a:srgbClr val="000000"/>
                </a:solidFill>
                <a:latin typeface="Lumios Typewriter Used"/>
                <a:ea typeface="Lumios Typewriter Used"/>
                <a:cs typeface="Lumios Typewriter Used"/>
                <a:sym typeface="Lumios Typewriter Used"/>
              </a:rPr>
              <a:t>DINOSAUR</a:t>
            </a:r>
          </a:p>
          <a:p>
            <a:pPr algn="ctr">
              <a:lnSpc>
                <a:spcPts val="3230"/>
              </a:lnSpc>
            </a:pPr>
            <a:r>
              <a:rPr lang="en-US" sz="3198">
                <a:solidFill>
                  <a:srgbClr val="000000"/>
                </a:solidFill>
                <a:latin typeface="Lumios Typewriter Used"/>
                <a:ea typeface="Lumios Typewriter Used"/>
                <a:cs typeface="Lumios Typewriter Used"/>
                <a:sym typeface="Lumios Typewriter Used"/>
              </a:rPr>
              <a:t>TRACING ACTIVITY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0000" y="1907567"/>
            <a:ext cx="5793767" cy="5947015"/>
            <a:chOff x="0" y="0"/>
            <a:chExt cx="8049257" cy="82621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49258" cy="8262164"/>
            </a:xfrm>
            <a:custGeom>
              <a:avLst/>
              <a:gdLst/>
              <a:ahLst/>
              <a:cxnLst/>
              <a:rect r="r" b="b" t="t" l="l"/>
              <a:pathLst>
                <a:path h="8262164" w="8049258">
                  <a:moveTo>
                    <a:pt x="7924797" y="59690"/>
                  </a:moveTo>
                  <a:cubicBezTo>
                    <a:pt x="7960357" y="59690"/>
                    <a:pt x="7989567" y="88900"/>
                    <a:pt x="7989567" y="124460"/>
                  </a:cubicBezTo>
                  <a:lnTo>
                    <a:pt x="7989567" y="8137704"/>
                  </a:lnTo>
                  <a:cubicBezTo>
                    <a:pt x="7989567" y="8173264"/>
                    <a:pt x="7960357" y="8202474"/>
                    <a:pt x="7924797" y="8202474"/>
                  </a:cubicBezTo>
                  <a:lnTo>
                    <a:pt x="124460" y="8202474"/>
                  </a:lnTo>
                  <a:cubicBezTo>
                    <a:pt x="88900" y="8202474"/>
                    <a:pt x="59690" y="8173264"/>
                    <a:pt x="59690" y="81377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924797" y="59690"/>
                  </a:lnTo>
                  <a:moveTo>
                    <a:pt x="792479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37704"/>
                  </a:lnTo>
                  <a:cubicBezTo>
                    <a:pt x="0" y="8206284"/>
                    <a:pt x="55880" y="8262164"/>
                    <a:pt x="124460" y="8262164"/>
                  </a:cubicBezTo>
                  <a:lnTo>
                    <a:pt x="7924797" y="8262164"/>
                  </a:lnTo>
                  <a:cubicBezTo>
                    <a:pt x="7993377" y="8262164"/>
                    <a:pt x="8049258" y="8206284"/>
                    <a:pt x="8049258" y="8137704"/>
                  </a:cubicBezTo>
                  <a:lnTo>
                    <a:pt x="8049258" y="124460"/>
                  </a:lnTo>
                  <a:cubicBezTo>
                    <a:pt x="8049257" y="55880"/>
                    <a:pt x="7993377" y="0"/>
                    <a:pt x="7924797" y="0"/>
                  </a:cubicBezTo>
                  <a:close/>
                </a:path>
              </a:pathLst>
            </a:custGeom>
            <a:solidFill>
              <a:srgbClr val="231F2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0668" y="8210436"/>
            <a:ext cx="554946" cy="1334152"/>
            <a:chOff x="0" y="0"/>
            <a:chExt cx="739927" cy="1778870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739927" cy="703810"/>
              <a:chOff x="0" y="0"/>
              <a:chExt cx="1818542" cy="172977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075060"/>
              <a:ext cx="739927" cy="703810"/>
              <a:chOff x="0" y="0"/>
              <a:chExt cx="1818542" cy="172977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</p:grpSp>
      <p:grpSp>
        <p:nvGrpSpPr>
          <p:cNvPr name="Group 9" id="9"/>
          <p:cNvGrpSpPr/>
          <p:nvPr/>
        </p:nvGrpSpPr>
        <p:grpSpPr>
          <a:xfrm rot="0">
            <a:off x="3198510" y="8225631"/>
            <a:ext cx="554946" cy="1334152"/>
            <a:chOff x="0" y="0"/>
            <a:chExt cx="739927" cy="1778870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739927" cy="703810"/>
              <a:chOff x="0" y="0"/>
              <a:chExt cx="1818542" cy="172977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1075060"/>
              <a:ext cx="739927" cy="703810"/>
              <a:chOff x="0" y="0"/>
              <a:chExt cx="1818542" cy="1729774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4676353" y="8225631"/>
            <a:ext cx="554946" cy="1334152"/>
            <a:chOff x="0" y="0"/>
            <a:chExt cx="739927" cy="1778870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739927" cy="703810"/>
              <a:chOff x="0" y="0"/>
              <a:chExt cx="1818542" cy="172977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1075060"/>
              <a:ext cx="739927" cy="703810"/>
              <a:chOff x="0" y="0"/>
              <a:chExt cx="1818542" cy="1729774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6154195" y="8211489"/>
            <a:ext cx="554946" cy="1334152"/>
            <a:chOff x="0" y="0"/>
            <a:chExt cx="739927" cy="177887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739927" cy="703810"/>
              <a:chOff x="0" y="0"/>
              <a:chExt cx="1818542" cy="1729774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1075060"/>
              <a:ext cx="739927" cy="703810"/>
              <a:chOff x="0" y="0"/>
              <a:chExt cx="1818542" cy="1729774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818542" cy="1729775"/>
              </a:xfrm>
              <a:custGeom>
                <a:avLst/>
                <a:gdLst/>
                <a:ahLst/>
                <a:cxnLst/>
                <a:rect r="r" b="b" t="t" l="l"/>
                <a:pathLst>
                  <a:path h="1729775" w="1818542">
                    <a:moveTo>
                      <a:pt x="1694082" y="59690"/>
                    </a:moveTo>
                    <a:cubicBezTo>
                      <a:pt x="1729642" y="59690"/>
                      <a:pt x="1758852" y="88900"/>
                      <a:pt x="1758852" y="124460"/>
                    </a:cubicBezTo>
                    <a:lnTo>
                      <a:pt x="1758852" y="1605315"/>
                    </a:lnTo>
                    <a:cubicBezTo>
                      <a:pt x="1758852" y="1640875"/>
                      <a:pt x="1729642" y="1670084"/>
                      <a:pt x="1694082" y="1670084"/>
                    </a:cubicBezTo>
                    <a:lnTo>
                      <a:pt x="124460" y="1670084"/>
                    </a:lnTo>
                    <a:cubicBezTo>
                      <a:pt x="88900" y="1670084"/>
                      <a:pt x="59690" y="1640875"/>
                      <a:pt x="59690" y="16053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94082" y="59690"/>
                    </a:lnTo>
                    <a:moveTo>
                      <a:pt x="169408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605315"/>
                    </a:lnTo>
                    <a:cubicBezTo>
                      <a:pt x="0" y="1673895"/>
                      <a:pt x="55880" y="1729775"/>
                      <a:pt x="124460" y="1729775"/>
                    </a:cubicBezTo>
                    <a:lnTo>
                      <a:pt x="1694082" y="1729775"/>
                    </a:lnTo>
                    <a:cubicBezTo>
                      <a:pt x="1762662" y="1729775"/>
                      <a:pt x="1818542" y="1673895"/>
                      <a:pt x="1818542" y="1605315"/>
                    </a:cubicBezTo>
                    <a:lnTo>
                      <a:pt x="1818542" y="124460"/>
                    </a:lnTo>
                    <a:cubicBezTo>
                      <a:pt x="1818542" y="55880"/>
                      <a:pt x="1762662" y="0"/>
                      <a:pt x="1694082" y="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</p:grpSp>
      <p:sp>
        <p:nvSpPr>
          <p:cNvPr name="AutoShape 24" id="24"/>
          <p:cNvSpPr/>
          <p:nvPr/>
        </p:nvSpPr>
        <p:spPr>
          <a:xfrm>
            <a:off x="877568" y="575283"/>
            <a:ext cx="601726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110192" y="2075184"/>
            <a:ext cx="948927" cy="646456"/>
          </a:xfrm>
          <a:custGeom>
            <a:avLst/>
            <a:gdLst/>
            <a:ahLst/>
            <a:cxnLst/>
            <a:rect r="r" b="b" t="t" l="l"/>
            <a:pathLst>
              <a:path h="646456" w="948927">
                <a:moveTo>
                  <a:pt x="0" y="0"/>
                </a:moveTo>
                <a:lnTo>
                  <a:pt x="948927" y="0"/>
                </a:lnTo>
                <a:lnTo>
                  <a:pt x="948927" y="646456"/>
                </a:lnTo>
                <a:lnTo>
                  <a:pt x="0" y="64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38433">
            <a:off x="1827349" y="2874613"/>
            <a:ext cx="823981" cy="570607"/>
          </a:xfrm>
          <a:custGeom>
            <a:avLst/>
            <a:gdLst/>
            <a:ahLst/>
            <a:cxnLst/>
            <a:rect r="r" b="b" t="t" l="l"/>
            <a:pathLst>
              <a:path h="570607" w="823981">
                <a:moveTo>
                  <a:pt x="0" y="0"/>
                </a:moveTo>
                <a:lnTo>
                  <a:pt x="823980" y="0"/>
                </a:lnTo>
                <a:lnTo>
                  <a:pt x="823980" y="570606"/>
                </a:lnTo>
                <a:lnTo>
                  <a:pt x="0" y="570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720668" y="5384051"/>
            <a:ext cx="832773" cy="576695"/>
          </a:xfrm>
          <a:custGeom>
            <a:avLst/>
            <a:gdLst/>
            <a:ahLst/>
            <a:cxnLst/>
            <a:rect r="r" b="b" t="t" l="l"/>
            <a:pathLst>
              <a:path h="576695" w="832773">
                <a:moveTo>
                  <a:pt x="0" y="0"/>
                </a:moveTo>
                <a:lnTo>
                  <a:pt x="832773" y="0"/>
                </a:lnTo>
                <a:lnTo>
                  <a:pt x="832773" y="576695"/>
                </a:lnTo>
                <a:lnTo>
                  <a:pt x="0" y="576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4880717" y="7018063"/>
            <a:ext cx="921720" cy="638291"/>
          </a:xfrm>
          <a:custGeom>
            <a:avLst/>
            <a:gdLst/>
            <a:ahLst/>
            <a:cxnLst/>
            <a:rect r="r" b="b" t="t" l="l"/>
            <a:pathLst>
              <a:path h="638291" w="921720">
                <a:moveTo>
                  <a:pt x="921720" y="0"/>
                </a:moveTo>
                <a:lnTo>
                  <a:pt x="0" y="0"/>
                </a:lnTo>
                <a:lnTo>
                  <a:pt x="0" y="638290"/>
                </a:lnTo>
                <a:lnTo>
                  <a:pt x="921720" y="638290"/>
                </a:lnTo>
                <a:lnTo>
                  <a:pt x="92172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5458236" y="9125863"/>
            <a:ext cx="604656" cy="418724"/>
          </a:xfrm>
          <a:custGeom>
            <a:avLst/>
            <a:gdLst/>
            <a:ahLst/>
            <a:cxnLst/>
            <a:rect r="r" b="b" t="t" l="l"/>
            <a:pathLst>
              <a:path h="418724" w="604656">
                <a:moveTo>
                  <a:pt x="604657" y="0"/>
                </a:moveTo>
                <a:lnTo>
                  <a:pt x="0" y="0"/>
                </a:lnTo>
                <a:lnTo>
                  <a:pt x="0" y="418725"/>
                </a:lnTo>
                <a:lnTo>
                  <a:pt x="604657" y="418725"/>
                </a:lnTo>
                <a:lnTo>
                  <a:pt x="60465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5670890" y="4144635"/>
            <a:ext cx="876546" cy="607008"/>
          </a:xfrm>
          <a:custGeom>
            <a:avLst/>
            <a:gdLst/>
            <a:ahLst/>
            <a:cxnLst/>
            <a:rect r="r" b="b" t="t" l="l"/>
            <a:pathLst>
              <a:path h="607008" w="876546">
                <a:moveTo>
                  <a:pt x="876546" y="0"/>
                </a:moveTo>
                <a:lnTo>
                  <a:pt x="0" y="0"/>
                </a:lnTo>
                <a:lnTo>
                  <a:pt x="0" y="607008"/>
                </a:lnTo>
                <a:lnTo>
                  <a:pt x="876546" y="607008"/>
                </a:lnTo>
                <a:lnTo>
                  <a:pt x="87654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4265675" y="2049075"/>
            <a:ext cx="832773" cy="576695"/>
          </a:xfrm>
          <a:custGeom>
            <a:avLst/>
            <a:gdLst/>
            <a:ahLst/>
            <a:cxnLst/>
            <a:rect r="r" b="b" t="t" l="l"/>
            <a:pathLst>
              <a:path h="576695" w="832773">
                <a:moveTo>
                  <a:pt x="832773" y="0"/>
                </a:moveTo>
                <a:lnTo>
                  <a:pt x="0" y="0"/>
                </a:lnTo>
                <a:lnTo>
                  <a:pt x="0" y="576695"/>
                </a:lnTo>
                <a:lnTo>
                  <a:pt x="832773" y="576695"/>
                </a:lnTo>
                <a:lnTo>
                  <a:pt x="832773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153950" y="2924617"/>
            <a:ext cx="844191" cy="921355"/>
          </a:xfrm>
          <a:custGeom>
            <a:avLst/>
            <a:gdLst/>
            <a:ahLst/>
            <a:cxnLst/>
            <a:rect r="r" b="b" t="t" l="l"/>
            <a:pathLst>
              <a:path h="921355" w="844191">
                <a:moveTo>
                  <a:pt x="0" y="0"/>
                </a:moveTo>
                <a:lnTo>
                  <a:pt x="844191" y="0"/>
                </a:lnTo>
                <a:lnTo>
                  <a:pt x="844191" y="921355"/>
                </a:lnTo>
                <a:lnTo>
                  <a:pt x="0" y="921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5850749" y="2120967"/>
            <a:ext cx="802242" cy="875571"/>
          </a:xfrm>
          <a:custGeom>
            <a:avLst/>
            <a:gdLst/>
            <a:ahLst/>
            <a:cxnLst/>
            <a:rect r="r" b="b" t="t" l="l"/>
            <a:pathLst>
              <a:path h="875571" w="802242">
                <a:moveTo>
                  <a:pt x="802243" y="0"/>
                </a:moveTo>
                <a:lnTo>
                  <a:pt x="0" y="0"/>
                </a:lnTo>
                <a:lnTo>
                  <a:pt x="0" y="875572"/>
                </a:lnTo>
                <a:lnTo>
                  <a:pt x="802243" y="875572"/>
                </a:lnTo>
                <a:lnTo>
                  <a:pt x="80224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5726390" y="4841249"/>
            <a:ext cx="844191" cy="921355"/>
          </a:xfrm>
          <a:custGeom>
            <a:avLst/>
            <a:gdLst/>
            <a:ahLst/>
            <a:cxnLst/>
            <a:rect r="r" b="b" t="t" l="l"/>
            <a:pathLst>
              <a:path h="921355" w="844191">
                <a:moveTo>
                  <a:pt x="844191" y="0"/>
                </a:moveTo>
                <a:lnTo>
                  <a:pt x="0" y="0"/>
                </a:lnTo>
                <a:lnTo>
                  <a:pt x="0" y="921354"/>
                </a:lnTo>
                <a:lnTo>
                  <a:pt x="844191" y="921354"/>
                </a:lnTo>
                <a:lnTo>
                  <a:pt x="84419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49809" y="6696607"/>
            <a:ext cx="909310" cy="992425"/>
          </a:xfrm>
          <a:custGeom>
            <a:avLst/>
            <a:gdLst/>
            <a:ahLst/>
            <a:cxnLst/>
            <a:rect r="r" b="b" t="t" l="l"/>
            <a:pathLst>
              <a:path h="992425" w="909310">
                <a:moveTo>
                  <a:pt x="0" y="0"/>
                </a:moveTo>
                <a:lnTo>
                  <a:pt x="909310" y="0"/>
                </a:lnTo>
                <a:lnTo>
                  <a:pt x="909310" y="992425"/>
                </a:lnTo>
                <a:lnTo>
                  <a:pt x="0" y="992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0">
            <a:off x="1149809" y="8185764"/>
            <a:ext cx="504907" cy="551058"/>
          </a:xfrm>
          <a:custGeom>
            <a:avLst/>
            <a:gdLst/>
            <a:ahLst/>
            <a:cxnLst/>
            <a:rect r="r" b="b" t="t" l="l"/>
            <a:pathLst>
              <a:path h="551058" w="504907">
                <a:moveTo>
                  <a:pt x="504906" y="0"/>
                </a:moveTo>
                <a:lnTo>
                  <a:pt x="0" y="0"/>
                </a:lnTo>
                <a:lnTo>
                  <a:pt x="0" y="551058"/>
                </a:lnTo>
                <a:lnTo>
                  <a:pt x="504906" y="551058"/>
                </a:lnTo>
                <a:lnTo>
                  <a:pt x="50490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3228513" y="3385294"/>
            <a:ext cx="844191" cy="921355"/>
          </a:xfrm>
          <a:custGeom>
            <a:avLst/>
            <a:gdLst/>
            <a:ahLst/>
            <a:cxnLst/>
            <a:rect r="r" b="b" t="t" l="l"/>
            <a:pathLst>
              <a:path h="921355" w="844191">
                <a:moveTo>
                  <a:pt x="0" y="0"/>
                </a:moveTo>
                <a:lnTo>
                  <a:pt x="844192" y="0"/>
                </a:lnTo>
                <a:lnTo>
                  <a:pt x="844192" y="921355"/>
                </a:lnTo>
                <a:lnTo>
                  <a:pt x="0" y="921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4298650" y="2721640"/>
            <a:ext cx="803141" cy="876552"/>
          </a:xfrm>
          <a:custGeom>
            <a:avLst/>
            <a:gdLst/>
            <a:ahLst/>
            <a:cxnLst/>
            <a:rect r="r" b="b" t="t" l="l"/>
            <a:pathLst>
              <a:path h="876552" w="803141">
                <a:moveTo>
                  <a:pt x="0" y="0"/>
                </a:moveTo>
                <a:lnTo>
                  <a:pt x="803141" y="0"/>
                </a:lnTo>
                <a:lnTo>
                  <a:pt x="803141" y="876552"/>
                </a:lnTo>
                <a:lnTo>
                  <a:pt x="0" y="876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2124253" y="2068094"/>
            <a:ext cx="1114796" cy="691174"/>
          </a:xfrm>
          <a:custGeom>
            <a:avLst/>
            <a:gdLst/>
            <a:ahLst/>
            <a:cxnLst/>
            <a:rect r="r" b="b" t="t" l="l"/>
            <a:pathLst>
              <a:path h="691174" w="1114796">
                <a:moveTo>
                  <a:pt x="0" y="0"/>
                </a:moveTo>
                <a:lnTo>
                  <a:pt x="1114796" y="0"/>
                </a:lnTo>
                <a:lnTo>
                  <a:pt x="1114796" y="691173"/>
                </a:lnTo>
                <a:lnTo>
                  <a:pt x="0" y="691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true" flipV="false" rot="483832">
            <a:off x="3761800" y="4318424"/>
            <a:ext cx="1252851" cy="776767"/>
          </a:xfrm>
          <a:custGeom>
            <a:avLst/>
            <a:gdLst/>
            <a:ahLst/>
            <a:cxnLst/>
            <a:rect r="r" b="b" t="t" l="l"/>
            <a:pathLst>
              <a:path h="776767" w="1252851">
                <a:moveTo>
                  <a:pt x="1252851" y="0"/>
                </a:moveTo>
                <a:lnTo>
                  <a:pt x="0" y="0"/>
                </a:lnTo>
                <a:lnTo>
                  <a:pt x="0" y="776768"/>
                </a:lnTo>
                <a:lnTo>
                  <a:pt x="1252851" y="776768"/>
                </a:lnTo>
                <a:lnTo>
                  <a:pt x="125285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182582">
            <a:off x="1998141" y="6907797"/>
            <a:ext cx="1195041" cy="740925"/>
          </a:xfrm>
          <a:custGeom>
            <a:avLst/>
            <a:gdLst/>
            <a:ahLst/>
            <a:cxnLst/>
            <a:rect r="r" b="b" t="t" l="l"/>
            <a:pathLst>
              <a:path h="740925" w="1195041">
                <a:moveTo>
                  <a:pt x="1195041" y="0"/>
                </a:moveTo>
                <a:lnTo>
                  <a:pt x="0" y="0"/>
                </a:lnTo>
                <a:lnTo>
                  <a:pt x="0" y="740925"/>
                </a:lnTo>
                <a:lnTo>
                  <a:pt x="1195041" y="740925"/>
                </a:lnTo>
                <a:lnTo>
                  <a:pt x="119504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2367881" y="8252334"/>
            <a:ext cx="781432" cy="484488"/>
          </a:xfrm>
          <a:custGeom>
            <a:avLst/>
            <a:gdLst/>
            <a:ahLst/>
            <a:cxnLst/>
            <a:rect r="r" b="b" t="t" l="l"/>
            <a:pathLst>
              <a:path h="484488" w="781432">
                <a:moveTo>
                  <a:pt x="781432" y="0"/>
                </a:moveTo>
                <a:lnTo>
                  <a:pt x="0" y="0"/>
                </a:lnTo>
                <a:lnTo>
                  <a:pt x="0" y="484488"/>
                </a:lnTo>
                <a:lnTo>
                  <a:pt x="781432" y="484488"/>
                </a:lnTo>
                <a:lnTo>
                  <a:pt x="78143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true" flipV="false" rot="-1031064">
            <a:off x="2485402" y="5640711"/>
            <a:ext cx="1252851" cy="776767"/>
          </a:xfrm>
          <a:custGeom>
            <a:avLst/>
            <a:gdLst/>
            <a:ahLst/>
            <a:cxnLst/>
            <a:rect r="r" b="b" t="t" l="l"/>
            <a:pathLst>
              <a:path h="776767" w="1252851">
                <a:moveTo>
                  <a:pt x="1252850" y="0"/>
                </a:moveTo>
                <a:lnTo>
                  <a:pt x="0" y="0"/>
                </a:lnTo>
                <a:lnTo>
                  <a:pt x="0" y="776768"/>
                </a:lnTo>
                <a:lnTo>
                  <a:pt x="1252850" y="776768"/>
                </a:lnTo>
                <a:lnTo>
                  <a:pt x="125285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2687495" y="2699398"/>
            <a:ext cx="774793" cy="624677"/>
          </a:xfrm>
          <a:custGeom>
            <a:avLst/>
            <a:gdLst/>
            <a:ahLst/>
            <a:cxnLst/>
            <a:rect r="r" b="b" t="t" l="l"/>
            <a:pathLst>
              <a:path h="624677" w="774793">
                <a:moveTo>
                  <a:pt x="0" y="0"/>
                </a:moveTo>
                <a:lnTo>
                  <a:pt x="774794" y="0"/>
                </a:lnTo>
                <a:lnTo>
                  <a:pt x="774794" y="624677"/>
                </a:lnTo>
                <a:lnTo>
                  <a:pt x="0" y="624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982740">
            <a:off x="2977887" y="4977641"/>
            <a:ext cx="774793" cy="624677"/>
          </a:xfrm>
          <a:custGeom>
            <a:avLst/>
            <a:gdLst/>
            <a:ahLst/>
            <a:cxnLst/>
            <a:rect r="r" b="b" t="t" l="l"/>
            <a:pathLst>
              <a:path h="624677" w="774793">
                <a:moveTo>
                  <a:pt x="0" y="0"/>
                </a:moveTo>
                <a:lnTo>
                  <a:pt x="774793" y="0"/>
                </a:lnTo>
                <a:lnTo>
                  <a:pt x="774793" y="624678"/>
                </a:lnTo>
                <a:lnTo>
                  <a:pt x="0" y="6246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2867114">
            <a:off x="4707019" y="6099155"/>
            <a:ext cx="962069" cy="775668"/>
          </a:xfrm>
          <a:custGeom>
            <a:avLst/>
            <a:gdLst/>
            <a:ahLst/>
            <a:cxnLst/>
            <a:rect r="r" b="b" t="t" l="l"/>
            <a:pathLst>
              <a:path h="775668" w="962069">
                <a:moveTo>
                  <a:pt x="0" y="0"/>
                </a:moveTo>
                <a:lnTo>
                  <a:pt x="962069" y="0"/>
                </a:lnTo>
                <a:lnTo>
                  <a:pt x="962069" y="775669"/>
                </a:lnTo>
                <a:lnTo>
                  <a:pt x="0" y="775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true" flipV="false" rot="0">
            <a:off x="5464273" y="8225631"/>
            <a:ext cx="603663" cy="486703"/>
          </a:xfrm>
          <a:custGeom>
            <a:avLst/>
            <a:gdLst/>
            <a:ahLst/>
            <a:cxnLst/>
            <a:rect r="r" b="b" t="t" l="l"/>
            <a:pathLst>
              <a:path h="486703" w="603663">
                <a:moveTo>
                  <a:pt x="603663" y="0"/>
                </a:moveTo>
                <a:lnTo>
                  <a:pt x="0" y="0"/>
                </a:lnTo>
                <a:lnTo>
                  <a:pt x="0" y="486703"/>
                </a:lnTo>
                <a:lnTo>
                  <a:pt x="603663" y="486703"/>
                </a:lnTo>
                <a:lnTo>
                  <a:pt x="60366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true" flipV="false" rot="-482117">
            <a:off x="5225554" y="1989958"/>
            <a:ext cx="728989" cy="587748"/>
          </a:xfrm>
          <a:custGeom>
            <a:avLst/>
            <a:gdLst/>
            <a:ahLst/>
            <a:cxnLst/>
            <a:rect r="r" b="b" t="t" l="l"/>
            <a:pathLst>
              <a:path h="587748" w="728989">
                <a:moveTo>
                  <a:pt x="728989" y="0"/>
                </a:moveTo>
                <a:lnTo>
                  <a:pt x="0" y="0"/>
                </a:lnTo>
                <a:lnTo>
                  <a:pt x="0" y="587747"/>
                </a:lnTo>
                <a:lnTo>
                  <a:pt x="728989" y="587747"/>
                </a:lnTo>
                <a:lnTo>
                  <a:pt x="72898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2044973" y="3812237"/>
            <a:ext cx="645817" cy="796076"/>
          </a:xfrm>
          <a:custGeom>
            <a:avLst/>
            <a:gdLst/>
            <a:ahLst/>
            <a:cxnLst/>
            <a:rect r="r" b="b" t="t" l="l"/>
            <a:pathLst>
              <a:path h="796076" w="645817">
                <a:moveTo>
                  <a:pt x="0" y="0"/>
                </a:moveTo>
                <a:lnTo>
                  <a:pt x="645816" y="0"/>
                </a:lnTo>
                <a:lnTo>
                  <a:pt x="645816" y="796076"/>
                </a:lnTo>
                <a:lnTo>
                  <a:pt x="0" y="796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5861643" y="6794781"/>
            <a:ext cx="757291" cy="933487"/>
          </a:xfrm>
          <a:custGeom>
            <a:avLst/>
            <a:gdLst/>
            <a:ahLst/>
            <a:cxnLst/>
            <a:rect r="r" b="b" t="t" l="l"/>
            <a:pathLst>
              <a:path h="933487" w="757291">
                <a:moveTo>
                  <a:pt x="0" y="0"/>
                </a:moveTo>
                <a:lnTo>
                  <a:pt x="757291" y="0"/>
                </a:lnTo>
                <a:lnTo>
                  <a:pt x="757291" y="933487"/>
                </a:lnTo>
                <a:lnTo>
                  <a:pt x="0" y="933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true" flipV="false" rot="0">
            <a:off x="1203932" y="9028645"/>
            <a:ext cx="419413" cy="516996"/>
          </a:xfrm>
          <a:custGeom>
            <a:avLst/>
            <a:gdLst/>
            <a:ahLst/>
            <a:cxnLst/>
            <a:rect r="r" b="b" t="t" l="l"/>
            <a:pathLst>
              <a:path h="516996" w="419413">
                <a:moveTo>
                  <a:pt x="419414" y="0"/>
                </a:moveTo>
                <a:lnTo>
                  <a:pt x="0" y="0"/>
                </a:lnTo>
                <a:lnTo>
                  <a:pt x="0" y="516996"/>
                </a:lnTo>
                <a:lnTo>
                  <a:pt x="419414" y="516996"/>
                </a:lnTo>
                <a:lnTo>
                  <a:pt x="41941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122927" y="5603578"/>
            <a:ext cx="724217" cy="892717"/>
          </a:xfrm>
          <a:custGeom>
            <a:avLst/>
            <a:gdLst/>
            <a:ahLst/>
            <a:cxnLst/>
            <a:rect r="r" b="b" t="t" l="l"/>
            <a:pathLst>
              <a:path h="892717" w="724217">
                <a:moveTo>
                  <a:pt x="0" y="0"/>
                </a:moveTo>
                <a:lnTo>
                  <a:pt x="724217" y="0"/>
                </a:lnTo>
                <a:lnTo>
                  <a:pt x="724217" y="892717"/>
                </a:lnTo>
                <a:lnTo>
                  <a:pt x="0" y="892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5101791" y="4383437"/>
            <a:ext cx="807418" cy="995277"/>
          </a:xfrm>
          <a:custGeom>
            <a:avLst/>
            <a:gdLst/>
            <a:ahLst/>
            <a:cxnLst/>
            <a:rect r="r" b="b" t="t" l="l"/>
            <a:pathLst>
              <a:path h="995277" w="807418">
                <a:moveTo>
                  <a:pt x="0" y="0"/>
                </a:moveTo>
                <a:lnTo>
                  <a:pt x="807418" y="0"/>
                </a:lnTo>
                <a:lnTo>
                  <a:pt x="807418" y="995276"/>
                </a:lnTo>
                <a:lnTo>
                  <a:pt x="0" y="995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true" flipV="false" rot="0">
            <a:off x="5861643" y="3057160"/>
            <a:ext cx="791348" cy="975468"/>
          </a:xfrm>
          <a:custGeom>
            <a:avLst/>
            <a:gdLst/>
            <a:ahLst/>
            <a:cxnLst/>
            <a:rect r="r" b="b" t="t" l="l"/>
            <a:pathLst>
              <a:path h="975468" w="791348">
                <a:moveTo>
                  <a:pt x="791349" y="0"/>
                </a:moveTo>
                <a:lnTo>
                  <a:pt x="0" y="0"/>
                </a:lnTo>
                <a:lnTo>
                  <a:pt x="0" y="975468"/>
                </a:lnTo>
                <a:lnTo>
                  <a:pt x="791349" y="975468"/>
                </a:lnTo>
                <a:lnTo>
                  <a:pt x="79134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-884751">
            <a:off x="3022644" y="6495453"/>
            <a:ext cx="759645" cy="936388"/>
          </a:xfrm>
          <a:custGeom>
            <a:avLst/>
            <a:gdLst/>
            <a:ahLst/>
            <a:cxnLst/>
            <a:rect r="r" b="b" t="t" l="l"/>
            <a:pathLst>
              <a:path h="936388" w="759645">
                <a:moveTo>
                  <a:pt x="0" y="0"/>
                </a:moveTo>
                <a:lnTo>
                  <a:pt x="759645" y="0"/>
                </a:lnTo>
                <a:lnTo>
                  <a:pt x="759645" y="936388"/>
                </a:lnTo>
                <a:lnTo>
                  <a:pt x="0" y="9363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3825035" y="5126968"/>
            <a:ext cx="645817" cy="796076"/>
          </a:xfrm>
          <a:custGeom>
            <a:avLst/>
            <a:gdLst/>
            <a:ahLst/>
            <a:cxnLst/>
            <a:rect r="r" b="b" t="t" l="l"/>
            <a:pathLst>
              <a:path h="796076" w="645817">
                <a:moveTo>
                  <a:pt x="0" y="0"/>
                </a:moveTo>
                <a:lnTo>
                  <a:pt x="645817" y="0"/>
                </a:lnTo>
                <a:lnTo>
                  <a:pt x="645817" y="796076"/>
                </a:lnTo>
                <a:lnTo>
                  <a:pt x="0" y="796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true" flipV="false" rot="0">
            <a:off x="3327633" y="2075184"/>
            <a:ext cx="862619" cy="691174"/>
          </a:xfrm>
          <a:custGeom>
            <a:avLst/>
            <a:gdLst/>
            <a:ahLst/>
            <a:cxnLst/>
            <a:rect r="r" b="b" t="t" l="l"/>
            <a:pathLst>
              <a:path h="691174" w="862619">
                <a:moveTo>
                  <a:pt x="862620" y="0"/>
                </a:moveTo>
                <a:lnTo>
                  <a:pt x="0" y="0"/>
                </a:lnTo>
                <a:lnTo>
                  <a:pt x="0" y="691173"/>
                </a:lnTo>
                <a:lnTo>
                  <a:pt x="862620" y="691173"/>
                </a:lnTo>
                <a:lnTo>
                  <a:pt x="86262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true" flipV="false" rot="0">
            <a:off x="4000825" y="9060302"/>
            <a:ext cx="605727" cy="485339"/>
          </a:xfrm>
          <a:custGeom>
            <a:avLst/>
            <a:gdLst/>
            <a:ahLst/>
            <a:cxnLst/>
            <a:rect r="r" b="b" t="t" l="l"/>
            <a:pathLst>
              <a:path h="485339" w="605727">
                <a:moveTo>
                  <a:pt x="605728" y="0"/>
                </a:moveTo>
                <a:lnTo>
                  <a:pt x="0" y="0"/>
                </a:lnTo>
                <a:lnTo>
                  <a:pt x="0" y="485339"/>
                </a:lnTo>
                <a:lnTo>
                  <a:pt x="605728" y="485339"/>
                </a:lnTo>
                <a:lnTo>
                  <a:pt x="60572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true" flipV="false" rot="229137">
            <a:off x="4156166" y="3591928"/>
            <a:ext cx="922045" cy="738789"/>
          </a:xfrm>
          <a:custGeom>
            <a:avLst/>
            <a:gdLst/>
            <a:ahLst/>
            <a:cxnLst/>
            <a:rect r="r" b="b" t="t" l="l"/>
            <a:pathLst>
              <a:path h="738789" w="922045">
                <a:moveTo>
                  <a:pt x="922046" y="0"/>
                </a:moveTo>
                <a:lnTo>
                  <a:pt x="0" y="0"/>
                </a:lnTo>
                <a:lnTo>
                  <a:pt x="0" y="738789"/>
                </a:lnTo>
                <a:lnTo>
                  <a:pt x="922046" y="738789"/>
                </a:lnTo>
                <a:lnTo>
                  <a:pt x="92204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122927" y="4636302"/>
            <a:ext cx="922045" cy="738789"/>
          </a:xfrm>
          <a:custGeom>
            <a:avLst/>
            <a:gdLst/>
            <a:ahLst/>
            <a:cxnLst/>
            <a:rect r="r" b="b" t="t" l="l"/>
            <a:pathLst>
              <a:path h="738789" w="922045">
                <a:moveTo>
                  <a:pt x="0" y="0"/>
                </a:moveTo>
                <a:lnTo>
                  <a:pt x="922046" y="0"/>
                </a:lnTo>
                <a:lnTo>
                  <a:pt x="922046" y="738788"/>
                </a:lnTo>
                <a:lnTo>
                  <a:pt x="0" y="7387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2314123" y="3420587"/>
            <a:ext cx="954084" cy="734645"/>
          </a:xfrm>
          <a:custGeom>
            <a:avLst/>
            <a:gdLst/>
            <a:ahLst/>
            <a:cxnLst/>
            <a:rect r="r" b="b" t="t" l="l"/>
            <a:pathLst>
              <a:path h="734645" w="954084">
                <a:moveTo>
                  <a:pt x="0" y="0"/>
                </a:moveTo>
                <a:lnTo>
                  <a:pt x="954084" y="0"/>
                </a:lnTo>
                <a:lnTo>
                  <a:pt x="954084" y="734645"/>
                </a:lnTo>
                <a:lnTo>
                  <a:pt x="0" y="734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2047667">
            <a:off x="1996878" y="4779732"/>
            <a:ext cx="954084" cy="734645"/>
          </a:xfrm>
          <a:custGeom>
            <a:avLst/>
            <a:gdLst/>
            <a:ahLst/>
            <a:cxnLst/>
            <a:rect r="r" b="b" t="t" l="l"/>
            <a:pathLst>
              <a:path h="734645" w="954084">
                <a:moveTo>
                  <a:pt x="0" y="0"/>
                </a:moveTo>
                <a:lnTo>
                  <a:pt x="954084" y="0"/>
                </a:lnTo>
                <a:lnTo>
                  <a:pt x="954084" y="734645"/>
                </a:lnTo>
                <a:lnTo>
                  <a:pt x="0" y="734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1733032">
            <a:off x="5597678" y="5832614"/>
            <a:ext cx="1126630" cy="867505"/>
          </a:xfrm>
          <a:custGeom>
            <a:avLst/>
            <a:gdLst/>
            <a:ahLst/>
            <a:cxnLst/>
            <a:rect r="r" b="b" t="t" l="l"/>
            <a:pathLst>
              <a:path h="867505" w="1126630">
                <a:moveTo>
                  <a:pt x="0" y="0"/>
                </a:moveTo>
                <a:lnTo>
                  <a:pt x="1126631" y="0"/>
                </a:lnTo>
                <a:lnTo>
                  <a:pt x="1126631" y="867506"/>
                </a:lnTo>
                <a:lnTo>
                  <a:pt x="0" y="8675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-1243233">
            <a:off x="3487517" y="6162450"/>
            <a:ext cx="1103414" cy="849629"/>
          </a:xfrm>
          <a:custGeom>
            <a:avLst/>
            <a:gdLst/>
            <a:ahLst/>
            <a:cxnLst/>
            <a:rect r="r" b="b" t="t" l="l"/>
            <a:pathLst>
              <a:path h="849629" w="1103414">
                <a:moveTo>
                  <a:pt x="0" y="0"/>
                </a:moveTo>
                <a:lnTo>
                  <a:pt x="1103415" y="0"/>
                </a:lnTo>
                <a:lnTo>
                  <a:pt x="1103415" y="849630"/>
                </a:lnTo>
                <a:lnTo>
                  <a:pt x="0" y="849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-1631004">
            <a:off x="1743650" y="6189308"/>
            <a:ext cx="991378" cy="763361"/>
          </a:xfrm>
          <a:custGeom>
            <a:avLst/>
            <a:gdLst/>
            <a:ahLst/>
            <a:cxnLst/>
            <a:rect r="r" b="b" t="t" l="l"/>
            <a:pathLst>
              <a:path h="763361" w="991378">
                <a:moveTo>
                  <a:pt x="0" y="0"/>
                </a:moveTo>
                <a:lnTo>
                  <a:pt x="991378" y="0"/>
                </a:lnTo>
                <a:lnTo>
                  <a:pt x="991378" y="763361"/>
                </a:lnTo>
                <a:lnTo>
                  <a:pt x="0" y="7633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true" flipV="false" rot="0">
            <a:off x="2451045" y="9078367"/>
            <a:ext cx="698268" cy="537667"/>
          </a:xfrm>
          <a:custGeom>
            <a:avLst/>
            <a:gdLst/>
            <a:ahLst/>
            <a:cxnLst/>
            <a:rect r="r" b="b" t="t" l="l"/>
            <a:pathLst>
              <a:path h="537667" w="698268">
                <a:moveTo>
                  <a:pt x="698268" y="0"/>
                </a:moveTo>
                <a:lnTo>
                  <a:pt x="0" y="0"/>
                </a:lnTo>
                <a:lnTo>
                  <a:pt x="0" y="537666"/>
                </a:lnTo>
                <a:lnTo>
                  <a:pt x="698268" y="537666"/>
                </a:lnTo>
                <a:lnTo>
                  <a:pt x="69826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325642">
            <a:off x="4986430" y="3539063"/>
            <a:ext cx="954084" cy="734645"/>
          </a:xfrm>
          <a:custGeom>
            <a:avLst/>
            <a:gdLst/>
            <a:ahLst/>
            <a:cxnLst/>
            <a:rect r="r" b="b" t="t" l="l"/>
            <a:pathLst>
              <a:path h="734645" w="954084">
                <a:moveTo>
                  <a:pt x="0" y="0"/>
                </a:moveTo>
                <a:lnTo>
                  <a:pt x="954084" y="0"/>
                </a:lnTo>
                <a:lnTo>
                  <a:pt x="954084" y="734644"/>
                </a:lnTo>
                <a:lnTo>
                  <a:pt x="0" y="734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68" id="68"/>
          <p:cNvSpPr txBox="true"/>
          <p:nvPr/>
        </p:nvSpPr>
        <p:spPr>
          <a:xfrm rot="0">
            <a:off x="1041400" y="1509220"/>
            <a:ext cx="5689600" cy="228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3"/>
              </a:lnSpc>
            </a:pPr>
            <a:r>
              <a:rPr lang="en-US" sz="1317">
                <a:solidFill>
                  <a:srgbClr val="13323E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Count the dinosaurs and write the numbers (1-10) in the boxes.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877568" y="369747"/>
            <a:ext cx="590269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b="true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Name: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5078212" y="383294"/>
            <a:ext cx="465845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b="true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Date: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3228513" y="369747"/>
            <a:ext cx="545071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b="true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Grade: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008927" y="918543"/>
            <a:ext cx="5754547" cy="487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97"/>
              </a:lnSpc>
              <a:spcBef>
                <a:spcPts val="2173"/>
              </a:spcBef>
            </a:pPr>
            <a:r>
              <a:rPr lang="en-US" b="true" sz="3762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Dinosaur</a:t>
            </a:r>
            <a:r>
              <a:rPr lang="en-US" b="true" sz="3762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 Counting</a:t>
            </a:r>
          </a:p>
        </p:txBody>
      </p:sp>
      <p:sp>
        <p:nvSpPr>
          <p:cNvPr name="Freeform 73" id="73"/>
          <p:cNvSpPr/>
          <p:nvPr/>
        </p:nvSpPr>
        <p:spPr>
          <a:xfrm flipH="true" flipV="false" rot="504738">
            <a:off x="3554533" y="2900766"/>
            <a:ext cx="892585" cy="608074"/>
          </a:xfrm>
          <a:custGeom>
            <a:avLst/>
            <a:gdLst/>
            <a:ahLst/>
            <a:cxnLst/>
            <a:rect r="r" b="b" t="t" l="l"/>
            <a:pathLst>
              <a:path h="608074" w="892585">
                <a:moveTo>
                  <a:pt x="892585" y="0"/>
                </a:moveTo>
                <a:lnTo>
                  <a:pt x="0" y="0"/>
                </a:lnTo>
                <a:lnTo>
                  <a:pt x="0" y="608073"/>
                </a:lnTo>
                <a:lnTo>
                  <a:pt x="892585" y="608073"/>
                </a:lnTo>
                <a:lnTo>
                  <a:pt x="89258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true" flipV="false" rot="0">
            <a:off x="1149809" y="3937136"/>
            <a:ext cx="907920" cy="618520"/>
          </a:xfrm>
          <a:custGeom>
            <a:avLst/>
            <a:gdLst/>
            <a:ahLst/>
            <a:cxnLst/>
            <a:rect r="r" b="b" t="t" l="l"/>
            <a:pathLst>
              <a:path h="618520" w="907920">
                <a:moveTo>
                  <a:pt x="907919" y="0"/>
                </a:moveTo>
                <a:lnTo>
                  <a:pt x="0" y="0"/>
                </a:lnTo>
                <a:lnTo>
                  <a:pt x="0" y="618521"/>
                </a:lnTo>
                <a:lnTo>
                  <a:pt x="907919" y="618521"/>
                </a:lnTo>
                <a:lnTo>
                  <a:pt x="90791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true" flipV="false" rot="479925">
            <a:off x="5056719" y="2760580"/>
            <a:ext cx="923338" cy="629024"/>
          </a:xfrm>
          <a:custGeom>
            <a:avLst/>
            <a:gdLst/>
            <a:ahLst/>
            <a:cxnLst/>
            <a:rect r="r" b="b" t="t" l="l"/>
            <a:pathLst>
              <a:path h="629024" w="923338">
                <a:moveTo>
                  <a:pt x="923338" y="0"/>
                </a:moveTo>
                <a:lnTo>
                  <a:pt x="0" y="0"/>
                </a:lnTo>
                <a:lnTo>
                  <a:pt x="0" y="629024"/>
                </a:lnTo>
                <a:lnTo>
                  <a:pt x="923338" y="629024"/>
                </a:lnTo>
                <a:lnTo>
                  <a:pt x="923338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true" flipV="false" rot="0">
            <a:off x="2764586" y="4285085"/>
            <a:ext cx="948927" cy="646456"/>
          </a:xfrm>
          <a:custGeom>
            <a:avLst/>
            <a:gdLst/>
            <a:ahLst/>
            <a:cxnLst/>
            <a:rect r="r" b="b" t="t" l="l"/>
            <a:pathLst>
              <a:path h="646456" w="948927">
                <a:moveTo>
                  <a:pt x="948927" y="0"/>
                </a:moveTo>
                <a:lnTo>
                  <a:pt x="0" y="0"/>
                </a:lnTo>
                <a:lnTo>
                  <a:pt x="0" y="646456"/>
                </a:lnTo>
                <a:lnTo>
                  <a:pt x="948927" y="646456"/>
                </a:lnTo>
                <a:lnTo>
                  <a:pt x="948927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true" flipV="false" rot="585033">
            <a:off x="4570289" y="5305050"/>
            <a:ext cx="1015845" cy="692044"/>
          </a:xfrm>
          <a:custGeom>
            <a:avLst/>
            <a:gdLst/>
            <a:ahLst/>
            <a:cxnLst/>
            <a:rect r="r" b="b" t="t" l="l"/>
            <a:pathLst>
              <a:path h="692044" w="1015845">
                <a:moveTo>
                  <a:pt x="1015845" y="0"/>
                </a:moveTo>
                <a:lnTo>
                  <a:pt x="0" y="0"/>
                </a:lnTo>
                <a:lnTo>
                  <a:pt x="0" y="692044"/>
                </a:lnTo>
                <a:lnTo>
                  <a:pt x="1015845" y="692044"/>
                </a:lnTo>
                <a:lnTo>
                  <a:pt x="101584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-334437">
            <a:off x="3715683" y="7011346"/>
            <a:ext cx="1015845" cy="692044"/>
          </a:xfrm>
          <a:custGeom>
            <a:avLst/>
            <a:gdLst/>
            <a:ahLst/>
            <a:cxnLst/>
            <a:rect r="r" b="b" t="t" l="l"/>
            <a:pathLst>
              <a:path h="692044" w="1015845">
                <a:moveTo>
                  <a:pt x="0" y="0"/>
                </a:moveTo>
                <a:lnTo>
                  <a:pt x="1015845" y="0"/>
                </a:lnTo>
                <a:lnTo>
                  <a:pt x="1015845" y="692044"/>
                </a:lnTo>
                <a:lnTo>
                  <a:pt x="0" y="692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3990748" y="8317305"/>
            <a:ext cx="615805" cy="419517"/>
          </a:xfrm>
          <a:custGeom>
            <a:avLst/>
            <a:gdLst/>
            <a:ahLst/>
            <a:cxnLst/>
            <a:rect r="r" b="b" t="t" l="l"/>
            <a:pathLst>
              <a:path h="419517" w="615805">
                <a:moveTo>
                  <a:pt x="0" y="0"/>
                </a:moveTo>
                <a:lnTo>
                  <a:pt x="615805" y="0"/>
                </a:lnTo>
                <a:lnTo>
                  <a:pt x="615805" y="419517"/>
                </a:lnTo>
                <a:lnTo>
                  <a:pt x="0" y="41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877568" y="575242"/>
            <a:ext cx="601726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894311" y="2080129"/>
          <a:ext cx="5983779" cy="7481328"/>
        </p:xfrm>
        <a:graphic>
          <a:graphicData uri="http://schemas.openxmlformats.org/drawingml/2006/table">
            <a:tbl>
              <a:tblPr/>
              <a:tblGrid>
                <a:gridCol w="5983779"/>
              </a:tblGrid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7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0"/>
                        </a:lnSpc>
                        <a:defRPr/>
                      </a:pPr>
                      <a:endParaRPr lang="en-US" sz="1100"/>
                    </a:p>
                  </a:txBody>
                  <a:tcPr marL="113623" marR="113623" marT="113623" marB="113623" anchor="ctr">
                    <a:lnL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8937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5907790" y="2233842"/>
            <a:ext cx="823210" cy="779852"/>
            <a:chOff x="0" y="0"/>
            <a:chExt cx="296777" cy="2811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907790" y="3297107"/>
            <a:ext cx="823210" cy="779852"/>
            <a:chOff x="0" y="0"/>
            <a:chExt cx="296777" cy="28114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907790" y="4360371"/>
            <a:ext cx="823210" cy="779852"/>
            <a:chOff x="0" y="0"/>
            <a:chExt cx="296777" cy="28114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907790" y="5430867"/>
            <a:ext cx="823210" cy="779852"/>
            <a:chOff x="0" y="0"/>
            <a:chExt cx="296777" cy="28114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907790" y="6497457"/>
            <a:ext cx="823210" cy="779852"/>
            <a:chOff x="0" y="0"/>
            <a:chExt cx="296777" cy="28114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907790" y="7564047"/>
            <a:ext cx="823210" cy="779852"/>
            <a:chOff x="0" y="0"/>
            <a:chExt cx="296777" cy="28114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907790" y="8630637"/>
            <a:ext cx="823210" cy="779852"/>
            <a:chOff x="0" y="0"/>
            <a:chExt cx="296777" cy="2811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96777" cy="281146"/>
            </a:xfrm>
            <a:custGeom>
              <a:avLst/>
              <a:gdLst/>
              <a:ahLst/>
              <a:cxnLst/>
              <a:rect r="r" b="b" t="t" l="l"/>
              <a:pathLst>
                <a:path h="281146" w="296777">
                  <a:moveTo>
                    <a:pt x="47023" y="0"/>
                  </a:moveTo>
                  <a:lnTo>
                    <a:pt x="249754" y="0"/>
                  </a:lnTo>
                  <a:cubicBezTo>
                    <a:pt x="262226" y="0"/>
                    <a:pt x="274186" y="4954"/>
                    <a:pt x="283005" y="13773"/>
                  </a:cubicBezTo>
                  <a:cubicBezTo>
                    <a:pt x="291823" y="22591"/>
                    <a:pt x="296777" y="34552"/>
                    <a:pt x="296777" y="47023"/>
                  </a:cubicBezTo>
                  <a:lnTo>
                    <a:pt x="296777" y="234124"/>
                  </a:lnTo>
                  <a:cubicBezTo>
                    <a:pt x="296777" y="260094"/>
                    <a:pt x="275724" y="281146"/>
                    <a:pt x="249754" y="281146"/>
                  </a:cubicBezTo>
                  <a:lnTo>
                    <a:pt x="47023" y="281146"/>
                  </a:lnTo>
                  <a:cubicBezTo>
                    <a:pt x="21053" y="281146"/>
                    <a:pt x="0" y="260094"/>
                    <a:pt x="0" y="234124"/>
                  </a:cubicBezTo>
                  <a:lnTo>
                    <a:pt x="0" y="47023"/>
                  </a:lnTo>
                  <a:cubicBezTo>
                    <a:pt x="0" y="21053"/>
                    <a:pt x="21053" y="0"/>
                    <a:pt x="470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296777" cy="30972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877568" y="341172"/>
            <a:ext cx="590269" cy="216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000000"/>
                </a:solidFill>
                <a:latin typeface="Tabarra Round"/>
                <a:ea typeface="Tabarra Round"/>
                <a:cs typeface="Tabarra Round"/>
                <a:sym typeface="Tabarra Round"/>
              </a:rPr>
              <a:t>Name: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078212" y="354719"/>
            <a:ext cx="465845" cy="216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000000"/>
                </a:solidFill>
                <a:latin typeface="Tabarra Round"/>
                <a:ea typeface="Tabarra Round"/>
                <a:cs typeface="Tabarra Round"/>
                <a:sym typeface="Tabarra Round"/>
              </a:rPr>
              <a:t>Date: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28513" y="341172"/>
            <a:ext cx="545071" cy="216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000000"/>
                </a:solidFill>
                <a:latin typeface="Tabarra Round"/>
                <a:ea typeface="Tabarra Round"/>
                <a:cs typeface="Tabarra Round"/>
                <a:sym typeface="Tabarra Round"/>
              </a:rPr>
              <a:t>Grade: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94311" y="1518799"/>
            <a:ext cx="5983779" cy="256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3"/>
              </a:lnSpc>
            </a:pPr>
            <a:r>
              <a:rPr lang="en-US" sz="1317">
                <a:solidFill>
                  <a:srgbClr val="000000"/>
                </a:solidFill>
                <a:latin typeface="Tabarra Round"/>
                <a:ea typeface="Tabarra Round"/>
                <a:cs typeface="Tabarra Round"/>
                <a:sym typeface="Tabarra Round"/>
              </a:rPr>
              <a:t>Count the dinosaurs and write the numbers (1-10) in the boxes. Then color.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08927" y="890747"/>
            <a:ext cx="5754547" cy="440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07"/>
              </a:lnSpc>
              <a:spcBef>
                <a:spcPts val="1955"/>
              </a:spcBef>
            </a:pPr>
            <a:r>
              <a:rPr lang="en-US" b="true" sz="3386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Dinosaur</a:t>
            </a:r>
            <a:r>
              <a:rPr lang="en-US" b="true" sz="3386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 Counting</a:t>
            </a:r>
          </a:p>
        </p:txBody>
      </p:sp>
      <p:sp>
        <p:nvSpPr>
          <p:cNvPr name="Freeform 30" id="30"/>
          <p:cNvSpPr/>
          <p:nvPr/>
        </p:nvSpPr>
        <p:spPr>
          <a:xfrm flipH="true" flipV="false" rot="0">
            <a:off x="1048424" y="8680678"/>
            <a:ext cx="1006369" cy="696911"/>
          </a:xfrm>
          <a:custGeom>
            <a:avLst/>
            <a:gdLst/>
            <a:ahLst/>
            <a:cxnLst/>
            <a:rect r="r" b="b" t="t" l="l"/>
            <a:pathLst>
              <a:path h="696911" w="1006369">
                <a:moveTo>
                  <a:pt x="1006369" y="0"/>
                </a:moveTo>
                <a:lnTo>
                  <a:pt x="0" y="0"/>
                </a:lnTo>
                <a:lnTo>
                  <a:pt x="0" y="696910"/>
                </a:lnTo>
                <a:lnTo>
                  <a:pt x="1006369" y="696910"/>
                </a:lnTo>
                <a:lnTo>
                  <a:pt x="100636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3211757" y="8680678"/>
            <a:ext cx="1006369" cy="696911"/>
          </a:xfrm>
          <a:custGeom>
            <a:avLst/>
            <a:gdLst/>
            <a:ahLst/>
            <a:cxnLst/>
            <a:rect r="r" b="b" t="t" l="l"/>
            <a:pathLst>
              <a:path h="696911" w="1006369">
                <a:moveTo>
                  <a:pt x="1006370" y="0"/>
                </a:moveTo>
                <a:lnTo>
                  <a:pt x="0" y="0"/>
                </a:lnTo>
                <a:lnTo>
                  <a:pt x="0" y="696910"/>
                </a:lnTo>
                <a:lnTo>
                  <a:pt x="1006370" y="696910"/>
                </a:lnTo>
                <a:lnTo>
                  <a:pt x="100637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2130091" y="8680678"/>
            <a:ext cx="1006369" cy="696911"/>
          </a:xfrm>
          <a:custGeom>
            <a:avLst/>
            <a:gdLst/>
            <a:ahLst/>
            <a:cxnLst/>
            <a:rect r="r" b="b" t="t" l="l"/>
            <a:pathLst>
              <a:path h="696911" w="1006369">
                <a:moveTo>
                  <a:pt x="1006369" y="0"/>
                </a:moveTo>
                <a:lnTo>
                  <a:pt x="0" y="0"/>
                </a:lnTo>
                <a:lnTo>
                  <a:pt x="0" y="696910"/>
                </a:lnTo>
                <a:lnTo>
                  <a:pt x="1006369" y="696910"/>
                </a:lnTo>
                <a:lnTo>
                  <a:pt x="100636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4293424" y="8680678"/>
            <a:ext cx="1006369" cy="696911"/>
          </a:xfrm>
          <a:custGeom>
            <a:avLst/>
            <a:gdLst/>
            <a:ahLst/>
            <a:cxnLst/>
            <a:rect r="r" b="b" t="t" l="l"/>
            <a:pathLst>
              <a:path h="696911" w="1006369">
                <a:moveTo>
                  <a:pt x="1006369" y="0"/>
                </a:moveTo>
                <a:lnTo>
                  <a:pt x="0" y="0"/>
                </a:lnTo>
                <a:lnTo>
                  <a:pt x="0" y="696910"/>
                </a:lnTo>
                <a:lnTo>
                  <a:pt x="1006369" y="696910"/>
                </a:lnTo>
                <a:lnTo>
                  <a:pt x="100636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1041400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1" y="0"/>
                </a:moveTo>
                <a:lnTo>
                  <a:pt x="0" y="0"/>
                </a:lnTo>
                <a:lnTo>
                  <a:pt x="0" y="785005"/>
                </a:lnTo>
                <a:lnTo>
                  <a:pt x="719261" y="785005"/>
                </a:lnTo>
                <a:lnTo>
                  <a:pt x="71926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true" flipV="false" rot="0">
            <a:off x="2248026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1" y="0"/>
                </a:moveTo>
                <a:lnTo>
                  <a:pt x="0" y="0"/>
                </a:lnTo>
                <a:lnTo>
                  <a:pt x="0" y="785005"/>
                </a:lnTo>
                <a:lnTo>
                  <a:pt x="719261" y="785005"/>
                </a:lnTo>
                <a:lnTo>
                  <a:pt x="71926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0">
            <a:off x="3454653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0" y="0"/>
                </a:moveTo>
                <a:lnTo>
                  <a:pt x="0" y="0"/>
                </a:lnTo>
                <a:lnTo>
                  <a:pt x="0" y="785005"/>
                </a:lnTo>
                <a:lnTo>
                  <a:pt x="719260" y="785005"/>
                </a:lnTo>
                <a:lnTo>
                  <a:pt x="71926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true" flipV="false" rot="0">
            <a:off x="1644713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1" y="0"/>
                </a:moveTo>
                <a:lnTo>
                  <a:pt x="0" y="0"/>
                </a:lnTo>
                <a:lnTo>
                  <a:pt x="0" y="785005"/>
                </a:lnTo>
                <a:lnTo>
                  <a:pt x="719261" y="785005"/>
                </a:lnTo>
                <a:lnTo>
                  <a:pt x="71926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true" flipV="false" rot="0">
            <a:off x="2851339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1" y="0"/>
                </a:moveTo>
                <a:lnTo>
                  <a:pt x="0" y="0"/>
                </a:lnTo>
                <a:lnTo>
                  <a:pt x="0" y="785005"/>
                </a:lnTo>
                <a:lnTo>
                  <a:pt x="719261" y="785005"/>
                </a:lnTo>
                <a:lnTo>
                  <a:pt x="71926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true" flipV="false" rot="0">
            <a:off x="4057966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1" y="0"/>
                </a:moveTo>
                <a:lnTo>
                  <a:pt x="0" y="0"/>
                </a:lnTo>
                <a:lnTo>
                  <a:pt x="0" y="785005"/>
                </a:lnTo>
                <a:lnTo>
                  <a:pt x="719261" y="785005"/>
                </a:lnTo>
                <a:lnTo>
                  <a:pt x="71926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true" flipV="false" rot="0">
            <a:off x="4661279" y="2231437"/>
            <a:ext cx="719261" cy="785005"/>
          </a:xfrm>
          <a:custGeom>
            <a:avLst/>
            <a:gdLst/>
            <a:ahLst/>
            <a:cxnLst/>
            <a:rect r="r" b="b" t="t" l="l"/>
            <a:pathLst>
              <a:path h="785005" w="719261">
                <a:moveTo>
                  <a:pt x="719261" y="0"/>
                </a:moveTo>
                <a:lnTo>
                  <a:pt x="0" y="0"/>
                </a:lnTo>
                <a:lnTo>
                  <a:pt x="0" y="785005"/>
                </a:lnTo>
                <a:lnTo>
                  <a:pt x="719261" y="785005"/>
                </a:lnTo>
                <a:lnTo>
                  <a:pt x="71926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0">
            <a:off x="1049544" y="4430812"/>
            <a:ext cx="1030596" cy="638969"/>
          </a:xfrm>
          <a:custGeom>
            <a:avLst/>
            <a:gdLst/>
            <a:ahLst/>
            <a:cxnLst/>
            <a:rect r="r" b="b" t="t" l="l"/>
            <a:pathLst>
              <a:path h="638969" w="1030596">
                <a:moveTo>
                  <a:pt x="1030595" y="0"/>
                </a:moveTo>
                <a:lnTo>
                  <a:pt x="0" y="0"/>
                </a:lnTo>
                <a:lnTo>
                  <a:pt x="0" y="638970"/>
                </a:lnTo>
                <a:lnTo>
                  <a:pt x="1030595" y="638970"/>
                </a:lnTo>
                <a:lnTo>
                  <a:pt x="103059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3203540" y="4430812"/>
            <a:ext cx="1030596" cy="638969"/>
          </a:xfrm>
          <a:custGeom>
            <a:avLst/>
            <a:gdLst/>
            <a:ahLst/>
            <a:cxnLst/>
            <a:rect r="r" b="b" t="t" l="l"/>
            <a:pathLst>
              <a:path h="638969" w="1030596">
                <a:moveTo>
                  <a:pt x="1030596" y="0"/>
                </a:moveTo>
                <a:lnTo>
                  <a:pt x="0" y="0"/>
                </a:lnTo>
                <a:lnTo>
                  <a:pt x="0" y="638970"/>
                </a:lnTo>
                <a:lnTo>
                  <a:pt x="1030596" y="638970"/>
                </a:lnTo>
                <a:lnTo>
                  <a:pt x="10305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true" flipV="false" rot="0">
            <a:off x="2126542" y="4430812"/>
            <a:ext cx="1030596" cy="638969"/>
          </a:xfrm>
          <a:custGeom>
            <a:avLst/>
            <a:gdLst/>
            <a:ahLst/>
            <a:cxnLst/>
            <a:rect r="r" b="b" t="t" l="l"/>
            <a:pathLst>
              <a:path h="638969" w="1030596">
                <a:moveTo>
                  <a:pt x="1030596" y="0"/>
                </a:moveTo>
                <a:lnTo>
                  <a:pt x="0" y="0"/>
                </a:lnTo>
                <a:lnTo>
                  <a:pt x="0" y="638970"/>
                </a:lnTo>
                <a:lnTo>
                  <a:pt x="1030596" y="638970"/>
                </a:lnTo>
                <a:lnTo>
                  <a:pt x="10305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true" flipV="false" rot="0">
            <a:off x="4280538" y="4430812"/>
            <a:ext cx="1030596" cy="638969"/>
          </a:xfrm>
          <a:custGeom>
            <a:avLst/>
            <a:gdLst/>
            <a:ahLst/>
            <a:cxnLst/>
            <a:rect r="r" b="b" t="t" l="l"/>
            <a:pathLst>
              <a:path h="638969" w="1030596">
                <a:moveTo>
                  <a:pt x="1030596" y="0"/>
                </a:moveTo>
                <a:lnTo>
                  <a:pt x="0" y="0"/>
                </a:lnTo>
                <a:lnTo>
                  <a:pt x="0" y="638970"/>
                </a:lnTo>
                <a:lnTo>
                  <a:pt x="1030596" y="638970"/>
                </a:lnTo>
                <a:lnTo>
                  <a:pt x="10305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true" flipV="false" rot="0">
            <a:off x="1048424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true" flipV="false" rot="0">
            <a:off x="3303404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true" flipV="false" rot="0">
            <a:off x="2175914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true" flipV="false" rot="0">
            <a:off x="4430894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09" y="0"/>
                </a:moveTo>
                <a:lnTo>
                  <a:pt x="0" y="0"/>
                </a:lnTo>
                <a:lnTo>
                  <a:pt x="0" y="752308"/>
                </a:lnTo>
                <a:lnTo>
                  <a:pt x="610309" y="752308"/>
                </a:lnTo>
                <a:lnTo>
                  <a:pt x="61030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true" flipV="false" rot="0">
            <a:off x="1612169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true" flipV="false" rot="0">
            <a:off x="3867149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true" flipV="false" rot="0">
            <a:off x="2739659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true" flipV="false" rot="0">
            <a:off x="4994638" y="3297107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true" flipV="false" rot="0">
            <a:off x="1069245" y="7564047"/>
            <a:ext cx="935099" cy="749248"/>
          </a:xfrm>
          <a:custGeom>
            <a:avLst/>
            <a:gdLst/>
            <a:ahLst/>
            <a:cxnLst/>
            <a:rect r="r" b="b" t="t" l="l"/>
            <a:pathLst>
              <a:path h="749248" w="935099">
                <a:moveTo>
                  <a:pt x="935099" y="0"/>
                </a:moveTo>
                <a:lnTo>
                  <a:pt x="0" y="0"/>
                </a:lnTo>
                <a:lnTo>
                  <a:pt x="0" y="749248"/>
                </a:lnTo>
                <a:lnTo>
                  <a:pt x="935099" y="749248"/>
                </a:lnTo>
                <a:lnTo>
                  <a:pt x="93509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true" flipV="false" rot="0">
            <a:off x="2134592" y="7564047"/>
            <a:ext cx="935099" cy="749248"/>
          </a:xfrm>
          <a:custGeom>
            <a:avLst/>
            <a:gdLst/>
            <a:ahLst/>
            <a:cxnLst/>
            <a:rect r="r" b="b" t="t" l="l"/>
            <a:pathLst>
              <a:path h="749248" w="935099">
                <a:moveTo>
                  <a:pt x="935098" y="0"/>
                </a:moveTo>
                <a:lnTo>
                  <a:pt x="0" y="0"/>
                </a:lnTo>
                <a:lnTo>
                  <a:pt x="0" y="749248"/>
                </a:lnTo>
                <a:lnTo>
                  <a:pt x="935098" y="749248"/>
                </a:lnTo>
                <a:lnTo>
                  <a:pt x="93509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true" flipV="false" rot="0">
            <a:off x="3199938" y="7564047"/>
            <a:ext cx="935099" cy="749248"/>
          </a:xfrm>
          <a:custGeom>
            <a:avLst/>
            <a:gdLst/>
            <a:ahLst/>
            <a:cxnLst/>
            <a:rect r="r" b="b" t="t" l="l"/>
            <a:pathLst>
              <a:path h="749248" w="935099">
                <a:moveTo>
                  <a:pt x="935099" y="0"/>
                </a:moveTo>
                <a:lnTo>
                  <a:pt x="0" y="0"/>
                </a:lnTo>
                <a:lnTo>
                  <a:pt x="0" y="749248"/>
                </a:lnTo>
                <a:lnTo>
                  <a:pt x="935099" y="749248"/>
                </a:lnTo>
                <a:lnTo>
                  <a:pt x="93509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true" flipV="false" rot="0">
            <a:off x="1069245" y="5526770"/>
            <a:ext cx="873328" cy="672462"/>
          </a:xfrm>
          <a:custGeom>
            <a:avLst/>
            <a:gdLst/>
            <a:ahLst/>
            <a:cxnLst/>
            <a:rect r="r" b="b" t="t" l="l"/>
            <a:pathLst>
              <a:path h="672462" w="873328">
                <a:moveTo>
                  <a:pt x="873328" y="0"/>
                </a:moveTo>
                <a:lnTo>
                  <a:pt x="0" y="0"/>
                </a:lnTo>
                <a:lnTo>
                  <a:pt x="0" y="672463"/>
                </a:lnTo>
                <a:lnTo>
                  <a:pt x="873328" y="672463"/>
                </a:lnTo>
                <a:lnTo>
                  <a:pt x="87332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true" flipV="false" rot="0">
            <a:off x="2586799" y="5526770"/>
            <a:ext cx="873328" cy="672462"/>
          </a:xfrm>
          <a:custGeom>
            <a:avLst/>
            <a:gdLst/>
            <a:ahLst/>
            <a:cxnLst/>
            <a:rect r="r" b="b" t="t" l="l"/>
            <a:pathLst>
              <a:path h="672462" w="873328">
                <a:moveTo>
                  <a:pt x="873328" y="0"/>
                </a:moveTo>
                <a:lnTo>
                  <a:pt x="0" y="0"/>
                </a:lnTo>
                <a:lnTo>
                  <a:pt x="0" y="672463"/>
                </a:lnTo>
                <a:lnTo>
                  <a:pt x="873328" y="672463"/>
                </a:lnTo>
                <a:lnTo>
                  <a:pt x="87332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true" flipV="false" rot="0">
            <a:off x="1828022" y="5526770"/>
            <a:ext cx="873328" cy="672462"/>
          </a:xfrm>
          <a:custGeom>
            <a:avLst/>
            <a:gdLst/>
            <a:ahLst/>
            <a:cxnLst/>
            <a:rect r="r" b="b" t="t" l="l"/>
            <a:pathLst>
              <a:path h="672462" w="873328">
                <a:moveTo>
                  <a:pt x="873328" y="0"/>
                </a:moveTo>
                <a:lnTo>
                  <a:pt x="0" y="0"/>
                </a:lnTo>
                <a:lnTo>
                  <a:pt x="0" y="672463"/>
                </a:lnTo>
                <a:lnTo>
                  <a:pt x="873328" y="672463"/>
                </a:lnTo>
                <a:lnTo>
                  <a:pt x="87332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true" flipV="false" rot="0">
            <a:off x="3345576" y="5526770"/>
            <a:ext cx="873328" cy="672462"/>
          </a:xfrm>
          <a:custGeom>
            <a:avLst/>
            <a:gdLst/>
            <a:ahLst/>
            <a:cxnLst/>
            <a:rect r="r" b="b" t="t" l="l"/>
            <a:pathLst>
              <a:path h="672462" w="873328">
                <a:moveTo>
                  <a:pt x="873327" y="0"/>
                </a:moveTo>
                <a:lnTo>
                  <a:pt x="0" y="0"/>
                </a:lnTo>
                <a:lnTo>
                  <a:pt x="0" y="672463"/>
                </a:lnTo>
                <a:lnTo>
                  <a:pt x="873327" y="672463"/>
                </a:lnTo>
                <a:lnTo>
                  <a:pt x="87332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true" flipV="false" rot="0">
            <a:off x="4104353" y="5526770"/>
            <a:ext cx="873328" cy="672462"/>
          </a:xfrm>
          <a:custGeom>
            <a:avLst/>
            <a:gdLst/>
            <a:ahLst/>
            <a:cxnLst/>
            <a:rect r="r" b="b" t="t" l="l"/>
            <a:pathLst>
              <a:path h="672462" w="873328">
                <a:moveTo>
                  <a:pt x="873327" y="0"/>
                </a:moveTo>
                <a:lnTo>
                  <a:pt x="0" y="0"/>
                </a:lnTo>
                <a:lnTo>
                  <a:pt x="0" y="672463"/>
                </a:lnTo>
                <a:lnTo>
                  <a:pt x="873327" y="672463"/>
                </a:lnTo>
                <a:lnTo>
                  <a:pt x="87332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true" flipV="false" rot="0">
            <a:off x="4863129" y="5526770"/>
            <a:ext cx="873328" cy="672462"/>
          </a:xfrm>
          <a:custGeom>
            <a:avLst/>
            <a:gdLst/>
            <a:ahLst/>
            <a:cxnLst/>
            <a:rect r="r" b="b" t="t" l="l"/>
            <a:pathLst>
              <a:path h="672462" w="873328">
                <a:moveTo>
                  <a:pt x="873328" y="0"/>
                </a:moveTo>
                <a:lnTo>
                  <a:pt x="0" y="0"/>
                </a:lnTo>
                <a:lnTo>
                  <a:pt x="0" y="672463"/>
                </a:lnTo>
                <a:lnTo>
                  <a:pt x="873328" y="672463"/>
                </a:lnTo>
                <a:lnTo>
                  <a:pt x="87332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041400" y="6600162"/>
            <a:ext cx="875924" cy="596723"/>
          </a:xfrm>
          <a:custGeom>
            <a:avLst/>
            <a:gdLst/>
            <a:ahLst/>
            <a:cxnLst/>
            <a:rect r="r" b="b" t="t" l="l"/>
            <a:pathLst>
              <a:path h="596723" w="875924">
                <a:moveTo>
                  <a:pt x="0" y="0"/>
                </a:moveTo>
                <a:lnTo>
                  <a:pt x="875924" y="0"/>
                </a:lnTo>
                <a:lnTo>
                  <a:pt x="875924" y="596723"/>
                </a:lnTo>
                <a:lnTo>
                  <a:pt x="0" y="59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2761791" y="6600162"/>
            <a:ext cx="875924" cy="596723"/>
          </a:xfrm>
          <a:custGeom>
            <a:avLst/>
            <a:gdLst/>
            <a:ahLst/>
            <a:cxnLst/>
            <a:rect r="r" b="b" t="t" l="l"/>
            <a:pathLst>
              <a:path h="596723" w="875924">
                <a:moveTo>
                  <a:pt x="0" y="0"/>
                </a:moveTo>
                <a:lnTo>
                  <a:pt x="875924" y="0"/>
                </a:lnTo>
                <a:lnTo>
                  <a:pt x="875924" y="596723"/>
                </a:lnTo>
                <a:lnTo>
                  <a:pt x="0" y="59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901596" y="6600162"/>
            <a:ext cx="875924" cy="596723"/>
          </a:xfrm>
          <a:custGeom>
            <a:avLst/>
            <a:gdLst/>
            <a:ahLst/>
            <a:cxnLst/>
            <a:rect r="r" b="b" t="t" l="l"/>
            <a:pathLst>
              <a:path h="596723" w="875924">
                <a:moveTo>
                  <a:pt x="0" y="0"/>
                </a:moveTo>
                <a:lnTo>
                  <a:pt x="875923" y="0"/>
                </a:lnTo>
                <a:lnTo>
                  <a:pt x="875923" y="596723"/>
                </a:lnTo>
                <a:lnTo>
                  <a:pt x="0" y="59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3621987" y="6600162"/>
            <a:ext cx="875924" cy="596723"/>
          </a:xfrm>
          <a:custGeom>
            <a:avLst/>
            <a:gdLst/>
            <a:ahLst/>
            <a:cxnLst/>
            <a:rect r="r" b="b" t="t" l="l"/>
            <a:pathLst>
              <a:path h="596723" w="875924">
                <a:moveTo>
                  <a:pt x="0" y="0"/>
                </a:moveTo>
                <a:lnTo>
                  <a:pt x="875924" y="0"/>
                </a:lnTo>
                <a:lnTo>
                  <a:pt x="875924" y="596723"/>
                </a:lnTo>
                <a:lnTo>
                  <a:pt x="0" y="59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4482182" y="6600162"/>
            <a:ext cx="875924" cy="596723"/>
          </a:xfrm>
          <a:custGeom>
            <a:avLst/>
            <a:gdLst/>
            <a:ahLst/>
            <a:cxnLst/>
            <a:rect r="r" b="b" t="t" l="l"/>
            <a:pathLst>
              <a:path h="596723" w="875924">
                <a:moveTo>
                  <a:pt x="0" y="0"/>
                </a:moveTo>
                <a:lnTo>
                  <a:pt x="875924" y="0"/>
                </a:lnTo>
                <a:lnTo>
                  <a:pt x="875924" y="596723"/>
                </a:lnTo>
                <a:lnTo>
                  <a:pt x="0" y="59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41400" y="1936018"/>
          <a:ext cx="5675294" cy="7411182"/>
        </p:xfrm>
        <a:graphic>
          <a:graphicData uri="http://schemas.openxmlformats.org/drawingml/2006/table">
            <a:tbl>
              <a:tblPr/>
              <a:tblGrid>
                <a:gridCol w="1891765"/>
                <a:gridCol w="1891765"/>
                <a:gridCol w="1891765"/>
              </a:tblGrid>
              <a:tr h="247039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39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39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7921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" id="3"/>
          <p:cNvGrpSpPr/>
          <p:nvPr/>
        </p:nvGrpSpPr>
        <p:grpSpPr>
          <a:xfrm rot="0">
            <a:off x="1621505" y="3851181"/>
            <a:ext cx="1238359" cy="469321"/>
            <a:chOff x="0" y="0"/>
            <a:chExt cx="4658654" cy="17655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21505" y="6326340"/>
            <a:ext cx="1238359" cy="469321"/>
            <a:chOff x="0" y="0"/>
            <a:chExt cx="4658654" cy="17655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21505" y="8791054"/>
            <a:ext cx="1238359" cy="469321"/>
            <a:chOff x="0" y="0"/>
            <a:chExt cx="4658654" cy="17655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20207" y="3851181"/>
            <a:ext cx="430178" cy="469321"/>
            <a:chOff x="0" y="0"/>
            <a:chExt cx="1618311" cy="17655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20207" y="6326340"/>
            <a:ext cx="430178" cy="469321"/>
            <a:chOff x="0" y="0"/>
            <a:chExt cx="1618311" cy="176556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20207" y="8791054"/>
            <a:ext cx="430178" cy="469321"/>
            <a:chOff x="0" y="0"/>
            <a:chExt cx="1618311" cy="176556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511816" y="3851181"/>
            <a:ext cx="1238359" cy="469321"/>
            <a:chOff x="0" y="0"/>
            <a:chExt cx="4658654" cy="17655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511816" y="6326340"/>
            <a:ext cx="1238359" cy="469321"/>
            <a:chOff x="0" y="0"/>
            <a:chExt cx="4658654" cy="176556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511816" y="8791054"/>
            <a:ext cx="1238359" cy="469321"/>
            <a:chOff x="0" y="0"/>
            <a:chExt cx="4658654" cy="176556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3010518" y="3851181"/>
            <a:ext cx="430178" cy="469321"/>
            <a:chOff x="0" y="0"/>
            <a:chExt cx="1618311" cy="176556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3010518" y="6326340"/>
            <a:ext cx="430178" cy="469321"/>
            <a:chOff x="0" y="0"/>
            <a:chExt cx="1618311" cy="176556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3010518" y="8791054"/>
            <a:ext cx="430178" cy="469321"/>
            <a:chOff x="0" y="0"/>
            <a:chExt cx="1618311" cy="176556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5403802" y="3851181"/>
            <a:ext cx="1238359" cy="469321"/>
            <a:chOff x="0" y="0"/>
            <a:chExt cx="4658654" cy="17655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5403802" y="6326340"/>
            <a:ext cx="1238359" cy="469321"/>
            <a:chOff x="0" y="0"/>
            <a:chExt cx="4658654" cy="176556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5403802" y="8791054"/>
            <a:ext cx="1238359" cy="469321"/>
            <a:chOff x="0" y="0"/>
            <a:chExt cx="4658654" cy="176556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658654" cy="1765564"/>
            </a:xfrm>
            <a:custGeom>
              <a:avLst/>
              <a:gdLst/>
              <a:ahLst/>
              <a:cxnLst/>
              <a:rect r="r" b="b" t="t" l="l"/>
              <a:pathLst>
                <a:path h="1765564" w="4658654">
                  <a:moveTo>
                    <a:pt x="4534193" y="59690"/>
                  </a:moveTo>
                  <a:cubicBezTo>
                    <a:pt x="4569754" y="59690"/>
                    <a:pt x="4598963" y="88900"/>
                    <a:pt x="4598963" y="124460"/>
                  </a:cubicBezTo>
                  <a:lnTo>
                    <a:pt x="4598963" y="1641104"/>
                  </a:lnTo>
                  <a:cubicBezTo>
                    <a:pt x="4598963" y="1676664"/>
                    <a:pt x="4569754" y="1705874"/>
                    <a:pt x="4534193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34193" y="59690"/>
                  </a:lnTo>
                  <a:moveTo>
                    <a:pt x="45341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4534194" y="1765564"/>
                  </a:lnTo>
                  <a:cubicBezTo>
                    <a:pt x="4602774" y="1765564"/>
                    <a:pt x="4658654" y="1709684"/>
                    <a:pt x="4658654" y="1641104"/>
                  </a:cubicBezTo>
                  <a:lnTo>
                    <a:pt x="4658654" y="124460"/>
                  </a:lnTo>
                  <a:cubicBezTo>
                    <a:pt x="4658654" y="55880"/>
                    <a:pt x="4602774" y="0"/>
                    <a:pt x="453419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4902504" y="3851181"/>
            <a:ext cx="430178" cy="469321"/>
            <a:chOff x="0" y="0"/>
            <a:chExt cx="1618311" cy="176556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4902504" y="6326340"/>
            <a:ext cx="430178" cy="469321"/>
            <a:chOff x="0" y="0"/>
            <a:chExt cx="1618311" cy="176556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4902504" y="8791054"/>
            <a:ext cx="430178" cy="469321"/>
            <a:chOff x="0" y="0"/>
            <a:chExt cx="1618311" cy="176556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618311" cy="1765564"/>
            </a:xfrm>
            <a:custGeom>
              <a:avLst/>
              <a:gdLst/>
              <a:ahLst/>
              <a:cxnLst/>
              <a:rect r="r" b="b" t="t" l="l"/>
              <a:pathLst>
                <a:path h="1765564" w="1618311">
                  <a:moveTo>
                    <a:pt x="1493851" y="59690"/>
                  </a:moveTo>
                  <a:cubicBezTo>
                    <a:pt x="1529411" y="59690"/>
                    <a:pt x="1558621" y="88900"/>
                    <a:pt x="1558621" y="124460"/>
                  </a:cubicBezTo>
                  <a:lnTo>
                    <a:pt x="1558621" y="1641104"/>
                  </a:lnTo>
                  <a:cubicBezTo>
                    <a:pt x="1558621" y="1676664"/>
                    <a:pt x="1529411" y="1705874"/>
                    <a:pt x="1493851" y="1705874"/>
                  </a:cubicBezTo>
                  <a:lnTo>
                    <a:pt x="124460" y="1705874"/>
                  </a:lnTo>
                  <a:cubicBezTo>
                    <a:pt x="88900" y="1705874"/>
                    <a:pt x="59690" y="1676664"/>
                    <a:pt x="59690" y="16411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3851" y="59690"/>
                  </a:lnTo>
                  <a:moveTo>
                    <a:pt x="1493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1104"/>
                  </a:lnTo>
                  <a:cubicBezTo>
                    <a:pt x="0" y="1709684"/>
                    <a:pt x="55880" y="1765564"/>
                    <a:pt x="124460" y="1765564"/>
                  </a:cubicBezTo>
                  <a:lnTo>
                    <a:pt x="1493851" y="1765564"/>
                  </a:lnTo>
                  <a:cubicBezTo>
                    <a:pt x="1562431" y="1765564"/>
                    <a:pt x="1618311" y="1709684"/>
                    <a:pt x="1618311" y="1641104"/>
                  </a:cubicBezTo>
                  <a:lnTo>
                    <a:pt x="1618311" y="124460"/>
                  </a:lnTo>
                  <a:cubicBezTo>
                    <a:pt x="1618311" y="55880"/>
                    <a:pt x="1562431" y="0"/>
                    <a:pt x="1493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AutoShape 39" id="39"/>
          <p:cNvSpPr/>
          <p:nvPr/>
        </p:nvSpPr>
        <p:spPr>
          <a:xfrm>
            <a:off x="877568" y="587463"/>
            <a:ext cx="6017264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0" id="40"/>
          <p:cNvSpPr/>
          <p:nvPr/>
        </p:nvSpPr>
        <p:spPr>
          <a:xfrm flipH="true" flipV="false" rot="0">
            <a:off x="4983119" y="7160367"/>
            <a:ext cx="1025940" cy="710464"/>
          </a:xfrm>
          <a:custGeom>
            <a:avLst/>
            <a:gdLst/>
            <a:ahLst/>
            <a:cxnLst/>
            <a:rect r="r" b="b" t="t" l="l"/>
            <a:pathLst>
              <a:path h="710464" w="1025940">
                <a:moveTo>
                  <a:pt x="1025941" y="0"/>
                </a:moveTo>
                <a:lnTo>
                  <a:pt x="0" y="0"/>
                </a:lnTo>
                <a:lnTo>
                  <a:pt x="0" y="710464"/>
                </a:lnTo>
                <a:lnTo>
                  <a:pt x="1025941" y="710464"/>
                </a:lnTo>
                <a:lnTo>
                  <a:pt x="1025941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0">
            <a:off x="5511002" y="7876780"/>
            <a:ext cx="1025940" cy="710464"/>
          </a:xfrm>
          <a:custGeom>
            <a:avLst/>
            <a:gdLst/>
            <a:ahLst/>
            <a:cxnLst/>
            <a:rect r="r" b="b" t="t" l="l"/>
            <a:pathLst>
              <a:path h="710464" w="1025940">
                <a:moveTo>
                  <a:pt x="1025941" y="0"/>
                </a:moveTo>
                <a:lnTo>
                  <a:pt x="0" y="0"/>
                </a:lnTo>
                <a:lnTo>
                  <a:pt x="0" y="710464"/>
                </a:lnTo>
                <a:lnTo>
                  <a:pt x="1025941" y="710464"/>
                </a:lnTo>
                <a:lnTo>
                  <a:pt x="1025941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1780490" y="3193741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true" flipV="false" rot="0">
            <a:off x="1701309" y="2639473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true" flipV="false" rot="0">
            <a:off x="1650921" y="2049213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true" flipV="false" rot="0">
            <a:off x="2277172" y="3193741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true" flipV="false" rot="0">
            <a:off x="2197991" y="2639473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true" flipV="false" rot="0">
            <a:off x="2147603" y="2049213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true" flipV="false" rot="0">
            <a:off x="1283808" y="3208138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8"/>
                </a:lnTo>
                <a:lnTo>
                  <a:pt x="515298" y="562398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true" flipV="false" rot="0">
            <a:off x="1204627" y="2653869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9"/>
                </a:lnTo>
                <a:lnTo>
                  <a:pt x="515298" y="562399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true" flipV="false" rot="0">
            <a:off x="1154239" y="2063610"/>
            <a:ext cx="515298" cy="562399"/>
          </a:xfrm>
          <a:custGeom>
            <a:avLst/>
            <a:gdLst/>
            <a:ahLst/>
            <a:cxnLst/>
            <a:rect r="r" b="b" t="t" l="l"/>
            <a:pathLst>
              <a:path h="562399" w="515298">
                <a:moveTo>
                  <a:pt x="515298" y="0"/>
                </a:moveTo>
                <a:lnTo>
                  <a:pt x="0" y="0"/>
                </a:lnTo>
                <a:lnTo>
                  <a:pt x="0" y="562398"/>
                </a:lnTo>
                <a:lnTo>
                  <a:pt x="515298" y="562398"/>
                </a:lnTo>
                <a:lnTo>
                  <a:pt x="51529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true" flipV="false" rot="0">
            <a:off x="1143436" y="4474151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3" y="0"/>
                </a:moveTo>
                <a:lnTo>
                  <a:pt x="0" y="0"/>
                </a:lnTo>
                <a:lnTo>
                  <a:pt x="0" y="413214"/>
                </a:lnTo>
                <a:lnTo>
                  <a:pt x="666473" y="413214"/>
                </a:lnTo>
                <a:lnTo>
                  <a:pt x="66647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true" flipV="false" rot="0">
            <a:off x="1640118" y="4869908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3" y="0"/>
                </a:moveTo>
                <a:lnTo>
                  <a:pt x="0" y="0"/>
                </a:lnTo>
                <a:lnTo>
                  <a:pt x="0" y="413214"/>
                </a:lnTo>
                <a:lnTo>
                  <a:pt x="666473" y="413214"/>
                </a:lnTo>
                <a:lnTo>
                  <a:pt x="66647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true" flipV="false" rot="0">
            <a:off x="1640118" y="5471293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3" y="0"/>
                </a:moveTo>
                <a:lnTo>
                  <a:pt x="0" y="0"/>
                </a:lnTo>
                <a:lnTo>
                  <a:pt x="0" y="413214"/>
                </a:lnTo>
                <a:lnTo>
                  <a:pt x="666473" y="413214"/>
                </a:lnTo>
                <a:lnTo>
                  <a:pt x="66647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true" flipV="false" rot="0">
            <a:off x="2165593" y="4509994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4" y="0"/>
                </a:moveTo>
                <a:lnTo>
                  <a:pt x="0" y="0"/>
                </a:lnTo>
                <a:lnTo>
                  <a:pt x="0" y="413213"/>
                </a:lnTo>
                <a:lnTo>
                  <a:pt x="666474" y="413213"/>
                </a:lnTo>
                <a:lnTo>
                  <a:pt x="66647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true" flipV="false" rot="0">
            <a:off x="1143436" y="5111379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3" y="0"/>
                </a:moveTo>
                <a:lnTo>
                  <a:pt x="0" y="0"/>
                </a:lnTo>
                <a:lnTo>
                  <a:pt x="0" y="413213"/>
                </a:lnTo>
                <a:lnTo>
                  <a:pt x="666473" y="413213"/>
                </a:lnTo>
                <a:lnTo>
                  <a:pt x="66647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true" flipV="false" rot="0">
            <a:off x="2165593" y="5228395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4" y="0"/>
                </a:moveTo>
                <a:lnTo>
                  <a:pt x="0" y="0"/>
                </a:lnTo>
                <a:lnTo>
                  <a:pt x="0" y="413214"/>
                </a:lnTo>
                <a:lnTo>
                  <a:pt x="666474" y="413214"/>
                </a:lnTo>
                <a:lnTo>
                  <a:pt x="66647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true" flipV="false" rot="0">
            <a:off x="1143436" y="5751668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3" y="0"/>
                </a:moveTo>
                <a:lnTo>
                  <a:pt x="0" y="0"/>
                </a:lnTo>
                <a:lnTo>
                  <a:pt x="0" y="413214"/>
                </a:lnTo>
                <a:lnTo>
                  <a:pt x="666473" y="413214"/>
                </a:lnTo>
                <a:lnTo>
                  <a:pt x="66647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true" flipV="false" rot="0">
            <a:off x="2165593" y="5829780"/>
            <a:ext cx="666473" cy="413214"/>
          </a:xfrm>
          <a:custGeom>
            <a:avLst/>
            <a:gdLst/>
            <a:ahLst/>
            <a:cxnLst/>
            <a:rect r="r" b="b" t="t" l="l"/>
            <a:pathLst>
              <a:path h="413214" w="666473">
                <a:moveTo>
                  <a:pt x="666474" y="0"/>
                </a:moveTo>
                <a:lnTo>
                  <a:pt x="0" y="0"/>
                </a:lnTo>
                <a:lnTo>
                  <a:pt x="0" y="413214"/>
                </a:lnTo>
                <a:lnTo>
                  <a:pt x="666474" y="413214"/>
                </a:lnTo>
                <a:lnTo>
                  <a:pt x="66647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true" flipV="false" rot="0">
            <a:off x="3090519" y="2063610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true" flipV="false" rot="0">
            <a:off x="3846339" y="2063610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true" flipV="false" rot="0">
            <a:off x="3228513" y="2934603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10" y="0"/>
                </a:moveTo>
                <a:lnTo>
                  <a:pt x="0" y="0"/>
                </a:lnTo>
                <a:lnTo>
                  <a:pt x="0" y="752308"/>
                </a:lnTo>
                <a:lnTo>
                  <a:pt x="610310" y="752308"/>
                </a:lnTo>
                <a:lnTo>
                  <a:pt x="6103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true" flipV="false" rot="0">
            <a:off x="3984334" y="2934603"/>
            <a:ext cx="610310" cy="752308"/>
          </a:xfrm>
          <a:custGeom>
            <a:avLst/>
            <a:gdLst/>
            <a:ahLst/>
            <a:cxnLst/>
            <a:rect r="r" b="b" t="t" l="l"/>
            <a:pathLst>
              <a:path h="752308" w="610310">
                <a:moveTo>
                  <a:pt x="610309" y="0"/>
                </a:moveTo>
                <a:lnTo>
                  <a:pt x="0" y="0"/>
                </a:lnTo>
                <a:lnTo>
                  <a:pt x="0" y="752308"/>
                </a:lnTo>
                <a:lnTo>
                  <a:pt x="610309" y="752308"/>
                </a:lnTo>
                <a:lnTo>
                  <a:pt x="61030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true" flipV="false" rot="0">
            <a:off x="3050562" y="4555697"/>
            <a:ext cx="828044" cy="663470"/>
          </a:xfrm>
          <a:custGeom>
            <a:avLst/>
            <a:gdLst/>
            <a:ahLst/>
            <a:cxnLst/>
            <a:rect r="r" b="b" t="t" l="l"/>
            <a:pathLst>
              <a:path h="663470" w="828044">
                <a:moveTo>
                  <a:pt x="828044" y="0"/>
                </a:moveTo>
                <a:lnTo>
                  <a:pt x="0" y="0"/>
                </a:lnTo>
                <a:lnTo>
                  <a:pt x="0" y="663470"/>
                </a:lnTo>
                <a:lnTo>
                  <a:pt x="828044" y="663470"/>
                </a:lnTo>
                <a:lnTo>
                  <a:pt x="82804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true" flipV="false" rot="0">
            <a:off x="3050562" y="5501411"/>
            <a:ext cx="828044" cy="663470"/>
          </a:xfrm>
          <a:custGeom>
            <a:avLst/>
            <a:gdLst/>
            <a:ahLst/>
            <a:cxnLst/>
            <a:rect r="r" b="b" t="t" l="l"/>
            <a:pathLst>
              <a:path h="663470" w="828044">
                <a:moveTo>
                  <a:pt x="828044" y="0"/>
                </a:moveTo>
                <a:lnTo>
                  <a:pt x="0" y="0"/>
                </a:lnTo>
                <a:lnTo>
                  <a:pt x="0" y="663471"/>
                </a:lnTo>
                <a:lnTo>
                  <a:pt x="828044" y="663471"/>
                </a:lnTo>
                <a:lnTo>
                  <a:pt x="82804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true" flipV="false" rot="0">
            <a:off x="3876429" y="5192857"/>
            <a:ext cx="828044" cy="663470"/>
          </a:xfrm>
          <a:custGeom>
            <a:avLst/>
            <a:gdLst/>
            <a:ahLst/>
            <a:cxnLst/>
            <a:rect r="r" b="b" t="t" l="l"/>
            <a:pathLst>
              <a:path h="663470" w="828044">
                <a:moveTo>
                  <a:pt x="828044" y="0"/>
                </a:moveTo>
                <a:lnTo>
                  <a:pt x="0" y="0"/>
                </a:lnTo>
                <a:lnTo>
                  <a:pt x="0" y="663470"/>
                </a:lnTo>
                <a:lnTo>
                  <a:pt x="828044" y="663470"/>
                </a:lnTo>
                <a:lnTo>
                  <a:pt x="82804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true" flipV="false" rot="0">
            <a:off x="1172703" y="7093809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6" y="0"/>
                </a:moveTo>
                <a:lnTo>
                  <a:pt x="0" y="0"/>
                </a:lnTo>
                <a:lnTo>
                  <a:pt x="0" y="441161"/>
                </a:lnTo>
                <a:lnTo>
                  <a:pt x="572936" y="441161"/>
                </a:lnTo>
                <a:lnTo>
                  <a:pt x="57293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true" flipV="false" rot="0">
            <a:off x="1172703" y="8146082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6" y="0"/>
                </a:moveTo>
                <a:lnTo>
                  <a:pt x="0" y="0"/>
                </a:lnTo>
                <a:lnTo>
                  <a:pt x="0" y="441162"/>
                </a:lnTo>
                <a:lnTo>
                  <a:pt x="572936" y="441162"/>
                </a:lnTo>
                <a:lnTo>
                  <a:pt x="57293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true" flipV="false" rot="0">
            <a:off x="1729205" y="7093809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7" y="0"/>
                </a:moveTo>
                <a:lnTo>
                  <a:pt x="0" y="0"/>
                </a:lnTo>
                <a:lnTo>
                  <a:pt x="0" y="441161"/>
                </a:lnTo>
                <a:lnTo>
                  <a:pt x="572937" y="441161"/>
                </a:lnTo>
                <a:lnTo>
                  <a:pt x="57293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true" flipV="false" rot="0">
            <a:off x="1729205" y="7601113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7" y="0"/>
                </a:moveTo>
                <a:lnTo>
                  <a:pt x="0" y="0"/>
                </a:lnTo>
                <a:lnTo>
                  <a:pt x="0" y="441161"/>
                </a:lnTo>
                <a:lnTo>
                  <a:pt x="572937" y="441161"/>
                </a:lnTo>
                <a:lnTo>
                  <a:pt x="57293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true" flipV="false" rot="0">
            <a:off x="1729205" y="8146082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7" y="0"/>
                </a:moveTo>
                <a:lnTo>
                  <a:pt x="0" y="0"/>
                </a:lnTo>
                <a:lnTo>
                  <a:pt x="0" y="441162"/>
                </a:lnTo>
                <a:lnTo>
                  <a:pt x="572937" y="441162"/>
                </a:lnTo>
                <a:lnTo>
                  <a:pt x="57293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true" flipV="false" rot="0">
            <a:off x="2285708" y="7093809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7" y="0"/>
                </a:moveTo>
                <a:lnTo>
                  <a:pt x="0" y="0"/>
                </a:lnTo>
                <a:lnTo>
                  <a:pt x="0" y="441161"/>
                </a:lnTo>
                <a:lnTo>
                  <a:pt x="572937" y="441161"/>
                </a:lnTo>
                <a:lnTo>
                  <a:pt x="57293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true" flipV="false" rot="0">
            <a:off x="2285708" y="8146082"/>
            <a:ext cx="572937" cy="441161"/>
          </a:xfrm>
          <a:custGeom>
            <a:avLst/>
            <a:gdLst/>
            <a:ahLst/>
            <a:cxnLst/>
            <a:rect r="r" b="b" t="t" l="l"/>
            <a:pathLst>
              <a:path h="441161" w="572937">
                <a:moveTo>
                  <a:pt x="572937" y="0"/>
                </a:moveTo>
                <a:lnTo>
                  <a:pt x="0" y="0"/>
                </a:lnTo>
                <a:lnTo>
                  <a:pt x="0" y="441162"/>
                </a:lnTo>
                <a:lnTo>
                  <a:pt x="572937" y="441162"/>
                </a:lnTo>
                <a:lnTo>
                  <a:pt x="57293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3047203" y="6976847"/>
            <a:ext cx="761488" cy="518763"/>
          </a:xfrm>
          <a:custGeom>
            <a:avLst/>
            <a:gdLst/>
            <a:ahLst/>
            <a:cxnLst/>
            <a:rect r="r" b="b" t="t" l="l"/>
            <a:pathLst>
              <a:path h="518763" w="761488">
                <a:moveTo>
                  <a:pt x="0" y="0"/>
                </a:moveTo>
                <a:lnTo>
                  <a:pt x="761487" y="0"/>
                </a:lnTo>
                <a:lnTo>
                  <a:pt x="761487" y="518763"/>
                </a:lnTo>
                <a:lnTo>
                  <a:pt x="0" y="518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3047203" y="7581145"/>
            <a:ext cx="761488" cy="518763"/>
          </a:xfrm>
          <a:custGeom>
            <a:avLst/>
            <a:gdLst/>
            <a:ahLst/>
            <a:cxnLst/>
            <a:rect r="r" b="b" t="t" l="l"/>
            <a:pathLst>
              <a:path h="518763" w="761488">
                <a:moveTo>
                  <a:pt x="0" y="0"/>
                </a:moveTo>
                <a:lnTo>
                  <a:pt x="761487" y="0"/>
                </a:lnTo>
                <a:lnTo>
                  <a:pt x="761487" y="518763"/>
                </a:lnTo>
                <a:lnTo>
                  <a:pt x="0" y="518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3047203" y="8149895"/>
            <a:ext cx="761488" cy="518763"/>
          </a:xfrm>
          <a:custGeom>
            <a:avLst/>
            <a:gdLst/>
            <a:ahLst/>
            <a:cxnLst/>
            <a:rect r="r" b="b" t="t" l="l"/>
            <a:pathLst>
              <a:path h="518763" w="761488">
                <a:moveTo>
                  <a:pt x="0" y="0"/>
                </a:moveTo>
                <a:lnTo>
                  <a:pt x="761487" y="0"/>
                </a:lnTo>
                <a:lnTo>
                  <a:pt x="761487" y="518764"/>
                </a:lnTo>
                <a:lnTo>
                  <a:pt x="0" y="51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3942985" y="6976847"/>
            <a:ext cx="761488" cy="518763"/>
          </a:xfrm>
          <a:custGeom>
            <a:avLst/>
            <a:gdLst/>
            <a:ahLst/>
            <a:cxnLst/>
            <a:rect r="r" b="b" t="t" l="l"/>
            <a:pathLst>
              <a:path h="518763" w="761488">
                <a:moveTo>
                  <a:pt x="0" y="0"/>
                </a:moveTo>
                <a:lnTo>
                  <a:pt x="761488" y="0"/>
                </a:lnTo>
                <a:lnTo>
                  <a:pt x="761488" y="518763"/>
                </a:lnTo>
                <a:lnTo>
                  <a:pt x="0" y="518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3942985" y="7581145"/>
            <a:ext cx="761488" cy="518763"/>
          </a:xfrm>
          <a:custGeom>
            <a:avLst/>
            <a:gdLst/>
            <a:ahLst/>
            <a:cxnLst/>
            <a:rect r="r" b="b" t="t" l="l"/>
            <a:pathLst>
              <a:path h="518763" w="761488">
                <a:moveTo>
                  <a:pt x="0" y="0"/>
                </a:moveTo>
                <a:lnTo>
                  <a:pt x="761488" y="0"/>
                </a:lnTo>
                <a:lnTo>
                  <a:pt x="761488" y="518763"/>
                </a:lnTo>
                <a:lnTo>
                  <a:pt x="0" y="518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3942985" y="8149895"/>
            <a:ext cx="761488" cy="518763"/>
          </a:xfrm>
          <a:custGeom>
            <a:avLst/>
            <a:gdLst/>
            <a:ahLst/>
            <a:cxnLst/>
            <a:rect r="r" b="b" t="t" l="l"/>
            <a:pathLst>
              <a:path h="518763" w="761488">
                <a:moveTo>
                  <a:pt x="0" y="0"/>
                </a:moveTo>
                <a:lnTo>
                  <a:pt x="761488" y="0"/>
                </a:lnTo>
                <a:lnTo>
                  <a:pt x="761488" y="518764"/>
                </a:lnTo>
                <a:lnTo>
                  <a:pt x="0" y="51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4923737" y="2099837"/>
            <a:ext cx="620319" cy="500132"/>
          </a:xfrm>
          <a:custGeom>
            <a:avLst/>
            <a:gdLst/>
            <a:ahLst/>
            <a:cxnLst/>
            <a:rect r="r" b="b" t="t" l="l"/>
            <a:pathLst>
              <a:path h="500132" w="620319">
                <a:moveTo>
                  <a:pt x="0" y="0"/>
                </a:moveTo>
                <a:lnTo>
                  <a:pt x="620319" y="0"/>
                </a:lnTo>
                <a:lnTo>
                  <a:pt x="620319" y="500132"/>
                </a:lnTo>
                <a:lnTo>
                  <a:pt x="0" y="50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4923737" y="3186779"/>
            <a:ext cx="620319" cy="500132"/>
          </a:xfrm>
          <a:custGeom>
            <a:avLst/>
            <a:gdLst/>
            <a:ahLst/>
            <a:cxnLst/>
            <a:rect r="r" b="b" t="t" l="l"/>
            <a:pathLst>
              <a:path h="500132" w="620319">
                <a:moveTo>
                  <a:pt x="0" y="0"/>
                </a:moveTo>
                <a:lnTo>
                  <a:pt x="620319" y="0"/>
                </a:lnTo>
                <a:lnTo>
                  <a:pt x="620319" y="500132"/>
                </a:lnTo>
                <a:lnTo>
                  <a:pt x="0" y="50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981886" y="2099837"/>
            <a:ext cx="620319" cy="500132"/>
          </a:xfrm>
          <a:custGeom>
            <a:avLst/>
            <a:gdLst/>
            <a:ahLst/>
            <a:cxnLst/>
            <a:rect r="r" b="b" t="t" l="l"/>
            <a:pathLst>
              <a:path h="500132" w="620319">
                <a:moveTo>
                  <a:pt x="0" y="0"/>
                </a:moveTo>
                <a:lnTo>
                  <a:pt x="620319" y="0"/>
                </a:lnTo>
                <a:lnTo>
                  <a:pt x="620319" y="500132"/>
                </a:lnTo>
                <a:lnTo>
                  <a:pt x="0" y="50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981886" y="3186779"/>
            <a:ext cx="620319" cy="500132"/>
          </a:xfrm>
          <a:custGeom>
            <a:avLst/>
            <a:gdLst/>
            <a:ahLst/>
            <a:cxnLst/>
            <a:rect r="r" b="b" t="t" l="l"/>
            <a:pathLst>
              <a:path h="500132" w="620319">
                <a:moveTo>
                  <a:pt x="0" y="0"/>
                </a:moveTo>
                <a:lnTo>
                  <a:pt x="620319" y="0"/>
                </a:lnTo>
                <a:lnTo>
                  <a:pt x="620319" y="500132"/>
                </a:lnTo>
                <a:lnTo>
                  <a:pt x="0" y="50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5442014" y="2639709"/>
            <a:ext cx="620319" cy="500132"/>
          </a:xfrm>
          <a:custGeom>
            <a:avLst/>
            <a:gdLst/>
            <a:ahLst/>
            <a:cxnLst/>
            <a:rect r="r" b="b" t="t" l="l"/>
            <a:pathLst>
              <a:path h="500132" w="620319">
                <a:moveTo>
                  <a:pt x="0" y="0"/>
                </a:moveTo>
                <a:lnTo>
                  <a:pt x="620319" y="0"/>
                </a:lnTo>
                <a:lnTo>
                  <a:pt x="620319" y="500132"/>
                </a:lnTo>
                <a:lnTo>
                  <a:pt x="0" y="50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5135688" y="4716600"/>
            <a:ext cx="1232972" cy="1332943"/>
          </a:xfrm>
          <a:custGeom>
            <a:avLst/>
            <a:gdLst/>
            <a:ahLst/>
            <a:cxnLst/>
            <a:rect r="r" b="b" t="t" l="l"/>
            <a:pathLst>
              <a:path h="1332943" w="1232972">
                <a:moveTo>
                  <a:pt x="0" y="0"/>
                </a:moveTo>
                <a:lnTo>
                  <a:pt x="1232972" y="0"/>
                </a:lnTo>
                <a:lnTo>
                  <a:pt x="1232972" y="1332943"/>
                </a:lnTo>
                <a:lnTo>
                  <a:pt x="0" y="1332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5" id="85"/>
          <p:cNvSpPr txBox="true"/>
          <p:nvPr/>
        </p:nvSpPr>
        <p:spPr>
          <a:xfrm rot="0">
            <a:off x="1041400" y="1484932"/>
            <a:ext cx="5689600" cy="256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3"/>
              </a:lnSpc>
            </a:pPr>
            <a:r>
              <a:rPr lang="en-US" sz="1317">
                <a:solidFill>
                  <a:srgbClr val="000000"/>
                </a:solidFill>
                <a:latin typeface="Tabarra Round"/>
                <a:ea typeface="Tabarra Round"/>
                <a:cs typeface="Tabarra Round"/>
                <a:sym typeface="Tabarra Round"/>
              </a:rPr>
              <a:t>Count and write the number of animals you see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877568" y="369747"/>
            <a:ext cx="590269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b="true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Name: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5078212" y="383294"/>
            <a:ext cx="465845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b="true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Date: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3228513" y="369747"/>
            <a:ext cx="545071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 b="true">
                <a:solidFill>
                  <a:srgbClr val="000000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Grade: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008927" y="925719"/>
            <a:ext cx="5754547" cy="487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97"/>
              </a:lnSpc>
              <a:spcBef>
                <a:spcPts val="2173"/>
              </a:spcBef>
            </a:pPr>
            <a:r>
              <a:rPr lang="en-US" b="true" sz="3762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Dinosaur</a:t>
            </a:r>
            <a:r>
              <a:rPr lang="en-US" b="true" sz="3762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 Counting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24C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0952" y="272355"/>
            <a:ext cx="6685280" cy="9513690"/>
            <a:chOff x="0" y="0"/>
            <a:chExt cx="2546773" cy="3624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6773" cy="3624263"/>
            </a:xfrm>
            <a:custGeom>
              <a:avLst/>
              <a:gdLst/>
              <a:ahLst/>
              <a:cxnLst/>
              <a:rect r="r" b="b" t="t" l="l"/>
              <a:pathLst>
                <a:path h="3624263" w="2546773">
                  <a:moveTo>
                    <a:pt x="0" y="0"/>
                  </a:moveTo>
                  <a:lnTo>
                    <a:pt x="2546773" y="0"/>
                  </a:lnTo>
                  <a:lnTo>
                    <a:pt x="2546773" y="3624263"/>
                  </a:lnTo>
                  <a:lnTo>
                    <a:pt x="0" y="36242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46773" cy="3662363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905933" y="354542"/>
            <a:ext cx="5825067" cy="7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7"/>
              </a:lnSpc>
              <a:spcBef>
                <a:spcPct val="0"/>
              </a:spcBef>
            </a:pPr>
            <a:r>
              <a:rPr lang="en-US" sz="4405">
                <a:solidFill>
                  <a:srgbClr val="724C3D"/>
                </a:solidFill>
                <a:latin typeface="Tropika"/>
                <a:ea typeface="Tropika"/>
                <a:cs typeface="Tropika"/>
                <a:sym typeface="Tropika"/>
              </a:rPr>
              <a:t>Dinosaur Memory Game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05933" y="1180362"/>
            <a:ext cx="4347568" cy="248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8"/>
              </a:lnSpc>
            </a:pPr>
            <a:r>
              <a:rPr lang="en-US" sz="1585" b="true">
                <a:solidFill>
                  <a:srgbClr val="191E3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Print (x2), cut and start playing</a:t>
            </a:r>
          </a:p>
        </p:txBody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820808" y="1680835"/>
          <a:ext cx="6096000" cy="7816215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1178752" y="1892672"/>
            <a:ext cx="1297355" cy="1541135"/>
          </a:xfrm>
          <a:custGeom>
            <a:avLst/>
            <a:gdLst/>
            <a:ahLst/>
            <a:cxnLst/>
            <a:rect r="r" b="b" t="t" l="l"/>
            <a:pathLst>
              <a:path h="1541135" w="1297355">
                <a:moveTo>
                  <a:pt x="0" y="0"/>
                </a:moveTo>
                <a:lnTo>
                  <a:pt x="1297355" y="0"/>
                </a:lnTo>
                <a:lnTo>
                  <a:pt x="1297355" y="1541135"/>
                </a:lnTo>
                <a:lnTo>
                  <a:pt x="0" y="154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00341" y="1892672"/>
            <a:ext cx="1736935" cy="1541135"/>
          </a:xfrm>
          <a:custGeom>
            <a:avLst/>
            <a:gdLst/>
            <a:ahLst/>
            <a:cxnLst/>
            <a:rect r="r" b="b" t="t" l="l"/>
            <a:pathLst>
              <a:path h="1541135" w="1736935">
                <a:moveTo>
                  <a:pt x="0" y="0"/>
                </a:moveTo>
                <a:lnTo>
                  <a:pt x="1736934" y="0"/>
                </a:lnTo>
                <a:lnTo>
                  <a:pt x="1736934" y="1541135"/>
                </a:lnTo>
                <a:lnTo>
                  <a:pt x="0" y="1541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08205" y="1977203"/>
            <a:ext cx="1513967" cy="1302011"/>
          </a:xfrm>
          <a:custGeom>
            <a:avLst/>
            <a:gdLst/>
            <a:ahLst/>
            <a:cxnLst/>
            <a:rect r="r" b="b" t="t" l="l"/>
            <a:pathLst>
              <a:path h="1302011" w="1513967">
                <a:moveTo>
                  <a:pt x="0" y="0"/>
                </a:moveTo>
                <a:lnTo>
                  <a:pt x="1513967" y="0"/>
                </a:lnTo>
                <a:lnTo>
                  <a:pt x="1513967" y="1302011"/>
                </a:lnTo>
                <a:lnTo>
                  <a:pt x="0" y="1302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4008" y="4079980"/>
            <a:ext cx="1606843" cy="1086810"/>
          </a:xfrm>
          <a:custGeom>
            <a:avLst/>
            <a:gdLst/>
            <a:ahLst/>
            <a:cxnLst/>
            <a:rect r="r" b="b" t="t" l="l"/>
            <a:pathLst>
              <a:path h="1086810" w="1606843">
                <a:moveTo>
                  <a:pt x="0" y="0"/>
                </a:moveTo>
                <a:lnTo>
                  <a:pt x="1606843" y="0"/>
                </a:lnTo>
                <a:lnTo>
                  <a:pt x="1606843" y="1086810"/>
                </a:lnTo>
                <a:lnTo>
                  <a:pt x="0" y="1086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91074" y="3792229"/>
            <a:ext cx="1501214" cy="1685036"/>
          </a:xfrm>
          <a:custGeom>
            <a:avLst/>
            <a:gdLst/>
            <a:ahLst/>
            <a:cxnLst/>
            <a:rect r="r" b="b" t="t" l="l"/>
            <a:pathLst>
              <a:path h="1685036" w="1501214">
                <a:moveTo>
                  <a:pt x="0" y="0"/>
                </a:moveTo>
                <a:lnTo>
                  <a:pt x="1501214" y="0"/>
                </a:lnTo>
                <a:lnTo>
                  <a:pt x="1501214" y="1685036"/>
                </a:lnTo>
                <a:lnTo>
                  <a:pt x="0" y="1685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08205" y="3973633"/>
            <a:ext cx="1581293" cy="1193158"/>
          </a:xfrm>
          <a:custGeom>
            <a:avLst/>
            <a:gdLst/>
            <a:ahLst/>
            <a:cxnLst/>
            <a:rect r="r" b="b" t="t" l="l"/>
            <a:pathLst>
              <a:path h="1193158" w="1581293">
                <a:moveTo>
                  <a:pt x="0" y="0"/>
                </a:moveTo>
                <a:lnTo>
                  <a:pt x="1581293" y="0"/>
                </a:lnTo>
                <a:lnTo>
                  <a:pt x="1581293" y="1193157"/>
                </a:lnTo>
                <a:lnTo>
                  <a:pt x="0" y="1193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4008" y="5740881"/>
            <a:ext cx="1697826" cy="1571261"/>
          </a:xfrm>
          <a:custGeom>
            <a:avLst/>
            <a:gdLst/>
            <a:ahLst/>
            <a:cxnLst/>
            <a:rect r="r" b="b" t="t" l="l"/>
            <a:pathLst>
              <a:path h="1571261" w="1697826">
                <a:moveTo>
                  <a:pt x="0" y="0"/>
                </a:moveTo>
                <a:lnTo>
                  <a:pt x="1697826" y="0"/>
                </a:lnTo>
                <a:lnTo>
                  <a:pt x="1697826" y="1571260"/>
                </a:lnTo>
                <a:lnTo>
                  <a:pt x="0" y="1571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045707" y="5774747"/>
            <a:ext cx="1646201" cy="1583347"/>
          </a:xfrm>
          <a:custGeom>
            <a:avLst/>
            <a:gdLst/>
            <a:ahLst/>
            <a:cxnLst/>
            <a:rect r="r" b="b" t="t" l="l"/>
            <a:pathLst>
              <a:path h="1583347" w="1646201">
                <a:moveTo>
                  <a:pt x="0" y="0"/>
                </a:moveTo>
                <a:lnTo>
                  <a:pt x="1646202" y="0"/>
                </a:lnTo>
                <a:lnTo>
                  <a:pt x="1646202" y="1583347"/>
                </a:lnTo>
                <a:lnTo>
                  <a:pt x="0" y="15833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969911" y="6002097"/>
            <a:ext cx="1790555" cy="1276177"/>
          </a:xfrm>
          <a:custGeom>
            <a:avLst/>
            <a:gdLst/>
            <a:ahLst/>
            <a:cxnLst/>
            <a:rect r="r" b="b" t="t" l="l"/>
            <a:pathLst>
              <a:path h="1276177" w="1790555">
                <a:moveTo>
                  <a:pt x="0" y="0"/>
                </a:moveTo>
                <a:lnTo>
                  <a:pt x="1790555" y="0"/>
                </a:lnTo>
                <a:lnTo>
                  <a:pt x="1790555" y="1276178"/>
                </a:lnTo>
                <a:lnTo>
                  <a:pt x="0" y="12761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07716" y="7988182"/>
            <a:ext cx="1714118" cy="1106386"/>
          </a:xfrm>
          <a:custGeom>
            <a:avLst/>
            <a:gdLst/>
            <a:ahLst/>
            <a:cxnLst/>
            <a:rect r="r" b="b" t="t" l="l"/>
            <a:pathLst>
              <a:path h="1106386" w="1714118">
                <a:moveTo>
                  <a:pt x="0" y="0"/>
                </a:moveTo>
                <a:lnTo>
                  <a:pt x="1714118" y="0"/>
                </a:lnTo>
                <a:lnTo>
                  <a:pt x="1714118" y="1106385"/>
                </a:lnTo>
                <a:lnTo>
                  <a:pt x="0" y="11063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023024" y="7794274"/>
            <a:ext cx="1691568" cy="1436295"/>
          </a:xfrm>
          <a:custGeom>
            <a:avLst/>
            <a:gdLst/>
            <a:ahLst/>
            <a:cxnLst/>
            <a:rect r="r" b="b" t="t" l="l"/>
            <a:pathLst>
              <a:path h="1436295" w="1691568">
                <a:moveTo>
                  <a:pt x="0" y="0"/>
                </a:moveTo>
                <a:lnTo>
                  <a:pt x="1691568" y="0"/>
                </a:lnTo>
                <a:lnTo>
                  <a:pt x="1691568" y="1436295"/>
                </a:lnTo>
                <a:lnTo>
                  <a:pt x="0" y="14362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042589" y="7828141"/>
            <a:ext cx="1686701" cy="1300293"/>
          </a:xfrm>
          <a:custGeom>
            <a:avLst/>
            <a:gdLst/>
            <a:ahLst/>
            <a:cxnLst/>
            <a:rect r="r" b="b" t="t" l="l"/>
            <a:pathLst>
              <a:path h="1300293" w="1686701">
                <a:moveTo>
                  <a:pt x="0" y="0"/>
                </a:moveTo>
                <a:lnTo>
                  <a:pt x="1686701" y="0"/>
                </a:lnTo>
                <a:lnTo>
                  <a:pt x="1686701" y="1300293"/>
                </a:lnTo>
                <a:lnTo>
                  <a:pt x="0" y="130029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24C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0952" y="272355"/>
            <a:ext cx="6685280" cy="9513690"/>
            <a:chOff x="0" y="0"/>
            <a:chExt cx="2546773" cy="3624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6773" cy="3624263"/>
            </a:xfrm>
            <a:custGeom>
              <a:avLst/>
              <a:gdLst/>
              <a:ahLst/>
              <a:cxnLst/>
              <a:rect r="r" b="b" t="t" l="l"/>
              <a:pathLst>
                <a:path h="3624263" w="2546773">
                  <a:moveTo>
                    <a:pt x="0" y="0"/>
                  </a:moveTo>
                  <a:lnTo>
                    <a:pt x="2546773" y="0"/>
                  </a:lnTo>
                  <a:lnTo>
                    <a:pt x="2546773" y="3624263"/>
                  </a:lnTo>
                  <a:lnTo>
                    <a:pt x="0" y="36242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46773" cy="3662363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905933" y="354542"/>
            <a:ext cx="5825067" cy="75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7"/>
              </a:lnSpc>
              <a:spcBef>
                <a:spcPct val="0"/>
              </a:spcBef>
            </a:pPr>
            <a:r>
              <a:rPr lang="en-US" sz="4405">
                <a:solidFill>
                  <a:srgbClr val="724C3D"/>
                </a:solidFill>
                <a:latin typeface="Tropika"/>
                <a:ea typeface="Tropika"/>
                <a:cs typeface="Tropika"/>
                <a:sym typeface="Tropika"/>
              </a:rPr>
              <a:t>Dinosaur Memory Game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05933" y="1180362"/>
            <a:ext cx="4347568" cy="248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8"/>
              </a:lnSpc>
            </a:pPr>
            <a:r>
              <a:rPr lang="en-US" sz="1585" b="true">
                <a:solidFill>
                  <a:srgbClr val="191E3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Print (x2), cut and start playing</a:t>
            </a:r>
          </a:p>
        </p:txBody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820808" y="1680835"/>
          <a:ext cx="6096000" cy="7816215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80"/>
                        </a:lnSpc>
                        <a:defRPr/>
                      </a:pPr>
                      <a:endParaRPr lang="en-US" sz="1100"/>
                    </a:p>
                  </a:txBody>
                  <a:tcPr marL="107527" marR="107527" marT="107527" marB="107527" anchor="ctr">
                    <a:lnL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4803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1178752" y="1892672"/>
            <a:ext cx="1297355" cy="1541135"/>
          </a:xfrm>
          <a:custGeom>
            <a:avLst/>
            <a:gdLst/>
            <a:ahLst/>
            <a:cxnLst/>
            <a:rect r="r" b="b" t="t" l="l"/>
            <a:pathLst>
              <a:path h="1541135" w="1297355">
                <a:moveTo>
                  <a:pt x="0" y="0"/>
                </a:moveTo>
                <a:lnTo>
                  <a:pt x="1297355" y="0"/>
                </a:lnTo>
                <a:lnTo>
                  <a:pt x="1297355" y="1541135"/>
                </a:lnTo>
                <a:lnTo>
                  <a:pt x="0" y="154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00341" y="1892672"/>
            <a:ext cx="1736935" cy="1541135"/>
          </a:xfrm>
          <a:custGeom>
            <a:avLst/>
            <a:gdLst/>
            <a:ahLst/>
            <a:cxnLst/>
            <a:rect r="r" b="b" t="t" l="l"/>
            <a:pathLst>
              <a:path h="1541135" w="1736935">
                <a:moveTo>
                  <a:pt x="0" y="0"/>
                </a:moveTo>
                <a:lnTo>
                  <a:pt x="1736934" y="0"/>
                </a:lnTo>
                <a:lnTo>
                  <a:pt x="1736934" y="1541135"/>
                </a:lnTo>
                <a:lnTo>
                  <a:pt x="0" y="1541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08205" y="1977203"/>
            <a:ext cx="1513967" cy="1302011"/>
          </a:xfrm>
          <a:custGeom>
            <a:avLst/>
            <a:gdLst/>
            <a:ahLst/>
            <a:cxnLst/>
            <a:rect r="r" b="b" t="t" l="l"/>
            <a:pathLst>
              <a:path h="1302011" w="1513967">
                <a:moveTo>
                  <a:pt x="0" y="0"/>
                </a:moveTo>
                <a:lnTo>
                  <a:pt x="1513967" y="0"/>
                </a:lnTo>
                <a:lnTo>
                  <a:pt x="1513967" y="1302011"/>
                </a:lnTo>
                <a:lnTo>
                  <a:pt x="0" y="1302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4008" y="4079980"/>
            <a:ext cx="1606843" cy="1086810"/>
          </a:xfrm>
          <a:custGeom>
            <a:avLst/>
            <a:gdLst/>
            <a:ahLst/>
            <a:cxnLst/>
            <a:rect r="r" b="b" t="t" l="l"/>
            <a:pathLst>
              <a:path h="1086810" w="1606843">
                <a:moveTo>
                  <a:pt x="0" y="0"/>
                </a:moveTo>
                <a:lnTo>
                  <a:pt x="1606843" y="0"/>
                </a:lnTo>
                <a:lnTo>
                  <a:pt x="1606843" y="1086810"/>
                </a:lnTo>
                <a:lnTo>
                  <a:pt x="0" y="1086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91074" y="3792229"/>
            <a:ext cx="1501214" cy="1685036"/>
          </a:xfrm>
          <a:custGeom>
            <a:avLst/>
            <a:gdLst/>
            <a:ahLst/>
            <a:cxnLst/>
            <a:rect r="r" b="b" t="t" l="l"/>
            <a:pathLst>
              <a:path h="1685036" w="1501214">
                <a:moveTo>
                  <a:pt x="0" y="0"/>
                </a:moveTo>
                <a:lnTo>
                  <a:pt x="1501214" y="0"/>
                </a:lnTo>
                <a:lnTo>
                  <a:pt x="1501214" y="1685036"/>
                </a:lnTo>
                <a:lnTo>
                  <a:pt x="0" y="1685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08205" y="3973633"/>
            <a:ext cx="1581293" cy="1193158"/>
          </a:xfrm>
          <a:custGeom>
            <a:avLst/>
            <a:gdLst/>
            <a:ahLst/>
            <a:cxnLst/>
            <a:rect r="r" b="b" t="t" l="l"/>
            <a:pathLst>
              <a:path h="1193158" w="1581293">
                <a:moveTo>
                  <a:pt x="0" y="0"/>
                </a:moveTo>
                <a:lnTo>
                  <a:pt x="1581293" y="0"/>
                </a:lnTo>
                <a:lnTo>
                  <a:pt x="1581293" y="1193157"/>
                </a:lnTo>
                <a:lnTo>
                  <a:pt x="0" y="1193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4008" y="5740881"/>
            <a:ext cx="1697826" cy="1571261"/>
          </a:xfrm>
          <a:custGeom>
            <a:avLst/>
            <a:gdLst/>
            <a:ahLst/>
            <a:cxnLst/>
            <a:rect r="r" b="b" t="t" l="l"/>
            <a:pathLst>
              <a:path h="1571261" w="1697826">
                <a:moveTo>
                  <a:pt x="0" y="0"/>
                </a:moveTo>
                <a:lnTo>
                  <a:pt x="1697826" y="0"/>
                </a:lnTo>
                <a:lnTo>
                  <a:pt x="1697826" y="1571260"/>
                </a:lnTo>
                <a:lnTo>
                  <a:pt x="0" y="1571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045707" y="5774747"/>
            <a:ext cx="1646201" cy="1583347"/>
          </a:xfrm>
          <a:custGeom>
            <a:avLst/>
            <a:gdLst/>
            <a:ahLst/>
            <a:cxnLst/>
            <a:rect r="r" b="b" t="t" l="l"/>
            <a:pathLst>
              <a:path h="1583347" w="1646201">
                <a:moveTo>
                  <a:pt x="0" y="0"/>
                </a:moveTo>
                <a:lnTo>
                  <a:pt x="1646202" y="0"/>
                </a:lnTo>
                <a:lnTo>
                  <a:pt x="1646202" y="1583347"/>
                </a:lnTo>
                <a:lnTo>
                  <a:pt x="0" y="15833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969911" y="6002097"/>
            <a:ext cx="1790555" cy="1276177"/>
          </a:xfrm>
          <a:custGeom>
            <a:avLst/>
            <a:gdLst/>
            <a:ahLst/>
            <a:cxnLst/>
            <a:rect r="r" b="b" t="t" l="l"/>
            <a:pathLst>
              <a:path h="1276177" w="1790555">
                <a:moveTo>
                  <a:pt x="0" y="0"/>
                </a:moveTo>
                <a:lnTo>
                  <a:pt x="1790555" y="0"/>
                </a:lnTo>
                <a:lnTo>
                  <a:pt x="1790555" y="1276178"/>
                </a:lnTo>
                <a:lnTo>
                  <a:pt x="0" y="12761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07716" y="7988182"/>
            <a:ext cx="1714118" cy="1106386"/>
          </a:xfrm>
          <a:custGeom>
            <a:avLst/>
            <a:gdLst/>
            <a:ahLst/>
            <a:cxnLst/>
            <a:rect r="r" b="b" t="t" l="l"/>
            <a:pathLst>
              <a:path h="1106386" w="1714118">
                <a:moveTo>
                  <a:pt x="0" y="0"/>
                </a:moveTo>
                <a:lnTo>
                  <a:pt x="1714118" y="0"/>
                </a:lnTo>
                <a:lnTo>
                  <a:pt x="1714118" y="1106385"/>
                </a:lnTo>
                <a:lnTo>
                  <a:pt x="0" y="11063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023024" y="7794274"/>
            <a:ext cx="1691568" cy="1436295"/>
          </a:xfrm>
          <a:custGeom>
            <a:avLst/>
            <a:gdLst/>
            <a:ahLst/>
            <a:cxnLst/>
            <a:rect r="r" b="b" t="t" l="l"/>
            <a:pathLst>
              <a:path h="1436295" w="1691568">
                <a:moveTo>
                  <a:pt x="0" y="0"/>
                </a:moveTo>
                <a:lnTo>
                  <a:pt x="1691568" y="0"/>
                </a:lnTo>
                <a:lnTo>
                  <a:pt x="1691568" y="1436295"/>
                </a:lnTo>
                <a:lnTo>
                  <a:pt x="0" y="14362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042589" y="7828141"/>
            <a:ext cx="1686701" cy="1300293"/>
          </a:xfrm>
          <a:custGeom>
            <a:avLst/>
            <a:gdLst/>
            <a:ahLst/>
            <a:cxnLst/>
            <a:rect r="r" b="b" t="t" l="l"/>
            <a:pathLst>
              <a:path h="1300293" w="1686701">
                <a:moveTo>
                  <a:pt x="0" y="0"/>
                </a:moveTo>
                <a:lnTo>
                  <a:pt x="1686701" y="0"/>
                </a:lnTo>
                <a:lnTo>
                  <a:pt x="1686701" y="1300293"/>
                </a:lnTo>
                <a:lnTo>
                  <a:pt x="0" y="130029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41400" y="1832060"/>
            <a:ext cx="568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1560549" y="577982"/>
            <a:ext cx="2251858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4838352" y="577982"/>
            <a:ext cx="1907812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1041400" y="4503009"/>
            <a:ext cx="568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1041400" y="3167535"/>
            <a:ext cx="568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1041400" y="7173959"/>
            <a:ext cx="568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0">
            <a:off x="1047688" y="8512820"/>
            <a:ext cx="568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1041400" y="5838484"/>
            <a:ext cx="568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-5400000">
            <a:off x="-2288028" y="5183404"/>
            <a:ext cx="6682579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5400000">
            <a:off x="3384365" y="5183404"/>
            <a:ext cx="6682579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5662176" y="8676242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47688" y="8676242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201310" y="8676242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354932" y="8676242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508554" y="8676242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7864" y="8621104"/>
            <a:ext cx="295135" cy="130597"/>
          </a:xfrm>
          <a:custGeom>
            <a:avLst/>
            <a:gdLst/>
            <a:ahLst/>
            <a:cxnLst/>
            <a:rect r="r" b="b" t="t" l="l"/>
            <a:pathLst>
              <a:path h="130597" w="295135">
                <a:moveTo>
                  <a:pt x="0" y="0"/>
                </a:moveTo>
                <a:lnTo>
                  <a:pt x="295135" y="0"/>
                </a:lnTo>
                <a:lnTo>
                  <a:pt x="295135" y="130597"/>
                </a:lnTo>
                <a:lnTo>
                  <a:pt x="0" y="130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479649" y="3319510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479649" y="4646378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479649" y="5981853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479649" y="7322901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479649" y="1976889"/>
            <a:ext cx="1063479" cy="1063479"/>
          </a:xfrm>
          <a:custGeom>
            <a:avLst/>
            <a:gdLst/>
            <a:ahLst/>
            <a:cxnLst/>
            <a:rect r="r" b="b" t="t" l="l"/>
            <a:pathLst>
              <a:path h="1063479" w="1063479">
                <a:moveTo>
                  <a:pt x="0" y="0"/>
                </a:moveTo>
                <a:lnTo>
                  <a:pt x="1063479" y="0"/>
                </a:lnTo>
                <a:lnTo>
                  <a:pt x="1063479" y="1063479"/>
                </a:lnTo>
                <a:lnTo>
                  <a:pt x="0" y="1063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83469" y="2043727"/>
            <a:ext cx="819011" cy="915096"/>
          </a:xfrm>
          <a:custGeom>
            <a:avLst/>
            <a:gdLst/>
            <a:ahLst/>
            <a:cxnLst/>
            <a:rect r="r" b="b" t="t" l="l"/>
            <a:pathLst>
              <a:path h="915096" w="819011">
                <a:moveTo>
                  <a:pt x="0" y="0"/>
                </a:moveTo>
                <a:lnTo>
                  <a:pt x="819010" y="0"/>
                </a:lnTo>
                <a:lnTo>
                  <a:pt x="819010" y="915096"/>
                </a:lnTo>
                <a:lnTo>
                  <a:pt x="0" y="915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85976" y="6049979"/>
            <a:ext cx="794169" cy="887340"/>
          </a:xfrm>
          <a:custGeom>
            <a:avLst/>
            <a:gdLst/>
            <a:ahLst/>
            <a:cxnLst/>
            <a:rect r="r" b="b" t="t" l="l"/>
            <a:pathLst>
              <a:path h="887340" w="794169">
                <a:moveTo>
                  <a:pt x="0" y="0"/>
                </a:moveTo>
                <a:lnTo>
                  <a:pt x="794169" y="0"/>
                </a:lnTo>
                <a:lnTo>
                  <a:pt x="794169" y="887339"/>
                </a:lnTo>
                <a:lnTo>
                  <a:pt x="0" y="887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191047" y="6033906"/>
            <a:ext cx="816827" cy="912656"/>
          </a:xfrm>
          <a:custGeom>
            <a:avLst/>
            <a:gdLst/>
            <a:ahLst/>
            <a:cxnLst/>
            <a:rect r="r" b="b" t="t" l="l"/>
            <a:pathLst>
              <a:path h="912656" w="816827">
                <a:moveTo>
                  <a:pt x="0" y="0"/>
                </a:moveTo>
                <a:lnTo>
                  <a:pt x="816828" y="0"/>
                </a:lnTo>
                <a:lnTo>
                  <a:pt x="816828" y="912657"/>
                </a:lnTo>
                <a:lnTo>
                  <a:pt x="0" y="912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470882" y="8751653"/>
            <a:ext cx="816827" cy="912656"/>
          </a:xfrm>
          <a:custGeom>
            <a:avLst/>
            <a:gdLst/>
            <a:ahLst/>
            <a:cxnLst/>
            <a:rect r="r" b="b" t="t" l="l"/>
            <a:pathLst>
              <a:path h="912656" w="816827">
                <a:moveTo>
                  <a:pt x="0" y="0"/>
                </a:moveTo>
                <a:lnTo>
                  <a:pt x="816827" y="0"/>
                </a:lnTo>
                <a:lnTo>
                  <a:pt x="816827" y="912657"/>
                </a:lnTo>
                <a:lnTo>
                  <a:pt x="0" y="912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836928" y="2043727"/>
            <a:ext cx="819011" cy="915096"/>
          </a:xfrm>
          <a:custGeom>
            <a:avLst/>
            <a:gdLst/>
            <a:ahLst/>
            <a:cxnLst/>
            <a:rect r="r" b="b" t="t" l="l"/>
            <a:pathLst>
              <a:path h="915096" w="819011">
                <a:moveTo>
                  <a:pt x="0" y="0"/>
                </a:moveTo>
                <a:lnTo>
                  <a:pt x="819011" y="0"/>
                </a:lnTo>
                <a:lnTo>
                  <a:pt x="819011" y="915096"/>
                </a:lnTo>
                <a:lnTo>
                  <a:pt x="0" y="915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490388" y="2043727"/>
            <a:ext cx="819011" cy="915096"/>
          </a:xfrm>
          <a:custGeom>
            <a:avLst/>
            <a:gdLst/>
            <a:ahLst/>
            <a:cxnLst/>
            <a:rect r="r" b="b" t="t" l="l"/>
            <a:pathLst>
              <a:path h="915096" w="819011">
                <a:moveTo>
                  <a:pt x="0" y="0"/>
                </a:moveTo>
                <a:lnTo>
                  <a:pt x="819010" y="0"/>
                </a:lnTo>
                <a:lnTo>
                  <a:pt x="819010" y="915096"/>
                </a:lnTo>
                <a:lnTo>
                  <a:pt x="0" y="915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19026" y="4718063"/>
            <a:ext cx="682988" cy="875625"/>
          </a:xfrm>
          <a:custGeom>
            <a:avLst/>
            <a:gdLst/>
            <a:ahLst/>
            <a:cxnLst/>
            <a:rect r="r" b="b" t="t" l="l"/>
            <a:pathLst>
              <a:path h="875625" w="682988">
                <a:moveTo>
                  <a:pt x="0" y="0"/>
                </a:moveTo>
                <a:lnTo>
                  <a:pt x="682988" y="0"/>
                </a:lnTo>
                <a:lnTo>
                  <a:pt x="682988" y="875625"/>
                </a:lnTo>
                <a:lnTo>
                  <a:pt x="0" y="875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707107" y="4718063"/>
            <a:ext cx="682988" cy="875625"/>
          </a:xfrm>
          <a:custGeom>
            <a:avLst/>
            <a:gdLst/>
            <a:ahLst/>
            <a:cxnLst/>
            <a:rect r="r" b="b" t="t" l="l"/>
            <a:pathLst>
              <a:path h="875625" w="682988">
                <a:moveTo>
                  <a:pt x="0" y="0"/>
                </a:moveTo>
                <a:lnTo>
                  <a:pt x="682988" y="0"/>
                </a:lnTo>
                <a:lnTo>
                  <a:pt x="682988" y="875625"/>
                </a:lnTo>
                <a:lnTo>
                  <a:pt x="0" y="875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999548" y="2045441"/>
            <a:ext cx="840311" cy="913382"/>
          </a:xfrm>
          <a:custGeom>
            <a:avLst/>
            <a:gdLst/>
            <a:ahLst/>
            <a:cxnLst/>
            <a:rect r="r" b="b" t="t" l="l"/>
            <a:pathLst>
              <a:path h="913382" w="840311">
                <a:moveTo>
                  <a:pt x="0" y="0"/>
                </a:moveTo>
                <a:lnTo>
                  <a:pt x="840312" y="0"/>
                </a:lnTo>
                <a:lnTo>
                  <a:pt x="840312" y="913382"/>
                </a:lnTo>
                <a:lnTo>
                  <a:pt x="0" y="91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653008" y="2045441"/>
            <a:ext cx="840311" cy="913382"/>
          </a:xfrm>
          <a:custGeom>
            <a:avLst/>
            <a:gdLst/>
            <a:ahLst/>
            <a:cxnLst/>
            <a:rect r="r" b="b" t="t" l="l"/>
            <a:pathLst>
              <a:path h="913382" w="840311">
                <a:moveTo>
                  <a:pt x="0" y="0"/>
                </a:moveTo>
                <a:lnTo>
                  <a:pt x="840311" y="0"/>
                </a:lnTo>
                <a:lnTo>
                  <a:pt x="840311" y="913382"/>
                </a:lnTo>
                <a:lnTo>
                  <a:pt x="0" y="91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1203095" y="7371091"/>
            <a:ext cx="840311" cy="913382"/>
          </a:xfrm>
          <a:custGeom>
            <a:avLst/>
            <a:gdLst/>
            <a:ahLst/>
            <a:cxnLst/>
            <a:rect r="r" b="b" t="t" l="l"/>
            <a:pathLst>
              <a:path h="913382" w="840311">
                <a:moveTo>
                  <a:pt x="840311" y="0"/>
                </a:moveTo>
                <a:lnTo>
                  <a:pt x="0" y="0"/>
                </a:lnTo>
                <a:lnTo>
                  <a:pt x="0" y="913382"/>
                </a:lnTo>
                <a:lnTo>
                  <a:pt x="840311" y="913382"/>
                </a:lnTo>
                <a:lnTo>
                  <a:pt x="84031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3652769" y="7371091"/>
            <a:ext cx="840311" cy="913382"/>
          </a:xfrm>
          <a:custGeom>
            <a:avLst/>
            <a:gdLst/>
            <a:ahLst/>
            <a:cxnLst/>
            <a:rect r="r" b="b" t="t" l="l"/>
            <a:pathLst>
              <a:path h="913382" w="840311">
                <a:moveTo>
                  <a:pt x="840311" y="0"/>
                </a:moveTo>
                <a:lnTo>
                  <a:pt x="0" y="0"/>
                </a:lnTo>
                <a:lnTo>
                  <a:pt x="0" y="913382"/>
                </a:lnTo>
                <a:lnTo>
                  <a:pt x="840311" y="913382"/>
                </a:lnTo>
                <a:lnTo>
                  <a:pt x="84031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2326675" y="8756674"/>
            <a:ext cx="840311" cy="913382"/>
          </a:xfrm>
          <a:custGeom>
            <a:avLst/>
            <a:gdLst/>
            <a:ahLst/>
            <a:cxnLst/>
            <a:rect r="r" b="b" t="t" l="l"/>
            <a:pathLst>
              <a:path h="913382" w="840311">
                <a:moveTo>
                  <a:pt x="0" y="0"/>
                </a:moveTo>
                <a:lnTo>
                  <a:pt x="840311" y="0"/>
                </a:lnTo>
                <a:lnTo>
                  <a:pt x="840311" y="913382"/>
                </a:lnTo>
                <a:lnTo>
                  <a:pt x="0" y="91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0">
            <a:off x="1965445" y="7466120"/>
            <a:ext cx="868278" cy="818352"/>
          </a:xfrm>
          <a:custGeom>
            <a:avLst/>
            <a:gdLst/>
            <a:ahLst/>
            <a:cxnLst/>
            <a:rect r="r" b="b" t="t" l="l"/>
            <a:pathLst>
              <a:path h="818352" w="868278">
                <a:moveTo>
                  <a:pt x="868278" y="0"/>
                </a:moveTo>
                <a:lnTo>
                  <a:pt x="0" y="0"/>
                </a:lnTo>
                <a:lnTo>
                  <a:pt x="0" y="818353"/>
                </a:lnTo>
                <a:lnTo>
                  <a:pt x="868278" y="818353"/>
                </a:lnTo>
                <a:lnTo>
                  <a:pt x="86827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true" flipV="false" rot="0">
            <a:off x="4445434" y="7466120"/>
            <a:ext cx="868278" cy="818352"/>
          </a:xfrm>
          <a:custGeom>
            <a:avLst/>
            <a:gdLst/>
            <a:ahLst/>
            <a:cxnLst/>
            <a:rect r="r" b="b" t="t" l="l"/>
            <a:pathLst>
              <a:path h="818352" w="868278">
                <a:moveTo>
                  <a:pt x="868278" y="0"/>
                </a:moveTo>
                <a:lnTo>
                  <a:pt x="0" y="0"/>
                </a:lnTo>
                <a:lnTo>
                  <a:pt x="0" y="818353"/>
                </a:lnTo>
                <a:lnTo>
                  <a:pt x="868278" y="818353"/>
                </a:lnTo>
                <a:lnTo>
                  <a:pt x="86827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4174739" y="6265008"/>
            <a:ext cx="1168526" cy="701116"/>
          </a:xfrm>
          <a:custGeom>
            <a:avLst/>
            <a:gdLst/>
            <a:ahLst/>
            <a:cxnLst/>
            <a:rect r="r" b="b" t="t" l="l"/>
            <a:pathLst>
              <a:path h="701116" w="1168526">
                <a:moveTo>
                  <a:pt x="0" y="0"/>
                </a:moveTo>
                <a:lnTo>
                  <a:pt x="1168526" y="0"/>
                </a:lnTo>
                <a:lnTo>
                  <a:pt x="1168526" y="701116"/>
                </a:lnTo>
                <a:lnTo>
                  <a:pt x="0" y="7011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2114554" y="6265008"/>
            <a:ext cx="1168526" cy="701116"/>
          </a:xfrm>
          <a:custGeom>
            <a:avLst/>
            <a:gdLst/>
            <a:ahLst/>
            <a:cxnLst/>
            <a:rect r="r" b="b" t="t" l="l"/>
            <a:pathLst>
              <a:path h="701116" w="1168526">
                <a:moveTo>
                  <a:pt x="0" y="0"/>
                </a:moveTo>
                <a:lnTo>
                  <a:pt x="1168526" y="0"/>
                </a:lnTo>
                <a:lnTo>
                  <a:pt x="1168526" y="701116"/>
                </a:lnTo>
                <a:lnTo>
                  <a:pt x="0" y="7011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2860605" y="7415388"/>
            <a:ext cx="824545" cy="869085"/>
          </a:xfrm>
          <a:custGeom>
            <a:avLst/>
            <a:gdLst/>
            <a:ahLst/>
            <a:cxnLst/>
            <a:rect r="r" b="b" t="t" l="l"/>
            <a:pathLst>
              <a:path h="869085" w="824545">
                <a:moveTo>
                  <a:pt x="0" y="0"/>
                </a:moveTo>
                <a:lnTo>
                  <a:pt x="824544" y="0"/>
                </a:lnTo>
                <a:lnTo>
                  <a:pt x="824544" y="869085"/>
                </a:lnTo>
                <a:lnTo>
                  <a:pt x="0" y="8690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0">
            <a:off x="4633464" y="8773439"/>
            <a:ext cx="824545" cy="869085"/>
          </a:xfrm>
          <a:custGeom>
            <a:avLst/>
            <a:gdLst/>
            <a:ahLst/>
            <a:cxnLst/>
            <a:rect r="r" b="b" t="t" l="l"/>
            <a:pathLst>
              <a:path h="869085" w="824545">
                <a:moveTo>
                  <a:pt x="824545" y="0"/>
                </a:moveTo>
                <a:lnTo>
                  <a:pt x="0" y="0"/>
                </a:lnTo>
                <a:lnTo>
                  <a:pt x="0" y="869085"/>
                </a:lnTo>
                <a:lnTo>
                  <a:pt x="824545" y="869085"/>
                </a:lnTo>
                <a:lnTo>
                  <a:pt x="82454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1219026" y="3432312"/>
            <a:ext cx="824545" cy="869085"/>
          </a:xfrm>
          <a:custGeom>
            <a:avLst/>
            <a:gdLst/>
            <a:ahLst/>
            <a:cxnLst/>
            <a:rect r="r" b="b" t="t" l="l"/>
            <a:pathLst>
              <a:path h="869085" w="824545">
                <a:moveTo>
                  <a:pt x="824545" y="0"/>
                </a:moveTo>
                <a:lnTo>
                  <a:pt x="0" y="0"/>
                </a:lnTo>
                <a:lnTo>
                  <a:pt x="0" y="869085"/>
                </a:lnTo>
                <a:lnTo>
                  <a:pt x="824545" y="869085"/>
                </a:lnTo>
                <a:lnTo>
                  <a:pt x="82454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3433718" y="3432312"/>
            <a:ext cx="824545" cy="869085"/>
          </a:xfrm>
          <a:custGeom>
            <a:avLst/>
            <a:gdLst/>
            <a:ahLst/>
            <a:cxnLst/>
            <a:rect r="r" b="b" t="t" l="l"/>
            <a:pathLst>
              <a:path h="869085" w="824545">
                <a:moveTo>
                  <a:pt x="0" y="0"/>
                </a:moveTo>
                <a:lnTo>
                  <a:pt x="824544" y="0"/>
                </a:lnTo>
                <a:lnTo>
                  <a:pt x="824544" y="869085"/>
                </a:lnTo>
                <a:lnTo>
                  <a:pt x="0" y="8690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167155" y="8763715"/>
            <a:ext cx="824545" cy="869085"/>
          </a:xfrm>
          <a:custGeom>
            <a:avLst/>
            <a:gdLst/>
            <a:ahLst/>
            <a:cxnLst/>
            <a:rect r="r" b="b" t="t" l="l"/>
            <a:pathLst>
              <a:path h="869085" w="824545">
                <a:moveTo>
                  <a:pt x="0" y="0"/>
                </a:moveTo>
                <a:lnTo>
                  <a:pt x="824545" y="0"/>
                </a:lnTo>
                <a:lnTo>
                  <a:pt x="824545" y="869086"/>
                </a:lnTo>
                <a:lnTo>
                  <a:pt x="0" y="869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258742">
            <a:off x="1846744" y="4762640"/>
            <a:ext cx="973409" cy="831048"/>
          </a:xfrm>
          <a:custGeom>
            <a:avLst/>
            <a:gdLst/>
            <a:ahLst/>
            <a:cxnLst/>
            <a:rect r="r" b="b" t="t" l="l"/>
            <a:pathLst>
              <a:path h="831048" w="973409">
                <a:moveTo>
                  <a:pt x="0" y="0"/>
                </a:moveTo>
                <a:lnTo>
                  <a:pt x="973409" y="0"/>
                </a:lnTo>
                <a:lnTo>
                  <a:pt x="973409" y="831048"/>
                </a:lnTo>
                <a:lnTo>
                  <a:pt x="0" y="8310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258742">
            <a:off x="4392869" y="4762640"/>
            <a:ext cx="973409" cy="831048"/>
          </a:xfrm>
          <a:custGeom>
            <a:avLst/>
            <a:gdLst/>
            <a:ahLst/>
            <a:cxnLst/>
            <a:rect r="r" b="b" t="t" l="l"/>
            <a:pathLst>
              <a:path h="831048" w="973409">
                <a:moveTo>
                  <a:pt x="0" y="0"/>
                </a:moveTo>
                <a:lnTo>
                  <a:pt x="973409" y="0"/>
                </a:lnTo>
                <a:lnTo>
                  <a:pt x="973409" y="831048"/>
                </a:lnTo>
                <a:lnTo>
                  <a:pt x="0" y="8310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258742">
            <a:off x="5710031" y="8797841"/>
            <a:ext cx="973409" cy="831048"/>
          </a:xfrm>
          <a:custGeom>
            <a:avLst/>
            <a:gdLst/>
            <a:ahLst/>
            <a:cxnLst/>
            <a:rect r="r" b="b" t="t" l="l"/>
            <a:pathLst>
              <a:path h="831048" w="973409">
                <a:moveTo>
                  <a:pt x="0" y="0"/>
                </a:moveTo>
                <a:lnTo>
                  <a:pt x="973409" y="0"/>
                </a:lnTo>
                <a:lnTo>
                  <a:pt x="973409" y="831048"/>
                </a:lnTo>
                <a:lnTo>
                  <a:pt x="0" y="8310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258742">
            <a:off x="2656050" y="4762640"/>
            <a:ext cx="973409" cy="831048"/>
          </a:xfrm>
          <a:custGeom>
            <a:avLst/>
            <a:gdLst/>
            <a:ahLst/>
            <a:cxnLst/>
            <a:rect r="r" b="b" t="t" l="l"/>
            <a:pathLst>
              <a:path h="831048" w="973409">
                <a:moveTo>
                  <a:pt x="0" y="0"/>
                </a:moveTo>
                <a:lnTo>
                  <a:pt x="973409" y="0"/>
                </a:lnTo>
                <a:lnTo>
                  <a:pt x="973409" y="831048"/>
                </a:lnTo>
                <a:lnTo>
                  <a:pt x="0" y="8310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4160414" y="3684289"/>
            <a:ext cx="1172493" cy="612628"/>
          </a:xfrm>
          <a:custGeom>
            <a:avLst/>
            <a:gdLst/>
            <a:ahLst/>
            <a:cxnLst/>
            <a:rect r="r" b="b" t="t" l="l"/>
            <a:pathLst>
              <a:path h="612628" w="1172493">
                <a:moveTo>
                  <a:pt x="0" y="0"/>
                </a:moveTo>
                <a:lnTo>
                  <a:pt x="1172493" y="0"/>
                </a:lnTo>
                <a:lnTo>
                  <a:pt x="1172493" y="612628"/>
                </a:lnTo>
                <a:lnTo>
                  <a:pt x="0" y="6126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2114554" y="3684289"/>
            <a:ext cx="1172493" cy="612628"/>
          </a:xfrm>
          <a:custGeom>
            <a:avLst/>
            <a:gdLst/>
            <a:ahLst/>
            <a:cxnLst/>
            <a:rect r="r" b="b" t="t" l="l"/>
            <a:pathLst>
              <a:path h="612628" w="1172493">
                <a:moveTo>
                  <a:pt x="0" y="0"/>
                </a:moveTo>
                <a:lnTo>
                  <a:pt x="1172493" y="0"/>
                </a:lnTo>
                <a:lnTo>
                  <a:pt x="1172493" y="612628"/>
                </a:lnTo>
                <a:lnTo>
                  <a:pt x="0" y="6126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1068282" y="778732"/>
            <a:ext cx="5648412" cy="511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000000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Dinosaur Patterns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041400" y="1402457"/>
            <a:ext cx="5689600" cy="228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3"/>
              </a:lnSpc>
            </a:pPr>
            <a:r>
              <a:rPr lang="en-US" sz="1317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Can you complete these dinosaur patterns? Cut and glue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041400" y="413033"/>
            <a:ext cx="590269" cy="228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3"/>
              </a:lnSpc>
            </a:pPr>
            <a:r>
              <a:rPr lang="en-US" sz="1317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Name: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4393788" y="413033"/>
            <a:ext cx="398132" cy="228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3"/>
              </a:lnSpc>
            </a:pPr>
            <a:r>
              <a:rPr lang="en-US" sz="1317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Date: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95054" y="9034357"/>
            <a:ext cx="1144327" cy="785294"/>
          </a:xfrm>
          <a:custGeom>
            <a:avLst/>
            <a:gdLst/>
            <a:ahLst/>
            <a:cxnLst/>
            <a:rect r="r" b="b" t="t" l="l"/>
            <a:pathLst>
              <a:path h="785294" w="1144327">
                <a:moveTo>
                  <a:pt x="0" y="0"/>
                </a:moveTo>
                <a:lnTo>
                  <a:pt x="1144326" y="0"/>
                </a:lnTo>
                <a:lnTo>
                  <a:pt x="1144326" y="785294"/>
                </a:lnTo>
                <a:lnTo>
                  <a:pt x="0" y="785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02724" y="881813"/>
            <a:ext cx="746879" cy="870865"/>
          </a:xfrm>
          <a:custGeom>
            <a:avLst/>
            <a:gdLst/>
            <a:ahLst/>
            <a:cxnLst/>
            <a:rect r="r" b="b" t="t" l="l"/>
            <a:pathLst>
              <a:path h="870865" w="746879">
                <a:moveTo>
                  <a:pt x="0" y="0"/>
                </a:moveTo>
                <a:lnTo>
                  <a:pt x="746879" y="0"/>
                </a:lnTo>
                <a:lnTo>
                  <a:pt x="746879" y="870865"/>
                </a:lnTo>
                <a:lnTo>
                  <a:pt x="0" y="870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3" t="-1919" r="-28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08268" y="881813"/>
            <a:ext cx="644988" cy="910036"/>
          </a:xfrm>
          <a:custGeom>
            <a:avLst/>
            <a:gdLst/>
            <a:ahLst/>
            <a:cxnLst/>
            <a:rect r="r" b="b" t="t" l="l"/>
            <a:pathLst>
              <a:path h="910036" w="644988">
                <a:moveTo>
                  <a:pt x="0" y="0"/>
                </a:moveTo>
                <a:lnTo>
                  <a:pt x="644988" y="0"/>
                </a:lnTo>
                <a:lnTo>
                  <a:pt x="644988" y="910036"/>
                </a:lnTo>
                <a:lnTo>
                  <a:pt x="0" y="910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67217" y="893989"/>
            <a:ext cx="693487" cy="957825"/>
          </a:xfrm>
          <a:custGeom>
            <a:avLst/>
            <a:gdLst/>
            <a:ahLst/>
            <a:cxnLst/>
            <a:rect r="r" b="b" t="t" l="l"/>
            <a:pathLst>
              <a:path h="957825" w="693487">
                <a:moveTo>
                  <a:pt x="0" y="0"/>
                </a:moveTo>
                <a:lnTo>
                  <a:pt x="693487" y="0"/>
                </a:lnTo>
                <a:lnTo>
                  <a:pt x="693487" y="957825"/>
                </a:lnTo>
                <a:lnTo>
                  <a:pt x="0" y="957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12086" y="854195"/>
            <a:ext cx="746879" cy="965272"/>
          </a:xfrm>
          <a:custGeom>
            <a:avLst/>
            <a:gdLst/>
            <a:ahLst/>
            <a:cxnLst/>
            <a:rect r="r" b="b" t="t" l="l"/>
            <a:pathLst>
              <a:path h="965272" w="746879">
                <a:moveTo>
                  <a:pt x="0" y="0"/>
                </a:moveTo>
                <a:lnTo>
                  <a:pt x="746879" y="0"/>
                </a:lnTo>
                <a:lnTo>
                  <a:pt x="746879" y="965272"/>
                </a:lnTo>
                <a:lnTo>
                  <a:pt x="0" y="965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17140" y="893989"/>
            <a:ext cx="682540" cy="925478"/>
          </a:xfrm>
          <a:custGeom>
            <a:avLst/>
            <a:gdLst/>
            <a:ahLst/>
            <a:cxnLst/>
            <a:rect r="r" b="b" t="t" l="l"/>
            <a:pathLst>
              <a:path h="925478" w="682540">
                <a:moveTo>
                  <a:pt x="0" y="0"/>
                </a:moveTo>
                <a:lnTo>
                  <a:pt x="682540" y="0"/>
                </a:lnTo>
                <a:lnTo>
                  <a:pt x="682540" y="925478"/>
                </a:lnTo>
                <a:lnTo>
                  <a:pt x="0" y="925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91490" y="873008"/>
            <a:ext cx="648324" cy="946459"/>
          </a:xfrm>
          <a:custGeom>
            <a:avLst/>
            <a:gdLst/>
            <a:ahLst/>
            <a:cxnLst/>
            <a:rect r="r" b="b" t="t" l="l"/>
            <a:pathLst>
              <a:path h="946459" w="648324">
                <a:moveTo>
                  <a:pt x="0" y="0"/>
                </a:moveTo>
                <a:lnTo>
                  <a:pt x="648324" y="0"/>
                </a:lnTo>
                <a:lnTo>
                  <a:pt x="648324" y="946459"/>
                </a:lnTo>
                <a:lnTo>
                  <a:pt x="0" y="9464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97507" y="825124"/>
            <a:ext cx="691255" cy="956384"/>
          </a:xfrm>
          <a:custGeom>
            <a:avLst/>
            <a:gdLst/>
            <a:ahLst/>
            <a:cxnLst/>
            <a:rect r="r" b="b" t="t" l="l"/>
            <a:pathLst>
              <a:path h="956384" w="691255">
                <a:moveTo>
                  <a:pt x="0" y="0"/>
                </a:moveTo>
                <a:lnTo>
                  <a:pt x="691255" y="0"/>
                </a:lnTo>
                <a:lnTo>
                  <a:pt x="691255" y="956384"/>
                </a:lnTo>
                <a:lnTo>
                  <a:pt x="0" y="956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3737" y="777240"/>
            <a:ext cx="705675" cy="1042227"/>
          </a:xfrm>
          <a:custGeom>
            <a:avLst/>
            <a:gdLst/>
            <a:ahLst/>
            <a:cxnLst/>
            <a:rect r="r" b="b" t="t" l="l"/>
            <a:pathLst>
              <a:path h="1042227" w="705675">
                <a:moveTo>
                  <a:pt x="0" y="0"/>
                </a:moveTo>
                <a:lnTo>
                  <a:pt x="705674" y="0"/>
                </a:lnTo>
                <a:lnTo>
                  <a:pt x="705674" y="1042227"/>
                </a:lnTo>
                <a:lnTo>
                  <a:pt x="0" y="1042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91490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3737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255983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38230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020477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902724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784970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667217" y="2048492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91490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73737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255983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138230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020477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902724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784970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667217" y="3203278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66224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48471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2330717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212964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095211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4977458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8" y="0"/>
                </a:lnTo>
                <a:lnTo>
                  <a:pt x="732778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5859704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6741951" y="4386639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566224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48471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2330717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212964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4095211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977458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8" y="0"/>
                </a:lnTo>
                <a:lnTo>
                  <a:pt x="732778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5859704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6741951" y="5541425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66224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48471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2330717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3212964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095211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4977458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8" y="0"/>
                </a:lnTo>
                <a:lnTo>
                  <a:pt x="732778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5859704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6741951" y="6696210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566224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448471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330717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3212964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4095211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4977458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8" y="0"/>
                </a:lnTo>
                <a:lnTo>
                  <a:pt x="732778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5859704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6741951" y="7850996"/>
            <a:ext cx="732779" cy="954761"/>
          </a:xfrm>
          <a:custGeom>
            <a:avLst/>
            <a:gdLst/>
            <a:ahLst/>
            <a:cxnLst/>
            <a:rect r="r" b="b" t="t" l="l"/>
            <a:pathLst>
              <a:path h="954761" w="732779">
                <a:moveTo>
                  <a:pt x="0" y="0"/>
                </a:moveTo>
                <a:lnTo>
                  <a:pt x="732779" y="0"/>
                </a:lnTo>
                <a:lnTo>
                  <a:pt x="732779" y="954761"/>
                </a:lnTo>
                <a:lnTo>
                  <a:pt x="0" y="954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DC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8B2B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776107">
            <a:off x="4487796" y="2543662"/>
            <a:ext cx="2165899" cy="2690558"/>
          </a:xfrm>
          <a:custGeom>
            <a:avLst/>
            <a:gdLst/>
            <a:ahLst/>
            <a:cxnLst/>
            <a:rect r="r" b="b" t="t" l="l"/>
            <a:pathLst>
              <a:path h="2690558" w="2165899">
                <a:moveTo>
                  <a:pt x="0" y="0"/>
                </a:moveTo>
                <a:lnTo>
                  <a:pt x="2165899" y="0"/>
                </a:lnTo>
                <a:lnTo>
                  <a:pt x="2165899" y="2690558"/>
                </a:lnTo>
                <a:lnTo>
                  <a:pt x="0" y="269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22529">
            <a:off x="1139719" y="2497914"/>
            <a:ext cx="1695051" cy="2690558"/>
          </a:xfrm>
          <a:custGeom>
            <a:avLst/>
            <a:gdLst/>
            <a:ahLst/>
            <a:cxnLst/>
            <a:rect r="r" b="b" t="t" l="l"/>
            <a:pathLst>
              <a:path h="2690558" w="1695051">
                <a:moveTo>
                  <a:pt x="0" y="0"/>
                </a:moveTo>
                <a:lnTo>
                  <a:pt x="1695051" y="0"/>
                </a:lnTo>
                <a:lnTo>
                  <a:pt x="1695051" y="2690558"/>
                </a:lnTo>
                <a:lnTo>
                  <a:pt x="0" y="269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828649" y="1394889"/>
            <a:ext cx="1815005" cy="2690558"/>
          </a:xfrm>
          <a:custGeom>
            <a:avLst/>
            <a:gdLst/>
            <a:ahLst/>
            <a:cxnLst/>
            <a:rect r="r" b="b" t="t" l="l"/>
            <a:pathLst>
              <a:path h="2690558" w="1815005">
                <a:moveTo>
                  <a:pt x="0" y="0"/>
                </a:moveTo>
                <a:lnTo>
                  <a:pt x="1815005" y="0"/>
                </a:lnTo>
                <a:lnTo>
                  <a:pt x="1815005" y="2690557"/>
                </a:lnTo>
                <a:lnTo>
                  <a:pt x="0" y="2690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41400" y="6216483"/>
            <a:ext cx="5689600" cy="1399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10347">
                <a:solidFill>
                  <a:srgbClr val="FBDC81"/>
                </a:solidFill>
                <a:latin typeface="Bobby Jones"/>
                <a:ea typeface="Bobby Jones"/>
                <a:cs typeface="Bobby Jones"/>
                <a:sym typeface="Bobby Jones"/>
              </a:rPr>
              <a:t>Dinosaur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1400" y="7787560"/>
            <a:ext cx="5689600" cy="1399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10347">
                <a:solidFill>
                  <a:srgbClr val="CBDB98"/>
                </a:solidFill>
                <a:latin typeface="Bobby Jones"/>
                <a:ea typeface="Bobby Jones"/>
                <a:cs typeface="Bobby Jones"/>
                <a:sym typeface="Bobby Jones"/>
              </a:rPr>
              <a:t>Numbers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zero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24001" y="913918"/>
            <a:ext cx="5324397" cy="6291754"/>
          </a:xfrm>
          <a:custGeom>
            <a:avLst/>
            <a:gdLst/>
            <a:ahLst/>
            <a:cxnLst/>
            <a:rect r="r" b="b" t="t" l="l"/>
            <a:pathLst>
              <a:path h="6291754" w="5324397">
                <a:moveTo>
                  <a:pt x="0" y="0"/>
                </a:moveTo>
                <a:lnTo>
                  <a:pt x="5324398" y="0"/>
                </a:lnTo>
                <a:lnTo>
                  <a:pt x="5324398" y="6291754"/>
                </a:lnTo>
                <a:lnTo>
                  <a:pt x="0" y="629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2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9528" y="1906862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20197" y="1906862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30866" y="1906862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39468" y="1906862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50137" y="1906862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50137" y="468568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3"/>
                </a:lnTo>
                <a:lnTo>
                  <a:pt x="0" y="1354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9528" y="3300943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20197" y="3300943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330866" y="3300943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41534" y="3300943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50137" y="3300943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220197" y="468568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3"/>
                </a:lnTo>
                <a:lnTo>
                  <a:pt x="0" y="1354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30866" y="468568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3"/>
                </a:lnTo>
                <a:lnTo>
                  <a:pt x="0" y="1354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441534" y="468568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3"/>
                </a:lnTo>
                <a:lnTo>
                  <a:pt x="0" y="1354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328800" y="607402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439468" y="607402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550137" y="6074029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8" y="0"/>
                </a:lnTo>
                <a:lnTo>
                  <a:pt x="1110668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398994" y="7462370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543529" y="7462370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620331" y="7462370"/>
            <a:ext cx="1110669" cy="1354474"/>
          </a:xfrm>
          <a:custGeom>
            <a:avLst/>
            <a:gdLst/>
            <a:ahLst/>
            <a:cxnLst/>
            <a:rect r="r" b="b" t="t" l="l"/>
            <a:pathLst>
              <a:path h="1354474" w="1110669">
                <a:moveTo>
                  <a:pt x="0" y="0"/>
                </a:moveTo>
                <a:lnTo>
                  <a:pt x="1110669" y="0"/>
                </a:lnTo>
                <a:lnTo>
                  <a:pt x="1110669" y="1354474"/>
                </a:lnTo>
                <a:lnTo>
                  <a:pt x="0" y="13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863039" y="6485034"/>
            <a:ext cx="1467827" cy="1586840"/>
          </a:xfrm>
          <a:custGeom>
            <a:avLst/>
            <a:gdLst/>
            <a:ahLst/>
            <a:cxnLst/>
            <a:rect r="r" b="b" t="t" l="l"/>
            <a:pathLst>
              <a:path h="1586840" w="1467827">
                <a:moveTo>
                  <a:pt x="0" y="0"/>
                </a:moveTo>
                <a:lnTo>
                  <a:pt x="1467827" y="0"/>
                </a:lnTo>
                <a:lnTo>
                  <a:pt x="1467827" y="1586839"/>
                </a:lnTo>
                <a:lnTo>
                  <a:pt x="0" y="1586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-684451" y="6751266"/>
            <a:ext cx="2597694" cy="3459399"/>
          </a:xfrm>
          <a:custGeom>
            <a:avLst/>
            <a:gdLst/>
            <a:ahLst/>
            <a:cxnLst/>
            <a:rect r="r" b="b" t="t" l="l"/>
            <a:pathLst>
              <a:path h="3459399" w="2597694">
                <a:moveTo>
                  <a:pt x="0" y="0"/>
                </a:moveTo>
                <a:lnTo>
                  <a:pt x="2597694" y="0"/>
                </a:lnTo>
                <a:lnTo>
                  <a:pt x="2597694" y="3459399"/>
                </a:lnTo>
                <a:lnTo>
                  <a:pt x="0" y="3459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04333" y="7462370"/>
            <a:ext cx="990972" cy="1273446"/>
          </a:xfrm>
          <a:custGeom>
            <a:avLst/>
            <a:gdLst/>
            <a:ahLst/>
            <a:cxnLst/>
            <a:rect r="r" b="b" t="t" l="l"/>
            <a:pathLst>
              <a:path h="1273446" w="990972">
                <a:moveTo>
                  <a:pt x="0" y="0"/>
                </a:moveTo>
                <a:lnTo>
                  <a:pt x="990973" y="0"/>
                </a:lnTo>
                <a:lnTo>
                  <a:pt x="990973" y="1273445"/>
                </a:lnTo>
                <a:lnTo>
                  <a:pt x="0" y="1273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09528" y="6201700"/>
            <a:ext cx="2312191" cy="2988292"/>
          </a:xfrm>
          <a:custGeom>
            <a:avLst/>
            <a:gdLst/>
            <a:ahLst/>
            <a:cxnLst/>
            <a:rect r="r" b="b" t="t" l="l"/>
            <a:pathLst>
              <a:path h="2988292" w="2312191">
                <a:moveTo>
                  <a:pt x="0" y="0"/>
                </a:moveTo>
                <a:lnTo>
                  <a:pt x="2312191" y="0"/>
                </a:lnTo>
                <a:lnTo>
                  <a:pt x="2312191" y="2988292"/>
                </a:lnTo>
                <a:lnTo>
                  <a:pt x="0" y="2988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8742" y="-586217"/>
            <a:ext cx="2294646" cy="2010945"/>
          </a:xfrm>
          <a:custGeom>
            <a:avLst/>
            <a:gdLst/>
            <a:ahLst/>
            <a:cxnLst/>
            <a:rect r="r" b="b" t="t" l="l"/>
            <a:pathLst>
              <a:path h="2010945" w="2294646">
                <a:moveTo>
                  <a:pt x="0" y="0"/>
                </a:moveTo>
                <a:lnTo>
                  <a:pt x="2294646" y="0"/>
                </a:lnTo>
                <a:lnTo>
                  <a:pt x="2294646" y="2010944"/>
                </a:lnTo>
                <a:lnTo>
                  <a:pt x="0" y="2010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105471" y="-586217"/>
            <a:ext cx="2294646" cy="2010945"/>
          </a:xfrm>
          <a:custGeom>
            <a:avLst/>
            <a:gdLst/>
            <a:ahLst/>
            <a:cxnLst/>
            <a:rect r="r" b="b" t="t" l="l"/>
            <a:pathLst>
              <a:path h="2010945" w="2294646">
                <a:moveTo>
                  <a:pt x="0" y="0"/>
                </a:moveTo>
                <a:lnTo>
                  <a:pt x="2294647" y="0"/>
                </a:lnTo>
                <a:lnTo>
                  <a:pt x="2294647" y="2010944"/>
                </a:lnTo>
                <a:lnTo>
                  <a:pt x="0" y="2010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296424" y="2186730"/>
            <a:ext cx="616819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575724" y="2186730"/>
            <a:ext cx="616819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467122" y="3578015"/>
            <a:ext cx="616819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7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688459" y="3578015"/>
            <a:ext cx="616819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9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620116" y="5048250"/>
            <a:ext cx="753506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13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507381" y="6351100"/>
            <a:ext cx="753506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15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722111" y="7739441"/>
            <a:ext cx="753506" cy="819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b="true" sz="5535" spc="-204">
                <a:solidFill>
                  <a:srgbClr val="000000"/>
                </a:solidFill>
                <a:latin typeface="Eczar Semi-Bold"/>
                <a:ea typeface="Eczar Semi-Bold"/>
                <a:cs typeface="Eczar Semi-Bold"/>
                <a:sym typeface="Eczar Semi-Bold"/>
              </a:rPr>
              <a:t>19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41400" y="844550"/>
            <a:ext cx="5689600" cy="1115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0"/>
              </a:lnSpc>
            </a:pPr>
            <a:r>
              <a:rPr lang="en-US" sz="4703">
                <a:solidFill>
                  <a:srgbClr val="013120"/>
                </a:solidFill>
                <a:latin typeface="Gagalin"/>
                <a:ea typeface="Gagalin"/>
                <a:cs typeface="Gagalin"/>
                <a:sym typeface="Gagalin"/>
              </a:rPr>
              <a:t>Dinosaur </a:t>
            </a:r>
          </a:p>
          <a:p>
            <a:pPr algn="ctr">
              <a:lnSpc>
                <a:spcPts val="4280"/>
              </a:lnSpc>
            </a:pPr>
            <a:r>
              <a:rPr lang="en-US" sz="4703">
                <a:solidFill>
                  <a:srgbClr val="013120"/>
                </a:solidFill>
                <a:latin typeface="Gagalin"/>
                <a:ea typeface="Gagalin"/>
                <a:cs typeface="Gagalin"/>
                <a:sym typeface="Gagalin"/>
              </a:rPr>
              <a:t>Missing Number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one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089697" y="1114615"/>
            <a:ext cx="3593005" cy="5703183"/>
          </a:xfrm>
          <a:custGeom>
            <a:avLst/>
            <a:gdLst/>
            <a:ahLst/>
            <a:cxnLst/>
            <a:rect r="r" b="b" t="t" l="l"/>
            <a:pathLst>
              <a:path h="5703183" w="3593005">
                <a:moveTo>
                  <a:pt x="0" y="0"/>
                </a:moveTo>
                <a:lnTo>
                  <a:pt x="3593006" y="0"/>
                </a:lnTo>
                <a:lnTo>
                  <a:pt x="3593006" y="5703183"/>
                </a:lnTo>
                <a:lnTo>
                  <a:pt x="0" y="57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871166" y="965387"/>
            <a:ext cx="4030068" cy="5970472"/>
          </a:xfrm>
          <a:custGeom>
            <a:avLst/>
            <a:gdLst/>
            <a:ahLst/>
            <a:cxnLst/>
            <a:rect r="r" b="b" t="t" l="l"/>
            <a:pathLst>
              <a:path h="5970472" w="4030068">
                <a:moveTo>
                  <a:pt x="0" y="0"/>
                </a:moveTo>
                <a:lnTo>
                  <a:pt x="4030068" y="0"/>
                </a:lnTo>
                <a:lnTo>
                  <a:pt x="4030068" y="5970472"/>
                </a:lnTo>
                <a:lnTo>
                  <a:pt x="0" y="597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two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three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90669" y="1138227"/>
            <a:ext cx="4591062" cy="5703183"/>
          </a:xfrm>
          <a:custGeom>
            <a:avLst/>
            <a:gdLst/>
            <a:ahLst/>
            <a:cxnLst/>
            <a:rect r="r" b="b" t="t" l="l"/>
            <a:pathLst>
              <a:path h="5703183" w="4591062">
                <a:moveTo>
                  <a:pt x="0" y="0"/>
                </a:moveTo>
                <a:lnTo>
                  <a:pt x="4591062" y="0"/>
                </a:lnTo>
                <a:lnTo>
                  <a:pt x="4591062" y="5703183"/>
                </a:lnTo>
                <a:lnTo>
                  <a:pt x="0" y="57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four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87493" y="1185452"/>
            <a:ext cx="4997414" cy="5703183"/>
          </a:xfrm>
          <a:custGeom>
            <a:avLst/>
            <a:gdLst/>
            <a:ahLst/>
            <a:cxnLst/>
            <a:rect r="r" b="b" t="t" l="l"/>
            <a:pathLst>
              <a:path h="5703183" w="4997414">
                <a:moveTo>
                  <a:pt x="0" y="0"/>
                </a:moveTo>
                <a:lnTo>
                  <a:pt x="4997414" y="0"/>
                </a:lnTo>
                <a:lnTo>
                  <a:pt x="4997414" y="5703183"/>
                </a:lnTo>
                <a:lnTo>
                  <a:pt x="0" y="57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97887" y="965387"/>
            <a:ext cx="4976627" cy="6240285"/>
          </a:xfrm>
          <a:custGeom>
            <a:avLst/>
            <a:gdLst/>
            <a:ahLst/>
            <a:cxnLst/>
            <a:rect r="r" b="b" t="t" l="l"/>
            <a:pathLst>
              <a:path h="6240285" w="4976627">
                <a:moveTo>
                  <a:pt x="0" y="0"/>
                </a:moveTo>
                <a:lnTo>
                  <a:pt x="4976626" y="0"/>
                </a:lnTo>
                <a:lnTo>
                  <a:pt x="4976626" y="6240285"/>
                </a:lnTo>
                <a:lnTo>
                  <a:pt x="0" y="6240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five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six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19643" y="995351"/>
            <a:ext cx="5333113" cy="6210321"/>
          </a:xfrm>
          <a:custGeom>
            <a:avLst/>
            <a:gdLst/>
            <a:ahLst/>
            <a:cxnLst/>
            <a:rect r="r" b="b" t="t" l="l"/>
            <a:pathLst>
              <a:path h="6210321" w="5333113">
                <a:moveTo>
                  <a:pt x="0" y="0"/>
                </a:moveTo>
                <a:lnTo>
                  <a:pt x="5333114" y="0"/>
                </a:lnTo>
                <a:lnTo>
                  <a:pt x="5333114" y="6210321"/>
                </a:lnTo>
                <a:lnTo>
                  <a:pt x="0" y="6210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seven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75819" y="995351"/>
            <a:ext cx="4820762" cy="6210321"/>
          </a:xfrm>
          <a:custGeom>
            <a:avLst/>
            <a:gdLst/>
            <a:ahLst/>
            <a:cxnLst/>
            <a:rect r="r" b="b" t="t" l="l"/>
            <a:pathLst>
              <a:path h="6210321" w="4820762">
                <a:moveTo>
                  <a:pt x="0" y="0"/>
                </a:moveTo>
                <a:lnTo>
                  <a:pt x="4820762" y="0"/>
                </a:lnTo>
                <a:lnTo>
                  <a:pt x="4820762" y="6210321"/>
                </a:lnTo>
                <a:lnTo>
                  <a:pt x="0" y="6210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eight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49567" y="995351"/>
            <a:ext cx="4673267" cy="6210321"/>
          </a:xfrm>
          <a:custGeom>
            <a:avLst/>
            <a:gdLst/>
            <a:ahLst/>
            <a:cxnLst/>
            <a:rect r="r" b="b" t="t" l="l"/>
            <a:pathLst>
              <a:path h="6210321" w="4673267">
                <a:moveTo>
                  <a:pt x="0" y="0"/>
                </a:moveTo>
                <a:lnTo>
                  <a:pt x="4673266" y="0"/>
                </a:lnTo>
                <a:lnTo>
                  <a:pt x="4673266" y="6210321"/>
                </a:lnTo>
                <a:lnTo>
                  <a:pt x="0" y="6210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197" y="307785"/>
            <a:ext cx="6420006" cy="9442831"/>
            <a:chOff x="0" y="0"/>
            <a:chExt cx="34272712" cy="504098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34127932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4127932">
                  <a:moveTo>
                    <a:pt x="0" y="0"/>
                  </a:moveTo>
                  <a:lnTo>
                    <a:pt x="34127932" y="0"/>
                  </a:lnTo>
                  <a:lnTo>
                    <a:pt x="34127932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72711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4272711">
                  <a:moveTo>
                    <a:pt x="34127932" y="50265053"/>
                  </a:moveTo>
                  <a:lnTo>
                    <a:pt x="34272711" y="50265053"/>
                  </a:lnTo>
                  <a:lnTo>
                    <a:pt x="34272711" y="50409832"/>
                  </a:lnTo>
                  <a:lnTo>
                    <a:pt x="34127932" y="50409832"/>
                  </a:lnTo>
                  <a:lnTo>
                    <a:pt x="34127932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4127932" y="144780"/>
                  </a:moveTo>
                  <a:lnTo>
                    <a:pt x="34272711" y="144780"/>
                  </a:lnTo>
                  <a:lnTo>
                    <a:pt x="34272711" y="50265053"/>
                  </a:lnTo>
                  <a:lnTo>
                    <a:pt x="34127932" y="50265053"/>
                  </a:lnTo>
                  <a:lnTo>
                    <a:pt x="34127932" y="144780"/>
                  </a:lnTo>
                  <a:close/>
                  <a:moveTo>
                    <a:pt x="144780" y="50265053"/>
                  </a:moveTo>
                  <a:lnTo>
                    <a:pt x="34127932" y="50265053"/>
                  </a:lnTo>
                  <a:lnTo>
                    <a:pt x="34127932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4127932" y="0"/>
                  </a:moveTo>
                  <a:lnTo>
                    <a:pt x="34272711" y="0"/>
                  </a:lnTo>
                  <a:lnTo>
                    <a:pt x="34272711" y="144780"/>
                  </a:lnTo>
                  <a:lnTo>
                    <a:pt x="34127932" y="144780"/>
                  </a:lnTo>
                  <a:lnTo>
                    <a:pt x="34127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27932" y="0"/>
                  </a:lnTo>
                  <a:lnTo>
                    <a:pt x="34127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94396" y="437808"/>
            <a:ext cx="6183607" cy="9182784"/>
            <a:chOff x="0" y="0"/>
            <a:chExt cx="33945544" cy="50409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2390" y="72390"/>
              <a:ext cx="33800764" cy="50265052"/>
            </a:xfrm>
            <a:custGeom>
              <a:avLst/>
              <a:gdLst/>
              <a:ahLst/>
              <a:cxnLst/>
              <a:rect r="r" b="b" t="t" l="l"/>
              <a:pathLst>
                <a:path h="50265052" w="33800764">
                  <a:moveTo>
                    <a:pt x="0" y="0"/>
                  </a:moveTo>
                  <a:lnTo>
                    <a:pt x="33800764" y="0"/>
                  </a:lnTo>
                  <a:lnTo>
                    <a:pt x="33800764" y="50265052"/>
                  </a:lnTo>
                  <a:lnTo>
                    <a:pt x="0" y="5026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945544" cy="50409832"/>
            </a:xfrm>
            <a:custGeom>
              <a:avLst/>
              <a:gdLst/>
              <a:ahLst/>
              <a:cxnLst/>
              <a:rect r="r" b="b" t="t" l="l"/>
              <a:pathLst>
                <a:path h="50409832" w="33945544">
                  <a:moveTo>
                    <a:pt x="33800765" y="50265053"/>
                  </a:moveTo>
                  <a:lnTo>
                    <a:pt x="33945544" y="50265053"/>
                  </a:lnTo>
                  <a:lnTo>
                    <a:pt x="33945544" y="50409832"/>
                  </a:lnTo>
                  <a:lnTo>
                    <a:pt x="33800765" y="50409832"/>
                  </a:lnTo>
                  <a:lnTo>
                    <a:pt x="33800765" y="502650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0265053"/>
                  </a:lnTo>
                  <a:lnTo>
                    <a:pt x="0" y="50265053"/>
                  </a:lnTo>
                  <a:lnTo>
                    <a:pt x="0" y="144780"/>
                  </a:lnTo>
                  <a:close/>
                  <a:moveTo>
                    <a:pt x="0" y="50265053"/>
                  </a:moveTo>
                  <a:lnTo>
                    <a:pt x="144780" y="50265053"/>
                  </a:lnTo>
                  <a:lnTo>
                    <a:pt x="144780" y="50409832"/>
                  </a:lnTo>
                  <a:lnTo>
                    <a:pt x="0" y="50409832"/>
                  </a:lnTo>
                  <a:lnTo>
                    <a:pt x="0" y="50265053"/>
                  </a:lnTo>
                  <a:close/>
                  <a:moveTo>
                    <a:pt x="33800765" y="144780"/>
                  </a:moveTo>
                  <a:lnTo>
                    <a:pt x="33945544" y="144780"/>
                  </a:lnTo>
                  <a:lnTo>
                    <a:pt x="33945544" y="50265053"/>
                  </a:lnTo>
                  <a:lnTo>
                    <a:pt x="33800765" y="50265053"/>
                  </a:lnTo>
                  <a:lnTo>
                    <a:pt x="33800765" y="144780"/>
                  </a:lnTo>
                  <a:close/>
                  <a:moveTo>
                    <a:pt x="144780" y="50265053"/>
                  </a:moveTo>
                  <a:lnTo>
                    <a:pt x="33800765" y="50265053"/>
                  </a:lnTo>
                  <a:lnTo>
                    <a:pt x="33800765" y="50409832"/>
                  </a:lnTo>
                  <a:lnTo>
                    <a:pt x="144780" y="50409832"/>
                  </a:lnTo>
                  <a:lnTo>
                    <a:pt x="144780" y="50265053"/>
                  </a:lnTo>
                  <a:close/>
                  <a:moveTo>
                    <a:pt x="33800765" y="0"/>
                  </a:moveTo>
                  <a:lnTo>
                    <a:pt x="33945544" y="0"/>
                  </a:lnTo>
                  <a:lnTo>
                    <a:pt x="33945544" y="144780"/>
                  </a:lnTo>
                  <a:lnTo>
                    <a:pt x="33800765" y="144780"/>
                  </a:lnTo>
                  <a:lnTo>
                    <a:pt x="338007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800765" y="0"/>
                  </a:lnTo>
                  <a:lnTo>
                    <a:pt x="338007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400" y="7453322"/>
            <a:ext cx="5689600" cy="1893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4109">
                <a:solidFill>
                  <a:srgbClr val="000000"/>
                </a:solidFill>
                <a:latin typeface="KG Primary Dots"/>
                <a:ea typeface="KG Primary Dots"/>
                <a:cs typeface="KG Primary Dots"/>
                <a:sym typeface="KG Primary Dots"/>
              </a:rPr>
              <a:t>nine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27982" y="711200"/>
            <a:ext cx="5116435" cy="6316587"/>
          </a:xfrm>
          <a:custGeom>
            <a:avLst/>
            <a:gdLst/>
            <a:ahLst/>
            <a:cxnLst/>
            <a:rect r="r" b="b" t="t" l="l"/>
            <a:pathLst>
              <a:path h="6316587" w="5116435">
                <a:moveTo>
                  <a:pt x="0" y="0"/>
                </a:moveTo>
                <a:lnTo>
                  <a:pt x="5116436" y="0"/>
                </a:lnTo>
                <a:lnTo>
                  <a:pt x="5116436" y="6316587"/>
                </a:lnTo>
                <a:lnTo>
                  <a:pt x="0" y="6316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40,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1744" y="2995043"/>
            <a:ext cx="5652614" cy="4628078"/>
          </a:xfrm>
          <a:custGeom>
            <a:avLst/>
            <a:gdLst/>
            <a:ahLst/>
            <a:cxnLst/>
            <a:rect r="r" b="b" t="t" l="l"/>
            <a:pathLst>
              <a:path h="4628078" w="5652614">
                <a:moveTo>
                  <a:pt x="0" y="0"/>
                </a:moveTo>
                <a:lnTo>
                  <a:pt x="5652614" y="0"/>
                </a:lnTo>
                <a:lnTo>
                  <a:pt x="5652614" y="4628078"/>
                </a:lnTo>
                <a:lnTo>
                  <a:pt x="0" y="462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54857" y="7966938"/>
            <a:ext cx="5678939" cy="166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en-US" sz="1045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triceratops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6AC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064" y="-503233"/>
            <a:ext cx="2844800" cy="2493079"/>
          </a:xfrm>
          <a:custGeom>
            <a:avLst/>
            <a:gdLst/>
            <a:ahLst/>
            <a:cxnLst/>
            <a:rect r="r" b="b" t="t" l="l"/>
            <a:pathLst>
              <a:path h="2493079" w="2844800">
                <a:moveTo>
                  <a:pt x="0" y="0"/>
                </a:moveTo>
                <a:lnTo>
                  <a:pt x="2844800" y="0"/>
                </a:lnTo>
                <a:lnTo>
                  <a:pt x="2844800" y="2493079"/>
                </a:lnTo>
                <a:lnTo>
                  <a:pt x="0" y="249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74536" y="-407371"/>
            <a:ext cx="2844800" cy="2493079"/>
          </a:xfrm>
          <a:custGeom>
            <a:avLst/>
            <a:gdLst/>
            <a:ahLst/>
            <a:cxnLst/>
            <a:rect r="r" b="b" t="t" l="l"/>
            <a:pathLst>
              <a:path h="2493079" w="2844800">
                <a:moveTo>
                  <a:pt x="0" y="0"/>
                </a:moveTo>
                <a:lnTo>
                  <a:pt x="2844800" y="0"/>
                </a:lnTo>
                <a:lnTo>
                  <a:pt x="2844800" y="2493079"/>
                </a:lnTo>
                <a:lnTo>
                  <a:pt x="0" y="249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95202" y="1344114"/>
            <a:ext cx="6745174" cy="8466477"/>
            <a:chOff x="0" y="0"/>
            <a:chExt cx="2569590" cy="32253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9590" cy="3225325"/>
            </a:xfrm>
            <a:custGeom>
              <a:avLst/>
              <a:gdLst/>
              <a:ahLst/>
              <a:cxnLst/>
              <a:rect r="r" b="b" t="t" l="l"/>
              <a:pathLst>
                <a:path h="3225325" w="2569590">
                  <a:moveTo>
                    <a:pt x="43615" y="0"/>
                  </a:moveTo>
                  <a:lnTo>
                    <a:pt x="2525975" y="0"/>
                  </a:lnTo>
                  <a:cubicBezTo>
                    <a:pt x="2537542" y="0"/>
                    <a:pt x="2548636" y="4595"/>
                    <a:pt x="2556816" y="12775"/>
                  </a:cubicBezTo>
                  <a:cubicBezTo>
                    <a:pt x="2564995" y="20954"/>
                    <a:pt x="2569590" y="32048"/>
                    <a:pt x="2569590" y="43615"/>
                  </a:cubicBezTo>
                  <a:lnTo>
                    <a:pt x="2569590" y="3181709"/>
                  </a:lnTo>
                  <a:cubicBezTo>
                    <a:pt x="2569590" y="3193277"/>
                    <a:pt x="2564995" y="3204370"/>
                    <a:pt x="2556816" y="3212550"/>
                  </a:cubicBezTo>
                  <a:cubicBezTo>
                    <a:pt x="2548636" y="3220729"/>
                    <a:pt x="2537542" y="3225325"/>
                    <a:pt x="2525975" y="3225325"/>
                  </a:cubicBezTo>
                  <a:lnTo>
                    <a:pt x="43615" y="3225325"/>
                  </a:lnTo>
                  <a:cubicBezTo>
                    <a:pt x="32048" y="3225325"/>
                    <a:pt x="20954" y="3220729"/>
                    <a:pt x="12775" y="3212550"/>
                  </a:cubicBezTo>
                  <a:cubicBezTo>
                    <a:pt x="4595" y="3204370"/>
                    <a:pt x="0" y="3193277"/>
                    <a:pt x="0" y="3181709"/>
                  </a:cubicBezTo>
                  <a:lnTo>
                    <a:pt x="0" y="43615"/>
                  </a:lnTo>
                  <a:cubicBezTo>
                    <a:pt x="0" y="32048"/>
                    <a:pt x="4595" y="20954"/>
                    <a:pt x="12775" y="12775"/>
                  </a:cubicBezTo>
                  <a:cubicBezTo>
                    <a:pt x="20954" y="4595"/>
                    <a:pt x="32048" y="0"/>
                    <a:pt x="436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2569590" cy="3253900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784055" y="3786560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0"/>
                </a:lnTo>
                <a:lnTo>
                  <a:pt x="0" y="11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84055" y="5511634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0"/>
                </a:lnTo>
                <a:lnTo>
                  <a:pt x="0" y="11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84055" y="7236707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1"/>
                </a:lnTo>
                <a:lnTo>
                  <a:pt x="0" y="118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784055" y="8961781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0"/>
                </a:lnTo>
                <a:lnTo>
                  <a:pt x="0" y="11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811735" y="3799339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1"/>
                </a:lnTo>
                <a:lnTo>
                  <a:pt x="0" y="118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11735" y="5524413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0"/>
                </a:lnTo>
                <a:lnTo>
                  <a:pt x="0" y="11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11735" y="7249487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0"/>
                </a:lnTo>
                <a:lnTo>
                  <a:pt x="0" y="11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811735" y="8974561"/>
            <a:ext cx="125603" cy="118980"/>
          </a:xfrm>
          <a:custGeom>
            <a:avLst/>
            <a:gdLst/>
            <a:ahLst/>
            <a:cxnLst/>
            <a:rect r="r" b="b" t="t" l="l"/>
            <a:pathLst>
              <a:path h="118980" w="125603">
                <a:moveTo>
                  <a:pt x="0" y="0"/>
                </a:moveTo>
                <a:lnTo>
                  <a:pt x="125603" y="0"/>
                </a:lnTo>
                <a:lnTo>
                  <a:pt x="125603" y="118980"/>
                </a:lnTo>
                <a:lnTo>
                  <a:pt x="0" y="11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046040" y="3352966"/>
            <a:ext cx="1026658" cy="813860"/>
          </a:xfrm>
          <a:custGeom>
            <a:avLst/>
            <a:gdLst/>
            <a:ahLst/>
            <a:cxnLst/>
            <a:rect r="r" b="b" t="t" l="l"/>
            <a:pathLst>
              <a:path h="813860" w="1026658">
                <a:moveTo>
                  <a:pt x="0" y="0"/>
                </a:moveTo>
                <a:lnTo>
                  <a:pt x="1026659" y="0"/>
                </a:lnTo>
                <a:lnTo>
                  <a:pt x="1026659" y="813860"/>
                </a:lnTo>
                <a:lnTo>
                  <a:pt x="0" y="813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828070" y="3340186"/>
            <a:ext cx="1026658" cy="813860"/>
          </a:xfrm>
          <a:custGeom>
            <a:avLst/>
            <a:gdLst/>
            <a:ahLst/>
            <a:cxnLst/>
            <a:rect r="r" b="b" t="t" l="l"/>
            <a:pathLst>
              <a:path h="813860" w="1026658">
                <a:moveTo>
                  <a:pt x="0" y="0"/>
                </a:moveTo>
                <a:lnTo>
                  <a:pt x="1026659" y="0"/>
                </a:lnTo>
                <a:lnTo>
                  <a:pt x="1026659" y="813860"/>
                </a:lnTo>
                <a:lnTo>
                  <a:pt x="0" y="813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934034" y="4767239"/>
            <a:ext cx="1016350" cy="633833"/>
          </a:xfrm>
          <a:custGeom>
            <a:avLst/>
            <a:gdLst/>
            <a:ahLst/>
            <a:cxnLst/>
            <a:rect r="r" b="b" t="t" l="l"/>
            <a:pathLst>
              <a:path h="633833" w="1016350">
                <a:moveTo>
                  <a:pt x="0" y="0"/>
                </a:moveTo>
                <a:lnTo>
                  <a:pt x="1016351" y="0"/>
                </a:lnTo>
                <a:lnTo>
                  <a:pt x="1016351" y="633833"/>
                </a:lnTo>
                <a:lnTo>
                  <a:pt x="0" y="63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911580" y="4731531"/>
            <a:ext cx="1016350" cy="633833"/>
          </a:xfrm>
          <a:custGeom>
            <a:avLst/>
            <a:gdLst/>
            <a:ahLst/>
            <a:cxnLst/>
            <a:rect r="r" b="b" t="t" l="l"/>
            <a:pathLst>
              <a:path h="633833" w="1016350">
                <a:moveTo>
                  <a:pt x="0" y="0"/>
                </a:moveTo>
                <a:lnTo>
                  <a:pt x="1016351" y="0"/>
                </a:lnTo>
                <a:lnTo>
                  <a:pt x="1016351" y="633833"/>
                </a:lnTo>
                <a:lnTo>
                  <a:pt x="0" y="63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036569" y="5365364"/>
            <a:ext cx="1016350" cy="633833"/>
          </a:xfrm>
          <a:custGeom>
            <a:avLst/>
            <a:gdLst/>
            <a:ahLst/>
            <a:cxnLst/>
            <a:rect r="r" b="b" t="t" l="l"/>
            <a:pathLst>
              <a:path h="633833" w="1016350">
                <a:moveTo>
                  <a:pt x="0" y="0"/>
                </a:moveTo>
                <a:lnTo>
                  <a:pt x="1016350" y="0"/>
                </a:lnTo>
                <a:lnTo>
                  <a:pt x="1016350" y="633833"/>
                </a:lnTo>
                <a:lnTo>
                  <a:pt x="0" y="63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052919" y="5365364"/>
            <a:ext cx="1016350" cy="633833"/>
          </a:xfrm>
          <a:custGeom>
            <a:avLst/>
            <a:gdLst/>
            <a:ahLst/>
            <a:cxnLst/>
            <a:rect r="r" b="b" t="t" l="l"/>
            <a:pathLst>
              <a:path h="633833" w="1016350">
                <a:moveTo>
                  <a:pt x="0" y="0"/>
                </a:moveTo>
                <a:lnTo>
                  <a:pt x="1016351" y="0"/>
                </a:lnTo>
                <a:lnTo>
                  <a:pt x="1016351" y="633833"/>
                </a:lnTo>
                <a:lnTo>
                  <a:pt x="0" y="63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5002647" y="6415505"/>
            <a:ext cx="723808" cy="722492"/>
          </a:xfrm>
          <a:custGeom>
            <a:avLst/>
            <a:gdLst/>
            <a:ahLst/>
            <a:cxnLst/>
            <a:rect r="r" b="b" t="t" l="l"/>
            <a:pathLst>
              <a:path h="722492" w="723808">
                <a:moveTo>
                  <a:pt x="723808" y="0"/>
                </a:moveTo>
                <a:lnTo>
                  <a:pt x="0" y="0"/>
                </a:lnTo>
                <a:lnTo>
                  <a:pt x="0" y="722492"/>
                </a:lnTo>
                <a:lnTo>
                  <a:pt x="723808" y="722492"/>
                </a:lnTo>
                <a:lnTo>
                  <a:pt x="7238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5726455" y="6415505"/>
            <a:ext cx="723808" cy="722492"/>
          </a:xfrm>
          <a:custGeom>
            <a:avLst/>
            <a:gdLst/>
            <a:ahLst/>
            <a:cxnLst/>
            <a:rect r="r" b="b" t="t" l="l"/>
            <a:pathLst>
              <a:path h="722492" w="723808">
                <a:moveTo>
                  <a:pt x="723808" y="0"/>
                </a:moveTo>
                <a:lnTo>
                  <a:pt x="0" y="0"/>
                </a:lnTo>
                <a:lnTo>
                  <a:pt x="0" y="722492"/>
                </a:lnTo>
                <a:lnTo>
                  <a:pt x="723808" y="722492"/>
                </a:lnTo>
                <a:lnTo>
                  <a:pt x="7238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6450263" y="6415505"/>
            <a:ext cx="723808" cy="722492"/>
          </a:xfrm>
          <a:custGeom>
            <a:avLst/>
            <a:gdLst/>
            <a:ahLst/>
            <a:cxnLst/>
            <a:rect r="r" b="b" t="t" l="l"/>
            <a:pathLst>
              <a:path h="722492" w="723808">
                <a:moveTo>
                  <a:pt x="723808" y="0"/>
                </a:moveTo>
                <a:lnTo>
                  <a:pt x="0" y="0"/>
                </a:lnTo>
                <a:lnTo>
                  <a:pt x="0" y="722492"/>
                </a:lnTo>
                <a:lnTo>
                  <a:pt x="723808" y="722492"/>
                </a:lnTo>
                <a:lnTo>
                  <a:pt x="7238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5529409" y="7137997"/>
            <a:ext cx="723808" cy="722492"/>
          </a:xfrm>
          <a:custGeom>
            <a:avLst/>
            <a:gdLst/>
            <a:ahLst/>
            <a:cxnLst/>
            <a:rect r="r" b="b" t="t" l="l"/>
            <a:pathLst>
              <a:path h="722492" w="723808">
                <a:moveTo>
                  <a:pt x="723808" y="0"/>
                </a:moveTo>
                <a:lnTo>
                  <a:pt x="0" y="0"/>
                </a:lnTo>
                <a:lnTo>
                  <a:pt x="0" y="722492"/>
                </a:lnTo>
                <a:lnTo>
                  <a:pt x="723808" y="722492"/>
                </a:lnTo>
                <a:lnTo>
                  <a:pt x="7238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0">
            <a:off x="6253217" y="7137997"/>
            <a:ext cx="723808" cy="722492"/>
          </a:xfrm>
          <a:custGeom>
            <a:avLst/>
            <a:gdLst/>
            <a:ahLst/>
            <a:cxnLst/>
            <a:rect r="r" b="b" t="t" l="l"/>
            <a:pathLst>
              <a:path h="722492" w="723808">
                <a:moveTo>
                  <a:pt x="723808" y="0"/>
                </a:moveTo>
                <a:lnTo>
                  <a:pt x="0" y="0"/>
                </a:lnTo>
                <a:lnTo>
                  <a:pt x="0" y="722492"/>
                </a:lnTo>
                <a:lnTo>
                  <a:pt x="723808" y="722492"/>
                </a:lnTo>
                <a:lnTo>
                  <a:pt x="7238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4687" y="3075518"/>
            <a:ext cx="850627" cy="753192"/>
          </a:xfrm>
          <a:custGeom>
            <a:avLst/>
            <a:gdLst/>
            <a:ahLst/>
            <a:cxnLst/>
            <a:rect r="r" b="b" t="t" l="l"/>
            <a:pathLst>
              <a:path h="753192" w="850627">
                <a:moveTo>
                  <a:pt x="0" y="0"/>
                </a:moveTo>
                <a:lnTo>
                  <a:pt x="850627" y="0"/>
                </a:lnTo>
                <a:lnTo>
                  <a:pt x="850627" y="753192"/>
                </a:lnTo>
                <a:lnTo>
                  <a:pt x="0" y="753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48747" y="3095155"/>
            <a:ext cx="850627" cy="753192"/>
          </a:xfrm>
          <a:custGeom>
            <a:avLst/>
            <a:gdLst/>
            <a:ahLst/>
            <a:cxnLst/>
            <a:rect r="r" b="b" t="t" l="l"/>
            <a:pathLst>
              <a:path h="753192" w="850627">
                <a:moveTo>
                  <a:pt x="0" y="0"/>
                </a:moveTo>
                <a:lnTo>
                  <a:pt x="850628" y="0"/>
                </a:lnTo>
                <a:lnTo>
                  <a:pt x="850628" y="753192"/>
                </a:lnTo>
                <a:lnTo>
                  <a:pt x="0" y="753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71403" y="3843754"/>
            <a:ext cx="850627" cy="753192"/>
          </a:xfrm>
          <a:custGeom>
            <a:avLst/>
            <a:gdLst/>
            <a:ahLst/>
            <a:cxnLst/>
            <a:rect r="r" b="b" t="t" l="l"/>
            <a:pathLst>
              <a:path h="753192" w="850627">
                <a:moveTo>
                  <a:pt x="0" y="0"/>
                </a:moveTo>
                <a:lnTo>
                  <a:pt x="850628" y="0"/>
                </a:lnTo>
                <a:lnTo>
                  <a:pt x="850628" y="753191"/>
                </a:lnTo>
                <a:lnTo>
                  <a:pt x="0" y="753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75464" y="3863390"/>
            <a:ext cx="850627" cy="753192"/>
          </a:xfrm>
          <a:custGeom>
            <a:avLst/>
            <a:gdLst/>
            <a:ahLst/>
            <a:cxnLst/>
            <a:rect r="r" b="b" t="t" l="l"/>
            <a:pathLst>
              <a:path h="753192" w="850627">
                <a:moveTo>
                  <a:pt x="0" y="0"/>
                </a:moveTo>
                <a:lnTo>
                  <a:pt x="850627" y="0"/>
                </a:lnTo>
                <a:lnTo>
                  <a:pt x="850627" y="753192"/>
                </a:lnTo>
                <a:lnTo>
                  <a:pt x="0" y="753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703635" y="8185951"/>
            <a:ext cx="980338" cy="675208"/>
          </a:xfrm>
          <a:custGeom>
            <a:avLst/>
            <a:gdLst/>
            <a:ahLst/>
            <a:cxnLst/>
            <a:rect r="r" b="b" t="t" l="l"/>
            <a:pathLst>
              <a:path h="675208" w="980338">
                <a:moveTo>
                  <a:pt x="0" y="0"/>
                </a:moveTo>
                <a:lnTo>
                  <a:pt x="980337" y="0"/>
                </a:lnTo>
                <a:lnTo>
                  <a:pt x="980337" y="675207"/>
                </a:lnTo>
                <a:lnTo>
                  <a:pt x="0" y="6752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570306" y="4987402"/>
            <a:ext cx="827726" cy="643212"/>
          </a:xfrm>
          <a:custGeom>
            <a:avLst/>
            <a:gdLst/>
            <a:ahLst/>
            <a:cxnLst/>
            <a:rect r="r" b="b" t="t" l="l"/>
            <a:pathLst>
              <a:path h="643212" w="827726">
                <a:moveTo>
                  <a:pt x="827726" y="0"/>
                </a:moveTo>
                <a:lnTo>
                  <a:pt x="0" y="0"/>
                </a:lnTo>
                <a:lnTo>
                  <a:pt x="0" y="643212"/>
                </a:lnTo>
                <a:lnTo>
                  <a:pt x="827726" y="643212"/>
                </a:lnTo>
                <a:lnTo>
                  <a:pt x="827726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5046040" y="8276797"/>
            <a:ext cx="1035384" cy="572050"/>
          </a:xfrm>
          <a:custGeom>
            <a:avLst/>
            <a:gdLst/>
            <a:ahLst/>
            <a:cxnLst/>
            <a:rect r="r" b="b" t="t" l="l"/>
            <a:pathLst>
              <a:path h="572050" w="1035384">
                <a:moveTo>
                  <a:pt x="0" y="0"/>
                </a:moveTo>
                <a:lnTo>
                  <a:pt x="1035384" y="0"/>
                </a:lnTo>
                <a:lnTo>
                  <a:pt x="1035384" y="572050"/>
                </a:lnTo>
                <a:lnTo>
                  <a:pt x="0" y="57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06548" y="8185951"/>
            <a:ext cx="980338" cy="675208"/>
          </a:xfrm>
          <a:custGeom>
            <a:avLst/>
            <a:gdLst/>
            <a:ahLst/>
            <a:cxnLst/>
            <a:rect r="r" b="b" t="t" l="l"/>
            <a:pathLst>
              <a:path h="675208" w="980338">
                <a:moveTo>
                  <a:pt x="0" y="0"/>
                </a:moveTo>
                <a:lnTo>
                  <a:pt x="980338" y="0"/>
                </a:lnTo>
                <a:lnTo>
                  <a:pt x="980338" y="675207"/>
                </a:lnTo>
                <a:lnTo>
                  <a:pt x="0" y="6752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1208168" y="4985121"/>
            <a:ext cx="827726" cy="643212"/>
          </a:xfrm>
          <a:custGeom>
            <a:avLst/>
            <a:gdLst/>
            <a:ahLst/>
            <a:cxnLst/>
            <a:rect r="r" b="b" t="t" l="l"/>
            <a:pathLst>
              <a:path h="643212" w="827726">
                <a:moveTo>
                  <a:pt x="827726" y="0"/>
                </a:moveTo>
                <a:lnTo>
                  <a:pt x="0" y="0"/>
                </a:lnTo>
                <a:lnTo>
                  <a:pt x="0" y="643211"/>
                </a:lnTo>
                <a:lnTo>
                  <a:pt x="827726" y="643211"/>
                </a:lnTo>
                <a:lnTo>
                  <a:pt x="827726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true" flipV="false" rot="0">
            <a:off x="1875248" y="4987402"/>
            <a:ext cx="827726" cy="643212"/>
          </a:xfrm>
          <a:custGeom>
            <a:avLst/>
            <a:gdLst/>
            <a:ahLst/>
            <a:cxnLst/>
            <a:rect r="r" b="b" t="t" l="l"/>
            <a:pathLst>
              <a:path h="643212" w="827726">
                <a:moveTo>
                  <a:pt x="827726" y="0"/>
                </a:moveTo>
                <a:lnTo>
                  <a:pt x="0" y="0"/>
                </a:lnTo>
                <a:lnTo>
                  <a:pt x="0" y="643212"/>
                </a:lnTo>
                <a:lnTo>
                  <a:pt x="827726" y="643212"/>
                </a:lnTo>
                <a:lnTo>
                  <a:pt x="827726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0">
            <a:off x="815954" y="5630614"/>
            <a:ext cx="827726" cy="643212"/>
          </a:xfrm>
          <a:custGeom>
            <a:avLst/>
            <a:gdLst/>
            <a:ahLst/>
            <a:cxnLst/>
            <a:rect r="r" b="b" t="t" l="l"/>
            <a:pathLst>
              <a:path h="643212" w="827726">
                <a:moveTo>
                  <a:pt x="827725" y="0"/>
                </a:moveTo>
                <a:lnTo>
                  <a:pt x="0" y="0"/>
                </a:lnTo>
                <a:lnTo>
                  <a:pt x="0" y="643212"/>
                </a:lnTo>
                <a:lnTo>
                  <a:pt x="827725" y="643212"/>
                </a:lnTo>
                <a:lnTo>
                  <a:pt x="827725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true" flipV="false" rot="0">
            <a:off x="1453815" y="5628332"/>
            <a:ext cx="827726" cy="643212"/>
          </a:xfrm>
          <a:custGeom>
            <a:avLst/>
            <a:gdLst/>
            <a:ahLst/>
            <a:cxnLst/>
            <a:rect r="r" b="b" t="t" l="l"/>
            <a:pathLst>
              <a:path h="643212" w="827726">
                <a:moveTo>
                  <a:pt x="827726" y="0"/>
                </a:moveTo>
                <a:lnTo>
                  <a:pt x="0" y="0"/>
                </a:lnTo>
                <a:lnTo>
                  <a:pt x="0" y="643212"/>
                </a:lnTo>
                <a:lnTo>
                  <a:pt x="827726" y="643212"/>
                </a:lnTo>
                <a:lnTo>
                  <a:pt x="827726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13466" y="8848847"/>
            <a:ext cx="980338" cy="675208"/>
          </a:xfrm>
          <a:custGeom>
            <a:avLst/>
            <a:gdLst/>
            <a:ahLst/>
            <a:cxnLst/>
            <a:rect r="r" b="b" t="t" l="l"/>
            <a:pathLst>
              <a:path h="675208" w="980338">
                <a:moveTo>
                  <a:pt x="0" y="0"/>
                </a:moveTo>
                <a:lnTo>
                  <a:pt x="980337" y="0"/>
                </a:lnTo>
                <a:lnTo>
                  <a:pt x="980337" y="675207"/>
                </a:lnTo>
                <a:lnTo>
                  <a:pt x="0" y="6752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6138687" y="8276797"/>
            <a:ext cx="1035384" cy="572050"/>
          </a:xfrm>
          <a:custGeom>
            <a:avLst/>
            <a:gdLst/>
            <a:ahLst/>
            <a:cxnLst/>
            <a:rect r="r" b="b" t="t" l="l"/>
            <a:pathLst>
              <a:path h="572050" w="1035384">
                <a:moveTo>
                  <a:pt x="0" y="0"/>
                </a:moveTo>
                <a:lnTo>
                  <a:pt x="1035384" y="0"/>
                </a:lnTo>
                <a:lnTo>
                  <a:pt x="1035384" y="572050"/>
                </a:lnTo>
                <a:lnTo>
                  <a:pt x="0" y="57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620995" y="8901369"/>
            <a:ext cx="1035384" cy="572050"/>
          </a:xfrm>
          <a:custGeom>
            <a:avLst/>
            <a:gdLst/>
            <a:ahLst/>
            <a:cxnLst/>
            <a:rect r="r" b="b" t="t" l="l"/>
            <a:pathLst>
              <a:path h="572050" w="1035384">
                <a:moveTo>
                  <a:pt x="0" y="0"/>
                </a:moveTo>
                <a:lnTo>
                  <a:pt x="1035384" y="0"/>
                </a:lnTo>
                <a:lnTo>
                  <a:pt x="1035384" y="572050"/>
                </a:lnTo>
                <a:lnTo>
                  <a:pt x="0" y="57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0">
            <a:off x="677145" y="6733477"/>
            <a:ext cx="1068808" cy="1006461"/>
          </a:xfrm>
          <a:custGeom>
            <a:avLst/>
            <a:gdLst/>
            <a:ahLst/>
            <a:cxnLst/>
            <a:rect r="r" b="b" t="t" l="l"/>
            <a:pathLst>
              <a:path h="1006461" w="1068808">
                <a:moveTo>
                  <a:pt x="1068808" y="0"/>
                </a:moveTo>
                <a:lnTo>
                  <a:pt x="0" y="0"/>
                </a:lnTo>
                <a:lnTo>
                  <a:pt x="0" y="1006461"/>
                </a:lnTo>
                <a:lnTo>
                  <a:pt x="1068808" y="1006461"/>
                </a:lnTo>
                <a:lnTo>
                  <a:pt x="1068808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1627819" y="6733477"/>
            <a:ext cx="1068808" cy="1006461"/>
          </a:xfrm>
          <a:custGeom>
            <a:avLst/>
            <a:gdLst/>
            <a:ahLst/>
            <a:cxnLst/>
            <a:rect r="r" b="b" t="t" l="l"/>
            <a:pathLst>
              <a:path h="1006461" w="1068808">
                <a:moveTo>
                  <a:pt x="1068808" y="0"/>
                </a:moveTo>
                <a:lnTo>
                  <a:pt x="0" y="0"/>
                </a:lnTo>
                <a:lnTo>
                  <a:pt x="0" y="1006461"/>
                </a:lnTo>
                <a:lnTo>
                  <a:pt x="1068808" y="1006461"/>
                </a:lnTo>
                <a:lnTo>
                  <a:pt x="1068808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022989" y="1220289"/>
            <a:ext cx="5689600" cy="984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2"/>
              </a:lnSpc>
              <a:spcBef>
                <a:spcPct val="0"/>
              </a:spcBef>
            </a:pPr>
            <a:r>
              <a:rPr lang="en-US" sz="5644">
                <a:solidFill>
                  <a:srgbClr val="8D5B31"/>
                </a:solidFill>
                <a:latin typeface="Marykate"/>
                <a:ea typeface="Marykate"/>
                <a:cs typeface="Marykate"/>
                <a:sym typeface="Marykate"/>
              </a:rPr>
              <a:t>Count and Match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84575" y="2118602"/>
            <a:ext cx="4278846" cy="831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"/>
              </a:lnSpc>
            </a:pPr>
            <a:r>
              <a:rPr lang="en-US" sz="2469">
                <a:solidFill>
                  <a:srgbClr val="4C5928"/>
                </a:solidFill>
                <a:latin typeface="Jua"/>
                <a:ea typeface="Jua"/>
                <a:cs typeface="Jua"/>
                <a:sym typeface="Jua"/>
              </a:rPr>
              <a:t>Match groups of dinosaurs that have the same number!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495202" y="379396"/>
            <a:ext cx="3285428" cy="727822"/>
            <a:chOff x="0" y="0"/>
            <a:chExt cx="1251591" cy="277266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251592" cy="277266"/>
            </a:xfrm>
            <a:custGeom>
              <a:avLst/>
              <a:gdLst/>
              <a:ahLst/>
              <a:cxnLst/>
              <a:rect r="r" b="b" t="t" l="l"/>
              <a:pathLst>
                <a:path h="277266" w="1251592">
                  <a:moveTo>
                    <a:pt x="89545" y="0"/>
                  </a:moveTo>
                  <a:lnTo>
                    <a:pt x="1162047" y="0"/>
                  </a:lnTo>
                  <a:cubicBezTo>
                    <a:pt x="1211501" y="0"/>
                    <a:pt x="1251592" y="40091"/>
                    <a:pt x="1251592" y="89545"/>
                  </a:cubicBezTo>
                  <a:lnTo>
                    <a:pt x="1251592" y="187721"/>
                  </a:lnTo>
                  <a:cubicBezTo>
                    <a:pt x="1251592" y="237175"/>
                    <a:pt x="1211501" y="277266"/>
                    <a:pt x="1162047" y="277266"/>
                  </a:cubicBezTo>
                  <a:lnTo>
                    <a:pt x="89545" y="277266"/>
                  </a:lnTo>
                  <a:cubicBezTo>
                    <a:pt x="40091" y="277266"/>
                    <a:pt x="0" y="237175"/>
                    <a:pt x="0" y="187721"/>
                  </a:cubicBezTo>
                  <a:lnTo>
                    <a:pt x="0" y="89545"/>
                  </a:lnTo>
                  <a:cubicBezTo>
                    <a:pt x="0" y="40091"/>
                    <a:pt x="40091" y="0"/>
                    <a:pt x="8954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28575"/>
              <a:ext cx="1251591" cy="30584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3916656" y="379396"/>
            <a:ext cx="3285428" cy="727822"/>
            <a:chOff x="0" y="0"/>
            <a:chExt cx="1251591" cy="277266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251592" cy="277266"/>
            </a:xfrm>
            <a:custGeom>
              <a:avLst/>
              <a:gdLst/>
              <a:ahLst/>
              <a:cxnLst/>
              <a:rect r="r" b="b" t="t" l="l"/>
              <a:pathLst>
                <a:path h="277266" w="1251592">
                  <a:moveTo>
                    <a:pt x="89545" y="0"/>
                  </a:moveTo>
                  <a:lnTo>
                    <a:pt x="1162047" y="0"/>
                  </a:lnTo>
                  <a:cubicBezTo>
                    <a:pt x="1211501" y="0"/>
                    <a:pt x="1251592" y="40091"/>
                    <a:pt x="1251592" y="89545"/>
                  </a:cubicBezTo>
                  <a:lnTo>
                    <a:pt x="1251592" y="187721"/>
                  </a:lnTo>
                  <a:cubicBezTo>
                    <a:pt x="1251592" y="237175"/>
                    <a:pt x="1211501" y="277266"/>
                    <a:pt x="1162047" y="277266"/>
                  </a:cubicBezTo>
                  <a:lnTo>
                    <a:pt x="89545" y="277266"/>
                  </a:lnTo>
                  <a:cubicBezTo>
                    <a:pt x="40091" y="277266"/>
                    <a:pt x="0" y="237175"/>
                    <a:pt x="0" y="187721"/>
                  </a:cubicBezTo>
                  <a:lnTo>
                    <a:pt x="0" y="89545"/>
                  </a:lnTo>
                  <a:cubicBezTo>
                    <a:pt x="0" y="40091"/>
                    <a:pt x="40091" y="0"/>
                    <a:pt x="8954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28575"/>
              <a:ext cx="1251591" cy="30584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1" id="51"/>
          <p:cNvSpPr txBox="true"/>
          <p:nvPr/>
        </p:nvSpPr>
        <p:spPr>
          <a:xfrm rot="0">
            <a:off x="706548" y="421276"/>
            <a:ext cx="2880254" cy="522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  <a:spcBef>
                <a:spcPct val="0"/>
              </a:spcBef>
            </a:pPr>
            <a:r>
              <a:rPr lang="en-US" sz="3054">
                <a:solidFill>
                  <a:srgbClr val="8D5B31"/>
                </a:solidFill>
                <a:latin typeface="Marykate"/>
                <a:ea typeface="Marykate"/>
                <a:cs typeface="Marykate"/>
                <a:sym typeface="Marykate"/>
              </a:rPr>
              <a:t>Name: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4123605" y="453383"/>
            <a:ext cx="2880254" cy="522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6"/>
              </a:lnSpc>
              <a:spcBef>
                <a:spcPct val="0"/>
              </a:spcBef>
            </a:pPr>
            <a:r>
              <a:rPr lang="en-US" sz="3054">
                <a:solidFill>
                  <a:srgbClr val="8D5B31"/>
                </a:solidFill>
                <a:latin typeface="Marykate"/>
                <a:ea typeface="Marykate"/>
                <a:cs typeface="Marykate"/>
                <a:sym typeface="Marykate"/>
              </a:rPr>
              <a:t>Class: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60,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81792" y="7966938"/>
            <a:ext cx="2625070" cy="166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en-US" sz="1045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t-rex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83782" y="2788886"/>
            <a:ext cx="5604836" cy="5198485"/>
          </a:xfrm>
          <a:custGeom>
            <a:avLst/>
            <a:gdLst/>
            <a:ahLst/>
            <a:cxnLst/>
            <a:rect r="r" b="b" t="t" l="l"/>
            <a:pathLst>
              <a:path h="5198485" w="5604836">
                <a:moveTo>
                  <a:pt x="0" y="0"/>
                </a:moveTo>
                <a:lnTo>
                  <a:pt x="5604836" y="0"/>
                </a:lnTo>
                <a:lnTo>
                  <a:pt x="5604836" y="5198485"/>
                </a:lnTo>
                <a:lnTo>
                  <a:pt x="0" y="5198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40,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81792" y="7966938"/>
            <a:ext cx="2625070" cy="166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en-US" sz="1045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t-rex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57653" y="3245960"/>
            <a:ext cx="5689613" cy="4132081"/>
          </a:xfrm>
          <a:custGeom>
            <a:avLst/>
            <a:gdLst/>
            <a:ahLst/>
            <a:cxnLst/>
            <a:rect r="r" b="b" t="t" l="l"/>
            <a:pathLst>
              <a:path h="4132081" w="5689613">
                <a:moveTo>
                  <a:pt x="0" y="0"/>
                </a:moveTo>
                <a:lnTo>
                  <a:pt x="5689612" y="0"/>
                </a:lnTo>
                <a:lnTo>
                  <a:pt x="5689612" y="4132081"/>
                </a:lnTo>
                <a:lnTo>
                  <a:pt x="0" y="413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80,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09274" y="7966938"/>
            <a:ext cx="5570105" cy="166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en-US" sz="1045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pteranodon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36569" y="2788886"/>
            <a:ext cx="5331780" cy="5198485"/>
          </a:xfrm>
          <a:custGeom>
            <a:avLst/>
            <a:gdLst/>
            <a:ahLst/>
            <a:cxnLst/>
            <a:rect r="r" b="b" t="t" l="l"/>
            <a:pathLst>
              <a:path h="5198485" w="5331780">
                <a:moveTo>
                  <a:pt x="0" y="0"/>
                </a:moveTo>
                <a:lnTo>
                  <a:pt x="5331780" y="0"/>
                </a:lnTo>
                <a:lnTo>
                  <a:pt x="5331780" y="5198485"/>
                </a:lnTo>
                <a:lnTo>
                  <a:pt x="0" y="5198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29,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98047" y="7966938"/>
            <a:ext cx="5992559" cy="166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en-US" sz="1045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stegosaurus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73957" y="3100958"/>
            <a:ext cx="5657043" cy="4398351"/>
          </a:xfrm>
          <a:custGeom>
            <a:avLst/>
            <a:gdLst/>
            <a:ahLst/>
            <a:cxnLst/>
            <a:rect r="r" b="b" t="t" l="l"/>
            <a:pathLst>
              <a:path h="4398351" w="5657043">
                <a:moveTo>
                  <a:pt x="0" y="0"/>
                </a:moveTo>
                <a:lnTo>
                  <a:pt x="5657043" y="0"/>
                </a:lnTo>
                <a:lnTo>
                  <a:pt x="5657043" y="4398351"/>
                </a:lnTo>
                <a:lnTo>
                  <a:pt x="0" y="4398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50,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98047" y="7966938"/>
            <a:ext cx="5992559" cy="1663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en-US" sz="10451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stegosaurus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33251" y="3330753"/>
            <a:ext cx="5681451" cy="4076441"/>
          </a:xfrm>
          <a:custGeom>
            <a:avLst/>
            <a:gdLst/>
            <a:ahLst/>
            <a:cxnLst/>
            <a:rect r="r" b="b" t="t" l="l"/>
            <a:pathLst>
              <a:path h="4076441" w="5681451">
                <a:moveTo>
                  <a:pt x="0" y="0"/>
                </a:moveTo>
                <a:lnTo>
                  <a:pt x="5681451" y="0"/>
                </a:lnTo>
                <a:lnTo>
                  <a:pt x="5681451" y="4076441"/>
                </a:lnTo>
                <a:lnTo>
                  <a:pt x="0" y="4076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57653" y="784561"/>
            <a:ext cx="568961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41400" y="2059158"/>
            <a:ext cx="5673302" cy="43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sz="1411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Connect the dots from 1 to 38, this way you practice counting </a:t>
            </a:r>
          </a:p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and discover a cute dinosaur.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7653" y="638403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59183" y="638403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663" y="968712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Dot-to-Dot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0803" y="8260634"/>
            <a:ext cx="5968654" cy="1439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66"/>
              </a:lnSpc>
              <a:spcBef>
                <a:spcPct val="0"/>
              </a:spcBef>
            </a:pPr>
            <a:r>
              <a:rPr lang="en-US" sz="9100">
                <a:solidFill>
                  <a:srgbClr val="000000"/>
                </a:solidFill>
                <a:latin typeface="KG Primary Dots Lined"/>
                <a:ea typeface="KG Primary Dots Lined"/>
                <a:cs typeface="KG Primary Dots Lined"/>
                <a:sym typeface="KG Primary Dots Lined"/>
              </a:rPr>
              <a:t>brachiosaurus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65462" y="2788886"/>
            <a:ext cx="5873995" cy="5198485"/>
          </a:xfrm>
          <a:custGeom>
            <a:avLst/>
            <a:gdLst/>
            <a:ahLst/>
            <a:cxnLst/>
            <a:rect r="r" b="b" t="t" l="l"/>
            <a:pathLst>
              <a:path h="5198485" w="5873995">
                <a:moveTo>
                  <a:pt x="0" y="0"/>
                </a:moveTo>
                <a:lnTo>
                  <a:pt x="5873994" y="0"/>
                </a:lnTo>
                <a:lnTo>
                  <a:pt x="5873994" y="5198485"/>
                </a:lnTo>
                <a:lnTo>
                  <a:pt x="0" y="5198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8514" y="768350"/>
            <a:ext cx="6439074" cy="98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4"/>
              </a:lnSpc>
            </a:pPr>
            <a:r>
              <a:rPr lang="en-US" sz="6867">
                <a:solidFill>
                  <a:srgbClr val="A359A0"/>
                </a:solidFill>
                <a:latin typeface="More Sugar"/>
                <a:ea typeface="More Sugar"/>
                <a:cs typeface="More Sugar"/>
                <a:sym typeface="More Sugar"/>
              </a:rPr>
              <a:t>Resource Page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41400" y="2414871"/>
            <a:ext cx="2844800" cy="2895471"/>
          </a:xfrm>
          <a:custGeom>
            <a:avLst/>
            <a:gdLst/>
            <a:ahLst/>
            <a:cxnLst/>
            <a:rect r="r" b="b" t="t" l="l"/>
            <a:pathLst>
              <a:path h="2895471" w="2844800">
                <a:moveTo>
                  <a:pt x="0" y="0"/>
                </a:moveTo>
                <a:lnTo>
                  <a:pt x="2844800" y="0"/>
                </a:lnTo>
                <a:lnTo>
                  <a:pt x="2844800" y="2895471"/>
                </a:lnTo>
                <a:lnTo>
                  <a:pt x="0" y="2895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20837" y="2414871"/>
            <a:ext cx="3110163" cy="2616424"/>
          </a:xfrm>
          <a:custGeom>
            <a:avLst/>
            <a:gdLst/>
            <a:ahLst/>
            <a:cxnLst/>
            <a:rect r="r" b="b" t="t" l="l"/>
            <a:pathLst>
              <a:path h="2616424" w="3110163">
                <a:moveTo>
                  <a:pt x="0" y="0"/>
                </a:moveTo>
                <a:lnTo>
                  <a:pt x="3110163" y="0"/>
                </a:lnTo>
                <a:lnTo>
                  <a:pt x="3110163" y="2616425"/>
                </a:lnTo>
                <a:lnTo>
                  <a:pt x="0" y="2616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1400" y="5871496"/>
            <a:ext cx="2664138" cy="2687655"/>
          </a:xfrm>
          <a:custGeom>
            <a:avLst/>
            <a:gdLst/>
            <a:ahLst/>
            <a:cxnLst/>
            <a:rect r="r" b="b" t="t" l="l"/>
            <a:pathLst>
              <a:path h="2687655" w="2664138">
                <a:moveTo>
                  <a:pt x="0" y="0"/>
                </a:moveTo>
                <a:lnTo>
                  <a:pt x="2664138" y="0"/>
                </a:lnTo>
                <a:lnTo>
                  <a:pt x="2664138" y="2687655"/>
                </a:lnTo>
                <a:lnTo>
                  <a:pt x="0" y="268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86200" y="5716204"/>
            <a:ext cx="2796750" cy="2842948"/>
          </a:xfrm>
          <a:custGeom>
            <a:avLst/>
            <a:gdLst/>
            <a:ahLst/>
            <a:cxnLst/>
            <a:rect r="r" b="b" t="t" l="l"/>
            <a:pathLst>
              <a:path h="2842948" w="2796750">
                <a:moveTo>
                  <a:pt x="0" y="0"/>
                </a:moveTo>
                <a:lnTo>
                  <a:pt x="2796750" y="0"/>
                </a:lnTo>
                <a:lnTo>
                  <a:pt x="2796750" y="2842947"/>
                </a:lnTo>
                <a:lnTo>
                  <a:pt x="0" y="2842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6480" y="2545644"/>
            <a:ext cx="4707782" cy="1566668"/>
            <a:chOff x="0" y="0"/>
            <a:chExt cx="22226516" cy="7396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681996" y="2545644"/>
            <a:ext cx="1178114" cy="1566668"/>
            <a:chOff x="0" y="0"/>
            <a:chExt cx="5562145" cy="7396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0354" y="4180045"/>
            <a:ext cx="4707782" cy="1566668"/>
            <a:chOff x="0" y="0"/>
            <a:chExt cx="22226516" cy="7396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685869" y="4180045"/>
            <a:ext cx="1178114" cy="1566668"/>
            <a:chOff x="0" y="0"/>
            <a:chExt cx="5562145" cy="7396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08417" y="5814447"/>
            <a:ext cx="4707782" cy="1566668"/>
            <a:chOff x="0" y="0"/>
            <a:chExt cx="22226516" cy="7396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5683932" y="5814447"/>
            <a:ext cx="1178114" cy="1566668"/>
            <a:chOff x="0" y="0"/>
            <a:chExt cx="5562145" cy="73966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912290" y="7448849"/>
            <a:ext cx="4707782" cy="1566668"/>
            <a:chOff x="0" y="0"/>
            <a:chExt cx="22226516" cy="73966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5687806" y="7448849"/>
            <a:ext cx="1178114" cy="1566668"/>
            <a:chOff x="0" y="0"/>
            <a:chExt cx="5562145" cy="73966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sp>
        <p:nvSpPr>
          <p:cNvPr name="AutoShape 34" id="34"/>
          <p:cNvSpPr/>
          <p:nvPr/>
        </p:nvSpPr>
        <p:spPr>
          <a:xfrm rot="0">
            <a:off x="970703" y="973514"/>
            <a:ext cx="193560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 rot="0">
            <a:off x="3032329" y="964553"/>
            <a:ext cx="853871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6" id="36"/>
          <p:cNvSpPr/>
          <p:nvPr/>
        </p:nvSpPr>
        <p:spPr>
          <a:xfrm flipH="false" flipV="false" rot="0">
            <a:off x="1091908" y="4329327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4" y="0"/>
                </a:lnTo>
                <a:lnTo>
                  <a:pt x="423584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613139" y="4329327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3" y="0"/>
                </a:lnTo>
                <a:lnTo>
                  <a:pt x="423583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2755743" y="5900172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309856" y="7595118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2749933" y="4279271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70703" y="1165566"/>
            <a:ext cx="5605022" cy="866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1"/>
              </a:lnSpc>
            </a:pPr>
            <a:r>
              <a:rPr lang="en-US" sz="6028">
                <a:solidFill>
                  <a:srgbClr val="A9D099"/>
                </a:solidFill>
                <a:latin typeface="More Sugar"/>
                <a:ea typeface="More Sugar"/>
                <a:cs typeface="More Sugar"/>
                <a:sym typeface="More Sugar"/>
              </a:rPr>
              <a:t>Dino Math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41400" y="2031856"/>
            <a:ext cx="5673302" cy="21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Count to ten with these Dino counting exercises.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756399" y="2631369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2756399" y="7548074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65952" y="754545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3032329" y="754545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1890888" y="7595118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090254" y="2732313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1" y="0"/>
                </a:lnTo>
                <a:lnTo>
                  <a:pt x="459021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839791" y="5880257"/>
            <a:ext cx="572898" cy="725187"/>
          </a:xfrm>
          <a:custGeom>
            <a:avLst/>
            <a:gdLst/>
            <a:ahLst/>
            <a:cxnLst/>
            <a:rect r="r" b="b" t="t" l="l"/>
            <a:pathLst>
              <a:path h="725187" w="572898">
                <a:moveTo>
                  <a:pt x="0" y="0"/>
                </a:moveTo>
                <a:lnTo>
                  <a:pt x="572898" y="0"/>
                </a:lnTo>
                <a:lnTo>
                  <a:pt x="572898" y="725187"/>
                </a:lnTo>
                <a:lnTo>
                  <a:pt x="0" y="725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29135" y="5873507"/>
            <a:ext cx="572898" cy="725187"/>
          </a:xfrm>
          <a:custGeom>
            <a:avLst/>
            <a:gdLst/>
            <a:ahLst/>
            <a:cxnLst/>
            <a:rect r="r" b="b" t="t" l="l"/>
            <a:pathLst>
              <a:path h="725187" w="572898">
                <a:moveTo>
                  <a:pt x="0" y="0"/>
                </a:moveTo>
                <a:lnTo>
                  <a:pt x="572898" y="0"/>
                </a:lnTo>
                <a:lnTo>
                  <a:pt x="572898" y="725187"/>
                </a:lnTo>
                <a:lnTo>
                  <a:pt x="0" y="725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4720677" y="6231813"/>
            <a:ext cx="572898" cy="725187"/>
          </a:xfrm>
          <a:custGeom>
            <a:avLst/>
            <a:gdLst/>
            <a:ahLst/>
            <a:cxnLst/>
            <a:rect r="r" b="b" t="t" l="l"/>
            <a:pathLst>
              <a:path h="725187" w="572898">
                <a:moveTo>
                  <a:pt x="0" y="0"/>
                </a:moveTo>
                <a:lnTo>
                  <a:pt x="572898" y="0"/>
                </a:lnTo>
                <a:lnTo>
                  <a:pt x="572898" y="725187"/>
                </a:lnTo>
                <a:lnTo>
                  <a:pt x="0" y="725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4110022" y="6225063"/>
            <a:ext cx="572898" cy="725187"/>
          </a:xfrm>
          <a:custGeom>
            <a:avLst/>
            <a:gdLst/>
            <a:ahLst/>
            <a:cxnLst/>
            <a:rect r="r" b="b" t="t" l="l"/>
            <a:pathLst>
              <a:path h="725187" w="572898">
                <a:moveTo>
                  <a:pt x="0" y="0"/>
                </a:moveTo>
                <a:lnTo>
                  <a:pt x="572897" y="0"/>
                </a:lnTo>
                <a:lnTo>
                  <a:pt x="572897" y="725187"/>
                </a:lnTo>
                <a:lnTo>
                  <a:pt x="0" y="725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515584" y="6605444"/>
            <a:ext cx="572898" cy="725187"/>
          </a:xfrm>
          <a:custGeom>
            <a:avLst/>
            <a:gdLst/>
            <a:ahLst/>
            <a:cxnLst/>
            <a:rect r="r" b="b" t="t" l="l"/>
            <a:pathLst>
              <a:path h="725187" w="572898">
                <a:moveTo>
                  <a:pt x="0" y="0"/>
                </a:moveTo>
                <a:lnTo>
                  <a:pt x="572898" y="0"/>
                </a:lnTo>
                <a:lnTo>
                  <a:pt x="572898" y="725187"/>
                </a:lnTo>
                <a:lnTo>
                  <a:pt x="0" y="725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309856" y="8298443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6"/>
                </a:lnTo>
                <a:lnTo>
                  <a:pt x="0" y="64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890888" y="8298443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6"/>
                </a:lnTo>
                <a:lnTo>
                  <a:pt x="0" y="64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4190742" y="7558613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771775" y="7558613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7" y="0"/>
                </a:lnTo>
                <a:lnTo>
                  <a:pt x="478837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4190742" y="8261938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6"/>
                </a:lnTo>
                <a:lnTo>
                  <a:pt x="0" y="64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4771775" y="8261938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7" y="0"/>
                </a:lnTo>
                <a:lnTo>
                  <a:pt x="478837" y="643816"/>
                </a:lnTo>
                <a:lnTo>
                  <a:pt x="0" y="64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2134369" y="4329327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4" y="0"/>
                </a:lnTo>
                <a:lnTo>
                  <a:pt x="423584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091908" y="4970130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4" y="0"/>
                </a:lnTo>
                <a:lnTo>
                  <a:pt x="423584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613139" y="4970130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3" y="0"/>
                </a:lnTo>
                <a:lnTo>
                  <a:pt x="423583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2134369" y="4970130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4" y="0"/>
                </a:lnTo>
                <a:lnTo>
                  <a:pt x="423584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4167075" y="4364487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4" y="0"/>
                </a:lnTo>
                <a:lnTo>
                  <a:pt x="423584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4688306" y="4364487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3" y="0"/>
                </a:lnTo>
                <a:lnTo>
                  <a:pt x="423583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4167075" y="5005290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4" y="0"/>
                </a:lnTo>
                <a:lnTo>
                  <a:pt x="423584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4688306" y="5005290"/>
            <a:ext cx="423583" cy="570483"/>
          </a:xfrm>
          <a:custGeom>
            <a:avLst/>
            <a:gdLst/>
            <a:ahLst/>
            <a:cxnLst/>
            <a:rect r="r" b="b" t="t" l="l"/>
            <a:pathLst>
              <a:path h="570483" w="423583">
                <a:moveTo>
                  <a:pt x="0" y="0"/>
                </a:moveTo>
                <a:lnTo>
                  <a:pt x="423583" y="0"/>
                </a:lnTo>
                <a:lnTo>
                  <a:pt x="423583" y="570482"/>
                </a:lnTo>
                <a:lnTo>
                  <a:pt x="0" y="57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690583" y="2732313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1" y="0"/>
                </a:lnTo>
                <a:lnTo>
                  <a:pt x="459021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2290912" y="2732313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1" y="0"/>
                </a:lnTo>
                <a:lnTo>
                  <a:pt x="459021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361214" y="3348448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0" y="0"/>
                </a:lnTo>
                <a:lnTo>
                  <a:pt x="459020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961543" y="3348448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0" y="0"/>
                </a:lnTo>
                <a:lnTo>
                  <a:pt x="459020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3777276" y="3040380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1" y="0"/>
                </a:lnTo>
                <a:lnTo>
                  <a:pt x="459021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4377605" y="3040380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1" y="0"/>
                </a:lnTo>
                <a:lnTo>
                  <a:pt x="459021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4977934" y="3040380"/>
            <a:ext cx="459021" cy="616135"/>
          </a:xfrm>
          <a:custGeom>
            <a:avLst/>
            <a:gdLst/>
            <a:ahLst/>
            <a:cxnLst/>
            <a:rect r="r" b="b" t="t" l="l"/>
            <a:pathLst>
              <a:path h="616135" w="459021">
                <a:moveTo>
                  <a:pt x="0" y="0"/>
                </a:moveTo>
                <a:lnTo>
                  <a:pt x="459021" y="0"/>
                </a:lnTo>
                <a:lnTo>
                  <a:pt x="459021" y="616135"/>
                </a:lnTo>
                <a:lnTo>
                  <a:pt x="0" y="61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6480" y="2545644"/>
            <a:ext cx="4707782" cy="1566668"/>
            <a:chOff x="0" y="0"/>
            <a:chExt cx="22226516" cy="7396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681996" y="2545644"/>
            <a:ext cx="1178114" cy="1566668"/>
            <a:chOff x="0" y="0"/>
            <a:chExt cx="5562145" cy="7396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0354" y="4180045"/>
            <a:ext cx="4707782" cy="1566668"/>
            <a:chOff x="0" y="0"/>
            <a:chExt cx="22226516" cy="7396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685869" y="4180045"/>
            <a:ext cx="1178114" cy="1566668"/>
            <a:chOff x="0" y="0"/>
            <a:chExt cx="5562145" cy="7396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08417" y="5814447"/>
            <a:ext cx="4707782" cy="1566668"/>
            <a:chOff x="0" y="0"/>
            <a:chExt cx="22226516" cy="7396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5683932" y="5814447"/>
            <a:ext cx="1178114" cy="1566668"/>
            <a:chOff x="0" y="0"/>
            <a:chExt cx="5562145" cy="73966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912290" y="7448849"/>
            <a:ext cx="4707782" cy="1566668"/>
            <a:chOff x="0" y="0"/>
            <a:chExt cx="22226516" cy="73966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6350" y="6350"/>
              <a:ext cx="22213816" cy="7383900"/>
            </a:xfrm>
            <a:custGeom>
              <a:avLst/>
              <a:gdLst/>
              <a:ahLst/>
              <a:cxnLst/>
              <a:rect r="r" b="b" t="t" l="l"/>
              <a:pathLst>
                <a:path h="7383900" w="22213816">
                  <a:moveTo>
                    <a:pt x="0" y="0"/>
                  </a:moveTo>
                  <a:lnTo>
                    <a:pt x="22213816" y="0"/>
                  </a:lnTo>
                  <a:lnTo>
                    <a:pt x="22213816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2226516" cy="7396600"/>
            </a:xfrm>
            <a:custGeom>
              <a:avLst/>
              <a:gdLst/>
              <a:ahLst/>
              <a:cxnLst/>
              <a:rect r="r" b="b" t="t" l="l"/>
              <a:pathLst>
                <a:path h="7396600" w="22226516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22226516" y="0"/>
                  </a:lnTo>
                  <a:lnTo>
                    <a:pt x="22226516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22213816" y="7383900"/>
                  </a:lnTo>
                  <a:lnTo>
                    <a:pt x="22213816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39700" y="140970"/>
              <a:ext cx="21945845" cy="7115930"/>
            </a:xfrm>
            <a:custGeom>
              <a:avLst/>
              <a:gdLst/>
              <a:ahLst/>
              <a:cxnLst/>
              <a:rect r="r" b="b" t="t" l="l"/>
              <a:pathLst>
                <a:path h="7115930" w="21945845">
                  <a:moveTo>
                    <a:pt x="0" y="0"/>
                  </a:moveTo>
                  <a:lnTo>
                    <a:pt x="21945845" y="0"/>
                  </a:lnTo>
                  <a:lnTo>
                    <a:pt x="2194584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5687806" y="7448849"/>
            <a:ext cx="1178114" cy="1566668"/>
            <a:chOff x="0" y="0"/>
            <a:chExt cx="5562145" cy="73966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6350" y="6350"/>
              <a:ext cx="5549445" cy="7383900"/>
            </a:xfrm>
            <a:custGeom>
              <a:avLst/>
              <a:gdLst/>
              <a:ahLst/>
              <a:cxnLst/>
              <a:rect r="r" b="b" t="t" l="l"/>
              <a:pathLst>
                <a:path h="7383900" w="5549445">
                  <a:moveTo>
                    <a:pt x="0" y="0"/>
                  </a:moveTo>
                  <a:lnTo>
                    <a:pt x="5549445" y="0"/>
                  </a:lnTo>
                  <a:lnTo>
                    <a:pt x="5549445" y="7383900"/>
                  </a:lnTo>
                  <a:lnTo>
                    <a:pt x="0" y="7383900"/>
                  </a:lnTo>
                  <a:close/>
                </a:path>
              </a:pathLst>
            </a:custGeom>
            <a:solidFill>
              <a:srgbClr val="A9D099">
                <a:alpha val="15686"/>
              </a:srgbClr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562145" cy="7396600"/>
            </a:xfrm>
            <a:custGeom>
              <a:avLst/>
              <a:gdLst/>
              <a:ahLst/>
              <a:cxnLst/>
              <a:rect r="r" b="b" t="t" l="l"/>
              <a:pathLst>
                <a:path h="7396600" w="5562145">
                  <a:moveTo>
                    <a:pt x="6350" y="7396600"/>
                  </a:moveTo>
                  <a:lnTo>
                    <a:pt x="0" y="7396600"/>
                  </a:lnTo>
                  <a:lnTo>
                    <a:pt x="0" y="0"/>
                  </a:lnTo>
                  <a:lnTo>
                    <a:pt x="5562145" y="0"/>
                  </a:lnTo>
                  <a:lnTo>
                    <a:pt x="5562145" y="7396600"/>
                  </a:lnTo>
                  <a:lnTo>
                    <a:pt x="6350" y="7396600"/>
                  </a:lnTo>
                  <a:close/>
                  <a:moveTo>
                    <a:pt x="12700" y="12700"/>
                  </a:moveTo>
                  <a:lnTo>
                    <a:pt x="12700" y="7383900"/>
                  </a:lnTo>
                  <a:lnTo>
                    <a:pt x="5549445" y="7383900"/>
                  </a:lnTo>
                  <a:lnTo>
                    <a:pt x="5549445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39700" y="140970"/>
              <a:ext cx="5281475" cy="7115930"/>
            </a:xfrm>
            <a:custGeom>
              <a:avLst/>
              <a:gdLst/>
              <a:ahLst/>
              <a:cxnLst/>
              <a:rect r="r" b="b" t="t" l="l"/>
              <a:pathLst>
                <a:path h="7115930" w="5281475">
                  <a:moveTo>
                    <a:pt x="0" y="0"/>
                  </a:moveTo>
                  <a:lnTo>
                    <a:pt x="5281475" y="0"/>
                  </a:lnTo>
                  <a:lnTo>
                    <a:pt x="5281475" y="7115930"/>
                  </a:lnTo>
                  <a:lnTo>
                    <a:pt x="0" y="7115930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</p:spPr>
        </p:sp>
      </p:grpSp>
      <p:sp>
        <p:nvSpPr>
          <p:cNvPr name="AutoShape 34" id="34"/>
          <p:cNvSpPr/>
          <p:nvPr/>
        </p:nvSpPr>
        <p:spPr>
          <a:xfrm rot="0">
            <a:off x="970703" y="973514"/>
            <a:ext cx="1935603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 rot="0">
            <a:off x="3032329" y="964553"/>
            <a:ext cx="853871" cy="0"/>
          </a:xfrm>
          <a:prstGeom prst="line">
            <a:avLst/>
          </a:prstGeom>
          <a:ln cap="rnd" w="9525">
            <a:solidFill>
              <a:srgbClr val="A7A5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6" id="36"/>
          <p:cNvSpPr/>
          <p:nvPr/>
        </p:nvSpPr>
        <p:spPr>
          <a:xfrm flipH="false" flipV="false" rot="0">
            <a:off x="1229135" y="2701120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8"/>
                </a:lnTo>
                <a:lnTo>
                  <a:pt x="0" y="62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792128" y="2701120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8"/>
                </a:lnTo>
                <a:lnTo>
                  <a:pt x="0" y="62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29135" y="3387539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7"/>
                </a:lnTo>
                <a:lnTo>
                  <a:pt x="0" y="621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792128" y="3387539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7"/>
                </a:lnTo>
                <a:lnTo>
                  <a:pt x="0" y="621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104204" y="2668465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7"/>
                </a:lnTo>
                <a:lnTo>
                  <a:pt x="0" y="621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4667196" y="2668465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7"/>
                </a:lnTo>
                <a:lnTo>
                  <a:pt x="0" y="621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4104204" y="3354883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8"/>
                </a:lnTo>
                <a:lnTo>
                  <a:pt x="0" y="62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4667196" y="3354883"/>
            <a:ext cx="462725" cy="621107"/>
          </a:xfrm>
          <a:custGeom>
            <a:avLst/>
            <a:gdLst/>
            <a:ahLst/>
            <a:cxnLst/>
            <a:rect r="r" b="b" t="t" l="l"/>
            <a:pathLst>
              <a:path h="621107" w="462725">
                <a:moveTo>
                  <a:pt x="0" y="0"/>
                </a:moveTo>
                <a:lnTo>
                  <a:pt x="462725" y="0"/>
                </a:lnTo>
                <a:lnTo>
                  <a:pt x="462725" y="621108"/>
                </a:lnTo>
                <a:lnTo>
                  <a:pt x="0" y="621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151630" y="4634548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5" y="0"/>
                </a:lnTo>
                <a:lnTo>
                  <a:pt x="488315" y="657663"/>
                </a:lnTo>
                <a:lnTo>
                  <a:pt x="0" y="65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880316" y="4634548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5" y="0"/>
                </a:lnTo>
                <a:lnTo>
                  <a:pt x="488315" y="657663"/>
                </a:lnTo>
                <a:lnTo>
                  <a:pt x="0" y="65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3770810" y="4305717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4" y="0"/>
                </a:lnTo>
                <a:lnTo>
                  <a:pt x="488314" y="657663"/>
                </a:lnTo>
                <a:lnTo>
                  <a:pt x="0" y="65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389601" y="4305717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4" y="0"/>
                </a:lnTo>
                <a:lnTo>
                  <a:pt x="488314" y="657663"/>
                </a:lnTo>
                <a:lnTo>
                  <a:pt x="0" y="65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5008392" y="4305717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4" y="0"/>
                </a:lnTo>
                <a:lnTo>
                  <a:pt x="488314" y="657663"/>
                </a:lnTo>
                <a:lnTo>
                  <a:pt x="0" y="65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3777276" y="5029200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5" y="0"/>
                </a:lnTo>
                <a:lnTo>
                  <a:pt x="488315" y="657662"/>
                </a:lnTo>
                <a:lnTo>
                  <a:pt x="0" y="65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4396067" y="5029200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5" y="0"/>
                </a:lnTo>
                <a:lnTo>
                  <a:pt x="488315" y="657662"/>
                </a:lnTo>
                <a:lnTo>
                  <a:pt x="0" y="65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5014858" y="5029200"/>
            <a:ext cx="488314" cy="657662"/>
          </a:xfrm>
          <a:custGeom>
            <a:avLst/>
            <a:gdLst/>
            <a:ahLst/>
            <a:cxnLst/>
            <a:rect r="r" b="b" t="t" l="l"/>
            <a:pathLst>
              <a:path h="657662" w="488314">
                <a:moveTo>
                  <a:pt x="0" y="0"/>
                </a:moveTo>
                <a:lnTo>
                  <a:pt x="488315" y="0"/>
                </a:lnTo>
                <a:lnTo>
                  <a:pt x="488315" y="657662"/>
                </a:lnTo>
                <a:lnTo>
                  <a:pt x="0" y="65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299642" y="5983248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3"/>
                </a:lnTo>
                <a:lnTo>
                  <a:pt x="0" y="607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2755743" y="5900172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Freeform 54" id="54"/>
          <p:cNvSpPr/>
          <p:nvPr/>
        </p:nvSpPr>
        <p:spPr>
          <a:xfrm flipH="false" flipV="false" rot="0">
            <a:off x="1639945" y="6703480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4"/>
                </a:lnTo>
                <a:lnTo>
                  <a:pt x="0" y="60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980247" y="5983248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3"/>
                </a:lnTo>
                <a:lnTo>
                  <a:pt x="0" y="607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4059848" y="5983248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3"/>
                </a:lnTo>
                <a:lnTo>
                  <a:pt x="0" y="607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740452" y="5983248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3"/>
                </a:lnTo>
                <a:lnTo>
                  <a:pt x="0" y="607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3678747" y="6703480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4"/>
                </a:lnTo>
                <a:lnTo>
                  <a:pt x="0" y="60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4359352" y="6703480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4"/>
                </a:lnTo>
                <a:lnTo>
                  <a:pt x="0" y="60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5018941" y="6703480"/>
            <a:ext cx="480149" cy="607783"/>
          </a:xfrm>
          <a:custGeom>
            <a:avLst/>
            <a:gdLst/>
            <a:ahLst/>
            <a:cxnLst/>
            <a:rect r="r" b="b" t="t" l="l"/>
            <a:pathLst>
              <a:path h="607783" w="480149">
                <a:moveTo>
                  <a:pt x="0" y="0"/>
                </a:moveTo>
                <a:lnTo>
                  <a:pt x="480149" y="0"/>
                </a:lnTo>
                <a:lnTo>
                  <a:pt x="480149" y="607784"/>
                </a:lnTo>
                <a:lnTo>
                  <a:pt x="0" y="60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299642" y="7910275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6"/>
                </a:lnTo>
                <a:lnTo>
                  <a:pt x="0" y="643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2" id="62"/>
          <p:cNvSpPr txBox="true"/>
          <p:nvPr/>
        </p:nvSpPr>
        <p:spPr>
          <a:xfrm rot="0">
            <a:off x="2749933" y="4279271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970703" y="1165566"/>
            <a:ext cx="5605022" cy="866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1"/>
              </a:lnSpc>
            </a:pPr>
            <a:r>
              <a:rPr lang="en-US" sz="6028">
                <a:solidFill>
                  <a:srgbClr val="A9D099"/>
                </a:solidFill>
                <a:latin typeface="More Sugar"/>
                <a:ea typeface="More Sugar"/>
                <a:cs typeface="More Sugar"/>
                <a:sym typeface="More Sugar"/>
              </a:rPr>
              <a:t>Dino Math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041400" y="2031856"/>
            <a:ext cx="5673302" cy="21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8"/>
              </a:lnSpc>
            </a:pPr>
            <a:r>
              <a:rPr lang="en-US" b="true" sz="1411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Count to ten with these Dino counting exercises. 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2756399" y="2631369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2756399" y="7548074"/>
            <a:ext cx="1020877" cy="14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18"/>
              </a:lnSpc>
              <a:spcBef>
                <a:spcPct val="0"/>
              </a:spcBef>
            </a:pPr>
            <a:r>
              <a:rPr lang="en-US" b="true" sz="10198">
                <a:solidFill>
                  <a:srgbClr val="A9D099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+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965952" y="754545"/>
            <a:ext cx="526366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"/>
              </a:lnSpc>
            </a:pPr>
            <a:r>
              <a:rPr lang="en-US" sz="893" b="true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Name: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3032329" y="754545"/>
            <a:ext cx="469018" cy="1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3"/>
              </a:lnSpc>
              <a:spcBef>
                <a:spcPct val="0"/>
              </a:spcBef>
            </a:pPr>
            <a:r>
              <a:rPr lang="en-US" b="true" sz="893">
                <a:solidFill>
                  <a:srgbClr val="4C2D26"/>
                </a:solidFill>
                <a:latin typeface="Quicksand 2 Medium"/>
                <a:ea typeface="Quicksand 2 Medium"/>
                <a:cs typeface="Quicksand 2 Medium"/>
                <a:sym typeface="Quicksand 2 Medium"/>
              </a:rPr>
              <a:t>Date:</a:t>
            </a:r>
          </a:p>
        </p:txBody>
      </p:sp>
      <p:sp>
        <p:nvSpPr>
          <p:cNvPr name="Freeform 69" id="69"/>
          <p:cNvSpPr/>
          <p:nvPr/>
        </p:nvSpPr>
        <p:spPr>
          <a:xfrm flipH="false" flipV="false" rot="0">
            <a:off x="1880675" y="7910275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7" y="0"/>
                </a:lnTo>
                <a:lnTo>
                  <a:pt x="478837" y="643816"/>
                </a:lnTo>
                <a:lnTo>
                  <a:pt x="0" y="643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3779631" y="7917026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4380406" y="7917026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4981182" y="7917026"/>
            <a:ext cx="478838" cy="643816"/>
          </a:xfrm>
          <a:custGeom>
            <a:avLst/>
            <a:gdLst/>
            <a:ahLst/>
            <a:cxnLst/>
            <a:rect r="r" b="b" t="t" l="l"/>
            <a:pathLst>
              <a:path h="643816" w="478838">
                <a:moveTo>
                  <a:pt x="0" y="0"/>
                </a:moveTo>
                <a:lnTo>
                  <a:pt x="478838" y="0"/>
                </a:lnTo>
                <a:lnTo>
                  <a:pt x="478838" y="643815"/>
                </a:lnTo>
                <a:lnTo>
                  <a:pt x="0" y="64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72553" y="-419241"/>
            <a:ext cx="8717505" cy="10896881"/>
            <a:chOff x="0" y="0"/>
            <a:chExt cx="11623340" cy="145291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162334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871750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81167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290583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905835" y="1162334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905835" y="871750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905835" y="581167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905835" y="290583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905835" y="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811670" y="1162334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811670" y="871750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811670" y="581167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811670" y="290583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811670" y="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717505" y="1162334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717505" y="871750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717505" y="581167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717505" y="2905835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717505" y="0"/>
              <a:ext cx="2905835" cy="2905835"/>
            </a:xfrm>
            <a:custGeom>
              <a:avLst/>
              <a:gdLst/>
              <a:ahLst/>
              <a:cxnLst/>
              <a:rect r="r" b="b" t="t" l="l"/>
              <a:pathLst>
                <a:path h="2905835" w="2905835">
                  <a:moveTo>
                    <a:pt x="0" y="0"/>
                  </a:moveTo>
                  <a:lnTo>
                    <a:pt x="2905835" y="0"/>
                  </a:lnTo>
                  <a:lnTo>
                    <a:pt x="2905835" y="2905835"/>
                  </a:lnTo>
                  <a:lnTo>
                    <a:pt x="0" y="290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25957" y="406734"/>
            <a:ext cx="6320485" cy="9244933"/>
            <a:chOff x="0" y="0"/>
            <a:chExt cx="2407804" cy="352187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407804" cy="3521879"/>
            </a:xfrm>
            <a:custGeom>
              <a:avLst/>
              <a:gdLst/>
              <a:ahLst/>
              <a:cxnLst/>
              <a:rect r="r" b="b" t="t" l="l"/>
              <a:pathLst>
                <a:path h="3521879" w="2407804">
                  <a:moveTo>
                    <a:pt x="42871" y="0"/>
                  </a:moveTo>
                  <a:lnTo>
                    <a:pt x="2364933" y="0"/>
                  </a:lnTo>
                  <a:cubicBezTo>
                    <a:pt x="2376303" y="0"/>
                    <a:pt x="2387207" y="4517"/>
                    <a:pt x="2395247" y="12557"/>
                  </a:cubicBezTo>
                  <a:cubicBezTo>
                    <a:pt x="2403287" y="20597"/>
                    <a:pt x="2407804" y="31501"/>
                    <a:pt x="2407804" y="42871"/>
                  </a:cubicBezTo>
                  <a:lnTo>
                    <a:pt x="2407804" y="3479008"/>
                  </a:lnTo>
                  <a:cubicBezTo>
                    <a:pt x="2407804" y="3490378"/>
                    <a:pt x="2403287" y="3501282"/>
                    <a:pt x="2395247" y="3509323"/>
                  </a:cubicBezTo>
                  <a:cubicBezTo>
                    <a:pt x="2387207" y="3517362"/>
                    <a:pt x="2376303" y="3521879"/>
                    <a:pt x="2364933" y="3521879"/>
                  </a:cubicBezTo>
                  <a:lnTo>
                    <a:pt x="42871" y="3521879"/>
                  </a:lnTo>
                  <a:cubicBezTo>
                    <a:pt x="31501" y="3521879"/>
                    <a:pt x="20597" y="3517362"/>
                    <a:pt x="12557" y="3509323"/>
                  </a:cubicBezTo>
                  <a:cubicBezTo>
                    <a:pt x="4517" y="3501282"/>
                    <a:pt x="0" y="3490378"/>
                    <a:pt x="0" y="3479008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CFE0A6">
                <a:alpha val="73725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2407804" cy="3550454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41400" y="645160"/>
            <a:ext cx="5689600" cy="8636000"/>
            <a:chOff x="0" y="0"/>
            <a:chExt cx="2167467" cy="328990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67467" cy="3289905"/>
            </a:xfrm>
            <a:custGeom>
              <a:avLst/>
              <a:gdLst/>
              <a:ahLst/>
              <a:cxnLst/>
              <a:rect r="r" b="b" t="t" l="l"/>
              <a:pathLst>
                <a:path h="3289905" w="2167467">
                  <a:moveTo>
                    <a:pt x="47625" y="0"/>
                  </a:moveTo>
                  <a:lnTo>
                    <a:pt x="2119842" y="0"/>
                  </a:lnTo>
                  <a:cubicBezTo>
                    <a:pt x="2146144" y="0"/>
                    <a:pt x="2167467" y="21322"/>
                    <a:pt x="2167467" y="47625"/>
                  </a:cubicBezTo>
                  <a:lnTo>
                    <a:pt x="2167467" y="3242280"/>
                  </a:lnTo>
                  <a:cubicBezTo>
                    <a:pt x="2167467" y="3254911"/>
                    <a:pt x="2162449" y="3267024"/>
                    <a:pt x="2153518" y="3275955"/>
                  </a:cubicBezTo>
                  <a:cubicBezTo>
                    <a:pt x="2144586" y="3284887"/>
                    <a:pt x="2132473" y="3289905"/>
                    <a:pt x="2119842" y="3289905"/>
                  </a:cubicBezTo>
                  <a:lnTo>
                    <a:pt x="47625" y="3289905"/>
                  </a:lnTo>
                  <a:cubicBezTo>
                    <a:pt x="34994" y="3289905"/>
                    <a:pt x="22880" y="3284887"/>
                    <a:pt x="13949" y="3275955"/>
                  </a:cubicBezTo>
                  <a:cubicBezTo>
                    <a:pt x="5018" y="3267024"/>
                    <a:pt x="0" y="3254911"/>
                    <a:pt x="0" y="3242280"/>
                  </a:cubicBezTo>
                  <a:lnTo>
                    <a:pt x="0" y="47625"/>
                  </a:lnTo>
                  <a:cubicBezTo>
                    <a:pt x="0" y="21322"/>
                    <a:pt x="21322" y="0"/>
                    <a:pt x="47625" y="0"/>
                  </a:cubicBezTo>
                  <a:close/>
                </a:path>
              </a:pathLst>
            </a:custGeom>
            <a:solidFill>
              <a:srgbClr val="F8F7F2">
                <a:alpha val="75686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2167467" cy="3318480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5917067" y="8341229"/>
            <a:ext cx="1376173" cy="1522736"/>
          </a:xfrm>
          <a:custGeom>
            <a:avLst/>
            <a:gdLst/>
            <a:ahLst/>
            <a:cxnLst/>
            <a:rect r="r" b="b" t="t" l="l"/>
            <a:pathLst>
              <a:path h="1522736" w="1376173">
                <a:moveTo>
                  <a:pt x="0" y="0"/>
                </a:moveTo>
                <a:lnTo>
                  <a:pt x="1376172" y="0"/>
                </a:lnTo>
                <a:lnTo>
                  <a:pt x="1376172" y="1522736"/>
                </a:lnTo>
                <a:lnTo>
                  <a:pt x="0" y="1522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2356169" y="869894"/>
            <a:ext cx="3060062" cy="861517"/>
            <a:chOff x="0" y="0"/>
            <a:chExt cx="1165738" cy="32819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65738" cy="328197"/>
            </a:xfrm>
            <a:custGeom>
              <a:avLst/>
              <a:gdLst/>
              <a:ahLst/>
              <a:cxnLst/>
              <a:rect r="r" b="b" t="t" l="l"/>
              <a:pathLst>
                <a:path h="328197" w="1165738">
                  <a:moveTo>
                    <a:pt x="88550" y="0"/>
                  </a:moveTo>
                  <a:lnTo>
                    <a:pt x="1077188" y="0"/>
                  </a:lnTo>
                  <a:cubicBezTo>
                    <a:pt x="1100673" y="0"/>
                    <a:pt x="1123196" y="9329"/>
                    <a:pt x="1139802" y="25936"/>
                  </a:cubicBezTo>
                  <a:cubicBezTo>
                    <a:pt x="1156409" y="42542"/>
                    <a:pt x="1165738" y="65065"/>
                    <a:pt x="1165738" y="88550"/>
                  </a:cubicBezTo>
                  <a:lnTo>
                    <a:pt x="1165738" y="239647"/>
                  </a:lnTo>
                  <a:cubicBezTo>
                    <a:pt x="1165738" y="263132"/>
                    <a:pt x="1156409" y="285655"/>
                    <a:pt x="1139802" y="302261"/>
                  </a:cubicBezTo>
                  <a:cubicBezTo>
                    <a:pt x="1123196" y="318868"/>
                    <a:pt x="1100673" y="328197"/>
                    <a:pt x="1077188" y="328197"/>
                  </a:cubicBezTo>
                  <a:lnTo>
                    <a:pt x="88550" y="328197"/>
                  </a:lnTo>
                  <a:cubicBezTo>
                    <a:pt x="65065" y="328197"/>
                    <a:pt x="42542" y="318868"/>
                    <a:pt x="25936" y="302261"/>
                  </a:cubicBezTo>
                  <a:cubicBezTo>
                    <a:pt x="9329" y="285655"/>
                    <a:pt x="0" y="263132"/>
                    <a:pt x="0" y="239647"/>
                  </a:cubicBezTo>
                  <a:lnTo>
                    <a:pt x="0" y="88550"/>
                  </a:lnTo>
                  <a:cubicBezTo>
                    <a:pt x="0" y="65065"/>
                    <a:pt x="9329" y="42542"/>
                    <a:pt x="25936" y="25936"/>
                  </a:cubicBezTo>
                  <a:cubicBezTo>
                    <a:pt x="42542" y="9329"/>
                    <a:pt x="65065" y="0"/>
                    <a:pt x="885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12666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1165738" cy="356772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1644362">
            <a:off x="2793176" y="505556"/>
            <a:ext cx="2391267" cy="1590193"/>
          </a:xfrm>
          <a:custGeom>
            <a:avLst/>
            <a:gdLst/>
            <a:ahLst/>
            <a:cxnLst/>
            <a:rect r="r" b="b" t="t" l="l"/>
            <a:pathLst>
              <a:path h="1590193" w="2391267">
                <a:moveTo>
                  <a:pt x="0" y="0"/>
                </a:moveTo>
                <a:lnTo>
                  <a:pt x="2391267" y="0"/>
                </a:lnTo>
                <a:lnTo>
                  <a:pt x="2391267" y="1590193"/>
                </a:lnTo>
                <a:lnTo>
                  <a:pt x="0" y="1590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990095" y="1698326"/>
            <a:ext cx="5792209" cy="472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true">
                <a:solidFill>
                  <a:srgbClr val="000000"/>
                </a:solidFill>
                <a:latin typeface="TheSansB 2 Semi-Bold"/>
                <a:ea typeface="TheSansB 2 Semi-Bold"/>
                <a:cs typeface="TheSansB 2 Semi-Bold"/>
                <a:sym typeface="TheSansB 2 Semi-Bold"/>
              </a:rPr>
              <a:t>All About _________’s Favourite Dinosaur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77240" y="2879278"/>
            <a:ext cx="6320485" cy="256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Name: ______________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Size:  _________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What it ate: _______________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Where it lived: ___________________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An interesting detail: _______________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________________________________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44009" y="8808720"/>
            <a:ext cx="56896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heSansB 1 Semi-Bold"/>
                <a:ea typeface="TheSansB 1 Semi-Bold"/>
                <a:cs typeface="TheSansB 1 Semi-Bold"/>
                <a:sym typeface="TheSansB 1 Semi-Bold"/>
              </a:rPr>
              <a:t>My Dinosaur Drawing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9972" y="449772"/>
            <a:ext cx="2947554" cy="574039"/>
            <a:chOff x="0" y="0"/>
            <a:chExt cx="1122878" cy="2186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878" cy="218682"/>
            </a:xfrm>
            <a:custGeom>
              <a:avLst/>
              <a:gdLst/>
              <a:ahLst/>
              <a:cxnLst/>
              <a:rect r="r" b="b" t="t" l="l"/>
              <a:pathLst>
                <a:path h="218682" w="1122878">
                  <a:moveTo>
                    <a:pt x="42025" y="0"/>
                  </a:moveTo>
                  <a:lnTo>
                    <a:pt x="1080853" y="0"/>
                  </a:lnTo>
                  <a:cubicBezTo>
                    <a:pt x="1104062" y="0"/>
                    <a:pt x="1122878" y="18815"/>
                    <a:pt x="1122878" y="42025"/>
                  </a:cubicBezTo>
                  <a:lnTo>
                    <a:pt x="1122878" y="176657"/>
                  </a:lnTo>
                  <a:cubicBezTo>
                    <a:pt x="1122878" y="199866"/>
                    <a:pt x="1104062" y="218682"/>
                    <a:pt x="1080853" y="218682"/>
                  </a:cubicBezTo>
                  <a:lnTo>
                    <a:pt x="42025" y="218682"/>
                  </a:lnTo>
                  <a:cubicBezTo>
                    <a:pt x="18815" y="218682"/>
                    <a:pt x="0" y="199866"/>
                    <a:pt x="0" y="176657"/>
                  </a:cubicBezTo>
                  <a:lnTo>
                    <a:pt x="0" y="42025"/>
                  </a:lnTo>
                  <a:cubicBezTo>
                    <a:pt x="0" y="18815"/>
                    <a:pt x="18815" y="0"/>
                    <a:pt x="420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122878" cy="247257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044874" y="449772"/>
            <a:ext cx="2947554" cy="574039"/>
            <a:chOff x="0" y="0"/>
            <a:chExt cx="1122878" cy="2186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22878" cy="218682"/>
            </a:xfrm>
            <a:custGeom>
              <a:avLst/>
              <a:gdLst/>
              <a:ahLst/>
              <a:cxnLst/>
              <a:rect r="r" b="b" t="t" l="l"/>
              <a:pathLst>
                <a:path h="218682" w="1122878">
                  <a:moveTo>
                    <a:pt x="42025" y="0"/>
                  </a:moveTo>
                  <a:lnTo>
                    <a:pt x="1080853" y="0"/>
                  </a:lnTo>
                  <a:cubicBezTo>
                    <a:pt x="1104062" y="0"/>
                    <a:pt x="1122878" y="18815"/>
                    <a:pt x="1122878" y="42025"/>
                  </a:cubicBezTo>
                  <a:lnTo>
                    <a:pt x="1122878" y="176657"/>
                  </a:lnTo>
                  <a:cubicBezTo>
                    <a:pt x="1122878" y="199866"/>
                    <a:pt x="1104062" y="218682"/>
                    <a:pt x="1080853" y="218682"/>
                  </a:cubicBezTo>
                  <a:lnTo>
                    <a:pt x="42025" y="218682"/>
                  </a:lnTo>
                  <a:cubicBezTo>
                    <a:pt x="18815" y="218682"/>
                    <a:pt x="0" y="199866"/>
                    <a:pt x="0" y="176657"/>
                  </a:cubicBezTo>
                  <a:lnTo>
                    <a:pt x="0" y="42025"/>
                  </a:lnTo>
                  <a:cubicBezTo>
                    <a:pt x="0" y="18815"/>
                    <a:pt x="18815" y="0"/>
                    <a:pt x="420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122878" cy="247257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79972" y="1264652"/>
            <a:ext cx="6212457" cy="8343976"/>
            <a:chOff x="0" y="0"/>
            <a:chExt cx="2366650" cy="317865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66650" cy="3178658"/>
            </a:xfrm>
            <a:custGeom>
              <a:avLst/>
              <a:gdLst/>
              <a:ahLst/>
              <a:cxnLst/>
              <a:rect r="r" b="b" t="t" l="l"/>
              <a:pathLst>
                <a:path h="3178658" w="2366650">
                  <a:moveTo>
                    <a:pt x="19939" y="0"/>
                  </a:moveTo>
                  <a:lnTo>
                    <a:pt x="2346711" y="0"/>
                  </a:lnTo>
                  <a:cubicBezTo>
                    <a:pt x="2357723" y="0"/>
                    <a:pt x="2366650" y="8927"/>
                    <a:pt x="2366650" y="19939"/>
                  </a:cubicBezTo>
                  <a:lnTo>
                    <a:pt x="2366650" y="3158718"/>
                  </a:lnTo>
                  <a:cubicBezTo>
                    <a:pt x="2366650" y="3169731"/>
                    <a:pt x="2357723" y="3178658"/>
                    <a:pt x="2346711" y="3178658"/>
                  </a:cubicBezTo>
                  <a:lnTo>
                    <a:pt x="19939" y="3178658"/>
                  </a:lnTo>
                  <a:cubicBezTo>
                    <a:pt x="8927" y="3178658"/>
                    <a:pt x="0" y="3169731"/>
                    <a:pt x="0" y="3158718"/>
                  </a:cubicBezTo>
                  <a:lnTo>
                    <a:pt x="0" y="19939"/>
                  </a:lnTo>
                  <a:cubicBezTo>
                    <a:pt x="0" y="8927"/>
                    <a:pt x="8927" y="0"/>
                    <a:pt x="199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366650" cy="3207233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97320" y="2877376"/>
            <a:ext cx="5517702" cy="5012182"/>
            <a:chOff x="0" y="0"/>
            <a:chExt cx="2101982" cy="19094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01982" cy="1909403"/>
            </a:xfrm>
            <a:custGeom>
              <a:avLst/>
              <a:gdLst/>
              <a:ahLst/>
              <a:cxnLst/>
              <a:rect r="r" b="b" t="t" l="l"/>
              <a:pathLst>
                <a:path h="1909403" w="2101982">
                  <a:moveTo>
                    <a:pt x="22450" y="0"/>
                  </a:moveTo>
                  <a:lnTo>
                    <a:pt x="2079532" y="0"/>
                  </a:lnTo>
                  <a:cubicBezTo>
                    <a:pt x="2085486" y="0"/>
                    <a:pt x="2091196" y="2365"/>
                    <a:pt x="2095407" y="6575"/>
                  </a:cubicBezTo>
                  <a:cubicBezTo>
                    <a:pt x="2099617" y="10785"/>
                    <a:pt x="2101982" y="16496"/>
                    <a:pt x="2101982" y="22450"/>
                  </a:cubicBezTo>
                  <a:lnTo>
                    <a:pt x="2101982" y="1886953"/>
                  </a:lnTo>
                  <a:cubicBezTo>
                    <a:pt x="2101982" y="1899352"/>
                    <a:pt x="2091931" y="1909403"/>
                    <a:pt x="2079532" y="1909403"/>
                  </a:cubicBezTo>
                  <a:lnTo>
                    <a:pt x="22450" y="1909403"/>
                  </a:lnTo>
                  <a:cubicBezTo>
                    <a:pt x="10051" y="1909403"/>
                    <a:pt x="0" y="1899352"/>
                    <a:pt x="0" y="1886953"/>
                  </a:cubicBezTo>
                  <a:lnTo>
                    <a:pt x="0" y="22450"/>
                  </a:lnTo>
                  <a:cubicBezTo>
                    <a:pt x="0" y="10051"/>
                    <a:pt x="10051" y="0"/>
                    <a:pt x="22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101982" cy="1937978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909386" y="8205881"/>
            <a:ext cx="418976" cy="406911"/>
            <a:chOff x="0" y="0"/>
            <a:chExt cx="173275" cy="16828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301345" y="8205881"/>
            <a:ext cx="418976" cy="406911"/>
            <a:chOff x="0" y="0"/>
            <a:chExt cx="173275" cy="16828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918233" y="8851727"/>
            <a:ext cx="418976" cy="406911"/>
            <a:chOff x="0" y="0"/>
            <a:chExt cx="173275" cy="16828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3310192" y="8851727"/>
            <a:ext cx="418976" cy="406911"/>
            <a:chOff x="0" y="0"/>
            <a:chExt cx="173275" cy="16828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424661" y="3836058"/>
            <a:ext cx="695852" cy="842181"/>
          </a:xfrm>
          <a:custGeom>
            <a:avLst/>
            <a:gdLst/>
            <a:ahLst/>
            <a:cxnLst/>
            <a:rect r="r" b="b" t="t" l="l"/>
            <a:pathLst>
              <a:path h="842181" w="695852">
                <a:moveTo>
                  <a:pt x="0" y="0"/>
                </a:moveTo>
                <a:lnTo>
                  <a:pt x="695851" y="0"/>
                </a:lnTo>
                <a:lnTo>
                  <a:pt x="695851" y="842180"/>
                </a:lnTo>
                <a:lnTo>
                  <a:pt x="0" y="842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555861" y="5085779"/>
            <a:ext cx="695852" cy="842181"/>
          </a:xfrm>
          <a:custGeom>
            <a:avLst/>
            <a:gdLst/>
            <a:ahLst/>
            <a:cxnLst/>
            <a:rect r="r" b="b" t="t" l="l"/>
            <a:pathLst>
              <a:path h="842181" w="695852">
                <a:moveTo>
                  <a:pt x="0" y="0"/>
                </a:moveTo>
                <a:lnTo>
                  <a:pt x="695851" y="0"/>
                </a:lnTo>
                <a:lnTo>
                  <a:pt x="695851" y="842181"/>
                </a:lnTo>
                <a:lnTo>
                  <a:pt x="0" y="842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5486881" y="6742928"/>
            <a:ext cx="695852" cy="842181"/>
          </a:xfrm>
          <a:custGeom>
            <a:avLst/>
            <a:gdLst/>
            <a:ahLst/>
            <a:cxnLst/>
            <a:rect r="r" b="b" t="t" l="l"/>
            <a:pathLst>
              <a:path h="842181" w="695852">
                <a:moveTo>
                  <a:pt x="0" y="0"/>
                </a:moveTo>
                <a:lnTo>
                  <a:pt x="695852" y="0"/>
                </a:lnTo>
                <a:lnTo>
                  <a:pt x="695852" y="842180"/>
                </a:lnTo>
                <a:lnTo>
                  <a:pt x="0" y="842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2634282" y="8714647"/>
            <a:ext cx="475124" cy="575037"/>
          </a:xfrm>
          <a:custGeom>
            <a:avLst/>
            <a:gdLst/>
            <a:ahLst/>
            <a:cxnLst/>
            <a:rect r="r" b="b" t="t" l="l"/>
            <a:pathLst>
              <a:path h="575037" w="475124">
                <a:moveTo>
                  <a:pt x="0" y="0"/>
                </a:moveTo>
                <a:lnTo>
                  <a:pt x="475124" y="0"/>
                </a:lnTo>
                <a:lnTo>
                  <a:pt x="475124" y="575037"/>
                </a:lnTo>
                <a:lnTo>
                  <a:pt x="0" y="57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190348" y="5642684"/>
            <a:ext cx="695852" cy="842181"/>
          </a:xfrm>
          <a:custGeom>
            <a:avLst/>
            <a:gdLst/>
            <a:ahLst/>
            <a:cxnLst/>
            <a:rect r="r" b="b" t="t" l="l"/>
            <a:pathLst>
              <a:path h="842181" w="695852">
                <a:moveTo>
                  <a:pt x="0" y="0"/>
                </a:moveTo>
                <a:lnTo>
                  <a:pt x="695852" y="0"/>
                </a:lnTo>
                <a:lnTo>
                  <a:pt x="695852" y="842181"/>
                </a:lnTo>
                <a:lnTo>
                  <a:pt x="0" y="842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5591831" y="3140393"/>
            <a:ext cx="695852" cy="842181"/>
          </a:xfrm>
          <a:custGeom>
            <a:avLst/>
            <a:gdLst/>
            <a:ahLst/>
            <a:cxnLst/>
            <a:rect r="r" b="b" t="t" l="l"/>
            <a:pathLst>
              <a:path h="842181" w="695852">
                <a:moveTo>
                  <a:pt x="0" y="0"/>
                </a:moveTo>
                <a:lnTo>
                  <a:pt x="695852" y="0"/>
                </a:lnTo>
                <a:lnTo>
                  <a:pt x="695852" y="842180"/>
                </a:lnTo>
                <a:lnTo>
                  <a:pt x="0" y="842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2457724" y="3104065"/>
            <a:ext cx="1080213" cy="623823"/>
          </a:xfrm>
          <a:custGeom>
            <a:avLst/>
            <a:gdLst/>
            <a:ahLst/>
            <a:cxnLst/>
            <a:rect r="r" b="b" t="t" l="l"/>
            <a:pathLst>
              <a:path h="623823" w="1080213">
                <a:moveTo>
                  <a:pt x="0" y="0"/>
                </a:moveTo>
                <a:lnTo>
                  <a:pt x="1080213" y="0"/>
                </a:lnTo>
                <a:lnTo>
                  <a:pt x="1080213" y="623823"/>
                </a:lnTo>
                <a:lnTo>
                  <a:pt x="0" y="62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506403" y="6997471"/>
            <a:ext cx="1080213" cy="623823"/>
          </a:xfrm>
          <a:custGeom>
            <a:avLst/>
            <a:gdLst/>
            <a:ahLst/>
            <a:cxnLst/>
            <a:rect r="r" b="b" t="t" l="l"/>
            <a:pathLst>
              <a:path h="623823" w="1080213">
                <a:moveTo>
                  <a:pt x="0" y="0"/>
                </a:moveTo>
                <a:lnTo>
                  <a:pt x="1080213" y="0"/>
                </a:lnTo>
                <a:lnTo>
                  <a:pt x="1080213" y="623823"/>
                </a:lnTo>
                <a:lnTo>
                  <a:pt x="0" y="62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282447" y="8832694"/>
            <a:ext cx="737564" cy="425943"/>
          </a:xfrm>
          <a:custGeom>
            <a:avLst/>
            <a:gdLst/>
            <a:ahLst/>
            <a:cxnLst/>
            <a:rect r="r" b="b" t="t" l="l"/>
            <a:pathLst>
              <a:path h="425943" w="737564">
                <a:moveTo>
                  <a:pt x="0" y="0"/>
                </a:moveTo>
                <a:lnTo>
                  <a:pt x="737564" y="0"/>
                </a:lnTo>
                <a:lnTo>
                  <a:pt x="737564" y="425943"/>
                </a:lnTo>
                <a:lnTo>
                  <a:pt x="0" y="425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5181417" y="6029499"/>
            <a:ext cx="1080213" cy="623823"/>
          </a:xfrm>
          <a:custGeom>
            <a:avLst/>
            <a:gdLst/>
            <a:ahLst/>
            <a:cxnLst/>
            <a:rect r="r" b="b" t="t" l="l"/>
            <a:pathLst>
              <a:path h="623823" w="1080213">
                <a:moveTo>
                  <a:pt x="0" y="0"/>
                </a:moveTo>
                <a:lnTo>
                  <a:pt x="1080213" y="0"/>
                </a:lnTo>
                <a:lnTo>
                  <a:pt x="1080213" y="623823"/>
                </a:lnTo>
                <a:lnTo>
                  <a:pt x="0" y="62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4171499" y="3755908"/>
            <a:ext cx="1080213" cy="623823"/>
          </a:xfrm>
          <a:custGeom>
            <a:avLst/>
            <a:gdLst/>
            <a:ahLst/>
            <a:cxnLst/>
            <a:rect r="r" b="b" t="t" l="l"/>
            <a:pathLst>
              <a:path h="623823" w="1080213">
                <a:moveTo>
                  <a:pt x="0" y="0"/>
                </a:moveTo>
                <a:lnTo>
                  <a:pt x="1080213" y="0"/>
                </a:lnTo>
                <a:lnTo>
                  <a:pt x="1080213" y="623823"/>
                </a:lnTo>
                <a:lnTo>
                  <a:pt x="0" y="62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3528716" y="4983019"/>
            <a:ext cx="1080213" cy="623823"/>
          </a:xfrm>
          <a:custGeom>
            <a:avLst/>
            <a:gdLst/>
            <a:ahLst/>
            <a:cxnLst/>
            <a:rect r="r" b="b" t="t" l="l"/>
            <a:pathLst>
              <a:path h="623823" w="1080213">
                <a:moveTo>
                  <a:pt x="0" y="0"/>
                </a:moveTo>
                <a:lnTo>
                  <a:pt x="1080213" y="0"/>
                </a:lnTo>
                <a:lnTo>
                  <a:pt x="1080213" y="623823"/>
                </a:lnTo>
                <a:lnTo>
                  <a:pt x="0" y="62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669582" y="3137100"/>
            <a:ext cx="906812" cy="469275"/>
          </a:xfrm>
          <a:custGeom>
            <a:avLst/>
            <a:gdLst/>
            <a:ahLst/>
            <a:cxnLst/>
            <a:rect r="r" b="b" t="t" l="l"/>
            <a:pathLst>
              <a:path h="469275" w="906812">
                <a:moveTo>
                  <a:pt x="0" y="0"/>
                </a:moveTo>
                <a:lnTo>
                  <a:pt x="906812" y="0"/>
                </a:lnTo>
                <a:lnTo>
                  <a:pt x="906812" y="469275"/>
                </a:lnTo>
                <a:lnTo>
                  <a:pt x="0" y="46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2321007" y="5110685"/>
            <a:ext cx="906812" cy="469275"/>
          </a:xfrm>
          <a:custGeom>
            <a:avLst/>
            <a:gdLst/>
            <a:ahLst/>
            <a:cxnLst/>
            <a:rect r="r" b="b" t="t" l="l"/>
            <a:pathLst>
              <a:path h="469275" w="906812">
                <a:moveTo>
                  <a:pt x="0" y="0"/>
                </a:moveTo>
                <a:lnTo>
                  <a:pt x="906812" y="0"/>
                </a:lnTo>
                <a:lnTo>
                  <a:pt x="906812" y="469275"/>
                </a:lnTo>
                <a:lnTo>
                  <a:pt x="0" y="46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538239" y="7151266"/>
            <a:ext cx="906812" cy="469275"/>
          </a:xfrm>
          <a:custGeom>
            <a:avLst/>
            <a:gdLst/>
            <a:ahLst/>
            <a:cxnLst/>
            <a:rect r="r" b="b" t="t" l="l"/>
            <a:pathLst>
              <a:path h="469275" w="906812">
                <a:moveTo>
                  <a:pt x="0" y="0"/>
                </a:moveTo>
                <a:lnTo>
                  <a:pt x="906811" y="0"/>
                </a:lnTo>
                <a:lnTo>
                  <a:pt x="906811" y="469275"/>
                </a:lnTo>
                <a:lnTo>
                  <a:pt x="0" y="46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4611840" y="4542844"/>
            <a:ext cx="906812" cy="469275"/>
          </a:xfrm>
          <a:custGeom>
            <a:avLst/>
            <a:gdLst/>
            <a:ahLst/>
            <a:cxnLst/>
            <a:rect r="r" b="b" t="t" l="l"/>
            <a:pathLst>
              <a:path h="469275" w="906812">
                <a:moveTo>
                  <a:pt x="0" y="0"/>
                </a:moveTo>
                <a:lnTo>
                  <a:pt x="906811" y="0"/>
                </a:lnTo>
                <a:lnTo>
                  <a:pt x="906811" y="469275"/>
                </a:lnTo>
                <a:lnTo>
                  <a:pt x="0" y="46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2659011" y="4485764"/>
            <a:ext cx="1022924" cy="557494"/>
          </a:xfrm>
          <a:custGeom>
            <a:avLst/>
            <a:gdLst/>
            <a:ahLst/>
            <a:cxnLst/>
            <a:rect r="r" b="b" t="t" l="l"/>
            <a:pathLst>
              <a:path h="557494" w="1022924">
                <a:moveTo>
                  <a:pt x="0" y="0"/>
                </a:moveTo>
                <a:lnTo>
                  <a:pt x="1022925" y="0"/>
                </a:lnTo>
                <a:lnTo>
                  <a:pt x="1022925" y="557494"/>
                </a:lnTo>
                <a:lnTo>
                  <a:pt x="0" y="557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3" id="43"/>
          <p:cNvSpPr/>
          <p:nvPr/>
        </p:nvSpPr>
        <p:spPr>
          <a:xfrm flipH="false" flipV="false" rot="0">
            <a:off x="3453823" y="6484865"/>
            <a:ext cx="1022924" cy="557494"/>
          </a:xfrm>
          <a:custGeom>
            <a:avLst/>
            <a:gdLst/>
            <a:ahLst/>
            <a:cxnLst/>
            <a:rect r="r" b="b" t="t" l="l"/>
            <a:pathLst>
              <a:path h="557494" w="1022924">
                <a:moveTo>
                  <a:pt x="0" y="0"/>
                </a:moveTo>
                <a:lnTo>
                  <a:pt x="1022924" y="0"/>
                </a:lnTo>
                <a:lnTo>
                  <a:pt x="1022924" y="557494"/>
                </a:lnTo>
                <a:lnTo>
                  <a:pt x="0" y="557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4" id="44"/>
          <p:cNvSpPr/>
          <p:nvPr/>
        </p:nvSpPr>
        <p:spPr>
          <a:xfrm flipH="false" flipV="false" rot="0">
            <a:off x="2304601" y="6341411"/>
            <a:ext cx="1022924" cy="557494"/>
          </a:xfrm>
          <a:custGeom>
            <a:avLst/>
            <a:gdLst/>
            <a:ahLst/>
            <a:cxnLst/>
            <a:rect r="r" b="b" t="t" l="l"/>
            <a:pathLst>
              <a:path h="557494" w="1022924">
                <a:moveTo>
                  <a:pt x="0" y="0"/>
                </a:moveTo>
                <a:lnTo>
                  <a:pt x="1022925" y="0"/>
                </a:lnTo>
                <a:lnTo>
                  <a:pt x="1022925" y="557494"/>
                </a:lnTo>
                <a:lnTo>
                  <a:pt x="0" y="557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5" id="45"/>
          <p:cNvSpPr/>
          <p:nvPr/>
        </p:nvSpPr>
        <p:spPr>
          <a:xfrm flipH="false" flipV="false" rot="0">
            <a:off x="2279356" y="3755908"/>
            <a:ext cx="741850" cy="751241"/>
          </a:xfrm>
          <a:custGeom>
            <a:avLst/>
            <a:gdLst/>
            <a:ahLst/>
            <a:cxnLst/>
            <a:rect r="r" b="b" t="t" l="l"/>
            <a:pathLst>
              <a:path h="751241" w="741850">
                <a:moveTo>
                  <a:pt x="0" y="0"/>
                </a:moveTo>
                <a:lnTo>
                  <a:pt x="741851" y="0"/>
                </a:lnTo>
                <a:lnTo>
                  <a:pt x="741851" y="751241"/>
                </a:lnTo>
                <a:lnTo>
                  <a:pt x="0" y="751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4044874" y="5733624"/>
            <a:ext cx="741850" cy="751241"/>
          </a:xfrm>
          <a:custGeom>
            <a:avLst/>
            <a:gdLst/>
            <a:ahLst/>
            <a:cxnLst/>
            <a:rect r="r" b="b" t="t" l="l"/>
            <a:pathLst>
              <a:path h="751241" w="741850">
                <a:moveTo>
                  <a:pt x="0" y="0"/>
                </a:moveTo>
                <a:lnTo>
                  <a:pt x="741851" y="0"/>
                </a:lnTo>
                <a:lnTo>
                  <a:pt x="741851" y="751241"/>
                </a:lnTo>
                <a:lnTo>
                  <a:pt x="0" y="751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481083" y="5410231"/>
            <a:ext cx="741850" cy="751241"/>
          </a:xfrm>
          <a:custGeom>
            <a:avLst/>
            <a:gdLst/>
            <a:ahLst/>
            <a:cxnLst/>
            <a:rect r="r" b="b" t="t" l="l"/>
            <a:pathLst>
              <a:path h="751241" w="741850">
                <a:moveTo>
                  <a:pt x="0" y="0"/>
                </a:moveTo>
                <a:lnTo>
                  <a:pt x="741851" y="0"/>
                </a:lnTo>
                <a:lnTo>
                  <a:pt x="741851" y="751241"/>
                </a:lnTo>
                <a:lnTo>
                  <a:pt x="0" y="751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3869989" y="4230909"/>
            <a:ext cx="741850" cy="751241"/>
          </a:xfrm>
          <a:custGeom>
            <a:avLst/>
            <a:gdLst/>
            <a:ahLst/>
            <a:cxnLst/>
            <a:rect r="r" b="b" t="t" l="l"/>
            <a:pathLst>
              <a:path h="751241" w="741850">
                <a:moveTo>
                  <a:pt x="0" y="0"/>
                </a:moveTo>
                <a:lnTo>
                  <a:pt x="741851" y="0"/>
                </a:lnTo>
                <a:lnTo>
                  <a:pt x="741851" y="751241"/>
                </a:lnTo>
                <a:lnTo>
                  <a:pt x="0" y="751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424661" y="3137100"/>
            <a:ext cx="939623" cy="590788"/>
          </a:xfrm>
          <a:custGeom>
            <a:avLst/>
            <a:gdLst/>
            <a:ahLst/>
            <a:cxnLst/>
            <a:rect r="r" b="b" t="t" l="l"/>
            <a:pathLst>
              <a:path h="590788" w="939623">
                <a:moveTo>
                  <a:pt x="0" y="0"/>
                </a:moveTo>
                <a:lnTo>
                  <a:pt x="939622" y="0"/>
                </a:lnTo>
                <a:lnTo>
                  <a:pt x="939622" y="590788"/>
                </a:lnTo>
                <a:lnTo>
                  <a:pt x="0" y="590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4711606" y="3140393"/>
            <a:ext cx="939623" cy="590788"/>
          </a:xfrm>
          <a:custGeom>
            <a:avLst/>
            <a:gdLst/>
            <a:ahLst/>
            <a:cxnLst/>
            <a:rect r="r" b="b" t="t" l="l"/>
            <a:pathLst>
              <a:path h="590788" w="939623">
                <a:moveTo>
                  <a:pt x="0" y="0"/>
                </a:moveTo>
                <a:lnTo>
                  <a:pt x="939623" y="0"/>
                </a:lnTo>
                <a:lnTo>
                  <a:pt x="939623" y="590788"/>
                </a:lnTo>
                <a:lnTo>
                  <a:pt x="0" y="590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2304601" y="5667371"/>
            <a:ext cx="939623" cy="590788"/>
          </a:xfrm>
          <a:custGeom>
            <a:avLst/>
            <a:gdLst/>
            <a:ahLst/>
            <a:cxnLst/>
            <a:rect r="r" b="b" t="t" l="l"/>
            <a:pathLst>
              <a:path h="590788" w="939623">
                <a:moveTo>
                  <a:pt x="0" y="0"/>
                </a:moveTo>
                <a:lnTo>
                  <a:pt x="939623" y="0"/>
                </a:lnTo>
                <a:lnTo>
                  <a:pt x="939623" y="590788"/>
                </a:lnTo>
                <a:lnTo>
                  <a:pt x="0" y="590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5288859" y="5400081"/>
            <a:ext cx="939623" cy="590788"/>
          </a:xfrm>
          <a:custGeom>
            <a:avLst/>
            <a:gdLst/>
            <a:ahLst/>
            <a:cxnLst/>
            <a:rect r="r" b="b" t="t" l="l"/>
            <a:pathLst>
              <a:path h="590788" w="939623">
                <a:moveTo>
                  <a:pt x="0" y="0"/>
                </a:moveTo>
                <a:lnTo>
                  <a:pt x="939622" y="0"/>
                </a:lnTo>
                <a:lnTo>
                  <a:pt x="939622" y="590788"/>
                </a:lnTo>
                <a:lnTo>
                  <a:pt x="0" y="590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470173" y="4786408"/>
            <a:ext cx="1036230" cy="474075"/>
          </a:xfrm>
          <a:custGeom>
            <a:avLst/>
            <a:gdLst/>
            <a:ahLst/>
            <a:cxnLst/>
            <a:rect r="r" b="b" t="t" l="l"/>
            <a:pathLst>
              <a:path h="474075" w="1036230">
                <a:moveTo>
                  <a:pt x="0" y="0"/>
                </a:moveTo>
                <a:lnTo>
                  <a:pt x="1036230" y="0"/>
                </a:lnTo>
                <a:lnTo>
                  <a:pt x="1036230" y="474075"/>
                </a:lnTo>
                <a:lnTo>
                  <a:pt x="0" y="4740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5146502" y="4071312"/>
            <a:ext cx="1036230" cy="474075"/>
          </a:xfrm>
          <a:custGeom>
            <a:avLst/>
            <a:gdLst/>
            <a:ahLst/>
            <a:cxnLst/>
            <a:rect r="r" b="b" t="t" l="l"/>
            <a:pathLst>
              <a:path h="474075" w="1036230">
                <a:moveTo>
                  <a:pt x="0" y="0"/>
                </a:moveTo>
                <a:lnTo>
                  <a:pt x="1036231" y="0"/>
                </a:lnTo>
                <a:lnTo>
                  <a:pt x="1036231" y="474075"/>
                </a:lnTo>
                <a:lnTo>
                  <a:pt x="0" y="4740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376357" y="7147218"/>
            <a:ext cx="1036230" cy="474075"/>
          </a:xfrm>
          <a:custGeom>
            <a:avLst/>
            <a:gdLst/>
            <a:ahLst/>
            <a:cxnLst/>
            <a:rect r="r" b="b" t="t" l="l"/>
            <a:pathLst>
              <a:path h="474075" w="1036230">
                <a:moveTo>
                  <a:pt x="0" y="0"/>
                </a:moveTo>
                <a:lnTo>
                  <a:pt x="1036230" y="0"/>
                </a:lnTo>
                <a:lnTo>
                  <a:pt x="1036230" y="474076"/>
                </a:lnTo>
                <a:lnTo>
                  <a:pt x="0" y="474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3480017" y="7148866"/>
            <a:ext cx="1036230" cy="474075"/>
          </a:xfrm>
          <a:custGeom>
            <a:avLst/>
            <a:gdLst/>
            <a:ahLst/>
            <a:cxnLst/>
            <a:rect r="r" b="b" t="t" l="l"/>
            <a:pathLst>
              <a:path h="474075" w="1036230">
                <a:moveTo>
                  <a:pt x="0" y="0"/>
                </a:moveTo>
                <a:lnTo>
                  <a:pt x="1036230" y="0"/>
                </a:lnTo>
                <a:lnTo>
                  <a:pt x="1036230" y="474075"/>
                </a:lnTo>
                <a:lnTo>
                  <a:pt x="0" y="4740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5373786" y="4571142"/>
            <a:ext cx="854695" cy="739312"/>
          </a:xfrm>
          <a:custGeom>
            <a:avLst/>
            <a:gdLst/>
            <a:ahLst/>
            <a:cxnLst/>
            <a:rect r="r" b="b" t="t" l="l"/>
            <a:pathLst>
              <a:path h="739312" w="854695">
                <a:moveTo>
                  <a:pt x="0" y="0"/>
                </a:moveTo>
                <a:lnTo>
                  <a:pt x="854695" y="0"/>
                </a:lnTo>
                <a:lnTo>
                  <a:pt x="854695" y="739312"/>
                </a:lnTo>
                <a:lnTo>
                  <a:pt x="0" y="739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424661" y="6258159"/>
            <a:ext cx="854695" cy="739312"/>
          </a:xfrm>
          <a:custGeom>
            <a:avLst/>
            <a:gdLst/>
            <a:ahLst/>
            <a:cxnLst/>
            <a:rect r="r" b="b" t="t" l="l"/>
            <a:pathLst>
              <a:path h="739312" w="854695">
                <a:moveTo>
                  <a:pt x="0" y="0"/>
                </a:moveTo>
                <a:lnTo>
                  <a:pt x="854695" y="0"/>
                </a:lnTo>
                <a:lnTo>
                  <a:pt x="854695" y="739312"/>
                </a:lnTo>
                <a:lnTo>
                  <a:pt x="0" y="739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3110590" y="3638926"/>
            <a:ext cx="854695" cy="739312"/>
          </a:xfrm>
          <a:custGeom>
            <a:avLst/>
            <a:gdLst/>
            <a:ahLst/>
            <a:cxnLst/>
            <a:rect r="r" b="b" t="t" l="l"/>
            <a:pathLst>
              <a:path h="739312" w="854695">
                <a:moveTo>
                  <a:pt x="0" y="0"/>
                </a:moveTo>
                <a:lnTo>
                  <a:pt x="854695" y="0"/>
                </a:lnTo>
                <a:lnTo>
                  <a:pt x="854695" y="739311"/>
                </a:lnTo>
                <a:lnTo>
                  <a:pt x="0" y="739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4476747" y="6331370"/>
            <a:ext cx="854695" cy="739312"/>
          </a:xfrm>
          <a:custGeom>
            <a:avLst/>
            <a:gdLst/>
            <a:ahLst/>
            <a:cxnLst/>
            <a:rect r="r" b="b" t="t" l="l"/>
            <a:pathLst>
              <a:path h="739312" w="854695">
                <a:moveTo>
                  <a:pt x="0" y="0"/>
                </a:moveTo>
                <a:lnTo>
                  <a:pt x="854696" y="0"/>
                </a:lnTo>
                <a:lnTo>
                  <a:pt x="854696" y="739312"/>
                </a:lnTo>
                <a:lnTo>
                  <a:pt x="0" y="739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1041400" y="569025"/>
            <a:ext cx="1007663" cy="258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1"/>
              </a:lnSpc>
              <a:spcBef>
                <a:spcPct val="0"/>
              </a:spcBef>
            </a:pPr>
            <a:r>
              <a:rPr lang="en-US" b="true" sz="1522">
                <a:solidFill>
                  <a:srgbClr val="373B47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Name: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589667" y="2153061"/>
            <a:ext cx="4593065" cy="49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9"/>
              </a:lnSpc>
            </a:pPr>
            <a:r>
              <a:rPr lang="en-US" b="true" sz="1522">
                <a:solidFill>
                  <a:srgbClr val="373B47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Count how many of each dinosaur type you see and write the number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543919" y="1514654"/>
            <a:ext cx="4684563" cy="553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4"/>
              </a:lnSpc>
              <a:spcBef>
                <a:spcPct val="0"/>
              </a:spcBef>
            </a:pPr>
            <a:r>
              <a:rPr lang="en-US" sz="3217">
                <a:solidFill>
                  <a:srgbClr val="373B47"/>
                </a:solidFill>
                <a:latin typeface="VAG Rounded Next Shine"/>
                <a:ea typeface="VAG Rounded Next Shine"/>
                <a:cs typeface="VAG Rounded Next Shine"/>
                <a:sym typeface="VAG Rounded Next Shine"/>
              </a:rPr>
              <a:t>Count the Dinosaurs!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4306303" y="569025"/>
            <a:ext cx="1007663" cy="258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1"/>
              </a:lnSpc>
              <a:spcBef>
                <a:spcPct val="0"/>
              </a:spcBef>
            </a:pPr>
            <a:r>
              <a:rPr lang="en-US" b="true" sz="1522">
                <a:solidFill>
                  <a:srgbClr val="373B47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Date:</a:t>
            </a:r>
          </a:p>
        </p:txBody>
      </p:sp>
      <p:grpSp>
        <p:nvGrpSpPr>
          <p:cNvPr name="Group 65" id="65"/>
          <p:cNvGrpSpPr/>
          <p:nvPr/>
        </p:nvGrpSpPr>
        <p:grpSpPr>
          <a:xfrm rot="0">
            <a:off x="4693304" y="8205881"/>
            <a:ext cx="418976" cy="406911"/>
            <a:chOff x="0" y="0"/>
            <a:chExt cx="173275" cy="168286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67" id="67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4702150" y="8851727"/>
            <a:ext cx="418976" cy="406911"/>
            <a:chOff x="0" y="0"/>
            <a:chExt cx="173275" cy="168286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70" id="70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6085263" y="8205881"/>
            <a:ext cx="418976" cy="406911"/>
            <a:chOff x="0" y="0"/>
            <a:chExt cx="173275" cy="168286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73" id="73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6094109" y="8851727"/>
            <a:ext cx="418976" cy="406911"/>
            <a:chOff x="0" y="0"/>
            <a:chExt cx="173275" cy="168286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173275" cy="168286"/>
            </a:xfrm>
            <a:custGeom>
              <a:avLst/>
              <a:gdLst/>
              <a:ahLst/>
              <a:cxnLst/>
              <a:rect r="r" b="b" t="t" l="l"/>
              <a:pathLst>
                <a:path h="168286" w="173275">
                  <a:moveTo>
                    <a:pt x="84143" y="0"/>
                  </a:moveTo>
                  <a:lnTo>
                    <a:pt x="89133" y="0"/>
                  </a:lnTo>
                  <a:cubicBezTo>
                    <a:pt x="135603" y="0"/>
                    <a:pt x="173275" y="37672"/>
                    <a:pt x="173275" y="84143"/>
                  </a:cubicBezTo>
                  <a:lnTo>
                    <a:pt x="173275" y="84143"/>
                  </a:lnTo>
                  <a:cubicBezTo>
                    <a:pt x="173275" y="106459"/>
                    <a:pt x="164410" y="127861"/>
                    <a:pt x="148630" y="143641"/>
                  </a:cubicBezTo>
                  <a:cubicBezTo>
                    <a:pt x="132851" y="159421"/>
                    <a:pt x="111449" y="168286"/>
                    <a:pt x="89133" y="168286"/>
                  </a:cubicBezTo>
                  <a:lnTo>
                    <a:pt x="84143" y="168286"/>
                  </a:lnTo>
                  <a:cubicBezTo>
                    <a:pt x="37672" y="168286"/>
                    <a:pt x="0" y="130614"/>
                    <a:pt x="0" y="84143"/>
                  </a:cubicBezTo>
                  <a:lnTo>
                    <a:pt x="0" y="84143"/>
                  </a:lnTo>
                  <a:cubicBezTo>
                    <a:pt x="0" y="37672"/>
                    <a:pt x="37672" y="0"/>
                    <a:pt x="84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73B47"/>
              </a:solidFill>
              <a:prstDash val="solid"/>
              <a:miter/>
            </a:ln>
          </p:spPr>
        </p:sp>
        <p:sp>
          <p:nvSpPr>
            <p:cNvPr name="TextBox 76" id="76"/>
            <p:cNvSpPr txBox="true"/>
            <p:nvPr/>
          </p:nvSpPr>
          <p:spPr>
            <a:xfrm>
              <a:off x="0" y="-28575"/>
              <a:ext cx="173275" cy="19686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7" id="77"/>
          <p:cNvSpPr/>
          <p:nvPr/>
        </p:nvSpPr>
        <p:spPr>
          <a:xfrm flipH="false" flipV="false" rot="0">
            <a:off x="2538488" y="8204181"/>
            <a:ext cx="683380" cy="372442"/>
          </a:xfrm>
          <a:custGeom>
            <a:avLst/>
            <a:gdLst/>
            <a:ahLst/>
            <a:cxnLst/>
            <a:rect r="r" b="b" t="t" l="l"/>
            <a:pathLst>
              <a:path h="372442" w="683380">
                <a:moveTo>
                  <a:pt x="0" y="0"/>
                </a:moveTo>
                <a:lnTo>
                  <a:pt x="683380" y="0"/>
                </a:lnTo>
                <a:lnTo>
                  <a:pt x="683380" y="372442"/>
                </a:lnTo>
                <a:lnTo>
                  <a:pt x="0" y="372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8" id="78"/>
          <p:cNvSpPr/>
          <p:nvPr/>
        </p:nvSpPr>
        <p:spPr>
          <a:xfrm flipH="false" flipV="false" rot="0">
            <a:off x="1201012" y="8211994"/>
            <a:ext cx="627729" cy="394685"/>
          </a:xfrm>
          <a:custGeom>
            <a:avLst/>
            <a:gdLst/>
            <a:ahLst/>
            <a:cxnLst/>
            <a:rect r="r" b="b" t="t" l="l"/>
            <a:pathLst>
              <a:path h="394685" w="627729">
                <a:moveTo>
                  <a:pt x="0" y="0"/>
                </a:moveTo>
                <a:lnTo>
                  <a:pt x="627729" y="0"/>
                </a:lnTo>
                <a:lnTo>
                  <a:pt x="627729" y="394685"/>
                </a:lnTo>
                <a:lnTo>
                  <a:pt x="0" y="394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5297462" y="8252927"/>
            <a:ext cx="707533" cy="323696"/>
          </a:xfrm>
          <a:custGeom>
            <a:avLst/>
            <a:gdLst/>
            <a:ahLst/>
            <a:cxnLst/>
            <a:rect r="r" b="b" t="t" l="l"/>
            <a:pathLst>
              <a:path h="323696" w="707533">
                <a:moveTo>
                  <a:pt x="0" y="0"/>
                </a:moveTo>
                <a:lnTo>
                  <a:pt x="707533" y="0"/>
                </a:lnTo>
                <a:lnTo>
                  <a:pt x="707533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4005402" y="8149414"/>
            <a:ext cx="570992" cy="493908"/>
          </a:xfrm>
          <a:custGeom>
            <a:avLst/>
            <a:gdLst/>
            <a:ahLst/>
            <a:cxnLst/>
            <a:rect r="r" b="b" t="t" l="l"/>
            <a:pathLst>
              <a:path h="493908" w="570992">
                <a:moveTo>
                  <a:pt x="0" y="0"/>
                </a:moveTo>
                <a:lnTo>
                  <a:pt x="570992" y="0"/>
                </a:lnTo>
                <a:lnTo>
                  <a:pt x="570992" y="493908"/>
                </a:lnTo>
                <a:lnTo>
                  <a:pt x="0" y="4939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1266055" y="8745694"/>
            <a:ext cx="506532" cy="512943"/>
          </a:xfrm>
          <a:custGeom>
            <a:avLst/>
            <a:gdLst/>
            <a:ahLst/>
            <a:cxnLst/>
            <a:rect r="r" b="b" t="t" l="l"/>
            <a:pathLst>
              <a:path h="512943" w="506532">
                <a:moveTo>
                  <a:pt x="0" y="0"/>
                </a:moveTo>
                <a:lnTo>
                  <a:pt x="506531" y="0"/>
                </a:lnTo>
                <a:lnTo>
                  <a:pt x="506531" y="512943"/>
                </a:lnTo>
                <a:lnTo>
                  <a:pt x="0" y="512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3971102" y="8884540"/>
            <a:ext cx="634681" cy="328447"/>
          </a:xfrm>
          <a:custGeom>
            <a:avLst/>
            <a:gdLst/>
            <a:ahLst/>
            <a:cxnLst/>
            <a:rect r="r" b="b" t="t" l="l"/>
            <a:pathLst>
              <a:path h="328447" w="634681">
                <a:moveTo>
                  <a:pt x="0" y="0"/>
                </a:moveTo>
                <a:lnTo>
                  <a:pt x="634681" y="0"/>
                </a:lnTo>
                <a:lnTo>
                  <a:pt x="634681" y="328448"/>
                </a:lnTo>
                <a:lnTo>
                  <a:pt x="0" y="328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4B4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4931" y="359918"/>
            <a:ext cx="6362537" cy="9338563"/>
            <a:chOff x="0" y="0"/>
            <a:chExt cx="74780232" cy="1097580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74635453" cy="109613306"/>
            </a:xfrm>
            <a:custGeom>
              <a:avLst/>
              <a:gdLst/>
              <a:ahLst/>
              <a:cxnLst/>
              <a:rect r="r" b="b" t="t" l="l"/>
              <a:pathLst>
                <a:path h="109613306" w="74635453">
                  <a:moveTo>
                    <a:pt x="0" y="0"/>
                  </a:moveTo>
                  <a:lnTo>
                    <a:pt x="74635453" y="0"/>
                  </a:lnTo>
                  <a:lnTo>
                    <a:pt x="74635453" y="109613306"/>
                  </a:lnTo>
                  <a:lnTo>
                    <a:pt x="0" y="109613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780229" cy="109758088"/>
            </a:xfrm>
            <a:custGeom>
              <a:avLst/>
              <a:gdLst/>
              <a:ahLst/>
              <a:cxnLst/>
              <a:rect r="r" b="b" t="t" l="l"/>
              <a:pathLst>
                <a:path h="109758088" w="74780229">
                  <a:moveTo>
                    <a:pt x="74635451" y="109613316"/>
                  </a:moveTo>
                  <a:lnTo>
                    <a:pt x="74780229" y="109613316"/>
                  </a:lnTo>
                  <a:lnTo>
                    <a:pt x="74780229" y="109758088"/>
                  </a:lnTo>
                  <a:lnTo>
                    <a:pt x="74635451" y="109758088"/>
                  </a:lnTo>
                  <a:lnTo>
                    <a:pt x="74635451" y="10961331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9613316"/>
                  </a:lnTo>
                  <a:lnTo>
                    <a:pt x="0" y="109613316"/>
                  </a:lnTo>
                  <a:lnTo>
                    <a:pt x="0" y="144780"/>
                  </a:lnTo>
                  <a:close/>
                  <a:moveTo>
                    <a:pt x="0" y="109613316"/>
                  </a:moveTo>
                  <a:lnTo>
                    <a:pt x="144780" y="109613316"/>
                  </a:lnTo>
                  <a:lnTo>
                    <a:pt x="144780" y="109758088"/>
                  </a:lnTo>
                  <a:lnTo>
                    <a:pt x="0" y="109758088"/>
                  </a:lnTo>
                  <a:lnTo>
                    <a:pt x="0" y="109613316"/>
                  </a:lnTo>
                  <a:close/>
                  <a:moveTo>
                    <a:pt x="74635451" y="144780"/>
                  </a:moveTo>
                  <a:lnTo>
                    <a:pt x="74780229" y="144780"/>
                  </a:lnTo>
                  <a:lnTo>
                    <a:pt x="74780229" y="109613316"/>
                  </a:lnTo>
                  <a:lnTo>
                    <a:pt x="74635451" y="109613316"/>
                  </a:lnTo>
                  <a:lnTo>
                    <a:pt x="74635451" y="144780"/>
                  </a:lnTo>
                  <a:close/>
                  <a:moveTo>
                    <a:pt x="144780" y="109613316"/>
                  </a:moveTo>
                  <a:lnTo>
                    <a:pt x="74635451" y="109613316"/>
                  </a:lnTo>
                  <a:lnTo>
                    <a:pt x="74635451" y="109758088"/>
                  </a:lnTo>
                  <a:lnTo>
                    <a:pt x="144780" y="109758088"/>
                  </a:lnTo>
                  <a:lnTo>
                    <a:pt x="144780" y="109613316"/>
                  </a:lnTo>
                  <a:close/>
                  <a:moveTo>
                    <a:pt x="74635451" y="0"/>
                  </a:moveTo>
                  <a:lnTo>
                    <a:pt x="74780229" y="0"/>
                  </a:lnTo>
                  <a:lnTo>
                    <a:pt x="74780229" y="144780"/>
                  </a:lnTo>
                  <a:lnTo>
                    <a:pt x="74635451" y="144780"/>
                  </a:lnTo>
                  <a:lnTo>
                    <a:pt x="746354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35451" y="0"/>
                  </a:lnTo>
                  <a:lnTo>
                    <a:pt x="746354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31F20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41400" y="2976715"/>
            <a:ext cx="5689600" cy="5679255"/>
          </a:xfrm>
          <a:custGeom>
            <a:avLst/>
            <a:gdLst/>
            <a:ahLst/>
            <a:cxnLst/>
            <a:rect r="r" b="b" t="t" l="l"/>
            <a:pathLst>
              <a:path h="5679255" w="5689600">
                <a:moveTo>
                  <a:pt x="0" y="0"/>
                </a:moveTo>
                <a:lnTo>
                  <a:pt x="5689600" y="0"/>
                </a:lnTo>
                <a:lnTo>
                  <a:pt x="5689600" y="5679255"/>
                </a:lnTo>
                <a:lnTo>
                  <a:pt x="0" y="5679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" t="0" r="-52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800243" y="2266940"/>
            <a:ext cx="1249553" cy="993395"/>
          </a:xfrm>
          <a:custGeom>
            <a:avLst/>
            <a:gdLst/>
            <a:ahLst/>
            <a:cxnLst/>
            <a:rect r="r" b="b" t="t" l="l"/>
            <a:pathLst>
              <a:path h="993395" w="1249553">
                <a:moveTo>
                  <a:pt x="1249553" y="0"/>
                </a:moveTo>
                <a:lnTo>
                  <a:pt x="0" y="0"/>
                </a:lnTo>
                <a:lnTo>
                  <a:pt x="0" y="993395"/>
                </a:lnTo>
                <a:lnTo>
                  <a:pt x="1249553" y="993395"/>
                </a:lnTo>
                <a:lnTo>
                  <a:pt x="1249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52078" y="8403720"/>
            <a:ext cx="806675" cy="943480"/>
          </a:xfrm>
          <a:custGeom>
            <a:avLst/>
            <a:gdLst/>
            <a:ahLst/>
            <a:cxnLst/>
            <a:rect r="r" b="b" t="t" l="l"/>
            <a:pathLst>
              <a:path h="943480" w="806675">
                <a:moveTo>
                  <a:pt x="0" y="0"/>
                </a:moveTo>
                <a:lnTo>
                  <a:pt x="806675" y="0"/>
                </a:lnTo>
                <a:lnTo>
                  <a:pt x="806675" y="943480"/>
                </a:lnTo>
                <a:lnTo>
                  <a:pt x="0" y="943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41400" y="635000"/>
            <a:ext cx="5689600" cy="67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1"/>
              </a:lnSpc>
            </a:pPr>
            <a:r>
              <a:rPr lang="en-US" sz="3951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PRE-WRITING SKILLS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1400" y="1306951"/>
            <a:ext cx="5689600" cy="612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Help the dinosaur find the egg.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F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4931" y="359918"/>
            <a:ext cx="6362537" cy="9338563"/>
            <a:chOff x="0" y="0"/>
            <a:chExt cx="74780232" cy="1097580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74635453" cy="109613306"/>
            </a:xfrm>
            <a:custGeom>
              <a:avLst/>
              <a:gdLst/>
              <a:ahLst/>
              <a:cxnLst/>
              <a:rect r="r" b="b" t="t" l="l"/>
              <a:pathLst>
                <a:path h="109613306" w="74635453">
                  <a:moveTo>
                    <a:pt x="0" y="0"/>
                  </a:moveTo>
                  <a:lnTo>
                    <a:pt x="74635453" y="0"/>
                  </a:lnTo>
                  <a:lnTo>
                    <a:pt x="74635453" y="109613306"/>
                  </a:lnTo>
                  <a:lnTo>
                    <a:pt x="0" y="109613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780229" cy="109758088"/>
            </a:xfrm>
            <a:custGeom>
              <a:avLst/>
              <a:gdLst/>
              <a:ahLst/>
              <a:cxnLst/>
              <a:rect r="r" b="b" t="t" l="l"/>
              <a:pathLst>
                <a:path h="109758088" w="74780229">
                  <a:moveTo>
                    <a:pt x="74635451" y="109613316"/>
                  </a:moveTo>
                  <a:lnTo>
                    <a:pt x="74780229" y="109613316"/>
                  </a:lnTo>
                  <a:lnTo>
                    <a:pt x="74780229" y="109758088"/>
                  </a:lnTo>
                  <a:lnTo>
                    <a:pt x="74635451" y="109758088"/>
                  </a:lnTo>
                  <a:lnTo>
                    <a:pt x="74635451" y="10961331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9613316"/>
                  </a:lnTo>
                  <a:lnTo>
                    <a:pt x="0" y="109613316"/>
                  </a:lnTo>
                  <a:lnTo>
                    <a:pt x="0" y="144780"/>
                  </a:lnTo>
                  <a:close/>
                  <a:moveTo>
                    <a:pt x="0" y="109613316"/>
                  </a:moveTo>
                  <a:lnTo>
                    <a:pt x="144780" y="109613316"/>
                  </a:lnTo>
                  <a:lnTo>
                    <a:pt x="144780" y="109758088"/>
                  </a:lnTo>
                  <a:lnTo>
                    <a:pt x="0" y="109758088"/>
                  </a:lnTo>
                  <a:lnTo>
                    <a:pt x="0" y="109613316"/>
                  </a:lnTo>
                  <a:close/>
                  <a:moveTo>
                    <a:pt x="74635451" y="144780"/>
                  </a:moveTo>
                  <a:lnTo>
                    <a:pt x="74780229" y="144780"/>
                  </a:lnTo>
                  <a:lnTo>
                    <a:pt x="74780229" y="109613316"/>
                  </a:lnTo>
                  <a:lnTo>
                    <a:pt x="74635451" y="109613316"/>
                  </a:lnTo>
                  <a:lnTo>
                    <a:pt x="74635451" y="144780"/>
                  </a:lnTo>
                  <a:close/>
                  <a:moveTo>
                    <a:pt x="144780" y="109613316"/>
                  </a:moveTo>
                  <a:lnTo>
                    <a:pt x="74635451" y="109613316"/>
                  </a:lnTo>
                  <a:lnTo>
                    <a:pt x="74635451" y="109758088"/>
                  </a:lnTo>
                  <a:lnTo>
                    <a:pt x="144780" y="109758088"/>
                  </a:lnTo>
                  <a:lnTo>
                    <a:pt x="144780" y="109613316"/>
                  </a:lnTo>
                  <a:close/>
                  <a:moveTo>
                    <a:pt x="74635451" y="0"/>
                  </a:moveTo>
                  <a:lnTo>
                    <a:pt x="74780229" y="0"/>
                  </a:lnTo>
                  <a:lnTo>
                    <a:pt x="74780229" y="144780"/>
                  </a:lnTo>
                  <a:lnTo>
                    <a:pt x="74635451" y="144780"/>
                  </a:lnTo>
                  <a:lnTo>
                    <a:pt x="746354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35451" y="0"/>
                  </a:lnTo>
                  <a:lnTo>
                    <a:pt x="746354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31F20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41400" y="2940038"/>
            <a:ext cx="5689600" cy="6159242"/>
          </a:xfrm>
          <a:custGeom>
            <a:avLst/>
            <a:gdLst/>
            <a:ahLst/>
            <a:cxnLst/>
            <a:rect r="r" b="b" t="t" l="l"/>
            <a:pathLst>
              <a:path h="6159242" w="5689600">
                <a:moveTo>
                  <a:pt x="0" y="0"/>
                </a:moveTo>
                <a:lnTo>
                  <a:pt x="5689600" y="0"/>
                </a:lnTo>
                <a:lnTo>
                  <a:pt x="5689600" y="6159243"/>
                </a:lnTo>
                <a:lnTo>
                  <a:pt x="0" y="6159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4271022" y="2118902"/>
            <a:ext cx="1430541" cy="1385837"/>
          </a:xfrm>
          <a:custGeom>
            <a:avLst/>
            <a:gdLst/>
            <a:ahLst/>
            <a:cxnLst/>
            <a:rect r="r" b="b" t="t" l="l"/>
            <a:pathLst>
              <a:path h="1385837" w="1430541">
                <a:moveTo>
                  <a:pt x="1430541" y="0"/>
                </a:moveTo>
                <a:lnTo>
                  <a:pt x="0" y="0"/>
                </a:lnTo>
                <a:lnTo>
                  <a:pt x="0" y="1385837"/>
                </a:lnTo>
                <a:lnTo>
                  <a:pt x="1430541" y="1385837"/>
                </a:lnTo>
                <a:lnTo>
                  <a:pt x="14305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720138" y="5827411"/>
            <a:ext cx="450004" cy="504914"/>
          </a:xfrm>
          <a:custGeom>
            <a:avLst/>
            <a:gdLst/>
            <a:ahLst/>
            <a:cxnLst/>
            <a:rect r="r" b="b" t="t" l="l"/>
            <a:pathLst>
              <a:path h="504914" w="450004">
                <a:moveTo>
                  <a:pt x="0" y="0"/>
                </a:moveTo>
                <a:lnTo>
                  <a:pt x="450005" y="0"/>
                </a:lnTo>
                <a:lnTo>
                  <a:pt x="450005" y="504914"/>
                </a:lnTo>
                <a:lnTo>
                  <a:pt x="0" y="504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41400" y="635000"/>
            <a:ext cx="5689600" cy="67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1"/>
              </a:lnSpc>
            </a:pPr>
            <a:r>
              <a:rPr lang="en-US" sz="3951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PRE-WRITING SKILLS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1400" y="1306951"/>
            <a:ext cx="5689600" cy="612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Help the dinosaur find the egg.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AD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4931" y="359918"/>
            <a:ext cx="6362537" cy="9338563"/>
            <a:chOff x="0" y="0"/>
            <a:chExt cx="74780232" cy="1097580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74635453" cy="109613306"/>
            </a:xfrm>
            <a:custGeom>
              <a:avLst/>
              <a:gdLst/>
              <a:ahLst/>
              <a:cxnLst/>
              <a:rect r="r" b="b" t="t" l="l"/>
              <a:pathLst>
                <a:path h="109613306" w="74635453">
                  <a:moveTo>
                    <a:pt x="0" y="0"/>
                  </a:moveTo>
                  <a:lnTo>
                    <a:pt x="74635453" y="0"/>
                  </a:lnTo>
                  <a:lnTo>
                    <a:pt x="74635453" y="109613306"/>
                  </a:lnTo>
                  <a:lnTo>
                    <a:pt x="0" y="109613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780229" cy="109758088"/>
            </a:xfrm>
            <a:custGeom>
              <a:avLst/>
              <a:gdLst/>
              <a:ahLst/>
              <a:cxnLst/>
              <a:rect r="r" b="b" t="t" l="l"/>
              <a:pathLst>
                <a:path h="109758088" w="74780229">
                  <a:moveTo>
                    <a:pt x="74635451" y="109613316"/>
                  </a:moveTo>
                  <a:lnTo>
                    <a:pt x="74780229" y="109613316"/>
                  </a:lnTo>
                  <a:lnTo>
                    <a:pt x="74780229" y="109758088"/>
                  </a:lnTo>
                  <a:lnTo>
                    <a:pt x="74635451" y="109758088"/>
                  </a:lnTo>
                  <a:lnTo>
                    <a:pt x="74635451" y="10961331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9613316"/>
                  </a:lnTo>
                  <a:lnTo>
                    <a:pt x="0" y="109613316"/>
                  </a:lnTo>
                  <a:lnTo>
                    <a:pt x="0" y="144780"/>
                  </a:lnTo>
                  <a:close/>
                  <a:moveTo>
                    <a:pt x="0" y="109613316"/>
                  </a:moveTo>
                  <a:lnTo>
                    <a:pt x="144780" y="109613316"/>
                  </a:lnTo>
                  <a:lnTo>
                    <a:pt x="144780" y="109758088"/>
                  </a:lnTo>
                  <a:lnTo>
                    <a:pt x="0" y="109758088"/>
                  </a:lnTo>
                  <a:lnTo>
                    <a:pt x="0" y="109613316"/>
                  </a:lnTo>
                  <a:close/>
                  <a:moveTo>
                    <a:pt x="74635451" y="144780"/>
                  </a:moveTo>
                  <a:lnTo>
                    <a:pt x="74780229" y="144780"/>
                  </a:lnTo>
                  <a:lnTo>
                    <a:pt x="74780229" y="109613316"/>
                  </a:lnTo>
                  <a:lnTo>
                    <a:pt x="74635451" y="109613316"/>
                  </a:lnTo>
                  <a:lnTo>
                    <a:pt x="74635451" y="144780"/>
                  </a:lnTo>
                  <a:close/>
                  <a:moveTo>
                    <a:pt x="144780" y="109613316"/>
                  </a:moveTo>
                  <a:lnTo>
                    <a:pt x="74635451" y="109613316"/>
                  </a:lnTo>
                  <a:lnTo>
                    <a:pt x="74635451" y="109758088"/>
                  </a:lnTo>
                  <a:lnTo>
                    <a:pt x="144780" y="109758088"/>
                  </a:lnTo>
                  <a:lnTo>
                    <a:pt x="144780" y="109613316"/>
                  </a:lnTo>
                  <a:close/>
                  <a:moveTo>
                    <a:pt x="74635451" y="0"/>
                  </a:moveTo>
                  <a:lnTo>
                    <a:pt x="74780229" y="0"/>
                  </a:lnTo>
                  <a:lnTo>
                    <a:pt x="74780229" y="144780"/>
                  </a:lnTo>
                  <a:lnTo>
                    <a:pt x="74635451" y="144780"/>
                  </a:lnTo>
                  <a:lnTo>
                    <a:pt x="746354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35451" y="0"/>
                  </a:lnTo>
                  <a:lnTo>
                    <a:pt x="746354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31F20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41400" y="3341120"/>
            <a:ext cx="5689600" cy="5689600"/>
          </a:xfrm>
          <a:custGeom>
            <a:avLst/>
            <a:gdLst/>
            <a:ahLst/>
            <a:cxnLst/>
            <a:rect r="r" b="b" t="t" l="l"/>
            <a:pathLst>
              <a:path h="5689600" w="5689600">
                <a:moveTo>
                  <a:pt x="0" y="0"/>
                </a:moveTo>
                <a:lnTo>
                  <a:pt x="5689600" y="0"/>
                </a:lnTo>
                <a:lnTo>
                  <a:pt x="5689600" y="5689600"/>
                </a:lnTo>
                <a:lnTo>
                  <a:pt x="0" y="56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5431309" y="2244954"/>
            <a:ext cx="1299691" cy="913033"/>
          </a:xfrm>
          <a:custGeom>
            <a:avLst/>
            <a:gdLst/>
            <a:ahLst/>
            <a:cxnLst/>
            <a:rect r="r" b="b" t="t" l="l"/>
            <a:pathLst>
              <a:path h="913033" w="1299691">
                <a:moveTo>
                  <a:pt x="1299691" y="0"/>
                </a:moveTo>
                <a:lnTo>
                  <a:pt x="0" y="0"/>
                </a:lnTo>
                <a:lnTo>
                  <a:pt x="0" y="913033"/>
                </a:lnTo>
                <a:lnTo>
                  <a:pt x="1299691" y="913033"/>
                </a:lnTo>
                <a:lnTo>
                  <a:pt x="129969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22697" y="5778062"/>
            <a:ext cx="727007" cy="815716"/>
          </a:xfrm>
          <a:custGeom>
            <a:avLst/>
            <a:gdLst/>
            <a:ahLst/>
            <a:cxnLst/>
            <a:rect r="r" b="b" t="t" l="l"/>
            <a:pathLst>
              <a:path h="815716" w="727007">
                <a:moveTo>
                  <a:pt x="0" y="0"/>
                </a:moveTo>
                <a:lnTo>
                  <a:pt x="727006" y="0"/>
                </a:lnTo>
                <a:lnTo>
                  <a:pt x="727006" y="815715"/>
                </a:lnTo>
                <a:lnTo>
                  <a:pt x="0" y="815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41400" y="635000"/>
            <a:ext cx="5689600" cy="67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1"/>
              </a:lnSpc>
            </a:pPr>
            <a:r>
              <a:rPr lang="en-US" sz="3951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PRE-WRITING SKILLS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1400" y="1306951"/>
            <a:ext cx="5689600" cy="612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Help the dinosaur find the egg.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D4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4931" y="359918"/>
            <a:ext cx="6362537" cy="9338563"/>
            <a:chOff x="0" y="0"/>
            <a:chExt cx="74780232" cy="1097580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2390" y="72390"/>
              <a:ext cx="74635453" cy="109613306"/>
            </a:xfrm>
            <a:custGeom>
              <a:avLst/>
              <a:gdLst/>
              <a:ahLst/>
              <a:cxnLst/>
              <a:rect r="r" b="b" t="t" l="l"/>
              <a:pathLst>
                <a:path h="109613306" w="74635453">
                  <a:moveTo>
                    <a:pt x="0" y="0"/>
                  </a:moveTo>
                  <a:lnTo>
                    <a:pt x="74635453" y="0"/>
                  </a:lnTo>
                  <a:lnTo>
                    <a:pt x="74635453" y="109613306"/>
                  </a:lnTo>
                  <a:lnTo>
                    <a:pt x="0" y="109613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780229" cy="109758088"/>
            </a:xfrm>
            <a:custGeom>
              <a:avLst/>
              <a:gdLst/>
              <a:ahLst/>
              <a:cxnLst/>
              <a:rect r="r" b="b" t="t" l="l"/>
              <a:pathLst>
                <a:path h="109758088" w="74780229">
                  <a:moveTo>
                    <a:pt x="74635451" y="109613316"/>
                  </a:moveTo>
                  <a:lnTo>
                    <a:pt x="74780229" y="109613316"/>
                  </a:lnTo>
                  <a:lnTo>
                    <a:pt x="74780229" y="109758088"/>
                  </a:lnTo>
                  <a:lnTo>
                    <a:pt x="74635451" y="109758088"/>
                  </a:lnTo>
                  <a:lnTo>
                    <a:pt x="74635451" y="10961331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9613316"/>
                  </a:lnTo>
                  <a:lnTo>
                    <a:pt x="0" y="109613316"/>
                  </a:lnTo>
                  <a:lnTo>
                    <a:pt x="0" y="144780"/>
                  </a:lnTo>
                  <a:close/>
                  <a:moveTo>
                    <a:pt x="0" y="109613316"/>
                  </a:moveTo>
                  <a:lnTo>
                    <a:pt x="144780" y="109613316"/>
                  </a:lnTo>
                  <a:lnTo>
                    <a:pt x="144780" y="109758088"/>
                  </a:lnTo>
                  <a:lnTo>
                    <a:pt x="0" y="109758088"/>
                  </a:lnTo>
                  <a:lnTo>
                    <a:pt x="0" y="109613316"/>
                  </a:lnTo>
                  <a:close/>
                  <a:moveTo>
                    <a:pt x="74635451" y="144780"/>
                  </a:moveTo>
                  <a:lnTo>
                    <a:pt x="74780229" y="144780"/>
                  </a:lnTo>
                  <a:lnTo>
                    <a:pt x="74780229" y="109613316"/>
                  </a:lnTo>
                  <a:lnTo>
                    <a:pt x="74635451" y="109613316"/>
                  </a:lnTo>
                  <a:lnTo>
                    <a:pt x="74635451" y="144780"/>
                  </a:lnTo>
                  <a:close/>
                  <a:moveTo>
                    <a:pt x="144780" y="109613316"/>
                  </a:moveTo>
                  <a:lnTo>
                    <a:pt x="74635451" y="109613316"/>
                  </a:lnTo>
                  <a:lnTo>
                    <a:pt x="74635451" y="109758088"/>
                  </a:lnTo>
                  <a:lnTo>
                    <a:pt x="144780" y="109758088"/>
                  </a:lnTo>
                  <a:lnTo>
                    <a:pt x="144780" y="109613316"/>
                  </a:lnTo>
                  <a:close/>
                  <a:moveTo>
                    <a:pt x="74635451" y="0"/>
                  </a:moveTo>
                  <a:lnTo>
                    <a:pt x="74780229" y="0"/>
                  </a:lnTo>
                  <a:lnTo>
                    <a:pt x="74780229" y="144780"/>
                  </a:lnTo>
                  <a:lnTo>
                    <a:pt x="74635451" y="144780"/>
                  </a:lnTo>
                  <a:lnTo>
                    <a:pt x="746354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35451" y="0"/>
                  </a:lnTo>
                  <a:lnTo>
                    <a:pt x="746354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31F20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41400" y="2763606"/>
            <a:ext cx="5689600" cy="4949952"/>
          </a:xfrm>
          <a:custGeom>
            <a:avLst/>
            <a:gdLst/>
            <a:ahLst/>
            <a:cxnLst/>
            <a:rect r="r" b="b" t="t" l="l"/>
            <a:pathLst>
              <a:path h="4949952" w="5689600">
                <a:moveTo>
                  <a:pt x="0" y="0"/>
                </a:moveTo>
                <a:lnTo>
                  <a:pt x="5689600" y="0"/>
                </a:lnTo>
                <a:lnTo>
                  <a:pt x="5689600" y="4949952"/>
                </a:lnTo>
                <a:lnTo>
                  <a:pt x="0" y="4949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90329" y="5891156"/>
            <a:ext cx="391743" cy="452882"/>
          </a:xfrm>
          <a:custGeom>
            <a:avLst/>
            <a:gdLst/>
            <a:ahLst/>
            <a:cxnLst/>
            <a:rect r="r" b="b" t="t" l="l"/>
            <a:pathLst>
              <a:path h="452882" w="391743">
                <a:moveTo>
                  <a:pt x="0" y="0"/>
                </a:moveTo>
                <a:lnTo>
                  <a:pt x="391742" y="0"/>
                </a:lnTo>
                <a:lnTo>
                  <a:pt x="391742" y="452882"/>
                </a:lnTo>
                <a:lnTo>
                  <a:pt x="0" y="45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1400" y="635000"/>
            <a:ext cx="5689600" cy="67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1"/>
              </a:lnSpc>
            </a:pPr>
            <a:r>
              <a:rPr lang="en-US" sz="3951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PRE-WRITING SKILLS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1400" y="1496594"/>
            <a:ext cx="5689600" cy="612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Help the dinosaur find the egg.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431309" y="7973414"/>
            <a:ext cx="1299691" cy="913033"/>
          </a:xfrm>
          <a:custGeom>
            <a:avLst/>
            <a:gdLst/>
            <a:ahLst/>
            <a:cxnLst/>
            <a:rect r="r" b="b" t="t" l="l"/>
            <a:pathLst>
              <a:path h="913033" w="1299691">
                <a:moveTo>
                  <a:pt x="0" y="0"/>
                </a:moveTo>
                <a:lnTo>
                  <a:pt x="1299691" y="0"/>
                </a:lnTo>
                <a:lnTo>
                  <a:pt x="1299691" y="913033"/>
                </a:lnTo>
                <a:lnTo>
                  <a:pt x="0" y="9130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9619" y="3609151"/>
            <a:ext cx="4837906" cy="876870"/>
          </a:xfrm>
          <a:custGeom>
            <a:avLst/>
            <a:gdLst/>
            <a:ahLst/>
            <a:cxnLst/>
            <a:rect r="r" b="b" t="t" l="l"/>
            <a:pathLst>
              <a:path h="876870" w="4837906">
                <a:moveTo>
                  <a:pt x="0" y="0"/>
                </a:moveTo>
                <a:lnTo>
                  <a:pt x="4837906" y="0"/>
                </a:lnTo>
                <a:lnTo>
                  <a:pt x="4837906" y="876871"/>
                </a:lnTo>
                <a:lnTo>
                  <a:pt x="0" y="876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79619" y="2209908"/>
            <a:ext cx="4881682" cy="646823"/>
          </a:xfrm>
          <a:custGeom>
            <a:avLst/>
            <a:gdLst/>
            <a:ahLst/>
            <a:cxnLst/>
            <a:rect r="r" b="b" t="t" l="l"/>
            <a:pathLst>
              <a:path h="646823" w="4881682">
                <a:moveTo>
                  <a:pt x="0" y="0"/>
                </a:moveTo>
                <a:lnTo>
                  <a:pt x="4881682" y="0"/>
                </a:lnTo>
                <a:lnTo>
                  <a:pt x="4881682" y="646823"/>
                </a:lnTo>
                <a:lnTo>
                  <a:pt x="0" y="64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1979619" y="7078759"/>
            <a:ext cx="4837906" cy="554343"/>
          </a:xfrm>
          <a:custGeom>
            <a:avLst/>
            <a:gdLst/>
            <a:ahLst/>
            <a:cxnLst/>
            <a:rect r="r" b="b" t="t" l="l"/>
            <a:pathLst>
              <a:path h="554343" w="4837906">
                <a:moveTo>
                  <a:pt x="0" y="554343"/>
                </a:moveTo>
                <a:lnTo>
                  <a:pt x="4837906" y="554343"/>
                </a:lnTo>
                <a:lnTo>
                  <a:pt x="4837906" y="0"/>
                </a:lnTo>
                <a:lnTo>
                  <a:pt x="0" y="0"/>
                </a:lnTo>
                <a:lnTo>
                  <a:pt x="0" y="5543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79619" y="8435428"/>
            <a:ext cx="4878295" cy="987855"/>
          </a:xfrm>
          <a:custGeom>
            <a:avLst/>
            <a:gdLst/>
            <a:ahLst/>
            <a:cxnLst/>
            <a:rect r="r" b="b" t="t" l="l"/>
            <a:pathLst>
              <a:path h="987855" w="4878295">
                <a:moveTo>
                  <a:pt x="0" y="0"/>
                </a:moveTo>
                <a:lnTo>
                  <a:pt x="4878295" y="0"/>
                </a:lnTo>
                <a:lnTo>
                  <a:pt x="4878295" y="987854"/>
                </a:lnTo>
                <a:lnTo>
                  <a:pt x="0" y="9878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79619" y="5329802"/>
            <a:ext cx="4837065" cy="967413"/>
          </a:xfrm>
          <a:custGeom>
            <a:avLst/>
            <a:gdLst/>
            <a:ahLst/>
            <a:cxnLst/>
            <a:rect r="r" b="b" t="t" l="l"/>
            <a:pathLst>
              <a:path h="967413" w="4837065">
                <a:moveTo>
                  <a:pt x="0" y="0"/>
                </a:moveTo>
                <a:lnTo>
                  <a:pt x="4837065" y="0"/>
                </a:lnTo>
                <a:lnTo>
                  <a:pt x="4837065" y="967413"/>
                </a:lnTo>
                <a:lnTo>
                  <a:pt x="0" y="967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flipV="true">
            <a:off x="1008965" y="520846"/>
            <a:ext cx="5727640" cy="0"/>
          </a:xfrm>
          <a:prstGeom prst="line">
            <a:avLst/>
          </a:prstGeom>
          <a:ln cap="flat" w="9525">
            <a:solidFill>
              <a:srgbClr val="2D33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6588" y="5160886"/>
            <a:ext cx="1115023" cy="1136329"/>
          </a:xfrm>
          <a:custGeom>
            <a:avLst/>
            <a:gdLst/>
            <a:ahLst/>
            <a:cxnLst/>
            <a:rect r="r" b="b" t="t" l="l"/>
            <a:pathLst>
              <a:path h="1136329" w="1115023">
                <a:moveTo>
                  <a:pt x="0" y="0"/>
                </a:moveTo>
                <a:lnTo>
                  <a:pt x="1115023" y="0"/>
                </a:lnTo>
                <a:lnTo>
                  <a:pt x="1115023" y="1136329"/>
                </a:lnTo>
                <a:lnTo>
                  <a:pt x="0" y="1136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9636" y="8415082"/>
            <a:ext cx="971975" cy="1028545"/>
          </a:xfrm>
          <a:custGeom>
            <a:avLst/>
            <a:gdLst/>
            <a:ahLst/>
            <a:cxnLst/>
            <a:rect r="r" b="b" t="t" l="l"/>
            <a:pathLst>
              <a:path h="1028545" w="971975">
                <a:moveTo>
                  <a:pt x="0" y="0"/>
                </a:moveTo>
                <a:lnTo>
                  <a:pt x="971975" y="0"/>
                </a:lnTo>
                <a:lnTo>
                  <a:pt x="971975" y="1028546"/>
                </a:lnTo>
                <a:lnTo>
                  <a:pt x="0" y="1028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889636" y="3719677"/>
            <a:ext cx="999546" cy="834621"/>
          </a:xfrm>
          <a:custGeom>
            <a:avLst/>
            <a:gdLst/>
            <a:ahLst/>
            <a:cxnLst/>
            <a:rect r="r" b="b" t="t" l="l"/>
            <a:pathLst>
              <a:path h="834621" w="999546">
                <a:moveTo>
                  <a:pt x="999546" y="0"/>
                </a:moveTo>
                <a:lnTo>
                  <a:pt x="0" y="0"/>
                </a:lnTo>
                <a:lnTo>
                  <a:pt x="0" y="834621"/>
                </a:lnTo>
                <a:lnTo>
                  <a:pt x="999546" y="834621"/>
                </a:lnTo>
                <a:lnTo>
                  <a:pt x="999546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89636" y="6935839"/>
            <a:ext cx="1210977" cy="840620"/>
          </a:xfrm>
          <a:custGeom>
            <a:avLst/>
            <a:gdLst/>
            <a:ahLst/>
            <a:cxnLst/>
            <a:rect r="r" b="b" t="t" l="l"/>
            <a:pathLst>
              <a:path h="840620" w="1210977">
                <a:moveTo>
                  <a:pt x="0" y="0"/>
                </a:moveTo>
                <a:lnTo>
                  <a:pt x="1210977" y="0"/>
                </a:lnTo>
                <a:lnTo>
                  <a:pt x="1210977" y="840620"/>
                </a:lnTo>
                <a:lnTo>
                  <a:pt x="0" y="8406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966471" y="2146445"/>
            <a:ext cx="1134143" cy="826506"/>
          </a:xfrm>
          <a:custGeom>
            <a:avLst/>
            <a:gdLst/>
            <a:ahLst/>
            <a:cxnLst/>
            <a:rect r="r" b="b" t="t" l="l"/>
            <a:pathLst>
              <a:path h="826506" w="1134143">
                <a:moveTo>
                  <a:pt x="1134142" y="0"/>
                </a:moveTo>
                <a:lnTo>
                  <a:pt x="0" y="0"/>
                </a:lnTo>
                <a:lnTo>
                  <a:pt x="0" y="826507"/>
                </a:lnTo>
                <a:lnTo>
                  <a:pt x="1134142" y="826507"/>
                </a:lnTo>
                <a:lnTo>
                  <a:pt x="1134142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08965" y="273938"/>
            <a:ext cx="590269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2D3339"/>
                </a:solidFill>
                <a:latin typeface="Now"/>
                <a:ea typeface="Now"/>
                <a:cs typeface="Now"/>
                <a:sym typeface="Now"/>
              </a:rPr>
              <a:t>Name: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597048" y="273938"/>
            <a:ext cx="545071" cy="18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128">
                <a:solidFill>
                  <a:srgbClr val="2D3339"/>
                </a:solidFill>
                <a:latin typeface="Now"/>
                <a:ea typeface="Now"/>
                <a:cs typeface="Now"/>
                <a:sym typeface="Now"/>
              </a:rPr>
              <a:t>Date: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1994" y="1566217"/>
            <a:ext cx="5669006" cy="21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2"/>
              </a:lnSpc>
            </a:pPr>
            <a:r>
              <a:rPr lang="en-US" sz="1222">
                <a:solidFill>
                  <a:srgbClr val="2D3339"/>
                </a:solidFill>
                <a:latin typeface="Now"/>
                <a:ea typeface="Now"/>
                <a:cs typeface="Now"/>
                <a:sym typeface="Now"/>
              </a:rPr>
              <a:t>Trace the different lines to help the dinosaurs move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1947" y="686927"/>
            <a:ext cx="5829100" cy="836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0"/>
              </a:lnSpc>
            </a:pPr>
            <a:r>
              <a:rPr lang="en-US" sz="3198">
                <a:solidFill>
                  <a:srgbClr val="000000"/>
                </a:solidFill>
                <a:latin typeface="Lumios Typewriter Used"/>
                <a:ea typeface="Lumios Typewriter Used"/>
                <a:cs typeface="Lumios Typewriter Used"/>
                <a:sym typeface="Lumios Typewriter Used"/>
              </a:rPr>
              <a:t>DINOSAUR</a:t>
            </a:r>
          </a:p>
          <a:p>
            <a:pPr algn="ctr">
              <a:lnSpc>
                <a:spcPts val="3230"/>
              </a:lnSpc>
            </a:pPr>
            <a:r>
              <a:rPr lang="en-US" sz="3198">
                <a:solidFill>
                  <a:srgbClr val="000000"/>
                </a:solidFill>
                <a:latin typeface="Lumios Typewriter Used"/>
                <a:ea typeface="Lumios Typewriter Used"/>
                <a:cs typeface="Lumios Typewriter Used"/>
                <a:sym typeface="Lumios Typewriter Used"/>
              </a:rPr>
              <a:t>TRACING ACTIVITY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DAG9kwmvwyA</dc:identifier>
  <dcterms:modified xsi:type="dcterms:W3CDTF">2011-08-01T06:04:30Z</dcterms:modified>
  <cp:revision>1</cp:revision>
  <dc:title>Dinosaur Themed Math (Primary)</dc:title>
</cp:coreProperties>
</file>