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9"/>
  </p:notesMasterIdLst>
  <p:sldIdLst>
    <p:sldId id="257" r:id="rId6"/>
    <p:sldId id="256" r:id="rId7"/>
    <p:sldId id="263" r:id="rId8"/>
    <p:sldId id="293" r:id="rId9"/>
    <p:sldId id="270" r:id="rId10"/>
    <p:sldId id="267" r:id="rId11"/>
    <p:sldId id="289" r:id="rId12"/>
    <p:sldId id="282" r:id="rId13"/>
    <p:sldId id="286" r:id="rId14"/>
    <p:sldId id="294" r:id="rId15"/>
    <p:sldId id="295" r:id="rId16"/>
    <p:sldId id="292"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FF3300"/>
    <a:srgbClr val="DB01FB"/>
    <a:srgbClr val="ED1C24"/>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79CB8-14E0-406E-9F40-D7BC7E2D965B}" v="5" dt="2022-01-16T19:35:12.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EB24BCC1-262C-5C48-AAC3-10C4BD6BC82D}"/>
    <pc:docChg chg="modSld">
      <pc:chgData name="Shannon Hagen" userId="46ea4fe1-9223-4299-b8da-3da92c4fcb44" providerId="ADAL" clId="{EB24BCC1-262C-5C48-AAC3-10C4BD6BC82D}" dt="2021-02-14T17:29:07.028" v="61"/>
      <pc:docMkLst>
        <pc:docMk/>
      </pc:docMkLst>
      <pc:sldChg chg="modSp">
        <pc:chgData name="Shannon Hagen" userId="46ea4fe1-9223-4299-b8da-3da92c4fcb44" providerId="ADAL" clId="{EB24BCC1-262C-5C48-AAC3-10C4BD6BC82D}" dt="2021-02-14T17:29:07.028" v="61"/>
        <pc:sldMkLst>
          <pc:docMk/>
          <pc:sldMk cId="2550385991" sldId="262"/>
        </pc:sldMkLst>
        <pc:graphicFrameChg chg="mod">
          <ac:chgData name="Shannon Hagen" userId="46ea4fe1-9223-4299-b8da-3da92c4fcb44" providerId="ADAL" clId="{EB24BCC1-262C-5C48-AAC3-10C4BD6BC82D}" dt="2021-02-14T17:29:07.028" v="61"/>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050FCD89-1C0B-4C38-AD60-6CE6FA7713B2}"/>
    <pc:docChg chg="undo custSel addSld delSld modSld sldOrd">
      <pc:chgData name="Shannon Hagen" userId="46ea4fe1-9223-4299-b8da-3da92c4fcb44" providerId="ADAL" clId="{050FCD89-1C0B-4C38-AD60-6CE6FA7713B2}" dt="2021-02-07T20:25:41.922" v="2395" actId="1076"/>
      <pc:docMkLst>
        <pc:docMk/>
      </pc:docMkLst>
      <pc:sldChg chg="modSp mod">
        <pc:chgData name="Shannon Hagen" userId="46ea4fe1-9223-4299-b8da-3da92c4fcb44" providerId="ADAL" clId="{050FCD89-1C0B-4C38-AD60-6CE6FA7713B2}" dt="2021-02-07T18:52:31.682" v="374" actId="20577"/>
        <pc:sldMkLst>
          <pc:docMk/>
          <pc:sldMk cId="4074736398" sldId="257"/>
        </pc:sldMkLst>
        <pc:spChg chg="mod">
          <ac:chgData name="Shannon Hagen" userId="46ea4fe1-9223-4299-b8da-3da92c4fcb44" providerId="ADAL" clId="{050FCD89-1C0B-4C38-AD60-6CE6FA7713B2}" dt="2021-02-07T18:52:26.553" v="372" actId="20577"/>
          <ac:spMkLst>
            <pc:docMk/>
            <pc:sldMk cId="4074736398" sldId="257"/>
            <ac:spMk id="2" creationId="{4457F4F0-9EDC-774A-9DDE-AA86608347BD}"/>
          </ac:spMkLst>
        </pc:spChg>
        <pc:spChg chg="mod">
          <ac:chgData name="Shannon Hagen" userId="46ea4fe1-9223-4299-b8da-3da92c4fcb44" providerId="ADAL" clId="{050FCD89-1C0B-4C38-AD60-6CE6FA7713B2}" dt="2021-02-07T18:52:31.682" v="374" actId="20577"/>
          <ac:spMkLst>
            <pc:docMk/>
            <pc:sldMk cId="4074736398" sldId="257"/>
            <ac:spMk id="3" creationId="{8912D3F6-AD65-A548-9AC5-FF29C9A343C7}"/>
          </ac:spMkLst>
        </pc:spChg>
      </pc:sldChg>
      <pc:sldChg chg="modSp">
        <pc:chgData name="Shannon Hagen" userId="46ea4fe1-9223-4299-b8da-3da92c4fcb44" providerId="ADAL" clId="{050FCD89-1C0B-4C38-AD60-6CE6FA7713B2}" dt="2021-02-07T20:02:53.972" v="2353" actId="20577"/>
        <pc:sldMkLst>
          <pc:docMk/>
          <pc:sldMk cId="2550385991" sldId="262"/>
        </pc:sldMkLst>
        <pc:graphicFrameChg chg="mod">
          <ac:chgData name="Shannon Hagen" userId="46ea4fe1-9223-4299-b8da-3da92c4fcb44" providerId="ADAL" clId="{050FCD89-1C0B-4C38-AD60-6CE6FA7713B2}" dt="2021-02-07T20:02:53.972" v="2353"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050FCD89-1C0B-4C38-AD60-6CE6FA7713B2}" dt="2021-02-07T20:24:13.457" v="2388" actId="1076"/>
        <pc:sldMkLst>
          <pc:docMk/>
          <pc:sldMk cId="3187533055" sldId="267"/>
        </pc:sldMkLst>
        <pc:spChg chg="mod">
          <ac:chgData name="Shannon Hagen" userId="46ea4fe1-9223-4299-b8da-3da92c4fcb44" providerId="ADAL" clId="{050FCD89-1C0B-4C38-AD60-6CE6FA7713B2}" dt="2021-02-07T18:53:53.787" v="428" actId="20577"/>
          <ac:spMkLst>
            <pc:docMk/>
            <pc:sldMk cId="3187533055" sldId="267"/>
            <ac:spMk id="5" creationId="{0E399276-5760-46D8-90A4-1BDCE9696CE8}"/>
          </ac:spMkLst>
        </pc:spChg>
        <pc:picChg chg="mod">
          <ac:chgData name="Shannon Hagen" userId="46ea4fe1-9223-4299-b8da-3da92c4fcb44" providerId="ADAL" clId="{050FCD89-1C0B-4C38-AD60-6CE6FA7713B2}" dt="2021-02-07T20:24:13.457" v="2388" actId="1076"/>
          <ac:picMkLst>
            <pc:docMk/>
            <pc:sldMk cId="3187533055" sldId="267"/>
            <ac:picMk id="11" creationId="{9D82A855-CCB0-4075-B5EE-5CC6FD176DB4}"/>
          </ac:picMkLst>
        </pc:picChg>
      </pc:sldChg>
      <pc:sldChg chg="addSp delSp modSp mod">
        <pc:chgData name="Shannon Hagen" userId="46ea4fe1-9223-4299-b8da-3da92c4fcb44" providerId="ADAL" clId="{050FCD89-1C0B-4C38-AD60-6CE6FA7713B2}" dt="2021-02-07T20:25:41.922" v="2395" actId="1076"/>
        <pc:sldMkLst>
          <pc:docMk/>
          <pc:sldMk cId="460269255" sldId="270"/>
        </pc:sldMkLst>
        <pc:spChg chg="mod">
          <ac:chgData name="Shannon Hagen" userId="46ea4fe1-9223-4299-b8da-3da92c4fcb44" providerId="ADAL" clId="{050FCD89-1C0B-4C38-AD60-6CE6FA7713B2}" dt="2021-02-07T18:46:34.737" v="124" actId="20577"/>
          <ac:spMkLst>
            <pc:docMk/>
            <pc:sldMk cId="460269255" sldId="270"/>
            <ac:spMk id="2" creationId="{A1BB985D-7833-4E74-AA1C-E9A4BC3CC6D1}"/>
          </ac:spMkLst>
        </pc:spChg>
        <pc:spChg chg="mod">
          <ac:chgData name="Shannon Hagen" userId="46ea4fe1-9223-4299-b8da-3da92c4fcb44" providerId="ADAL" clId="{050FCD89-1C0B-4C38-AD60-6CE6FA7713B2}" dt="2021-02-07T18:51:24.632" v="352" actId="14100"/>
          <ac:spMkLst>
            <pc:docMk/>
            <pc:sldMk cId="460269255" sldId="270"/>
            <ac:spMk id="3" creationId="{09548D1D-2547-44FC-BACD-2BCD769E2662}"/>
          </ac:spMkLst>
        </pc:spChg>
        <pc:spChg chg="mod">
          <ac:chgData name="Shannon Hagen" userId="46ea4fe1-9223-4299-b8da-3da92c4fcb44" providerId="ADAL" clId="{050FCD89-1C0B-4C38-AD60-6CE6FA7713B2}" dt="2021-02-07T18:50:10.876" v="335" actId="20577"/>
          <ac:spMkLst>
            <pc:docMk/>
            <pc:sldMk cId="460269255" sldId="270"/>
            <ac:spMk id="7" creationId="{2E37A9B0-8DFC-4474-9F0A-612E661EF4EC}"/>
          </ac:spMkLst>
        </pc:spChg>
        <pc:spChg chg="del mod">
          <ac:chgData name="Shannon Hagen" userId="46ea4fe1-9223-4299-b8da-3da92c4fcb44" providerId="ADAL" clId="{050FCD89-1C0B-4C38-AD60-6CE6FA7713B2}" dt="2021-02-07T20:24:47.102" v="2389" actId="931"/>
          <ac:spMkLst>
            <pc:docMk/>
            <pc:sldMk cId="460269255" sldId="270"/>
            <ac:spMk id="24" creationId="{20621C21-A8EA-452D-8B34-8734A1E0FB56}"/>
          </ac:spMkLst>
        </pc:spChg>
        <pc:spChg chg="add mod">
          <ac:chgData name="Shannon Hagen" userId="46ea4fe1-9223-4299-b8da-3da92c4fcb44" providerId="ADAL" clId="{050FCD89-1C0B-4C38-AD60-6CE6FA7713B2}" dt="2021-02-07T18:50:25.051" v="344" actId="20577"/>
          <ac:spMkLst>
            <pc:docMk/>
            <pc:sldMk cId="460269255" sldId="270"/>
            <ac:spMk id="28" creationId="{832BC894-6F97-4826-8193-34407622B95A}"/>
          </ac:spMkLst>
        </pc:spChg>
        <pc:spChg chg="add mod">
          <ac:chgData name="Shannon Hagen" userId="46ea4fe1-9223-4299-b8da-3da92c4fcb44" providerId="ADAL" clId="{050FCD89-1C0B-4C38-AD60-6CE6FA7713B2}" dt="2021-02-07T18:50:55.830" v="349" actId="20577"/>
          <ac:spMkLst>
            <pc:docMk/>
            <pc:sldMk cId="460269255" sldId="270"/>
            <ac:spMk id="29" creationId="{273AF854-778D-4860-AF1C-404CE77D4D34}"/>
          </ac:spMkLst>
        </pc:spChg>
        <pc:spChg chg="add del mod">
          <ac:chgData name="Shannon Hagen" userId="46ea4fe1-9223-4299-b8da-3da92c4fcb44" providerId="ADAL" clId="{050FCD89-1C0B-4C38-AD60-6CE6FA7713B2}" dt="2021-02-07T20:25:19.473" v="2391" actId="931"/>
          <ac:spMkLst>
            <pc:docMk/>
            <pc:sldMk cId="460269255" sldId="270"/>
            <ac:spMk id="31" creationId="{36459CBC-8FEF-443E-897D-4AB41FF7C344}"/>
          </ac:spMkLst>
        </pc:spChg>
        <pc:picChg chg="del">
          <ac:chgData name="Shannon Hagen" userId="46ea4fe1-9223-4299-b8da-3da92c4fcb44" providerId="ADAL" clId="{050FCD89-1C0B-4C38-AD60-6CE6FA7713B2}" dt="2021-02-07T20:24:55.825" v="2390" actId="478"/>
          <ac:picMkLst>
            <pc:docMk/>
            <pc:sldMk cId="460269255" sldId="270"/>
            <ac:picMk id="11" creationId="{88307D38-5495-46CA-A1A7-98A165F25D0C}"/>
          </ac:picMkLst>
        </pc:picChg>
        <pc:picChg chg="mod modCrop">
          <ac:chgData name="Shannon Hagen" userId="46ea4fe1-9223-4299-b8da-3da92c4fcb44" providerId="ADAL" clId="{050FCD89-1C0B-4C38-AD60-6CE6FA7713B2}" dt="2021-02-07T18:51:51.197" v="355" actId="18131"/>
          <ac:picMkLst>
            <pc:docMk/>
            <pc:sldMk cId="460269255" sldId="270"/>
            <ac:picMk id="13" creationId="{606F97A0-3405-4690-A55F-1C600875ADC0}"/>
          </ac:picMkLst>
        </pc:picChg>
        <pc:picChg chg="add mod">
          <ac:chgData name="Shannon Hagen" userId="46ea4fe1-9223-4299-b8da-3da92c4fcb44" providerId="ADAL" clId="{050FCD89-1C0B-4C38-AD60-6CE6FA7713B2}" dt="2021-02-07T20:24:47.102" v="2389" actId="931"/>
          <ac:picMkLst>
            <pc:docMk/>
            <pc:sldMk cId="460269255" sldId="270"/>
            <ac:picMk id="26" creationId="{78D7AB98-3433-486F-9C61-79C11EE07A2F}"/>
          </ac:picMkLst>
        </pc:picChg>
        <pc:picChg chg="add mod">
          <ac:chgData name="Shannon Hagen" userId="46ea4fe1-9223-4299-b8da-3da92c4fcb44" providerId="ADAL" clId="{050FCD89-1C0B-4C38-AD60-6CE6FA7713B2}" dt="2021-02-07T20:25:19.473" v="2391" actId="931"/>
          <ac:picMkLst>
            <pc:docMk/>
            <pc:sldMk cId="460269255" sldId="270"/>
            <ac:picMk id="65" creationId="{B310A09F-B9B9-4692-B010-01F1E0E31A97}"/>
          </ac:picMkLst>
        </pc:picChg>
        <pc:picChg chg="add mod">
          <ac:chgData name="Shannon Hagen" userId="46ea4fe1-9223-4299-b8da-3da92c4fcb44" providerId="ADAL" clId="{050FCD89-1C0B-4C38-AD60-6CE6FA7713B2}" dt="2021-02-07T20:25:41.922" v="2395" actId="1076"/>
          <ac:picMkLst>
            <pc:docMk/>
            <pc:sldMk cId="460269255" sldId="270"/>
            <ac:picMk id="67" creationId="{8AE05363-73B3-4BFC-ACD0-91901C3C603F}"/>
          </ac:picMkLst>
        </pc:picChg>
      </pc:sldChg>
      <pc:sldChg chg="del">
        <pc:chgData name="Shannon Hagen" userId="46ea4fe1-9223-4299-b8da-3da92c4fcb44" providerId="ADAL" clId="{050FCD89-1C0B-4C38-AD60-6CE6FA7713B2}" dt="2021-02-07T19:19:34.123" v="716" actId="47"/>
        <pc:sldMkLst>
          <pc:docMk/>
          <pc:sldMk cId="3378678482" sldId="273"/>
        </pc:sldMkLst>
      </pc:sldChg>
      <pc:sldChg chg="del">
        <pc:chgData name="Shannon Hagen" userId="46ea4fe1-9223-4299-b8da-3da92c4fcb44" providerId="ADAL" clId="{050FCD89-1C0B-4C38-AD60-6CE6FA7713B2}" dt="2021-02-07T19:01:00.396" v="509" actId="47"/>
        <pc:sldMkLst>
          <pc:docMk/>
          <pc:sldMk cId="3379653911" sldId="274"/>
        </pc:sldMkLst>
      </pc:sldChg>
      <pc:sldChg chg="modSp del mod">
        <pc:chgData name="Shannon Hagen" userId="46ea4fe1-9223-4299-b8da-3da92c4fcb44" providerId="ADAL" clId="{050FCD89-1C0B-4C38-AD60-6CE6FA7713B2}" dt="2021-02-07T19:01:01.533" v="510" actId="47"/>
        <pc:sldMkLst>
          <pc:docMk/>
          <pc:sldMk cId="3294901038" sldId="280"/>
        </pc:sldMkLst>
        <pc:spChg chg="mod">
          <ac:chgData name="Shannon Hagen" userId="46ea4fe1-9223-4299-b8da-3da92c4fcb44" providerId="ADAL" clId="{050FCD89-1C0B-4C38-AD60-6CE6FA7713B2}" dt="2021-02-07T18:55:32.426" v="449" actId="20577"/>
          <ac:spMkLst>
            <pc:docMk/>
            <pc:sldMk cId="3294901038" sldId="280"/>
            <ac:spMk id="2" creationId="{EDDF433A-CCD6-4C7C-B76D-24FEC9A2A57D}"/>
          </ac:spMkLst>
        </pc:spChg>
      </pc:sldChg>
      <pc:sldChg chg="del">
        <pc:chgData name="Shannon Hagen" userId="46ea4fe1-9223-4299-b8da-3da92c4fcb44" providerId="ADAL" clId="{050FCD89-1C0B-4C38-AD60-6CE6FA7713B2}" dt="2021-02-07T19:57:27.591" v="1841" actId="47"/>
        <pc:sldMkLst>
          <pc:docMk/>
          <pc:sldMk cId="391373405" sldId="281"/>
        </pc:sldMkLst>
      </pc:sldChg>
      <pc:sldChg chg="addSp delSp modSp new mod">
        <pc:chgData name="Shannon Hagen" userId="46ea4fe1-9223-4299-b8da-3da92c4fcb44" providerId="ADAL" clId="{050FCD89-1C0B-4C38-AD60-6CE6FA7713B2}" dt="2021-02-07T20:23:44.631" v="2385" actId="207"/>
        <pc:sldMkLst>
          <pc:docMk/>
          <pc:sldMk cId="2103421140" sldId="282"/>
        </pc:sldMkLst>
        <pc:spChg chg="mod">
          <ac:chgData name="Shannon Hagen" userId="46ea4fe1-9223-4299-b8da-3da92c4fcb44" providerId="ADAL" clId="{050FCD89-1C0B-4C38-AD60-6CE6FA7713B2}" dt="2021-02-07T20:23:44.631" v="2385" actId="207"/>
          <ac:spMkLst>
            <pc:docMk/>
            <pc:sldMk cId="2103421140" sldId="282"/>
            <ac:spMk id="2" creationId="{D7EBD08F-9BAF-4FA1-BF19-AB0E697993D3}"/>
          </ac:spMkLst>
        </pc:spChg>
        <pc:spChg chg="mod">
          <ac:chgData name="Shannon Hagen" userId="46ea4fe1-9223-4299-b8da-3da92c4fcb44" providerId="ADAL" clId="{050FCD89-1C0B-4C38-AD60-6CE6FA7713B2}" dt="2021-02-07T19:00:26.167" v="503" actId="20577"/>
          <ac:spMkLst>
            <pc:docMk/>
            <pc:sldMk cId="2103421140" sldId="282"/>
            <ac:spMk id="3" creationId="{8A8428B9-59F5-414A-96CE-9DC6D201D16A}"/>
          </ac:spMkLst>
        </pc:spChg>
        <pc:spChg chg="del">
          <ac:chgData name="Shannon Hagen" userId="46ea4fe1-9223-4299-b8da-3da92c4fcb44" providerId="ADAL" clId="{050FCD89-1C0B-4C38-AD60-6CE6FA7713B2}" dt="2021-02-07T18:58:48.023" v="489" actId="931"/>
          <ac:spMkLst>
            <pc:docMk/>
            <pc:sldMk cId="2103421140" sldId="282"/>
            <ac:spMk id="5" creationId="{AC9F62B2-ED90-4342-9F8C-23FE02AB8C80}"/>
          </ac:spMkLst>
        </pc:spChg>
        <pc:picChg chg="add mod modCrop">
          <ac:chgData name="Shannon Hagen" userId="46ea4fe1-9223-4299-b8da-3da92c4fcb44" providerId="ADAL" clId="{050FCD89-1C0B-4C38-AD60-6CE6FA7713B2}" dt="2021-02-07T19:00:05.369" v="498" actId="1076"/>
          <ac:picMkLst>
            <pc:docMk/>
            <pc:sldMk cId="2103421140" sldId="282"/>
            <ac:picMk id="7" creationId="{92FD791E-B0EC-42F4-81CD-26AF8B89260B}"/>
          </ac:picMkLst>
        </pc:picChg>
      </pc:sldChg>
      <pc:sldChg chg="addSp delSp modSp new mod">
        <pc:chgData name="Shannon Hagen" userId="46ea4fe1-9223-4299-b8da-3da92c4fcb44" providerId="ADAL" clId="{050FCD89-1C0B-4C38-AD60-6CE6FA7713B2}" dt="2021-02-07T20:23:52.490" v="2386" actId="207"/>
        <pc:sldMkLst>
          <pc:docMk/>
          <pc:sldMk cId="2657021960" sldId="283"/>
        </pc:sldMkLst>
        <pc:spChg chg="del">
          <ac:chgData name="Shannon Hagen" userId="46ea4fe1-9223-4299-b8da-3da92c4fcb44" providerId="ADAL" clId="{050FCD89-1C0B-4C38-AD60-6CE6FA7713B2}" dt="2021-02-07T19:26:29.395" v="1100" actId="931"/>
          <ac:spMkLst>
            <pc:docMk/>
            <pc:sldMk cId="2657021960" sldId="283"/>
            <ac:spMk id="2" creationId="{D8163179-7D7D-483C-8851-CB663C11EDB0}"/>
          </ac:spMkLst>
        </pc:spChg>
        <pc:spChg chg="mod">
          <ac:chgData name="Shannon Hagen" userId="46ea4fe1-9223-4299-b8da-3da92c4fcb44" providerId="ADAL" clId="{050FCD89-1C0B-4C38-AD60-6CE6FA7713B2}" dt="2021-02-07T20:23:52.490" v="2386" actId="207"/>
          <ac:spMkLst>
            <pc:docMk/>
            <pc:sldMk cId="2657021960" sldId="283"/>
            <ac:spMk id="3" creationId="{17F37A33-227E-4356-83D7-EBD3410CE769}"/>
          </ac:spMkLst>
        </pc:spChg>
        <pc:spChg chg="mod">
          <ac:chgData name="Shannon Hagen" userId="46ea4fe1-9223-4299-b8da-3da92c4fcb44" providerId="ADAL" clId="{050FCD89-1C0B-4C38-AD60-6CE6FA7713B2}" dt="2021-02-07T19:32:34.320" v="1128" actId="20577"/>
          <ac:spMkLst>
            <pc:docMk/>
            <pc:sldMk cId="2657021960" sldId="283"/>
            <ac:spMk id="4" creationId="{0C798DA3-E85D-44BF-8439-7D0CD056371B}"/>
          </ac:spMkLst>
        </pc:spChg>
        <pc:spChg chg="del">
          <ac:chgData name="Shannon Hagen" userId="46ea4fe1-9223-4299-b8da-3da92c4fcb44" providerId="ADAL" clId="{050FCD89-1C0B-4C38-AD60-6CE6FA7713B2}" dt="2021-02-07T19:26:08.231" v="1097" actId="931"/>
          <ac:spMkLst>
            <pc:docMk/>
            <pc:sldMk cId="2657021960" sldId="283"/>
            <ac:spMk id="6" creationId="{1A33B7A4-12C2-4B56-A787-6BAA3D1E3F53}"/>
          </ac:spMkLst>
        </pc:spChg>
        <pc:spChg chg="mod">
          <ac:chgData name="Shannon Hagen" userId="46ea4fe1-9223-4299-b8da-3da92c4fcb44" providerId="ADAL" clId="{050FCD89-1C0B-4C38-AD60-6CE6FA7713B2}" dt="2021-02-07T19:23:55.450" v="1056" actId="20577"/>
          <ac:spMkLst>
            <pc:docMk/>
            <pc:sldMk cId="2657021960" sldId="283"/>
            <ac:spMk id="7" creationId="{00B0C347-EDF9-408B-8EAF-206E241FB401}"/>
          </ac:spMkLst>
        </pc:spChg>
        <pc:spChg chg="mod">
          <ac:chgData name="Shannon Hagen" userId="46ea4fe1-9223-4299-b8da-3da92c4fcb44" providerId="ADAL" clId="{050FCD89-1C0B-4C38-AD60-6CE6FA7713B2}" dt="2021-02-07T19:17:07.600" v="584" actId="20577"/>
          <ac:spMkLst>
            <pc:docMk/>
            <pc:sldMk cId="2657021960" sldId="283"/>
            <ac:spMk id="8" creationId="{409F30DF-9A73-4076-BBED-9E89C7B51088}"/>
          </ac:spMkLst>
        </pc:spChg>
        <pc:spChg chg="mod">
          <ac:chgData name="Shannon Hagen" userId="46ea4fe1-9223-4299-b8da-3da92c4fcb44" providerId="ADAL" clId="{050FCD89-1C0B-4C38-AD60-6CE6FA7713B2}" dt="2021-02-07T19:17:18.844" v="600" actId="20577"/>
          <ac:spMkLst>
            <pc:docMk/>
            <pc:sldMk cId="2657021960" sldId="283"/>
            <ac:spMk id="9" creationId="{F015D9CF-30A2-4BF2-ACAE-D90AC337391A}"/>
          </ac:spMkLst>
        </pc:spChg>
        <pc:spChg chg="del">
          <ac:chgData name="Shannon Hagen" userId="46ea4fe1-9223-4299-b8da-3da92c4fcb44" providerId="ADAL" clId="{050FCD89-1C0B-4C38-AD60-6CE6FA7713B2}" dt="2021-02-07T19:25:54.596" v="1096" actId="931"/>
          <ac:spMkLst>
            <pc:docMk/>
            <pc:sldMk cId="2657021960" sldId="283"/>
            <ac:spMk id="10" creationId="{A497FE41-7B20-4F26-BEA3-7F7F05EAA823}"/>
          </ac:spMkLst>
        </pc:spChg>
        <pc:spChg chg="add mod">
          <ac:chgData name="Shannon Hagen" userId="46ea4fe1-9223-4299-b8da-3da92c4fcb44" providerId="ADAL" clId="{050FCD89-1C0B-4C38-AD60-6CE6FA7713B2}" dt="2021-02-07T19:40:40.161" v="1160" actId="122"/>
          <ac:spMkLst>
            <pc:docMk/>
            <pc:sldMk cId="2657021960" sldId="283"/>
            <ac:spMk id="11" creationId="{30760D53-4EE4-4FB2-A86B-7422D5A3B8FA}"/>
          </ac:spMkLst>
        </pc:spChg>
        <pc:spChg chg="add mod">
          <ac:chgData name="Shannon Hagen" userId="46ea4fe1-9223-4299-b8da-3da92c4fcb44" providerId="ADAL" clId="{050FCD89-1C0B-4C38-AD60-6CE6FA7713B2}" dt="2021-02-07T19:32:14.981" v="1127" actId="122"/>
          <ac:spMkLst>
            <pc:docMk/>
            <pc:sldMk cId="2657021960" sldId="283"/>
            <ac:spMk id="13" creationId="{62E3215B-3BA1-4302-963F-30FD3712E817}"/>
          </ac:spMkLst>
        </pc:spChg>
        <pc:spChg chg="add del mod">
          <ac:chgData name="Shannon Hagen" userId="46ea4fe1-9223-4299-b8da-3da92c4fcb44" providerId="ADAL" clId="{050FCD89-1C0B-4C38-AD60-6CE6FA7713B2}" dt="2021-02-07T19:30:32.516" v="1102" actId="931"/>
          <ac:spMkLst>
            <pc:docMk/>
            <pc:sldMk cId="2657021960" sldId="283"/>
            <ac:spMk id="21" creationId="{97245661-DB0C-422D-8985-679B668C74FA}"/>
          </ac:spMkLst>
        </pc:spChg>
        <pc:picChg chg="add mod">
          <ac:chgData name="Shannon Hagen" userId="46ea4fe1-9223-4299-b8da-3da92c4fcb44" providerId="ADAL" clId="{050FCD89-1C0B-4C38-AD60-6CE6FA7713B2}" dt="2021-02-07T19:25:54.596" v="1096" actId="931"/>
          <ac:picMkLst>
            <pc:docMk/>
            <pc:sldMk cId="2657021960" sldId="283"/>
            <ac:picMk id="15" creationId="{997464AA-5A19-4CEE-8292-F0232B9D0A0A}"/>
          </ac:picMkLst>
        </pc:picChg>
        <pc:picChg chg="add del mod">
          <ac:chgData name="Shannon Hagen" userId="46ea4fe1-9223-4299-b8da-3da92c4fcb44" providerId="ADAL" clId="{050FCD89-1C0B-4C38-AD60-6CE6FA7713B2}" dt="2021-02-07T19:30:28.567" v="1101" actId="478"/>
          <ac:picMkLst>
            <pc:docMk/>
            <pc:sldMk cId="2657021960" sldId="283"/>
            <ac:picMk id="17" creationId="{851629A0-0F1D-4818-8A66-F4E741704835}"/>
          </ac:picMkLst>
        </pc:picChg>
        <pc:picChg chg="add mod">
          <ac:chgData name="Shannon Hagen" userId="46ea4fe1-9223-4299-b8da-3da92c4fcb44" providerId="ADAL" clId="{050FCD89-1C0B-4C38-AD60-6CE6FA7713B2}" dt="2021-02-07T19:26:29.395" v="1100" actId="931"/>
          <ac:picMkLst>
            <pc:docMk/>
            <pc:sldMk cId="2657021960" sldId="283"/>
            <ac:picMk id="19" creationId="{D887B4EE-28A7-49AC-BD14-9676010E7C51}"/>
          </ac:picMkLst>
        </pc:picChg>
        <pc:picChg chg="add mod">
          <ac:chgData name="Shannon Hagen" userId="46ea4fe1-9223-4299-b8da-3da92c4fcb44" providerId="ADAL" clId="{050FCD89-1C0B-4C38-AD60-6CE6FA7713B2}" dt="2021-02-07T19:30:33.407" v="1104" actId="962"/>
          <ac:picMkLst>
            <pc:docMk/>
            <pc:sldMk cId="2657021960" sldId="283"/>
            <ac:picMk id="23" creationId="{DB04CF07-F24C-4C49-AC6B-A82C66888580}"/>
          </ac:picMkLst>
        </pc:picChg>
      </pc:sldChg>
      <pc:sldChg chg="add ord">
        <pc:chgData name="Shannon Hagen" userId="46ea4fe1-9223-4299-b8da-3da92c4fcb44" providerId="ADAL" clId="{050FCD89-1C0B-4C38-AD60-6CE6FA7713B2}" dt="2021-02-07T19:57:34.245" v="1843"/>
        <pc:sldMkLst>
          <pc:docMk/>
          <pc:sldMk cId="2750168980" sldId="284"/>
        </pc:sldMkLst>
      </pc:sldChg>
      <pc:sldChg chg="addSp delSp modSp new del mod">
        <pc:chgData name="Shannon Hagen" userId="46ea4fe1-9223-4299-b8da-3da92c4fcb44" providerId="ADAL" clId="{050FCD89-1C0B-4C38-AD60-6CE6FA7713B2}" dt="2021-02-07T20:23:17.746" v="2382" actId="47"/>
        <pc:sldMkLst>
          <pc:docMk/>
          <pc:sldMk cId="3273522205" sldId="285"/>
        </pc:sldMkLst>
        <pc:spChg chg="del mod">
          <ac:chgData name="Shannon Hagen" userId="46ea4fe1-9223-4299-b8da-3da92c4fcb44" providerId="ADAL" clId="{050FCD89-1C0B-4C38-AD60-6CE6FA7713B2}" dt="2021-02-07T20:20:21.089" v="2356" actId="478"/>
          <ac:spMkLst>
            <pc:docMk/>
            <pc:sldMk cId="3273522205" sldId="285"/>
            <ac:spMk id="2" creationId="{DEFE2875-9371-4BE6-8C30-6E563AD2AF64}"/>
          </ac:spMkLst>
        </pc:spChg>
        <pc:spChg chg="add del mod">
          <ac:chgData name="Shannon Hagen" userId="46ea4fe1-9223-4299-b8da-3da92c4fcb44" providerId="ADAL" clId="{050FCD89-1C0B-4C38-AD60-6CE6FA7713B2}" dt="2021-02-07T19:52:06.708" v="1789" actId="931"/>
          <ac:spMkLst>
            <pc:docMk/>
            <pc:sldMk cId="3273522205" sldId="285"/>
            <ac:spMk id="4" creationId="{EB9E95C7-9277-4A6E-9D63-AA0414EBEB97}"/>
          </ac:spMkLst>
        </pc:spChg>
        <pc:spChg chg="del mod">
          <ac:chgData name="Shannon Hagen" userId="46ea4fe1-9223-4299-b8da-3da92c4fcb44" providerId="ADAL" clId="{050FCD89-1C0B-4C38-AD60-6CE6FA7713B2}" dt="2021-02-07T20:20:18.895" v="2355" actId="478"/>
          <ac:spMkLst>
            <pc:docMk/>
            <pc:sldMk cId="3273522205" sldId="285"/>
            <ac:spMk id="5" creationId="{A130DAE6-7B75-4F56-921F-CF7FE8996CA1}"/>
          </ac:spMkLst>
        </pc:spChg>
        <pc:spChg chg="add mod">
          <ac:chgData name="Shannon Hagen" userId="46ea4fe1-9223-4299-b8da-3da92c4fcb44" providerId="ADAL" clId="{050FCD89-1C0B-4C38-AD60-6CE6FA7713B2}" dt="2021-02-07T19:47:46.554" v="1593" actId="20577"/>
          <ac:spMkLst>
            <pc:docMk/>
            <pc:sldMk cId="3273522205" sldId="285"/>
            <ac:spMk id="6" creationId="{312CED21-A305-47E9-9AB2-20E4DAFF6B50}"/>
          </ac:spMkLst>
        </pc:spChg>
        <pc:spChg chg="add del mod">
          <ac:chgData name="Shannon Hagen" userId="46ea4fe1-9223-4299-b8da-3da92c4fcb44" providerId="ADAL" clId="{050FCD89-1C0B-4C38-AD60-6CE6FA7713B2}" dt="2021-02-07T20:20:23.641" v="2357" actId="478"/>
          <ac:spMkLst>
            <pc:docMk/>
            <pc:sldMk cId="3273522205" sldId="285"/>
            <ac:spMk id="18" creationId="{9D847734-047E-4DF9-B27D-B95182641E14}"/>
          </ac:spMkLst>
        </pc:spChg>
        <pc:spChg chg="add del mod">
          <ac:chgData name="Shannon Hagen" userId="46ea4fe1-9223-4299-b8da-3da92c4fcb44" providerId="ADAL" clId="{050FCD89-1C0B-4C38-AD60-6CE6FA7713B2}" dt="2021-02-07T20:20:25.216" v="2358" actId="478"/>
          <ac:spMkLst>
            <pc:docMk/>
            <pc:sldMk cId="3273522205" sldId="285"/>
            <ac:spMk id="20" creationId="{3B7C77AA-33D7-4048-AA02-66400FF18BE9}"/>
          </ac:spMkLst>
        </pc:spChg>
        <pc:graphicFrameChg chg="add mod modGraphic">
          <ac:chgData name="Shannon Hagen" userId="46ea4fe1-9223-4299-b8da-3da92c4fcb44" providerId="ADAL" clId="{050FCD89-1C0B-4C38-AD60-6CE6FA7713B2}" dt="2021-02-07T19:57:04.617" v="1839" actId="207"/>
          <ac:graphicFrameMkLst>
            <pc:docMk/>
            <pc:sldMk cId="3273522205" sldId="285"/>
            <ac:graphicFrameMk id="7" creationId="{7975BABA-C9AD-4026-8F9E-498B6C7D5EB1}"/>
          </ac:graphicFrameMkLst>
        </pc:graphicFrameChg>
        <pc:picChg chg="add del mod">
          <ac:chgData name="Shannon Hagen" userId="46ea4fe1-9223-4299-b8da-3da92c4fcb44" providerId="ADAL" clId="{050FCD89-1C0B-4C38-AD60-6CE6FA7713B2}" dt="2021-02-07T19:50:32.731" v="1784" actId="931"/>
          <ac:picMkLst>
            <pc:docMk/>
            <pc:sldMk cId="3273522205" sldId="285"/>
            <ac:picMk id="11" creationId="{B4421D2F-4081-47BC-A0D6-9854EB68FA1C}"/>
          </ac:picMkLst>
        </pc:picChg>
        <pc:picChg chg="add del mod">
          <ac:chgData name="Shannon Hagen" userId="46ea4fe1-9223-4299-b8da-3da92c4fcb44" providerId="ADAL" clId="{050FCD89-1C0B-4C38-AD60-6CE6FA7713B2}" dt="2021-02-07T19:50:59.637" v="1786" actId="931"/>
          <ac:picMkLst>
            <pc:docMk/>
            <pc:sldMk cId="3273522205" sldId="285"/>
            <ac:picMk id="13" creationId="{2EB32E4D-70C9-4ADE-8964-F7868F5595E4}"/>
          </ac:picMkLst>
        </pc:picChg>
        <pc:picChg chg="add mod">
          <ac:chgData name="Shannon Hagen" userId="46ea4fe1-9223-4299-b8da-3da92c4fcb44" providerId="ADAL" clId="{050FCD89-1C0B-4C38-AD60-6CE6FA7713B2}" dt="2021-02-07T20:20:49.682" v="2360" actId="1076"/>
          <ac:picMkLst>
            <pc:docMk/>
            <pc:sldMk cId="3273522205" sldId="285"/>
            <ac:picMk id="15" creationId="{943EECFD-3DAB-42ED-8745-EEF06B464C44}"/>
          </ac:picMkLst>
        </pc:picChg>
        <pc:cxnChg chg="add del mod">
          <ac:chgData name="Shannon Hagen" userId="46ea4fe1-9223-4299-b8da-3da92c4fcb44" providerId="ADAL" clId="{050FCD89-1C0B-4C38-AD60-6CE6FA7713B2}" dt="2021-02-07T20:20:26.769" v="2359" actId="478"/>
          <ac:cxnSpMkLst>
            <pc:docMk/>
            <pc:sldMk cId="3273522205" sldId="285"/>
            <ac:cxnSpMk id="9" creationId="{70CA55CE-5D26-4ECA-A552-4A178D454554}"/>
          </ac:cxnSpMkLst>
        </pc:cxnChg>
      </pc:sldChg>
      <pc:sldChg chg="delSp modSp add mod">
        <pc:chgData name="Shannon Hagen" userId="46ea4fe1-9223-4299-b8da-3da92c4fcb44" providerId="ADAL" clId="{050FCD89-1C0B-4C38-AD60-6CE6FA7713B2}" dt="2021-02-07T20:23:38.029" v="2384" actId="207"/>
        <pc:sldMkLst>
          <pc:docMk/>
          <pc:sldMk cId="4265032845" sldId="286"/>
        </pc:sldMkLst>
        <pc:spChg chg="mod">
          <ac:chgData name="Shannon Hagen" userId="46ea4fe1-9223-4299-b8da-3da92c4fcb44" providerId="ADAL" clId="{050FCD89-1C0B-4C38-AD60-6CE6FA7713B2}" dt="2021-02-07T20:23:38.029" v="2384" actId="207"/>
          <ac:spMkLst>
            <pc:docMk/>
            <pc:sldMk cId="4265032845" sldId="286"/>
            <ac:spMk id="5" creationId="{A130DAE6-7B75-4F56-921F-CF7FE8996CA1}"/>
          </ac:spMkLst>
        </pc:spChg>
        <pc:spChg chg="del">
          <ac:chgData name="Shannon Hagen" userId="46ea4fe1-9223-4299-b8da-3da92c4fcb44" providerId="ADAL" clId="{050FCD89-1C0B-4C38-AD60-6CE6FA7713B2}" dt="2021-02-07T20:23:31.067" v="2383" actId="478"/>
          <ac:spMkLst>
            <pc:docMk/>
            <pc:sldMk cId="4265032845" sldId="286"/>
            <ac:spMk id="6" creationId="{312CED21-A305-47E9-9AB2-20E4DAFF6B50}"/>
          </ac:spMkLst>
        </pc:spChg>
      </pc:sldChg>
      <pc:sldChg chg="addSp delSp modSp new mod">
        <pc:chgData name="Shannon Hagen" userId="46ea4fe1-9223-4299-b8da-3da92c4fcb44" providerId="ADAL" clId="{050FCD89-1C0B-4C38-AD60-6CE6FA7713B2}" dt="2021-02-07T20:23:10.343" v="2381" actId="18131"/>
        <pc:sldMkLst>
          <pc:docMk/>
          <pc:sldMk cId="228395022" sldId="287"/>
        </pc:sldMkLst>
        <pc:spChg chg="mod">
          <ac:chgData name="Shannon Hagen" userId="46ea4fe1-9223-4299-b8da-3da92c4fcb44" providerId="ADAL" clId="{050FCD89-1C0B-4C38-AD60-6CE6FA7713B2}" dt="2021-02-07T20:21:31.996" v="2363" actId="20577"/>
          <ac:spMkLst>
            <pc:docMk/>
            <pc:sldMk cId="228395022" sldId="287"/>
            <ac:spMk id="2" creationId="{31848F01-4DD3-4A7F-BCD8-3DBA44459EC4}"/>
          </ac:spMkLst>
        </pc:spChg>
        <pc:spChg chg="del">
          <ac:chgData name="Shannon Hagen" userId="46ea4fe1-9223-4299-b8da-3da92c4fcb44" providerId="ADAL" clId="{050FCD89-1C0B-4C38-AD60-6CE6FA7713B2}" dt="2021-02-07T20:21:43.462" v="2364"/>
          <ac:spMkLst>
            <pc:docMk/>
            <pc:sldMk cId="228395022" sldId="287"/>
            <ac:spMk id="3" creationId="{6616CC3A-0999-46DF-A03D-E1A8498AEDFC}"/>
          </ac:spMkLst>
        </pc:spChg>
        <pc:graphicFrameChg chg="add mod">
          <ac:chgData name="Shannon Hagen" userId="46ea4fe1-9223-4299-b8da-3da92c4fcb44" providerId="ADAL" clId="{050FCD89-1C0B-4C38-AD60-6CE6FA7713B2}" dt="2021-02-07T20:23:10.343" v="2381" actId="18131"/>
          <ac:graphicFrameMkLst>
            <pc:docMk/>
            <pc:sldMk cId="228395022" sldId="287"/>
            <ac:graphicFrameMk id="4" creationId="{E4EC828B-BCCE-4642-A00C-3D758C740B5C}"/>
          </ac:graphicFrameMkLst>
        </pc:graphicFrameChg>
      </pc:sldChg>
    </pc:docChg>
  </pc:docChgLst>
  <pc:docChgLst>
    <pc:chgData name="Shannon Hagen" userId="46ea4fe1-9223-4299-b8da-3da92c4fcb44" providerId="ADAL" clId="{14640E74-EC34-4E4E-824F-D931A188C539}"/>
    <pc:docChg chg="modSld">
      <pc:chgData name="Shannon Hagen" userId="46ea4fe1-9223-4299-b8da-3da92c4fcb44" providerId="ADAL" clId="{14640E74-EC34-4E4E-824F-D931A188C539}" dt="2021-12-20T23:04:12.828" v="28" actId="20577"/>
      <pc:docMkLst>
        <pc:docMk/>
      </pc:docMkLst>
      <pc:sldChg chg="modSp">
        <pc:chgData name="Shannon Hagen" userId="46ea4fe1-9223-4299-b8da-3da92c4fcb44" providerId="ADAL" clId="{14640E74-EC34-4E4E-824F-D931A188C539}" dt="2021-12-20T23:04:12.828" v="28" actId="20577"/>
        <pc:sldMkLst>
          <pc:docMk/>
          <pc:sldMk cId="2550385991" sldId="262"/>
        </pc:sldMkLst>
        <pc:graphicFrameChg chg="mod">
          <ac:chgData name="Shannon Hagen" userId="46ea4fe1-9223-4299-b8da-3da92c4fcb44" providerId="ADAL" clId="{14640E74-EC34-4E4E-824F-D931A188C539}" dt="2021-12-20T23:04:12.828" v="28" actId="20577"/>
          <ac:graphicFrameMkLst>
            <pc:docMk/>
            <pc:sldMk cId="2550385991" sldId="262"/>
            <ac:graphicFrameMk id="5" creationId="{934285AC-0FA4-4570-9A20-3CA0CC9B4969}"/>
          </ac:graphicFrameMkLst>
        </pc:graphicFrameChg>
      </pc:sldChg>
      <pc:sldChg chg="modSp">
        <pc:chgData name="Shannon Hagen" userId="46ea4fe1-9223-4299-b8da-3da92c4fcb44" providerId="ADAL" clId="{14640E74-EC34-4E4E-824F-D931A188C539}" dt="2021-12-20T23:02:16.847" v="1"/>
        <pc:sldMkLst>
          <pc:docMk/>
          <pc:sldMk cId="3378678482" sldId="292"/>
        </pc:sldMkLst>
        <pc:picChg chg="mod">
          <ac:chgData name="Shannon Hagen" userId="46ea4fe1-9223-4299-b8da-3da92c4fcb44" providerId="ADAL" clId="{14640E74-EC34-4E4E-824F-D931A188C539}" dt="2021-12-20T23:01:59.511" v="0"/>
          <ac:picMkLst>
            <pc:docMk/>
            <pc:sldMk cId="3378678482" sldId="292"/>
            <ac:picMk id="9" creationId="{16621746-2137-4341-B56B-098F2FD5A79E}"/>
          </ac:picMkLst>
        </pc:picChg>
        <pc:picChg chg="mod">
          <ac:chgData name="Shannon Hagen" userId="46ea4fe1-9223-4299-b8da-3da92c4fcb44" providerId="ADAL" clId="{14640E74-EC34-4E4E-824F-D931A188C539}" dt="2021-12-20T23:02:16.847" v="1"/>
          <ac:picMkLst>
            <pc:docMk/>
            <pc:sldMk cId="3378678482" sldId="292"/>
            <ac:picMk id="11" creationId="{8B86C095-220B-4E2E-A580-0E4FC3BCB867}"/>
          </ac:picMkLst>
        </pc:picChg>
      </pc:sldChg>
    </pc:docChg>
  </pc:docChgLst>
  <pc:docChgLst>
    <pc:chgData name="Shannon Hagen" userId="46ea4fe1-9223-4299-b8da-3da92c4fcb44" providerId="ADAL" clId="{40E0CE0B-337F-4212-BDE3-37EBD4717034}"/>
    <pc:docChg chg="custSel modSld sldOrd">
      <pc:chgData name="Shannon Hagen" userId="46ea4fe1-9223-4299-b8da-3da92c4fcb44" providerId="ADAL" clId="{40E0CE0B-337F-4212-BDE3-37EBD4717034}" dt="2021-02-12T17:31:48.080" v="54"/>
      <pc:docMkLst>
        <pc:docMk/>
      </pc:docMkLst>
      <pc:sldChg chg="ord">
        <pc:chgData name="Shannon Hagen" userId="46ea4fe1-9223-4299-b8da-3da92c4fcb44" providerId="ADAL" clId="{40E0CE0B-337F-4212-BDE3-37EBD4717034}" dt="2021-02-12T17:20:03.583" v="1"/>
        <pc:sldMkLst>
          <pc:docMk/>
          <pc:sldMk cId="4074736398" sldId="257"/>
        </pc:sldMkLst>
      </pc:sldChg>
      <pc:sldChg chg="modSp mod">
        <pc:chgData name="Shannon Hagen" userId="46ea4fe1-9223-4299-b8da-3da92c4fcb44" providerId="ADAL" clId="{40E0CE0B-337F-4212-BDE3-37EBD4717034}" dt="2021-02-12T17:20:43.868" v="11" actId="2711"/>
        <pc:sldMkLst>
          <pc:docMk/>
          <pc:sldMk cId="460269255" sldId="270"/>
        </pc:sldMkLst>
        <pc:spChg chg="mod">
          <ac:chgData name="Shannon Hagen" userId="46ea4fe1-9223-4299-b8da-3da92c4fcb44" providerId="ADAL" clId="{40E0CE0B-337F-4212-BDE3-37EBD4717034}" dt="2021-02-12T17:20:34.174" v="9" actId="207"/>
          <ac:spMkLst>
            <pc:docMk/>
            <pc:sldMk cId="460269255" sldId="270"/>
            <ac:spMk id="3" creationId="{09548D1D-2547-44FC-BACD-2BCD769E2662}"/>
          </ac:spMkLst>
        </pc:spChg>
        <pc:spChg chg="mod">
          <ac:chgData name="Shannon Hagen" userId="46ea4fe1-9223-4299-b8da-3da92c4fcb44" providerId="ADAL" clId="{40E0CE0B-337F-4212-BDE3-37EBD4717034}" dt="2021-02-12T17:20:43.868" v="11" actId="2711"/>
          <ac:spMkLst>
            <pc:docMk/>
            <pc:sldMk cId="460269255" sldId="270"/>
            <ac:spMk id="29" creationId="{273AF854-778D-4860-AF1C-404CE77D4D34}"/>
          </ac:spMkLst>
        </pc:spChg>
      </pc:sldChg>
      <pc:sldChg chg="modSp mod">
        <pc:chgData name="Shannon Hagen" userId="46ea4fe1-9223-4299-b8da-3da92c4fcb44" providerId="ADAL" clId="{40E0CE0B-337F-4212-BDE3-37EBD4717034}" dt="2021-02-12T17:31:48.080" v="54"/>
        <pc:sldMkLst>
          <pc:docMk/>
          <pc:sldMk cId="2750168980" sldId="284"/>
        </pc:sldMkLst>
        <pc:spChg chg="mod">
          <ac:chgData name="Shannon Hagen" userId="46ea4fe1-9223-4299-b8da-3da92c4fcb44" providerId="ADAL" clId="{40E0CE0B-337F-4212-BDE3-37EBD4717034}" dt="2021-02-12T17:24:36.974" v="53" actId="14100"/>
          <ac:spMkLst>
            <pc:docMk/>
            <pc:sldMk cId="2750168980" sldId="284"/>
            <ac:spMk id="13" creationId="{CADC33AA-E60D-4164-AEAD-26B0AD3353C2}"/>
          </ac:spMkLst>
        </pc:spChg>
        <pc:picChg chg="mod">
          <ac:chgData name="Shannon Hagen" userId="46ea4fe1-9223-4299-b8da-3da92c4fcb44" providerId="ADAL" clId="{40E0CE0B-337F-4212-BDE3-37EBD4717034}" dt="2021-02-12T17:31:48.080" v="54"/>
          <ac:picMkLst>
            <pc:docMk/>
            <pc:sldMk cId="2750168980" sldId="284"/>
            <ac:picMk id="9" creationId="{16621746-2137-4341-B56B-098F2FD5A79E}"/>
          </ac:picMkLst>
        </pc:picChg>
      </pc:sldChg>
      <pc:sldChg chg="addSp delSp modSp mod">
        <pc:chgData name="Shannon Hagen" userId="46ea4fe1-9223-4299-b8da-3da92c4fcb44" providerId="ADAL" clId="{40E0CE0B-337F-4212-BDE3-37EBD4717034}" dt="2021-02-12T17:24:17.704" v="52"/>
        <pc:sldMkLst>
          <pc:docMk/>
          <pc:sldMk cId="4265032845" sldId="286"/>
        </pc:sldMkLst>
        <pc:spChg chg="del mod">
          <ac:chgData name="Shannon Hagen" userId="46ea4fe1-9223-4299-b8da-3da92c4fcb44" providerId="ADAL" clId="{40E0CE0B-337F-4212-BDE3-37EBD4717034}" dt="2021-02-12T17:22:06.133" v="18" actId="478"/>
          <ac:spMkLst>
            <pc:docMk/>
            <pc:sldMk cId="4265032845" sldId="286"/>
            <ac:spMk id="3" creationId="{11C03946-4CC1-4995-8A77-B827B1384C39}"/>
          </ac:spMkLst>
        </pc:spChg>
        <pc:spChg chg="add mod">
          <ac:chgData name="Shannon Hagen" userId="46ea4fe1-9223-4299-b8da-3da92c4fcb44" providerId="ADAL" clId="{40E0CE0B-337F-4212-BDE3-37EBD4717034}" dt="2021-02-12T17:22:41.830" v="50" actId="1076"/>
          <ac:spMkLst>
            <pc:docMk/>
            <pc:sldMk cId="4265032845" sldId="286"/>
            <ac:spMk id="8" creationId="{4753510B-FDBE-46B4-BBF8-F477FCEE20DD}"/>
          </ac:spMkLst>
        </pc:spChg>
        <pc:picChg chg="add mod">
          <ac:chgData name="Shannon Hagen" userId="46ea4fe1-9223-4299-b8da-3da92c4fcb44" providerId="ADAL" clId="{40E0CE0B-337F-4212-BDE3-37EBD4717034}" dt="2021-02-12T17:24:17.704" v="52"/>
          <ac:picMkLst>
            <pc:docMk/>
            <pc:sldMk cId="4265032845" sldId="286"/>
            <ac:picMk id="6" creationId="{DE1CF1C6-9072-42CE-B47E-CDA306F1D13D}"/>
          </ac:picMkLst>
        </pc:picChg>
      </pc:sldChg>
      <pc:sldChg chg="modSp mod">
        <pc:chgData name="Shannon Hagen" userId="46ea4fe1-9223-4299-b8da-3da92c4fcb44" providerId="ADAL" clId="{40E0CE0B-337F-4212-BDE3-37EBD4717034}" dt="2021-02-12T17:21:48.089" v="16" actId="20577"/>
        <pc:sldMkLst>
          <pc:docMk/>
          <pc:sldMk cId="4029485823" sldId="288"/>
        </pc:sldMkLst>
        <pc:spChg chg="mod">
          <ac:chgData name="Shannon Hagen" userId="46ea4fe1-9223-4299-b8da-3da92c4fcb44" providerId="ADAL" clId="{40E0CE0B-337F-4212-BDE3-37EBD4717034}" dt="2021-02-12T17:21:48.089" v="16" actId="20577"/>
          <ac:spMkLst>
            <pc:docMk/>
            <pc:sldMk cId="4029485823" sldId="288"/>
            <ac:spMk id="2" creationId="{6C64C2A7-EC84-4D8C-9CA2-F6AE46F51FB6}"/>
          </ac:spMkLst>
        </pc:spChg>
      </pc:sldChg>
    </pc:docChg>
  </pc:docChgLst>
  <pc:docChgLst>
    <pc:chgData name="Shannon Hagen" userId="46ea4fe1-9223-4299-b8da-3da92c4fcb44" providerId="ADAL" clId="{924299FB-5016-4717-8DA2-F5E04E56930E}"/>
    <pc:docChg chg="modSld sldOrd">
      <pc:chgData name="Shannon Hagen" userId="46ea4fe1-9223-4299-b8da-3da92c4fcb44" providerId="ADAL" clId="{924299FB-5016-4717-8DA2-F5E04E56930E}" dt="2021-12-11T19:50:20.029" v="1"/>
      <pc:docMkLst>
        <pc:docMk/>
      </pc:docMkLst>
      <pc:sldChg chg="ord">
        <pc:chgData name="Shannon Hagen" userId="46ea4fe1-9223-4299-b8da-3da92c4fcb44" providerId="ADAL" clId="{924299FB-5016-4717-8DA2-F5E04E56930E}" dt="2021-12-11T19:50:20.029" v="1"/>
        <pc:sldMkLst>
          <pc:docMk/>
          <pc:sldMk cId="4074736398" sldId="257"/>
        </pc:sldMkLst>
      </pc:sldChg>
    </pc:docChg>
  </pc:docChgLst>
  <pc:docChgLst>
    <pc:chgData name="Shannon Hagen" userId="46ea4fe1-9223-4299-b8da-3da92c4fcb44" providerId="ADAL" clId="{8EFEACC8-DC7A-4E6F-B976-E694AF57B83E}"/>
    <pc:docChg chg="custSel modSld">
      <pc:chgData name="Shannon Hagen" userId="46ea4fe1-9223-4299-b8da-3da92c4fcb44" providerId="ADAL" clId="{8EFEACC8-DC7A-4E6F-B976-E694AF57B83E}" dt="2021-05-09T14:52:54.926" v="137" actId="33524"/>
      <pc:docMkLst>
        <pc:docMk/>
      </pc:docMkLst>
      <pc:sldChg chg="modSp">
        <pc:chgData name="Shannon Hagen" userId="46ea4fe1-9223-4299-b8da-3da92c4fcb44" providerId="ADAL" clId="{8EFEACC8-DC7A-4E6F-B976-E694AF57B83E}" dt="2021-05-09T14:50:49.555" v="134" actId="20577"/>
        <pc:sldMkLst>
          <pc:docMk/>
          <pc:sldMk cId="2550385991" sldId="262"/>
        </pc:sldMkLst>
        <pc:graphicFrameChg chg="mod">
          <ac:chgData name="Shannon Hagen" userId="46ea4fe1-9223-4299-b8da-3da92c4fcb44" providerId="ADAL" clId="{8EFEACC8-DC7A-4E6F-B976-E694AF57B83E}" dt="2021-05-09T14:50:49.555" v="134"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8EFEACC8-DC7A-4E6F-B976-E694AF57B83E}" dt="2021-05-09T14:46:34.870" v="1"/>
        <pc:sldMkLst>
          <pc:docMk/>
          <pc:sldMk cId="3187533055" sldId="267"/>
        </pc:sldMkLst>
        <pc:picChg chg="mod">
          <ac:chgData name="Shannon Hagen" userId="46ea4fe1-9223-4299-b8da-3da92c4fcb44" providerId="ADAL" clId="{8EFEACC8-DC7A-4E6F-B976-E694AF57B83E}" dt="2021-05-09T14:46:34.870" v="1"/>
          <ac:picMkLst>
            <pc:docMk/>
            <pc:sldMk cId="3187533055" sldId="267"/>
            <ac:picMk id="11" creationId="{9D82A855-CCB0-4075-B5EE-5CC6FD176DB4}"/>
          </ac:picMkLst>
        </pc:picChg>
      </pc:sldChg>
      <pc:sldChg chg="modSp mod">
        <pc:chgData name="Shannon Hagen" userId="46ea4fe1-9223-4299-b8da-3da92c4fcb44" providerId="ADAL" clId="{8EFEACC8-DC7A-4E6F-B976-E694AF57B83E}" dt="2021-05-09T14:52:54.926" v="137" actId="33524"/>
        <pc:sldMkLst>
          <pc:docMk/>
          <pc:sldMk cId="460269255" sldId="270"/>
        </pc:sldMkLst>
        <pc:spChg chg="mod">
          <ac:chgData name="Shannon Hagen" userId="46ea4fe1-9223-4299-b8da-3da92c4fcb44" providerId="ADAL" clId="{8EFEACC8-DC7A-4E6F-B976-E694AF57B83E}" dt="2021-05-09T14:52:54.926" v="137" actId="33524"/>
          <ac:spMkLst>
            <pc:docMk/>
            <pc:sldMk cId="460269255" sldId="270"/>
            <ac:spMk id="3" creationId="{09548D1D-2547-44FC-BACD-2BCD769E2662}"/>
          </ac:spMkLst>
        </pc:spChg>
      </pc:sldChg>
      <pc:sldChg chg="delSp mod">
        <pc:chgData name="Shannon Hagen" userId="46ea4fe1-9223-4299-b8da-3da92c4fcb44" providerId="ADAL" clId="{8EFEACC8-DC7A-4E6F-B976-E694AF57B83E}" dt="2021-05-09T14:52:37.132" v="136" actId="478"/>
        <pc:sldMkLst>
          <pc:docMk/>
          <pc:sldMk cId="3989209483" sldId="289"/>
        </pc:sldMkLst>
        <pc:spChg chg="del">
          <ac:chgData name="Shannon Hagen" userId="46ea4fe1-9223-4299-b8da-3da92c4fcb44" providerId="ADAL" clId="{8EFEACC8-DC7A-4E6F-B976-E694AF57B83E}" dt="2021-05-09T14:52:35.829" v="135" actId="478"/>
          <ac:spMkLst>
            <pc:docMk/>
            <pc:sldMk cId="3989209483" sldId="289"/>
            <ac:spMk id="13" creationId="{CBDD3713-A0AF-438A-B1DB-D6A61F550FBA}"/>
          </ac:spMkLst>
        </pc:spChg>
        <pc:picChg chg="del">
          <ac:chgData name="Shannon Hagen" userId="46ea4fe1-9223-4299-b8da-3da92c4fcb44" providerId="ADAL" clId="{8EFEACC8-DC7A-4E6F-B976-E694AF57B83E}" dt="2021-05-09T14:52:37.132" v="136" actId="478"/>
          <ac:picMkLst>
            <pc:docMk/>
            <pc:sldMk cId="3989209483" sldId="289"/>
            <ac:picMk id="12" creationId="{F6AECE50-7F19-4C95-887C-0E48F449E254}"/>
          </ac:picMkLst>
        </pc:picChg>
      </pc:sldChg>
      <pc:sldChg chg="modSp mod">
        <pc:chgData name="Shannon Hagen" userId="46ea4fe1-9223-4299-b8da-3da92c4fcb44" providerId="ADAL" clId="{8EFEACC8-DC7A-4E6F-B976-E694AF57B83E}" dt="2021-05-09T14:48:35.995" v="3" actId="3626"/>
        <pc:sldMkLst>
          <pc:docMk/>
          <pc:sldMk cId="3378678482" sldId="292"/>
        </pc:sldMkLst>
        <pc:spChg chg="mod">
          <ac:chgData name="Shannon Hagen" userId="46ea4fe1-9223-4299-b8da-3da92c4fcb44" providerId="ADAL" clId="{8EFEACC8-DC7A-4E6F-B976-E694AF57B83E}" dt="2021-05-09T14:48:10.855" v="2" actId="3626"/>
          <ac:spMkLst>
            <pc:docMk/>
            <pc:sldMk cId="3378678482" sldId="292"/>
            <ac:spMk id="12" creationId="{720744CE-87A9-4A7F-B188-054B0786798E}"/>
          </ac:spMkLst>
        </pc:spChg>
        <pc:spChg chg="mod">
          <ac:chgData name="Shannon Hagen" userId="46ea4fe1-9223-4299-b8da-3da92c4fcb44" providerId="ADAL" clId="{8EFEACC8-DC7A-4E6F-B976-E694AF57B83E}" dt="2021-05-09T14:48:35.995" v="3" actId="3626"/>
          <ac:spMkLst>
            <pc:docMk/>
            <pc:sldMk cId="3378678482" sldId="292"/>
            <ac:spMk id="13" creationId="{CADC33AA-E60D-4164-AEAD-26B0AD3353C2}"/>
          </ac:spMkLst>
        </pc:spChg>
      </pc:sldChg>
    </pc:docChg>
  </pc:docChgLst>
  <pc:docChgLst>
    <pc:chgData name="Shannon Hagen" userId="46ea4fe1-9223-4299-b8da-3da92c4fcb44" providerId="ADAL" clId="{98AEDED4-E669-48FE-B137-85E0C665C5C0}"/>
    <pc:docChg chg="addSld modSld sldOrd">
      <pc:chgData name="Shannon Hagen" userId="46ea4fe1-9223-4299-b8da-3da92c4fcb44" providerId="ADAL" clId="{98AEDED4-E669-48FE-B137-85E0C665C5C0}" dt="2021-02-09T15:36:23.022" v="23" actId="20577"/>
      <pc:docMkLst>
        <pc:docMk/>
      </pc:docMkLst>
      <pc:sldChg chg="modSp add mod ord">
        <pc:chgData name="Shannon Hagen" userId="46ea4fe1-9223-4299-b8da-3da92c4fcb44" providerId="ADAL" clId="{98AEDED4-E669-48FE-B137-85E0C665C5C0}" dt="2021-02-09T15:36:23.022" v="23" actId="20577"/>
        <pc:sldMkLst>
          <pc:docMk/>
          <pc:sldMk cId="4029485823" sldId="288"/>
        </pc:sldMkLst>
        <pc:spChg chg="mod">
          <ac:chgData name="Shannon Hagen" userId="46ea4fe1-9223-4299-b8da-3da92c4fcb44" providerId="ADAL" clId="{98AEDED4-E669-48FE-B137-85E0C665C5C0}" dt="2021-02-09T15:36:23.022" v="23" actId="20577"/>
          <ac:spMkLst>
            <pc:docMk/>
            <pc:sldMk cId="4029485823" sldId="288"/>
            <ac:spMk id="5" creationId="{0E399276-5760-46D8-90A4-1BDCE9696CE8}"/>
          </ac:spMkLst>
        </pc:spChg>
        <pc:picChg chg="mod">
          <ac:chgData name="Shannon Hagen" userId="46ea4fe1-9223-4299-b8da-3da92c4fcb44" providerId="ADAL" clId="{98AEDED4-E669-48FE-B137-85E0C665C5C0}" dt="2021-02-09T15:35:59.461" v="4"/>
          <ac:picMkLst>
            <pc:docMk/>
            <pc:sldMk cId="4029485823" sldId="288"/>
            <ac:picMk id="11" creationId="{9D82A855-CCB0-4075-B5EE-5CC6FD176DB4}"/>
          </ac:picMkLst>
        </pc:picChg>
      </pc:sldChg>
    </pc:docChg>
  </pc:docChgLst>
  <pc:docChgLst>
    <pc:chgData name="Shannon Hagen" userId="46ea4fe1-9223-4299-b8da-3da92c4fcb44" providerId="ADAL" clId="{7E279CB8-14E0-406E-9F40-D7BC7E2D965B}"/>
    <pc:docChg chg="custSel addSld delSld modSld">
      <pc:chgData name="Shannon Hagen" userId="46ea4fe1-9223-4299-b8da-3da92c4fcb44" providerId="ADAL" clId="{7E279CB8-14E0-406E-9F40-D7BC7E2D965B}" dt="2022-01-16T19:36:59.719" v="773" actId="20577"/>
      <pc:docMkLst>
        <pc:docMk/>
      </pc:docMkLst>
      <pc:sldChg chg="modSp mod">
        <pc:chgData name="Shannon Hagen" userId="46ea4fe1-9223-4299-b8da-3da92c4fcb44" providerId="ADAL" clId="{7E279CB8-14E0-406E-9F40-D7BC7E2D965B}" dt="2022-01-16T19:36:59.719" v="773" actId="20577"/>
        <pc:sldMkLst>
          <pc:docMk/>
          <pc:sldMk cId="2550385991" sldId="262"/>
        </pc:sldMkLst>
        <pc:spChg chg="mod">
          <ac:chgData name="Shannon Hagen" userId="46ea4fe1-9223-4299-b8da-3da92c4fcb44" providerId="ADAL" clId="{7E279CB8-14E0-406E-9F40-D7BC7E2D965B}" dt="2022-01-16T19:36:59.719" v="773" actId="20577"/>
          <ac:spMkLst>
            <pc:docMk/>
            <pc:sldMk cId="2550385991" sldId="262"/>
            <ac:spMk id="2" creationId="{EA02F604-7318-4FC6-A2C5-6C58C7114D6F}"/>
          </ac:spMkLst>
        </pc:spChg>
        <pc:graphicFrameChg chg="mod">
          <ac:chgData name="Shannon Hagen" userId="46ea4fe1-9223-4299-b8da-3da92c4fcb44" providerId="ADAL" clId="{7E279CB8-14E0-406E-9F40-D7BC7E2D965B}" dt="2022-01-16T19:35:12.629" v="755"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7E279CB8-14E0-406E-9F40-D7BC7E2D965B}" dt="2022-01-16T19:01:08.094" v="149" actId="20577"/>
        <pc:sldMkLst>
          <pc:docMk/>
          <pc:sldMk cId="2103421140" sldId="282"/>
        </pc:sldMkLst>
        <pc:spChg chg="mod">
          <ac:chgData name="Shannon Hagen" userId="46ea4fe1-9223-4299-b8da-3da92c4fcb44" providerId="ADAL" clId="{7E279CB8-14E0-406E-9F40-D7BC7E2D965B}" dt="2022-01-16T19:01:08.094" v="149" actId="20577"/>
          <ac:spMkLst>
            <pc:docMk/>
            <pc:sldMk cId="2103421140" sldId="282"/>
            <ac:spMk id="5" creationId="{8E6FDDD1-973F-4A24-B8BA-550595B2CEEB}"/>
          </ac:spMkLst>
        </pc:spChg>
      </pc:sldChg>
      <pc:sldChg chg="delSp modSp mod">
        <pc:chgData name="Shannon Hagen" userId="46ea4fe1-9223-4299-b8da-3da92c4fcb44" providerId="ADAL" clId="{7E279CB8-14E0-406E-9F40-D7BC7E2D965B}" dt="2022-01-16T19:24:05.110" v="317" actId="20577"/>
        <pc:sldMkLst>
          <pc:docMk/>
          <pc:sldMk cId="4265032845" sldId="286"/>
        </pc:sldMkLst>
        <pc:spChg chg="mod">
          <ac:chgData name="Shannon Hagen" userId="46ea4fe1-9223-4299-b8da-3da92c4fcb44" providerId="ADAL" clId="{7E279CB8-14E0-406E-9F40-D7BC7E2D965B}" dt="2022-01-16T19:24:05.110" v="317" actId="20577"/>
          <ac:spMkLst>
            <pc:docMk/>
            <pc:sldMk cId="4265032845" sldId="286"/>
            <ac:spMk id="2" creationId="{DEFE2875-9371-4BE6-8C30-6E563AD2AF64}"/>
          </ac:spMkLst>
        </pc:spChg>
        <pc:spChg chg="del">
          <ac:chgData name="Shannon Hagen" userId="46ea4fe1-9223-4299-b8da-3da92c4fcb44" providerId="ADAL" clId="{7E279CB8-14E0-406E-9F40-D7BC7E2D965B}" dt="2022-01-16T19:18:20.794" v="158" actId="478"/>
          <ac:spMkLst>
            <pc:docMk/>
            <pc:sldMk cId="4265032845" sldId="286"/>
            <ac:spMk id="10" creationId="{2CA7E755-2F12-46E6-B1F8-6ED01657143A}"/>
          </ac:spMkLst>
        </pc:spChg>
      </pc:sldChg>
      <pc:sldChg chg="modSp mod">
        <pc:chgData name="Shannon Hagen" userId="46ea4fe1-9223-4299-b8da-3da92c4fcb44" providerId="ADAL" clId="{7E279CB8-14E0-406E-9F40-D7BC7E2D965B}" dt="2022-01-16T18:59:35.861" v="13" actId="20577"/>
        <pc:sldMkLst>
          <pc:docMk/>
          <pc:sldMk cId="3989209483" sldId="289"/>
        </pc:sldMkLst>
        <pc:spChg chg="mod">
          <ac:chgData name="Shannon Hagen" userId="46ea4fe1-9223-4299-b8da-3da92c4fcb44" providerId="ADAL" clId="{7E279CB8-14E0-406E-9F40-D7BC7E2D965B}" dt="2022-01-16T18:59:35.861" v="13" actId="20577"/>
          <ac:spMkLst>
            <pc:docMk/>
            <pc:sldMk cId="3989209483" sldId="289"/>
            <ac:spMk id="4" creationId="{1507F893-B13D-4133-8161-50170BFCC4F3}"/>
          </ac:spMkLst>
        </pc:spChg>
      </pc:sldChg>
      <pc:sldChg chg="addSp delSp modSp mod">
        <pc:chgData name="Shannon Hagen" userId="46ea4fe1-9223-4299-b8da-3da92c4fcb44" providerId="ADAL" clId="{7E279CB8-14E0-406E-9F40-D7BC7E2D965B}" dt="2022-01-16T19:35:05.119" v="754" actId="1076"/>
        <pc:sldMkLst>
          <pc:docMk/>
          <pc:sldMk cId="3378678482" sldId="292"/>
        </pc:sldMkLst>
        <pc:spChg chg="mod">
          <ac:chgData name="Shannon Hagen" userId="46ea4fe1-9223-4299-b8da-3da92c4fcb44" providerId="ADAL" clId="{7E279CB8-14E0-406E-9F40-D7BC7E2D965B}" dt="2022-01-16T19:31:47.110" v="431" actId="1076"/>
          <ac:spMkLst>
            <pc:docMk/>
            <pc:sldMk cId="3378678482" sldId="292"/>
            <ac:spMk id="2" creationId="{DC48C814-F184-4B0A-97C0-1B45415533BF}"/>
          </ac:spMkLst>
        </pc:spChg>
        <pc:spChg chg="mod">
          <ac:chgData name="Shannon Hagen" userId="46ea4fe1-9223-4299-b8da-3da92c4fcb44" providerId="ADAL" clId="{7E279CB8-14E0-406E-9F40-D7BC7E2D965B}" dt="2022-01-16T19:31:53.487" v="433" actId="1076"/>
          <ac:spMkLst>
            <pc:docMk/>
            <pc:sldMk cId="3378678482" sldId="292"/>
            <ac:spMk id="3" creationId="{F5004CA0-1DF7-45CB-916B-3FBB196919D7}"/>
          </ac:spMkLst>
        </pc:spChg>
        <pc:spChg chg="add mod">
          <ac:chgData name="Shannon Hagen" userId="46ea4fe1-9223-4299-b8da-3da92c4fcb44" providerId="ADAL" clId="{7E279CB8-14E0-406E-9F40-D7BC7E2D965B}" dt="2022-01-16T19:35:05.119" v="754" actId="1076"/>
          <ac:spMkLst>
            <pc:docMk/>
            <pc:sldMk cId="3378678482" sldId="292"/>
            <ac:spMk id="5" creationId="{F4014732-2E15-4272-8507-AFD58C8D84FC}"/>
          </ac:spMkLst>
        </pc:spChg>
        <pc:spChg chg="del">
          <ac:chgData name="Shannon Hagen" userId="46ea4fe1-9223-4299-b8da-3da92c4fcb44" providerId="ADAL" clId="{7E279CB8-14E0-406E-9F40-D7BC7E2D965B}" dt="2022-01-16T19:31:28.120" v="429" actId="478"/>
          <ac:spMkLst>
            <pc:docMk/>
            <pc:sldMk cId="3378678482" sldId="292"/>
            <ac:spMk id="12" creationId="{720744CE-87A9-4A7F-B188-054B0786798E}"/>
          </ac:spMkLst>
        </pc:spChg>
        <pc:spChg chg="mod">
          <ac:chgData name="Shannon Hagen" userId="46ea4fe1-9223-4299-b8da-3da92c4fcb44" providerId="ADAL" clId="{7E279CB8-14E0-406E-9F40-D7BC7E2D965B}" dt="2022-01-16T19:34:34.557" v="724" actId="1076"/>
          <ac:spMkLst>
            <pc:docMk/>
            <pc:sldMk cId="3378678482" sldId="292"/>
            <ac:spMk id="13" creationId="{CADC33AA-E60D-4164-AEAD-26B0AD3353C2}"/>
          </ac:spMkLst>
        </pc:spChg>
        <pc:picChg chg="del">
          <ac:chgData name="Shannon Hagen" userId="46ea4fe1-9223-4299-b8da-3da92c4fcb44" providerId="ADAL" clId="{7E279CB8-14E0-406E-9F40-D7BC7E2D965B}" dt="2022-01-16T19:31:30.171" v="430" actId="478"/>
          <ac:picMkLst>
            <pc:docMk/>
            <pc:sldMk cId="3378678482" sldId="292"/>
            <ac:picMk id="9" creationId="{16621746-2137-4341-B56B-098F2FD5A79E}"/>
          </ac:picMkLst>
        </pc:picChg>
        <pc:picChg chg="mod">
          <ac:chgData name="Shannon Hagen" userId="46ea4fe1-9223-4299-b8da-3da92c4fcb44" providerId="ADAL" clId="{7E279CB8-14E0-406E-9F40-D7BC7E2D965B}" dt="2022-01-16T19:34:39.466" v="725" actId="1076"/>
          <ac:picMkLst>
            <pc:docMk/>
            <pc:sldMk cId="3378678482" sldId="292"/>
            <ac:picMk id="11" creationId="{8B86C095-220B-4E2E-A580-0E4FC3BCB867}"/>
          </ac:picMkLst>
        </pc:picChg>
        <pc:picChg chg="mod">
          <ac:chgData name="Shannon Hagen" userId="46ea4fe1-9223-4299-b8da-3da92c4fcb44" providerId="ADAL" clId="{7E279CB8-14E0-406E-9F40-D7BC7E2D965B}" dt="2022-01-16T19:31:50.167" v="432" actId="1076"/>
          <ac:picMkLst>
            <pc:docMk/>
            <pc:sldMk cId="3378678482" sldId="292"/>
            <ac:picMk id="19" creationId="{D145783C-0760-4944-B15E-61DBCD137300}"/>
          </ac:picMkLst>
        </pc:picChg>
      </pc:sldChg>
      <pc:sldChg chg="modSp mod">
        <pc:chgData name="Shannon Hagen" userId="46ea4fe1-9223-4299-b8da-3da92c4fcb44" providerId="ADAL" clId="{7E279CB8-14E0-406E-9F40-D7BC7E2D965B}" dt="2022-01-16T19:36:15.718" v="765" actId="20577"/>
        <pc:sldMkLst>
          <pc:docMk/>
          <pc:sldMk cId="2735428297" sldId="293"/>
        </pc:sldMkLst>
        <pc:spChg chg="mod">
          <ac:chgData name="Shannon Hagen" userId="46ea4fe1-9223-4299-b8da-3da92c4fcb44" providerId="ADAL" clId="{7E279CB8-14E0-406E-9F40-D7BC7E2D965B}" dt="2022-01-16T19:36:15.718" v="765" actId="20577"/>
          <ac:spMkLst>
            <pc:docMk/>
            <pc:sldMk cId="2735428297" sldId="293"/>
            <ac:spMk id="2" creationId="{D0857EDB-3B96-4EEF-8A66-BFC867D78F07}"/>
          </ac:spMkLst>
        </pc:spChg>
      </pc:sldChg>
      <pc:sldChg chg="delSp modSp add mod">
        <pc:chgData name="Shannon Hagen" userId="46ea4fe1-9223-4299-b8da-3da92c4fcb44" providerId="ADAL" clId="{7E279CB8-14E0-406E-9F40-D7BC7E2D965B}" dt="2022-01-16T19:24:35.985" v="322" actId="1076"/>
        <pc:sldMkLst>
          <pc:docMk/>
          <pc:sldMk cId="3332840419" sldId="294"/>
        </pc:sldMkLst>
        <pc:spChg chg="mod">
          <ac:chgData name="Shannon Hagen" userId="46ea4fe1-9223-4299-b8da-3da92c4fcb44" providerId="ADAL" clId="{7E279CB8-14E0-406E-9F40-D7BC7E2D965B}" dt="2022-01-16T19:24:33.239" v="321" actId="1076"/>
          <ac:spMkLst>
            <pc:docMk/>
            <pc:sldMk cId="3332840419" sldId="294"/>
            <ac:spMk id="10" creationId="{2CA7E755-2F12-46E6-B1F8-6ED01657143A}"/>
          </ac:spMkLst>
        </pc:spChg>
        <pc:spChg chg="del mod">
          <ac:chgData name="Shannon Hagen" userId="46ea4fe1-9223-4299-b8da-3da92c4fcb44" providerId="ADAL" clId="{7E279CB8-14E0-406E-9F40-D7BC7E2D965B}" dt="2022-01-16T19:24:26.279" v="319" actId="478"/>
          <ac:spMkLst>
            <pc:docMk/>
            <pc:sldMk cId="3332840419" sldId="294"/>
            <ac:spMk id="12" creationId="{A73B8E90-FC83-47BA-9445-1A70838B0C80}"/>
          </ac:spMkLst>
        </pc:spChg>
        <pc:picChg chg="mod">
          <ac:chgData name="Shannon Hagen" userId="46ea4fe1-9223-4299-b8da-3da92c4fcb44" providerId="ADAL" clId="{7E279CB8-14E0-406E-9F40-D7BC7E2D965B}" dt="2022-01-16T19:24:35.985" v="322" actId="1076"/>
          <ac:picMkLst>
            <pc:docMk/>
            <pc:sldMk cId="3332840419" sldId="294"/>
            <ac:picMk id="4" creationId="{B46503FE-395A-4F41-BD01-FE9E913B46AD}"/>
          </ac:picMkLst>
        </pc:picChg>
      </pc:sldChg>
      <pc:sldChg chg="modSp new mod">
        <pc:chgData name="Shannon Hagen" userId="46ea4fe1-9223-4299-b8da-3da92c4fcb44" providerId="ADAL" clId="{7E279CB8-14E0-406E-9F40-D7BC7E2D965B}" dt="2022-01-16T19:30:42.004" v="413" actId="27636"/>
        <pc:sldMkLst>
          <pc:docMk/>
          <pc:sldMk cId="1811987724" sldId="295"/>
        </pc:sldMkLst>
        <pc:spChg chg="mod">
          <ac:chgData name="Shannon Hagen" userId="46ea4fe1-9223-4299-b8da-3da92c4fcb44" providerId="ADAL" clId="{7E279CB8-14E0-406E-9F40-D7BC7E2D965B}" dt="2022-01-16T19:28:38.498" v="389" actId="20577"/>
          <ac:spMkLst>
            <pc:docMk/>
            <pc:sldMk cId="1811987724" sldId="295"/>
            <ac:spMk id="2" creationId="{B1840762-CE10-4BEE-9B75-0BA9DBFB2E28}"/>
          </ac:spMkLst>
        </pc:spChg>
        <pc:spChg chg="mod">
          <ac:chgData name="Shannon Hagen" userId="46ea4fe1-9223-4299-b8da-3da92c4fcb44" providerId="ADAL" clId="{7E279CB8-14E0-406E-9F40-D7BC7E2D965B}" dt="2022-01-16T19:30:42.004" v="413" actId="27636"/>
          <ac:spMkLst>
            <pc:docMk/>
            <pc:sldMk cId="1811987724" sldId="295"/>
            <ac:spMk id="3" creationId="{15202941-2882-4BFA-99B3-EDA315D858C1}"/>
          </ac:spMkLst>
        </pc:spChg>
      </pc:sldChg>
      <pc:sldChg chg="add del">
        <pc:chgData name="Shannon Hagen" userId="46ea4fe1-9223-4299-b8da-3da92c4fcb44" providerId="ADAL" clId="{7E279CB8-14E0-406E-9F40-D7BC7E2D965B}" dt="2022-01-16T19:17:59.419" v="156" actId="47"/>
        <pc:sldMkLst>
          <pc:docMk/>
          <pc:sldMk cId="2880437104" sldId="295"/>
        </pc:sldMkLst>
      </pc:sldChg>
      <pc:sldChg chg="add del">
        <pc:chgData name="Shannon Hagen" userId="46ea4fe1-9223-4299-b8da-3da92c4fcb44" providerId="ADAL" clId="{7E279CB8-14E0-406E-9F40-D7BC7E2D965B}" dt="2022-01-16T19:17:58.348" v="155" actId="47"/>
        <pc:sldMkLst>
          <pc:docMk/>
          <pc:sldMk cId="2853134422" sldId="296"/>
        </pc:sldMkLst>
      </pc:sldChg>
    </pc:docChg>
  </pc:docChgLst>
  <pc:docChgLst>
    <pc:chgData name="Shannon Hagen" userId="46ea4fe1-9223-4299-b8da-3da92c4fcb44" providerId="ADAL" clId="{380D7B18-FDD7-4C06-8A2E-0D841F243646}"/>
    <pc:docChg chg="undo custSel addSld delSld modSld sldOrd">
      <pc:chgData name="Shannon Hagen" userId="46ea4fe1-9223-4299-b8da-3da92c4fcb44" providerId="ADAL" clId="{380D7B18-FDD7-4C06-8A2E-0D841F243646}" dt="2021-04-25T15:57:39.474" v="1083" actId="20577"/>
      <pc:docMkLst>
        <pc:docMk/>
      </pc:docMkLst>
      <pc:sldChg chg="modSp mod">
        <pc:chgData name="Shannon Hagen" userId="46ea4fe1-9223-4299-b8da-3da92c4fcb44" providerId="ADAL" clId="{380D7B18-FDD7-4C06-8A2E-0D841F243646}" dt="2021-04-24T16:40:16.123" v="33" actId="20577"/>
        <pc:sldMkLst>
          <pc:docMk/>
          <pc:sldMk cId="4074736398" sldId="257"/>
        </pc:sldMkLst>
        <pc:spChg chg="mod">
          <ac:chgData name="Shannon Hagen" userId="46ea4fe1-9223-4299-b8da-3da92c4fcb44" providerId="ADAL" clId="{380D7B18-FDD7-4C06-8A2E-0D841F243646}" dt="2021-04-24T16:39:59.070" v="21" actId="20577"/>
          <ac:spMkLst>
            <pc:docMk/>
            <pc:sldMk cId="4074736398" sldId="257"/>
            <ac:spMk id="2" creationId="{4457F4F0-9EDC-774A-9DDE-AA86608347BD}"/>
          </ac:spMkLst>
        </pc:spChg>
        <pc:spChg chg="mod">
          <ac:chgData name="Shannon Hagen" userId="46ea4fe1-9223-4299-b8da-3da92c4fcb44" providerId="ADAL" clId="{380D7B18-FDD7-4C06-8A2E-0D841F243646}" dt="2021-04-24T16:40:16.123" v="33" actId="20577"/>
          <ac:spMkLst>
            <pc:docMk/>
            <pc:sldMk cId="4074736398" sldId="257"/>
            <ac:spMk id="3" creationId="{8912D3F6-AD65-A548-9AC5-FF29C9A343C7}"/>
          </ac:spMkLst>
        </pc:spChg>
      </pc:sldChg>
      <pc:sldChg chg="modSp">
        <pc:chgData name="Shannon Hagen" userId="46ea4fe1-9223-4299-b8da-3da92c4fcb44" providerId="ADAL" clId="{380D7B18-FDD7-4C06-8A2E-0D841F243646}" dt="2021-04-25T15:51:15.549" v="950" actId="20577"/>
        <pc:sldMkLst>
          <pc:docMk/>
          <pc:sldMk cId="2550385991" sldId="262"/>
        </pc:sldMkLst>
        <pc:graphicFrameChg chg="mod">
          <ac:chgData name="Shannon Hagen" userId="46ea4fe1-9223-4299-b8da-3da92c4fcb44" providerId="ADAL" clId="{380D7B18-FDD7-4C06-8A2E-0D841F243646}" dt="2021-04-25T15:51:15.549" v="950"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380D7B18-FDD7-4C06-8A2E-0D841F243646}" dt="2021-04-25T15:57:39.474" v="1083" actId="20577"/>
        <pc:sldMkLst>
          <pc:docMk/>
          <pc:sldMk cId="3187533055" sldId="267"/>
        </pc:sldMkLst>
        <pc:spChg chg="mod">
          <ac:chgData name="Shannon Hagen" userId="46ea4fe1-9223-4299-b8da-3da92c4fcb44" providerId="ADAL" clId="{380D7B18-FDD7-4C06-8A2E-0D841F243646}" dt="2021-04-25T15:57:39.474" v="1083" actId="20577"/>
          <ac:spMkLst>
            <pc:docMk/>
            <pc:sldMk cId="3187533055" sldId="267"/>
            <ac:spMk id="5" creationId="{0E399276-5760-46D8-90A4-1BDCE9696CE8}"/>
          </ac:spMkLst>
        </pc:spChg>
        <pc:picChg chg="mod modCrop">
          <ac:chgData name="Shannon Hagen" userId="46ea4fe1-9223-4299-b8da-3da92c4fcb44" providerId="ADAL" clId="{380D7B18-FDD7-4C06-8A2E-0D841F243646}" dt="2021-04-25T14:03:16.741" v="167" actId="18131"/>
          <ac:picMkLst>
            <pc:docMk/>
            <pc:sldMk cId="3187533055" sldId="267"/>
            <ac:picMk id="11" creationId="{9D82A855-CCB0-4075-B5EE-5CC6FD176DB4}"/>
          </ac:picMkLst>
        </pc:picChg>
      </pc:sldChg>
      <pc:sldChg chg="addSp delSp modSp mod">
        <pc:chgData name="Shannon Hagen" userId="46ea4fe1-9223-4299-b8da-3da92c4fcb44" providerId="ADAL" clId="{380D7B18-FDD7-4C06-8A2E-0D841F243646}" dt="2021-04-24T16:44:50.110" v="107" actId="14100"/>
        <pc:sldMkLst>
          <pc:docMk/>
          <pc:sldMk cId="460269255" sldId="270"/>
        </pc:sldMkLst>
        <pc:spChg chg="mod">
          <ac:chgData name="Shannon Hagen" userId="46ea4fe1-9223-4299-b8da-3da92c4fcb44" providerId="ADAL" clId="{380D7B18-FDD7-4C06-8A2E-0D841F243646}" dt="2021-04-24T16:40:50.381" v="40" actId="20577"/>
          <ac:spMkLst>
            <pc:docMk/>
            <pc:sldMk cId="460269255" sldId="270"/>
            <ac:spMk id="2" creationId="{A1BB985D-7833-4E74-AA1C-E9A4BC3CC6D1}"/>
          </ac:spMkLst>
        </pc:spChg>
        <pc:spChg chg="mod">
          <ac:chgData name="Shannon Hagen" userId="46ea4fe1-9223-4299-b8da-3da92c4fcb44" providerId="ADAL" clId="{380D7B18-FDD7-4C06-8A2E-0D841F243646}" dt="2021-04-24T16:42:32.885" v="83" actId="20577"/>
          <ac:spMkLst>
            <pc:docMk/>
            <pc:sldMk cId="460269255" sldId="270"/>
            <ac:spMk id="3" creationId="{09548D1D-2547-44FC-BACD-2BCD769E2662}"/>
          </ac:spMkLst>
        </pc:spChg>
        <pc:spChg chg="add mod">
          <ac:chgData name="Shannon Hagen" userId="46ea4fe1-9223-4299-b8da-3da92c4fcb44" providerId="ADAL" clId="{380D7B18-FDD7-4C06-8A2E-0D841F243646}" dt="2021-04-24T16:44:39.030" v="104" actId="14100"/>
          <ac:spMkLst>
            <pc:docMk/>
            <pc:sldMk cId="460269255" sldId="270"/>
            <ac:spMk id="6" creationId="{28C4611E-8F0B-4E10-9DF0-202C4D80EB61}"/>
          </ac:spMkLst>
        </pc:spChg>
        <pc:spChg chg="mod">
          <ac:chgData name="Shannon Hagen" userId="46ea4fe1-9223-4299-b8da-3da92c4fcb44" providerId="ADAL" clId="{380D7B18-FDD7-4C06-8A2E-0D841F243646}" dt="2021-04-24T16:42:39.959" v="93" actId="20577"/>
          <ac:spMkLst>
            <pc:docMk/>
            <pc:sldMk cId="460269255" sldId="270"/>
            <ac:spMk id="7" creationId="{2E37A9B0-8DFC-4474-9F0A-612E661EF4EC}"/>
          </ac:spMkLst>
        </pc:spChg>
        <pc:spChg chg="del">
          <ac:chgData name="Shannon Hagen" userId="46ea4fe1-9223-4299-b8da-3da92c4fcb44" providerId="ADAL" clId="{380D7B18-FDD7-4C06-8A2E-0D841F243646}" dt="2021-04-24T16:42:46.745" v="95" actId="478"/>
          <ac:spMkLst>
            <pc:docMk/>
            <pc:sldMk cId="460269255" sldId="270"/>
            <ac:spMk id="28" creationId="{832BC894-6F97-4826-8193-34407622B95A}"/>
          </ac:spMkLst>
        </pc:spChg>
        <pc:spChg chg="del">
          <ac:chgData name="Shannon Hagen" userId="46ea4fe1-9223-4299-b8da-3da92c4fcb44" providerId="ADAL" clId="{380D7B18-FDD7-4C06-8A2E-0D841F243646}" dt="2021-04-24T16:42:49.220" v="96" actId="478"/>
          <ac:spMkLst>
            <pc:docMk/>
            <pc:sldMk cId="460269255" sldId="270"/>
            <ac:spMk id="29" creationId="{273AF854-778D-4860-AF1C-404CE77D4D34}"/>
          </ac:spMkLst>
        </pc:spChg>
        <pc:picChg chg="mod ord">
          <ac:chgData name="Shannon Hagen" userId="46ea4fe1-9223-4299-b8da-3da92c4fcb44" providerId="ADAL" clId="{380D7B18-FDD7-4C06-8A2E-0D841F243646}" dt="2021-04-24T16:44:50.110" v="107" actId="14100"/>
          <ac:picMkLst>
            <pc:docMk/>
            <pc:sldMk cId="460269255" sldId="270"/>
            <ac:picMk id="13" creationId="{606F97A0-3405-4690-A55F-1C600875ADC0}"/>
          </ac:picMkLst>
        </pc:picChg>
        <pc:picChg chg="del mod">
          <ac:chgData name="Shannon Hagen" userId="46ea4fe1-9223-4299-b8da-3da92c4fcb44" providerId="ADAL" clId="{380D7B18-FDD7-4C06-8A2E-0D841F243646}" dt="2021-04-24T16:44:30.098" v="102" actId="478"/>
          <ac:picMkLst>
            <pc:docMk/>
            <pc:sldMk cId="460269255" sldId="270"/>
            <ac:picMk id="26" creationId="{78D7AB98-3433-486F-9C61-79C11EE07A2F}"/>
          </ac:picMkLst>
        </pc:picChg>
        <pc:picChg chg="del">
          <ac:chgData name="Shannon Hagen" userId="46ea4fe1-9223-4299-b8da-3da92c4fcb44" providerId="ADAL" clId="{380D7B18-FDD7-4C06-8A2E-0D841F243646}" dt="2021-04-24T16:42:44.563" v="94" actId="478"/>
          <ac:picMkLst>
            <pc:docMk/>
            <pc:sldMk cId="460269255" sldId="270"/>
            <ac:picMk id="67" creationId="{8AE05363-73B3-4BFC-ACD0-91901C3C603F}"/>
          </ac:picMkLst>
        </pc:picChg>
      </pc:sldChg>
      <pc:sldChg chg="addSp modSp mod ord">
        <pc:chgData name="Shannon Hagen" userId="46ea4fe1-9223-4299-b8da-3da92c4fcb44" providerId="ADAL" clId="{380D7B18-FDD7-4C06-8A2E-0D841F243646}" dt="2021-04-25T14:15:23.443" v="285"/>
        <pc:sldMkLst>
          <pc:docMk/>
          <pc:sldMk cId="2103421140" sldId="282"/>
        </pc:sldMkLst>
        <pc:spChg chg="mod">
          <ac:chgData name="Shannon Hagen" userId="46ea4fe1-9223-4299-b8da-3da92c4fcb44" providerId="ADAL" clId="{380D7B18-FDD7-4C06-8A2E-0D841F243646}" dt="2021-04-25T14:15:16.332" v="283" actId="20577"/>
          <ac:spMkLst>
            <pc:docMk/>
            <pc:sldMk cId="2103421140" sldId="282"/>
            <ac:spMk id="3" creationId="{8A8428B9-59F5-414A-96CE-9DC6D201D16A}"/>
          </ac:spMkLst>
        </pc:spChg>
        <pc:spChg chg="add mod">
          <ac:chgData name="Shannon Hagen" userId="46ea4fe1-9223-4299-b8da-3da92c4fcb44" providerId="ADAL" clId="{380D7B18-FDD7-4C06-8A2E-0D841F243646}" dt="2021-04-25T14:15:23.443" v="285"/>
          <ac:spMkLst>
            <pc:docMk/>
            <pc:sldMk cId="2103421140" sldId="282"/>
            <ac:spMk id="5" creationId="{8E6FDDD1-973F-4A24-B8BA-550595B2CEEB}"/>
          </ac:spMkLst>
        </pc:spChg>
      </pc:sldChg>
      <pc:sldChg chg="del">
        <pc:chgData name="Shannon Hagen" userId="46ea4fe1-9223-4299-b8da-3da92c4fcb44" providerId="ADAL" clId="{380D7B18-FDD7-4C06-8A2E-0D841F243646}" dt="2021-04-25T15:31:53.647" v="604" actId="47"/>
        <pc:sldMkLst>
          <pc:docMk/>
          <pc:sldMk cId="2657021960" sldId="283"/>
        </pc:sldMkLst>
      </pc:sldChg>
      <pc:sldChg chg="del">
        <pc:chgData name="Shannon Hagen" userId="46ea4fe1-9223-4299-b8da-3da92c4fcb44" providerId="ADAL" clId="{380D7B18-FDD7-4C06-8A2E-0D841F243646}" dt="2021-04-25T15:31:59.837" v="607" actId="47"/>
        <pc:sldMkLst>
          <pc:docMk/>
          <pc:sldMk cId="2750168980" sldId="284"/>
        </pc:sldMkLst>
      </pc:sldChg>
      <pc:sldChg chg="addSp delSp modSp mod ord">
        <pc:chgData name="Shannon Hagen" userId="46ea4fe1-9223-4299-b8da-3da92c4fcb44" providerId="ADAL" clId="{380D7B18-FDD7-4C06-8A2E-0D841F243646}" dt="2021-04-25T14:53:23.413" v="590" actId="313"/>
        <pc:sldMkLst>
          <pc:docMk/>
          <pc:sldMk cId="4265032845" sldId="286"/>
        </pc:sldMkLst>
        <pc:spChg chg="mod">
          <ac:chgData name="Shannon Hagen" userId="46ea4fe1-9223-4299-b8da-3da92c4fcb44" providerId="ADAL" clId="{380D7B18-FDD7-4C06-8A2E-0D841F243646}" dt="2021-04-25T14:28:22.728" v="393" actId="21"/>
          <ac:spMkLst>
            <pc:docMk/>
            <pc:sldMk cId="4265032845" sldId="286"/>
            <ac:spMk id="2" creationId="{DEFE2875-9371-4BE6-8C30-6E563AD2AF64}"/>
          </ac:spMkLst>
        </pc:spChg>
        <pc:spChg chg="mod">
          <ac:chgData name="Shannon Hagen" userId="46ea4fe1-9223-4299-b8da-3da92c4fcb44" providerId="ADAL" clId="{380D7B18-FDD7-4C06-8A2E-0D841F243646}" dt="2021-04-25T14:29:13.338" v="424" actId="1076"/>
          <ac:spMkLst>
            <pc:docMk/>
            <pc:sldMk cId="4265032845" sldId="286"/>
            <ac:spMk id="5" creationId="{A130DAE6-7B75-4F56-921F-CF7FE8996CA1}"/>
          </ac:spMkLst>
        </pc:spChg>
        <pc:spChg chg="del">
          <ac:chgData name="Shannon Hagen" userId="46ea4fe1-9223-4299-b8da-3da92c4fcb44" providerId="ADAL" clId="{380D7B18-FDD7-4C06-8A2E-0D841F243646}" dt="2021-04-25T14:27:19.056" v="382" actId="21"/>
          <ac:spMkLst>
            <pc:docMk/>
            <pc:sldMk cId="4265032845" sldId="286"/>
            <ac:spMk id="8" creationId="{4753510B-FDBE-46B4-BBF8-F477FCEE20DD}"/>
          </ac:spMkLst>
        </pc:spChg>
        <pc:spChg chg="add mod">
          <ac:chgData name="Shannon Hagen" userId="46ea4fe1-9223-4299-b8da-3da92c4fcb44" providerId="ADAL" clId="{380D7B18-FDD7-4C06-8A2E-0D841F243646}" dt="2021-04-25T14:29:32.528" v="428" actId="1076"/>
          <ac:spMkLst>
            <pc:docMk/>
            <pc:sldMk cId="4265032845" sldId="286"/>
            <ac:spMk id="10" creationId="{2CA7E755-2F12-46E6-B1F8-6ED01657143A}"/>
          </ac:spMkLst>
        </pc:spChg>
        <pc:spChg chg="add del mod">
          <ac:chgData name="Shannon Hagen" userId="46ea4fe1-9223-4299-b8da-3da92c4fcb44" providerId="ADAL" clId="{380D7B18-FDD7-4C06-8A2E-0D841F243646}" dt="2021-04-25T14:53:01.722" v="584" actId="478"/>
          <ac:spMkLst>
            <pc:docMk/>
            <pc:sldMk cId="4265032845" sldId="286"/>
            <ac:spMk id="11" creationId="{F6217AB9-23A1-4B56-87F1-6F88492ABC95}"/>
          </ac:spMkLst>
        </pc:spChg>
        <pc:spChg chg="add mod">
          <ac:chgData name="Shannon Hagen" userId="46ea4fe1-9223-4299-b8da-3da92c4fcb44" providerId="ADAL" clId="{380D7B18-FDD7-4C06-8A2E-0D841F243646}" dt="2021-04-25T14:53:23.413" v="590" actId="313"/>
          <ac:spMkLst>
            <pc:docMk/>
            <pc:sldMk cId="4265032845" sldId="286"/>
            <ac:spMk id="12" creationId="{A73B8E90-FC83-47BA-9445-1A70838B0C80}"/>
          </ac:spMkLst>
        </pc:spChg>
        <pc:graphicFrameChg chg="del mod">
          <ac:chgData name="Shannon Hagen" userId="46ea4fe1-9223-4299-b8da-3da92c4fcb44" providerId="ADAL" clId="{380D7B18-FDD7-4C06-8A2E-0D841F243646}" dt="2021-04-25T14:24:39.427" v="322" actId="478"/>
          <ac:graphicFrameMkLst>
            <pc:docMk/>
            <pc:sldMk cId="4265032845" sldId="286"/>
            <ac:graphicFrameMk id="7" creationId="{7975BABA-C9AD-4026-8F9E-498B6C7D5EB1}"/>
          </ac:graphicFrameMkLst>
        </pc:graphicFrameChg>
        <pc:picChg chg="add mod">
          <ac:chgData name="Shannon Hagen" userId="46ea4fe1-9223-4299-b8da-3da92c4fcb44" providerId="ADAL" clId="{380D7B18-FDD7-4C06-8A2E-0D841F243646}" dt="2021-04-25T14:53:11.261" v="585" actId="1440"/>
          <ac:picMkLst>
            <pc:docMk/>
            <pc:sldMk cId="4265032845" sldId="286"/>
            <ac:picMk id="4" creationId="{B46503FE-395A-4F41-BD01-FE9E913B46AD}"/>
          </ac:picMkLst>
        </pc:picChg>
        <pc:picChg chg="del mod">
          <ac:chgData name="Shannon Hagen" userId="46ea4fe1-9223-4299-b8da-3da92c4fcb44" providerId="ADAL" clId="{380D7B18-FDD7-4C06-8A2E-0D841F243646}" dt="2021-04-25T14:27:04.805" v="379" actId="21"/>
          <ac:picMkLst>
            <pc:docMk/>
            <pc:sldMk cId="4265032845" sldId="286"/>
            <ac:picMk id="6" creationId="{DE1CF1C6-9072-42CE-B47E-CDA306F1D13D}"/>
          </ac:picMkLst>
        </pc:picChg>
        <pc:cxnChg chg="del mod">
          <ac:chgData name="Shannon Hagen" userId="46ea4fe1-9223-4299-b8da-3da92c4fcb44" providerId="ADAL" clId="{380D7B18-FDD7-4C06-8A2E-0D841F243646}" dt="2021-04-25T14:53:14.481" v="586" actId="478"/>
          <ac:cxnSpMkLst>
            <pc:docMk/>
            <pc:sldMk cId="4265032845" sldId="286"/>
            <ac:cxnSpMk id="9" creationId="{70CA55CE-5D26-4ECA-A552-4A178D454554}"/>
          </ac:cxnSpMkLst>
        </pc:cxnChg>
      </pc:sldChg>
      <pc:sldChg chg="del">
        <pc:chgData name="Shannon Hagen" userId="46ea4fe1-9223-4299-b8da-3da92c4fcb44" providerId="ADAL" clId="{380D7B18-FDD7-4C06-8A2E-0D841F243646}" dt="2021-04-25T15:31:57.355" v="606" actId="47"/>
        <pc:sldMkLst>
          <pc:docMk/>
          <pc:sldMk cId="228395022" sldId="287"/>
        </pc:sldMkLst>
      </pc:sldChg>
      <pc:sldChg chg="del">
        <pc:chgData name="Shannon Hagen" userId="46ea4fe1-9223-4299-b8da-3da92c4fcb44" providerId="ADAL" clId="{380D7B18-FDD7-4C06-8A2E-0D841F243646}" dt="2021-04-25T15:32:18.667" v="608" actId="47"/>
        <pc:sldMkLst>
          <pc:docMk/>
          <pc:sldMk cId="4029485823" sldId="288"/>
        </pc:sldMkLst>
      </pc:sldChg>
      <pc:sldChg chg="addSp delSp modSp new mod">
        <pc:chgData name="Shannon Hagen" userId="46ea4fe1-9223-4299-b8da-3da92c4fcb44" providerId="ADAL" clId="{380D7B18-FDD7-4C06-8A2E-0D841F243646}" dt="2021-04-25T14:27:25.218" v="384" actId="1076"/>
        <pc:sldMkLst>
          <pc:docMk/>
          <pc:sldMk cId="3989209483" sldId="289"/>
        </pc:sldMkLst>
        <pc:spChg chg="mod">
          <ac:chgData name="Shannon Hagen" userId="46ea4fe1-9223-4299-b8da-3da92c4fcb44" providerId="ADAL" clId="{380D7B18-FDD7-4C06-8A2E-0D841F243646}" dt="2021-04-25T14:16:02.669" v="296" actId="1076"/>
          <ac:spMkLst>
            <pc:docMk/>
            <pc:sldMk cId="3989209483" sldId="289"/>
            <ac:spMk id="2" creationId="{7AFB691C-1874-4157-B509-5C2E7AA85BF9}"/>
          </ac:spMkLst>
        </pc:spChg>
        <pc:spChg chg="del">
          <ac:chgData name="Shannon Hagen" userId="46ea4fe1-9223-4299-b8da-3da92c4fcb44" providerId="ADAL" clId="{380D7B18-FDD7-4C06-8A2E-0D841F243646}" dt="2021-04-25T14:16:25.956" v="301" actId="931"/>
          <ac:spMkLst>
            <pc:docMk/>
            <pc:sldMk cId="3989209483" sldId="289"/>
            <ac:spMk id="3" creationId="{5DF14731-8A62-4370-B4AA-962A373ACE5F}"/>
          </ac:spMkLst>
        </pc:spChg>
        <pc:spChg chg="add del mod">
          <ac:chgData name="Shannon Hagen" userId="46ea4fe1-9223-4299-b8da-3da92c4fcb44" providerId="ADAL" clId="{380D7B18-FDD7-4C06-8A2E-0D841F243646}" dt="2021-04-25T14:16:20.390" v="299" actId="478"/>
          <ac:spMkLst>
            <pc:docMk/>
            <pc:sldMk cId="3989209483" sldId="289"/>
            <ac:spMk id="4" creationId="{1507F893-B13D-4133-8161-50170BFCC4F3}"/>
          </ac:spMkLst>
        </pc:spChg>
        <pc:spChg chg="add del mod">
          <ac:chgData name="Shannon Hagen" userId="46ea4fe1-9223-4299-b8da-3da92c4fcb44" providerId="ADAL" clId="{380D7B18-FDD7-4C06-8A2E-0D841F243646}" dt="2021-04-25T14:13:34.556" v="263"/>
          <ac:spMkLst>
            <pc:docMk/>
            <pc:sldMk cId="3989209483" sldId="289"/>
            <ac:spMk id="7" creationId="{085570F9-F551-4D77-BEC3-B82FF744E75D}"/>
          </ac:spMkLst>
        </pc:spChg>
        <pc:spChg chg="add del mod">
          <ac:chgData name="Shannon Hagen" userId="46ea4fe1-9223-4299-b8da-3da92c4fcb44" providerId="ADAL" clId="{380D7B18-FDD7-4C06-8A2E-0D841F243646}" dt="2021-04-25T14:16:20.390" v="299" actId="478"/>
          <ac:spMkLst>
            <pc:docMk/>
            <pc:sldMk cId="3989209483" sldId="289"/>
            <ac:spMk id="9" creationId="{E2D8BBFF-E6F3-4278-9DFD-7D8ED2AEB3FC}"/>
          </ac:spMkLst>
        </pc:spChg>
        <pc:spChg chg="add mod">
          <ac:chgData name="Shannon Hagen" userId="46ea4fe1-9223-4299-b8da-3da92c4fcb44" providerId="ADAL" clId="{380D7B18-FDD7-4C06-8A2E-0D841F243646}" dt="2021-04-25T14:27:25.218" v="384" actId="1076"/>
          <ac:spMkLst>
            <pc:docMk/>
            <pc:sldMk cId="3989209483" sldId="289"/>
            <ac:spMk id="13" creationId="{CBDD3713-A0AF-438A-B1DB-D6A61F550FBA}"/>
          </ac:spMkLst>
        </pc:spChg>
        <pc:picChg chg="add del mod">
          <ac:chgData name="Shannon Hagen" userId="46ea4fe1-9223-4299-b8da-3da92c4fcb44" providerId="ADAL" clId="{380D7B18-FDD7-4C06-8A2E-0D841F243646}" dt="2021-04-25T14:16:21.992" v="300" actId="478"/>
          <ac:picMkLst>
            <pc:docMk/>
            <pc:sldMk cId="3989209483" sldId="289"/>
            <ac:picMk id="6" creationId="{2A632664-9553-4763-9703-E97DA699B6F8}"/>
          </ac:picMkLst>
        </pc:picChg>
        <pc:picChg chg="add mod modCrop">
          <ac:chgData name="Shannon Hagen" userId="46ea4fe1-9223-4299-b8da-3da92c4fcb44" providerId="ADAL" clId="{380D7B18-FDD7-4C06-8A2E-0D841F243646}" dt="2021-04-25T14:16:38.479" v="305" actId="18131"/>
          <ac:picMkLst>
            <pc:docMk/>
            <pc:sldMk cId="3989209483" sldId="289"/>
            <ac:picMk id="11" creationId="{55B8F4A6-EB7A-4C03-BBF4-00C14ED06D48}"/>
          </ac:picMkLst>
        </pc:picChg>
        <pc:picChg chg="add mod">
          <ac:chgData name="Shannon Hagen" userId="46ea4fe1-9223-4299-b8da-3da92c4fcb44" providerId="ADAL" clId="{380D7B18-FDD7-4C06-8A2E-0D841F243646}" dt="2021-04-25T14:27:13.316" v="381" actId="1076"/>
          <ac:picMkLst>
            <pc:docMk/>
            <pc:sldMk cId="3989209483" sldId="289"/>
            <ac:picMk id="12" creationId="{F6AECE50-7F19-4C95-887C-0E48F449E254}"/>
          </ac:picMkLst>
        </pc:picChg>
      </pc:sldChg>
      <pc:sldChg chg="add del">
        <pc:chgData name="Shannon Hagen" userId="46ea4fe1-9223-4299-b8da-3da92c4fcb44" providerId="ADAL" clId="{380D7B18-FDD7-4C06-8A2E-0D841F243646}" dt="2021-04-25T15:31:55.493" v="605" actId="47"/>
        <pc:sldMkLst>
          <pc:docMk/>
          <pc:sldMk cId="1568056318" sldId="290"/>
        </pc:sldMkLst>
      </pc:sldChg>
      <pc:sldChg chg="modSp add del mod ord">
        <pc:chgData name="Shannon Hagen" userId="46ea4fe1-9223-4299-b8da-3da92c4fcb44" providerId="ADAL" clId="{380D7B18-FDD7-4C06-8A2E-0D841F243646}" dt="2021-04-25T14:23:37.803" v="318" actId="47"/>
        <pc:sldMkLst>
          <pc:docMk/>
          <pc:sldMk cId="3379653911" sldId="291"/>
        </pc:sldMkLst>
        <pc:picChg chg="mod modCrop">
          <ac:chgData name="Shannon Hagen" userId="46ea4fe1-9223-4299-b8da-3da92c4fcb44" providerId="ADAL" clId="{380D7B18-FDD7-4C06-8A2E-0D841F243646}" dt="2021-04-25T14:23:03.844" v="315" actId="18131"/>
          <ac:picMkLst>
            <pc:docMk/>
            <pc:sldMk cId="3379653911" sldId="291"/>
            <ac:picMk id="16" creationId="{17F1D118-6CAA-4C3A-8CA2-E4A314132BB1}"/>
          </ac:picMkLst>
        </pc:picChg>
      </pc:sldChg>
      <pc:sldChg chg="modSp add mod">
        <pc:chgData name="Shannon Hagen" userId="46ea4fe1-9223-4299-b8da-3da92c4fcb44" providerId="ADAL" clId="{380D7B18-FDD7-4C06-8A2E-0D841F243646}" dt="2021-04-25T15:31:43.701" v="603"/>
        <pc:sldMkLst>
          <pc:docMk/>
          <pc:sldMk cId="3378678482" sldId="292"/>
        </pc:sldMkLst>
        <pc:spChg chg="mod">
          <ac:chgData name="Shannon Hagen" userId="46ea4fe1-9223-4299-b8da-3da92c4fcb44" providerId="ADAL" clId="{380D7B18-FDD7-4C06-8A2E-0D841F243646}" dt="2021-04-25T15:31:32.255" v="601" actId="3626"/>
          <ac:spMkLst>
            <pc:docMk/>
            <pc:sldMk cId="3378678482" sldId="292"/>
            <ac:spMk id="12" creationId="{720744CE-87A9-4A7F-B188-054B0786798E}"/>
          </ac:spMkLst>
        </pc:spChg>
        <pc:spChg chg="mod">
          <ac:chgData name="Shannon Hagen" userId="46ea4fe1-9223-4299-b8da-3da92c4fcb44" providerId="ADAL" clId="{380D7B18-FDD7-4C06-8A2E-0D841F243646}" dt="2021-04-25T15:28:53.590" v="599" actId="20577"/>
          <ac:spMkLst>
            <pc:docMk/>
            <pc:sldMk cId="3378678482" sldId="292"/>
            <ac:spMk id="13" creationId="{CADC33AA-E60D-4164-AEAD-26B0AD3353C2}"/>
          </ac:spMkLst>
        </pc:spChg>
        <pc:picChg chg="mod">
          <ac:chgData name="Shannon Hagen" userId="46ea4fe1-9223-4299-b8da-3da92c4fcb44" providerId="ADAL" clId="{380D7B18-FDD7-4C06-8A2E-0D841F243646}" dt="2021-04-25T15:31:43.701" v="603"/>
          <ac:picMkLst>
            <pc:docMk/>
            <pc:sldMk cId="3378678482" sldId="292"/>
            <ac:picMk id="9" creationId="{16621746-2137-4341-B56B-098F2FD5A79E}"/>
          </ac:picMkLst>
        </pc:picChg>
        <pc:picChg chg="mod">
          <ac:chgData name="Shannon Hagen" userId="46ea4fe1-9223-4299-b8da-3da92c4fcb44" providerId="ADAL" clId="{380D7B18-FDD7-4C06-8A2E-0D841F243646}" dt="2021-04-25T15:31:01.248" v="600"/>
          <ac:picMkLst>
            <pc:docMk/>
            <pc:sldMk cId="3378678482" sldId="292"/>
            <ac:picMk id="11" creationId="{8B86C095-220B-4E2E-A580-0E4FC3BCB867}"/>
          </ac:picMkLst>
        </pc:picChg>
      </pc:sldChg>
      <pc:sldChg chg="modSp add mod ord">
        <pc:chgData name="Shannon Hagen" userId="46ea4fe1-9223-4299-b8da-3da92c4fcb44" providerId="ADAL" clId="{380D7B18-FDD7-4C06-8A2E-0D841F243646}" dt="2021-04-25T15:56:44.163" v="1082" actId="20577"/>
        <pc:sldMkLst>
          <pc:docMk/>
          <pc:sldMk cId="2735428297" sldId="293"/>
        </pc:sldMkLst>
        <pc:spChg chg="mod">
          <ac:chgData name="Shannon Hagen" userId="46ea4fe1-9223-4299-b8da-3da92c4fcb44" providerId="ADAL" clId="{380D7B18-FDD7-4C06-8A2E-0D841F243646}" dt="2021-04-25T15:56:44.163" v="1082" actId="20577"/>
          <ac:spMkLst>
            <pc:docMk/>
            <pc:sldMk cId="2735428297" sldId="293"/>
            <ac:spMk id="2" creationId="{D0857EDB-3B96-4EEF-8A66-BFC867D78F07}"/>
          </ac:spMkLst>
        </pc:spChg>
      </pc:sldChg>
    </pc:docChg>
  </pc:docChgLst>
  <pc:docChgLst>
    <pc:chgData name="Shannon Hagen" userId="46ea4fe1-9223-4299-b8da-3da92c4fcb44" providerId="ADAL" clId="{5A79FF56-C4C7-462E-9D05-1A4F8A372DAD}"/>
    <pc:docChg chg="modSld">
      <pc:chgData name="Shannon Hagen" userId="46ea4fe1-9223-4299-b8da-3da92c4fcb44" providerId="ADAL" clId="{5A79FF56-C4C7-462E-9D05-1A4F8A372DAD}" dt="2021-04-28T15:08:51.446" v="2"/>
      <pc:docMkLst>
        <pc:docMk/>
      </pc:docMkLst>
      <pc:sldChg chg="modSp">
        <pc:chgData name="Shannon Hagen" userId="46ea4fe1-9223-4299-b8da-3da92c4fcb44" providerId="ADAL" clId="{5A79FF56-C4C7-462E-9D05-1A4F8A372DAD}" dt="2021-04-28T15:08:51.446" v="2"/>
        <pc:sldMkLst>
          <pc:docMk/>
          <pc:sldMk cId="2550385991" sldId="262"/>
        </pc:sldMkLst>
        <pc:graphicFrameChg chg="mod">
          <ac:chgData name="Shannon Hagen" userId="46ea4fe1-9223-4299-b8da-3da92c4fcb44" providerId="ADAL" clId="{5A79FF56-C4C7-462E-9D05-1A4F8A372DAD}" dt="2021-04-28T15:08:51.446" v="2"/>
          <ac:graphicFrameMkLst>
            <pc:docMk/>
            <pc:sldMk cId="2550385991" sldId="262"/>
            <ac:graphicFrameMk id="5" creationId="{934285AC-0FA4-4570-9A20-3CA0CC9B4969}"/>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commonsensemedia.org/blog/11-social-media-red-flags-parents-should-know-about" TargetMode="External"/><Relationship Id="rId7" Type="http://schemas.openxmlformats.org/officeDocument/2006/relationships/image" Target="../media/image24.svg"/><Relationship Id="rId2" Type="http://schemas.openxmlformats.org/officeDocument/2006/relationships/hyperlink" Target="https://www.commonsensemedia.org/blog/parents-ultimate-guide-to-parental-controls" TargetMode="External"/><Relationship Id="rId1" Type="http://schemas.openxmlformats.org/officeDocument/2006/relationships/hyperlink" Target="https://crsd72storage.blob.core.windows.net/media/Default/medialib/6-8-4-3-safety-safe-online-talk-teacher-backgrounder.4ec7e74286.pdf" TargetMode="Externa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hyperlink" Target="https://www.commonsensemedia.org/blog/how-to-talk-to-teens-about-dealing-with-online-predators" TargetMode="External"/><Relationship Id="rId10" Type="http://schemas.openxmlformats.org/officeDocument/2006/relationships/image" Target="../media/image27.png"/><Relationship Id="rId4" Type="http://schemas.openxmlformats.org/officeDocument/2006/relationships/hyperlink" Target="https://www.commonsensemedia.org/blog/how-to-tell-who-your-kid-is-talking-to-online-and-how-to-keep-their-convos-cool" TargetMode="External"/><Relationship Id="rId9"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8" Type="http://schemas.openxmlformats.org/officeDocument/2006/relationships/hyperlink" Target="https://www.commonsensemedia.org/blog/how-to-tell-who-your-kid-is-talking-to-online-and-how-to-keep-their-convos-cool" TargetMode="External"/><Relationship Id="rId3" Type="http://schemas.openxmlformats.org/officeDocument/2006/relationships/image" Target="../media/image24.svg"/><Relationship Id="rId7" Type="http://schemas.openxmlformats.org/officeDocument/2006/relationships/hyperlink" Target="https://www.commonsensemedia.org/blog/11-social-media-red-flags-parents-should-know-about" TargetMode="External"/><Relationship Id="rId2" Type="http://schemas.openxmlformats.org/officeDocument/2006/relationships/image" Target="../media/image23.png"/><Relationship Id="rId1" Type="http://schemas.openxmlformats.org/officeDocument/2006/relationships/hyperlink" Target="https://crsd72storage.blob.core.windows.net/media/Default/medialib/6-8-4-3-safety-safe-online-talk-teacher-backgrounder.4ec7e74286.pdf" TargetMode="External"/><Relationship Id="rId6" Type="http://schemas.openxmlformats.org/officeDocument/2006/relationships/hyperlink" Target="https://www.commonsensemedia.org/blog/parents-ultimate-guide-to-parental-controls" TargetMode="External"/><Relationship Id="rId11" Type="http://schemas.openxmlformats.org/officeDocument/2006/relationships/image" Target="../media/image28.svg"/><Relationship Id="rId5" Type="http://schemas.openxmlformats.org/officeDocument/2006/relationships/image" Target="../media/image26.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hyperlink" Target="https://www.commonsensemedia.org/blog/how-to-talk-to-teens-about-dealing-with-online-predator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Backgrounder</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hlinkClick xmlns:r="http://schemas.openxmlformats.org/officeDocument/2006/relationships" r:id="rId1"/>
            </a:rPr>
            <a:t>Teacher Backgrounder</a:t>
          </a:r>
          <a:endParaRPr lang="en-US" dirty="0"/>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Practice different scenarios of possible interactions.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2"/>
            </a:rPr>
            <a:t>Parental Controls</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3"/>
            </a:rPr>
            <a:t>Social Media Red Flags</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CC474715-81E8-3341-B490-8AC4E5C0455F}">
      <dgm:prSet phldrT="[Text]"/>
      <dgm:spPr>
        <a:solidFill>
          <a:srgbClr val="00B0D7"/>
        </a:solidFill>
      </dgm:spPr>
      <dgm:t>
        <a:bodyPr/>
        <a:lstStyle/>
        <a:p>
          <a:r>
            <a:rPr lang="en-US" dirty="0">
              <a:hlinkClick xmlns:r="http://schemas.openxmlformats.org/officeDocument/2006/relationships" r:id="rId4"/>
            </a:rPr>
            <a:t>Who is your Child Talking to Online</a:t>
          </a:r>
          <a:endParaRPr lang="en-US" dirty="0"/>
        </a:p>
      </dgm:t>
    </dgm:pt>
    <dgm:pt modelId="{4C28606A-D63D-E94F-9BDA-72861ECBA12E}" type="parTrans" cxnId="{CB3F2B82-C544-2A4B-8131-BAFFE1E9F4B3}">
      <dgm:prSet/>
      <dgm:spPr/>
      <dgm:t>
        <a:bodyPr/>
        <a:lstStyle/>
        <a:p>
          <a:endParaRPr lang="en-US"/>
        </a:p>
      </dgm:t>
    </dgm:pt>
    <dgm:pt modelId="{B301F58B-741D-BA44-AE29-343835EF4434}" type="sibTrans" cxnId="{CB3F2B82-C544-2A4B-8131-BAFFE1E9F4B3}">
      <dgm:prSet/>
      <dgm:spPr/>
      <dgm:t>
        <a:bodyPr/>
        <a:lstStyle/>
        <a:p>
          <a:endParaRPr lang="en-US"/>
        </a:p>
      </dgm:t>
    </dgm:pt>
    <dgm:pt modelId="{5D22EBAA-6DE4-4A13-92F0-86B159C74DA6}">
      <dgm:prSet phldrT="[Text]"/>
      <dgm:spPr>
        <a:solidFill>
          <a:srgbClr val="00B0D7"/>
        </a:solidFill>
      </dgm:spPr>
      <dgm:t>
        <a:bodyPr/>
        <a:lstStyle/>
        <a:p>
          <a:r>
            <a:rPr lang="en-US" dirty="0">
              <a:hlinkClick xmlns:r="http://schemas.openxmlformats.org/officeDocument/2006/relationships" r:id="rId5"/>
            </a:rPr>
            <a:t>How to Talk to Teens about Online Predators</a:t>
          </a:r>
          <a:endParaRPr lang="en-US" dirty="0"/>
        </a:p>
      </dgm:t>
    </dgm:pt>
    <dgm:pt modelId="{1F709092-DA7B-462E-917B-96150ECDB2EE}" type="parTrans" cxnId="{32440CB4-11FB-443B-8342-2C2BFF350F52}">
      <dgm:prSet/>
      <dgm:spPr/>
      <dgm:t>
        <a:bodyPr/>
        <a:lstStyle/>
        <a:p>
          <a:endParaRPr lang="en-US"/>
        </a:p>
      </dgm:t>
    </dgm:pt>
    <dgm:pt modelId="{2F39FD02-5F4A-46D9-AA94-AA09A7095CAB}" type="sibTrans" cxnId="{32440CB4-11FB-443B-8342-2C2BFF350F52}">
      <dgm:prSet/>
      <dgm:spPr/>
      <dgm:t>
        <a:bodyPr/>
        <a:lstStyle/>
        <a:p>
          <a:endParaRPr lang="en-US"/>
        </a:p>
      </dgm:t>
    </dgm:pt>
    <dgm:pt modelId="{AD4D8221-5BDE-4FD4-89DA-890A3CE48406}">
      <dgm:prSet phldrT="[Text]"/>
      <dgm:spPr>
        <a:solidFill>
          <a:srgbClr val="00B0D7"/>
        </a:solidFill>
      </dgm:spPr>
      <dgm:t>
        <a:bodyPr/>
        <a:lstStyle/>
        <a:p>
          <a:r>
            <a:rPr lang="en-US" dirty="0">
              <a:hlinkClick xmlns:r="http://schemas.openxmlformats.org/officeDocument/2006/relationships" r:id="" action="ppaction://noaction"/>
            </a:rPr>
            <a:t>Canada Privacy Website-Online Privacy House Rules</a:t>
          </a:r>
          <a:endParaRPr lang="en-US" dirty="0"/>
        </a:p>
      </dgm:t>
    </dgm:pt>
    <dgm:pt modelId="{ACAE3058-EF2B-43F9-B55C-0120B8B29980}" type="parTrans" cxnId="{82CC667E-250A-46D3-8A9B-FC00E461092F}">
      <dgm:prSet/>
      <dgm:spPr/>
      <dgm:t>
        <a:bodyPr/>
        <a:lstStyle/>
        <a:p>
          <a:endParaRPr lang="en-US"/>
        </a:p>
      </dgm:t>
    </dgm:pt>
    <dgm:pt modelId="{C37F341F-A31C-4457-A7D4-66825BAEEB51}" type="sibTrans" cxnId="{82CC667E-250A-46D3-8A9B-FC00E461092F}">
      <dgm:prSet/>
      <dgm:spPr/>
      <dgm:t>
        <a:bodyPr/>
        <a:lstStyle/>
        <a:p>
          <a:endParaRPr lang="en-US"/>
        </a:p>
      </dgm:t>
    </dgm:pt>
    <dgm:pt modelId="{767BBEA5-5874-4AF0-8A46-CC18C3D3CC05}">
      <dgm:prSet phldrT="[Text]"/>
      <dgm:spPr>
        <a:solidFill>
          <a:srgbClr val="00B0D7"/>
        </a:solidFill>
      </dgm:spPr>
      <dgm:t>
        <a:bodyPr/>
        <a:lstStyle/>
        <a:p>
          <a:endParaRPr lang="en-US" dirty="0"/>
        </a:p>
      </dgm:t>
    </dgm:pt>
    <dgm:pt modelId="{A02DB18B-826C-43EF-9C72-C4A9FC9DEA49}" type="parTrans" cxnId="{95EC15D1-C335-4BD8-BCAF-82B638306F49}">
      <dgm:prSet/>
      <dgm:spPr/>
      <dgm:t>
        <a:bodyPr/>
        <a:lstStyle/>
        <a:p>
          <a:endParaRPr lang="en-US"/>
        </a:p>
      </dgm:t>
    </dgm:pt>
    <dgm:pt modelId="{8C10D0D4-3B8E-4378-B66F-7D2F8BFB6435}" type="sibTrans" cxnId="{95EC15D1-C335-4BD8-BCAF-82B638306F49}">
      <dgm:prSet/>
      <dgm:spPr/>
      <dgm:t>
        <a:bodyPr/>
        <a:lstStyle/>
        <a:p>
          <a:endParaRPr lang="en-US"/>
        </a:p>
      </dgm:t>
    </dgm:pt>
    <dgm:pt modelId="{A82ADB23-FEE9-4319-91F5-53860422FD42}">
      <dgm:prSet phldrT="[Text]"/>
      <dgm:spPr>
        <a:solidFill>
          <a:srgbClr val="00B0D7"/>
        </a:solidFill>
      </dgm:spPr>
      <dgm:t>
        <a:bodyPr/>
        <a:lstStyle/>
        <a:p>
          <a:r>
            <a:rPr lang="en-US" dirty="0">
              <a:hlinkClick xmlns:r="http://schemas.openxmlformats.org/officeDocument/2006/relationships" r:id="" action="ppaction://noaction"/>
            </a:rPr>
            <a:t>Canada Privacy Website-Online Privacy House Rules</a:t>
          </a:r>
          <a:endParaRPr lang="en-US" dirty="0"/>
        </a:p>
      </dgm:t>
    </dgm:pt>
    <dgm:pt modelId="{977BAE32-6919-446A-9D29-ECA952B5639F}" type="parTrans" cxnId="{D1CF3AE3-6F54-4378-B139-C7CF0F30D284}">
      <dgm:prSet/>
      <dgm:spPr/>
      <dgm:t>
        <a:bodyPr/>
        <a:lstStyle/>
        <a:p>
          <a:endParaRPr lang="en-US"/>
        </a:p>
      </dgm:t>
    </dgm:pt>
    <dgm:pt modelId="{ED2F850F-23B4-45D0-A637-8770F2A31F30}" type="sibTrans" cxnId="{D1CF3AE3-6F54-4378-B139-C7CF0F30D284}">
      <dgm:prSet/>
      <dgm:spPr/>
      <dgm:t>
        <a:bodyPr/>
        <a:lstStyle/>
        <a:p>
          <a:endParaRPr lang="en-US"/>
        </a:p>
      </dgm:t>
    </dgm:pt>
    <dgm:pt modelId="{BB056F72-0AA3-40DE-A5AA-4468F4BD3F0C}">
      <dgm:prSet phldrT="[Text]"/>
      <dgm:spPr>
        <a:solidFill>
          <a:srgbClr val="00B0D7"/>
        </a:solidFill>
      </dgm:spPr>
      <dgm:t>
        <a:bodyPr/>
        <a:lstStyle/>
        <a:p>
          <a:r>
            <a:rPr lang="en-US" dirty="0"/>
            <a:t>Create a PSA on safe teen online interaction.</a:t>
          </a:r>
        </a:p>
      </dgm:t>
    </dgm:pt>
    <dgm:pt modelId="{6B108A45-A588-4A2F-9D9D-B89AE0E3573D}" type="parTrans" cxnId="{CEF32E03-E814-47A3-B9DF-302EAB63F059}">
      <dgm:prSet/>
      <dgm:spPr/>
      <dgm:t>
        <a:bodyPr/>
        <a:lstStyle/>
        <a:p>
          <a:endParaRPr lang="en-US"/>
        </a:p>
      </dgm:t>
    </dgm:pt>
    <dgm:pt modelId="{AB04884F-647A-419E-9482-3AF3AD2BC77F}" type="sibTrans" cxnId="{CEF32E03-E814-47A3-B9DF-302EAB63F059}">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custLinFactNeighborX="2794" custLinFactNeighborY="-416">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CEF32E03-E814-47A3-B9DF-302EAB63F059}" srcId="{78EEDDE7-6C79-4DF5-BB63-0991E1F7B0BD}" destId="{BB056F72-0AA3-40DE-A5AA-4468F4BD3F0C}" srcOrd="1" destOrd="0" parTransId="{6B108A45-A588-4A2F-9D9D-B89AE0E3573D}" sibTransId="{AB04884F-647A-419E-9482-3AF3AD2BC77F}"/>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8BAF4947-EE92-4C35-9F12-7C5211CD43F2}" type="presOf" srcId="{AD4D8221-5BDE-4FD4-89DA-890A3CE48406}" destId="{E94BAF07-00A3-4D8F-9C56-BA4C1B4B1916}" srcOrd="0" destOrd="4" presId="urn:microsoft.com/office/officeart/2005/8/layout/hList2"/>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646D8075-1CAE-4569-850D-3AAF15A88D20}" type="presOf" srcId="{5D22EBAA-6DE4-4A13-92F0-86B159C74DA6}" destId="{E94BAF07-00A3-4D8F-9C56-BA4C1B4B1916}" srcOrd="0" destOrd="3" presId="urn:microsoft.com/office/officeart/2005/8/layout/hList2"/>
    <dgm:cxn modelId="{34042156-07CD-4113-83EB-14CEE2A84674}" type="presOf" srcId="{767BBEA5-5874-4AF0-8A46-CC18C3D3CC05}" destId="{F2729854-904C-4402-BE97-C0A830612E33}" srcOrd="0" destOrd="2" presId="urn:microsoft.com/office/officeart/2005/8/layout/hList2"/>
    <dgm:cxn modelId="{28661359-F74B-4F7E-B03C-D582DECA68EE}" srcId="{86E1B771-B02F-4B25-9F88-1EB3051FED56}" destId="{03977CC6-542C-48C5-8BDD-530BA597DCB1}" srcOrd="1" destOrd="0" parTransId="{AEF20F96-C56B-4DF8-AE2D-0AF6B558EFBF}" sibTransId="{11BD9C48-59DC-4E42-9068-3F72FD17AB70}"/>
    <dgm:cxn modelId="{937D545A-CD3C-4A1A-96D1-4026E9D0B5AC}" type="presOf" srcId="{03977CC6-542C-48C5-8BDD-530BA597DCB1}" destId="{E94BAF07-00A3-4D8F-9C56-BA4C1B4B1916}" srcOrd="0" destOrd="1" presId="urn:microsoft.com/office/officeart/2005/8/layout/hList2"/>
    <dgm:cxn modelId="{82CC667E-250A-46D3-8A9B-FC00E461092F}" srcId="{86E1B771-B02F-4B25-9F88-1EB3051FED56}" destId="{AD4D8221-5BDE-4FD4-89DA-890A3CE48406}" srcOrd="4" destOrd="0" parTransId="{ACAE3058-EF2B-43F9-B55C-0120B8B29980}" sibTransId="{C37F341F-A31C-4457-A7D4-66825BAEEB51}"/>
    <dgm:cxn modelId="{CB3F2B82-C544-2A4B-8131-BAFFE1E9F4B3}" srcId="{86E1B771-B02F-4B25-9F88-1EB3051FED56}" destId="{CC474715-81E8-3341-B490-8AC4E5C0455F}" srcOrd="2" destOrd="0" parTransId="{4C28606A-D63D-E94F-9BDA-72861ECBA12E}" sibTransId="{B301F58B-741D-BA44-AE29-343835EF4434}"/>
    <dgm:cxn modelId="{B272D182-3ED7-4CD0-AF38-C238CE095198}" type="presOf" srcId="{AB2F9990-7F7D-4630-A873-4A97D1C4673D}" destId="{E94BAF07-00A3-4D8F-9C56-BA4C1B4B1916}" srcOrd="0" destOrd="0" presId="urn:microsoft.com/office/officeart/2005/8/layout/hList2"/>
    <dgm:cxn modelId="{E9F92D92-56BA-4B7C-816B-DB76179E40AA}" type="presOf" srcId="{A82ADB23-FEE9-4319-91F5-53860422FD42}" destId="{F2729854-904C-4402-BE97-C0A830612E33}" srcOrd="0" destOrd="1" presId="urn:microsoft.com/office/officeart/2005/8/layout/hList2"/>
    <dgm:cxn modelId="{18CAA6AF-C1ED-4008-BB01-7EA9DBC8D809}" type="presOf" srcId="{BB056F72-0AA3-40DE-A5AA-4468F4BD3F0C}" destId="{2B8EC2A4-B042-4E87-9A69-A0EFF6821780}" srcOrd="0" destOrd="1" presId="urn:microsoft.com/office/officeart/2005/8/layout/hList2"/>
    <dgm:cxn modelId="{32440CB4-11FB-443B-8342-2C2BFF350F52}" srcId="{86E1B771-B02F-4B25-9F88-1EB3051FED56}" destId="{5D22EBAA-6DE4-4A13-92F0-86B159C74DA6}" srcOrd="3" destOrd="0" parTransId="{1F709092-DA7B-462E-917B-96150ECDB2EE}" sibTransId="{2F39FD02-5F4A-46D9-AA94-AA09A7095CAB}"/>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95EC15D1-C335-4BD8-BCAF-82B638306F49}" srcId="{A8F99365-90A1-4B53-9617-886EFC4AC98B}" destId="{767BBEA5-5874-4AF0-8A46-CC18C3D3CC05}" srcOrd="2" destOrd="0" parTransId="{A02DB18B-826C-43EF-9C72-C4A9FC9DEA49}" sibTransId="{8C10D0D4-3B8E-4378-B66F-7D2F8BFB6435}"/>
    <dgm:cxn modelId="{15AC86DD-2D75-4DAF-851B-E79DC5C28C1D}" type="presOf" srcId="{E495CA9C-F627-4C95-93B8-B190BA735B17}" destId="{2B8EC2A4-B042-4E87-9A69-A0EFF6821780}" srcOrd="0" destOrd="0" presId="urn:microsoft.com/office/officeart/2005/8/layout/hList2"/>
    <dgm:cxn modelId="{D1CF3AE3-6F54-4378-B139-C7CF0F30D284}" srcId="{A8F99365-90A1-4B53-9617-886EFC4AC98B}" destId="{A82ADB23-FEE9-4319-91F5-53860422FD42}" srcOrd="1" destOrd="0" parTransId="{977BAE32-6919-446A-9D29-ECA952B5639F}" sibTransId="{ED2F850F-23B4-45D0-A637-8770F2A31F30}"/>
    <dgm:cxn modelId="{1C2195F1-2EB9-6B40-B22D-34C6B504D3CF}" type="presOf" srcId="{CC474715-81E8-3341-B490-8AC4E5C0455F}" destId="{E94BAF07-00A3-4D8F-9C56-BA4C1B4B1916}" srcOrd="0" destOrd="2"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Backgrounder</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45731"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1"/>
            </a:rPr>
            <a:t>Teacher Backgrounder</a:t>
          </a:r>
          <a:endParaRPr lang="en-US" sz="2000" kern="1200" dirty="0"/>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 action="ppaction://noaction"/>
            </a:rPr>
            <a:t>Canada Privacy Website-Online Privacy House Rules</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45731"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Practice different scenarios of possible interactions.</a:t>
          </a:r>
        </a:p>
        <a:p>
          <a:pPr marL="228600" lvl="1" indent="-228600" algn="l" defTabSz="889000">
            <a:lnSpc>
              <a:spcPct val="90000"/>
            </a:lnSpc>
            <a:spcBef>
              <a:spcPct val="0"/>
            </a:spcBef>
            <a:spcAft>
              <a:spcPct val="15000"/>
            </a:spcAft>
            <a:buChar char="•"/>
          </a:pPr>
          <a:r>
            <a:rPr lang="en-US" sz="2000" kern="1200" dirty="0"/>
            <a:t>Create a PSA on safe teen online interaction.</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98192" y="912032"/>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45731"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6"/>
            </a:rPr>
            <a:t>Parental Controls</a:t>
          </a:r>
          <a:endParaRPr lang="en-US" sz="2000" kern="1200" dirty="0"/>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7"/>
            </a:rPr>
            <a:t>Social Media Red Flags</a:t>
          </a:r>
          <a:endParaRPr lang="en-US" sz="2000" kern="1200" dirty="0"/>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8"/>
            </a:rPr>
            <a:t>Who is your Child Talking to Online</a:t>
          </a:r>
          <a:endParaRPr lang="en-US" sz="2000" kern="1200" dirty="0"/>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9"/>
            </a:rPr>
            <a:t>How to Talk to Teens about Online Predators</a:t>
          </a:r>
          <a:endParaRPr lang="en-US" sz="2000" kern="1200" dirty="0"/>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 action="ppaction://noaction"/>
            </a:rPr>
            <a:t>Canada Privacy Website-Online Privacy House Rules</a:t>
          </a:r>
          <a:endParaRPr lang="en-US" sz="2000" kern="1200" dirty="0"/>
        </a:p>
      </dsp:txBody>
      <dsp:txXfrm>
        <a:off x="7998192" y="912032"/>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12</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3" r:id="rId1"/>
    <p:sldLayoutId id="2147483710" r:id="rId2"/>
    <p:sldLayoutId id="2147483691" r:id="rId3"/>
    <p:sldLayoutId id="2147483692" r:id="rId4"/>
    <p:sldLayoutId id="2147483702" r:id="rId5"/>
    <p:sldLayoutId id="2147483703" r:id="rId6"/>
    <p:sldLayoutId id="2147483693" r:id="rId7"/>
    <p:sldLayoutId id="2147483705" r:id="rId8"/>
    <p:sldLayoutId id="2147483694" r:id="rId9"/>
    <p:sldLayoutId id="2147483706" r:id="rId10"/>
    <p:sldLayoutId id="2147483695" r:id="rId11"/>
    <p:sldLayoutId id="2147483707" r:id="rId12"/>
    <p:sldLayoutId id="2147483696" r:id="rId13"/>
    <p:sldLayoutId id="2147483697" r:id="rId14"/>
    <p:sldLayoutId id="2147483698" r:id="rId15"/>
    <p:sldLayoutId id="2147483708" r:id="rId16"/>
    <p:sldLayoutId id="2147483699" r:id="rId17"/>
    <p:sldLayoutId id="2147483709" r:id="rId18"/>
    <p:sldLayoutId id="2147483712" r:id="rId19"/>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1/16/2022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9.jfif"/><Relationship Id="rId7" Type="http://schemas.openxmlformats.org/officeDocument/2006/relationships/hyperlink" Target="https://portal.sd72.bc.ca/Instruction/digitalwellness/68/6-8%204-3%20Safety-Safe%20Online%20Talk%20-%20Traffic%20Light%20Game%20Statements.docx?Web=1"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crsd72storage.blob.core.windows.net/media/Default/medialib/6-8-4-3-safety-safe-online-talk-traffic-light-game-scenarios.3b5c254290.docx"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portal.sd72.bc.ca/Instruction/digitalwellness/68/6-8%204-3%20Safety%20-%20Online%20Talk%20-%20Teacher%20Backgrounder.pdf"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3.jfif"/><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MmfiHdQ4Wfs"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Safe Online Talk</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6 - 8 Safety Lesson #3</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E2875-9371-4BE6-8C30-6E563AD2AF64}"/>
              </a:ext>
            </a:extLst>
          </p:cNvPr>
          <p:cNvSpPr>
            <a:spLocks noGrp="1"/>
          </p:cNvSpPr>
          <p:nvPr>
            <p:ph idx="1"/>
          </p:nvPr>
        </p:nvSpPr>
        <p:spPr>
          <a:xfrm>
            <a:off x="368256" y="1415011"/>
            <a:ext cx="4914189" cy="2236012"/>
          </a:xfrm>
        </p:spPr>
        <p:txBody>
          <a:bodyPr/>
          <a:lstStyle/>
          <a:p>
            <a:pPr marL="0" indent="0">
              <a:buNone/>
            </a:pPr>
            <a:r>
              <a:rPr lang="en-US" dirty="0"/>
              <a:t>If you develop a friendship with someone online, be sure to ask yourself the following questions:</a:t>
            </a:r>
          </a:p>
          <a:p>
            <a:r>
              <a:rPr lang="en-US" sz="2000" i="1" dirty="0"/>
              <a:t>Has this person asked me to keep any information secret?</a:t>
            </a:r>
          </a:p>
          <a:p>
            <a:r>
              <a:rPr lang="en-US" sz="2000" i="1" dirty="0"/>
              <a:t>Has this person flirted with me, or asked me about anything sexual?</a:t>
            </a:r>
          </a:p>
          <a:p>
            <a:r>
              <a:rPr lang="en-US" sz="2000" i="1" dirty="0"/>
              <a:t>Has this person asked me about anything private?</a:t>
            </a:r>
          </a:p>
          <a:p>
            <a:r>
              <a:rPr lang="en-US" sz="2000" i="1" dirty="0"/>
              <a:t>Have I felt pressured by this person to do anything?</a:t>
            </a:r>
          </a:p>
          <a:p>
            <a:r>
              <a:rPr lang="en-US" sz="2000" i="1" dirty="0"/>
              <a:t>Do I feel untrue to myself — like I’m not sticking to my values — when I talk to this person?</a:t>
            </a:r>
          </a:p>
        </p:txBody>
      </p:sp>
      <p:pic>
        <p:nvPicPr>
          <p:cNvPr id="15" name="Picture Placeholder 14" descr="Diagram, schematic&#10;&#10;Description automatically generated">
            <a:extLst>
              <a:ext uri="{FF2B5EF4-FFF2-40B4-BE49-F238E27FC236}">
                <a16:creationId xmlns:a16="http://schemas.microsoft.com/office/drawing/2014/main" id="{943EECFD-3DAB-42ED-8745-EEF06B464C4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218" b="24218"/>
          <a:stretch>
            <a:fillRect/>
          </a:stretch>
        </p:blipFill>
        <p:spPr>
          <a:xfrm>
            <a:off x="5884863" y="93663"/>
            <a:ext cx="6307137" cy="5781675"/>
          </a:xfrm>
        </p:spPr>
      </p:pic>
      <p:sp>
        <p:nvSpPr>
          <p:cNvPr id="5" name="Title 4">
            <a:extLst>
              <a:ext uri="{FF2B5EF4-FFF2-40B4-BE49-F238E27FC236}">
                <a16:creationId xmlns:a16="http://schemas.microsoft.com/office/drawing/2014/main" id="{A130DAE6-7B75-4F56-921F-CF7FE8996CA1}"/>
              </a:ext>
            </a:extLst>
          </p:cNvPr>
          <p:cNvSpPr>
            <a:spLocks noGrp="1"/>
          </p:cNvSpPr>
          <p:nvPr>
            <p:ph type="title"/>
          </p:nvPr>
        </p:nvSpPr>
        <p:spPr>
          <a:xfrm>
            <a:off x="407982" y="154378"/>
            <a:ext cx="4937211" cy="1325563"/>
          </a:xfrm>
        </p:spPr>
        <p:txBody>
          <a:bodyPr/>
          <a:lstStyle/>
          <a:p>
            <a:r>
              <a:rPr lang="en-US" dirty="0">
                <a:solidFill>
                  <a:srgbClr val="00B0D7"/>
                </a:solidFill>
              </a:rPr>
              <a:t>Apply – Safe online talk – safety tips</a:t>
            </a:r>
          </a:p>
        </p:txBody>
      </p:sp>
      <p:pic>
        <p:nvPicPr>
          <p:cNvPr id="4" name="Picture 3">
            <a:extLst>
              <a:ext uri="{FF2B5EF4-FFF2-40B4-BE49-F238E27FC236}">
                <a16:creationId xmlns:a16="http://schemas.microsoft.com/office/drawing/2014/main" id="{B46503FE-395A-4F41-BD01-FE9E913B46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8990" y="1010495"/>
            <a:ext cx="6413010" cy="394801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CA7E755-2F12-46E6-B1F8-6ED01657143A}"/>
              </a:ext>
            </a:extLst>
          </p:cNvPr>
          <p:cNvSpPr txBox="1"/>
          <p:nvPr/>
        </p:nvSpPr>
        <p:spPr>
          <a:xfrm>
            <a:off x="220706" y="6206660"/>
            <a:ext cx="11498544" cy="369332"/>
          </a:xfrm>
          <a:prstGeom prst="rect">
            <a:avLst/>
          </a:prstGeom>
          <a:noFill/>
        </p:spPr>
        <p:txBody>
          <a:bodyPr wrap="square" rtlCol="0">
            <a:spAutoFit/>
          </a:bodyPr>
          <a:lstStyle/>
          <a:p>
            <a:r>
              <a:rPr lang="en-US" b="1" i="1" dirty="0">
                <a:solidFill>
                  <a:srgbClr val="C00000"/>
                </a:solidFill>
              </a:rPr>
              <a:t>If the answer is “Yes,” to ANY of these, then this friendship is risky and it’s time to stop talking to this person. </a:t>
            </a:r>
          </a:p>
        </p:txBody>
      </p:sp>
    </p:spTree>
    <p:extLst>
      <p:ext uri="{BB962C8B-B14F-4D97-AF65-F5344CB8AC3E}">
        <p14:creationId xmlns:p14="http://schemas.microsoft.com/office/powerpoint/2010/main" val="333284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0762-CE10-4BEE-9B75-0BA9DBFB2E28}"/>
              </a:ext>
            </a:extLst>
          </p:cNvPr>
          <p:cNvSpPr>
            <a:spLocks noGrp="1"/>
          </p:cNvSpPr>
          <p:nvPr>
            <p:ph type="title"/>
          </p:nvPr>
        </p:nvSpPr>
        <p:spPr/>
        <p:txBody>
          <a:bodyPr/>
          <a:lstStyle/>
          <a:p>
            <a:r>
              <a:rPr lang="en-US" dirty="0">
                <a:solidFill>
                  <a:srgbClr val="00B0D7"/>
                </a:solidFill>
              </a:rPr>
              <a:t>Apply – Safe online talk – Strategies</a:t>
            </a:r>
            <a:endParaRPr lang="en-US" dirty="0"/>
          </a:p>
        </p:txBody>
      </p:sp>
      <p:sp>
        <p:nvSpPr>
          <p:cNvPr id="3" name="Content Placeholder 2">
            <a:extLst>
              <a:ext uri="{FF2B5EF4-FFF2-40B4-BE49-F238E27FC236}">
                <a16:creationId xmlns:a16="http://schemas.microsoft.com/office/drawing/2014/main" id="{15202941-2882-4BFA-99B3-EDA315D858C1}"/>
              </a:ext>
            </a:extLst>
          </p:cNvPr>
          <p:cNvSpPr>
            <a:spLocks noGrp="1"/>
          </p:cNvSpPr>
          <p:nvPr>
            <p:ph idx="1"/>
          </p:nvPr>
        </p:nvSpPr>
        <p:spPr>
          <a:xfrm>
            <a:off x="503853" y="1690688"/>
            <a:ext cx="11448661" cy="4351338"/>
          </a:xfrm>
        </p:spPr>
        <p:txBody>
          <a:bodyPr>
            <a:normAutofit fontScale="85000" lnSpcReduction="10000"/>
          </a:bodyPr>
          <a:lstStyle/>
          <a:p>
            <a:pPr marL="0" marR="0" indent="0" fontAlgn="base">
              <a:lnSpc>
                <a:spcPct val="100000"/>
              </a:lnSpc>
              <a:spcBef>
                <a:spcPts val="855"/>
              </a:spcBef>
              <a:spcAft>
                <a:spcPts val="0"/>
              </a:spcAft>
              <a:buNone/>
            </a:pPr>
            <a:r>
              <a:rPr lang="en-US" i="1" dirty="0">
                <a:effectLst/>
                <a:latin typeface="+mn-lt"/>
                <a:ea typeface="Georgia" panose="02040502050405020303" pitchFamily="18" charset="0"/>
              </a:rPr>
              <a:t>If teens feel uncomfortable during a conversation with an online stranger, they should:</a:t>
            </a:r>
            <a:endParaRPr lang="en-US" i="1" dirty="0">
              <a:latin typeface="+mn-lt"/>
              <a:ea typeface="PMingLiU" panose="02020500000000000000" pitchFamily="18" charset="-120"/>
            </a:endParaRPr>
          </a:p>
          <a:p>
            <a:pPr fontAlgn="base">
              <a:lnSpc>
                <a:spcPct val="100000"/>
              </a:lnSpc>
              <a:spcBef>
                <a:spcPts val="855"/>
              </a:spcBef>
            </a:pPr>
            <a:r>
              <a:rPr lang="en-US" sz="2400" b="1" spc="0" dirty="0">
                <a:effectLst/>
                <a:latin typeface="+mn-lt"/>
                <a:ea typeface="Arial" panose="020B0604020202020204" pitchFamily="34" charset="0"/>
                <a:cs typeface="Times New Roman" panose="02020603050405020304" pitchFamily="18" charset="0"/>
              </a:rPr>
              <a:t>Change it up. </a:t>
            </a:r>
            <a:r>
              <a:rPr lang="en-US" sz="2400" spc="0" dirty="0">
                <a:effectLst/>
                <a:latin typeface="+mn-lt"/>
                <a:ea typeface="Georgia" panose="02040502050405020303" pitchFamily="18" charset="0"/>
              </a:rPr>
              <a:t>If something feels like it might be getting risky, it probably is. But if teens are not sure, they should try changing the subject, making a joke, or saying they want to talk about something else. If they still feel pressured or uncomfortable, they need to take further action.</a:t>
            </a:r>
          </a:p>
          <a:p>
            <a:pPr fontAlgn="base">
              <a:lnSpc>
                <a:spcPct val="100000"/>
              </a:lnSpc>
              <a:spcBef>
                <a:spcPts val="855"/>
              </a:spcBef>
            </a:pPr>
            <a:r>
              <a:rPr lang="en-US" sz="2400" b="1" spc="0" dirty="0">
                <a:effectLst/>
                <a:latin typeface="+mn-lt"/>
                <a:ea typeface="Arial" panose="020B0604020202020204" pitchFamily="34" charset="0"/>
                <a:cs typeface="Times New Roman" panose="02020603050405020304" pitchFamily="18" charset="0"/>
              </a:rPr>
              <a:t>Log off or quit. </a:t>
            </a:r>
            <a:r>
              <a:rPr lang="en-US" sz="2400" spc="0" dirty="0">
                <a:effectLst/>
                <a:latin typeface="+mn-lt"/>
                <a:ea typeface="Georgia" panose="02040502050405020303" pitchFamily="18" charset="0"/>
              </a:rPr>
              <a:t>Teens need to remember that at any time they can just stop typing and log off if a conversation gets uncomfortable online. They can also take action to block or report another user, or create a new account – whether for email, IM, or virtual world – to avoid contact with that person again.</a:t>
            </a:r>
            <a:endParaRPr lang="en-US" sz="2400" dirty="0">
              <a:latin typeface="+mn-lt"/>
              <a:ea typeface="Georgia" panose="02040502050405020303" pitchFamily="18" charset="0"/>
            </a:endParaRPr>
          </a:p>
          <a:p>
            <a:pPr fontAlgn="base">
              <a:lnSpc>
                <a:spcPct val="100000"/>
              </a:lnSpc>
              <a:spcBef>
                <a:spcPts val="855"/>
              </a:spcBef>
            </a:pPr>
            <a:r>
              <a:rPr lang="en-US" sz="2400" b="1" spc="0" dirty="0">
                <a:effectLst/>
                <a:latin typeface="+mn-lt"/>
                <a:ea typeface="Arial" panose="020B0604020202020204" pitchFamily="34" charset="0"/>
                <a:cs typeface="Times New Roman" panose="02020603050405020304" pitchFamily="18" charset="0"/>
              </a:rPr>
              <a:t>Know that it’s okay to feel embarrassed or confused. </a:t>
            </a:r>
            <a:r>
              <a:rPr lang="en-US" sz="2400" spc="0" dirty="0">
                <a:effectLst/>
                <a:latin typeface="+mn-lt"/>
                <a:ea typeface="Georgia" panose="02040502050405020303" pitchFamily="18" charset="0"/>
              </a:rPr>
              <a:t>It’s not always easy to make sense of situations that make teens uncomfortable online. Nor is it easy for them to ask for help if they feel embarrassed about what they’ve experienced. They should know these feelings are normal.</a:t>
            </a:r>
            <a:r>
              <a:rPr lang="en-US" sz="2400" dirty="0">
                <a:latin typeface="+mn-lt"/>
                <a:ea typeface="Georgia" panose="02040502050405020303" pitchFamily="18" charset="0"/>
              </a:rPr>
              <a:t> </a:t>
            </a:r>
          </a:p>
          <a:p>
            <a:pPr fontAlgn="base">
              <a:lnSpc>
                <a:spcPct val="100000"/>
              </a:lnSpc>
              <a:spcBef>
                <a:spcPts val="855"/>
              </a:spcBef>
            </a:pPr>
            <a:r>
              <a:rPr lang="en-US" sz="2400" b="1" spc="0" dirty="0">
                <a:effectLst/>
                <a:latin typeface="+mn-lt"/>
                <a:ea typeface="Arial" panose="020B0604020202020204" pitchFamily="34" charset="0"/>
                <a:cs typeface="Times New Roman" panose="02020603050405020304" pitchFamily="18" charset="0"/>
              </a:rPr>
              <a:t>Talk to a friend or trusted adult. </a:t>
            </a:r>
            <a:r>
              <a:rPr lang="en-US" sz="2400" spc="0" dirty="0">
                <a:effectLst/>
                <a:latin typeface="+mn-lt"/>
                <a:ea typeface="Georgia" panose="02040502050405020303" pitchFamily="18" charset="0"/>
              </a:rPr>
              <a:t>Teens should know that it’s okay to reach out. Even if they feel they can handle a tricky situation alone, it’s always a good idea for teens to turn to friends, parents, teachers, coaches, or counsellors for support.</a:t>
            </a:r>
            <a:endParaRPr lang="en-US" sz="2400" spc="0" dirty="0">
              <a:effectLst/>
              <a:latin typeface="+mn-lt"/>
              <a:ea typeface="Symbol" panose="05050102010706020507" pitchFamily="18" charset="2"/>
            </a:endParaRPr>
          </a:p>
        </p:txBody>
      </p:sp>
    </p:spTree>
    <p:extLst>
      <p:ext uri="{BB962C8B-B14F-4D97-AF65-F5344CB8AC3E}">
        <p14:creationId xmlns:p14="http://schemas.microsoft.com/office/powerpoint/2010/main" val="181198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5534865" y="-221610"/>
            <a:ext cx="5143500" cy="2090808"/>
          </a:xfrm>
        </p:spPr>
        <p:txBody>
          <a:bodyPr anchor="b">
            <a:normAutofit/>
          </a:bodyPr>
          <a:lstStyle/>
          <a:p>
            <a:r>
              <a:rPr lang="en-US" sz="7200" dirty="0"/>
              <a:t>Activity</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406890" y="3566957"/>
            <a:ext cx="5143500" cy="503167"/>
          </a:xfrm>
        </p:spPr>
        <p:txBody>
          <a:bodyPr>
            <a:normAutofit/>
          </a:bodyPr>
          <a:lstStyle/>
          <a:p>
            <a:r>
              <a:rPr lang="en-US" sz="2800" b="1" dirty="0">
                <a:solidFill>
                  <a:srgbClr val="00B0D7"/>
                </a:solidFill>
                <a:latin typeface="The Sans-" pitchFamily="50" charset="0"/>
              </a:rPr>
              <a:t>online safety Traffic light</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67" r="16667"/>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12</a:t>
            </a:fld>
            <a:endParaRPr lang="en-US" noProof="0"/>
          </a:p>
        </p:txBody>
      </p:sp>
      <p:pic>
        <p:nvPicPr>
          <p:cNvPr id="11" name="Graphic 10" descr="Badge Question Mark with solid fill">
            <a:hlinkClick r:id="rId4"/>
            <a:extLst>
              <a:ext uri="{FF2B5EF4-FFF2-40B4-BE49-F238E27FC236}">
                <a16:creationId xmlns:a16="http://schemas.microsoft.com/office/drawing/2014/main" id="{8B86C095-220B-4E2E-A580-0E4FC3BCB8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658" y="5418308"/>
            <a:ext cx="914400" cy="914400"/>
          </a:xfrm>
          <a:prstGeom prst="rect">
            <a:avLst/>
          </a:prstGeom>
        </p:spPr>
      </p:pic>
      <p:sp>
        <p:nvSpPr>
          <p:cNvPr id="13" name="TextBox 12">
            <a:extLst>
              <a:ext uri="{FF2B5EF4-FFF2-40B4-BE49-F238E27FC236}">
                <a16:creationId xmlns:a16="http://schemas.microsoft.com/office/drawing/2014/main" id="{CADC33AA-E60D-4164-AEAD-26B0AD3353C2}"/>
              </a:ext>
            </a:extLst>
          </p:cNvPr>
          <p:cNvSpPr txBox="1"/>
          <p:nvPr/>
        </p:nvSpPr>
        <p:spPr>
          <a:xfrm>
            <a:off x="830292" y="6332708"/>
            <a:ext cx="1986643" cy="369332"/>
          </a:xfrm>
          <a:prstGeom prst="rect">
            <a:avLst/>
          </a:prstGeom>
          <a:noFill/>
        </p:spPr>
        <p:txBody>
          <a:bodyPr wrap="square" rtlCol="0">
            <a:spAutoFit/>
          </a:bodyPr>
          <a:lstStyle/>
          <a:p>
            <a:r>
              <a:rPr lang="en-US" dirty="0">
                <a:latin typeface="Bebas Neue" panose="020B0606020202050201" pitchFamily="34" charset="0"/>
                <a:hlinkClick r:id="rId4"/>
              </a:rPr>
              <a:t>SCENARIO</a:t>
            </a:r>
            <a:r>
              <a:rPr lang="en-US" dirty="0">
                <a:latin typeface="Bebas Neue" panose="020B0606020202050201" pitchFamily="34" charset="0"/>
                <a:hlinkClick r:id="rId7"/>
              </a:rPr>
              <a:t>S</a:t>
            </a:r>
            <a:endParaRPr lang="en-US" dirty="0">
              <a:latin typeface="Bebas Neue" panose="020B0606020202050201" pitchFamily="34" charset="0"/>
            </a:endParaRPr>
          </a:p>
        </p:txBody>
      </p:sp>
      <p:pic>
        <p:nvPicPr>
          <p:cNvPr id="19" name="Picture 18" descr="A picture containing text, clipart, vector graphics&#10;&#10;Description automatically generated">
            <a:extLst>
              <a:ext uri="{FF2B5EF4-FFF2-40B4-BE49-F238E27FC236}">
                <a16:creationId xmlns:a16="http://schemas.microsoft.com/office/drawing/2014/main" id="{D145783C-0760-4944-B15E-61DBCD1373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47" y="728545"/>
            <a:ext cx="1371600" cy="1371600"/>
          </a:xfrm>
          <a:prstGeom prst="rect">
            <a:avLst/>
          </a:prstGeom>
        </p:spPr>
      </p:pic>
      <p:sp>
        <p:nvSpPr>
          <p:cNvPr id="5" name="TextBox 4">
            <a:extLst>
              <a:ext uri="{FF2B5EF4-FFF2-40B4-BE49-F238E27FC236}">
                <a16:creationId xmlns:a16="http://schemas.microsoft.com/office/drawing/2014/main" id="{F4014732-2E15-4272-8507-AFD58C8D84FC}"/>
              </a:ext>
            </a:extLst>
          </p:cNvPr>
          <p:cNvSpPr txBox="1"/>
          <p:nvPr/>
        </p:nvSpPr>
        <p:spPr>
          <a:xfrm>
            <a:off x="5926752" y="4541145"/>
            <a:ext cx="5772282" cy="1754326"/>
          </a:xfrm>
          <a:prstGeom prst="rect">
            <a:avLst/>
          </a:prstGeom>
          <a:noFill/>
        </p:spPr>
        <p:txBody>
          <a:bodyPr wrap="square" rtlCol="0">
            <a:spAutoFit/>
          </a:bodyPr>
          <a:lstStyle/>
          <a:p>
            <a:r>
              <a:rPr lang="en-US" dirty="0"/>
              <a:t>Click on the icon/link below to access a list of online interaction scenarios.  For each of them, determine whether it is a “red light, yellow light or green light” interaction and provide an explanation “why”.</a:t>
            </a:r>
            <a:br>
              <a:rPr lang="en-US" dirty="0"/>
            </a:br>
            <a:r>
              <a:rPr lang="en-US" dirty="0"/>
              <a:t>Scroll down to the “Discussion Point” page for additional information.</a:t>
            </a:r>
          </a:p>
        </p:txBody>
      </p:sp>
    </p:spTree>
    <p:extLst>
      <p:ext uri="{BB962C8B-B14F-4D97-AF65-F5344CB8AC3E}">
        <p14:creationId xmlns:p14="http://schemas.microsoft.com/office/powerpoint/2010/main" val="337867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a:effectLst>
                  <a:reflection blurRad="6350" stA="55000" endA="300" endPos="45500" dir="5400000" sy="-100000" algn="bl" rotWithShape="0"/>
                </a:effectLst>
              </a:rPr>
              <a:t>Notes</a:t>
            </a:r>
            <a:endParaRPr lang="en-US" dirty="0">
              <a:effectLst>
                <a:reflection blurRad="6350" stA="55000" endA="300" endPos="45500" dir="5400000" sy="-100000" algn="bl" rotWithShape="0"/>
              </a:effectLst>
            </a:endParaRP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2075726461"/>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68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b="1" dirty="0"/>
              <a:t>Read:  </a:t>
            </a:r>
            <a:r>
              <a:rPr lang="en-US" dirty="0">
                <a:hlinkClick r:id="rId2"/>
              </a:rPr>
              <a:t>Teacher Backgrounder</a:t>
            </a:r>
            <a:endParaRPr lang="en-US" dirty="0"/>
          </a:p>
          <a:p>
            <a:r>
              <a:rPr lang="en-US" dirty="0"/>
              <a:t>Video:  </a:t>
            </a:r>
            <a:r>
              <a:rPr lang="en-US" b="1" dirty="0"/>
              <a:t>Safe Online Talk </a:t>
            </a:r>
            <a:r>
              <a:rPr lang="en-US" i="1" dirty="0"/>
              <a:t>Link in Slide #6</a:t>
            </a:r>
          </a:p>
          <a:p>
            <a:r>
              <a:rPr lang="en-US" dirty="0"/>
              <a:t>Brainstorm:  </a:t>
            </a:r>
            <a:r>
              <a:rPr lang="en-US" b="1" i="1" dirty="0"/>
              <a:t>Headings – </a:t>
            </a:r>
            <a:r>
              <a:rPr lang="en-US" i="1" dirty="0"/>
              <a:t>See chart Slide #7</a:t>
            </a:r>
          </a:p>
          <a:p>
            <a:r>
              <a:rPr lang="en-US" dirty="0"/>
              <a:t>Activity Scenarios &amp; Discussion Prompts </a:t>
            </a:r>
            <a:r>
              <a:rPr lang="en-US" i="1" dirty="0"/>
              <a:t>Link in Slide #10</a:t>
            </a:r>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7354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9"/>
            <a:ext cx="9864271"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4-3 </a:t>
            </a:r>
            <a:r>
              <a:rPr lang="en-US" cap="none" dirty="0"/>
              <a:t>How should you handle inappropriate online talk?</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5"/>
            <a:ext cx="3445566" cy="2591748"/>
          </a:xfrm>
        </p:spPr>
        <p:txBody>
          <a:bodyPr>
            <a:normAutofit/>
          </a:bodyPr>
          <a:lstStyle/>
          <a:p>
            <a:pPr algn="l"/>
            <a:r>
              <a:rPr lang="en-US" dirty="0">
                <a:solidFill>
                  <a:srgbClr val="00B0D7"/>
                </a:solidFill>
                <a:latin typeface="+mj-lt"/>
              </a:rPr>
              <a:t>D</a:t>
            </a:r>
            <a:r>
              <a:rPr lang="en-US" sz="1600" b="0" i="0" dirty="0">
                <a:solidFill>
                  <a:srgbClr val="00B0D7"/>
                </a:solidFill>
                <a:effectLst/>
                <a:latin typeface="+mj-lt"/>
              </a:rPr>
              <a:t>escribe positive aspects of online talking and messaging.</a:t>
            </a:r>
          </a:p>
          <a:p>
            <a:pPr algn="l"/>
            <a:r>
              <a:rPr lang="en-US" dirty="0">
                <a:solidFill>
                  <a:srgbClr val="00B0D7"/>
                </a:solidFill>
                <a:latin typeface="+mj-lt"/>
              </a:rPr>
              <a:t>I</a:t>
            </a:r>
            <a:r>
              <a:rPr lang="en-US" sz="1600" b="0" i="0" dirty="0">
                <a:solidFill>
                  <a:srgbClr val="00B0D7"/>
                </a:solidFill>
                <a:effectLst/>
                <a:latin typeface="+mj-lt"/>
              </a:rPr>
              <a:t>dentify situations in which flirting and chatting become inappropriate and risky.</a:t>
            </a:r>
          </a:p>
          <a:p>
            <a:pPr algn="l"/>
            <a:r>
              <a:rPr lang="en-US" dirty="0">
                <a:solidFill>
                  <a:srgbClr val="00B0D7"/>
                </a:solidFill>
                <a:latin typeface="+mj-lt"/>
              </a:rPr>
              <a:t>U</a:t>
            </a:r>
            <a:r>
              <a:rPr lang="en-US" sz="1600" b="0" i="0" dirty="0">
                <a:solidFill>
                  <a:srgbClr val="00B0D7"/>
                </a:solidFill>
                <a:effectLst/>
                <a:latin typeface="+mj-lt"/>
              </a:rPr>
              <a:t>nderstand rules for safe online messaging and feel empowered to deal with uncomfortable situations when communicating online.</a:t>
            </a:r>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5</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Safe talk</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Lock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58" b="158"/>
          <a:stretch>
            <a:fillRect/>
          </a:stretch>
        </p:blipFill>
        <p:spPr/>
      </p:pic>
      <p:sp>
        <p:nvSpPr>
          <p:cNvPr id="6" name="Picture Placeholder 5">
            <a:extLst>
              <a:ext uri="{FF2B5EF4-FFF2-40B4-BE49-F238E27FC236}">
                <a16:creationId xmlns:a16="http://schemas.microsoft.com/office/drawing/2014/main" id="{28C4611E-8F0B-4E10-9DF0-202C4D80EB61}"/>
              </a:ext>
            </a:extLst>
          </p:cNvPr>
          <p:cNvSpPr>
            <a:spLocks noGrp="1"/>
          </p:cNvSpPr>
          <p:nvPr>
            <p:ph type="pic" sz="quarter" idx="13"/>
          </p:nvPr>
        </p:nvSpPr>
        <p:spPr>
          <a:xfrm>
            <a:off x="3883818" y="1630018"/>
            <a:ext cx="7027435" cy="4373217"/>
          </a:xfrm>
        </p:spPr>
      </p:sp>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a:blip r:embed="rId6">
            <a:extLst>
              <a:ext uri="{28A0092B-C50C-407E-A947-70E740481C1C}">
                <a14:useLocalDpi xmlns:a14="http://schemas.microsoft.com/office/drawing/2010/main" val="0"/>
              </a:ext>
            </a:extLst>
          </a:blip>
          <a:srcRect t="408" b="408"/>
          <a:stretch/>
        </p:blipFill>
        <p:spPr>
          <a:xfrm>
            <a:off x="5452835" y="1630018"/>
            <a:ext cx="4015440" cy="4373217"/>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891" r="6051"/>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923330"/>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Perspectives on Chatting Safely Online</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4:24</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691C-1874-4157-B509-5C2E7AA85BF9}"/>
              </a:ext>
            </a:extLst>
          </p:cNvPr>
          <p:cNvSpPr>
            <a:spLocks noGrp="1"/>
          </p:cNvSpPr>
          <p:nvPr>
            <p:ph type="title"/>
          </p:nvPr>
        </p:nvSpPr>
        <p:spPr>
          <a:xfrm>
            <a:off x="836612" y="8792"/>
            <a:ext cx="3932237" cy="1600200"/>
          </a:xfrm>
        </p:spPr>
        <p:txBody>
          <a:bodyPr/>
          <a:lstStyle/>
          <a:p>
            <a:r>
              <a:rPr lang="en-US" dirty="0"/>
              <a:t>ACQUIRE - CONNECT</a:t>
            </a:r>
          </a:p>
        </p:txBody>
      </p:sp>
      <p:pic>
        <p:nvPicPr>
          <p:cNvPr id="11" name="Picture Placeholder 10" descr="Table&#10;&#10;Description automatically generated">
            <a:extLst>
              <a:ext uri="{FF2B5EF4-FFF2-40B4-BE49-F238E27FC236}">
                <a16:creationId xmlns:a16="http://schemas.microsoft.com/office/drawing/2014/main" id="{55B8F4A6-EB7A-4C03-BBF4-00C14ED06D4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56" b="-1446"/>
          <a:stretch/>
        </p:blipFill>
        <p:spPr>
          <a:xfrm>
            <a:off x="5183188" y="987425"/>
            <a:ext cx="6172200" cy="4873625"/>
          </a:xfrm>
        </p:spPr>
      </p:pic>
      <p:sp>
        <p:nvSpPr>
          <p:cNvPr id="4" name="Text Placeholder 3">
            <a:extLst>
              <a:ext uri="{FF2B5EF4-FFF2-40B4-BE49-F238E27FC236}">
                <a16:creationId xmlns:a16="http://schemas.microsoft.com/office/drawing/2014/main" id="{1507F893-B13D-4133-8161-50170BFCC4F3}"/>
              </a:ext>
            </a:extLst>
          </p:cNvPr>
          <p:cNvSpPr>
            <a:spLocks noGrp="1"/>
          </p:cNvSpPr>
          <p:nvPr>
            <p:ph type="body" sz="half" idx="2"/>
          </p:nvPr>
        </p:nvSpPr>
        <p:spPr>
          <a:xfrm>
            <a:off x="351265" y="1723293"/>
            <a:ext cx="4624753" cy="3024554"/>
          </a:xfrm>
        </p:spPr>
        <p:txBody>
          <a:bodyPr>
            <a:noAutofit/>
          </a:bodyPr>
          <a:lstStyle/>
          <a:p>
            <a:pPr marL="0" marR="91440" fontAlgn="base">
              <a:lnSpc>
                <a:spcPct val="100000"/>
              </a:lnSpc>
              <a:spcBef>
                <a:spcPts val="130"/>
              </a:spcBef>
              <a:spcAft>
                <a:spcPts val="1895"/>
              </a:spcAft>
            </a:pPr>
            <a:r>
              <a:rPr lang="en-US" sz="2400" dirty="0">
                <a:effectLst/>
                <a:latin typeface="Lato"/>
                <a:ea typeface="Georgia" panose="02040502050405020303" pitchFamily="18" charset="0"/>
              </a:rPr>
              <a:t>When connecting with people online, the Internet opens up many opportunities However, online communication also has its pitfalls. </a:t>
            </a:r>
          </a:p>
          <a:p>
            <a:pPr marL="0" marR="91440" fontAlgn="base">
              <a:lnSpc>
                <a:spcPct val="100000"/>
              </a:lnSpc>
              <a:spcBef>
                <a:spcPts val="130"/>
              </a:spcBef>
              <a:spcAft>
                <a:spcPts val="1895"/>
              </a:spcAft>
            </a:pPr>
            <a:r>
              <a:rPr lang="en-US" sz="2400" dirty="0">
                <a:latin typeface="Lato"/>
                <a:ea typeface="Georgia" panose="02040502050405020303" pitchFamily="18" charset="0"/>
              </a:rPr>
              <a:t>F</a:t>
            </a:r>
            <a:r>
              <a:rPr lang="en-US" sz="2400" dirty="0">
                <a:effectLst/>
                <a:latin typeface="Lato"/>
                <a:ea typeface="Georgia" panose="02040502050405020303" pitchFamily="18" charset="0"/>
              </a:rPr>
              <a:t>ill out the chart  to show the positive and negative online experiences that Randy, </a:t>
            </a:r>
            <a:r>
              <a:rPr lang="en-US" sz="2400" dirty="0" err="1">
                <a:effectLst/>
                <a:latin typeface="Lato"/>
                <a:ea typeface="Georgia" panose="02040502050405020303" pitchFamily="18" charset="0"/>
              </a:rPr>
              <a:t>Aseal</a:t>
            </a:r>
            <a:r>
              <a:rPr lang="en-US" sz="2400" dirty="0">
                <a:effectLst/>
                <a:latin typeface="Lato"/>
                <a:ea typeface="Georgia" panose="02040502050405020303" pitchFamily="18" charset="0"/>
              </a:rPr>
              <a:t>, and Renee describe in the video.</a:t>
            </a:r>
            <a:endParaRPr lang="en-US" sz="2400" dirty="0">
              <a:effectLst/>
              <a:latin typeface="Lato"/>
              <a:ea typeface="PMingLiU" panose="02020500000000000000" pitchFamily="18" charset="-120"/>
            </a:endParaRPr>
          </a:p>
        </p:txBody>
      </p:sp>
    </p:spTree>
    <p:extLst>
      <p:ext uri="{BB962C8B-B14F-4D97-AF65-F5344CB8AC3E}">
        <p14:creationId xmlns:p14="http://schemas.microsoft.com/office/powerpoint/2010/main" val="398920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D08F-9BAF-4FA1-BF19-AB0E697993D3}"/>
              </a:ext>
            </a:extLst>
          </p:cNvPr>
          <p:cNvSpPr>
            <a:spLocks noGrp="1"/>
          </p:cNvSpPr>
          <p:nvPr>
            <p:ph type="title"/>
          </p:nvPr>
        </p:nvSpPr>
        <p:spPr>
          <a:xfrm>
            <a:off x="366648" y="500062"/>
            <a:ext cx="5856870" cy="1325563"/>
          </a:xfrm>
        </p:spPr>
        <p:txBody>
          <a:bodyPr/>
          <a:lstStyle/>
          <a:p>
            <a:r>
              <a:rPr lang="en-US" dirty="0">
                <a:solidFill>
                  <a:srgbClr val="FF3300"/>
                </a:solidFill>
              </a:rPr>
              <a:t>Acquire – Think-Pair -share</a:t>
            </a:r>
          </a:p>
        </p:txBody>
      </p:sp>
      <p:sp>
        <p:nvSpPr>
          <p:cNvPr id="3" name="Content Placeholder 2">
            <a:extLst>
              <a:ext uri="{FF2B5EF4-FFF2-40B4-BE49-F238E27FC236}">
                <a16:creationId xmlns:a16="http://schemas.microsoft.com/office/drawing/2014/main" id="{8A8428B9-59F5-414A-96CE-9DC6D201D16A}"/>
              </a:ext>
            </a:extLst>
          </p:cNvPr>
          <p:cNvSpPr>
            <a:spLocks noGrp="1"/>
          </p:cNvSpPr>
          <p:nvPr>
            <p:ph idx="1"/>
          </p:nvPr>
        </p:nvSpPr>
        <p:spPr>
          <a:xfrm>
            <a:off x="538960" y="1377217"/>
            <a:ext cx="4914189" cy="4351338"/>
          </a:xfrm>
        </p:spPr>
        <p:txBody>
          <a:bodyPr/>
          <a:lstStyle/>
          <a:p>
            <a:pPr marL="0" indent="0">
              <a:buNone/>
            </a:pPr>
            <a:r>
              <a:rPr lang="en-US" b="1" i="0" u="none" strike="noStrike" dirty="0">
                <a:solidFill>
                  <a:srgbClr val="00B0D7"/>
                </a:solidFill>
                <a:effectLst/>
                <a:latin typeface="Rubik"/>
              </a:rPr>
              <a:t>Which story do you feel most connected to? Why?</a:t>
            </a:r>
            <a:br>
              <a:rPr lang="en-US" b="1" i="0" u="none" strike="noStrike" dirty="0">
                <a:solidFill>
                  <a:srgbClr val="00B0D7"/>
                </a:solidFill>
                <a:effectLst/>
                <a:latin typeface="Rubik"/>
              </a:rPr>
            </a:br>
            <a:br>
              <a:rPr lang="en-US" b="1" i="0" u="none" strike="noStrike" dirty="0">
                <a:solidFill>
                  <a:srgbClr val="00B0D7"/>
                </a:solidFill>
                <a:effectLst/>
                <a:latin typeface="Rubik"/>
              </a:rPr>
            </a:br>
            <a:r>
              <a:rPr lang="en-US" b="1" i="0" u="none" strike="noStrike" dirty="0">
                <a:solidFill>
                  <a:srgbClr val="00B0D7"/>
                </a:solidFill>
                <a:effectLst/>
                <a:latin typeface="Rubik"/>
              </a:rPr>
              <a:t>What advice did the teens share in the video? Would you add any advice of your own?</a:t>
            </a:r>
          </a:p>
          <a:p>
            <a:pPr marL="0" indent="0">
              <a:buNone/>
            </a:pPr>
            <a:r>
              <a:rPr lang="en-US" b="1" i="0" u="none" strike="noStrike" dirty="0">
                <a:solidFill>
                  <a:srgbClr val="00B0D7"/>
                </a:solidFill>
                <a:effectLst/>
                <a:latin typeface="Rubik"/>
              </a:rPr>
              <a:t>Renee talks about getting a “gut feeling” when she felt something was “off” online. What does that feel like? In which situations have you had that kind of gut feeling?</a:t>
            </a:r>
          </a:p>
        </p:txBody>
      </p:sp>
      <p:sp>
        <p:nvSpPr>
          <p:cNvPr id="4" name="Slide Number Placeholder 3">
            <a:extLst>
              <a:ext uri="{FF2B5EF4-FFF2-40B4-BE49-F238E27FC236}">
                <a16:creationId xmlns:a16="http://schemas.microsoft.com/office/drawing/2014/main" id="{25D032A4-5157-45F7-A502-C196FF0BCC25}"/>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pic>
        <p:nvPicPr>
          <p:cNvPr id="7" name="Picture Placeholder 6" descr="A picture containing company name&#10;&#10;Description automatically generated">
            <a:extLst>
              <a:ext uri="{FF2B5EF4-FFF2-40B4-BE49-F238E27FC236}">
                <a16:creationId xmlns:a16="http://schemas.microsoft.com/office/drawing/2014/main" id="{92FD791E-B0EC-42F4-81CD-26AF8B89260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596" t="3757" r="-8723" b="-2592"/>
          <a:stretch/>
        </p:blipFill>
        <p:spPr>
          <a:xfrm>
            <a:off x="5453149" y="986576"/>
            <a:ext cx="4884848" cy="4884848"/>
          </a:xfrm>
        </p:spPr>
      </p:pic>
      <p:sp>
        <p:nvSpPr>
          <p:cNvPr id="5" name="TextBox 4">
            <a:extLst>
              <a:ext uri="{FF2B5EF4-FFF2-40B4-BE49-F238E27FC236}">
                <a16:creationId xmlns:a16="http://schemas.microsoft.com/office/drawing/2014/main" id="{8E6FDDD1-973F-4A24-B8BA-550595B2CEEB}"/>
              </a:ext>
            </a:extLst>
          </p:cNvPr>
          <p:cNvSpPr txBox="1"/>
          <p:nvPr/>
        </p:nvSpPr>
        <p:spPr>
          <a:xfrm>
            <a:off x="641838" y="5969977"/>
            <a:ext cx="10172700" cy="646331"/>
          </a:xfrm>
          <a:prstGeom prst="rect">
            <a:avLst/>
          </a:prstGeom>
          <a:noFill/>
        </p:spPr>
        <p:txBody>
          <a:bodyPr wrap="square" rtlCol="0">
            <a:spAutoFit/>
          </a:bodyPr>
          <a:lstStyle/>
          <a:p>
            <a:r>
              <a:rPr lang="en-US" dirty="0"/>
              <a:t>Think about each of these questions.  Write your answers in a journal, blog or in a space you can go back and reflect on them. </a:t>
            </a:r>
          </a:p>
        </p:txBody>
      </p:sp>
    </p:spTree>
    <p:extLst>
      <p:ext uri="{BB962C8B-B14F-4D97-AF65-F5344CB8AC3E}">
        <p14:creationId xmlns:p14="http://schemas.microsoft.com/office/powerpoint/2010/main" val="210342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E2875-9371-4BE6-8C30-6E563AD2AF64}"/>
              </a:ext>
            </a:extLst>
          </p:cNvPr>
          <p:cNvSpPr>
            <a:spLocks noGrp="1"/>
          </p:cNvSpPr>
          <p:nvPr>
            <p:ph idx="1"/>
          </p:nvPr>
        </p:nvSpPr>
        <p:spPr>
          <a:xfrm>
            <a:off x="407982" y="1620285"/>
            <a:ext cx="5087749" cy="2236012"/>
          </a:xfrm>
        </p:spPr>
        <p:txBody>
          <a:bodyPr/>
          <a:lstStyle/>
          <a:p>
            <a:pPr marL="0" marR="228600" indent="0" fontAlgn="base">
              <a:lnSpc>
                <a:spcPct val="150000"/>
              </a:lnSpc>
              <a:spcBef>
                <a:spcPts val="0"/>
              </a:spcBef>
              <a:spcAft>
                <a:spcPts val="0"/>
              </a:spcAft>
              <a:buNone/>
            </a:pPr>
            <a:r>
              <a:rPr lang="en-US" dirty="0">
                <a:solidFill>
                  <a:srgbClr val="000000"/>
                </a:solidFill>
                <a:effectLst/>
                <a:ea typeface="Georgia" panose="02040502050405020303" pitchFamily="18" charset="0"/>
              </a:rPr>
              <a:t>When people drive, they should know the rules of the road. </a:t>
            </a:r>
          </a:p>
          <a:p>
            <a:pPr marL="0" marR="228600" indent="0" fontAlgn="base">
              <a:lnSpc>
                <a:spcPct val="150000"/>
              </a:lnSpc>
              <a:spcBef>
                <a:spcPts val="0"/>
              </a:spcBef>
              <a:spcAft>
                <a:spcPts val="0"/>
              </a:spcAft>
              <a:buNone/>
            </a:pPr>
            <a:r>
              <a:rPr lang="en-US" dirty="0">
                <a:solidFill>
                  <a:srgbClr val="000000"/>
                </a:solidFill>
                <a:effectLst/>
                <a:ea typeface="Georgia" panose="02040502050405020303" pitchFamily="18" charset="0"/>
              </a:rPr>
              <a:t>Traffic lights tell them when it’s safe to move forward, and when they need to stop.</a:t>
            </a:r>
          </a:p>
          <a:p>
            <a:pPr marL="0" marR="228600" indent="0" fontAlgn="base">
              <a:lnSpc>
                <a:spcPct val="150000"/>
              </a:lnSpc>
              <a:spcBef>
                <a:spcPts val="0"/>
              </a:spcBef>
              <a:spcAft>
                <a:spcPts val="0"/>
              </a:spcAft>
              <a:buNone/>
            </a:pPr>
            <a:r>
              <a:rPr lang="en-US" dirty="0">
                <a:solidFill>
                  <a:srgbClr val="000000"/>
                </a:solidFill>
                <a:ea typeface="PMingLiU" panose="02020500000000000000" pitchFamily="18" charset="-120"/>
              </a:rPr>
              <a:t>This same concept applies to online interactions . . . take a look at the image for the three recommendations when interacting online.</a:t>
            </a:r>
            <a:endParaRPr lang="en-US" dirty="0">
              <a:effectLst/>
              <a:ea typeface="PMingLiU" panose="02020500000000000000" pitchFamily="18" charset="-120"/>
            </a:endParaRPr>
          </a:p>
        </p:txBody>
      </p:sp>
      <p:pic>
        <p:nvPicPr>
          <p:cNvPr id="15" name="Picture Placeholder 14" descr="Diagram, schematic&#10;&#10;Description automatically generated">
            <a:extLst>
              <a:ext uri="{FF2B5EF4-FFF2-40B4-BE49-F238E27FC236}">
                <a16:creationId xmlns:a16="http://schemas.microsoft.com/office/drawing/2014/main" id="{943EECFD-3DAB-42ED-8745-EEF06B464C4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218" b="24218"/>
          <a:stretch>
            <a:fillRect/>
          </a:stretch>
        </p:blipFill>
        <p:spPr>
          <a:xfrm>
            <a:off x="5884863" y="93663"/>
            <a:ext cx="6307137" cy="5781675"/>
          </a:xfrm>
        </p:spPr>
      </p:pic>
      <p:sp>
        <p:nvSpPr>
          <p:cNvPr id="5" name="Title 4">
            <a:extLst>
              <a:ext uri="{FF2B5EF4-FFF2-40B4-BE49-F238E27FC236}">
                <a16:creationId xmlns:a16="http://schemas.microsoft.com/office/drawing/2014/main" id="{A130DAE6-7B75-4F56-921F-CF7FE8996CA1}"/>
              </a:ext>
            </a:extLst>
          </p:cNvPr>
          <p:cNvSpPr>
            <a:spLocks noGrp="1"/>
          </p:cNvSpPr>
          <p:nvPr>
            <p:ph type="title"/>
          </p:nvPr>
        </p:nvSpPr>
        <p:spPr>
          <a:xfrm>
            <a:off x="407982" y="154378"/>
            <a:ext cx="4937211" cy="1325563"/>
          </a:xfrm>
        </p:spPr>
        <p:txBody>
          <a:bodyPr/>
          <a:lstStyle/>
          <a:p>
            <a:r>
              <a:rPr lang="en-US" dirty="0">
                <a:solidFill>
                  <a:srgbClr val="00B0D7"/>
                </a:solidFill>
              </a:rPr>
              <a:t>Apply – Safe online talk – safety tips</a:t>
            </a:r>
          </a:p>
        </p:txBody>
      </p:sp>
      <p:pic>
        <p:nvPicPr>
          <p:cNvPr id="4" name="Picture 3">
            <a:extLst>
              <a:ext uri="{FF2B5EF4-FFF2-40B4-BE49-F238E27FC236}">
                <a16:creationId xmlns:a16="http://schemas.microsoft.com/office/drawing/2014/main" id="{B46503FE-395A-4F41-BD01-FE9E913B46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22115" y="466674"/>
            <a:ext cx="6413010" cy="3948010"/>
          </a:xfrm>
          <a:prstGeom prst="rect">
            <a:avLst/>
          </a:prstGeom>
          <a:ln>
            <a:noFill/>
          </a:ln>
          <a:effectLst>
            <a:outerShdw blurRad="292100" dist="139700" dir="2700000" algn="tl" rotWithShape="0">
              <a:srgbClr val="333333">
                <a:alpha val="65000"/>
              </a:srgbClr>
            </a:outerShdw>
          </a:effectLst>
        </p:spPr>
      </p:pic>
      <p:sp>
        <p:nvSpPr>
          <p:cNvPr id="12" name="Callout: Up Arrow 11">
            <a:extLst>
              <a:ext uri="{FF2B5EF4-FFF2-40B4-BE49-F238E27FC236}">
                <a16:creationId xmlns:a16="http://schemas.microsoft.com/office/drawing/2014/main" id="{A73B8E90-FC83-47BA-9445-1A70838B0C80}"/>
              </a:ext>
            </a:extLst>
          </p:cNvPr>
          <p:cNvSpPr/>
          <p:nvPr/>
        </p:nvSpPr>
        <p:spPr>
          <a:xfrm>
            <a:off x="7505369" y="4390468"/>
            <a:ext cx="3873910" cy="2313154"/>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“Internet Traffic Light” is a tool that can help you determine when it’s safe to move forward and when it’s time to stop.</a:t>
            </a:r>
          </a:p>
        </p:txBody>
      </p:sp>
    </p:spTree>
    <p:extLst>
      <p:ext uri="{BB962C8B-B14F-4D97-AF65-F5344CB8AC3E}">
        <p14:creationId xmlns:p14="http://schemas.microsoft.com/office/powerpoint/2010/main" val="4265032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079E0125-8687-41E1-A940-D1B87EA66802}">
  <ds:schemaRefs>
    <ds:schemaRef ds:uri="http://www.w3.org/XML/1998/namespace"/>
    <ds:schemaRef ds:uri="http://schemas.microsoft.com/office/2006/documentManagement/types"/>
    <ds:schemaRef ds:uri="http://schemas.microsoft.com/sharepoint/v3"/>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3349</TotalTime>
  <Words>959</Words>
  <Application>Microsoft Office PowerPoint</Application>
  <PresentationFormat>Widescreen</PresentationFormat>
  <Paragraphs>71</Paragraphs>
  <Slides>13</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Arial</vt:lpstr>
      <vt:lpstr>Bebas Neue</vt:lpstr>
      <vt:lpstr>Berlin Sans FB</vt:lpstr>
      <vt:lpstr>Calibri</vt:lpstr>
      <vt:lpstr>Calibri Light</vt:lpstr>
      <vt:lpstr>Corbel</vt:lpstr>
      <vt:lpstr>Lato</vt:lpstr>
      <vt:lpstr>Rubik</vt:lpstr>
      <vt:lpstr>The Sans-</vt:lpstr>
      <vt:lpstr>TheSans</vt:lpstr>
      <vt:lpstr>TheSansB W3 Light</vt:lpstr>
      <vt:lpstr>TheSansB W5 Plain</vt:lpstr>
      <vt:lpstr>TheSansB W9 Black</vt:lpstr>
      <vt:lpstr>Times New Roman</vt:lpstr>
      <vt:lpstr>Office Theme</vt:lpstr>
      <vt:lpstr>Office Theme</vt:lpstr>
      <vt:lpstr>Safe Online Talk</vt:lpstr>
      <vt:lpstr>Digital Wellness – Big Idea</vt:lpstr>
      <vt:lpstr>PowerPoint Presentation</vt:lpstr>
      <vt:lpstr>Preparation</vt:lpstr>
      <vt:lpstr>Learning intentions  4-3 How should you handle inappropriate online talk?</vt:lpstr>
      <vt:lpstr>ACTIVATE - Video</vt:lpstr>
      <vt:lpstr>ACQUIRE - CONNECT</vt:lpstr>
      <vt:lpstr>Acquire – Think-Pair -share</vt:lpstr>
      <vt:lpstr>Apply – Safe online talk – safety tips</vt:lpstr>
      <vt:lpstr>Apply – Safe online talk – safety tips</vt:lpstr>
      <vt:lpstr>Apply – Safe online talk – Strategies</vt:lpstr>
      <vt:lpstr>Activity</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8</cp:revision>
  <dcterms:created xsi:type="dcterms:W3CDTF">2021-01-20T14:57:10Z</dcterms:created>
  <dcterms:modified xsi:type="dcterms:W3CDTF">2022-01-16T19:37:10Z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