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7"/>
  </p:notesMasterIdLst>
  <p:sldIdLst>
    <p:sldId id="257" r:id="rId6"/>
    <p:sldId id="256" r:id="rId7"/>
    <p:sldId id="293" r:id="rId8"/>
    <p:sldId id="270" r:id="rId9"/>
    <p:sldId id="292" r:id="rId10"/>
    <p:sldId id="267" r:id="rId11"/>
    <p:sldId id="294" r:id="rId12"/>
    <p:sldId id="284" r:id="rId13"/>
    <p:sldId id="285" r:id="rId14"/>
    <p:sldId id="29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FF3300"/>
    <a:srgbClr val="DB01FB"/>
    <a:srgbClr val="1616FA"/>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8C96F-C563-4B42-BDF3-271C4763E86B}" v="5" dt="2022-01-23T19:28:29.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94"/>
  </p:normalViewPr>
  <p:slideViewPr>
    <p:cSldViewPr snapToGrid="0">
      <p:cViewPr>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userId="46ea4fe1-9223-4299-b8da-3da92c4fcb44" providerId="ADAL" clId="{65B5721A-73D3-48B8-8991-74A85602E0ED}"/>
    <pc:docChg chg="custSel addSld delSld modSld sldOrd modMainMaster">
      <pc:chgData name="Shannon" userId="46ea4fe1-9223-4299-b8da-3da92c4fcb44" providerId="ADAL" clId="{65B5721A-73D3-48B8-8991-74A85602E0ED}" dt="2021-03-15T21:17:28.212" v="585" actId="962"/>
      <pc:docMkLst>
        <pc:docMk/>
      </pc:docMkLst>
      <pc:sldChg chg="modSp mod">
        <pc:chgData name="Shannon" userId="46ea4fe1-9223-4299-b8da-3da92c4fcb44" providerId="ADAL" clId="{65B5721A-73D3-48B8-8991-74A85602E0ED}" dt="2021-03-15T20:40:56.048" v="35" actId="20577"/>
        <pc:sldMkLst>
          <pc:docMk/>
          <pc:sldMk cId="4074736398" sldId="257"/>
        </pc:sldMkLst>
        <pc:spChg chg="mod">
          <ac:chgData name="Shannon" userId="46ea4fe1-9223-4299-b8da-3da92c4fcb44" providerId="ADAL" clId="{65B5721A-73D3-48B8-8991-74A85602E0ED}" dt="2021-03-15T20:40:56.048" v="35" actId="20577"/>
          <ac:spMkLst>
            <pc:docMk/>
            <pc:sldMk cId="4074736398" sldId="257"/>
            <ac:spMk id="2" creationId="{4457F4F0-9EDC-774A-9DDE-AA86608347BD}"/>
          </ac:spMkLst>
        </pc:spChg>
        <pc:spChg chg="mod">
          <ac:chgData name="Shannon" userId="46ea4fe1-9223-4299-b8da-3da92c4fcb44" providerId="ADAL" clId="{65B5721A-73D3-48B8-8991-74A85602E0ED}" dt="2021-03-15T20:40:43.597" v="10" actId="20577"/>
          <ac:spMkLst>
            <pc:docMk/>
            <pc:sldMk cId="4074736398" sldId="257"/>
            <ac:spMk id="3" creationId="{8912D3F6-AD65-A548-9AC5-FF29C9A343C7}"/>
          </ac:spMkLst>
        </pc:spChg>
      </pc:sldChg>
      <pc:sldChg chg="modSp mod">
        <pc:chgData name="Shannon" userId="46ea4fe1-9223-4299-b8da-3da92c4fcb44" providerId="ADAL" clId="{65B5721A-73D3-48B8-8991-74A85602E0ED}" dt="2021-03-15T20:43:46.130" v="66"/>
        <pc:sldMkLst>
          <pc:docMk/>
          <pc:sldMk cId="3187533055" sldId="267"/>
        </pc:sldMkLst>
        <pc:spChg chg="mod">
          <ac:chgData name="Shannon" userId="46ea4fe1-9223-4299-b8da-3da92c4fcb44" providerId="ADAL" clId="{65B5721A-73D3-48B8-8991-74A85602E0ED}" dt="2021-03-15T20:43:26.695" v="65" actId="20577"/>
          <ac:spMkLst>
            <pc:docMk/>
            <pc:sldMk cId="3187533055" sldId="267"/>
            <ac:spMk id="5" creationId="{0E399276-5760-46D8-90A4-1BDCE9696CE8}"/>
          </ac:spMkLst>
        </pc:spChg>
        <pc:picChg chg="mod">
          <ac:chgData name="Shannon" userId="46ea4fe1-9223-4299-b8da-3da92c4fcb44" providerId="ADAL" clId="{65B5721A-73D3-48B8-8991-74A85602E0ED}" dt="2021-03-15T20:43:46.130" v="66"/>
          <ac:picMkLst>
            <pc:docMk/>
            <pc:sldMk cId="3187533055" sldId="267"/>
            <ac:picMk id="11" creationId="{9D82A855-CCB0-4075-B5EE-5CC6FD176DB4}"/>
          </ac:picMkLst>
        </pc:picChg>
      </pc:sldChg>
      <pc:sldChg chg="del">
        <pc:chgData name="Shannon" userId="46ea4fe1-9223-4299-b8da-3da92c4fcb44" providerId="ADAL" clId="{65B5721A-73D3-48B8-8991-74A85602E0ED}" dt="2021-03-15T20:55:19.406" v="357" actId="47"/>
        <pc:sldMkLst>
          <pc:docMk/>
          <pc:sldMk cId="2103421140" sldId="282"/>
        </pc:sldMkLst>
      </pc:sldChg>
      <pc:sldChg chg="addSp delSp modSp mod ord">
        <pc:chgData name="Shannon" userId="46ea4fe1-9223-4299-b8da-3da92c4fcb44" providerId="ADAL" clId="{65B5721A-73D3-48B8-8991-74A85602E0ED}" dt="2021-03-15T20:55:35.435" v="360" actId="20577"/>
        <pc:sldMkLst>
          <pc:docMk/>
          <pc:sldMk cId="2750168980" sldId="284"/>
        </pc:sldMkLst>
        <pc:spChg chg="mod">
          <ac:chgData name="Shannon" userId="46ea4fe1-9223-4299-b8da-3da92c4fcb44" providerId="ADAL" clId="{65B5721A-73D3-48B8-8991-74A85602E0ED}" dt="2021-03-15T20:44:36.846" v="74" actId="20577"/>
          <ac:spMkLst>
            <pc:docMk/>
            <pc:sldMk cId="2750168980" sldId="284"/>
            <ac:spMk id="2" creationId="{DC48C814-F184-4B0A-97C0-1B45415533BF}"/>
          </ac:spMkLst>
        </pc:spChg>
        <pc:spChg chg="mod">
          <ac:chgData name="Shannon" userId="46ea4fe1-9223-4299-b8da-3da92c4fcb44" providerId="ADAL" clId="{65B5721A-73D3-48B8-8991-74A85602E0ED}" dt="2021-03-15T20:45:19.685" v="116" actId="27636"/>
          <ac:spMkLst>
            <pc:docMk/>
            <pc:sldMk cId="2750168980" sldId="284"/>
            <ac:spMk id="3" creationId="{F5004CA0-1DF7-45CB-916B-3FBB196919D7}"/>
          </ac:spMkLst>
        </pc:spChg>
        <pc:spChg chg="add mod">
          <ac:chgData name="Shannon" userId="46ea4fe1-9223-4299-b8da-3da92c4fcb44" providerId="ADAL" clId="{65B5721A-73D3-48B8-8991-74A85602E0ED}" dt="2021-03-15T20:55:35.435" v="360" actId="20577"/>
          <ac:spMkLst>
            <pc:docMk/>
            <pc:sldMk cId="2750168980" sldId="284"/>
            <ac:spMk id="5" creationId="{8F1A1E5D-5D69-442F-98F4-22C7B3B0517E}"/>
          </ac:spMkLst>
        </pc:spChg>
        <pc:spChg chg="mod">
          <ac:chgData name="Shannon" userId="46ea4fe1-9223-4299-b8da-3da92c4fcb44" providerId="ADAL" clId="{65B5721A-73D3-48B8-8991-74A85602E0ED}" dt="2021-03-15T20:45:24.811" v="117" actId="3626"/>
          <ac:spMkLst>
            <pc:docMk/>
            <pc:sldMk cId="2750168980" sldId="284"/>
            <ac:spMk id="12" creationId="{720744CE-87A9-4A7F-B188-054B0786798E}"/>
          </ac:spMkLst>
        </pc:spChg>
        <pc:spChg chg="mod">
          <ac:chgData name="Shannon" userId="46ea4fe1-9223-4299-b8da-3da92c4fcb44" providerId="ADAL" clId="{65B5721A-73D3-48B8-8991-74A85602E0ED}" dt="2021-03-15T20:45:40.304" v="129" actId="20577"/>
          <ac:spMkLst>
            <pc:docMk/>
            <pc:sldMk cId="2750168980" sldId="284"/>
            <ac:spMk id="13" creationId="{CADC33AA-E60D-4164-AEAD-26B0AD3353C2}"/>
          </ac:spMkLst>
        </pc:spChg>
        <pc:picChg chg="del">
          <ac:chgData name="Shannon" userId="46ea4fe1-9223-4299-b8da-3da92c4fcb44" providerId="ADAL" clId="{65B5721A-73D3-48B8-8991-74A85602E0ED}" dt="2021-03-15T20:46:50.888" v="131" actId="478"/>
          <ac:picMkLst>
            <pc:docMk/>
            <pc:sldMk cId="2750168980" sldId="284"/>
            <ac:picMk id="6" creationId="{5D163F94-EC4D-4904-B4AA-2C542EF7A402}"/>
          </ac:picMkLst>
        </pc:picChg>
        <pc:picChg chg="mod">
          <ac:chgData name="Shannon" userId="46ea4fe1-9223-4299-b8da-3da92c4fcb44" providerId="ADAL" clId="{65B5721A-73D3-48B8-8991-74A85602E0ED}" dt="2021-03-15T20:46:47.434" v="130" actId="14826"/>
          <ac:picMkLst>
            <pc:docMk/>
            <pc:sldMk cId="2750168980" sldId="284"/>
            <ac:picMk id="7" creationId="{2025A293-31F8-4402-8B79-87548E46AA97}"/>
          </ac:picMkLst>
        </pc:picChg>
      </pc:sldChg>
      <pc:sldChg chg="addSp delSp modSp mod">
        <pc:chgData name="Shannon" userId="46ea4fe1-9223-4299-b8da-3da92c4fcb44" providerId="ADAL" clId="{65B5721A-73D3-48B8-8991-74A85602E0ED}" dt="2021-03-15T21:05:33.280" v="406" actId="1076"/>
        <pc:sldMkLst>
          <pc:docMk/>
          <pc:sldMk cId="3267720462" sldId="285"/>
        </pc:sldMkLst>
        <pc:spChg chg="mod">
          <ac:chgData name="Shannon" userId="46ea4fe1-9223-4299-b8da-3da92c4fcb44" providerId="ADAL" clId="{65B5721A-73D3-48B8-8991-74A85602E0ED}" dt="2021-03-15T21:04:44.433" v="367" actId="20577"/>
          <ac:spMkLst>
            <pc:docMk/>
            <pc:sldMk cId="3267720462" sldId="285"/>
            <ac:spMk id="3" creationId="{B90D8A8B-2D3F-48F2-A423-E9E1C5009C1D}"/>
          </ac:spMkLst>
        </pc:spChg>
        <pc:spChg chg="del">
          <ac:chgData name="Shannon" userId="46ea4fe1-9223-4299-b8da-3da92c4fcb44" providerId="ADAL" clId="{65B5721A-73D3-48B8-8991-74A85602E0ED}" dt="2021-03-15T21:05:11.342" v="400" actId="478"/>
          <ac:spMkLst>
            <pc:docMk/>
            <pc:sldMk cId="3267720462" sldId="285"/>
            <ac:spMk id="4" creationId="{2969F2B5-FB19-4567-9DD9-C23122330CD4}"/>
          </ac:spMkLst>
        </pc:spChg>
        <pc:spChg chg="del">
          <ac:chgData name="Shannon" userId="46ea4fe1-9223-4299-b8da-3da92c4fcb44" providerId="ADAL" clId="{65B5721A-73D3-48B8-8991-74A85602E0ED}" dt="2021-03-15T21:05:24.935" v="404" actId="478"/>
          <ac:spMkLst>
            <pc:docMk/>
            <pc:sldMk cId="3267720462" sldId="285"/>
            <ac:spMk id="5" creationId="{48D7DCBE-B7B3-43A0-AE8D-9240891A5A2E}"/>
          </ac:spMkLst>
        </pc:spChg>
        <pc:spChg chg="mod">
          <ac:chgData name="Shannon" userId="46ea4fe1-9223-4299-b8da-3da92c4fcb44" providerId="ADAL" clId="{65B5721A-73D3-48B8-8991-74A85602E0ED}" dt="2021-03-15T21:05:33.280" v="406" actId="1076"/>
          <ac:spMkLst>
            <pc:docMk/>
            <pc:sldMk cId="3267720462" sldId="285"/>
            <ac:spMk id="7" creationId="{47A46718-B4D6-47DF-9389-FC4DE129DA4C}"/>
          </ac:spMkLst>
        </pc:spChg>
        <pc:spChg chg="add del mod">
          <ac:chgData name="Shannon" userId="46ea4fe1-9223-4299-b8da-3da92c4fcb44" providerId="ADAL" clId="{65B5721A-73D3-48B8-8991-74A85602E0ED}" dt="2021-03-15T21:05:21.932" v="403" actId="478"/>
          <ac:spMkLst>
            <pc:docMk/>
            <pc:sldMk cId="3267720462" sldId="285"/>
            <ac:spMk id="8" creationId="{F7DE8511-CE62-45B0-B74D-5F7BB59D55D8}"/>
          </ac:spMkLst>
        </pc:spChg>
        <pc:spChg chg="add del mod">
          <ac:chgData name="Shannon" userId="46ea4fe1-9223-4299-b8da-3da92c4fcb44" providerId="ADAL" clId="{65B5721A-73D3-48B8-8991-74A85602E0ED}" dt="2021-03-15T21:05:19.066" v="402" actId="478"/>
          <ac:spMkLst>
            <pc:docMk/>
            <pc:sldMk cId="3267720462" sldId="285"/>
            <ac:spMk id="10" creationId="{FE471718-45DC-4691-B86C-F376E462996D}"/>
          </ac:spMkLst>
        </pc:spChg>
        <pc:spChg chg="del">
          <ac:chgData name="Shannon" userId="46ea4fe1-9223-4299-b8da-3da92c4fcb44" providerId="ADAL" clId="{65B5721A-73D3-48B8-8991-74A85602E0ED}" dt="2021-03-15T21:04:38.988" v="363" actId="478"/>
          <ac:spMkLst>
            <pc:docMk/>
            <pc:sldMk cId="3267720462" sldId="285"/>
            <ac:spMk id="11" creationId="{2ABEE912-0A0E-45F1-8423-32C5B5132C35}"/>
          </ac:spMkLst>
        </pc:spChg>
        <pc:spChg chg="del">
          <ac:chgData name="Shannon" userId="46ea4fe1-9223-4299-b8da-3da92c4fcb44" providerId="ADAL" clId="{65B5721A-73D3-48B8-8991-74A85602E0ED}" dt="2021-03-15T21:04:27.540" v="361" actId="478"/>
          <ac:spMkLst>
            <pc:docMk/>
            <pc:sldMk cId="3267720462" sldId="285"/>
            <ac:spMk id="12" creationId="{C56A8689-441C-4F4B-8DA9-E7A9324DF8F1}"/>
          </ac:spMkLst>
        </pc:spChg>
        <pc:spChg chg="del">
          <ac:chgData name="Shannon" userId="46ea4fe1-9223-4299-b8da-3da92c4fcb44" providerId="ADAL" clId="{65B5721A-73D3-48B8-8991-74A85602E0ED}" dt="2021-03-15T21:04:29.157" v="362" actId="478"/>
          <ac:spMkLst>
            <pc:docMk/>
            <pc:sldMk cId="3267720462" sldId="285"/>
            <ac:spMk id="13" creationId="{34B67A3D-D616-48E4-B41F-82B67DDA7CA4}"/>
          </ac:spMkLst>
        </pc:spChg>
        <pc:spChg chg="add del mod">
          <ac:chgData name="Shannon" userId="46ea4fe1-9223-4299-b8da-3da92c4fcb44" providerId="ADAL" clId="{65B5721A-73D3-48B8-8991-74A85602E0ED}" dt="2021-03-15T21:05:29.108" v="405" actId="478"/>
          <ac:spMkLst>
            <pc:docMk/>
            <pc:sldMk cId="3267720462" sldId="285"/>
            <ac:spMk id="15" creationId="{75CE5F4B-70A4-461F-BB0A-4757ACD2EAC1}"/>
          </ac:spMkLst>
        </pc:spChg>
      </pc:sldChg>
      <pc:sldChg chg="del">
        <pc:chgData name="Shannon" userId="46ea4fe1-9223-4299-b8da-3da92c4fcb44" providerId="ADAL" clId="{65B5721A-73D3-48B8-8991-74A85602E0ED}" dt="2021-03-15T21:05:38.388" v="407" actId="47"/>
        <pc:sldMkLst>
          <pc:docMk/>
          <pc:sldMk cId="201197635" sldId="286"/>
        </pc:sldMkLst>
      </pc:sldChg>
      <pc:sldChg chg="addSp delSp modSp del mod ord">
        <pc:chgData name="Shannon" userId="46ea4fe1-9223-4299-b8da-3da92c4fcb44" providerId="ADAL" clId="{65B5721A-73D3-48B8-8991-74A85602E0ED}" dt="2021-03-15T21:08:48.706" v="443" actId="47"/>
        <pc:sldMkLst>
          <pc:docMk/>
          <pc:sldMk cId="4277694219" sldId="287"/>
        </pc:sldMkLst>
        <pc:spChg chg="mod">
          <ac:chgData name="Shannon" userId="46ea4fe1-9223-4299-b8da-3da92c4fcb44" providerId="ADAL" clId="{65B5721A-73D3-48B8-8991-74A85602E0ED}" dt="2021-03-15T20:50:52.784" v="208" actId="313"/>
          <ac:spMkLst>
            <pc:docMk/>
            <pc:sldMk cId="4277694219" sldId="287"/>
            <ac:spMk id="2" creationId="{7CAE3F37-EBF8-4E1A-9084-6A7F83C64FCF}"/>
          </ac:spMkLst>
        </pc:spChg>
        <pc:spChg chg="add mod">
          <ac:chgData name="Shannon" userId="46ea4fe1-9223-4299-b8da-3da92c4fcb44" providerId="ADAL" clId="{65B5721A-73D3-48B8-8991-74A85602E0ED}" dt="2021-03-15T20:54:29.832" v="350" actId="1076"/>
          <ac:spMkLst>
            <pc:docMk/>
            <pc:sldMk cId="4277694219" sldId="287"/>
            <ac:spMk id="5" creationId="{FB2194CB-1B39-423A-A4C4-3FCCD938E680}"/>
          </ac:spMkLst>
        </pc:spChg>
        <pc:spChg chg="del">
          <ac:chgData name="Shannon" userId="46ea4fe1-9223-4299-b8da-3da92c4fcb44" providerId="ADAL" clId="{65B5721A-73D3-48B8-8991-74A85602E0ED}" dt="2021-03-15T20:52:18.570" v="217" actId="478"/>
          <ac:spMkLst>
            <pc:docMk/>
            <pc:sldMk cId="4277694219" sldId="287"/>
            <ac:spMk id="9" creationId="{81592D51-F57C-4583-94C8-8C229596C551}"/>
          </ac:spMkLst>
        </pc:spChg>
        <pc:spChg chg="mod">
          <ac:chgData name="Shannon" userId="46ea4fe1-9223-4299-b8da-3da92c4fcb44" providerId="ADAL" clId="{65B5721A-73D3-48B8-8991-74A85602E0ED}" dt="2021-03-15T20:54:38.297" v="352" actId="1076"/>
          <ac:spMkLst>
            <pc:docMk/>
            <pc:sldMk cId="4277694219" sldId="287"/>
            <ac:spMk id="11" creationId="{2EAA7BB5-DED0-4DD7-899C-0A44A944C542}"/>
          </ac:spMkLst>
        </pc:spChg>
        <pc:spChg chg="del mod">
          <ac:chgData name="Shannon" userId="46ea4fe1-9223-4299-b8da-3da92c4fcb44" providerId="ADAL" clId="{65B5721A-73D3-48B8-8991-74A85602E0ED}" dt="2021-03-15T20:52:28.930" v="220" actId="478"/>
          <ac:spMkLst>
            <pc:docMk/>
            <pc:sldMk cId="4277694219" sldId="287"/>
            <ac:spMk id="13" creationId="{83A93F71-4A5E-4E2B-878D-6A1E45FF4FE5}"/>
          </ac:spMkLst>
        </pc:spChg>
        <pc:spChg chg="del mod">
          <ac:chgData name="Shannon" userId="46ea4fe1-9223-4299-b8da-3da92c4fcb44" providerId="ADAL" clId="{65B5721A-73D3-48B8-8991-74A85602E0ED}" dt="2021-03-15T20:52:38.429" v="223" actId="478"/>
          <ac:spMkLst>
            <pc:docMk/>
            <pc:sldMk cId="4277694219" sldId="287"/>
            <ac:spMk id="15" creationId="{D90AD822-4276-40BF-8C08-D8A39AA4B86A}"/>
          </ac:spMkLst>
        </pc:spChg>
        <pc:spChg chg="mod">
          <ac:chgData name="Shannon" userId="46ea4fe1-9223-4299-b8da-3da92c4fcb44" providerId="ADAL" clId="{65B5721A-73D3-48B8-8991-74A85602E0ED}" dt="2021-03-15T20:53:46.591" v="347" actId="20577"/>
          <ac:spMkLst>
            <pc:docMk/>
            <pc:sldMk cId="4277694219" sldId="287"/>
            <ac:spMk id="16" creationId="{26CC4954-89C7-4CD2-BD32-4EDA4619BB41}"/>
          </ac:spMkLst>
        </pc:spChg>
        <pc:picChg chg="add mod">
          <ac:chgData name="Shannon" userId="46ea4fe1-9223-4299-b8da-3da92c4fcb44" providerId="ADAL" clId="{65B5721A-73D3-48B8-8991-74A85602E0ED}" dt="2021-03-15T20:54:55.757" v="354" actId="1076"/>
          <ac:picMkLst>
            <pc:docMk/>
            <pc:sldMk cId="4277694219" sldId="287"/>
            <ac:picMk id="7" creationId="{95F9C994-5377-49AB-B5F9-518871455C1C}"/>
          </ac:picMkLst>
        </pc:picChg>
        <pc:picChg chg="add mod">
          <ac:chgData name="Shannon" userId="46ea4fe1-9223-4299-b8da-3da92c4fcb44" providerId="ADAL" clId="{65B5721A-73D3-48B8-8991-74A85602E0ED}" dt="2021-03-15T20:55:02.669" v="356" actId="1076"/>
          <ac:picMkLst>
            <pc:docMk/>
            <pc:sldMk cId="4277694219" sldId="287"/>
            <ac:picMk id="17" creationId="{271D27AE-E2A2-4B98-A499-2343BBA60762}"/>
          </ac:picMkLst>
        </pc:picChg>
        <pc:picChg chg="del">
          <ac:chgData name="Shannon" userId="46ea4fe1-9223-4299-b8da-3da92c4fcb44" providerId="ADAL" clId="{65B5721A-73D3-48B8-8991-74A85602E0ED}" dt="2021-03-15T20:52:15.338" v="216" actId="478"/>
          <ac:picMkLst>
            <pc:docMk/>
            <pc:sldMk cId="4277694219" sldId="287"/>
            <ac:picMk id="22" creationId="{CB0697DC-D58B-4966-8F98-4AC62433D189}"/>
          </ac:picMkLst>
        </pc:picChg>
        <pc:picChg chg="del">
          <ac:chgData name="Shannon" userId="46ea4fe1-9223-4299-b8da-3da92c4fcb44" providerId="ADAL" clId="{65B5721A-73D3-48B8-8991-74A85602E0ED}" dt="2021-03-15T20:52:12.955" v="215" actId="478"/>
          <ac:picMkLst>
            <pc:docMk/>
            <pc:sldMk cId="4277694219" sldId="287"/>
            <ac:picMk id="24" creationId="{CE794C11-945F-4D33-8BC6-2292F8658734}"/>
          </ac:picMkLst>
        </pc:picChg>
      </pc:sldChg>
      <pc:sldChg chg="del">
        <pc:chgData name="Shannon" userId="46ea4fe1-9223-4299-b8da-3da92c4fcb44" providerId="ADAL" clId="{65B5721A-73D3-48B8-8991-74A85602E0ED}" dt="2021-03-15T20:55:24.086" v="358" actId="47"/>
        <pc:sldMkLst>
          <pc:docMk/>
          <pc:sldMk cId="230134850" sldId="289"/>
        </pc:sldMkLst>
      </pc:sldChg>
      <pc:sldChg chg="addSp delSp modSp mod">
        <pc:chgData name="Shannon" userId="46ea4fe1-9223-4299-b8da-3da92c4fcb44" providerId="ADAL" clId="{65B5721A-73D3-48B8-8991-74A85602E0ED}" dt="2021-03-15T21:17:28.212" v="585" actId="962"/>
        <pc:sldMkLst>
          <pc:docMk/>
          <pc:sldMk cId="1279109724" sldId="290"/>
        </pc:sldMkLst>
        <pc:spChg chg="del">
          <ac:chgData name="Shannon" userId="46ea4fe1-9223-4299-b8da-3da92c4fcb44" providerId="ADAL" clId="{65B5721A-73D3-48B8-8991-74A85602E0ED}" dt="2021-03-15T21:12:40.744" v="446" actId="478"/>
          <ac:spMkLst>
            <pc:docMk/>
            <pc:sldMk cId="1279109724" sldId="290"/>
            <ac:spMk id="2" creationId="{1F1BED51-963C-E045-AE72-6F442378018E}"/>
          </ac:spMkLst>
        </pc:spChg>
        <pc:spChg chg="del">
          <ac:chgData name="Shannon" userId="46ea4fe1-9223-4299-b8da-3da92c4fcb44" providerId="ADAL" clId="{65B5721A-73D3-48B8-8991-74A85602E0ED}" dt="2021-03-15T21:12:38.358" v="445" actId="478"/>
          <ac:spMkLst>
            <pc:docMk/>
            <pc:sldMk cId="1279109724" sldId="290"/>
            <ac:spMk id="4" creationId="{FE053B71-85A8-7C4E-B406-59E25E4C837D}"/>
          </ac:spMkLst>
        </pc:spChg>
        <pc:spChg chg="add mod">
          <ac:chgData name="Shannon" userId="46ea4fe1-9223-4299-b8da-3da92c4fcb44" providerId="ADAL" clId="{65B5721A-73D3-48B8-8991-74A85602E0ED}" dt="2021-03-15T21:13:30.505" v="569" actId="20577"/>
          <ac:spMkLst>
            <pc:docMk/>
            <pc:sldMk cId="1279109724" sldId="290"/>
            <ac:spMk id="5" creationId="{74EEBE4A-DB5B-4AF3-A53A-F9B1366B483E}"/>
          </ac:spMkLst>
        </pc:spChg>
        <pc:spChg chg="add mod">
          <ac:chgData name="Shannon" userId="46ea4fe1-9223-4299-b8da-3da92c4fcb44" providerId="ADAL" clId="{65B5721A-73D3-48B8-8991-74A85602E0ED}" dt="2021-03-15T21:13:43.469" v="581" actId="20577"/>
          <ac:spMkLst>
            <pc:docMk/>
            <pc:sldMk cId="1279109724" sldId="290"/>
            <ac:spMk id="8" creationId="{DF500C89-9F2C-49AA-AD09-00BE5F3364E0}"/>
          </ac:spMkLst>
        </pc:spChg>
        <pc:picChg chg="del">
          <ac:chgData name="Shannon" userId="46ea4fe1-9223-4299-b8da-3da92c4fcb44" providerId="ADAL" clId="{65B5721A-73D3-48B8-8991-74A85602E0ED}" dt="2021-03-15T21:12:35.383" v="444" actId="478"/>
          <ac:picMkLst>
            <pc:docMk/>
            <pc:sldMk cId="1279109724" sldId="290"/>
            <ac:picMk id="6" creationId="{852830DD-9BD0-1D4F-A8AB-2A7D2D7734CD}"/>
          </ac:picMkLst>
        </pc:picChg>
        <pc:picChg chg="add mod">
          <ac:chgData name="Shannon" userId="46ea4fe1-9223-4299-b8da-3da92c4fcb44" providerId="ADAL" clId="{65B5721A-73D3-48B8-8991-74A85602E0ED}" dt="2021-03-15T21:17:28.212" v="585" actId="962"/>
          <ac:picMkLst>
            <pc:docMk/>
            <pc:sldMk cId="1279109724" sldId="290"/>
            <ac:picMk id="10" creationId="{393184A5-23CA-4777-B61B-E04A25762AD1}"/>
          </ac:picMkLst>
        </pc:picChg>
      </pc:sldChg>
      <pc:sldChg chg="addSp delSp modSp new mod ord">
        <pc:chgData name="Shannon" userId="46ea4fe1-9223-4299-b8da-3da92c4fcb44" providerId="ADAL" clId="{65B5721A-73D3-48B8-8991-74A85602E0ED}" dt="2021-03-15T21:08:45.788" v="442"/>
        <pc:sldMkLst>
          <pc:docMk/>
          <pc:sldMk cId="1570568436" sldId="294"/>
        </pc:sldMkLst>
        <pc:spChg chg="mod">
          <ac:chgData name="Shannon" userId="46ea4fe1-9223-4299-b8da-3da92c4fcb44" providerId="ADAL" clId="{65B5721A-73D3-48B8-8991-74A85602E0ED}" dt="2021-03-15T20:50:02.205" v="161" actId="313"/>
          <ac:spMkLst>
            <pc:docMk/>
            <pc:sldMk cId="1570568436" sldId="294"/>
            <ac:spMk id="2" creationId="{884B4990-19A1-4527-9B54-1053D40A1054}"/>
          </ac:spMkLst>
        </pc:spChg>
        <pc:spChg chg="mod">
          <ac:chgData name="Shannon" userId="46ea4fe1-9223-4299-b8da-3da92c4fcb44" providerId="ADAL" clId="{65B5721A-73D3-48B8-8991-74A85602E0ED}" dt="2021-03-15T21:06:13.519" v="435" actId="20577"/>
          <ac:spMkLst>
            <pc:docMk/>
            <pc:sldMk cId="1570568436" sldId="294"/>
            <ac:spMk id="3" creationId="{F9C5D7FB-1463-4321-9FE1-7FF48DDD00C1}"/>
          </ac:spMkLst>
        </pc:spChg>
        <pc:spChg chg="del">
          <ac:chgData name="Shannon" userId="46ea4fe1-9223-4299-b8da-3da92c4fcb44" providerId="ADAL" clId="{65B5721A-73D3-48B8-8991-74A85602E0ED}" dt="2021-03-15T21:06:52.887" v="436" actId="931"/>
          <ac:spMkLst>
            <pc:docMk/>
            <pc:sldMk cId="1570568436" sldId="294"/>
            <ac:spMk id="4" creationId="{08D5CA20-7538-4922-ACFF-0C8614615AFD}"/>
          </ac:spMkLst>
        </pc:spChg>
        <pc:picChg chg="add mod modCrop">
          <ac:chgData name="Shannon" userId="46ea4fe1-9223-4299-b8da-3da92c4fcb44" providerId="ADAL" clId="{65B5721A-73D3-48B8-8991-74A85602E0ED}" dt="2021-03-15T21:07:05.335" v="440" actId="18131"/>
          <ac:picMkLst>
            <pc:docMk/>
            <pc:sldMk cId="1570568436" sldId="294"/>
            <ac:picMk id="6" creationId="{2A3817FC-21B1-4192-A139-4D78562A4158}"/>
          </ac:picMkLst>
        </pc:picChg>
      </pc:sldChg>
      <pc:sldMasterChg chg="modSldLayout">
        <pc:chgData name="Shannon" userId="46ea4fe1-9223-4299-b8da-3da92c4fcb44" providerId="ADAL" clId="{65B5721A-73D3-48B8-8991-74A85602E0ED}" dt="2021-03-15T20:54:19.401" v="348" actId="1076"/>
        <pc:sldMasterMkLst>
          <pc:docMk/>
          <pc:sldMasterMk cId="2347082301" sldId="2147483648"/>
        </pc:sldMasterMkLst>
        <pc:sldLayoutChg chg="delSp modSp mod">
          <pc:chgData name="Shannon" userId="46ea4fe1-9223-4299-b8da-3da92c4fcb44" providerId="ADAL" clId="{65B5721A-73D3-48B8-8991-74A85602E0ED}" dt="2021-03-15T20:54:19.401" v="348" actId="1076"/>
          <pc:sldLayoutMkLst>
            <pc:docMk/>
            <pc:sldMasterMk cId="2347082301" sldId="2147483648"/>
            <pc:sldLayoutMk cId="3876503811" sldId="2147483664"/>
          </pc:sldLayoutMkLst>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3" creationId="{B1B995BE-66C2-4379-885F-4BE069DA39E4}"/>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11" creationId="{9B56B6C6-9F3C-4E80-BBAD-280E697B895C}"/>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12" creationId="{54704160-1ED7-4B90-8963-0F887C73E94D}"/>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13" creationId="{36610597-6A76-4A06-82A5-A8FFC5BAEA0F}"/>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17" creationId="{3A08BE29-CFA5-4E0D-9DBE-A430AE1B8072}"/>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0" creationId="{EF40DBA4-AB63-4B47-B37F-BCC3D59B5392}"/>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21" creationId="{33EF0AFB-D099-4FF1-8963-7DA87268867F}"/>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22" creationId="{6872C96E-9AF3-4FA0-8180-C213C7F2209E}"/>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3" creationId="{687010E4-ADF2-486D-8DF7-B0FF38C6DADF}"/>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4" creationId="{9159AA79-2237-4A27-BBC2-D44032158D19}"/>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25" creationId="{0272B962-9566-42D2-B4C3-E7AA81884A83}"/>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26" creationId="{19733285-016C-4C38-816C-83D30C075C70}"/>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7" creationId="{FF56D2E5-86E4-473A-A62F-B7029E5B2558}"/>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8" creationId="{93934E34-6CC7-492D-9515-EBEC72EFF4CB}"/>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29" creationId="{E4E27467-A1AA-4773-AAB5-A96267FBD712}"/>
            </ac:spMkLst>
          </pc:spChg>
          <pc:spChg chg="mod">
            <ac:chgData name="Shannon" userId="46ea4fe1-9223-4299-b8da-3da92c4fcb44" providerId="ADAL" clId="{65B5721A-73D3-48B8-8991-74A85602E0ED}" dt="2021-03-15T20:54:19.401" v="348" actId="1076"/>
            <ac:spMkLst>
              <pc:docMk/>
              <pc:sldMasterMk cId="2347082301" sldId="2147483648"/>
              <pc:sldLayoutMk cId="3876503811" sldId="2147483664"/>
              <ac:spMk id="30" creationId="{6CABD5EB-4A8B-448B-8ED1-B8B420815B2D}"/>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31" creationId="{0D86883C-E501-47FF-AE1A-E9CE8B71B421}"/>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32" creationId="{3683A037-F698-4CC9-904D-F377D71F690F}"/>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33" creationId="{0A095594-2B82-44ED-8C9B-DA7C4D3D2872}"/>
            </ac:spMkLst>
          </pc:spChg>
          <pc:spChg chg="del">
            <ac:chgData name="Shannon" userId="46ea4fe1-9223-4299-b8da-3da92c4fcb44" providerId="ADAL" clId="{65B5721A-73D3-48B8-8991-74A85602E0ED}" dt="2021-03-15T20:51:36.147" v="209" actId="478"/>
            <ac:spMkLst>
              <pc:docMk/>
              <pc:sldMasterMk cId="2347082301" sldId="2147483648"/>
              <pc:sldLayoutMk cId="3876503811" sldId="2147483664"/>
              <ac:spMk id="34" creationId="{54CDD46A-22ED-48F5-9B5F-13B1B5C4B320}"/>
            </ac:spMkLst>
          </pc:spChg>
        </pc:sldLayoutChg>
      </pc:sldMasterChg>
    </pc:docChg>
  </pc:docChgLst>
  <pc:docChgLst>
    <pc:chgData name="Shannon Hagen" userId="46ea4fe1-9223-4299-b8da-3da92c4fcb44" providerId="ADAL" clId="{35D449A2-AB5F-E644-AEE2-2D8C22DA51C6}"/>
    <pc:docChg chg="custSel modSld">
      <pc:chgData name="Shannon Hagen" userId="46ea4fe1-9223-4299-b8da-3da92c4fcb44" providerId="ADAL" clId="{35D449A2-AB5F-E644-AEE2-2D8C22DA51C6}" dt="2021-12-20T22:56:01.721" v="4"/>
      <pc:docMkLst>
        <pc:docMk/>
      </pc:docMkLst>
      <pc:sldChg chg="modSp mod">
        <pc:chgData name="Shannon Hagen" userId="46ea4fe1-9223-4299-b8da-3da92c4fcb44" providerId="ADAL" clId="{35D449A2-AB5F-E644-AEE2-2D8C22DA51C6}" dt="2021-12-20T22:56:01.721" v="4"/>
        <pc:sldMkLst>
          <pc:docMk/>
          <pc:sldMk cId="2750168980" sldId="284"/>
        </pc:sldMkLst>
        <pc:spChg chg="mod">
          <ac:chgData name="Shannon Hagen" userId="46ea4fe1-9223-4299-b8da-3da92c4fcb44" providerId="ADAL" clId="{35D449A2-AB5F-E644-AEE2-2D8C22DA51C6}" dt="2021-12-20T22:52:23.016" v="1" actId="27636"/>
          <ac:spMkLst>
            <pc:docMk/>
            <pc:sldMk cId="2750168980" sldId="284"/>
            <ac:spMk id="3" creationId="{F5004CA0-1DF7-45CB-916B-3FBB196919D7}"/>
          </ac:spMkLst>
        </pc:spChg>
        <pc:picChg chg="mod">
          <ac:chgData name="Shannon Hagen" userId="46ea4fe1-9223-4299-b8da-3da92c4fcb44" providerId="ADAL" clId="{35D449A2-AB5F-E644-AEE2-2D8C22DA51C6}" dt="2021-12-20T22:52:22.947" v="0"/>
          <ac:picMkLst>
            <pc:docMk/>
            <pc:sldMk cId="2750168980" sldId="284"/>
            <ac:picMk id="9" creationId="{16621746-2137-4341-B56B-098F2FD5A79E}"/>
          </ac:picMkLst>
        </pc:picChg>
        <pc:picChg chg="mod">
          <ac:chgData name="Shannon Hagen" userId="46ea4fe1-9223-4299-b8da-3da92c4fcb44" providerId="ADAL" clId="{35D449A2-AB5F-E644-AEE2-2D8C22DA51C6}" dt="2021-12-20T22:56:01.721" v="4"/>
          <ac:picMkLst>
            <pc:docMk/>
            <pc:sldMk cId="2750168980" sldId="284"/>
            <ac:picMk id="11" creationId="{8B86C095-220B-4E2E-A580-0E4FC3BCB867}"/>
          </ac:picMkLst>
        </pc:picChg>
      </pc:sldChg>
      <pc:sldChg chg="modSp">
        <pc:chgData name="Shannon Hagen" userId="46ea4fe1-9223-4299-b8da-3da92c4fcb44" providerId="ADAL" clId="{35D449A2-AB5F-E644-AEE2-2D8C22DA51C6}" dt="2021-12-20T22:52:54.574" v="3"/>
        <pc:sldMkLst>
          <pc:docMk/>
          <pc:sldMk cId="1279109724" sldId="290"/>
        </pc:sldMkLst>
        <pc:spChg chg="mod">
          <ac:chgData name="Shannon Hagen" userId="46ea4fe1-9223-4299-b8da-3da92c4fcb44" providerId="ADAL" clId="{35D449A2-AB5F-E644-AEE2-2D8C22DA51C6}" dt="2021-12-20T22:52:54.574" v="3"/>
          <ac:spMkLst>
            <pc:docMk/>
            <pc:sldMk cId="1279109724" sldId="290"/>
            <ac:spMk id="7" creationId="{63C55FE0-6C34-4CAC-98D6-518DEE48FCDC}"/>
          </ac:spMkLst>
        </pc:spChg>
        <pc:picChg chg="mod">
          <ac:chgData name="Shannon Hagen" userId="46ea4fe1-9223-4299-b8da-3da92c4fcb44" providerId="ADAL" clId="{35D449A2-AB5F-E644-AEE2-2D8C22DA51C6}" dt="2021-12-20T22:52:48.958" v="2"/>
          <ac:picMkLst>
            <pc:docMk/>
            <pc:sldMk cId="1279109724" sldId="290"/>
            <ac:picMk id="3" creationId="{7AE72FDE-8CD0-4AF2-9F1F-3231651510E4}"/>
          </ac:picMkLst>
        </pc:picChg>
      </pc:sldChg>
    </pc:docChg>
  </pc:docChgLst>
  <pc:docChgLst>
    <pc:chgData name="Shannon Hagen" userId="46ea4fe1-9223-4299-b8da-3da92c4fcb44" providerId="ADAL" clId="{EF211FB1-A5E1-4E1D-BDE7-138B27D4792D}"/>
    <pc:docChg chg="custSel modSld">
      <pc:chgData name="Shannon Hagen" userId="46ea4fe1-9223-4299-b8da-3da92c4fcb44" providerId="ADAL" clId="{EF211FB1-A5E1-4E1D-BDE7-138B27D4792D}" dt="2021-04-24T15:25:22.108" v="687" actId="1037"/>
      <pc:docMkLst>
        <pc:docMk/>
      </pc:docMkLst>
      <pc:sldChg chg="modSp mod">
        <pc:chgData name="Shannon Hagen" userId="46ea4fe1-9223-4299-b8da-3da92c4fcb44" providerId="ADAL" clId="{EF211FB1-A5E1-4E1D-BDE7-138B27D4792D}" dt="2021-04-24T13:51:00.107" v="421" actId="20577"/>
        <pc:sldMkLst>
          <pc:docMk/>
          <pc:sldMk cId="460269255" sldId="270"/>
        </pc:sldMkLst>
        <pc:spChg chg="mod">
          <ac:chgData name="Shannon Hagen" userId="46ea4fe1-9223-4299-b8da-3da92c4fcb44" providerId="ADAL" clId="{EF211FB1-A5E1-4E1D-BDE7-138B27D4792D}" dt="2021-04-24T13:51:00.107" v="421" actId="20577"/>
          <ac:spMkLst>
            <pc:docMk/>
            <pc:sldMk cId="460269255" sldId="270"/>
            <ac:spMk id="2" creationId="{A1BB985D-7833-4E74-AA1C-E9A4BC3CC6D1}"/>
          </ac:spMkLst>
        </pc:spChg>
        <pc:spChg chg="mod">
          <ac:chgData name="Shannon Hagen" userId="46ea4fe1-9223-4299-b8da-3da92c4fcb44" providerId="ADAL" clId="{EF211FB1-A5E1-4E1D-BDE7-138B27D4792D}" dt="2021-04-24T13:47:49.191" v="231" actId="27636"/>
          <ac:spMkLst>
            <pc:docMk/>
            <pc:sldMk cId="460269255" sldId="270"/>
            <ac:spMk id="3" creationId="{09548D1D-2547-44FC-BACD-2BCD769E2662}"/>
          </ac:spMkLst>
        </pc:spChg>
        <pc:spChg chg="mod">
          <ac:chgData name="Shannon Hagen" userId="46ea4fe1-9223-4299-b8da-3da92c4fcb44" providerId="ADAL" clId="{EF211FB1-A5E1-4E1D-BDE7-138B27D4792D}" dt="2021-04-24T13:44:54.961" v="2" actId="20577"/>
          <ac:spMkLst>
            <pc:docMk/>
            <pc:sldMk cId="460269255" sldId="270"/>
            <ac:spMk id="7" creationId="{2E37A9B0-8DFC-4474-9F0A-612E661EF4EC}"/>
          </ac:spMkLst>
        </pc:spChg>
        <pc:picChg chg="mod">
          <ac:chgData name="Shannon Hagen" userId="46ea4fe1-9223-4299-b8da-3da92c4fcb44" providerId="ADAL" clId="{EF211FB1-A5E1-4E1D-BDE7-138B27D4792D}" dt="2021-04-24T13:50:40.062" v="417" actId="14826"/>
          <ac:picMkLst>
            <pc:docMk/>
            <pc:sldMk cId="460269255" sldId="270"/>
            <ac:picMk id="9" creationId="{D3746A2D-F1EC-4D3B-8759-D05D8C8E70AA}"/>
          </ac:picMkLst>
        </pc:picChg>
      </pc:sldChg>
      <pc:sldChg chg="modSp mod">
        <pc:chgData name="Shannon Hagen" userId="46ea4fe1-9223-4299-b8da-3da92c4fcb44" providerId="ADAL" clId="{EF211FB1-A5E1-4E1D-BDE7-138B27D4792D}" dt="2021-04-24T15:17:49.875" v="586" actId="1037"/>
        <pc:sldMkLst>
          <pc:docMk/>
          <pc:sldMk cId="2750168980" sldId="284"/>
        </pc:sldMkLst>
        <pc:picChg chg="mod">
          <ac:chgData name="Shannon Hagen" userId="46ea4fe1-9223-4299-b8da-3da92c4fcb44" providerId="ADAL" clId="{EF211FB1-A5E1-4E1D-BDE7-138B27D4792D}" dt="2021-04-24T14:54:28.579" v="551"/>
          <ac:picMkLst>
            <pc:docMk/>
            <pc:sldMk cId="2750168980" sldId="284"/>
            <ac:picMk id="9" creationId="{16621746-2137-4341-B56B-098F2FD5A79E}"/>
          </ac:picMkLst>
        </pc:picChg>
        <pc:picChg chg="mod">
          <ac:chgData name="Shannon Hagen" userId="46ea4fe1-9223-4299-b8da-3da92c4fcb44" providerId="ADAL" clId="{EF211FB1-A5E1-4E1D-BDE7-138B27D4792D}" dt="2021-04-24T15:17:49.875" v="586" actId="1037"/>
          <ac:picMkLst>
            <pc:docMk/>
            <pc:sldMk cId="2750168980" sldId="284"/>
            <ac:picMk id="11" creationId="{8B86C095-220B-4E2E-A580-0E4FC3BCB867}"/>
          </ac:picMkLst>
        </pc:picChg>
      </pc:sldChg>
      <pc:sldChg chg="modSp mod">
        <pc:chgData name="Shannon Hagen" userId="46ea4fe1-9223-4299-b8da-3da92c4fcb44" providerId="ADAL" clId="{EF211FB1-A5E1-4E1D-BDE7-138B27D4792D}" dt="2021-04-24T14:56:06.779" v="575" actId="1076"/>
        <pc:sldMkLst>
          <pc:docMk/>
          <pc:sldMk cId="3267720462" sldId="285"/>
        </pc:sldMkLst>
        <pc:spChg chg="mod">
          <ac:chgData name="Shannon Hagen" userId="46ea4fe1-9223-4299-b8da-3da92c4fcb44" providerId="ADAL" clId="{EF211FB1-A5E1-4E1D-BDE7-138B27D4792D}" dt="2021-04-24T14:55:53.921" v="572" actId="313"/>
          <ac:spMkLst>
            <pc:docMk/>
            <pc:sldMk cId="3267720462" sldId="285"/>
            <ac:spMk id="2" creationId="{43450E5E-CEE1-4209-A748-1DBD66AAA472}"/>
          </ac:spMkLst>
        </pc:spChg>
        <pc:spChg chg="mod">
          <ac:chgData name="Shannon Hagen" userId="46ea4fe1-9223-4299-b8da-3da92c4fcb44" providerId="ADAL" clId="{EF211FB1-A5E1-4E1D-BDE7-138B27D4792D}" dt="2021-04-24T14:56:06.779" v="575" actId="1076"/>
          <ac:spMkLst>
            <pc:docMk/>
            <pc:sldMk cId="3267720462" sldId="285"/>
            <ac:spMk id="3" creationId="{B90D8A8B-2D3F-48F2-A423-E9E1C5009C1D}"/>
          </ac:spMkLst>
        </pc:spChg>
        <pc:spChg chg="mod">
          <ac:chgData name="Shannon Hagen" userId="46ea4fe1-9223-4299-b8da-3da92c4fcb44" providerId="ADAL" clId="{EF211FB1-A5E1-4E1D-BDE7-138B27D4792D}" dt="2021-04-24T14:56:02.158" v="574" actId="1076"/>
          <ac:spMkLst>
            <pc:docMk/>
            <pc:sldMk cId="3267720462" sldId="285"/>
            <ac:spMk id="7" creationId="{47A46718-B4D6-47DF-9389-FC4DE129DA4C}"/>
          </ac:spMkLst>
        </pc:spChg>
      </pc:sldChg>
      <pc:sldChg chg="addSp modSp mod">
        <pc:chgData name="Shannon Hagen" userId="46ea4fe1-9223-4299-b8da-3da92c4fcb44" providerId="ADAL" clId="{EF211FB1-A5E1-4E1D-BDE7-138B27D4792D}" dt="2021-04-24T15:23:43.014" v="639" actId="1076"/>
        <pc:sldMkLst>
          <pc:docMk/>
          <pc:sldMk cId="1279109724" sldId="290"/>
        </pc:sldMkLst>
        <pc:spChg chg="mod">
          <ac:chgData name="Shannon Hagen" userId="46ea4fe1-9223-4299-b8da-3da92c4fcb44" providerId="ADAL" clId="{EF211FB1-A5E1-4E1D-BDE7-138B27D4792D}" dt="2021-04-24T13:54:34.275" v="550" actId="20577"/>
          <ac:spMkLst>
            <pc:docMk/>
            <pc:sldMk cId="1279109724" sldId="290"/>
            <ac:spMk id="5" creationId="{74EEBE4A-DB5B-4AF3-A53A-F9B1366B483E}"/>
          </ac:spMkLst>
        </pc:spChg>
        <pc:spChg chg="add mod">
          <ac:chgData name="Shannon Hagen" userId="46ea4fe1-9223-4299-b8da-3da92c4fcb44" providerId="ADAL" clId="{EF211FB1-A5E1-4E1D-BDE7-138B27D4792D}" dt="2021-04-24T15:23:43.014" v="639" actId="1076"/>
          <ac:spMkLst>
            <pc:docMk/>
            <pc:sldMk cId="1279109724" sldId="290"/>
            <ac:spMk id="7" creationId="{63C55FE0-6C34-4CAC-98D6-518DEE48FCDC}"/>
          </ac:spMkLst>
        </pc:spChg>
        <pc:picChg chg="add mod">
          <ac:chgData name="Shannon Hagen" userId="46ea4fe1-9223-4299-b8da-3da92c4fcb44" providerId="ADAL" clId="{EF211FB1-A5E1-4E1D-BDE7-138B27D4792D}" dt="2021-04-24T15:23:38.301" v="638"/>
          <ac:picMkLst>
            <pc:docMk/>
            <pc:sldMk cId="1279109724" sldId="290"/>
            <ac:picMk id="3" creationId="{7AE72FDE-8CD0-4AF2-9F1F-3231651510E4}"/>
          </ac:picMkLst>
        </pc:picChg>
        <pc:picChg chg="mod">
          <ac:chgData name="Shannon Hagen" userId="46ea4fe1-9223-4299-b8da-3da92c4fcb44" providerId="ADAL" clId="{EF211FB1-A5E1-4E1D-BDE7-138B27D4792D}" dt="2021-04-24T15:17:34.265" v="576" actId="14826"/>
          <ac:picMkLst>
            <pc:docMk/>
            <pc:sldMk cId="1279109724" sldId="290"/>
            <ac:picMk id="10" creationId="{393184A5-23CA-4777-B61B-E04A25762AD1}"/>
          </ac:picMkLst>
        </pc:picChg>
      </pc:sldChg>
      <pc:sldChg chg="addSp delSp modSp mod">
        <pc:chgData name="Shannon Hagen" userId="46ea4fe1-9223-4299-b8da-3da92c4fcb44" providerId="ADAL" clId="{EF211FB1-A5E1-4E1D-BDE7-138B27D4792D}" dt="2021-04-24T15:25:22.108" v="687" actId="1037"/>
        <pc:sldMkLst>
          <pc:docMk/>
          <pc:sldMk cId="4094561452" sldId="292"/>
        </pc:sldMkLst>
        <pc:spChg chg="mod">
          <ac:chgData name="Shannon Hagen" userId="46ea4fe1-9223-4299-b8da-3da92c4fcb44" providerId="ADAL" clId="{EF211FB1-A5E1-4E1D-BDE7-138B27D4792D}" dt="2021-04-24T15:25:22.108" v="687" actId="1037"/>
          <ac:spMkLst>
            <pc:docMk/>
            <pc:sldMk cId="4094561452" sldId="292"/>
            <ac:spMk id="2" creationId="{D0857EDB-3B96-4EEF-8A66-BFC867D78F07}"/>
          </ac:spMkLst>
        </pc:spChg>
        <pc:picChg chg="add del">
          <ac:chgData name="Shannon Hagen" userId="46ea4fe1-9223-4299-b8da-3da92c4fcb44" providerId="ADAL" clId="{EF211FB1-A5E1-4E1D-BDE7-138B27D4792D}" dt="2021-04-24T13:52:44.640" v="478" actId="478"/>
          <ac:picMkLst>
            <pc:docMk/>
            <pc:sldMk cId="4094561452" sldId="292"/>
            <ac:picMk id="6" creationId="{447566CF-676A-4154-B4D6-04EEDEF8E5F4}"/>
          </ac:picMkLst>
        </pc:picChg>
      </pc:sldChg>
    </pc:docChg>
  </pc:docChgLst>
  <pc:docChgLst>
    <pc:chgData name="Shannon Hagen" userId="46ea4fe1-9223-4299-b8da-3da92c4fcb44" providerId="ADAL" clId="{751836EC-1C7E-41EE-AF69-574104ECF191}"/>
    <pc:docChg chg="custSel modSld">
      <pc:chgData name="Shannon Hagen" userId="46ea4fe1-9223-4299-b8da-3da92c4fcb44" providerId="ADAL" clId="{751836EC-1C7E-41EE-AF69-574104ECF191}" dt="2021-05-09T15:19:17.711" v="324" actId="20578"/>
      <pc:docMkLst>
        <pc:docMk/>
      </pc:docMkLst>
      <pc:sldChg chg="modSp">
        <pc:chgData name="Shannon Hagen" userId="46ea4fe1-9223-4299-b8da-3da92c4fcb44" providerId="ADAL" clId="{751836EC-1C7E-41EE-AF69-574104ECF191}" dt="2021-05-09T15:19:17.711" v="324" actId="20578"/>
        <pc:sldMkLst>
          <pc:docMk/>
          <pc:sldMk cId="2550385991" sldId="262"/>
        </pc:sldMkLst>
        <pc:graphicFrameChg chg="mod">
          <ac:chgData name="Shannon Hagen" userId="46ea4fe1-9223-4299-b8da-3da92c4fcb44" providerId="ADAL" clId="{751836EC-1C7E-41EE-AF69-574104ECF191}" dt="2021-05-09T15:19:17.711" v="324" actId="20578"/>
          <ac:graphicFrameMkLst>
            <pc:docMk/>
            <pc:sldMk cId="2550385991" sldId="262"/>
            <ac:graphicFrameMk id="5" creationId="{934285AC-0FA4-4570-9A20-3CA0CC9B4969}"/>
          </ac:graphicFrameMkLst>
        </pc:graphicFrameChg>
      </pc:sldChg>
      <pc:sldChg chg="modSp mod">
        <pc:chgData name="Shannon Hagen" userId="46ea4fe1-9223-4299-b8da-3da92c4fcb44" providerId="ADAL" clId="{751836EC-1C7E-41EE-AF69-574104ECF191}" dt="2021-05-09T15:09:52.147" v="1" actId="20577"/>
        <pc:sldMkLst>
          <pc:docMk/>
          <pc:sldMk cId="460269255" sldId="270"/>
        </pc:sldMkLst>
        <pc:spChg chg="mod">
          <ac:chgData name="Shannon Hagen" userId="46ea4fe1-9223-4299-b8da-3da92c4fcb44" providerId="ADAL" clId="{751836EC-1C7E-41EE-AF69-574104ECF191}" dt="2021-05-09T15:09:52.147" v="1" actId="20577"/>
          <ac:spMkLst>
            <pc:docMk/>
            <pc:sldMk cId="460269255" sldId="270"/>
            <ac:spMk id="2" creationId="{A1BB985D-7833-4E74-AA1C-E9A4BC3CC6D1}"/>
          </ac:spMkLst>
        </pc:spChg>
      </pc:sldChg>
      <pc:sldChg chg="addSp modSp mod">
        <pc:chgData name="Shannon Hagen" userId="46ea4fe1-9223-4299-b8da-3da92c4fcb44" providerId="ADAL" clId="{751836EC-1C7E-41EE-AF69-574104ECF191}" dt="2021-05-09T15:13:47.520" v="96" actId="114"/>
        <pc:sldMkLst>
          <pc:docMk/>
          <pc:sldMk cId="3267720462" sldId="285"/>
        </pc:sldMkLst>
        <pc:spChg chg="mod">
          <ac:chgData name="Shannon Hagen" userId="46ea4fe1-9223-4299-b8da-3da92c4fcb44" providerId="ADAL" clId="{751836EC-1C7E-41EE-AF69-574104ECF191}" dt="2021-05-09T15:12:54.452" v="2" actId="20577"/>
          <ac:spMkLst>
            <pc:docMk/>
            <pc:sldMk cId="3267720462" sldId="285"/>
            <ac:spMk id="2" creationId="{43450E5E-CEE1-4209-A748-1DBD66AAA472}"/>
          </ac:spMkLst>
        </pc:spChg>
        <pc:spChg chg="add mod">
          <ac:chgData name="Shannon Hagen" userId="46ea4fe1-9223-4299-b8da-3da92c4fcb44" providerId="ADAL" clId="{751836EC-1C7E-41EE-AF69-574104ECF191}" dt="2021-05-09T15:13:47.520" v="96" actId="114"/>
          <ac:spMkLst>
            <pc:docMk/>
            <pc:sldMk cId="3267720462" sldId="285"/>
            <ac:spMk id="4" creationId="{85B50534-FF8A-439A-8624-7214E2613220}"/>
          </ac:spMkLst>
        </pc:spChg>
      </pc:sldChg>
      <pc:sldChg chg="modSp mod">
        <pc:chgData name="Shannon Hagen" userId="46ea4fe1-9223-4299-b8da-3da92c4fcb44" providerId="ADAL" clId="{751836EC-1C7E-41EE-AF69-574104ECF191}" dt="2021-05-09T15:13:59.083" v="110" actId="20577"/>
        <pc:sldMkLst>
          <pc:docMk/>
          <pc:sldMk cId="1279109724" sldId="290"/>
        </pc:sldMkLst>
        <pc:spChg chg="mod">
          <ac:chgData name="Shannon Hagen" userId="46ea4fe1-9223-4299-b8da-3da92c4fcb44" providerId="ADAL" clId="{751836EC-1C7E-41EE-AF69-574104ECF191}" dt="2021-05-09T15:13:59.083" v="110" actId="20577"/>
          <ac:spMkLst>
            <pc:docMk/>
            <pc:sldMk cId="1279109724" sldId="290"/>
            <ac:spMk id="8" creationId="{DF500C89-9F2C-49AA-AD09-00BE5F3364E0}"/>
          </ac:spMkLst>
        </pc:spChg>
      </pc:sldChg>
    </pc:docChg>
  </pc:docChgLst>
  <pc:docChgLst>
    <pc:chgData name="Shannon Hagen" userId="46ea4fe1-9223-4299-b8da-3da92c4fcb44" providerId="ADAL" clId="{592D245A-0F66-485E-A3B2-B5A4A4BDC2F4}"/>
    <pc:docChg chg="modSld">
      <pc:chgData name="Shannon Hagen" userId="46ea4fe1-9223-4299-b8da-3da92c4fcb44" providerId="ADAL" clId="{592D245A-0F66-485E-A3B2-B5A4A4BDC2F4}" dt="2021-04-28T15:08:21.885" v="3" actId="20577"/>
      <pc:docMkLst>
        <pc:docMk/>
      </pc:docMkLst>
      <pc:sldChg chg="modSp">
        <pc:chgData name="Shannon Hagen" userId="46ea4fe1-9223-4299-b8da-3da92c4fcb44" providerId="ADAL" clId="{592D245A-0F66-485E-A3B2-B5A4A4BDC2F4}" dt="2021-04-28T15:08:21.885" v="3" actId="20577"/>
        <pc:sldMkLst>
          <pc:docMk/>
          <pc:sldMk cId="2550385991" sldId="262"/>
        </pc:sldMkLst>
        <pc:graphicFrameChg chg="mod">
          <ac:chgData name="Shannon Hagen" userId="46ea4fe1-9223-4299-b8da-3da92c4fcb44" providerId="ADAL" clId="{592D245A-0F66-485E-A3B2-B5A4A4BDC2F4}" dt="2021-04-28T15:08:21.885" v="3" actId="20577"/>
          <ac:graphicFrameMkLst>
            <pc:docMk/>
            <pc:sldMk cId="2550385991" sldId="262"/>
            <ac:graphicFrameMk id="5" creationId="{934285AC-0FA4-4570-9A20-3CA0CC9B4969}"/>
          </ac:graphicFrameMkLst>
        </pc:graphicFrameChg>
      </pc:sldChg>
    </pc:docChg>
  </pc:docChgLst>
  <pc:docChgLst>
    <pc:chgData name="Shannon Hagen" userId="46ea4fe1-9223-4299-b8da-3da92c4fcb44" providerId="ADAL" clId="{45E20075-CCCE-4C93-97B7-431E91096745}"/>
    <pc:docChg chg="modSld">
      <pc:chgData name="Shannon Hagen" userId="46ea4fe1-9223-4299-b8da-3da92c4fcb44" providerId="ADAL" clId="{45E20075-CCCE-4C93-97B7-431E91096745}" dt="2021-04-07T16:46:53.878" v="2" actId="1076"/>
      <pc:docMkLst>
        <pc:docMk/>
      </pc:docMkLst>
      <pc:sldChg chg="modSp mod">
        <pc:chgData name="Shannon Hagen" userId="46ea4fe1-9223-4299-b8da-3da92c4fcb44" providerId="ADAL" clId="{45E20075-CCCE-4C93-97B7-431E91096745}" dt="2021-04-07T16:46:11.423" v="0" actId="1076"/>
        <pc:sldMkLst>
          <pc:docMk/>
          <pc:sldMk cId="3187533055" sldId="267"/>
        </pc:sldMkLst>
        <pc:spChg chg="mod">
          <ac:chgData name="Shannon Hagen" userId="46ea4fe1-9223-4299-b8da-3da92c4fcb44" providerId="ADAL" clId="{45E20075-CCCE-4C93-97B7-431E91096745}" dt="2021-04-07T16:46:11.423" v="0" actId="1076"/>
          <ac:spMkLst>
            <pc:docMk/>
            <pc:sldMk cId="3187533055" sldId="267"/>
            <ac:spMk id="5" creationId="{0E399276-5760-46D8-90A4-1BDCE9696CE8}"/>
          </ac:spMkLst>
        </pc:spChg>
      </pc:sldChg>
      <pc:sldChg chg="modSp mod">
        <pc:chgData name="Shannon Hagen" userId="46ea4fe1-9223-4299-b8da-3da92c4fcb44" providerId="ADAL" clId="{45E20075-CCCE-4C93-97B7-431E91096745}" dt="2021-04-07T16:46:53.878" v="2" actId="1076"/>
        <pc:sldMkLst>
          <pc:docMk/>
          <pc:sldMk cId="3267720462" sldId="285"/>
        </pc:sldMkLst>
        <pc:spChg chg="mod">
          <ac:chgData name="Shannon Hagen" userId="46ea4fe1-9223-4299-b8da-3da92c4fcb44" providerId="ADAL" clId="{45E20075-CCCE-4C93-97B7-431E91096745}" dt="2021-04-07T16:46:53.878" v="2" actId="1076"/>
          <ac:spMkLst>
            <pc:docMk/>
            <pc:sldMk cId="3267720462" sldId="285"/>
            <ac:spMk id="3" creationId="{B90D8A8B-2D3F-48F2-A423-E9E1C5009C1D}"/>
          </ac:spMkLst>
        </pc:spChg>
        <pc:spChg chg="mod">
          <ac:chgData name="Shannon Hagen" userId="46ea4fe1-9223-4299-b8da-3da92c4fcb44" providerId="ADAL" clId="{45E20075-CCCE-4C93-97B7-431E91096745}" dt="2021-04-07T16:46:50.240" v="1" actId="1076"/>
          <ac:spMkLst>
            <pc:docMk/>
            <pc:sldMk cId="3267720462" sldId="285"/>
            <ac:spMk id="7" creationId="{47A46718-B4D6-47DF-9389-FC4DE129DA4C}"/>
          </ac:spMkLst>
        </pc:spChg>
      </pc:sldChg>
    </pc:docChg>
  </pc:docChgLst>
  <pc:docChgLst>
    <pc:chgData name="Shannon Hagen" userId="46ea4fe1-9223-4299-b8da-3da92c4fcb44" providerId="ADAL" clId="{2718C96F-C563-4B42-BDF3-271C4763E86B}"/>
    <pc:docChg chg="custSel modSld sldOrd">
      <pc:chgData name="Shannon Hagen" userId="46ea4fe1-9223-4299-b8da-3da92c4fcb44" providerId="ADAL" clId="{2718C96F-C563-4B42-BDF3-271C4763E86B}" dt="2022-01-23T19:28:29.718" v="248"/>
      <pc:docMkLst>
        <pc:docMk/>
      </pc:docMkLst>
      <pc:sldChg chg="ord">
        <pc:chgData name="Shannon Hagen" userId="46ea4fe1-9223-4299-b8da-3da92c4fcb44" providerId="ADAL" clId="{2718C96F-C563-4B42-BDF3-271C4763E86B}" dt="2021-12-11T19:49:43.300" v="1"/>
        <pc:sldMkLst>
          <pc:docMk/>
          <pc:sldMk cId="4074736398" sldId="257"/>
        </pc:sldMkLst>
      </pc:sldChg>
      <pc:sldChg chg="addSp delSp modSp mod">
        <pc:chgData name="Shannon Hagen" userId="46ea4fe1-9223-4299-b8da-3da92c4fcb44" providerId="ADAL" clId="{2718C96F-C563-4B42-BDF3-271C4763E86B}" dt="2022-01-23T19:28:29.718" v="248"/>
        <pc:sldMkLst>
          <pc:docMk/>
          <pc:sldMk cId="2750168980" sldId="284"/>
        </pc:sldMkLst>
        <pc:spChg chg="mod">
          <ac:chgData name="Shannon Hagen" userId="46ea4fe1-9223-4299-b8da-3da92c4fcb44" providerId="ADAL" clId="{2718C96F-C563-4B42-BDF3-271C4763E86B}" dt="2022-01-23T19:24:41.399" v="85" actId="20577"/>
          <ac:spMkLst>
            <pc:docMk/>
            <pc:sldMk cId="2750168980" sldId="284"/>
            <ac:spMk id="3" creationId="{F5004CA0-1DF7-45CB-916B-3FBB196919D7}"/>
          </ac:spMkLst>
        </pc:spChg>
        <pc:spChg chg="del">
          <ac:chgData name="Shannon Hagen" userId="46ea4fe1-9223-4299-b8da-3da92c4fcb44" providerId="ADAL" clId="{2718C96F-C563-4B42-BDF3-271C4763E86B}" dt="2022-01-23T19:20:48.338" v="33" actId="478"/>
          <ac:spMkLst>
            <pc:docMk/>
            <pc:sldMk cId="2750168980" sldId="284"/>
            <ac:spMk id="5" creationId="{8F1A1E5D-5D69-442F-98F4-22C7B3B0517E}"/>
          </ac:spMkLst>
        </pc:spChg>
        <pc:spChg chg="add mod">
          <ac:chgData name="Shannon Hagen" userId="46ea4fe1-9223-4299-b8da-3da92c4fcb44" providerId="ADAL" clId="{2718C96F-C563-4B42-BDF3-271C4763E86B}" dt="2022-01-23T19:27:39.224" v="243" actId="20577"/>
          <ac:spMkLst>
            <pc:docMk/>
            <pc:sldMk cId="2750168980" sldId="284"/>
            <ac:spMk id="6" creationId="{ED23BAC3-3A2A-4974-877E-390CE79E4B5D}"/>
          </ac:spMkLst>
        </pc:spChg>
        <pc:spChg chg="mod">
          <ac:chgData name="Shannon Hagen" userId="46ea4fe1-9223-4299-b8da-3da92c4fcb44" providerId="ADAL" clId="{2718C96F-C563-4B42-BDF3-271C4763E86B}" dt="2022-01-23T19:27:53.981" v="247" actId="1076"/>
          <ac:spMkLst>
            <pc:docMk/>
            <pc:sldMk cId="2750168980" sldId="284"/>
            <ac:spMk id="12" creationId="{720744CE-87A9-4A7F-B188-054B0786798E}"/>
          </ac:spMkLst>
        </pc:spChg>
        <pc:spChg chg="del">
          <ac:chgData name="Shannon Hagen" userId="46ea4fe1-9223-4299-b8da-3da92c4fcb44" providerId="ADAL" clId="{2718C96F-C563-4B42-BDF3-271C4763E86B}" dt="2022-01-23T19:14:59.147" v="28" actId="478"/>
          <ac:spMkLst>
            <pc:docMk/>
            <pc:sldMk cId="2750168980" sldId="284"/>
            <ac:spMk id="13" creationId="{CADC33AA-E60D-4164-AEAD-26B0AD3353C2}"/>
          </ac:spMkLst>
        </pc:spChg>
        <pc:picChg chg="mod">
          <ac:chgData name="Shannon Hagen" userId="46ea4fe1-9223-4299-b8da-3da92c4fcb44" providerId="ADAL" clId="{2718C96F-C563-4B42-BDF3-271C4763E86B}" dt="2022-01-23T19:21:47.199" v="83"/>
          <ac:picMkLst>
            <pc:docMk/>
            <pc:sldMk cId="2750168980" sldId="284"/>
            <ac:picMk id="7" creationId="{2025A293-31F8-4402-8B79-87548E46AA97}"/>
          </ac:picMkLst>
        </pc:picChg>
        <pc:picChg chg="mod">
          <ac:chgData name="Shannon Hagen" userId="46ea4fe1-9223-4299-b8da-3da92c4fcb44" providerId="ADAL" clId="{2718C96F-C563-4B42-BDF3-271C4763E86B}" dt="2022-01-23T19:28:29.718" v="248"/>
          <ac:picMkLst>
            <pc:docMk/>
            <pc:sldMk cId="2750168980" sldId="284"/>
            <ac:picMk id="9" creationId="{16621746-2137-4341-B56B-098F2FD5A79E}"/>
          </ac:picMkLst>
        </pc:picChg>
        <pc:picChg chg="del">
          <ac:chgData name="Shannon Hagen" userId="46ea4fe1-9223-4299-b8da-3da92c4fcb44" providerId="ADAL" clId="{2718C96F-C563-4B42-BDF3-271C4763E86B}" dt="2022-01-23T19:14:55.905" v="27" actId="478"/>
          <ac:picMkLst>
            <pc:docMk/>
            <pc:sldMk cId="2750168980" sldId="284"/>
            <ac:picMk id="11" creationId="{8B86C095-220B-4E2E-A580-0E4FC3BCB86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hyperlink" Target="https://www.commonsense.org/education/family-tips/k-12-cyberbullying-digital-drama-and-hate-speech" TargetMode="External"/><Relationship Id="rId7" Type="http://schemas.openxmlformats.org/officeDocument/2006/relationships/hyperlink" Target="https://crsd72storage.blob.core.windows.net/media/Default/medialib/put-your-best-foot-foward.02455d4328.pptx" TargetMode="External"/><Relationship Id="rId12" Type="http://schemas.openxmlformats.org/officeDocument/2006/relationships/image" Target="../media/image26.png"/><Relationship Id="rId2" Type="http://schemas.openxmlformats.org/officeDocument/2006/relationships/hyperlink" Target="https://docs.google.com/presentation/d/1QXn58bg3G4ptPeEpG2nuzF7CmOgXYq8HBbfUWGxRv98/edit#slide=id.g3a2f26f36e_4_30" TargetMode="External"/><Relationship Id="rId1" Type="http://schemas.openxmlformats.org/officeDocument/2006/relationships/hyperlink" Target="https://crsd72storage.blob.core.windows.net/media/Default/medialib/stand-up-sit-down-game-instructions.97645c4329.pdf" TargetMode="External"/><Relationship Id="rId6" Type="http://schemas.openxmlformats.org/officeDocument/2006/relationships/hyperlink" Target="https://crsd72storage.blob.core.windows.net/media/Default/medialib/3-5-3-2-etiquette-digital-tracks-best-foot-forward-statements.cb4d514315.pptx" TargetMode="External"/><Relationship Id="rId11" Type="http://schemas.openxmlformats.org/officeDocument/2006/relationships/image" Target="../media/image25.svg"/><Relationship Id="rId5" Type="http://schemas.openxmlformats.org/officeDocument/2006/relationships/hyperlink" Target="https://drive.google.com/file/d/1n76H9OMSKHajOY0Pcp0pyXl54nJpOzdl/view" TargetMode="External"/><Relationship Id="rId10" Type="http://schemas.openxmlformats.org/officeDocument/2006/relationships/image" Target="../media/image24.png"/><Relationship Id="rId4" Type="http://schemas.openxmlformats.org/officeDocument/2006/relationships/hyperlink" Target="https://docs.google.com/presentation/d/1JCtmMfyBZI-erk0okvW7qNLoxRPzCN6SgqI0dhAEIXk/edit#slide=id.g3a2f26f36e_4_0" TargetMode="External"/><Relationship Id="rId9"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7.svg"/><Relationship Id="rId3" Type="http://schemas.openxmlformats.org/officeDocument/2006/relationships/image" Target="../media/image23.svg"/><Relationship Id="rId7"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hyperlink" Target="https://drive.google.com/file/d/1n76H9OMSKHajOY0Pcp0pyXl54nJpOzdl/view" TargetMode="External"/><Relationship Id="rId6" Type="http://schemas.openxmlformats.org/officeDocument/2006/relationships/hyperlink" Target="https://crsd72storage.blob.core.windows.net/media/Default/medialib/put-your-best-foot-foward.02455d4328.pptx" TargetMode="External"/><Relationship Id="rId11" Type="http://schemas.openxmlformats.org/officeDocument/2006/relationships/hyperlink" Target="https://www.commonsense.org/education/family-tips/k-12-cyberbullying-digital-drama-and-hate-speech" TargetMode="External"/><Relationship Id="rId5" Type="http://schemas.openxmlformats.org/officeDocument/2006/relationships/hyperlink" Target="https://crsd72storage.blob.core.windows.net/media/Default/medialib/3-5-3-2-etiquette-digital-tracks-best-foot-forward-statements.cb4d514315.pptx" TargetMode="External"/><Relationship Id="rId10" Type="http://schemas.openxmlformats.org/officeDocument/2006/relationships/hyperlink" Target="https://docs.google.com/presentation/d/1JCtmMfyBZI-erk0okvW7qNLoxRPzCN6SgqI0dhAEIXk/edit#slide=id.g3a2f26f36e_4_0" TargetMode="External"/><Relationship Id="rId4" Type="http://schemas.openxmlformats.org/officeDocument/2006/relationships/hyperlink" Target="https://crsd72storage.blob.core.windows.net/media/Default/medialib/stand-up-sit-down-game-instructions.97645c4329.pdf" TargetMode="External"/><Relationship Id="rId9" Type="http://schemas.openxmlformats.org/officeDocument/2006/relationships/hyperlink" Target="https://docs.google.com/presentation/d/1QXn58bg3G4ptPeEpG2nuzF7CmOgXYq8HBbfUWGxRv98/edit#slide=id.g3a2f26f36e_4_3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Background</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endParaRPr lang="en-US" dirty="0"/>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Create a class set of </a:t>
          </a:r>
          <a:r>
            <a:rPr lang="en-US" dirty="0">
              <a:hlinkClick xmlns:r="http://schemas.openxmlformats.org/officeDocument/2006/relationships" r:id="rId1"/>
            </a:rPr>
            <a:t>“Stand Up Sit Down” </a:t>
          </a:r>
          <a:r>
            <a:rPr lang="en-US" dirty="0"/>
            <a:t>game statements so can play as a class.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dirty="0">
              <a:hlinkClick xmlns:r="http://schemas.openxmlformats.org/officeDocument/2006/relationships" r:id="rId2"/>
            </a:rPr>
            <a:t>Blocking Negative Chats online – Family Activity</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3"/>
            </a:rPr>
            <a:t>Family Tips for Fighting Online Mean </a:t>
          </a:r>
          <a:r>
            <a:rPr lang="en-US" dirty="0" err="1">
              <a:hlinkClick xmlns:r="http://schemas.openxmlformats.org/officeDocument/2006/relationships" r:id="rId3"/>
            </a:rPr>
            <a:t>Behaviour</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2D2E4E55-30E3-F646-9C39-2D350989E8FE}">
      <dgm:prSet phldrT="[Text]"/>
      <dgm:spPr>
        <a:solidFill>
          <a:srgbClr val="00B0D7"/>
        </a:solidFill>
      </dgm:spPr>
      <dgm:t>
        <a:bodyPr/>
        <a:lstStyle/>
        <a:p>
          <a:r>
            <a:rPr lang="en-US" dirty="0">
              <a:hlinkClick xmlns:r="http://schemas.openxmlformats.org/officeDocument/2006/relationships" r:id="rId4"/>
            </a:rPr>
            <a:t>Relationships and Communication – Family Activity</a:t>
          </a:r>
          <a:endParaRPr lang="en-US" dirty="0"/>
        </a:p>
      </dgm:t>
    </dgm:pt>
    <dgm:pt modelId="{BE9FDA60-44A1-844D-A7D2-C6E023AEA775}" type="parTrans" cxnId="{336EC4E1-D1DF-C046-9D2A-9B6FC2FC77B7}">
      <dgm:prSet/>
      <dgm:spPr/>
      <dgm:t>
        <a:bodyPr/>
        <a:lstStyle/>
        <a:p>
          <a:endParaRPr lang="en-US"/>
        </a:p>
      </dgm:t>
    </dgm:pt>
    <dgm:pt modelId="{C6399914-704B-C846-BC37-E943465D1A9F}" type="sibTrans" cxnId="{336EC4E1-D1DF-C046-9D2A-9B6FC2FC77B7}">
      <dgm:prSet/>
      <dgm:spPr/>
      <dgm:t>
        <a:bodyPr/>
        <a:lstStyle/>
        <a:p>
          <a:endParaRPr lang="en-US"/>
        </a:p>
      </dgm:t>
    </dgm:pt>
    <dgm:pt modelId="{328C7896-EE0B-854D-A106-4B87FD7C49F8}">
      <dgm:prSet phldrT="[Text]"/>
      <dgm:spPr>
        <a:solidFill>
          <a:srgbClr val="00B0D7"/>
        </a:solidFill>
      </dgm:spPr>
      <dgm:t>
        <a:bodyPr/>
        <a:lstStyle/>
        <a:p>
          <a:r>
            <a:rPr lang="en-US" dirty="0">
              <a:hlinkClick xmlns:r="http://schemas.openxmlformats.org/officeDocument/2006/relationships" r:id="rId5"/>
            </a:rPr>
            <a:t>Online Reputation Checklist</a:t>
          </a:r>
          <a:endParaRPr lang="en-US" dirty="0"/>
        </a:p>
      </dgm:t>
    </dgm:pt>
    <dgm:pt modelId="{F70883B4-4F76-A749-B891-327CDECDA7ED}" type="parTrans" cxnId="{D83A0C0E-21AD-CF4B-AF4A-C6D4A488B57A}">
      <dgm:prSet/>
      <dgm:spPr/>
      <dgm:t>
        <a:bodyPr/>
        <a:lstStyle/>
        <a:p>
          <a:endParaRPr lang="en-US"/>
        </a:p>
      </dgm:t>
    </dgm:pt>
    <dgm:pt modelId="{1BD4E326-6750-284E-9966-0DA2E4AE5DCE}" type="sibTrans" cxnId="{D83A0C0E-21AD-CF4B-AF4A-C6D4A488B57A}">
      <dgm:prSet/>
      <dgm:spPr/>
      <dgm:t>
        <a:bodyPr/>
        <a:lstStyle/>
        <a:p>
          <a:endParaRPr lang="en-US"/>
        </a:p>
      </dgm:t>
    </dgm:pt>
    <dgm:pt modelId="{A5827C4A-4679-4A55-AF1C-4A6F6076D6F4}">
      <dgm:prSet phldrT="[Text]"/>
      <dgm:spPr>
        <a:solidFill>
          <a:srgbClr val="00B0D7"/>
        </a:solidFill>
      </dgm:spPr>
      <dgm:t>
        <a:bodyPr/>
        <a:lstStyle/>
        <a:p>
          <a:r>
            <a:rPr lang="en-US" dirty="0">
              <a:hlinkClick xmlns:r="http://schemas.openxmlformats.org/officeDocument/2006/relationships" r:id="" action="ppaction://noaction"/>
            </a:rPr>
            <a:t>Canada Privacy Website-Online Privacy House Rules</a:t>
          </a:r>
          <a:endParaRPr lang="en-US" dirty="0"/>
        </a:p>
      </dgm:t>
    </dgm:pt>
    <dgm:pt modelId="{6CC3AC6C-77D5-455D-B3B1-DA61858F0F73}" type="parTrans" cxnId="{92265BED-7D8D-408E-BF46-BA26F72BDC2F}">
      <dgm:prSet/>
      <dgm:spPr/>
      <dgm:t>
        <a:bodyPr/>
        <a:lstStyle/>
        <a:p>
          <a:endParaRPr lang="en-US"/>
        </a:p>
      </dgm:t>
    </dgm:pt>
    <dgm:pt modelId="{2C8C6655-CE7F-4965-AE11-68DE472A1266}" type="sibTrans" cxnId="{92265BED-7D8D-408E-BF46-BA26F72BDC2F}">
      <dgm:prSet/>
      <dgm:spPr/>
      <dgm:t>
        <a:bodyPr/>
        <a:lstStyle/>
        <a:p>
          <a:endParaRPr lang="en-US"/>
        </a:p>
      </dgm:t>
    </dgm:pt>
    <dgm:pt modelId="{19EF3D0A-5754-49BF-940D-4ED84176F458}">
      <dgm:prSet/>
      <dgm:spPr/>
      <dgm:t>
        <a:bodyPr/>
        <a:lstStyle/>
        <a:p>
          <a:r>
            <a:rPr lang="en-US">
              <a:hlinkClick xmlns:r="http://schemas.openxmlformats.org/officeDocument/2006/relationships" r:id="rId5"/>
            </a:rPr>
            <a:t>Online Reputation Checklist</a:t>
          </a:r>
          <a:endParaRPr lang="en-US" dirty="0"/>
        </a:p>
      </dgm:t>
    </dgm:pt>
    <dgm:pt modelId="{2F769608-94B9-4DEE-9974-6D5CA3E5A26D}" type="parTrans" cxnId="{A26519B5-C87D-48D8-9769-982D461035EC}">
      <dgm:prSet/>
      <dgm:spPr/>
      <dgm:t>
        <a:bodyPr/>
        <a:lstStyle/>
        <a:p>
          <a:endParaRPr lang="en-US"/>
        </a:p>
      </dgm:t>
    </dgm:pt>
    <dgm:pt modelId="{EB87C485-C7A5-444E-95ED-F59A78F49901}" type="sibTrans" cxnId="{A26519B5-C87D-48D8-9769-982D461035EC}">
      <dgm:prSet/>
      <dgm:spPr/>
      <dgm:t>
        <a:bodyPr/>
        <a:lstStyle/>
        <a:p>
          <a:endParaRPr lang="en-US"/>
        </a:p>
      </dgm:t>
    </dgm:pt>
    <dgm:pt modelId="{FE471BCA-D4B3-41C7-9B8B-F42995BA625F}">
      <dgm:prSet/>
      <dgm:spPr/>
      <dgm:t>
        <a:bodyPr/>
        <a:lstStyle/>
        <a:p>
          <a:r>
            <a:rPr lang="en-US">
              <a:hlinkClick xmlns:r="http://schemas.openxmlformats.org/officeDocument/2006/relationships" r:id="" action="ppaction://noaction"/>
            </a:rPr>
            <a:t>Canada Privacy Website-Online Privacy House Rules</a:t>
          </a:r>
          <a:endParaRPr lang="en-US" dirty="0"/>
        </a:p>
      </dgm:t>
    </dgm:pt>
    <dgm:pt modelId="{96AEE518-4C47-48AF-9833-78B1D1A65C49}" type="parTrans" cxnId="{266B23EF-A298-44DE-9039-E902F380CB3A}">
      <dgm:prSet/>
      <dgm:spPr/>
      <dgm:t>
        <a:bodyPr/>
        <a:lstStyle/>
        <a:p>
          <a:endParaRPr lang="en-US"/>
        </a:p>
      </dgm:t>
    </dgm:pt>
    <dgm:pt modelId="{BCE8DFDF-D6F3-4532-8F0D-90F2B8E7B86A}" type="sibTrans" cxnId="{266B23EF-A298-44DE-9039-E902F380CB3A}">
      <dgm:prSet/>
      <dgm:spPr/>
      <dgm:t>
        <a:bodyPr/>
        <a:lstStyle/>
        <a:p>
          <a:endParaRPr lang="en-US"/>
        </a:p>
      </dgm:t>
    </dgm:pt>
    <dgm:pt modelId="{9886B7F6-BD87-4939-A396-42EEC13091A7}">
      <dgm:prSet phldrT="[Text]"/>
      <dgm:spPr>
        <a:solidFill>
          <a:srgbClr val="00B0D7"/>
        </a:solidFill>
      </dgm:spPr>
      <dgm:t>
        <a:bodyPr/>
        <a:lstStyle/>
        <a:p>
          <a:r>
            <a:rPr lang="en-US" dirty="0"/>
            <a:t>Using a </a:t>
          </a:r>
          <a:r>
            <a:rPr lang="en-US" dirty="0">
              <a:hlinkClick xmlns:r="http://schemas.openxmlformats.org/officeDocument/2006/relationships" r:id="rId6"/>
            </a:rPr>
            <a:t>PowerPoint such as this, </a:t>
          </a:r>
          <a:r>
            <a:rPr lang="en-US" dirty="0"/>
            <a:t>create a set of statements to play the game </a:t>
          </a:r>
          <a:r>
            <a:rPr lang="en-US" dirty="0">
              <a:hlinkClick xmlns:r="http://schemas.openxmlformats.org/officeDocument/2006/relationships" r:id="rId7"/>
            </a:rPr>
            <a:t>“Best Foot Forward”</a:t>
          </a:r>
          <a:endParaRPr lang="en-US" dirty="0"/>
        </a:p>
      </dgm:t>
    </dgm:pt>
    <dgm:pt modelId="{0C7816E3-76A0-45CA-9709-3EEF9BB7FEA4}" type="parTrans" cxnId="{32933BC2-F91E-456A-928C-FCBF0B0AE474}">
      <dgm:prSet/>
      <dgm:spPr/>
      <dgm:t>
        <a:bodyPr/>
        <a:lstStyle/>
        <a:p>
          <a:endParaRPr lang="en-US"/>
        </a:p>
      </dgm:t>
    </dgm:pt>
    <dgm:pt modelId="{2EB8D629-8873-4422-8BF3-9A077BB6EB9B}" type="sibTrans" cxnId="{32933BC2-F91E-456A-928C-FCBF0B0AE474}">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custLinFactNeighborX="-417" custLinFactNeighborY="995">
        <dgm:presLayoutVars>
          <dgm:bulletEnabled val="1"/>
        </dgm:presLayoutVars>
      </dgm:prSet>
      <dgm:spPr/>
    </dgm:pt>
    <dgm:pt modelId="{59F842E2-5BE5-467F-B642-E9DCF36C3AF7}" type="pres">
      <dgm:prSet presAssocID="{86E1B771-B02F-4B25-9F88-1EB3051FED56}" presName="parentNode" presStyleLbl="revTx" presStyleIdx="2" presStyleCnt="3" custScaleX="110058">
        <dgm:presLayoutVars>
          <dgm:chMax val="0"/>
          <dgm:bulletEnabled val="1"/>
        </dgm:presLayoutVars>
      </dgm:prSet>
      <dgm:spPr/>
    </dgm:pt>
  </dgm:ptLst>
  <dgm:cxnLst>
    <dgm:cxn modelId="{D83A0C0E-21AD-CF4B-AF4A-C6D4A488B57A}" srcId="{86E1B771-B02F-4B25-9F88-1EB3051FED56}" destId="{328C7896-EE0B-854D-A106-4B87FD7C49F8}" srcOrd="3" destOrd="0" parTransId="{F70883B4-4F76-A749-B891-327CDECDA7ED}" sibTransId="{1BD4E326-6750-284E-9966-0DA2E4AE5DCE}"/>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5884E935-1980-4EA5-9DE4-BB1D613EA9ED}" type="presOf" srcId="{FE471BCA-D4B3-41C7-9B8B-F42995BA625F}" destId="{F2729854-904C-4402-BE97-C0A830612E33}" srcOrd="0" destOrd="2"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99D14449-E95C-4DDF-B690-B61C83377E77}" type="presOf" srcId="{9886B7F6-BD87-4939-A396-42EEC13091A7}" destId="{2B8EC2A4-B042-4E87-9A69-A0EFF6821780}" srcOrd="0" destOrd="1" presId="urn:microsoft.com/office/officeart/2005/8/layout/hList2"/>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2" destOrd="0" parTransId="{AEF20F96-C56B-4DF8-AE2D-0AF6B558EFBF}" sibTransId="{11BD9C48-59DC-4E42-9068-3F72FD17AB70}"/>
    <dgm:cxn modelId="{937D545A-CD3C-4A1A-96D1-4026E9D0B5AC}" type="presOf" srcId="{03977CC6-542C-48C5-8BDD-530BA597DCB1}" destId="{E94BAF07-00A3-4D8F-9C56-BA4C1B4B1916}" srcOrd="0" destOrd="2" presId="urn:microsoft.com/office/officeart/2005/8/layout/hList2"/>
    <dgm:cxn modelId="{B272D182-3ED7-4CD0-AF38-C238CE095198}" type="presOf" srcId="{AB2F9990-7F7D-4630-A873-4A97D1C4673D}" destId="{E94BAF07-00A3-4D8F-9C56-BA4C1B4B1916}" srcOrd="0" destOrd="0" presId="urn:microsoft.com/office/officeart/2005/8/layout/hList2"/>
    <dgm:cxn modelId="{4CD287A6-4E30-47D0-B6D8-A6EE0992F2D1}" type="presOf" srcId="{19EF3D0A-5754-49BF-940D-4ED84176F458}" destId="{F2729854-904C-4402-BE97-C0A830612E33}" srcOrd="0" destOrd="1" presId="urn:microsoft.com/office/officeart/2005/8/layout/hList2"/>
    <dgm:cxn modelId="{8E067DA7-F643-2349-AA73-6CF880BBBE3F}" type="presOf" srcId="{328C7896-EE0B-854D-A106-4B87FD7C49F8}" destId="{E94BAF07-00A3-4D8F-9C56-BA4C1B4B1916}" srcOrd="0" destOrd="3" presId="urn:microsoft.com/office/officeart/2005/8/layout/hList2"/>
    <dgm:cxn modelId="{A26519B5-C87D-48D8-9769-982D461035EC}" srcId="{A8F99365-90A1-4B53-9617-886EFC4AC98B}" destId="{19EF3D0A-5754-49BF-940D-4ED84176F458}" srcOrd="1" destOrd="0" parTransId="{2F769608-94B9-4DEE-9974-6D5CA3E5A26D}" sibTransId="{EB87C485-C7A5-444E-95ED-F59A78F49901}"/>
    <dgm:cxn modelId="{63DDB9BD-536B-44E1-93D4-9D13D9BC3E22}" srcId="{86E1B771-B02F-4B25-9F88-1EB3051FED56}" destId="{AB2F9990-7F7D-4630-A873-4A97D1C4673D}" srcOrd="0" destOrd="0" parTransId="{D8C18645-7EDB-4DD9-84AD-1A576AC2AACE}" sibTransId="{4652A87D-D25B-4AF6-A7DB-6CC281CCB428}"/>
    <dgm:cxn modelId="{32933BC2-F91E-456A-928C-FCBF0B0AE474}" srcId="{78EEDDE7-6C79-4DF5-BB63-0991E1F7B0BD}" destId="{9886B7F6-BD87-4939-A396-42EEC13091A7}" srcOrd="1" destOrd="0" parTransId="{0C7816E3-76A0-45CA-9709-3EEF9BB7FEA4}" sibTransId="{2EB8D629-8873-4422-8BF3-9A077BB6EB9B}"/>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8D8557CB-D88C-F948-8772-E84CEA9A58B5}" type="presOf" srcId="{2D2E4E55-30E3-F646-9C39-2D350989E8FE}" destId="{E94BAF07-00A3-4D8F-9C56-BA4C1B4B1916}" srcOrd="0" destOrd="1"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336EC4E1-D1DF-C046-9D2A-9B6FC2FC77B7}" srcId="{86E1B771-B02F-4B25-9F88-1EB3051FED56}" destId="{2D2E4E55-30E3-F646-9C39-2D350989E8FE}" srcOrd="1" destOrd="0" parTransId="{BE9FDA60-44A1-844D-A7D2-C6E023AEA775}" sibTransId="{C6399914-704B-C846-BC37-E943465D1A9F}"/>
    <dgm:cxn modelId="{92265BED-7D8D-408E-BF46-BA26F72BDC2F}" srcId="{86E1B771-B02F-4B25-9F88-1EB3051FED56}" destId="{A5827C4A-4679-4A55-AF1C-4A6F6076D6F4}" srcOrd="4" destOrd="0" parTransId="{6CC3AC6C-77D5-455D-B3B1-DA61858F0F73}" sibTransId="{2C8C6655-CE7F-4965-AE11-68DE472A1266}"/>
    <dgm:cxn modelId="{C44022EE-23C7-4099-AEB4-8BEF09395AD0}" type="presOf" srcId="{A5827C4A-4679-4A55-AF1C-4A6F6076D6F4}" destId="{E94BAF07-00A3-4D8F-9C56-BA4C1B4B1916}" srcOrd="0" destOrd="4" presId="urn:microsoft.com/office/officeart/2005/8/layout/hList2"/>
    <dgm:cxn modelId="{266B23EF-A298-44DE-9039-E902F380CB3A}" srcId="{A8F99365-90A1-4B53-9617-886EFC4AC98B}" destId="{FE471BCA-D4B3-41C7-9B8B-F42995BA625F}" srcOrd="2" destOrd="0" parTransId="{96AEE518-4C47-48AF-9833-78B1D1A65C49}" sibTransId="{BCE8DFDF-D6F3-4532-8F0D-90F2B8E7B86A}"/>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804865"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Background</a:t>
          </a:r>
        </a:p>
      </dsp:txBody>
      <dsp:txXfrm>
        <a:off x="-1804865" y="2790196"/>
        <a:ext cx="4226560" cy="505395"/>
      </dsp:txXfrm>
    </dsp:sp>
    <dsp:sp modelId="{F2729854-904C-4402-BE97-C0A830612E33}">
      <dsp:nvSpPr>
        <dsp:cNvPr id="0" name=""/>
        <dsp:cNvSpPr/>
      </dsp:nvSpPr>
      <dsp:spPr>
        <a:xfrm>
          <a:off x="578709"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1"/>
            </a:rPr>
            <a:t>Online Reputation Checklist</a:t>
          </a:r>
          <a:endParaRPr lang="en-US" sz="1700" kern="1200" dirty="0"/>
        </a:p>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 action="ppaction://noaction"/>
            </a:rPr>
            <a:t>Canada Privacy Website-Online Privacy House Rules</a:t>
          </a:r>
          <a:endParaRPr lang="en-US" sz="1700" kern="1200" dirty="0"/>
        </a:p>
      </dsp:txBody>
      <dsp:txXfrm>
        <a:off x="578709" y="929614"/>
        <a:ext cx="2517406" cy="4226560"/>
      </dsp:txXfrm>
    </dsp:sp>
    <dsp:sp modelId="{CAC1E2AD-4096-4D1E-8C6C-27E227DDCF61}">
      <dsp:nvSpPr>
        <dsp:cNvPr id="0" name=""/>
        <dsp:cNvSpPr/>
      </dsp:nvSpPr>
      <dsp:spPr>
        <a:xfrm>
          <a:off x="55716" y="262492"/>
          <a:ext cx="1010791" cy="1010791"/>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1873107" y="2790196"/>
          <a:ext cx="4226560" cy="505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Extension Activities</a:t>
          </a:r>
        </a:p>
      </dsp:txBody>
      <dsp:txXfrm>
        <a:off x="1873107" y="2790196"/>
        <a:ext cx="4226560" cy="505395"/>
      </dsp:txXfrm>
    </dsp:sp>
    <dsp:sp modelId="{2B8EC2A4-B042-4E87-9A69-A0EFF6821780}">
      <dsp:nvSpPr>
        <dsp:cNvPr id="0" name=""/>
        <dsp:cNvSpPr/>
      </dsp:nvSpPr>
      <dsp:spPr>
        <a:xfrm>
          <a:off x="4239085" y="929614"/>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Create a class set of </a:t>
          </a:r>
          <a:r>
            <a:rPr lang="en-US" sz="1700" kern="1200" dirty="0">
              <a:hlinkClick xmlns:r="http://schemas.openxmlformats.org/officeDocument/2006/relationships" r:id="rId4"/>
            </a:rPr>
            <a:t>“Stand Up Sit Down” </a:t>
          </a:r>
          <a:r>
            <a:rPr lang="en-US" sz="1700" kern="1200" dirty="0"/>
            <a:t>game statements so can play as a class.</a:t>
          </a:r>
        </a:p>
        <a:p>
          <a:pPr marL="171450" lvl="1" indent="-171450" algn="l" defTabSz="755650">
            <a:lnSpc>
              <a:spcPct val="90000"/>
            </a:lnSpc>
            <a:spcBef>
              <a:spcPct val="0"/>
            </a:spcBef>
            <a:spcAft>
              <a:spcPct val="15000"/>
            </a:spcAft>
            <a:buChar char="•"/>
          </a:pPr>
          <a:r>
            <a:rPr lang="en-US" sz="1700" kern="1200" dirty="0"/>
            <a:t>Using a </a:t>
          </a:r>
          <a:r>
            <a:rPr lang="en-US" sz="1700" kern="1200" dirty="0">
              <a:hlinkClick xmlns:r="http://schemas.openxmlformats.org/officeDocument/2006/relationships" r:id="rId5"/>
            </a:rPr>
            <a:t>PowerPoint such as this, </a:t>
          </a:r>
          <a:r>
            <a:rPr lang="en-US" sz="1700" kern="1200" dirty="0"/>
            <a:t>create a set of statements to play the game </a:t>
          </a:r>
          <a:r>
            <a:rPr lang="en-US" sz="1700" kern="1200" dirty="0">
              <a:hlinkClick xmlns:r="http://schemas.openxmlformats.org/officeDocument/2006/relationships" r:id="rId6"/>
            </a:rPr>
            <a:t>“Best Foot Forward”</a:t>
          </a:r>
          <a:endParaRPr lang="en-US" sz="1700" kern="1200" dirty="0"/>
        </a:p>
      </dsp:txBody>
      <dsp:txXfrm>
        <a:off x="4239085" y="929614"/>
        <a:ext cx="2517406" cy="4226560"/>
      </dsp:txXfrm>
    </dsp:sp>
    <dsp:sp modelId="{099D417C-9C0B-4EEB-9F38-108331C1F054}">
      <dsp:nvSpPr>
        <dsp:cNvPr id="0" name=""/>
        <dsp:cNvSpPr/>
      </dsp:nvSpPr>
      <dsp:spPr>
        <a:xfrm>
          <a:off x="3733690" y="262492"/>
          <a:ext cx="1010791" cy="10107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5576497" y="2764780"/>
          <a:ext cx="4226560" cy="55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731" bIns="0" numCol="1" spcCol="1270" anchor="t" anchorCtr="0">
          <a:noAutofit/>
        </a:bodyPr>
        <a:lstStyle/>
        <a:p>
          <a:pPr marL="0" lvl="0" indent="0" algn="r" defTabSz="1244600">
            <a:lnSpc>
              <a:spcPct val="90000"/>
            </a:lnSpc>
            <a:spcBef>
              <a:spcPct val="0"/>
            </a:spcBef>
            <a:spcAft>
              <a:spcPct val="35000"/>
            </a:spcAft>
            <a:buNone/>
          </a:pPr>
          <a:r>
            <a:rPr lang="en-US" sz="2800" b="1" kern="1200" dirty="0">
              <a:solidFill>
                <a:prstClr val="black">
                  <a:hueOff val="0"/>
                  <a:satOff val="0"/>
                  <a:lumOff val="0"/>
                  <a:alphaOff val="0"/>
                </a:prstClr>
              </a:solidFill>
              <a:latin typeface="Berlin Sans FB" panose="020E0602020502020306" pitchFamily="34" charset="0"/>
              <a:ea typeface="+mn-ea"/>
              <a:cs typeface="+mn-cs"/>
            </a:rPr>
            <a:t>Take Home Resources</a:t>
          </a:r>
        </a:p>
      </dsp:txBody>
      <dsp:txXfrm>
        <a:off x="5576497" y="2764780"/>
        <a:ext cx="4226560" cy="556228"/>
      </dsp:txXfrm>
    </dsp:sp>
    <dsp:sp modelId="{E94BAF07-00A3-4D8F-9C56-BA4C1B4B1916}">
      <dsp:nvSpPr>
        <dsp:cNvPr id="0" name=""/>
        <dsp:cNvSpPr/>
      </dsp:nvSpPr>
      <dsp:spPr>
        <a:xfrm>
          <a:off x="7931977" y="971668"/>
          <a:ext cx="2517406"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731" rIns="156464" bIns="156464" numCol="1" spcCol="1270" anchor="t" anchorCtr="0">
          <a:noAutofit/>
        </a:bodyPr>
        <a:lstStyle/>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9"/>
            </a:rPr>
            <a:t>Blocking Negative Chats online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0"/>
            </a:rPr>
            <a:t>Relationships and Communication – Family Activity</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1"/>
            </a:rPr>
            <a:t>Family Tips for Fighting Online Mean </a:t>
          </a:r>
          <a:r>
            <a:rPr lang="en-US" sz="1700" kern="1200" dirty="0" err="1">
              <a:hlinkClick xmlns:r="http://schemas.openxmlformats.org/officeDocument/2006/relationships" r:id="rId11"/>
            </a:rPr>
            <a:t>Behaviour</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rId1"/>
            </a:rPr>
            <a:t>Online Reputation Checklist</a:t>
          </a:r>
          <a:endParaRPr lang="en-US" sz="1700" kern="1200" dirty="0"/>
        </a:p>
        <a:p>
          <a:pPr marL="171450" lvl="1" indent="-171450" algn="l" defTabSz="755650">
            <a:lnSpc>
              <a:spcPct val="90000"/>
            </a:lnSpc>
            <a:spcBef>
              <a:spcPct val="0"/>
            </a:spcBef>
            <a:spcAft>
              <a:spcPct val="15000"/>
            </a:spcAft>
            <a:buChar char="•"/>
          </a:pPr>
          <a:r>
            <a:rPr lang="en-US" sz="1700" kern="1200" dirty="0">
              <a:hlinkClick xmlns:r="http://schemas.openxmlformats.org/officeDocument/2006/relationships" r:id="" action="ppaction://noaction"/>
            </a:rPr>
            <a:t>Canada Privacy Website-Online Privacy House Rules</a:t>
          </a:r>
          <a:endParaRPr lang="en-US" sz="1700" kern="1200" dirty="0"/>
        </a:p>
      </dsp:txBody>
      <dsp:txXfrm>
        <a:off x="7931977" y="971668"/>
        <a:ext cx="2517406" cy="4226560"/>
      </dsp:txXfrm>
    </dsp:sp>
    <dsp:sp modelId="{393834C3-1F4D-4590-B124-2D930D70E691}">
      <dsp:nvSpPr>
        <dsp:cNvPr id="0" name=""/>
        <dsp:cNvSpPr/>
      </dsp:nvSpPr>
      <dsp:spPr>
        <a:xfrm>
          <a:off x="7437079" y="262492"/>
          <a:ext cx="1010791" cy="1010791"/>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8</a:t>
            </a:fld>
            <a:endParaRPr lang="en-US"/>
          </a:p>
        </p:txBody>
      </p:sp>
    </p:spTree>
    <p:extLst>
      <p:ext uri="{BB962C8B-B14F-4D97-AF65-F5344CB8AC3E}">
        <p14:creationId xmlns:p14="http://schemas.microsoft.com/office/powerpoint/2010/main" val="2925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490629" y="821222"/>
            <a:ext cx="4550664" cy="862713"/>
          </a:xfrm>
        </p:spPr>
        <p:txBody>
          <a:bodyPr/>
          <a:lstStyle>
            <a:lvl1pPr algn="ctr">
              <a:defRPr>
                <a:solidFill>
                  <a:schemeClr val="bg1"/>
                </a:solidFill>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272904" y="1934532"/>
            <a:ext cx="4899988" cy="4093428"/>
          </a:xfrm>
          <a:custGeom>
            <a:avLst/>
            <a:gdLst>
              <a:gd name="connsiteX0" fmla="*/ 0 w 4899988"/>
              <a:gd name="connsiteY0" fmla="*/ 0 h 4093428"/>
              <a:gd name="connsiteX1" fmla="*/ 544443 w 4899988"/>
              <a:gd name="connsiteY1" fmla="*/ 0 h 4093428"/>
              <a:gd name="connsiteX2" fmla="*/ 1186886 w 4899988"/>
              <a:gd name="connsiteY2" fmla="*/ 0 h 4093428"/>
              <a:gd name="connsiteX3" fmla="*/ 1829329 w 4899988"/>
              <a:gd name="connsiteY3" fmla="*/ 0 h 4093428"/>
              <a:gd name="connsiteX4" fmla="*/ 2275772 w 4899988"/>
              <a:gd name="connsiteY4" fmla="*/ 0 h 4093428"/>
              <a:gd name="connsiteX5" fmla="*/ 2918215 w 4899988"/>
              <a:gd name="connsiteY5" fmla="*/ 0 h 4093428"/>
              <a:gd name="connsiteX6" fmla="*/ 3511658 w 4899988"/>
              <a:gd name="connsiteY6" fmla="*/ 0 h 4093428"/>
              <a:gd name="connsiteX7" fmla="*/ 4007101 w 4899988"/>
              <a:gd name="connsiteY7" fmla="*/ 0 h 4093428"/>
              <a:gd name="connsiteX8" fmla="*/ 4404545 w 4899988"/>
              <a:gd name="connsiteY8" fmla="*/ 0 h 4093428"/>
              <a:gd name="connsiteX9" fmla="*/ 4899988 w 4899988"/>
              <a:gd name="connsiteY9" fmla="*/ 0 h 4093428"/>
              <a:gd name="connsiteX10" fmla="*/ 4899988 w 4899988"/>
              <a:gd name="connsiteY10" fmla="*/ 543841 h 4093428"/>
              <a:gd name="connsiteX11" fmla="*/ 4899988 w 4899988"/>
              <a:gd name="connsiteY11" fmla="*/ 1210485 h 4093428"/>
              <a:gd name="connsiteX12" fmla="*/ 4899988 w 4899988"/>
              <a:gd name="connsiteY12" fmla="*/ 1836195 h 4093428"/>
              <a:gd name="connsiteX13" fmla="*/ 4899988 w 4899988"/>
              <a:gd name="connsiteY13" fmla="*/ 2298167 h 4093428"/>
              <a:gd name="connsiteX14" fmla="*/ 4899988 w 4899988"/>
              <a:gd name="connsiteY14" fmla="*/ 2842009 h 4093428"/>
              <a:gd name="connsiteX15" fmla="*/ 4899988 w 4899988"/>
              <a:gd name="connsiteY15" fmla="*/ 3385850 h 4093428"/>
              <a:gd name="connsiteX16" fmla="*/ 4899988 w 4899988"/>
              <a:gd name="connsiteY16" fmla="*/ 4093428 h 4093428"/>
              <a:gd name="connsiteX17" fmla="*/ 4453545 w 4899988"/>
              <a:gd name="connsiteY17" fmla="*/ 4093428 h 4093428"/>
              <a:gd name="connsiteX18" fmla="*/ 3860102 w 4899988"/>
              <a:gd name="connsiteY18" fmla="*/ 4093428 h 4093428"/>
              <a:gd name="connsiteX19" fmla="*/ 3315659 w 4899988"/>
              <a:gd name="connsiteY19" fmla="*/ 4093428 h 4093428"/>
              <a:gd name="connsiteX20" fmla="*/ 2918215 w 4899988"/>
              <a:gd name="connsiteY20" fmla="*/ 4093428 h 4093428"/>
              <a:gd name="connsiteX21" fmla="*/ 2324772 w 4899988"/>
              <a:gd name="connsiteY21" fmla="*/ 4093428 h 4093428"/>
              <a:gd name="connsiteX22" fmla="*/ 1927329 w 4899988"/>
              <a:gd name="connsiteY22" fmla="*/ 4093428 h 4093428"/>
              <a:gd name="connsiteX23" fmla="*/ 1284886 w 4899988"/>
              <a:gd name="connsiteY23" fmla="*/ 4093428 h 4093428"/>
              <a:gd name="connsiteX24" fmla="*/ 789443 w 4899988"/>
              <a:gd name="connsiteY24" fmla="*/ 4093428 h 4093428"/>
              <a:gd name="connsiteX25" fmla="*/ 0 w 4899988"/>
              <a:gd name="connsiteY25" fmla="*/ 4093428 h 4093428"/>
              <a:gd name="connsiteX26" fmla="*/ 0 w 4899988"/>
              <a:gd name="connsiteY26" fmla="*/ 3426784 h 4093428"/>
              <a:gd name="connsiteX27" fmla="*/ 0 w 4899988"/>
              <a:gd name="connsiteY27" fmla="*/ 2923877 h 4093428"/>
              <a:gd name="connsiteX28" fmla="*/ 0 w 4899988"/>
              <a:gd name="connsiteY28" fmla="*/ 2257233 h 4093428"/>
              <a:gd name="connsiteX29" fmla="*/ 0 w 4899988"/>
              <a:gd name="connsiteY29" fmla="*/ 1631523 h 4093428"/>
              <a:gd name="connsiteX30" fmla="*/ 0 w 4899988"/>
              <a:gd name="connsiteY30" fmla="*/ 1087682 h 4093428"/>
              <a:gd name="connsiteX31" fmla="*/ 0 w 4899988"/>
              <a:gd name="connsiteY31" fmla="*/ 584775 h 4093428"/>
              <a:gd name="connsiteX32" fmla="*/ 0 w 4899988"/>
              <a:gd name="connsiteY32"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99988" h="4093428" extrusionOk="0">
                <a:moveTo>
                  <a:pt x="0" y="0"/>
                </a:moveTo>
                <a:cubicBezTo>
                  <a:pt x="221449" y="-33882"/>
                  <a:pt x="389256" y="53561"/>
                  <a:pt x="544443" y="0"/>
                </a:cubicBezTo>
                <a:cubicBezTo>
                  <a:pt x="699630" y="-53561"/>
                  <a:pt x="866916" y="32860"/>
                  <a:pt x="1186886" y="0"/>
                </a:cubicBezTo>
                <a:cubicBezTo>
                  <a:pt x="1506856" y="-32860"/>
                  <a:pt x="1592651" y="8840"/>
                  <a:pt x="1829329" y="0"/>
                </a:cubicBezTo>
                <a:cubicBezTo>
                  <a:pt x="2066007" y="-8840"/>
                  <a:pt x="2131754" y="8976"/>
                  <a:pt x="2275772" y="0"/>
                </a:cubicBezTo>
                <a:cubicBezTo>
                  <a:pt x="2419790" y="-8976"/>
                  <a:pt x="2604014" y="44809"/>
                  <a:pt x="2918215" y="0"/>
                </a:cubicBezTo>
                <a:cubicBezTo>
                  <a:pt x="3232416" y="-44809"/>
                  <a:pt x="3261365" y="11125"/>
                  <a:pt x="3511658" y="0"/>
                </a:cubicBezTo>
                <a:cubicBezTo>
                  <a:pt x="3761951" y="-11125"/>
                  <a:pt x="3857205" y="47034"/>
                  <a:pt x="4007101" y="0"/>
                </a:cubicBezTo>
                <a:cubicBezTo>
                  <a:pt x="4156997" y="-47034"/>
                  <a:pt x="4322999" y="11018"/>
                  <a:pt x="4404545" y="0"/>
                </a:cubicBezTo>
                <a:cubicBezTo>
                  <a:pt x="4486091" y="-11018"/>
                  <a:pt x="4697545" y="58394"/>
                  <a:pt x="4899988" y="0"/>
                </a:cubicBezTo>
                <a:cubicBezTo>
                  <a:pt x="4956850" y="181956"/>
                  <a:pt x="4895666" y="372004"/>
                  <a:pt x="4899988" y="543841"/>
                </a:cubicBezTo>
                <a:cubicBezTo>
                  <a:pt x="4904310" y="715678"/>
                  <a:pt x="4842572" y="1050742"/>
                  <a:pt x="4899988" y="1210485"/>
                </a:cubicBezTo>
                <a:cubicBezTo>
                  <a:pt x="4957404" y="1370228"/>
                  <a:pt x="4839899" y="1543339"/>
                  <a:pt x="4899988" y="1836195"/>
                </a:cubicBezTo>
                <a:cubicBezTo>
                  <a:pt x="4960077" y="2129051"/>
                  <a:pt x="4886435" y="2187756"/>
                  <a:pt x="4899988" y="2298167"/>
                </a:cubicBezTo>
                <a:cubicBezTo>
                  <a:pt x="4913541" y="2408578"/>
                  <a:pt x="4855169" y="2724028"/>
                  <a:pt x="4899988" y="2842009"/>
                </a:cubicBezTo>
                <a:cubicBezTo>
                  <a:pt x="4944807" y="2959990"/>
                  <a:pt x="4892548" y="3194505"/>
                  <a:pt x="4899988" y="3385850"/>
                </a:cubicBezTo>
                <a:cubicBezTo>
                  <a:pt x="4907428" y="3577195"/>
                  <a:pt x="4883335" y="3876416"/>
                  <a:pt x="4899988" y="4093428"/>
                </a:cubicBezTo>
                <a:cubicBezTo>
                  <a:pt x="4778726" y="4121417"/>
                  <a:pt x="4562894" y="4072394"/>
                  <a:pt x="4453545" y="4093428"/>
                </a:cubicBezTo>
                <a:cubicBezTo>
                  <a:pt x="4344196" y="4114462"/>
                  <a:pt x="4019922" y="4089739"/>
                  <a:pt x="3860102" y="4093428"/>
                </a:cubicBezTo>
                <a:cubicBezTo>
                  <a:pt x="3700282" y="4097117"/>
                  <a:pt x="3525114" y="4092125"/>
                  <a:pt x="3315659" y="4093428"/>
                </a:cubicBezTo>
                <a:cubicBezTo>
                  <a:pt x="3106204" y="4094731"/>
                  <a:pt x="3034575" y="4077038"/>
                  <a:pt x="2918215" y="4093428"/>
                </a:cubicBezTo>
                <a:cubicBezTo>
                  <a:pt x="2801855" y="4109818"/>
                  <a:pt x="2521244" y="4024595"/>
                  <a:pt x="2324772" y="4093428"/>
                </a:cubicBezTo>
                <a:cubicBezTo>
                  <a:pt x="2128300" y="4162261"/>
                  <a:pt x="2104624" y="4092769"/>
                  <a:pt x="1927329" y="4093428"/>
                </a:cubicBezTo>
                <a:cubicBezTo>
                  <a:pt x="1750034" y="4094087"/>
                  <a:pt x="1514097" y="4091646"/>
                  <a:pt x="1284886" y="4093428"/>
                </a:cubicBezTo>
                <a:cubicBezTo>
                  <a:pt x="1055675" y="4095210"/>
                  <a:pt x="975014" y="4069424"/>
                  <a:pt x="789443" y="4093428"/>
                </a:cubicBezTo>
                <a:cubicBezTo>
                  <a:pt x="603872" y="4117432"/>
                  <a:pt x="325201" y="4009552"/>
                  <a:pt x="0" y="4093428"/>
                </a:cubicBezTo>
                <a:cubicBezTo>
                  <a:pt x="-17973" y="3794444"/>
                  <a:pt x="70194" y="3631008"/>
                  <a:pt x="0" y="3426784"/>
                </a:cubicBezTo>
                <a:cubicBezTo>
                  <a:pt x="-70194" y="3222560"/>
                  <a:pt x="50673" y="3080883"/>
                  <a:pt x="0" y="2923877"/>
                </a:cubicBezTo>
                <a:cubicBezTo>
                  <a:pt x="-50673" y="2766871"/>
                  <a:pt x="1158" y="2399397"/>
                  <a:pt x="0" y="2257233"/>
                </a:cubicBezTo>
                <a:cubicBezTo>
                  <a:pt x="-1158" y="2115069"/>
                  <a:pt x="35375" y="1899903"/>
                  <a:pt x="0" y="1631523"/>
                </a:cubicBezTo>
                <a:cubicBezTo>
                  <a:pt x="-35375" y="1363143"/>
                  <a:pt x="15943" y="1307085"/>
                  <a:pt x="0" y="1087682"/>
                </a:cubicBezTo>
                <a:cubicBezTo>
                  <a:pt x="-15943" y="868279"/>
                  <a:pt x="1344" y="727915"/>
                  <a:pt x="0" y="584775"/>
                </a:cubicBezTo>
                <a:cubicBezTo>
                  <a:pt x="-1344" y="441635"/>
                  <a:pt x="60658" y="236128"/>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Digital Age.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6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6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788E66F6-5C35-4C0D-813D-751054CE6337}"/>
              </a:ext>
            </a:extLst>
          </p:cNvPr>
          <p:cNvSpPr/>
          <p:nvPr userDrawn="1"/>
        </p:nvSpPr>
        <p:spPr>
          <a:xfrm>
            <a:off x="5390606" y="794611"/>
            <a:ext cx="6303046" cy="5321032"/>
          </a:xfrm>
          <a:prstGeom prst="rect">
            <a:avLst/>
          </a:prstGeom>
          <a:solidFill>
            <a:srgbClr val="EDEDED">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09889" y="141357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8083" y="141357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192511" y="149332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14317" y="149332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059387" y="156364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37581" y="156364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480203" y="3767415"/>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0203" y="3254377"/>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558397" y="3767415"/>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558397" y="3254377"/>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10" r:id="rId3"/>
    <p:sldLayoutId id="2147483691" r:id="rId4"/>
    <p:sldLayoutId id="2147483692" r:id="rId5"/>
    <p:sldLayoutId id="2147483702" r:id="rId6"/>
    <p:sldLayoutId id="2147483703" r:id="rId7"/>
    <p:sldLayoutId id="2147483693" r:id="rId8"/>
    <p:sldLayoutId id="2147483705" r:id="rId9"/>
    <p:sldLayoutId id="2147483694" r:id="rId10"/>
    <p:sldLayoutId id="2147483706" r:id="rId11"/>
    <p:sldLayoutId id="2147483695" r:id="rId12"/>
    <p:sldLayoutId id="2147483707" r:id="rId13"/>
    <p:sldLayoutId id="2147483696" r:id="rId14"/>
    <p:sldLayoutId id="2147483697" r:id="rId15"/>
    <p:sldLayoutId id="2147483698" r:id="rId16"/>
    <p:sldLayoutId id="2147483708" r:id="rId17"/>
    <p:sldLayoutId id="2147483699" r:id="rId18"/>
    <p:sldLayoutId id="2147483709" r:id="rId19"/>
    <p:sldLayoutId id="2147483712" r:id="rId20"/>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crsd72storage.blob.core.windows.net/media/Default/medialib/6-8-3-2-etiquette-tmi-oversharing-pop-socket-template.f7e1ec4278.pdf" TargetMode="External"/><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2.jp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ottnH427Fr8"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wyjd73tUXig" TargetMode="External"/><Relationship Id="rId7"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hyperlink" Target="https://www.commonsense.org/education/system/files/oversharingthinkbeforeyoupost_vdg_101917_17.pdf?x=1"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TMI - Oversharing</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6 – 8 Etiquette Lesson #2</a:t>
            </a:r>
          </a:p>
          <a:p>
            <a:endParaRPr lang="en-US" dirty="0"/>
          </a:p>
        </p:txBody>
      </p:sp>
      <p:pic>
        <p:nvPicPr>
          <p:cNvPr id="4" name="Picture 3">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4EEBE4A-DB5B-4AF3-A53A-F9B1366B483E}"/>
              </a:ext>
            </a:extLst>
          </p:cNvPr>
          <p:cNvSpPr>
            <a:spLocks noGrp="1"/>
          </p:cNvSpPr>
          <p:nvPr>
            <p:ph type="body" sz="half" idx="2"/>
          </p:nvPr>
        </p:nvSpPr>
        <p:spPr/>
        <p:txBody>
          <a:bodyPr/>
          <a:lstStyle/>
          <a:p>
            <a:r>
              <a:rPr lang="en-US" dirty="0"/>
              <a:t>Develop and Design THREE pop sockets that would provide reminders to yourself about appropriate posts.</a:t>
            </a:r>
          </a:p>
        </p:txBody>
      </p:sp>
      <p:sp>
        <p:nvSpPr>
          <p:cNvPr id="8" name="Title 7">
            <a:extLst>
              <a:ext uri="{FF2B5EF4-FFF2-40B4-BE49-F238E27FC236}">
                <a16:creationId xmlns:a16="http://schemas.microsoft.com/office/drawing/2014/main" id="{DF500C89-9F2C-49AA-AD09-00BE5F3364E0}"/>
              </a:ext>
            </a:extLst>
          </p:cNvPr>
          <p:cNvSpPr>
            <a:spLocks noGrp="1"/>
          </p:cNvSpPr>
          <p:nvPr>
            <p:ph type="title"/>
          </p:nvPr>
        </p:nvSpPr>
        <p:spPr/>
        <p:txBody>
          <a:bodyPr/>
          <a:lstStyle/>
          <a:p>
            <a:r>
              <a:rPr lang="en-US" dirty="0"/>
              <a:t>APPLY - CREATE</a:t>
            </a:r>
          </a:p>
        </p:txBody>
      </p:sp>
      <p:pic>
        <p:nvPicPr>
          <p:cNvPr id="10" name="Picture 9">
            <a:extLst>
              <a:ext uri="{FF2B5EF4-FFF2-40B4-BE49-F238E27FC236}">
                <a16:creationId xmlns:a16="http://schemas.microsoft.com/office/drawing/2014/main" id="{393184A5-23CA-4777-B61B-E04A25762A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92957" y="801688"/>
            <a:ext cx="4972050" cy="5067299"/>
          </a:xfrm>
          <a:prstGeom prst="rect">
            <a:avLst/>
          </a:prstGeom>
        </p:spPr>
      </p:pic>
      <p:pic>
        <p:nvPicPr>
          <p:cNvPr id="3" name="Graphic 2" descr="Document with solid fill">
            <a:hlinkClick r:id="rId3"/>
            <a:extLst>
              <a:ext uri="{FF2B5EF4-FFF2-40B4-BE49-F238E27FC236}">
                <a16:creationId xmlns:a16="http://schemas.microsoft.com/office/drawing/2014/main" id="{7AE72FDE-8CD0-4AF2-9F1F-3231651510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793" y="4196574"/>
            <a:ext cx="914400" cy="914400"/>
          </a:xfrm>
          <a:prstGeom prst="rect">
            <a:avLst/>
          </a:prstGeom>
        </p:spPr>
      </p:pic>
      <p:sp>
        <p:nvSpPr>
          <p:cNvPr id="7" name="TextBox 6">
            <a:extLst>
              <a:ext uri="{FF2B5EF4-FFF2-40B4-BE49-F238E27FC236}">
                <a16:creationId xmlns:a16="http://schemas.microsoft.com/office/drawing/2014/main" id="{63C55FE0-6C34-4CAC-98D6-518DEE48FCDC}"/>
              </a:ext>
            </a:extLst>
          </p:cNvPr>
          <p:cNvSpPr txBox="1"/>
          <p:nvPr/>
        </p:nvSpPr>
        <p:spPr>
          <a:xfrm>
            <a:off x="740018" y="5194235"/>
            <a:ext cx="1888347" cy="646331"/>
          </a:xfrm>
          <a:prstGeom prst="rect">
            <a:avLst/>
          </a:prstGeom>
          <a:noFill/>
        </p:spPr>
        <p:txBody>
          <a:bodyPr wrap="square" rtlCol="0">
            <a:spAutoFit/>
          </a:bodyPr>
          <a:lstStyle/>
          <a:p>
            <a:r>
              <a:rPr lang="en-US" dirty="0">
                <a:latin typeface="Bebas Neue" panose="020B0606020202050201" pitchFamily="34" charset="0"/>
                <a:hlinkClick r:id="rId3"/>
              </a:rPr>
              <a:t>POP SOCKET TEMPLATE</a:t>
            </a:r>
            <a:endParaRPr lang="en-US" dirty="0">
              <a:latin typeface="Bebas Neue" panose="020B0606020202050201" pitchFamily="34" charset="0"/>
            </a:endParaRPr>
          </a:p>
        </p:txBody>
      </p:sp>
    </p:spTree>
    <p:extLst>
      <p:ext uri="{BB962C8B-B14F-4D97-AF65-F5344CB8AC3E}">
        <p14:creationId xmlns:p14="http://schemas.microsoft.com/office/powerpoint/2010/main" val="127910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371731514"/>
              </p:ext>
            </p:extLst>
          </p:nvPr>
        </p:nvGraphicFramePr>
        <p:xfrm>
          <a:off x="595084" y="971592"/>
          <a:ext cx="1051559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55399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538818"/>
            <a:ext cx="9864271" cy="1023281"/>
          </a:xfrm>
        </p:spPr>
        <p:txBody>
          <a:bodyPr/>
          <a:lstStyle/>
          <a:p>
            <a:pPr marL="0" marR="0">
              <a:spcBef>
                <a:spcPts val="0"/>
              </a:spcBef>
              <a:spcAft>
                <a:spcPts val="0"/>
              </a:spcAft>
            </a:pPr>
            <a:r>
              <a:rPr lang="en-US" dirty="0">
                <a:solidFill>
                  <a:srgbClr val="ED1C24"/>
                </a:solidFill>
              </a:rPr>
              <a:t>Learning intentions </a:t>
            </a:r>
            <a:br>
              <a:rPr lang="en-US" dirty="0">
                <a:solidFill>
                  <a:srgbClr val="ED1C24"/>
                </a:solidFill>
              </a:rPr>
            </a:br>
            <a:r>
              <a:rPr lang="en-US" dirty="0">
                <a:solidFill>
                  <a:srgbClr val="ED1C24"/>
                </a:solidFill>
              </a:rPr>
              <a:t>3-2</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social media can be a complicated tool.  Oversharing can create many issues that impact your digital tattoo/footprint so you need to be thoughtful &amp; intentional when posting.</a:t>
            </a:r>
            <a:endParaRPr lang="en-US"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207024"/>
            <a:ext cx="3445566" cy="2773897"/>
          </a:xfrm>
        </p:spPr>
        <p:txBody>
          <a:bodyPr>
            <a:normAutofit fontScale="92500" lnSpcReduction="10000"/>
          </a:bodyPr>
          <a:lstStyle/>
          <a:p>
            <a:pPr algn="l">
              <a:buFont typeface="Arial" panose="020B0604020202020204" pitchFamily="34" charset="0"/>
              <a:buChar char="•"/>
            </a:pPr>
            <a:endParaRPr lang="en-US" sz="1800" b="0" i="0" u="none" strike="noStrike" dirty="0">
              <a:solidFill>
                <a:srgbClr val="000000"/>
              </a:solidFill>
              <a:effectLst/>
              <a:latin typeface="Lato"/>
            </a:endParaRPr>
          </a:p>
          <a:p>
            <a:pPr algn="l">
              <a:buFont typeface="Arial" panose="020B0604020202020204" pitchFamily="34" charset="0"/>
              <a:buChar char="•"/>
            </a:pPr>
            <a:r>
              <a:rPr lang="en-US" sz="1800" dirty="0">
                <a:solidFill>
                  <a:srgbClr val="00B0D7"/>
                </a:solidFill>
                <a:latin typeface="+mj-lt"/>
              </a:rPr>
              <a:t>Learn what the phrases, “Too much information” and “oversharing” mean.</a:t>
            </a:r>
            <a:endParaRPr lang="en-US" sz="1800" b="0" i="0" u="none" strike="noStrike" dirty="0">
              <a:solidFill>
                <a:srgbClr val="00B0D7"/>
              </a:solidFill>
              <a:effectLst/>
              <a:latin typeface="+mj-lt"/>
            </a:endParaRPr>
          </a:p>
          <a:p>
            <a:pPr algn="l">
              <a:buFont typeface="Arial" panose="020B0604020202020204" pitchFamily="34" charset="0"/>
              <a:buChar char="•"/>
            </a:pPr>
            <a:r>
              <a:rPr lang="en-US" sz="1800" b="0" i="0" u="none" strike="noStrike" dirty="0">
                <a:solidFill>
                  <a:srgbClr val="00B0D7"/>
                </a:solidFill>
                <a:effectLst/>
                <a:latin typeface="+mj-lt"/>
              </a:rPr>
              <a:t>Understand it’s important to be intentional and thoughtful when posting. </a:t>
            </a:r>
          </a:p>
          <a:p>
            <a:pPr algn="l">
              <a:buFont typeface="Arial" panose="020B0604020202020204" pitchFamily="34" charset="0"/>
              <a:buChar char="•"/>
            </a:pPr>
            <a:r>
              <a:rPr lang="en-US" sz="1800" b="0" i="0" u="none" strike="noStrike" dirty="0">
                <a:solidFill>
                  <a:srgbClr val="00B0D7"/>
                </a:solidFill>
                <a:effectLst/>
                <a:latin typeface="+mj-lt"/>
              </a:rPr>
              <a:t>Decide what kinds of posts are appropriate to post and which are not.</a:t>
            </a:r>
          </a:p>
          <a:p>
            <a:pPr algn="l">
              <a:buFont typeface="Arial" panose="020B0604020202020204" pitchFamily="34" charset="0"/>
              <a:buChar char="•"/>
            </a:pPr>
            <a:r>
              <a:rPr lang="en-US" sz="1800" dirty="0">
                <a:solidFill>
                  <a:srgbClr val="00B0D7"/>
                </a:solidFill>
                <a:latin typeface="+mj-lt"/>
              </a:rPr>
              <a:t>Identify possible consequences of oversharing</a:t>
            </a:r>
            <a:endParaRPr lang="en-US" sz="1400" dirty="0">
              <a:solidFill>
                <a:srgbClr val="00B0D7"/>
              </a:solidFill>
              <a:latin typeface="+mj-lt"/>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4</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TMI</a:t>
            </a:r>
          </a:p>
        </p:txBody>
      </p:sp>
      <p:pic>
        <p:nvPicPr>
          <p:cNvPr id="27" name="Picture 26">
            <a:extLst>
              <a:ext uri="{FF2B5EF4-FFF2-40B4-BE49-F238E27FC236}">
                <a16:creationId xmlns:a16="http://schemas.microsoft.com/office/drawing/2014/main" id="{657C7D5A-3779-4FE0-BA43-6C8D04985A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24931" y="400000"/>
            <a:ext cx="838765" cy="838765"/>
          </a:xfrm>
          <a:prstGeom prst="rect">
            <a:avLst/>
          </a:prstGeom>
        </p:spPr>
      </p:pic>
      <p:pic>
        <p:nvPicPr>
          <p:cNvPr id="65" name="Picture Placeholder 64" descr="Chat bubble with solid fill">
            <a:extLst>
              <a:ext uri="{FF2B5EF4-FFF2-40B4-BE49-F238E27FC236}">
                <a16:creationId xmlns:a16="http://schemas.microsoft.com/office/drawing/2014/main" id="{B310A09F-B9B9-4692-B010-01F1E0E31A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90627" y="1988373"/>
            <a:ext cx="502873" cy="502873"/>
          </a:xfrm>
        </p:spPr>
      </p:pic>
      <p:pic>
        <p:nvPicPr>
          <p:cNvPr id="9" name="Picture Placeholder 8">
            <a:extLst>
              <a:ext uri="{FF2B5EF4-FFF2-40B4-BE49-F238E27FC236}">
                <a16:creationId xmlns:a16="http://schemas.microsoft.com/office/drawing/2014/main" id="{D3746A2D-F1EC-4D3B-8759-D05D8C8E70AA}"/>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1184" b="1184"/>
          <a:stretch/>
        </p:blipFill>
        <p:spPr>
          <a:xfrm>
            <a:off x="3849873" y="1754155"/>
            <a:ext cx="7174245" cy="3811231"/>
          </a:xfrm>
        </p:spPr>
      </p:pic>
    </p:spTree>
    <p:extLst>
      <p:ext uri="{BB962C8B-B14F-4D97-AF65-F5344CB8AC3E}">
        <p14:creationId xmlns:p14="http://schemas.microsoft.com/office/powerpoint/2010/main" val="4602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443263" y="1825625"/>
            <a:ext cx="5479068" cy="2690391"/>
          </a:xfrm>
        </p:spPr>
        <p:txBody>
          <a:bodyPr/>
          <a:lstStyle/>
          <a:p>
            <a:r>
              <a:rPr lang="en-US" dirty="0"/>
              <a:t>Video:  </a:t>
            </a:r>
            <a:r>
              <a:rPr lang="en-US" b="1" dirty="0"/>
              <a:t>Oversharing</a:t>
            </a:r>
            <a:r>
              <a:rPr lang="en-US" dirty="0"/>
              <a:t>:  </a:t>
            </a:r>
            <a:r>
              <a:rPr lang="en-US" i="1" dirty="0"/>
              <a:t>Link in Slide #6</a:t>
            </a:r>
          </a:p>
          <a:p>
            <a:r>
              <a:rPr lang="en-US" dirty="0"/>
              <a:t>Chart for TMI definition:  </a:t>
            </a:r>
            <a:r>
              <a:rPr lang="en-US" i="1" dirty="0"/>
              <a:t> Slide #7</a:t>
            </a:r>
          </a:p>
          <a:p>
            <a:r>
              <a:rPr lang="en-US" b="1" dirty="0"/>
              <a:t>Print</a:t>
            </a:r>
            <a:r>
              <a:rPr lang="en-US" dirty="0"/>
              <a:t> Activity Instructions:  </a:t>
            </a:r>
            <a:r>
              <a:rPr lang="en-US" i="1" dirty="0"/>
              <a:t>Link in Slide #8</a:t>
            </a:r>
          </a:p>
          <a:p>
            <a:r>
              <a:rPr lang="en-US" dirty="0"/>
              <a:t>Activity Poster:  </a:t>
            </a:r>
            <a:r>
              <a:rPr lang="en-US" i="1" dirty="0"/>
              <a:t>Link in Slide #8</a:t>
            </a:r>
          </a:p>
          <a:p>
            <a:r>
              <a:rPr lang="en-US" b="1" dirty="0"/>
              <a:t>Print</a:t>
            </a:r>
            <a:r>
              <a:rPr lang="en-US" dirty="0"/>
              <a:t> Pop socket template:  </a:t>
            </a:r>
            <a:r>
              <a:rPr lang="en-US" i="1" dirty="0"/>
              <a:t>Link in Slide #10</a:t>
            </a:r>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5</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4094561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pic>
        <p:nvPicPr>
          <p:cNvPr id="11" name="Picture Placeholder 10">
            <a:hlinkClick r:id="rId3"/>
            <a:extLst>
              <a:ext uri="{FF2B5EF4-FFF2-40B4-BE49-F238E27FC236}">
                <a16:creationId xmlns:a16="http://schemas.microsoft.com/office/drawing/2014/main" id="{9D82A855-CCB0-4075-B5EE-5CC6FD176DB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72" b="272"/>
          <a:stretch/>
        </p:blipFill>
        <p:spPr>
          <a:xfrm>
            <a:off x="2349074" y="1558212"/>
            <a:ext cx="7169854" cy="5299788"/>
          </a:xfrm>
        </p:spPr>
      </p:pic>
      <p:sp>
        <p:nvSpPr>
          <p:cNvPr id="5" name="TextBox 4">
            <a:extLst>
              <a:ext uri="{FF2B5EF4-FFF2-40B4-BE49-F238E27FC236}">
                <a16:creationId xmlns:a16="http://schemas.microsoft.com/office/drawing/2014/main" id="{0E399276-5760-46D8-90A4-1BDCE9696CE8}"/>
              </a:ext>
            </a:extLst>
          </p:cNvPr>
          <p:cNvSpPr txBox="1"/>
          <p:nvPr/>
        </p:nvSpPr>
        <p:spPr>
          <a:xfrm>
            <a:off x="304101" y="1739759"/>
            <a:ext cx="3276600" cy="646331"/>
          </a:xfrm>
          <a:prstGeom prst="rect">
            <a:avLst/>
          </a:prstGeom>
          <a:noFill/>
        </p:spPr>
        <p:txBody>
          <a:bodyPr wrap="square" rtlCol="0">
            <a:spAutoFit/>
          </a:bodyPr>
          <a:lstStyle/>
          <a:p>
            <a:pPr algn="ctr"/>
            <a:r>
              <a:rPr lang="en-CA" sz="1800" i="1" dirty="0">
                <a:solidFill>
                  <a:schemeClr val="bg1"/>
                </a:solidFill>
                <a:effectLst/>
                <a:latin typeface="Calibri" panose="020F0502020204030204" pitchFamily="34" charset="0"/>
                <a:ea typeface="Times New Roman" panose="02020603050405020304" pitchFamily="18" charset="0"/>
                <a:hlinkClick r:id="rId3"/>
              </a:rPr>
              <a:t>Oversharing</a:t>
            </a:r>
            <a:endParaRPr lang="en-CA" sz="1800" i="1" dirty="0">
              <a:solidFill>
                <a:schemeClr val="bg1"/>
              </a:solidFill>
              <a:effectLst/>
              <a:latin typeface="Calibri" panose="020F0502020204030204" pitchFamily="34" charset="0"/>
              <a:ea typeface="Times New Roman" panose="02020603050405020304" pitchFamily="18" charset="0"/>
            </a:endParaRPr>
          </a:p>
          <a:p>
            <a:pPr algn="ctr"/>
            <a:r>
              <a:rPr lang="en-CA" sz="1800" i="1" dirty="0">
                <a:solidFill>
                  <a:schemeClr val="bg1"/>
                </a:solidFill>
                <a:effectLst/>
                <a:latin typeface="Calibri" panose="020F0502020204030204" pitchFamily="34" charset="0"/>
                <a:ea typeface="Times New Roman" panose="02020603050405020304" pitchFamily="18" charset="0"/>
              </a:rPr>
              <a:t>1:46</a:t>
            </a:r>
            <a:endParaRPr lang="en-US" dirty="0">
              <a:solidFill>
                <a:schemeClr val="bg1"/>
              </a:solidFill>
            </a:endParaRPr>
          </a:p>
        </p:txBody>
      </p:sp>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4990-19A1-4527-9B54-1053D40A1054}"/>
              </a:ext>
            </a:extLst>
          </p:cNvPr>
          <p:cNvSpPr>
            <a:spLocks noGrp="1"/>
          </p:cNvSpPr>
          <p:nvPr>
            <p:ph type="ctrTitle"/>
          </p:nvPr>
        </p:nvSpPr>
        <p:spPr/>
        <p:txBody>
          <a:bodyPr/>
          <a:lstStyle/>
          <a:p>
            <a:r>
              <a:rPr lang="en-US" dirty="0"/>
              <a:t>What is “TMI”</a:t>
            </a:r>
          </a:p>
        </p:txBody>
      </p:sp>
      <p:sp>
        <p:nvSpPr>
          <p:cNvPr id="3" name="Subtitle 2">
            <a:extLst>
              <a:ext uri="{FF2B5EF4-FFF2-40B4-BE49-F238E27FC236}">
                <a16:creationId xmlns:a16="http://schemas.microsoft.com/office/drawing/2014/main" id="{F9C5D7FB-1463-4321-9FE1-7FF48DDD00C1}"/>
              </a:ext>
            </a:extLst>
          </p:cNvPr>
          <p:cNvSpPr>
            <a:spLocks noGrp="1"/>
          </p:cNvSpPr>
          <p:nvPr>
            <p:ph type="subTitle" idx="1"/>
          </p:nvPr>
        </p:nvSpPr>
        <p:spPr/>
        <p:txBody>
          <a:bodyPr/>
          <a:lstStyle/>
          <a:p>
            <a:r>
              <a:rPr lang="en-US" dirty="0"/>
              <a:t>Define it</a:t>
            </a:r>
          </a:p>
          <a:p>
            <a:r>
              <a:rPr lang="en-US" dirty="0"/>
              <a:t>Provide examples</a:t>
            </a:r>
          </a:p>
        </p:txBody>
      </p:sp>
      <p:pic>
        <p:nvPicPr>
          <p:cNvPr id="6" name="Picture Placeholder 5" descr="A picture containing text, cat, indoor, domestic cat&#10;&#10;Description automatically generated">
            <a:extLst>
              <a:ext uri="{FF2B5EF4-FFF2-40B4-BE49-F238E27FC236}">
                <a16:creationId xmlns:a16="http://schemas.microsoft.com/office/drawing/2014/main" id="{2A3817FC-21B1-4192-A139-4D78562A4158}"/>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3555" t="6404" r="10114" b="28466"/>
          <a:stretch/>
        </p:blipFill>
        <p:spPr>
          <a:xfrm>
            <a:off x="710812" y="728545"/>
            <a:ext cx="5305661" cy="5305661"/>
          </a:xfrm>
        </p:spPr>
      </p:pic>
    </p:spTree>
    <p:extLst>
      <p:ext uri="{BB962C8B-B14F-4D97-AF65-F5344CB8AC3E}">
        <p14:creationId xmlns:p14="http://schemas.microsoft.com/office/powerpoint/2010/main" val="1570568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activity</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411733"/>
            <a:ext cx="5143500" cy="1165273"/>
          </a:xfrm>
        </p:spPr>
        <p:txBody>
          <a:bodyPr>
            <a:normAutofit/>
          </a:bodyPr>
          <a:lstStyle/>
          <a:p>
            <a:r>
              <a:rPr lang="en-US" sz="2800" b="1" dirty="0">
                <a:solidFill>
                  <a:srgbClr val="00B0D7"/>
                </a:solidFill>
                <a:latin typeface="The Sans-" pitchFamily="50" charset="0"/>
              </a:rPr>
              <a:t>Oversharing Song . . . </a:t>
            </a:r>
          </a:p>
          <a:p>
            <a:r>
              <a:rPr lang="en-US" sz="2800" b="1" dirty="0">
                <a:solidFill>
                  <a:srgbClr val="00B0D7"/>
                </a:solidFill>
                <a:latin typeface="The Sans-" pitchFamily="50" charset="0"/>
              </a:rPr>
              <a:t>Lyric breakdown</a:t>
            </a:r>
          </a:p>
        </p:txBody>
      </p:sp>
      <p:pic>
        <p:nvPicPr>
          <p:cNvPr id="7" name="Picture Placeholder 6">
            <a:hlinkClick r:id="rId3"/>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p:blipFill>
        <p:spPr>
          <a:xfrm>
            <a:off x="710812" y="690465"/>
            <a:ext cx="5305661" cy="4630275"/>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pic>
        <p:nvPicPr>
          <p:cNvPr id="9" name="Graphic 8" descr="Information with solid fill">
            <a:hlinkClick r:id="rId5"/>
            <a:extLst>
              <a:ext uri="{FF2B5EF4-FFF2-40B4-BE49-F238E27FC236}">
                <a16:creationId xmlns:a16="http://schemas.microsoft.com/office/drawing/2014/main" id="{16621746-2137-4341-B56B-098F2FD5A7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26518" y="5710335"/>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5822301" y="6170054"/>
            <a:ext cx="2559839" cy="369332"/>
          </a:xfrm>
          <a:prstGeom prst="rect">
            <a:avLst/>
          </a:prstGeom>
          <a:noFill/>
        </p:spPr>
        <p:txBody>
          <a:bodyPr wrap="square" rtlCol="0">
            <a:spAutoFit/>
          </a:bodyPr>
          <a:lstStyle/>
          <a:p>
            <a:r>
              <a:rPr lang="en-US" dirty="0">
                <a:latin typeface="Bebas Neue" panose="020B0606020202050201" pitchFamily="34" charset="0"/>
                <a:hlinkClick r:id="rId5"/>
              </a:rPr>
              <a:t>Discussion questions</a:t>
            </a:r>
            <a:endParaRPr lang="en-US" dirty="0">
              <a:latin typeface="Bebas Neue" panose="020B0606020202050201" pitchFamily="34" charset="0"/>
            </a:endParaRPr>
          </a:p>
        </p:txBody>
      </p:sp>
      <p:sp>
        <p:nvSpPr>
          <p:cNvPr id="6" name="TextBox 5">
            <a:extLst>
              <a:ext uri="{FF2B5EF4-FFF2-40B4-BE49-F238E27FC236}">
                <a16:creationId xmlns:a16="http://schemas.microsoft.com/office/drawing/2014/main" id="{ED23BAC3-3A2A-4974-877E-390CE79E4B5D}"/>
              </a:ext>
            </a:extLst>
          </p:cNvPr>
          <p:cNvSpPr txBox="1"/>
          <p:nvPr/>
        </p:nvSpPr>
        <p:spPr>
          <a:xfrm>
            <a:off x="6727370" y="5505061"/>
            <a:ext cx="4944317" cy="646331"/>
          </a:xfrm>
          <a:prstGeom prst="rect">
            <a:avLst/>
          </a:prstGeom>
          <a:noFill/>
        </p:spPr>
        <p:txBody>
          <a:bodyPr wrap="square" rtlCol="0">
            <a:spAutoFit/>
          </a:bodyPr>
          <a:lstStyle/>
          <a:p>
            <a:r>
              <a:rPr lang="en-US" dirty="0"/>
              <a:t>Use the guided discussion questions below to explore what it means to “post smart”.</a:t>
            </a:r>
          </a:p>
        </p:txBody>
      </p:sp>
    </p:spTree>
    <p:extLst>
      <p:ext uri="{BB962C8B-B14F-4D97-AF65-F5344CB8AC3E}">
        <p14:creationId xmlns:p14="http://schemas.microsoft.com/office/powerpoint/2010/main" val="275016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50E5E-CEE1-4209-A748-1DBD66AAA472}"/>
              </a:ext>
            </a:extLst>
          </p:cNvPr>
          <p:cNvSpPr>
            <a:spLocks noGrp="1"/>
          </p:cNvSpPr>
          <p:nvPr>
            <p:ph type="title"/>
          </p:nvPr>
        </p:nvSpPr>
        <p:spPr/>
        <p:txBody>
          <a:bodyPr/>
          <a:lstStyle/>
          <a:p>
            <a:r>
              <a:rPr lang="en-US" dirty="0"/>
              <a:t>APPLY – CONNECT</a:t>
            </a:r>
            <a:br>
              <a:rPr lang="en-US" dirty="0"/>
            </a:br>
            <a:endParaRPr lang="en-US" sz="2400" dirty="0">
              <a:solidFill>
                <a:schemeClr val="tx1"/>
              </a:solidFill>
            </a:endParaRPr>
          </a:p>
        </p:txBody>
      </p:sp>
      <p:sp>
        <p:nvSpPr>
          <p:cNvPr id="3" name="Text Placeholder 2">
            <a:extLst>
              <a:ext uri="{FF2B5EF4-FFF2-40B4-BE49-F238E27FC236}">
                <a16:creationId xmlns:a16="http://schemas.microsoft.com/office/drawing/2014/main" id="{B90D8A8B-2D3F-48F2-A423-E9E1C5009C1D}"/>
              </a:ext>
            </a:extLst>
          </p:cNvPr>
          <p:cNvSpPr>
            <a:spLocks noGrp="1"/>
          </p:cNvSpPr>
          <p:nvPr>
            <p:ph type="body" idx="1"/>
          </p:nvPr>
        </p:nvSpPr>
        <p:spPr>
          <a:xfrm>
            <a:off x="839787" y="1690688"/>
            <a:ext cx="5157787" cy="823912"/>
          </a:xfrm>
        </p:spPr>
        <p:txBody>
          <a:bodyPr/>
          <a:lstStyle/>
          <a:p>
            <a:r>
              <a:rPr lang="en-US" dirty="0"/>
              <a:t>OKAY		</a:t>
            </a:r>
          </a:p>
        </p:txBody>
      </p:sp>
      <p:sp>
        <p:nvSpPr>
          <p:cNvPr id="7" name="Rectangle 6">
            <a:extLst>
              <a:ext uri="{FF2B5EF4-FFF2-40B4-BE49-F238E27FC236}">
                <a16:creationId xmlns:a16="http://schemas.microsoft.com/office/drawing/2014/main" id="{47A46718-B4D6-47DF-9389-FC4DE129DA4C}"/>
              </a:ext>
            </a:extLst>
          </p:cNvPr>
          <p:cNvSpPr/>
          <p:nvPr/>
        </p:nvSpPr>
        <p:spPr>
          <a:xfrm>
            <a:off x="1627838" y="2551837"/>
            <a:ext cx="3581686" cy="1754326"/>
          </a:xfrm>
          <a:prstGeom prst="rect">
            <a:avLst/>
          </a:prstGeom>
          <a:noFill/>
        </p:spPr>
        <p:txBody>
          <a:bodyPr wrap="none" lIns="91440" tIns="45720" rIns="91440" bIns="45720">
            <a:spAutoFit/>
          </a:bodyPr>
          <a:lstStyle/>
          <a:p>
            <a:pPr algn="ctr"/>
            <a:r>
              <a:rPr lang="en-US" sz="5400" b="1" cap="none" spc="0" dirty="0">
                <a:ln w="22225">
                  <a:solidFill>
                    <a:srgbClr val="00B0D7"/>
                  </a:solidFill>
                  <a:prstDash val="solid"/>
                </a:ln>
                <a:solidFill>
                  <a:srgbClr val="ED1C24"/>
                </a:solidFill>
                <a:effectLst/>
              </a:rPr>
              <a:t>So What?</a:t>
            </a:r>
          </a:p>
          <a:p>
            <a:pPr algn="ctr"/>
            <a:r>
              <a:rPr lang="en-US" sz="5400" b="1" dirty="0">
                <a:ln w="22225">
                  <a:solidFill>
                    <a:srgbClr val="00B0D7"/>
                  </a:solidFill>
                  <a:prstDash val="solid"/>
                </a:ln>
                <a:solidFill>
                  <a:srgbClr val="ED1C24"/>
                </a:solidFill>
              </a:rPr>
              <a:t>Now What?</a:t>
            </a:r>
            <a:endParaRPr lang="en-US" sz="5400" b="1" cap="none" spc="0" dirty="0">
              <a:ln w="22225">
                <a:solidFill>
                  <a:srgbClr val="00B0D7"/>
                </a:solidFill>
                <a:prstDash val="solid"/>
              </a:ln>
              <a:solidFill>
                <a:srgbClr val="ED1C24"/>
              </a:solidFill>
              <a:effectLst/>
            </a:endParaRPr>
          </a:p>
        </p:txBody>
      </p:sp>
      <p:sp>
        <p:nvSpPr>
          <p:cNvPr id="4" name="TextBox 3">
            <a:extLst>
              <a:ext uri="{FF2B5EF4-FFF2-40B4-BE49-F238E27FC236}">
                <a16:creationId xmlns:a16="http://schemas.microsoft.com/office/drawing/2014/main" id="{85B50534-FF8A-439A-8624-7214E2613220}"/>
              </a:ext>
            </a:extLst>
          </p:cNvPr>
          <p:cNvSpPr txBox="1"/>
          <p:nvPr/>
        </p:nvSpPr>
        <p:spPr>
          <a:xfrm>
            <a:off x="967154" y="5231423"/>
            <a:ext cx="9794631" cy="369332"/>
          </a:xfrm>
          <a:prstGeom prst="rect">
            <a:avLst/>
          </a:prstGeom>
          <a:noFill/>
        </p:spPr>
        <p:txBody>
          <a:bodyPr wrap="square" rtlCol="0">
            <a:spAutoFit/>
          </a:bodyPr>
          <a:lstStyle/>
          <a:p>
            <a:r>
              <a:rPr lang="en-US" i="1" dirty="0"/>
              <a:t>Why is it important to abide by these “top ten” things to think about before posting?</a:t>
            </a:r>
          </a:p>
        </p:txBody>
      </p:sp>
    </p:spTree>
    <p:extLst>
      <p:ext uri="{BB962C8B-B14F-4D97-AF65-F5344CB8AC3E}">
        <p14:creationId xmlns:p14="http://schemas.microsoft.com/office/powerpoint/2010/main" val="3267720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E0125-8687-41E1-A940-D1B87EA66802}">
  <ds:schemaRefs>
    <ds:schemaRef ds:uri="http://schemas.microsoft.com/office/infopath/2007/PartnerControls"/>
    <ds:schemaRef ds:uri="http://purl.org/dc/terms/"/>
    <ds:schemaRef ds:uri="http://www.w3.org/XML/1998/namespace"/>
    <ds:schemaRef ds:uri="http://schemas.microsoft.com/sharepoint/v3"/>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189</TotalTime>
  <Words>437</Words>
  <Application>Microsoft Office PowerPoint</Application>
  <PresentationFormat>Widescreen</PresentationFormat>
  <Paragraphs>59</Paragraphs>
  <Slides>11</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Arial</vt:lpstr>
      <vt:lpstr>Bebas Neue</vt:lpstr>
      <vt:lpstr>Berlin Sans FB</vt:lpstr>
      <vt:lpstr>Calibri</vt:lpstr>
      <vt:lpstr>Calibri Light</vt:lpstr>
      <vt:lpstr>Corbel</vt:lpstr>
      <vt:lpstr>Lato</vt:lpstr>
      <vt:lpstr>The Sans-</vt:lpstr>
      <vt:lpstr>TheSans</vt:lpstr>
      <vt:lpstr>TheSansB W3 Light</vt:lpstr>
      <vt:lpstr>TheSansB W5 Plain</vt:lpstr>
      <vt:lpstr>TheSansB W9 Black</vt:lpstr>
      <vt:lpstr>Times New Roman</vt:lpstr>
      <vt:lpstr>Office Theme</vt:lpstr>
      <vt:lpstr>Office Theme</vt:lpstr>
      <vt:lpstr>TMI - Oversharing</vt:lpstr>
      <vt:lpstr>Digital Wellness – Big Idea</vt:lpstr>
      <vt:lpstr>PowerPoint Presentation</vt:lpstr>
      <vt:lpstr>Learning intentions  3-2 social media can be a complicated tool.  Oversharing can create many issues that impact your digital tattoo/footprint so you need to be thoughtful &amp; intentional when posting.</vt:lpstr>
      <vt:lpstr>Preparation</vt:lpstr>
      <vt:lpstr>ACTIVATE - Video</vt:lpstr>
      <vt:lpstr>What is “TMI”</vt:lpstr>
      <vt:lpstr>activity</vt:lpstr>
      <vt:lpstr>APPLY – CONNECT </vt:lpstr>
      <vt:lpstr>APPLY - CREATE</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Wellness – Big Idea</dc:title>
  <dc:creator>Shannon Hagen</dc:creator>
  <cp:lastModifiedBy>Shannon Hagen</cp:lastModifiedBy>
  <cp:revision>2</cp:revision>
  <dcterms:created xsi:type="dcterms:W3CDTF">2021-02-14T16:49:10Z</dcterms:created>
  <dcterms:modified xsi:type="dcterms:W3CDTF">2022-01-23T19:28:38Z</dcterms:modified>
</cp:coreProperties>
</file>