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48" r:id="rId5"/>
  </p:sldMasterIdLst>
  <p:notesMasterIdLst>
    <p:notesMasterId r:id="rId17"/>
  </p:notesMasterIdLst>
  <p:sldIdLst>
    <p:sldId id="257" r:id="rId6"/>
    <p:sldId id="256" r:id="rId7"/>
    <p:sldId id="263" r:id="rId8"/>
    <p:sldId id="291" r:id="rId9"/>
    <p:sldId id="270" r:id="rId10"/>
    <p:sldId id="267" r:id="rId11"/>
    <p:sldId id="292" r:id="rId12"/>
    <p:sldId id="282" r:id="rId13"/>
    <p:sldId id="293" r:id="rId14"/>
    <p:sldId id="286"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D7"/>
    <a:srgbClr val="ED1C24"/>
    <a:srgbClr val="FF3300"/>
    <a:srgbClr val="DB01FB"/>
    <a:srgbClr val="1616FA"/>
    <a:srgbClr val="01FB42"/>
    <a:srgbClr val="054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BA3875-6E96-E843-8B9E-F602D574DD78}" v="8" dt="2021-12-20T22:49:54.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0" autoAdjust="0"/>
    <p:restoredTop sz="94694"/>
  </p:normalViewPr>
  <p:slideViewPr>
    <p:cSldViewPr snapToGrid="0">
      <p:cViewPr varScale="1">
        <p:scale>
          <a:sx n="105" d="100"/>
          <a:sy n="105" d="100"/>
        </p:scale>
        <p:origin x="216" y="5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Hagen" userId="46ea4fe1-9223-4299-b8da-3da92c4fcb44" providerId="ADAL" clId="{39BA3875-6E96-E843-8B9E-F602D574DD78}"/>
    <pc:docChg chg="modSld">
      <pc:chgData name="Shannon Hagen" userId="46ea4fe1-9223-4299-b8da-3da92c4fcb44" providerId="ADAL" clId="{39BA3875-6E96-E843-8B9E-F602D574DD78}" dt="2021-12-20T22:50:08.783" v="32" actId="207"/>
      <pc:docMkLst>
        <pc:docMk/>
      </pc:docMkLst>
      <pc:sldChg chg="addSp modSp mod">
        <pc:chgData name="Shannon Hagen" userId="46ea4fe1-9223-4299-b8da-3da92c4fcb44" providerId="ADAL" clId="{39BA3875-6E96-E843-8B9E-F602D574DD78}" dt="2021-12-20T22:50:08.783" v="32" actId="207"/>
        <pc:sldMkLst>
          <pc:docMk/>
          <pc:sldMk cId="2103421140" sldId="282"/>
        </pc:sldMkLst>
        <pc:spChg chg="add mod">
          <ac:chgData name="Shannon Hagen" userId="46ea4fe1-9223-4299-b8da-3da92c4fcb44" providerId="ADAL" clId="{39BA3875-6E96-E843-8B9E-F602D574DD78}" dt="2021-12-20T22:49:48.711" v="31" actId="14100"/>
          <ac:spMkLst>
            <pc:docMk/>
            <pc:sldMk cId="2103421140" sldId="282"/>
            <ac:spMk id="8" creationId="{4277D28E-393E-D345-AEB0-34A818FEA8E8}"/>
          </ac:spMkLst>
        </pc:spChg>
        <pc:picChg chg="add mod">
          <ac:chgData name="Shannon Hagen" userId="46ea4fe1-9223-4299-b8da-3da92c4fcb44" providerId="ADAL" clId="{39BA3875-6E96-E843-8B9E-F602D574DD78}" dt="2021-12-20T22:50:08.783" v="32" actId="207"/>
          <ac:picMkLst>
            <pc:docMk/>
            <pc:sldMk cId="2103421140" sldId="282"/>
            <ac:picMk id="7" creationId="{BE0C58CF-043B-774C-928D-4822364BEC09}"/>
          </ac:picMkLst>
        </pc:picChg>
        <pc:picChg chg="mod">
          <ac:chgData name="Shannon Hagen" userId="46ea4fe1-9223-4299-b8da-3da92c4fcb44" providerId="ADAL" clId="{39BA3875-6E96-E843-8B9E-F602D574DD78}" dt="2021-12-20T22:46:30.669" v="0"/>
          <ac:picMkLst>
            <pc:docMk/>
            <pc:sldMk cId="2103421140" sldId="282"/>
            <ac:picMk id="16" creationId="{6F0FB3AF-F127-4008-9D52-C4E4B459DA05}"/>
          </ac:picMkLst>
        </pc:picChg>
      </pc:sldChg>
      <pc:sldChg chg="modSp">
        <pc:chgData name="Shannon Hagen" userId="46ea4fe1-9223-4299-b8da-3da92c4fcb44" providerId="ADAL" clId="{39BA3875-6E96-E843-8B9E-F602D574DD78}" dt="2021-12-20T22:47:13.442" v="1"/>
        <pc:sldMkLst>
          <pc:docMk/>
          <pc:sldMk cId="4030117223" sldId="293"/>
        </pc:sldMkLst>
        <pc:picChg chg="mod">
          <ac:chgData name="Shannon Hagen" userId="46ea4fe1-9223-4299-b8da-3da92c4fcb44" providerId="ADAL" clId="{39BA3875-6E96-E843-8B9E-F602D574DD78}" dt="2021-12-20T22:47:13.442" v="1"/>
          <ac:picMkLst>
            <pc:docMk/>
            <pc:sldMk cId="4030117223" sldId="293"/>
            <ac:picMk id="29" creationId="{85069B00-1231-4297-A106-8A2B4E258054}"/>
          </ac:picMkLst>
        </pc:picChg>
      </pc:sldChg>
    </pc:docChg>
  </pc:docChgLst>
  <pc:docChgLst>
    <pc:chgData name="Shannon Hagen" userId="46ea4fe1-9223-4299-b8da-3da92c4fcb44" providerId="ADAL" clId="{56775382-5FA3-4BD2-96DA-DC50E65B7C88}"/>
    <pc:docChg chg="modSld">
      <pc:chgData name="Shannon Hagen" userId="46ea4fe1-9223-4299-b8da-3da92c4fcb44" providerId="ADAL" clId="{56775382-5FA3-4BD2-96DA-DC50E65B7C88}" dt="2021-05-09T15:44:49.784" v="218" actId="20577"/>
      <pc:docMkLst>
        <pc:docMk/>
      </pc:docMkLst>
      <pc:sldChg chg="modSp">
        <pc:chgData name="Shannon Hagen" userId="46ea4fe1-9223-4299-b8da-3da92c4fcb44" providerId="ADAL" clId="{56775382-5FA3-4BD2-96DA-DC50E65B7C88}" dt="2021-05-09T15:44:49.784" v="218" actId="20577"/>
        <pc:sldMkLst>
          <pc:docMk/>
          <pc:sldMk cId="2550385991" sldId="262"/>
        </pc:sldMkLst>
        <pc:graphicFrameChg chg="mod">
          <ac:chgData name="Shannon Hagen" userId="46ea4fe1-9223-4299-b8da-3da92c4fcb44" providerId="ADAL" clId="{56775382-5FA3-4BD2-96DA-DC50E65B7C88}" dt="2021-05-09T15:44:49.784" v="218" actId="20577"/>
          <ac:graphicFrameMkLst>
            <pc:docMk/>
            <pc:sldMk cId="2550385991" sldId="262"/>
            <ac:graphicFrameMk id="5" creationId="{934285AC-0FA4-4570-9A20-3CA0CC9B4969}"/>
          </ac:graphicFrameMkLst>
        </pc:graphicFrameChg>
      </pc:sldChg>
    </pc:docChg>
  </pc:docChgLst>
  <pc:docChgLst>
    <pc:chgData name="Shannon Hagen" userId="46ea4fe1-9223-4299-b8da-3da92c4fcb44" providerId="ADAL" clId="{6A07F62D-CCBA-4491-8E13-F68EA851A602}"/>
    <pc:docChg chg="modSld sldOrd">
      <pc:chgData name="Shannon Hagen" userId="46ea4fe1-9223-4299-b8da-3da92c4fcb44" providerId="ADAL" clId="{6A07F62D-CCBA-4491-8E13-F68EA851A602}" dt="2021-12-11T19:49:22.400" v="1"/>
      <pc:docMkLst>
        <pc:docMk/>
      </pc:docMkLst>
      <pc:sldChg chg="ord">
        <pc:chgData name="Shannon Hagen" userId="46ea4fe1-9223-4299-b8da-3da92c4fcb44" providerId="ADAL" clId="{6A07F62D-CCBA-4491-8E13-F68EA851A602}" dt="2021-12-11T19:49:22.400" v="1"/>
        <pc:sldMkLst>
          <pc:docMk/>
          <pc:sldMk cId="4074736398" sldId="257"/>
        </pc:sldMkLst>
      </pc:sldChg>
    </pc:docChg>
  </pc:docChgLst>
  <pc:docChgLst>
    <pc:chgData name="Shannon Hagen" userId="46ea4fe1-9223-4299-b8da-3da92c4fcb44" providerId="ADAL" clId="{F836A940-035B-4FBA-A636-42FB4DB79EF0}"/>
    <pc:docChg chg="custSel modSld sldOrd">
      <pc:chgData name="Shannon Hagen" userId="46ea4fe1-9223-4299-b8da-3da92c4fcb44" providerId="ADAL" clId="{F836A940-035B-4FBA-A636-42FB4DB79EF0}" dt="2021-02-12T18:11:50.039" v="9"/>
      <pc:docMkLst>
        <pc:docMk/>
      </pc:docMkLst>
      <pc:sldChg chg="ord">
        <pc:chgData name="Shannon Hagen" userId="46ea4fe1-9223-4299-b8da-3da92c4fcb44" providerId="ADAL" clId="{F836A940-035B-4FBA-A636-42FB4DB79EF0}" dt="2021-02-12T16:30:33.134" v="2"/>
        <pc:sldMkLst>
          <pc:docMk/>
          <pc:sldMk cId="4074736398" sldId="257"/>
        </pc:sldMkLst>
      </pc:sldChg>
      <pc:sldChg chg="modSp mod">
        <pc:chgData name="Shannon Hagen" userId="46ea4fe1-9223-4299-b8da-3da92c4fcb44" providerId="ADAL" clId="{F836A940-035B-4FBA-A636-42FB4DB79EF0}" dt="2021-02-12T16:31:42.188" v="6" actId="27636"/>
        <pc:sldMkLst>
          <pc:docMk/>
          <pc:sldMk cId="460269255" sldId="270"/>
        </pc:sldMkLst>
        <pc:spChg chg="mod">
          <ac:chgData name="Shannon Hagen" userId="46ea4fe1-9223-4299-b8da-3da92c4fcb44" providerId="ADAL" clId="{F836A940-035B-4FBA-A636-42FB4DB79EF0}" dt="2021-02-12T16:31:42.188" v="6" actId="27636"/>
          <ac:spMkLst>
            <pc:docMk/>
            <pc:sldMk cId="460269255" sldId="270"/>
            <ac:spMk id="3" creationId="{09548D1D-2547-44FC-BACD-2BCD769E2662}"/>
          </ac:spMkLst>
        </pc:spChg>
      </pc:sldChg>
      <pc:sldChg chg="modSp mod">
        <pc:chgData name="Shannon Hagen" userId="46ea4fe1-9223-4299-b8da-3da92c4fcb44" providerId="ADAL" clId="{F836A940-035B-4FBA-A636-42FB4DB79EF0}" dt="2021-02-12T18:11:50.039" v="9"/>
        <pc:sldMkLst>
          <pc:docMk/>
          <pc:sldMk cId="2750168980" sldId="284"/>
        </pc:sldMkLst>
        <pc:spChg chg="mod">
          <ac:chgData name="Shannon Hagen" userId="46ea4fe1-9223-4299-b8da-3da92c4fcb44" providerId="ADAL" clId="{F836A940-035B-4FBA-A636-42FB4DB79EF0}" dt="2021-02-12T16:28:49.881" v="0" actId="14100"/>
          <ac:spMkLst>
            <pc:docMk/>
            <pc:sldMk cId="2750168980" sldId="284"/>
            <ac:spMk id="13" creationId="{CADC33AA-E60D-4164-AEAD-26B0AD3353C2}"/>
          </ac:spMkLst>
        </pc:spChg>
        <pc:picChg chg="mod">
          <ac:chgData name="Shannon Hagen" userId="46ea4fe1-9223-4299-b8da-3da92c4fcb44" providerId="ADAL" clId="{F836A940-035B-4FBA-A636-42FB4DB79EF0}" dt="2021-02-12T18:11:50.039" v="9"/>
          <ac:picMkLst>
            <pc:docMk/>
            <pc:sldMk cId="2750168980" sldId="284"/>
            <ac:picMk id="9" creationId="{16621746-2137-4341-B56B-098F2FD5A79E}"/>
          </ac:picMkLst>
        </pc:picChg>
        <pc:picChg chg="mod">
          <ac:chgData name="Shannon Hagen" userId="46ea4fe1-9223-4299-b8da-3da92c4fcb44" providerId="ADAL" clId="{F836A940-035B-4FBA-A636-42FB4DB79EF0}" dt="2021-02-12T17:55:02.345" v="8"/>
          <ac:picMkLst>
            <pc:docMk/>
            <pc:sldMk cId="2750168980" sldId="284"/>
            <ac:picMk id="11" creationId="{8B86C095-220B-4E2E-A580-0E4FC3BCB867}"/>
          </ac:picMkLst>
        </pc:picChg>
      </pc:sldChg>
    </pc:docChg>
  </pc:docChgLst>
  <pc:docChgLst>
    <pc:chgData name="Shannon Hagen" userId="46ea4fe1-9223-4299-b8da-3da92c4fcb44" providerId="ADAL" clId="{1B6CA5E3-49F0-422D-8542-87BC099BB54A}"/>
    <pc:docChg chg="custSel addSld delSld modSld sldOrd">
      <pc:chgData name="Shannon Hagen" userId="46ea4fe1-9223-4299-b8da-3da92c4fcb44" providerId="ADAL" clId="{1B6CA5E3-49F0-422D-8542-87BC099BB54A}" dt="2021-02-08T01:54:11.695" v="2400" actId="27636"/>
      <pc:docMkLst>
        <pc:docMk/>
      </pc:docMkLst>
      <pc:sldChg chg="modSp mod">
        <pc:chgData name="Shannon Hagen" userId="46ea4fe1-9223-4299-b8da-3da92c4fcb44" providerId="ADAL" clId="{1B6CA5E3-49F0-422D-8542-87BC099BB54A}" dt="2021-02-07T23:09:36.914" v="144" actId="20577"/>
        <pc:sldMkLst>
          <pc:docMk/>
          <pc:sldMk cId="4074736398" sldId="257"/>
        </pc:sldMkLst>
        <pc:spChg chg="mod">
          <ac:chgData name="Shannon Hagen" userId="46ea4fe1-9223-4299-b8da-3da92c4fcb44" providerId="ADAL" clId="{1B6CA5E3-49F0-422D-8542-87BC099BB54A}" dt="2021-02-07T23:09:26.598" v="133" actId="20577"/>
          <ac:spMkLst>
            <pc:docMk/>
            <pc:sldMk cId="4074736398" sldId="257"/>
            <ac:spMk id="2" creationId="{4457F4F0-9EDC-774A-9DDE-AA86608347BD}"/>
          </ac:spMkLst>
        </pc:spChg>
        <pc:spChg chg="mod">
          <ac:chgData name="Shannon Hagen" userId="46ea4fe1-9223-4299-b8da-3da92c4fcb44" providerId="ADAL" clId="{1B6CA5E3-49F0-422D-8542-87BC099BB54A}" dt="2021-02-07T23:09:36.914" v="144" actId="20577"/>
          <ac:spMkLst>
            <pc:docMk/>
            <pc:sldMk cId="4074736398" sldId="257"/>
            <ac:spMk id="3" creationId="{8912D3F6-AD65-A548-9AC5-FF29C9A343C7}"/>
          </ac:spMkLst>
        </pc:spChg>
        <pc:picChg chg="mod">
          <ac:chgData name="Shannon Hagen" userId="46ea4fe1-9223-4299-b8da-3da92c4fcb44" providerId="ADAL" clId="{1B6CA5E3-49F0-422D-8542-87BC099BB54A}" dt="2021-02-07T23:09:18.888" v="116" actId="14826"/>
          <ac:picMkLst>
            <pc:docMk/>
            <pc:sldMk cId="4074736398" sldId="257"/>
            <ac:picMk id="4" creationId="{253B7F82-703F-430B-974F-2B6D45CD0DBD}"/>
          </ac:picMkLst>
        </pc:picChg>
      </pc:sldChg>
      <pc:sldChg chg="modSp">
        <pc:chgData name="Shannon Hagen" userId="46ea4fe1-9223-4299-b8da-3da92c4fcb44" providerId="ADAL" clId="{1B6CA5E3-49F0-422D-8542-87BC099BB54A}" dt="2021-02-08T00:21:08.129" v="2155" actId="20577"/>
        <pc:sldMkLst>
          <pc:docMk/>
          <pc:sldMk cId="2550385991" sldId="262"/>
        </pc:sldMkLst>
        <pc:graphicFrameChg chg="mod">
          <ac:chgData name="Shannon Hagen" userId="46ea4fe1-9223-4299-b8da-3da92c4fcb44" providerId="ADAL" clId="{1B6CA5E3-49F0-422D-8542-87BC099BB54A}" dt="2021-02-08T00:21:08.129" v="2155" actId="20577"/>
          <ac:graphicFrameMkLst>
            <pc:docMk/>
            <pc:sldMk cId="2550385991" sldId="262"/>
            <ac:graphicFrameMk id="5" creationId="{934285AC-0FA4-4570-9A20-3CA0CC9B4969}"/>
          </ac:graphicFrameMkLst>
        </pc:graphicFrameChg>
      </pc:sldChg>
      <pc:sldChg chg="modSp mod">
        <pc:chgData name="Shannon Hagen" userId="46ea4fe1-9223-4299-b8da-3da92c4fcb44" providerId="ADAL" clId="{1B6CA5E3-49F0-422D-8542-87BC099BB54A}" dt="2021-02-07T23:19:10.471" v="266" actId="20577"/>
        <pc:sldMkLst>
          <pc:docMk/>
          <pc:sldMk cId="3187533055" sldId="267"/>
        </pc:sldMkLst>
        <pc:spChg chg="mod">
          <ac:chgData name="Shannon Hagen" userId="46ea4fe1-9223-4299-b8da-3da92c4fcb44" providerId="ADAL" clId="{1B6CA5E3-49F0-422D-8542-87BC099BB54A}" dt="2021-02-07T23:19:10.471" v="266" actId="20577"/>
          <ac:spMkLst>
            <pc:docMk/>
            <pc:sldMk cId="3187533055" sldId="267"/>
            <ac:spMk id="5" creationId="{0E399276-5760-46D8-90A4-1BDCE9696CE8}"/>
          </ac:spMkLst>
        </pc:spChg>
        <pc:picChg chg="mod modCrop">
          <ac:chgData name="Shannon Hagen" userId="46ea4fe1-9223-4299-b8da-3da92c4fcb44" providerId="ADAL" clId="{1B6CA5E3-49F0-422D-8542-87BC099BB54A}" dt="2021-02-07T23:18:55.919" v="239"/>
          <ac:picMkLst>
            <pc:docMk/>
            <pc:sldMk cId="3187533055" sldId="267"/>
            <ac:picMk id="11" creationId="{9D82A855-CCB0-4075-B5EE-5CC6FD176DB4}"/>
          </ac:picMkLst>
        </pc:picChg>
      </pc:sldChg>
      <pc:sldChg chg="addSp delSp modSp mod">
        <pc:chgData name="Shannon Hagen" userId="46ea4fe1-9223-4299-b8da-3da92c4fcb44" providerId="ADAL" clId="{1B6CA5E3-49F0-422D-8542-87BC099BB54A}" dt="2021-02-08T01:54:11.695" v="2400" actId="27636"/>
        <pc:sldMkLst>
          <pc:docMk/>
          <pc:sldMk cId="460269255" sldId="270"/>
        </pc:sldMkLst>
        <pc:spChg chg="mod">
          <ac:chgData name="Shannon Hagen" userId="46ea4fe1-9223-4299-b8da-3da92c4fcb44" providerId="ADAL" clId="{1B6CA5E3-49F0-422D-8542-87BC099BB54A}" dt="2021-02-07T23:08:41.993" v="114" actId="20577"/>
          <ac:spMkLst>
            <pc:docMk/>
            <pc:sldMk cId="460269255" sldId="270"/>
            <ac:spMk id="2" creationId="{A1BB985D-7833-4E74-AA1C-E9A4BC3CC6D1}"/>
          </ac:spMkLst>
        </pc:spChg>
        <pc:spChg chg="mod">
          <ac:chgData name="Shannon Hagen" userId="46ea4fe1-9223-4299-b8da-3da92c4fcb44" providerId="ADAL" clId="{1B6CA5E3-49F0-422D-8542-87BC099BB54A}" dt="2021-02-08T01:54:11.695" v="2400" actId="27636"/>
          <ac:spMkLst>
            <pc:docMk/>
            <pc:sldMk cId="460269255" sldId="270"/>
            <ac:spMk id="3" creationId="{09548D1D-2547-44FC-BACD-2BCD769E2662}"/>
          </ac:spMkLst>
        </pc:spChg>
        <pc:spChg chg="add del mod">
          <ac:chgData name="Shannon Hagen" userId="46ea4fe1-9223-4299-b8da-3da92c4fcb44" providerId="ADAL" clId="{1B6CA5E3-49F0-422D-8542-87BC099BB54A}" dt="2021-02-07T23:15:55.656" v="226" actId="931"/>
          <ac:spMkLst>
            <pc:docMk/>
            <pc:sldMk cId="460269255" sldId="270"/>
            <ac:spMk id="6" creationId="{D2D1B167-9D18-408C-B217-6F35055DDA75}"/>
          </ac:spMkLst>
        </pc:spChg>
        <pc:spChg chg="mod">
          <ac:chgData name="Shannon Hagen" userId="46ea4fe1-9223-4299-b8da-3da92c4fcb44" providerId="ADAL" clId="{1B6CA5E3-49F0-422D-8542-87BC099BB54A}" dt="2021-02-07T23:10:34.943" v="162" actId="20577"/>
          <ac:spMkLst>
            <pc:docMk/>
            <pc:sldMk cId="460269255" sldId="270"/>
            <ac:spMk id="7" creationId="{2E37A9B0-8DFC-4474-9F0A-612E661EF4EC}"/>
          </ac:spMkLst>
        </pc:spChg>
        <pc:spChg chg="del">
          <ac:chgData name="Shannon Hagen" userId="46ea4fe1-9223-4299-b8da-3da92c4fcb44" providerId="ADAL" clId="{1B6CA5E3-49F0-422D-8542-87BC099BB54A}" dt="2021-02-07T23:09:56.832" v="146" actId="478"/>
          <ac:spMkLst>
            <pc:docMk/>
            <pc:sldMk cId="460269255" sldId="270"/>
            <ac:spMk id="28" creationId="{832BC894-6F97-4826-8193-34407622B95A}"/>
          </ac:spMkLst>
        </pc:spChg>
        <pc:spChg chg="del">
          <ac:chgData name="Shannon Hagen" userId="46ea4fe1-9223-4299-b8da-3da92c4fcb44" providerId="ADAL" clId="{1B6CA5E3-49F0-422D-8542-87BC099BB54A}" dt="2021-02-07T23:09:55.122" v="145" actId="478"/>
          <ac:spMkLst>
            <pc:docMk/>
            <pc:sldMk cId="460269255" sldId="270"/>
            <ac:spMk id="29" creationId="{273AF854-778D-4860-AF1C-404CE77D4D34}"/>
          </ac:spMkLst>
        </pc:spChg>
        <pc:picChg chg="add mod modCrop">
          <ac:chgData name="Shannon Hagen" userId="46ea4fe1-9223-4299-b8da-3da92c4fcb44" providerId="ADAL" clId="{1B6CA5E3-49F0-422D-8542-87BC099BB54A}" dt="2021-02-07T23:16:18.590" v="231" actId="1076"/>
          <ac:picMkLst>
            <pc:docMk/>
            <pc:sldMk cId="460269255" sldId="270"/>
            <ac:picMk id="9" creationId="{D3746A2D-F1EC-4D3B-8759-D05D8C8E70AA}"/>
          </ac:picMkLst>
        </pc:picChg>
        <pc:picChg chg="del">
          <ac:chgData name="Shannon Hagen" userId="46ea4fe1-9223-4299-b8da-3da92c4fcb44" providerId="ADAL" clId="{1B6CA5E3-49F0-422D-8542-87BC099BB54A}" dt="2021-02-07T23:10:16.314" v="152" actId="478"/>
          <ac:picMkLst>
            <pc:docMk/>
            <pc:sldMk cId="460269255" sldId="270"/>
            <ac:picMk id="13" creationId="{606F97A0-3405-4690-A55F-1C600875ADC0}"/>
          </ac:picMkLst>
        </pc:picChg>
        <pc:picChg chg="del mod">
          <ac:chgData name="Shannon Hagen" userId="46ea4fe1-9223-4299-b8da-3da92c4fcb44" providerId="ADAL" clId="{1B6CA5E3-49F0-422D-8542-87BC099BB54A}" dt="2021-02-07T23:10:06.437" v="150" actId="478"/>
          <ac:picMkLst>
            <pc:docMk/>
            <pc:sldMk cId="460269255" sldId="270"/>
            <ac:picMk id="26" creationId="{78D7AB98-3433-486F-9C61-79C11EE07A2F}"/>
          </ac:picMkLst>
        </pc:picChg>
        <pc:picChg chg="mod">
          <ac:chgData name="Shannon Hagen" userId="46ea4fe1-9223-4299-b8da-3da92c4fcb44" providerId="ADAL" clId="{1B6CA5E3-49F0-422D-8542-87BC099BB54A}" dt="2021-02-07T23:09:06.977" v="115" actId="14826"/>
          <ac:picMkLst>
            <pc:docMk/>
            <pc:sldMk cId="460269255" sldId="270"/>
            <ac:picMk id="27" creationId="{657C7D5A-3779-4FE0-BA43-6C8D04985A3A}"/>
          </ac:picMkLst>
        </pc:picChg>
        <pc:picChg chg="mod">
          <ac:chgData name="Shannon Hagen" userId="46ea4fe1-9223-4299-b8da-3da92c4fcb44" providerId="ADAL" clId="{1B6CA5E3-49F0-422D-8542-87BC099BB54A}" dt="2021-02-07T23:14:34.508" v="225" actId="14826"/>
          <ac:picMkLst>
            <pc:docMk/>
            <pc:sldMk cId="460269255" sldId="270"/>
            <ac:picMk id="65" creationId="{B310A09F-B9B9-4692-B010-01F1E0E31A97}"/>
          </ac:picMkLst>
        </pc:picChg>
        <pc:picChg chg="del">
          <ac:chgData name="Shannon Hagen" userId="46ea4fe1-9223-4299-b8da-3da92c4fcb44" providerId="ADAL" clId="{1B6CA5E3-49F0-422D-8542-87BC099BB54A}" dt="2021-02-07T23:09:58.246" v="147" actId="478"/>
          <ac:picMkLst>
            <pc:docMk/>
            <pc:sldMk cId="460269255" sldId="270"/>
            <ac:picMk id="67" creationId="{8AE05363-73B3-4BFC-ACD0-91901C3C603F}"/>
          </ac:picMkLst>
        </pc:picChg>
      </pc:sldChg>
      <pc:sldChg chg="addSp modSp mod">
        <pc:chgData name="Shannon Hagen" userId="46ea4fe1-9223-4299-b8da-3da92c4fcb44" providerId="ADAL" clId="{1B6CA5E3-49F0-422D-8542-87BC099BB54A}" dt="2021-02-07T23:25:58.394" v="604" actId="1076"/>
        <pc:sldMkLst>
          <pc:docMk/>
          <pc:sldMk cId="2103421140" sldId="282"/>
        </pc:sldMkLst>
        <pc:spChg chg="mod">
          <ac:chgData name="Shannon Hagen" userId="46ea4fe1-9223-4299-b8da-3da92c4fcb44" providerId="ADAL" clId="{1B6CA5E3-49F0-422D-8542-87BC099BB54A}" dt="2021-02-07T23:25:49.256" v="600" actId="21"/>
          <ac:spMkLst>
            <pc:docMk/>
            <pc:sldMk cId="2103421140" sldId="282"/>
            <ac:spMk id="3" creationId="{8A8428B9-59F5-414A-96CE-9DC6D201D16A}"/>
          </ac:spMkLst>
        </pc:spChg>
        <pc:spChg chg="add mod">
          <ac:chgData name="Shannon Hagen" userId="46ea4fe1-9223-4299-b8da-3da92c4fcb44" providerId="ADAL" clId="{1B6CA5E3-49F0-422D-8542-87BC099BB54A}" dt="2021-02-07T23:25:58.394" v="604" actId="1076"/>
          <ac:spMkLst>
            <pc:docMk/>
            <pc:sldMk cId="2103421140" sldId="282"/>
            <ac:spMk id="5" creationId="{15E0F05D-6FD2-416F-B77E-66C0168731B8}"/>
          </ac:spMkLst>
        </pc:spChg>
      </pc:sldChg>
      <pc:sldChg chg="modSp del mod">
        <pc:chgData name="Shannon Hagen" userId="46ea4fe1-9223-4299-b8da-3da92c4fcb44" providerId="ADAL" clId="{1B6CA5E3-49F0-422D-8542-87BC099BB54A}" dt="2021-02-08T00:46:36.306" v="2295" actId="47"/>
        <pc:sldMkLst>
          <pc:docMk/>
          <pc:sldMk cId="2657021960" sldId="283"/>
        </pc:sldMkLst>
        <pc:spChg chg="mod">
          <ac:chgData name="Shannon Hagen" userId="46ea4fe1-9223-4299-b8da-3da92c4fcb44" providerId="ADAL" clId="{1B6CA5E3-49F0-422D-8542-87BC099BB54A}" dt="2021-02-07T23:36:05.487" v="666" actId="20577"/>
          <ac:spMkLst>
            <pc:docMk/>
            <pc:sldMk cId="2657021960" sldId="283"/>
            <ac:spMk id="3" creationId="{17F37A33-227E-4356-83D7-EBD3410CE769}"/>
          </ac:spMkLst>
        </pc:spChg>
      </pc:sldChg>
      <pc:sldChg chg="addSp modSp mod ord">
        <pc:chgData name="Shannon Hagen" userId="46ea4fe1-9223-4299-b8da-3da92c4fcb44" providerId="ADAL" clId="{1B6CA5E3-49F0-422D-8542-87BC099BB54A}" dt="2021-02-07T23:34:45.689" v="658" actId="14100"/>
        <pc:sldMkLst>
          <pc:docMk/>
          <pc:sldMk cId="2750168980" sldId="284"/>
        </pc:sldMkLst>
        <pc:spChg chg="mod">
          <ac:chgData name="Shannon Hagen" userId="46ea4fe1-9223-4299-b8da-3da92c4fcb44" providerId="ADAL" clId="{1B6CA5E3-49F0-422D-8542-87BC099BB54A}" dt="2021-02-07T23:32:48.319" v="624" actId="20577"/>
          <ac:spMkLst>
            <pc:docMk/>
            <pc:sldMk cId="2750168980" sldId="284"/>
            <ac:spMk id="3" creationId="{F5004CA0-1DF7-45CB-916B-3FBB196919D7}"/>
          </ac:spMkLst>
        </pc:spChg>
        <pc:spChg chg="mod">
          <ac:chgData name="Shannon Hagen" userId="46ea4fe1-9223-4299-b8da-3da92c4fcb44" providerId="ADAL" clId="{1B6CA5E3-49F0-422D-8542-87BC099BB54A}" dt="2021-02-07T23:34:45.689" v="658" actId="14100"/>
          <ac:spMkLst>
            <pc:docMk/>
            <pc:sldMk cId="2750168980" sldId="284"/>
            <ac:spMk id="13" creationId="{CADC33AA-E60D-4164-AEAD-26B0AD3353C2}"/>
          </ac:spMkLst>
        </pc:spChg>
        <pc:picChg chg="add mod">
          <ac:chgData name="Shannon Hagen" userId="46ea4fe1-9223-4299-b8da-3da92c4fcb44" providerId="ADAL" clId="{1B6CA5E3-49F0-422D-8542-87BC099BB54A}" dt="2021-02-07T23:33:29.787" v="629" actId="1076"/>
          <ac:picMkLst>
            <pc:docMk/>
            <pc:sldMk cId="2750168980" sldId="284"/>
            <ac:picMk id="6" creationId="{5D163F94-EC4D-4904-B4AA-2C542EF7A402}"/>
          </ac:picMkLst>
        </pc:picChg>
        <pc:picChg chg="mod">
          <ac:chgData name="Shannon Hagen" userId="46ea4fe1-9223-4299-b8da-3da92c4fcb44" providerId="ADAL" clId="{1B6CA5E3-49F0-422D-8542-87BC099BB54A}" dt="2021-02-07T23:34:27.201" v="630" actId="14826"/>
          <ac:picMkLst>
            <pc:docMk/>
            <pc:sldMk cId="2750168980" sldId="284"/>
            <ac:picMk id="7" creationId="{2025A293-31F8-4402-8B79-87548E46AA97}"/>
          </ac:picMkLst>
        </pc:picChg>
      </pc:sldChg>
      <pc:sldChg chg="addSp delSp modSp new mod ord">
        <pc:chgData name="Shannon Hagen" userId="46ea4fe1-9223-4299-b8da-3da92c4fcb44" providerId="ADAL" clId="{1B6CA5E3-49F0-422D-8542-87BC099BB54A}" dt="2021-02-08T00:27:58.665" v="2292" actId="1076"/>
        <pc:sldMkLst>
          <pc:docMk/>
          <pc:sldMk cId="3267720462" sldId="285"/>
        </pc:sldMkLst>
        <pc:spChg chg="mod">
          <ac:chgData name="Shannon Hagen" userId="46ea4fe1-9223-4299-b8da-3da92c4fcb44" providerId="ADAL" clId="{1B6CA5E3-49F0-422D-8542-87BC099BB54A}" dt="2021-02-08T00:27:54.234" v="2291" actId="255"/>
          <ac:spMkLst>
            <pc:docMk/>
            <pc:sldMk cId="3267720462" sldId="285"/>
            <ac:spMk id="2" creationId="{43450E5E-CEE1-4209-A748-1DBD66AAA472}"/>
          </ac:spMkLst>
        </pc:spChg>
        <pc:spChg chg="mod">
          <ac:chgData name="Shannon Hagen" userId="46ea4fe1-9223-4299-b8da-3da92c4fcb44" providerId="ADAL" clId="{1B6CA5E3-49F0-422D-8542-87BC099BB54A}" dt="2021-02-07T23:36:58.640" v="722" actId="20577"/>
          <ac:spMkLst>
            <pc:docMk/>
            <pc:sldMk cId="3267720462" sldId="285"/>
            <ac:spMk id="3" creationId="{B90D8A8B-2D3F-48F2-A423-E9E1C5009C1D}"/>
          </ac:spMkLst>
        </pc:spChg>
        <pc:spChg chg="mod">
          <ac:chgData name="Shannon Hagen" userId="46ea4fe1-9223-4299-b8da-3da92c4fcb44" providerId="ADAL" clId="{1B6CA5E3-49F0-422D-8542-87BC099BB54A}" dt="2021-02-07T23:42:34.654" v="999" actId="14100"/>
          <ac:spMkLst>
            <pc:docMk/>
            <pc:sldMk cId="3267720462" sldId="285"/>
            <ac:spMk id="4" creationId="{2969F2B5-FB19-4567-9DD9-C23122330CD4}"/>
          </ac:spMkLst>
        </pc:spChg>
        <pc:spChg chg="mod">
          <ac:chgData name="Shannon Hagen" userId="46ea4fe1-9223-4299-b8da-3da92c4fcb44" providerId="ADAL" clId="{1B6CA5E3-49F0-422D-8542-87BC099BB54A}" dt="2021-02-07T23:37:06.373" v="739" actId="20577"/>
          <ac:spMkLst>
            <pc:docMk/>
            <pc:sldMk cId="3267720462" sldId="285"/>
            <ac:spMk id="5" creationId="{48D7DCBE-B7B3-43A0-AE8D-9240891A5A2E}"/>
          </ac:spMkLst>
        </pc:spChg>
        <pc:spChg chg="del">
          <ac:chgData name="Shannon Hagen" userId="46ea4fe1-9223-4299-b8da-3da92c4fcb44" providerId="ADAL" clId="{1B6CA5E3-49F0-422D-8542-87BC099BB54A}" dt="2021-02-07T23:41:18.340" v="931" actId="931"/>
          <ac:spMkLst>
            <pc:docMk/>
            <pc:sldMk cId="3267720462" sldId="285"/>
            <ac:spMk id="6" creationId="{5AB23BC6-21E8-44A7-A6EA-DA2F8CFB802A}"/>
          </ac:spMkLst>
        </pc:spChg>
        <pc:spChg chg="add mod">
          <ac:chgData name="Shannon Hagen" userId="46ea4fe1-9223-4299-b8da-3da92c4fcb44" providerId="ADAL" clId="{1B6CA5E3-49F0-422D-8542-87BC099BB54A}" dt="2021-02-08T00:27:58.665" v="2292" actId="1076"/>
          <ac:spMkLst>
            <pc:docMk/>
            <pc:sldMk cId="3267720462" sldId="285"/>
            <ac:spMk id="7" creationId="{47A46718-B4D6-47DF-9389-FC4DE129DA4C}"/>
          </ac:spMkLst>
        </pc:spChg>
        <pc:spChg chg="add mod">
          <ac:chgData name="Shannon Hagen" userId="46ea4fe1-9223-4299-b8da-3da92c4fcb44" providerId="ADAL" clId="{1B6CA5E3-49F0-422D-8542-87BC099BB54A}" dt="2021-02-07T23:42:38.005" v="1000" actId="14100"/>
          <ac:spMkLst>
            <pc:docMk/>
            <pc:sldMk cId="3267720462" sldId="285"/>
            <ac:spMk id="11" creationId="{2ABEE912-0A0E-45F1-8423-32C5B5132C35}"/>
          </ac:spMkLst>
        </pc:spChg>
        <pc:spChg chg="add mod">
          <ac:chgData name="Shannon Hagen" userId="46ea4fe1-9223-4299-b8da-3da92c4fcb44" providerId="ADAL" clId="{1B6CA5E3-49F0-422D-8542-87BC099BB54A}" dt="2021-02-07T23:43:03.911" v="1004" actId="207"/>
          <ac:spMkLst>
            <pc:docMk/>
            <pc:sldMk cId="3267720462" sldId="285"/>
            <ac:spMk id="12" creationId="{C56A8689-441C-4F4B-8DA9-E7A9324DF8F1}"/>
          </ac:spMkLst>
        </pc:spChg>
        <pc:spChg chg="add mod">
          <ac:chgData name="Shannon Hagen" userId="46ea4fe1-9223-4299-b8da-3da92c4fcb44" providerId="ADAL" clId="{1B6CA5E3-49F0-422D-8542-87BC099BB54A}" dt="2021-02-07T23:43:13.541" v="1005" actId="207"/>
          <ac:spMkLst>
            <pc:docMk/>
            <pc:sldMk cId="3267720462" sldId="285"/>
            <ac:spMk id="13" creationId="{34B67A3D-D616-48E4-B41F-82B67DDA7CA4}"/>
          </ac:spMkLst>
        </pc:spChg>
        <pc:picChg chg="add del mod">
          <ac:chgData name="Shannon Hagen" userId="46ea4fe1-9223-4299-b8da-3da92c4fcb44" providerId="ADAL" clId="{1B6CA5E3-49F0-422D-8542-87BC099BB54A}" dt="2021-02-07T23:41:24.730" v="934" actId="478"/>
          <ac:picMkLst>
            <pc:docMk/>
            <pc:sldMk cId="3267720462" sldId="285"/>
            <ac:picMk id="9" creationId="{B95F5D1E-0DD0-45F2-8BC9-00CB339DD274}"/>
          </ac:picMkLst>
        </pc:picChg>
      </pc:sldChg>
      <pc:sldChg chg="addSp delSp modSp new mod">
        <pc:chgData name="Shannon Hagen" userId="46ea4fe1-9223-4299-b8da-3da92c4fcb44" providerId="ADAL" clId="{1B6CA5E3-49F0-422D-8542-87BC099BB54A}" dt="2021-02-07T23:48:09.743" v="1117"/>
        <pc:sldMkLst>
          <pc:docMk/>
          <pc:sldMk cId="201197635" sldId="286"/>
        </pc:sldMkLst>
        <pc:spChg chg="mod">
          <ac:chgData name="Shannon Hagen" userId="46ea4fe1-9223-4299-b8da-3da92c4fcb44" providerId="ADAL" clId="{1B6CA5E3-49F0-422D-8542-87BC099BB54A}" dt="2021-02-07T23:47:31.447" v="1112" actId="207"/>
          <ac:spMkLst>
            <pc:docMk/>
            <pc:sldMk cId="201197635" sldId="286"/>
            <ac:spMk id="2" creationId="{F174B7E6-97EE-4417-88B0-C9F083F6D68B}"/>
          </ac:spMkLst>
        </pc:spChg>
        <pc:spChg chg="mod">
          <ac:chgData name="Shannon Hagen" userId="46ea4fe1-9223-4299-b8da-3da92c4fcb44" providerId="ADAL" clId="{1B6CA5E3-49F0-422D-8542-87BC099BB54A}" dt="2021-02-07T23:47:40.498" v="1114" actId="122"/>
          <ac:spMkLst>
            <pc:docMk/>
            <pc:sldMk cId="201197635" sldId="286"/>
            <ac:spMk id="3" creationId="{1942B917-2E93-42E9-881A-686879ACCB25}"/>
          </ac:spMkLst>
        </pc:spChg>
        <pc:spChg chg="del">
          <ac:chgData name="Shannon Hagen" userId="46ea4fe1-9223-4299-b8da-3da92c4fcb44" providerId="ADAL" clId="{1B6CA5E3-49F0-422D-8542-87BC099BB54A}" dt="2021-02-07T23:45:58.278" v="1034" actId="931"/>
          <ac:spMkLst>
            <pc:docMk/>
            <pc:sldMk cId="201197635" sldId="286"/>
            <ac:spMk id="5" creationId="{0368C905-C545-48C8-8344-5962041A8C84}"/>
          </ac:spMkLst>
        </pc:spChg>
        <pc:spChg chg="add del mod">
          <ac:chgData name="Shannon Hagen" userId="46ea4fe1-9223-4299-b8da-3da92c4fcb44" providerId="ADAL" clId="{1B6CA5E3-49F0-422D-8542-87BC099BB54A}" dt="2021-02-07T23:48:09.743" v="1117"/>
          <ac:spMkLst>
            <pc:docMk/>
            <pc:sldMk cId="201197635" sldId="286"/>
            <ac:spMk id="8" creationId="{66B62435-CCD0-47EA-8BBC-6DCE08F84A25}"/>
          </ac:spMkLst>
        </pc:spChg>
        <pc:picChg chg="add mod modCrop">
          <ac:chgData name="Shannon Hagen" userId="46ea4fe1-9223-4299-b8da-3da92c4fcb44" providerId="ADAL" clId="{1B6CA5E3-49F0-422D-8542-87BC099BB54A}" dt="2021-02-07T23:46:12.644" v="1037" actId="18131"/>
          <ac:picMkLst>
            <pc:docMk/>
            <pc:sldMk cId="201197635" sldId="286"/>
            <ac:picMk id="7" creationId="{FB1B9C09-C957-491E-BFA4-F252172B7B51}"/>
          </ac:picMkLst>
        </pc:picChg>
      </pc:sldChg>
      <pc:sldChg chg="del">
        <pc:chgData name="Shannon Hagen" userId="46ea4fe1-9223-4299-b8da-3da92c4fcb44" providerId="ADAL" clId="{1B6CA5E3-49F0-422D-8542-87BC099BB54A}" dt="2021-02-07T23:35:27.104" v="664" actId="47"/>
        <pc:sldMkLst>
          <pc:docMk/>
          <pc:sldMk cId="4265032845" sldId="286"/>
        </pc:sldMkLst>
      </pc:sldChg>
      <pc:sldChg chg="del">
        <pc:chgData name="Shannon Hagen" userId="46ea4fe1-9223-4299-b8da-3da92c4fcb44" providerId="ADAL" clId="{1B6CA5E3-49F0-422D-8542-87BC099BB54A}" dt="2021-02-07T23:35:28.269" v="665" actId="47"/>
        <pc:sldMkLst>
          <pc:docMk/>
          <pc:sldMk cId="228395022" sldId="287"/>
        </pc:sldMkLst>
      </pc:sldChg>
      <pc:sldChg chg="addSp delSp modSp new mod">
        <pc:chgData name="Shannon Hagen" userId="46ea4fe1-9223-4299-b8da-3da92c4fcb44" providerId="ADAL" clId="{1B6CA5E3-49F0-422D-8542-87BC099BB54A}" dt="2021-02-08T00:05:47.207" v="1594" actId="207"/>
        <pc:sldMkLst>
          <pc:docMk/>
          <pc:sldMk cId="4277694219" sldId="287"/>
        </pc:sldMkLst>
        <pc:spChg chg="mod">
          <ac:chgData name="Shannon Hagen" userId="46ea4fe1-9223-4299-b8da-3da92c4fcb44" providerId="ADAL" clId="{1B6CA5E3-49F0-422D-8542-87BC099BB54A}" dt="2021-02-08T00:05:47.207" v="1594" actId="207"/>
          <ac:spMkLst>
            <pc:docMk/>
            <pc:sldMk cId="4277694219" sldId="287"/>
            <ac:spMk id="2" creationId="{7CAE3F37-EBF8-4E1A-9084-6A7F83C64FCF}"/>
          </ac:spMkLst>
        </pc:spChg>
        <pc:spChg chg="del">
          <ac:chgData name="Shannon Hagen" userId="46ea4fe1-9223-4299-b8da-3da92c4fcb44" providerId="ADAL" clId="{1B6CA5E3-49F0-422D-8542-87BC099BB54A}" dt="2021-02-07T23:57:09.544" v="1515" actId="931"/>
          <ac:spMkLst>
            <pc:docMk/>
            <pc:sldMk cId="4277694219" sldId="287"/>
            <ac:spMk id="4" creationId="{5368C431-38DA-49E2-A3EE-CF515AF84C35}"/>
          </ac:spMkLst>
        </pc:spChg>
        <pc:spChg chg="del">
          <ac:chgData name="Shannon Hagen" userId="46ea4fe1-9223-4299-b8da-3da92c4fcb44" providerId="ADAL" clId="{1B6CA5E3-49F0-422D-8542-87BC099BB54A}" dt="2021-02-08T00:02:49.144" v="1516" actId="931"/>
          <ac:spMkLst>
            <pc:docMk/>
            <pc:sldMk cId="4277694219" sldId="287"/>
            <ac:spMk id="5" creationId="{CDB831D6-D050-4701-9C2E-9D568E01F7EA}"/>
          </ac:spMkLst>
        </pc:spChg>
        <pc:spChg chg="del">
          <ac:chgData name="Shannon Hagen" userId="46ea4fe1-9223-4299-b8da-3da92c4fcb44" providerId="ADAL" clId="{1B6CA5E3-49F0-422D-8542-87BC099BB54A}" dt="2021-02-08T00:03:19.854" v="1526" actId="931"/>
          <ac:spMkLst>
            <pc:docMk/>
            <pc:sldMk cId="4277694219" sldId="287"/>
            <ac:spMk id="6" creationId="{6EDA1B69-FCE3-4901-B255-A04F3F6C5428}"/>
          </ac:spMkLst>
        </pc:spChg>
        <pc:spChg chg="del">
          <ac:chgData name="Shannon Hagen" userId="46ea4fe1-9223-4299-b8da-3da92c4fcb44" providerId="ADAL" clId="{1B6CA5E3-49F0-422D-8542-87BC099BB54A}" dt="2021-02-08T00:04:19.412" v="1527" actId="931"/>
          <ac:spMkLst>
            <pc:docMk/>
            <pc:sldMk cId="4277694219" sldId="287"/>
            <ac:spMk id="7" creationId="{509937AE-44D6-4E6B-8331-AA47CB7B1354}"/>
          </ac:spMkLst>
        </pc:spChg>
        <pc:spChg chg="del">
          <ac:chgData name="Shannon Hagen" userId="46ea4fe1-9223-4299-b8da-3da92c4fcb44" providerId="ADAL" clId="{1B6CA5E3-49F0-422D-8542-87BC099BB54A}" dt="2021-02-07T23:53:33.430" v="1394" actId="478"/>
          <ac:spMkLst>
            <pc:docMk/>
            <pc:sldMk cId="4277694219" sldId="287"/>
            <ac:spMk id="8" creationId="{6EDD6E58-29B6-49FF-A853-75A511D220DC}"/>
          </ac:spMkLst>
        </pc:spChg>
        <pc:spChg chg="mod">
          <ac:chgData name="Shannon Hagen" userId="46ea4fe1-9223-4299-b8da-3da92c4fcb44" providerId="ADAL" clId="{1B6CA5E3-49F0-422D-8542-87BC099BB54A}" dt="2021-02-07T23:52:39.646" v="1346" actId="14100"/>
          <ac:spMkLst>
            <pc:docMk/>
            <pc:sldMk cId="4277694219" sldId="287"/>
            <ac:spMk id="9" creationId="{81592D51-F57C-4583-94C8-8C229596C551}"/>
          </ac:spMkLst>
        </pc:spChg>
        <pc:spChg chg="del">
          <ac:chgData name="Shannon Hagen" userId="46ea4fe1-9223-4299-b8da-3da92c4fcb44" providerId="ADAL" clId="{1B6CA5E3-49F0-422D-8542-87BC099BB54A}" dt="2021-02-07T23:53:30.628" v="1393" actId="478"/>
          <ac:spMkLst>
            <pc:docMk/>
            <pc:sldMk cId="4277694219" sldId="287"/>
            <ac:spMk id="10" creationId="{2D5E76F6-274D-4E0E-A79B-96558643E32E}"/>
          </ac:spMkLst>
        </pc:spChg>
        <pc:spChg chg="mod">
          <ac:chgData name="Shannon Hagen" userId="46ea4fe1-9223-4299-b8da-3da92c4fcb44" providerId="ADAL" clId="{1B6CA5E3-49F0-422D-8542-87BC099BB54A}" dt="2021-02-08T00:02:56.280" v="1525" actId="20577"/>
          <ac:spMkLst>
            <pc:docMk/>
            <pc:sldMk cId="4277694219" sldId="287"/>
            <ac:spMk id="11" creationId="{2EAA7BB5-DED0-4DD7-899C-0A44A944C542}"/>
          </ac:spMkLst>
        </pc:spChg>
        <pc:spChg chg="del">
          <ac:chgData name="Shannon Hagen" userId="46ea4fe1-9223-4299-b8da-3da92c4fcb44" providerId="ADAL" clId="{1B6CA5E3-49F0-422D-8542-87BC099BB54A}" dt="2021-02-07T23:53:36.152" v="1395" actId="478"/>
          <ac:spMkLst>
            <pc:docMk/>
            <pc:sldMk cId="4277694219" sldId="287"/>
            <ac:spMk id="12" creationId="{9379C65E-C140-4F08-B6C3-BB23CCB65C1A}"/>
          </ac:spMkLst>
        </pc:spChg>
        <pc:spChg chg="mod">
          <ac:chgData name="Shannon Hagen" userId="46ea4fe1-9223-4299-b8da-3da92c4fcb44" providerId="ADAL" clId="{1B6CA5E3-49F0-422D-8542-87BC099BB54A}" dt="2021-02-07T23:54:22.534" v="1442" actId="14100"/>
          <ac:spMkLst>
            <pc:docMk/>
            <pc:sldMk cId="4277694219" sldId="287"/>
            <ac:spMk id="13" creationId="{83A93F71-4A5E-4E2B-878D-6A1E45FF4FE5}"/>
          </ac:spMkLst>
        </pc:spChg>
        <pc:spChg chg="del">
          <ac:chgData name="Shannon Hagen" userId="46ea4fe1-9223-4299-b8da-3da92c4fcb44" providerId="ADAL" clId="{1B6CA5E3-49F0-422D-8542-87BC099BB54A}" dt="2021-02-07T23:53:38.039" v="1396" actId="478"/>
          <ac:spMkLst>
            <pc:docMk/>
            <pc:sldMk cId="4277694219" sldId="287"/>
            <ac:spMk id="14" creationId="{D2A1B51E-0164-4060-9067-E486F4351279}"/>
          </ac:spMkLst>
        </pc:spChg>
        <pc:spChg chg="mod">
          <ac:chgData name="Shannon Hagen" userId="46ea4fe1-9223-4299-b8da-3da92c4fcb44" providerId="ADAL" clId="{1B6CA5E3-49F0-422D-8542-87BC099BB54A}" dt="2021-02-07T23:55:35.593" v="1514" actId="14100"/>
          <ac:spMkLst>
            <pc:docMk/>
            <pc:sldMk cId="4277694219" sldId="287"/>
            <ac:spMk id="15" creationId="{D90AD822-4276-40BF-8C08-D8A39AA4B86A}"/>
          </ac:spMkLst>
        </pc:spChg>
        <pc:spChg chg="add mod">
          <ac:chgData name="Shannon Hagen" userId="46ea4fe1-9223-4299-b8da-3da92c4fcb44" providerId="ADAL" clId="{1B6CA5E3-49F0-422D-8542-87BC099BB54A}" dt="2021-02-08T00:05:31.138" v="1593" actId="122"/>
          <ac:spMkLst>
            <pc:docMk/>
            <pc:sldMk cId="4277694219" sldId="287"/>
            <ac:spMk id="16" creationId="{26CC4954-89C7-4CD2-BD32-4EDA4619BB41}"/>
          </ac:spMkLst>
        </pc:spChg>
        <pc:picChg chg="add mod">
          <ac:chgData name="Shannon Hagen" userId="46ea4fe1-9223-4299-b8da-3da92c4fcb44" providerId="ADAL" clId="{1B6CA5E3-49F0-422D-8542-87BC099BB54A}" dt="2021-02-07T23:57:09.544" v="1515" actId="931"/>
          <ac:picMkLst>
            <pc:docMk/>
            <pc:sldMk cId="4277694219" sldId="287"/>
            <ac:picMk id="18" creationId="{CF0452D2-F4F5-49EE-9997-8153D5FDC021}"/>
          </ac:picMkLst>
        </pc:picChg>
        <pc:picChg chg="add mod">
          <ac:chgData name="Shannon Hagen" userId="46ea4fe1-9223-4299-b8da-3da92c4fcb44" providerId="ADAL" clId="{1B6CA5E3-49F0-422D-8542-87BC099BB54A}" dt="2021-02-08T00:02:49.144" v="1516" actId="931"/>
          <ac:picMkLst>
            <pc:docMk/>
            <pc:sldMk cId="4277694219" sldId="287"/>
            <ac:picMk id="20" creationId="{DA39AF71-CFFB-4000-A5FD-86979B3DE58A}"/>
          </ac:picMkLst>
        </pc:picChg>
        <pc:picChg chg="add mod">
          <ac:chgData name="Shannon Hagen" userId="46ea4fe1-9223-4299-b8da-3da92c4fcb44" providerId="ADAL" clId="{1B6CA5E3-49F0-422D-8542-87BC099BB54A}" dt="2021-02-08T00:04:45.938" v="1530" actId="1076"/>
          <ac:picMkLst>
            <pc:docMk/>
            <pc:sldMk cId="4277694219" sldId="287"/>
            <ac:picMk id="22" creationId="{CB0697DC-D58B-4966-8F98-4AC62433D189}"/>
          </ac:picMkLst>
        </pc:picChg>
        <pc:picChg chg="add mod">
          <ac:chgData name="Shannon Hagen" userId="46ea4fe1-9223-4299-b8da-3da92c4fcb44" providerId="ADAL" clId="{1B6CA5E3-49F0-422D-8542-87BC099BB54A}" dt="2021-02-08T00:04:19.412" v="1527" actId="931"/>
          <ac:picMkLst>
            <pc:docMk/>
            <pc:sldMk cId="4277694219" sldId="287"/>
            <ac:picMk id="24" creationId="{CE794C11-945F-4D33-8BC6-2292F8658734}"/>
          </ac:picMkLst>
        </pc:picChg>
      </pc:sldChg>
      <pc:sldChg chg="new del">
        <pc:chgData name="Shannon Hagen" userId="46ea4fe1-9223-4299-b8da-3da92c4fcb44" providerId="ADAL" clId="{1B6CA5E3-49F0-422D-8542-87BC099BB54A}" dt="2021-02-08T00:25:02.528" v="2159" actId="47"/>
        <pc:sldMkLst>
          <pc:docMk/>
          <pc:sldMk cId="3148470207" sldId="288"/>
        </pc:sldMkLst>
      </pc:sldChg>
      <pc:sldChg chg="addSp delSp modSp new mod ord">
        <pc:chgData name="Shannon Hagen" userId="46ea4fe1-9223-4299-b8da-3da92c4fcb44" providerId="ADAL" clId="{1B6CA5E3-49F0-422D-8542-87BC099BB54A}" dt="2021-02-08T00:46:31.234" v="2294" actId="14100"/>
        <pc:sldMkLst>
          <pc:docMk/>
          <pc:sldMk cId="230134850" sldId="289"/>
        </pc:sldMkLst>
        <pc:spChg chg="mod">
          <ac:chgData name="Shannon Hagen" userId="46ea4fe1-9223-4299-b8da-3da92c4fcb44" providerId="ADAL" clId="{1B6CA5E3-49F0-422D-8542-87BC099BB54A}" dt="2021-02-08T00:25:59.734" v="2170" actId="122"/>
          <ac:spMkLst>
            <pc:docMk/>
            <pc:sldMk cId="230134850" sldId="289"/>
            <ac:spMk id="2" creationId="{BD3AE340-9491-4AE9-A7D3-47B8F9DCA716}"/>
          </ac:spMkLst>
        </pc:spChg>
        <pc:spChg chg="del">
          <ac:chgData name="Shannon Hagen" userId="46ea4fe1-9223-4299-b8da-3da92c4fcb44" providerId="ADAL" clId="{1B6CA5E3-49F0-422D-8542-87BC099BB54A}" dt="2021-02-08T00:25:19.932" v="2164" actId="478"/>
          <ac:spMkLst>
            <pc:docMk/>
            <pc:sldMk cId="230134850" sldId="289"/>
            <ac:spMk id="3" creationId="{33CC9899-8854-46D5-B67B-FACFDE838825}"/>
          </ac:spMkLst>
        </pc:spChg>
        <pc:spChg chg="add mod">
          <ac:chgData name="Shannon Hagen" userId="46ea4fe1-9223-4299-b8da-3da92c4fcb44" providerId="ADAL" clId="{1B6CA5E3-49F0-422D-8542-87BC099BB54A}" dt="2021-02-08T00:46:31.234" v="2294" actId="14100"/>
          <ac:spMkLst>
            <pc:docMk/>
            <pc:sldMk cId="230134850" sldId="289"/>
            <ac:spMk id="4" creationId="{63949F6E-6A45-431D-AED1-9764572545AE}"/>
          </ac:spMkLst>
        </pc:spChg>
        <pc:picChg chg="add mod">
          <ac:chgData name="Shannon Hagen" userId="46ea4fe1-9223-4299-b8da-3da92c4fcb44" providerId="ADAL" clId="{1B6CA5E3-49F0-422D-8542-87BC099BB54A}" dt="2021-02-08T00:27:11.855" v="2283" actId="207"/>
          <ac:picMkLst>
            <pc:docMk/>
            <pc:sldMk cId="230134850" sldId="289"/>
            <ac:picMk id="6" creationId="{EED32D00-C601-4941-8EF8-3C5F51E36546}"/>
          </ac:picMkLst>
        </pc:picChg>
      </pc:sldChg>
    </pc:docChg>
  </pc:docChgLst>
  <pc:docChgLst>
    <pc:chgData name="Shannon Hagen" userId="46ea4fe1-9223-4299-b8da-3da92c4fcb44" providerId="ADAL" clId="{9BF074CE-8B12-8541-95C9-BBAFDE2ED3A3}"/>
    <pc:docChg chg="undo custSel mod addSld modSld">
      <pc:chgData name="Shannon Hagen" userId="46ea4fe1-9223-4299-b8da-3da92c4fcb44" providerId="ADAL" clId="{9BF074CE-8B12-8541-95C9-BBAFDE2ED3A3}" dt="2021-02-14T16:49:10.267" v="158" actId="26606"/>
      <pc:docMkLst>
        <pc:docMk/>
      </pc:docMkLst>
      <pc:sldChg chg="modSp">
        <pc:chgData name="Shannon Hagen" userId="46ea4fe1-9223-4299-b8da-3da92c4fcb44" providerId="ADAL" clId="{9BF074CE-8B12-8541-95C9-BBAFDE2ED3A3}" dt="2021-02-14T16:14:21.605" v="85"/>
        <pc:sldMkLst>
          <pc:docMk/>
          <pc:sldMk cId="2550385991" sldId="262"/>
        </pc:sldMkLst>
        <pc:graphicFrameChg chg="mod">
          <ac:chgData name="Shannon Hagen" userId="46ea4fe1-9223-4299-b8da-3da92c4fcb44" providerId="ADAL" clId="{9BF074CE-8B12-8541-95C9-BBAFDE2ED3A3}" dt="2021-02-14T16:14:21.605" v="85"/>
          <ac:graphicFrameMkLst>
            <pc:docMk/>
            <pc:sldMk cId="2550385991" sldId="262"/>
            <ac:graphicFrameMk id="5" creationId="{934285AC-0FA4-4570-9A20-3CA0CC9B4969}"/>
          </ac:graphicFrameMkLst>
        </pc:graphicFrameChg>
      </pc:sldChg>
      <pc:sldChg chg="addSp delSp modSp new mod modClrScheme chgLayout">
        <pc:chgData name="Shannon Hagen" userId="46ea4fe1-9223-4299-b8da-3da92c4fcb44" providerId="ADAL" clId="{9BF074CE-8B12-8541-95C9-BBAFDE2ED3A3}" dt="2021-02-14T16:49:10.267" v="158" actId="26606"/>
        <pc:sldMkLst>
          <pc:docMk/>
          <pc:sldMk cId="1279109724" sldId="290"/>
        </pc:sldMkLst>
        <pc:spChg chg="mod">
          <ac:chgData name="Shannon Hagen" userId="46ea4fe1-9223-4299-b8da-3da92c4fcb44" providerId="ADAL" clId="{9BF074CE-8B12-8541-95C9-BBAFDE2ED3A3}" dt="2021-02-14T16:49:10.267" v="158" actId="26606"/>
          <ac:spMkLst>
            <pc:docMk/>
            <pc:sldMk cId="1279109724" sldId="290"/>
            <ac:spMk id="2" creationId="{1F1BED51-963C-E045-AE72-6F442378018E}"/>
          </ac:spMkLst>
        </pc:spChg>
        <pc:spChg chg="add del mod">
          <ac:chgData name="Shannon Hagen" userId="46ea4fe1-9223-4299-b8da-3da92c4fcb44" providerId="ADAL" clId="{9BF074CE-8B12-8541-95C9-BBAFDE2ED3A3}" dt="2021-02-14T16:49:10.267" v="158" actId="26606"/>
          <ac:spMkLst>
            <pc:docMk/>
            <pc:sldMk cId="1279109724" sldId="290"/>
            <ac:spMk id="3" creationId="{EDA15637-04B3-2049-8848-5B012BE266B0}"/>
          </ac:spMkLst>
        </pc:spChg>
        <pc:spChg chg="mod ord">
          <ac:chgData name="Shannon Hagen" userId="46ea4fe1-9223-4299-b8da-3da92c4fcb44" providerId="ADAL" clId="{9BF074CE-8B12-8541-95C9-BBAFDE2ED3A3}" dt="2021-02-14T16:49:10.267" v="158" actId="26606"/>
          <ac:spMkLst>
            <pc:docMk/>
            <pc:sldMk cId="1279109724" sldId="290"/>
            <ac:spMk id="4" creationId="{FE053B71-85A8-7C4E-B406-59E25E4C837D}"/>
          </ac:spMkLst>
        </pc:spChg>
        <pc:picChg chg="add mod">
          <ac:chgData name="Shannon Hagen" userId="46ea4fe1-9223-4299-b8da-3da92c4fcb44" providerId="ADAL" clId="{9BF074CE-8B12-8541-95C9-BBAFDE2ED3A3}" dt="2021-02-14T16:49:10.267" v="158" actId="26606"/>
          <ac:picMkLst>
            <pc:docMk/>
            <pc:sldMk cId="1279109724" sldId="290"/>
            <ac:picMk id="6" creationId="{852830DD-9BD0-1D4F-A8AB-2A7D2D7734CD}"/>
          </ac:picMkLst>
        </pc:picChg>
      </pc:sldChg>
    </pc:docChg>
  </pc:docChgLst>
  <pc:docChgLst>
    <pc:chgData name="Shannon Hagen" userId="46ea4fe1-9223-4299-b8da-3da92c4fcb44" providerId="ADAL" clId="{A419E05B-180A-47B9-BBD3-B5D461827DB5}"/>
    <pc:docChg chg="modSld">
      <pc:chgData name="Shannon Hagen" userId="46ea4fe1-9223-4299-b8da-3da92c4fcb44" providerId="ADAL" clId="{A419E05B-180A-47B9-BBD3-B5D461827DB5}" dt="2021-02-09T15:12:43.511" v="0"/>
      <pc:docMkLst>
        <pc:docMk/>
      </pc:docMkLst>
      <pc:sldChg chg="modSp">
        <pc:chgData name="Shannon Hagen" userId="46ea4fe1-9223-4299-b8da-3da92c4fcb44" providerId="ADAL" clId="{A419E05B-180A-47B9-BBD3-B5D461827DB5}" dt="2021-02-09T15:12:43.511" v="0"/>
        <pc:sldMkLst>
          <pc:docMk/>
          <pc:sldMk cId="2750168980" sldId="284"/>
        </pc:sldMkLst>
        <pc:picChg chg="mod">
          <ac:chgData name="Shannon Hagen" userId="46ea4fe1-9223-4299-b8da-3da92c4fcb44" providerId="ADAL" clId="{A419E05B-180A-47B9-BBD3-B5D461827DB5}" dt="2021-02-09T15:12:43.511" v="0"/>
          <ac:picMkLst>
            <pc:docMk/>
            <pc:sldMk cId="2750168980" sldId="284"/>
            <ac:picMk id="11" creationId="{8B86C095-220B-4E2E-A580-0E4FC3BCB867}"/>
          </ac:picMkLst>
        </pc:picChg>
      </pc:sldChg>
    </pc:docChg>
  </pc:docChgLst>
  <pc:docChgLst>
    <pc:chgData name="Shannon Hagen" userId="46ea4fe1-9223-4299-b8da-3da92c4fcb44" providerId="ADAL" clId="{5FFED13D-D02A-4C3D-9D87-644657E45AB9}"/>
    <pc:docChg chg="modSld">
      <pc:chgData name="Shannon Hagen" userId="46ea4fe1-9223-4299-b8da-3da92c4fcb44" providerId="ADAL" clId="{5FFED13D-D02A-4C3D-9D87-644657E45AB9}" dt="2021-02-16T21:06:49.701" v="8" actId="20577"/>
      <pc:docMkLst>
        <pc:docMk/>
      </pc:docMkLst>
      <pc:sldChg chg="modSp mod">
        <pc:chgData name="Shannon Hagen" userId="46ea4fe1-9223-4299-b8da-3da92c4fcb44" providerId="ADAL" clId="{5FFED13D-D02A-4C3D-9D87-644657E45AB9}" dt="2021-02-16T21:05:05.199" v="3" actId="20577"/>
        <pc:sldMkLst>
          <pc:docMk/>
          <pc:sldMk cId="201197635" sldId="286"/>
        </pc:sldMkLst>
        <pc:spChg chg="mod">
          <ac:chgData name="Shannon Hagen" userId="46ea4fe1-9223-4299-b8da-3da92c4fcb44" providerId="ADAL" clId="{5FFED13D-D02A-4C3D-9D87-644657E45AB9}" dt="2021-02-16T21:05:05.199" v="3" actId="20577"/>
          <ac:spMkLst>
            <pc:docMk/>
            <pc:sldMk cId="201197635" sldId="286"/>
            <ac:spMk id="3" creationId="{1942B917-2E93-42E9-881A-686879ACCB25}"/>
          </ac:spMkLst>
        </pc:spChg>
        <pc:picChg chg="mod">
          <ac:chgData name="Shannon Hagen" userId="46ea4fe1-9223-4299-b8da-3da92c4fcb44" providerId="ADAL" clId="{5FFED13D-D02A-4C3D-9D87-644657E45AB9}" dt="2021-02-16T21:04:55.290" v="0" actId="1035"/>
          <ac:picMkLst>
            <pc:docMk/>
            <pc:sldMk cId="201197635" sldId="286"/>
            <ac:picMk id="7" creationId="{FB1B9C09-C957-491E-BFA4-F252172B7B51}"/>
          </ac:picMkLst>
        </pc:picChg>
      </pc:sldChg>
      <pc:sldChg chg="modSp mod">
        <pc:chgData name="Shannon Hagen" userId="46ea4fe1-9223-4299-b8da-3da92c4fcb44" providerId="ADAL" clId="{5FFED13D-D02A-4C3D-9D87-644657E45AB9}" dt="2021-02-16T21:06:49.701" v="8" actId="20577"/>
        <pc:sldMkLst>
          <pc:docMk/>
          <pc:sldMk cId="1279109724" sldId="290"/>
        </pc:sldMkLst>
        <pc:spChg chg="mod">
          <ac:chgData name="Shannon Hagen" userId="46ea4fe1-9223-4299-b8da-3da92c4fcb44" providerId="ADAL" clId="{5FFED13D-D02A-4C3D-9D87-644657E45AB9}" dt="2021-02-16T21:06:49.701" v="8" actId="20577"/>
          <ac:spMkLst>
            <pc:docMk/>
            <pc:sldMk cId="1279109724" sldId="290"/>
            <ac:spMk id="4" creationId="{FE053B71-85A8-7C4E-B406-59E25E4C837D}"/>
          </ac:spMkLst>
        </pc:spChg>
      </pc:sldChg>
    </pc:docChg>
  </pc:docChgLst>
  <pc:docChgLst>
    <pc:chgData name="Shannon Hagen" userId="46ea4fe1-9223-4299-b8da-3da92c4fcb44" providerId="ADAL" clId="{9FEF5EB3-A1E5-40A9-BDD1-6E3BD187005A}"/>
    <pc:docChg chg="undo custSel addSld delSld modSld sldOrd">
      <pc:chgData name="Shannon Hagen" userId="46ea4fe1-9223-4299-b8da-3da92c4fcb44" providerId="ADAL" clId="{9FEF5EB3-A1E5-40A9-BDD1-6E3BD187005A}" dt="2021-04-28T16:17:27.042" v="2433" actId="207"/>
      <pc:docMkLst>
        <pc:docMk/>
      </pc:docMkLst>
      <pc:sldChg chg="modSp mod">
        <pc:chgData name="Shannon Hagen" userId="46ea4fe1-9223-4299-b8da-3da92c4fcb44" providerId="ADAL" clId="{9FEF5EB3-A1E5-40A9-BDD1-6E3BD187005A}" dt="2021-04-28T15:17:00.454" v="44" actId="313"/>
        <pc:sldMkLst>
          <pc:docMk/>
          <pc:sldMk cId="4074736398" sldId="257"/>
        </pc:sldMkLst>
        <pc:spChg chg="mod">
          <ac:chgData name="Shannon Hagen" userId="46ea4fe1-9223-4299-b8da-3da92c4fcb44" providerId="ADAL" clId="{9FEF5EB3-A1E5-40A9-BDD1-6E3BD187005A}" dt="2021-04-28T15:17:00.454" v="44" actId="313"/>
          <ac:spMkLst>
            <pc:docMk/>
            <pc:sldMk cId="4074736398" sldId="257"/>
            <ac:spMk id="2" creationId="{4457F4F0-9EDC-774A-9DDE-AA86608347BD}"/>
          </ac:spMkLst>
        </pc:spChg>
        <pc:spChg chg="mod">
          <ac:chgData name="Shannon Hagen" userId="46ea4fe1-9223-4299-b8da-3da92c4fcb44" providerId="ADAL" clId="{9FEF5EB3-A1E5-40A9-BDD1-6E3BD187005A}" dt="2021-04-28T15:16:45.070" v="42" actId="20577"/>
          <ac:spMkLst>
            <pc:docMk/>
            <pc:sldMk cId="4074736398" sldId="257"/>
            <ac:spMk id="3" creationId="{8912D3F6-AD65-A548-9AC5-FF29C9A343C7}"/>
          </ac:spMkLst>
        </pc:spChg>
      </pc:sldChg>
      <pc:sldChg chg="modSp">
        <pc:chgData name="Shannon Hagen" userId="46ea4fe1-9223-4299-b8da-3da92c4fcb44" providerId="ADAL" clId="{9FEF5EB3-A1E5-40A9-BDD1-6E3BD187005A}" dt="2021-04-28T16:02:22.460" v="2320" actId="20577"/>
        <pc:sldMkLst>
          <pc:docMk/>
          <pc:sldMk cId="2550385991" sldId="262"/>
        </pc:sldMkLst>
        <pc:graphicFrameChg chg="mod">
          <ac:chgData name="Shannon Hagen" userId="46ea4fe1-9223-4299-b8da-3da92c4fcb44" providerId="ADAL" clId="{9FEF5EB3-A1E5-40A9-BDD1-6E3BD187005A}" dt="2021-04-28T16:02:22.460" v="2320" actId="20577"/>
          <ac:graphicFrameMkLst>
            <pc:docMk/>
            <pc:sldMk cId="2550385991" sldId="262"/>
            <ac:graphicFrameMk id="5" creationId="{934285AC-0FA4-4570-9A20-3CA0CC9B4969}"/>
          </ac:graphicFrameMkLst>
        </pc:graphicFrameChg>
      </pc:sldChg>
      <pc:sldChg chg="modSp mod">
        <pc:chgData name="Shannon Hagen" userId="46ea4fe1-9223-4299-b8da-3da92c4fcb44" providerId="ADAL" clId="{9FEF5EB3-A1E5-40A9-BDD1-6E3BD187005A}" dt="2021-04-28T15:26:41.187" v="296"/>
        <pc:sldMkLst>
          <pc:docMk/>
          <pc:sldMk cId="3187533055" sldId="267"/>
        </pc:sldMkLst>
        <pc:spChg chg="mod">
          <ac:chgData name="Shannon Hagen" userId="46ea4fe1-9223-4299-b8da-3da92c4fcb44" providerId="ADAL" clId="{9FEF5EB3-A1E5-40A9-BDD1-6E3BD187005A}" dt="2021-04-28T15:26:10.354" v="294" actId="20577"/>
          <ac:spMkLst>
            <pc:docMk/>
            <pc:sldMk cId="3187533055" sldId="267"/>
            <ac:spMk id="5" creationId="{0E399276-5760-46D8-90A4-1BDCE9696CE8}"/>
          </ac:spMkLst>
        </pc:spChg>
        <pc:picChg chg="mod">
          <ac:chgData name="Shannon Hagen" userId="46ea4fe1-9223-4299-b8da-3da92c4fcb44" providerId="ADAL" clId="{9FEF5EB3-A1E5-40A9-BDD1-6E3BD187005A}" dt="2021-04-28T15:26:41.187" v="296"/>
          <ac:picMkLst>
            <pc:docMk/>
            <pc:sldMk cId="3187533055" sldId="267"/>
            <ac:picMk id="11" creationId="{9D82A855-CCB0-4075-B5EE-5CC6FD176DB4}"/>
          </ac:picMkLst>
        </pc:picChg>
      </pc:sldChg>
      <pc:sldChg chg="modSp mod">
        <pc:chgData name="Shannon Hagen" userId="46ea4fe1-9223-4299-b8da-3da92c4fcb44" providerId="ADAL" clId="{9FEF5EB3-A1E5-40A9-BDD1-6E3BD187005A}" dt="2021-04-28T15:21:35.316" v="259" actId="14826"/>
        <pc:sldMkLst>
          <pc:docMk/>
          <pc:sldMk cId="460269255" sldId="270"/>
        </pc:sldMkLst>
        <pc:spChg chg="mod">
          <ac:chgData name="Shannon Hagen" userId="46ea4fe1-9223-4299-b8da-3da92c4fcb44" providerId="ADAL" clId="{9FEF5EB3-A1E5-40A9-BDD1-6E3BD187005A}" dt="2021-04-28T15:20:04.128" v="258" actId="20577"/>
          <ac:spMkLst>
            <pc:docMk/>
            <pc:sldMk cId="460269255" sldId="270"/>
            <ac:spMk id="2" creationId="{A1BB985D-7833-4E74-AA1C-E9A4BC3CC6D1}"/>
          </ac:spMkLst>
        </pc:spChg>
        <pc:spChg chg="mod">
          <ac:chgData name="Shannon Hagen" userId="46ea4fe1-9223-4299-b8da-3da92c4fcb44" providerId="ADAL" clId="{9FEF5EB3-A1E5-40A9-BDD1-6E3BD187005A}" dt="2021-04-28T15:19:30.829" v="232" actId="27636"/>
          <ac:spMkLst>
            <pc:docMk/>
            <pc:sldMk cId="460269255" sldId="270"/>
            <ac:spMk id="3" creationId="{09548D1D-2547-44FC-BACD-2BCD769E2662}"/>
          </ac:spMkLst>
        </pc:spChg>
        <pc:spChg chg="mod">
          <ac:chgData name="Shannon Hagen" userId="46ea4fe1-9223-4299-b8da-3da92c4fcb44" providerId="ADAL" clId="{9FEF5EB3-A1E5-40A9-BDD1-6E3BD187005A}" dt="2021-04-28T15:19:47.674" v="233" actId="313"/>
          <ac:spMkLst>
            <pc:docMk/>
            <pc:sldMk cId="460269255" sldId="270"/>
            <ac:spMk id="7" creationId="{2E37A9B0-8DFC-4474-9F0A-612E661EF4EC}"/>
          </ac:spMkLst>
        </pc:spChg>
        <pc:picChg chg="mod">
          <ac:chgData name="Shannon Hagen" userId="46ea4fe1-9223-4299-b8da-3da92c4fcb44" providerId="ADAL" clId="{9FEF5EB3-A1E5-40A9-BDD1-6E3BD187005A}" dt="2021-04-28T15:21:35.316" v="259" actId="14826"/>
          <ac:picMkLst>
            <pc:docMk/>
            <pc:sldMk cId="460269255" sldId="270"/>
            <ac:picMk id="9" creationId="{D3746A2D-F1EC-4D3B-8759-D05D8C8E70AA}"/>
          </ac:picMkLst>
        </pc:picChg>
      </pc:sldChg>
      <pc:sldChg chg="addSp delSp modSp mod">
        <pc:chgData name="Shannon Hagen" userId="46ea4fe1-9223-4299-b8da-3da92c4fcb44" providerId="ADAL" clId="{9FEF5EB3-A1E5-40A9-BDD1-6E3BD187005A}" dt="2021-04-28T16:17:27.042" v="2433" actId="207"/>
        <pc:sldMkLst>
          <pc:docMk/>
          <pc:sldMk cId="2103421140" sldId="282"/>
        </pc:sldMkLst>
        <pc:spChg chg="mod">
          <ac:chgData name="Shannon Hagen" userId="46ea4fe1-9223-4299-b8da-3da92c4fcb44" providerId="ADAL" clId="{9FEF5EB3-A1E5-40A9-BDD1-6E3BD187005A}" dt="2021-04-28T15:32:28.383" v="888" actId="1076"/>
          <ac:spMkLst>
            <pc:docMk/>
            <pc:sldMk cId="2103421140" sldId="282"/>
            <ac:spMk id="2" creationId="{D7EBD08F-9BAF-4FA1-BF19-AB0E697993D3}"/>
          </ac:spMkLst>
        </pc:spChg>
        <pc:spChg chg="mod">
          <ac:chgData name="Shannon Hagen" userId="46ea4fe1-9223-4299-b8da-3da92c4fcb44" providerId="ADAL" clId="{9FEF5EB3-A1E5-40A9-BDD1-6E3BD187005A}" dt="2021-04-28T15:34:43.818" v="929" actId="255"/>
          <ac:spMkLst>
            <pc:docMk/>
            <pc:sldMk cId="2103421140" sldId="282"/>
            <ac:spMk id="3" creationId="{8A8428B9-59F5-414A-96CE-9DC6D201D16A}"/>
          </ac:spMkLst>
        </pc:spChg>
        <pc:spChg chg="mod">
          <ac:chgData name="Shannon Hagen" userId="46ea4fe1-9223-4299-b8da-3da92c4fcb44" providerId="ADAL" clId="{9FEF5EB3-A1E5-40A9-BDD1-6E3BD187005A}" dt="2021-04-28T15:33:49.069" v="910" actId="1076"/>
          <ac:spMkLst>
            <pc:docMk/>
            <pc:sldMk cId="2103421140" sldId="282"/>
            <ac:spMk id="5" creationId="{15E0F05D-6FD2-416F-B77E-66C0168731B8}"/>
          </ac:spMkLst>
        </pc:spChg>
        <pc:spChg chg="add del mod">
          <ac:chgData name="Shannon Hagen" userId="46ea4fe1-9223-4299-b8da-3da92c4fcb44" providerId="ADAL" clId="{9FEF5EB3-A1E5-40A9-BDD1-6E3BD187005A}" dt="2021-04-28T15:35:25.706" v="930" actId="931"/>
          <ac:spMkLst>
            <pc:docMk/>
            <pc:sldMk cId="2103421140" sldId="282"/>
            <ac:spMk id="8" creationId="{A1542791-BD85-4C21-B31E-5AE1485A9E1F}"/>
          </ac:spMkLst>
        </pc:spChg>
        <pc:spChg chg="add mod">
          <ac:chgData name="Shannon Hagen" userId="46ea4fe1-9223-4299-b8da-3da92c4fcb44" providerId="ADAL" clId="{9FEF5EB3-A1E5-40A9-BDD1-6E3BD187005A}" dt="2021-04-28T15:36:07.130" v="936" actId="1076"/>
          <ac:spMkLst>
            <pc:docMk/>
            <pc:sldMk cId="2103421140" sldId="282"/>
            <ac:spMk id="9" creationId="{E7647606-B545-42B7-A430-38F49920909A}"/>
          </ac:spMkLst>
        </pc:spChg>
        <pc:spChg chg="add mod">
          <ac:chgData name="Shannon Hagen" userId="46ea4fe1-9223-4299-b8da-3da92c4fcb44" providerId="ADAL" clId="{9FEF5EB3-A1E5-40A9-BDD1-6E3BD187005A}" dt="2021-04-28T15:37:39.676" v="957" actId="14100"/>
          <ac:spMkLst>
            <pc:docMk/>
            <pc:sldMk cId="2103421140" sldId="282"/>
            <ac:spMk id="14" creationId="{EC2BA18E-611D-4459-8932-F07B8948C570}"/>
          </ac:spMkLst>
        </pc:spChg>
        <pc:spChg chg="add mod">
          <ac:chgData name="Shannon Hagen" userId="46ea4fe1-9223-4299-b8da-3da92c4fcb44" providerId="ADAL" clId="{9FEF5EB3-A1E5-40A9-BDD1-6E3BD187005A}" dt="2021-04-28T15:38:43.526" v="977" actId="20577"/>
          <ac:spMkLst>
            <pc:docMk/>
            <pc:sldMk cId="2103421140" sldId="282"/>
            <ac:spMk id="17" creationId="{7CC6CB07-2DAA-4810-A62D-D18B53542D66}"/>
          </ac:spMkLst>
        </pc:spChg>
        <pc:picChg chg="del">
          <ac:chgData name="Shannon Hagen" userId="46ea4fe1-9223-4299-b8da-3da92c4fcb44" providerId="ADAL" clId="{9FEF5EB3-A1E5-40A9-BDD1-6E3BD187005A}" dt="2021-04-28T15:31:52.059" v="884" actId="478"/>
          <ac:picMkLst>
            <pc:docMk/>
            <pc:sldMk cId="2103421140" sldId="282"/>
            <ac:picMk id="7" creationId="{92FD791E-B0EC-42F4-81CD-26AF8B89260B}"/>
          </ac:picMkLst>
        </pc:picChg>
        <pc:picChg chg="add mod modCrop">
          <ac:chgData name="Shannon Hagen" userId="46ea4fe1-9223-4299-b8da-3da92c4fcb44" providerId="ADAL" clId="{9FEF5EB3-A1E5-40A9-BDD1-6E3BD187005A}" dt="2021-04-28T15:35:43.421" v="935" actId="18131"/>
          <ac:picMkLst>
            <pc:docMk/>
            <pc:sldMk cId="2103421140" sldId="282"/>
            <ac:picMk id="11" creationId="{DB2B2156-812A-4F54-B3F9-40310749EB12}"/>
          </ac:picMkLst>
        </pc:picChg>
        <pc:picChg chg="add mod">
          <ac:chgData name="Shannon Hagen" userId="46ea4fe1-9223-4299-b8da-3da92c4fcb44" providerId="ADAL" clId="{9FEF5EB3-A1E5-40A9-BDD1-6E3BD187005A}" dt="2021-04-28T16:17:27.042" v="2433" actId="207"/>
          <ac:picMkLst>
            <pc:docMk/>
            <pc:sldMk cId="2103421140" sldId="282"/>
            <ac:picMk id="13" creationId="{39AE2353-B7AE-45B9-9FC7-9DC8446ABF57}"/>
          </ac:picMkLst>
        </pc:picChg>
        <pc:picChg chg="add mod">
          <ac:chgData name="Shannon Hagen" userId="46ea4fe1-9223-4299-b8da-3da92c4fcb44" providerId="ADAL" clId="{9FEF5EB3-A1E5-40A9-BDD1-6E3BD187005A}" dt="2021-04-28T16:17:23.949" v="2432" actId="207"/>
          <ac:picMkLst>
            <pc:docMk/>
            <pc:sldMk cId="2103421140" sldId="282"/>
            <ac:picMk id="16" creationId="{6F0FB3AF-F127-4008-9D52-C4E4B459DA05}"/>
          </ac:picMkLst>
        </pc:picChg>
      </pc:sldChg>
      <pc:sldChg chg="del">
        <pc:chgData name="Shannon Hagen" userId="46ea4fe1-9223-4299-b8da-3da92c4fcb44" providerId="ADAL" clId="{9FEF5EB3-A1E5-40A9-BDD1-6E3BD187005A}" dt="2021-04-28T15:54:32.877" v="1922" actId="47"/>
        <pc:sldMkLst>
          <pc:docMk/>
          <pc:sldMk cId="2750168980" sldId="284"/>
        </pc:sldMkLst>
      </pc:sldChg>
      <pc:sldChg chg="del">
        <pc:chgData name="Shannon Hagen" userId="46ea4fe1-9223-4299-b8da-3da92c4fcb44" providerId="ADAL" clId="{9FEF5EB3-A1E5-40A9-BDD1-6E3BD187005A}" dt="2021-04-28T15:45:45.582" v="1339" actId="47"/>
        <pc:sldMkLst>
          <pc:docMk/>
          <pc:sldMk cId="3267720462" sldId="285"/>
        </pc:sldMkLst>
      </pc:sldChg>
      <pc:sldChg chg="modSp mod">
        <pc:chgData name="Shannon Hagen" userId="46ea4fe1-9223-4299-b8da-3da92c4fcb44" providerId="ADAL" clId="{9FEF5EB3-A1E5-40A9-BDD1-6E3BD187005A}" dt="2021-04-28T16:00:52.187" v="2133" actId="1076"/>
        <pc:sldMkLst>
          <pc:docMk/>
          <pc:sldMk cId="201197635" sldId="286"/>
        </pc:sldMkLst>
        <pc:spChg chg="mod">
          <ac:chgData name="Shannon Hagen" userId="46ea4fe1-9223-4299-b8da-3da92c4fcb44" providerId="ADAL" clId="{9FEF5EB3-A1E5-40A9-BDD1-6E3BD187005A}" dt="2021-04-28T16:00:21.909" v="2037" actId="20577"/>
          <ac:spMkLst>
            <pc:docMk/>
            <pc:sldMk cId="201197635" sldId="286"/>
            <ac:spMk id="2" creationId="{F174B7E6-97EE-4417-88B0-C9F083F6D68B}"/>
          </ac:spMkLst>
        </pc:spChg>
        <pc:spChg chg="mod">
          <ac:chgData name="Shannon Hagen" userId="46ea4fe1-9223-4299-b8da-3da92c4fcb44" providerId="ADAL" clId="{9FEF5EB3-A1E5-40A9-BDD1-6E3BD187005A}" dt="2021-04-28T16:00:52.187" v="2133" actId="1076"/>
          <ac:spMkLst>
            <pc:docMk/>
            <pc:sldMk cId="201197635" sldId="286"/>
            <ac:spMk id="3" creationId="{1942B917-2E93-42E9-881A-686879ACCB25}"/>
          </ac:spMkLst>
        </pc:spChg>
        <pc:picChg chg="mod">
          <ac:chgData name="Shannon Hagen" userId="46ea4fe1-9223-4299-b8da-3da92c4fcb44" providerId="ADAL" clId="{9FEF5EB3-A1E5-40A9-BDD1-6E3BD187005A}" dt="2021-04-28T15:59:22.259" v="1963"/>
          <ac:picMkLst>
            <pc:docMk/>
            <pc:sldMk cId="201197635" sldId="286"/>
            <ac:picMk id="7" creationId="{FB1B9C09-C957-491E-BFA4-F252172B7B51}"/>
          </ac:picMkLst>
        </pc:picChg>
      </pc:sldChg>
      <pc:sldChg chg="del">
        <pc:chgData name="Shannon Hagen" userId="46ea4fe1-9223-4299-b8da-3da92c4fcb44" providerId="ADAL" clId="{9FEF5EB3-A1E5-40A9-BDD1-6E3BD187005A}" dt="2021-04-28T15:56:56.305" v="1961" actId="47"/>
        <pc:sldMkLst>
          <pc:docMk/>
          <pc:sldMk cId="4277694219" sldId="287"/>
        </pc:sldMkLst>
      </pc:sldChg>
      <pc:sldChg chg="del">
        <pc:chgData name="Shannon Hagen" userId="46ea4fe1-9223-4299-b8da-3da92c4fcb44" providerId="ADAL" clId="{9FEF5EB3-A1E5-40A9-BDD1-6E3BD187005A}" dt="2021-04-28T15:46:21.158" v="1341" actId="47"/>
        <pc:sldMkLst>
          <pc:docMk/>
          <pc:sldMk cId="230134850" sldId="289"/>
        </pc:sldMkLst>
      </pc:sldChg>
      <pc:sldChg chg="del">
        <pc:chgData name="Shannon Hagen" userId="46ea4fe1-9223-4299-b8da-3da92c4fcb44" providerId="ADAL" clId="{9FEF5EB3-A1E5-40A9-BDD1-6E3BD187005A}" dt="2021-04-28T15:45:54.244" v="1340" actId="47"/>
        <pc:sldMkLst>
          <pc:docMk/>
          <pc:sldMk cId="1279109724" sldId="290"/>
        </pc:sldMkLst>
      </pc:sldChg>
      <pc:sldChg chg="modSp add mod ord">
        <pc:chgData name="Shannon Hagen" userId="46ea4fe1-9223-4299-b8da-3da92c4fcb44" providerId="ADAL" clId="{9FEF5EB3-A1E5-40A9-BDD1-6E3BD187005A}" dt="2021-04-28T16:13:03.792" v="2417" actId="20577"/>
        <pc:sldMkLst>
          <pc:docMk/>
          <pc:sldMk cId="4094561452" sldId="291"/>
        </pc:sldMkLst>
        <pc:spChg chg="mod">
          <ac:chgData name="Shannon Hagen" userId="46ea4fe1-9223-4299-b8da-3da92c4fcb44" providerId="ADAL" clId="{9FEF5EB3-A1E5-40A9-BDD1-6E3BD187005A}" dt="2021-04-28T16:13:03.792" v="2417" actId="20577"/>
          <ac:spMkLst>
            <pc:docMk/>
            <pc:sldMk cId="4094561452" sldId="291"/>
            <ac:spMk id="2" creationId="{D0857EDB-3B96-4EEF-8A66-BFC867D78F07}"/>
          </ac:spMkLst>
        </pc:spChg>
      </pc:sldChg>
      <pc:sldChg chg="modSp new mod ord">
        <pc:chgData name="Shannon Hagen" userId="46ea4fe1-9223-4299-b8da-3da92c4fcb44" providerId="ADAL" clId="{9FEF5EB3-A1E5-40A9-BDD1-6E3BD187005A}" dt="2021-04-28T15:45:30.357" v="1338" actId="255"/>
        <pc:sldMkLst>
          <pc:docMk/>
          <pc:sldMk cId="3756124415" sldId="292"/>
        </pc:sldMkLst>
        <pc:spChg chg="mod">
          <ac:chgData name="Shannon Hagen" userId="46ea4fe1-9223-4299-b8da-3da92c4fcb44" providerId="ADAL" clId="{9FEF5EB3-A1E5-40A9-BDD1-6E3BD187005A}" dt="2021-04-28T15:45:30.357" v="1338" actId="255"/>
          <ac:spMkLst>
            <pc:docMk/>
            <pc:sldMk cId="3756124415" sldId="292"/>
            <ac:spMk id="2" creationId="{589F49D6-4F6B-4B67-9DD8-93FCD03E6E9F}"/>
          </ac:spMkLst>
        </pc:spChg>
        <pc:spChg chg="mod">
          <ac:chgData name="Shannon Hagen" userId="46ea4fe1-9223-4299-b8da-3da92c4fcb44" providerId="ADAL" clId="{9FEF5EB3-A1E5-40A9-BDD1-6E3BD187005A}" dt="2021-04-28T15:29:08.373" v="550" actId="255"/>
          <ac:spMkLst>
            <pc:docMk/>
            <pc:sldMk cId="3756124415" sldId="292"/>
            <ac:spMk id="3" creationId="{5926BFA1-4A8D-4FA5-AD27-0E83E41D7952}"/>
          </ac:spMkLst>
        </pc:spChg>
      </pc:sldChg>
      <pc:sldChg chg="addSp delSp modSp new add del mod ord">
        <pc:chgData name="Shannon Hagen" userId="46ea4fe1-9223-4299-b8da-3da92c4fcb44" providerId="ADAL" clId="{9FEF5EB3-A1E5-40A9-BDD1-6E3BD187005A}" dt="2021-04-28T16:16:35.838" v="2430"/>
        <pc:sldMkLst>
          <pc:docMk/>
          <pc:sldMk cId="4030117223" sldId="293"/>
        </pc:sldMkLst>
        <pc:spChg chg="mod">
          <ac:chgData name="Shannon Hagen" userId="46ea4fe1-9223-4299-b8da-3da92c4fcb44" providerId="ADAL" clId="{9FEF5EB3-A1E5-40A9-BDD1-6E3BD187005A}" dt="2021-04-28T16:13:26.402" v="2429" actId="1076"/>
          <ac:spMkLst>
            <pc:docMk/>
            <pc:sldMk cId="4030117223" sldId="293"/>
            <ac:spMk id="2" creationId="{B8613BC7-FEA7-4971-88F5-C47785FD5BF2}"/>
          </ac:spMkLst>
        </pc:spChg>
        <pc:spChg chg="del">
          <ac:chgData name="Shannon Hagen" userId="46ea4fe1-9223-4299-b8da-3da92c4fcb44" providerId="ADAL" clId="{9FEF5EB3-A1E5-40A9-BDD1-6E3BD187005A}" dt="2021-04-28T15:47:43.914" v="1383" actId="931"/>
          <ac:spMkLst>
            <pc:docMk/>
            <pc:sldMk cId="4030117223" sldId="293"/>
            <ac:spMk id="3" creationId="{12683DA9-0F39-4D83-BACD-A7433AF7A0FA}"/>
          </ac:spMkLst>
        </pc:spChg>
        <pc:spChg chg="del">
          <ac:chgData name="Shannon Hagen" userId="46ea4fe1-9223-4299-b8da-3da92c4fcb44" providerId="ADAL" clId="{9FEF5EB3-A1E5-40A9-BDD1-6E3BD187005A}" dt="2021-04-28T15:48:17.992" v="1384" actId="931"/>
          <ac:spMkLst>
            <pc:docMk/>
            <pc:sldMk cId="4030117223" sldId="293"/>
            <ac:spMk id="4" creationId="{A95F13DE-1736-48D5-8010-C1E51CFB38C1}"/>
          </ac:spMkLst>
        </pc:spChg>
        <pc:spChg chg="del">
          <ac:chgData name="Shannon Hagen" userId="46ea4fe1-9223-4299-b8da-3da92c4fcb44" providerId="ADAL" clId="{9FEF5EB3-A1E5-40A9-BDD1-6E3BD187005A}" dt="2021-04-28T15:48:40.220" v="1385" actId="931"/>
          <ac:spMkLst>
            <pc:docMk/>
            <pc:sldMk cId="4030117223" sldId="293"/>
            <ac:spMk id="5" creationId="{9CFC9399-51F0-467B-A0A0-0DAE1D75A09C}"/>
          </ac:spMkLst>
        </pc:spChg>
        <pc:spChg chg="del mod">
          <ac:chgData name="Shannon Hagen" userId="46ea4fe1-9223-4299-b8da-3da92c4fcb44" providerId="ADAL" clId="{9FEF5EB3-A1E5-40A9-BDD1-6E3BD187005A}" dt="2021-04-28T15:52:56.636" v="1882" actId="931"/>
          <ac:spMkLst>
            <pc:docMk/>
            <pc:sldMk cId="4030117223" sldId="293"/>
            <ac:spMk id="6" creationId="{5B0D6E8D-9124-42E5-B92D-D742881D12BA}"/>
          </ac:spMkLst>
        </pc:spChg>
        <pc:spChg chg="mod">
          <ac:chgData name="Shannon Hagen" userId="46ea4fe1-9223-4299-b8da-3da92c4fcb44" providerId="ADAL" clId="{9FEF5EB3-A1E5-40A9-BDD1-6E3BD187005A}" dt="2021-04-28T15:46:46.735" v="1353" actId="20577"/>
          <ac:spMkLst>
            <pc:docMk/>
            <pc:sldMk cId="4030117223" sldId="293"/>
            <ac:spMk id="7" creationId="{6F307B28-191B-4DAD-AE5E-DD8DA6CFD514}"/>
          </ac:spMkLst>
        </pc:spChg>
        <pc:spChg chg="del mod">
          <ac:chgData name="Shannon Hagen" userId="46ea4fe1-9223-4299-b8da-3da92c4fcb44" providerId="ADAL" clId="{9FEF5EB3-A1E5-40A9-BDD1-6E3BD187005A}" dt="2021-04-28T15:53:11.566" v="1884" actId="931"/>
          <ac:spMkLst>
            <pc:docMk/>
            <pc:sldMk cId="4030117223" sldId="293"/>
            <ac:spMk id="8" creationId="{E8890E2C-9177-496C-A8A0-9348FFF4727F}"/>
          </ac:spMkLst>
        </pc:spChg>
        <pc:spChg chg="mod">
          <ac:chgData name="Shannon Hagen" userId="46ea4fe1-9223-4299-b8da-3da92c4fcb44" providerId="ADAL" clId="{9FEF5EB3-A1E5-40A9-BDD1-6E3BD187005A}" dt="2021-04-28T15:46:52.068" v="1361" actId="20577"/>
          <ac:spMkLst>
            <pc:docMk/>
            <pc:sldMk cId="4030117223" sldId="293"/>
            <ac:spMk id="9" creationId="{B954DA5E-A986-4870-9A6B-F9DB6F0C2672}"/>
          </ac:spMkLst>
        </pc:spChg>
        <pc:spChg chg="del mod">
          <ac:chgData name="Shannon Hagen" userId="46ea4fe1-9223-4299-b8da-3da92c4fcb44" providerId="ADAL" clId="{9FEF5EB3-A1E5-40A9-BDD1-6E3BD187005A}" dt="2021-04-28T15:53:20.996" v="1886" actId="931"/>
          <ac:spMkLst>
            <pc:docMk/>
            <pc:sldMk cId="4030117223" sldId="293"/>
            <ac:spMk id="10" creationId="{9763741E-B91C-4E63-90B7-E76C672273E4}"/>
          </ac:spMkLst>
        </pc:spChg>
        <pc:spChg chg="mod">
          <ac:chgData name="Shannon Hagen" userId="46ea4fe1-9223-4299-b8da-3da92c4fcb44" providerId="ADAL" clId="{9FEF5EB3-A1E5-40A9-BDD1-6E3BD187005A}" dt="2021-04-28T15:47:01.746" v="1382" actId="20577"/>
          <ac:spMkLst>
            <pc:docMk/>
            <pc:sldMk cId="4030117223" sldId="293"/>
            <ac:spMk id="11" creationId="{820312ED-B1B4-4CD9-A98E-1698EB2919D6}"/>
          </ac:spMkLst>
        </pc:spChg>
        <pc:spChg chg="add mod">
          <ac:chgData name="Shannon Hagen" userId="46ea4fe1-9223-4299-b8da-3da92c4fcb44" providerId="ADAL" clId="{9FEF5EB3-A1E5-40A9-BDD1-6E3BD187005A}" dt="2021-04-28T16:11:07.095" v="2322" actId="122"/>
          <ac:spMkLst>
            <pc:docMk/>
            <pc:sldMk cId="4030117223" sldId="293"/>
            <ac:spMk id="18" creationId="{551578F6-18CB-4D9D-8201-E2C9FB992E57}"/>
          </ac:spMkLst>
        </pc:spChg>
        <pc:spChg chg="add mod">
          <ac:chgData name="Shannon Hagen" userId="46ea4fe1-9223-4299-b8da-3da92c4fcb44" providerId="ADAL" clId="{9FEF5EB3-A1E5-40A9-BDD1-6E3BD187005A}" dt="2021-04-28T15:55:37.465" v="1955" actId="14100"/>
          <ac:spMkLst>
            <pc:docMk/>
            <pc:sldMk cId="4030117223" sldId="293"/>
            <ac:spMk id="27" creationId="{A317F12E-083F-4C76-9AF6-4BE761051820}"/>
          </ac:spMkLst>
        </pc:spChg>
        <pc:spChg chg="add mod">
          <ac:chgData name="Shannon Hagen" userId="46ea4fe1-9223-4299-b8da-3da92c4fcb44" providerId="ADAL" clId="{9FEF5EB3-A1E5-40A9-BDD1-6E3BD187005A}" dt="2021-04-28T16:12:02.401" v="2346" actId="1076"/>
          <ac:spMkLst>
            <pc:docMk/>
            <pc:sldMk cId="4030117223" sldId="293"/>
            <ac:spMk id="30" creationId="{B95B9906-ACF8-4AFE-B05C-DD4A09C388AB}"/>
          </ac:spMkLst>
        </pc:spChg>
        <pc:picChg chg="add mod">
          <ac:chgData name="Shannon Hagen" userId="46ea4fe1-9223-4299-b8da-3da92c4fcb44" providerId="ADAL" clId="{9FEF5EB3-A1E5-40A9-BDD1-6E3BD187005A}" dt="2021-04-28T15:47:43.914" v="1383" actId="931"/>
          <ac:picMkLst>
            <pc:docMk/>
            <pc:sldMk cId="4030117223" sldId="293"/>
            <ac:picMk id="13" creationId="{25581EAB-733A-48CA-90CC-ED1CE82C311B}"/>
          </ac:picMkLst>
        </pc:picChg>
        <pc:picChg chg="add mod">
          <ac:chgData name="Shannon Hagen" userId="46ea4fe1-9223-4299-b8da-3da92c4fcb44" providerId="ADAL" clId="{9FEF5EB3-A1E5-40A9-BDD1-6E3BD187005A}" dt="2021-04-28T15:48:17.992" v="1384" actId="931"/>
          <ac:picMkLst>
            <pc:docMk/>
            <pc:sldMk cId="4030117223" sldId="293"/>
            <ac:picMk id="15" creationId="{4A4278BF-1D57-4FC8-9E0C-7FFE3B9EB427}"/>
          </ac:picMkLst>
        </pc:picChg>
        <pc:picChg chg="add mod">
          <ac:chgData name="Shannon Hagen" userId="46ea4fe1-9223-4299-b8da-3da92c4fcb44" providerId="ADAL" clId="{9FEF5EB3-A1E5-40A9-BDD1-6E3BD187005A}" dt="2021-04-28T15:48:40.220" v="1385" actId="931"/>
          <ac:picMkLst>
            <pc:docMk/>
            <pc:sldMk cId="4030117223" sldId="293"/>
            <ac:picMk id="17" creationId="{DA11FAA9-432E-4D8E-B9C1-53DF2A95DAA5}"/>
          </ac:picMkLst>
        </pc:picChg>
        <pc:picChg chg="add mod">
          <ac:chgData name="Shannon Hagen" userId="46ea4fe1-9223-4299-b8da-3da92c4fcb44" providerId="ADAL" clId="{9FEF5EB3-A1E5-40A9-BDD1-6E3BD187005A}" dt="2021-04-28T16:11:18.093" v="2323" actId="1076"/>
          <ac:picMkLst>
            <pc:docMk/>
            <pc:sldMk cId="4030117223" sldId="293"/>
            <ac:picMk id="20" creationId="{0F177875-6767-4C45-9A63-A2E2B79256E5}"/>
          </ac:picMkLst>
        </pc:picChg>
        <pc:picChg chg="add mod">
          <ac:chgData name="Shannon Hagen" userId="46ea4fe1-9223-4299-b8da-3da92c4fcb44" providerId="ADAL" clId="{9FEF5EB3-A1E5-40A9-BDD1-6E3BD187005A}" dt="2021-04-28T15:53:13.852" v="1885" actId="1076"/>
          <ac:picMkLst>
            <pc:docMk/>
            <pc:sldMk cId="4030117223" sldId="293"/>
            <ac:picMk id="22" creationId="{D102C326-8888-4A85-B217-7FDE8B688533}"/>
          </ac:picMkLst>
        </pc:picChg>
        <pc:picChg chg="add mod">
          <ac:chgData name="Shannon Hagen" userId="46ea4fe1-9223-4299-b8da-3da92c4fcb44" providerId="ADAL" clId="{9FEF5EB3-A1E5-40A9-BDD1-6E3BD187005A}" dt="2021-04-28T16:11:20.461" v="2324" actId="1076"/>
          <ac:picMkLst>
            <pc:docMk/>
            <pc:sldMk cId="4030117223" sldId="293"/>
            <ac:picMk id="24" creationId="{0373E3D8-D386-4B7C-BF9F-14D13232D820}"/>
          </ac:picMkLst>
        </pc:picChg>
        <pc:picChg chg="add mod">
          <ac:chgData name="Shannon Hagen" userId="46ea4fe1-9223-4299-b8da-3da92c4fcb44" providerId="ADAL" clId="{9FEF5EB3-A1E5-40A9-BDD1-6E3BD187005A}" dt="2021-04-28T15:56:00.517" v="1958" actId="14100"/>
          <ac:picMkLst>
            <pc:docMk/>
            <pc:sldMk cId="4030117223" sldId="293"/>
            <ac:picMk id="26" creationId="{533650D3-3242-46FA-9248-5CE92F2171AF}"/>
          </ac:picMkLst>
        </pc:picChg>
        <pc:picChg chg="add mod">
          <ac:chgData name="Shannon Hagen" userId="46ea4fe1-9223-4299-b8da-3da92c4fcb44" providerId="ADAL" clId="{9FEF5EB3-A1E5-40A9-BDD1-6E3BD187005A}" dt="2021-04-28T16:16:35.838" v="2430"/>
          <ac:picMkLst>
            <pc:docMk/>
            <pc:sldMk cId="4030117223" sldId="293"/>
            <ac:picMk id="29" creationId="{85069B00-1231-4297-A106-8A2B4E258054}"/>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png"/><Relationship Id="rId4" Type="http://schemas.openxmlformats.org/officeDocument/2006/relationships/image" Target="../media/image4.png"/></Relationships>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hyperlink" Target="https://www.priv.gc.ca/en/privacy-topics/technology/online-privacy-tracking-cookies/online-privacy/social-media/02_05_d_74_sn/" TargetMode="External"/><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hyperlink" Target="https://www.priv.gc.ca/en/about-the-opc/what-we-do/awareness-campaigns-and-events/privacy-education-for-kids/fs-fi/day-quotidien/" TargetMode="External"/><Relationship Id="rId1" Type="http://schemas.openxmlformats.org/officeDocument/2006/relationships/hyperlink" Target="https://www.priv.gc.ca/en/about-the-opc/what-we-do/awareness-campaigns-and-events/privacy-education-for-kids/tips-for-parents/" TargetMode="External"/><Relationship Id="rId6" Type="http://schemas.openxmlformats.org/officeDocument/2006/relationships/hyperlink" Target="https://healthpoweredkids.org/lessons/online-safety-for-kids-your-digital-footprint-and-digital-imprint/" TargetMode="External"/><Relationship Id="rId11" Type="http://schemas.openxmlformats.org/officeDocument/2006/relationships/image" Target="../media/image39.png"/><Relationship Id="rId5" Type="http://schemas.openxmlformats.org/officeDocument/2006/relationships/hyperlink" Target="https://www.teachthought.com/the-future-of-learning/11-tips-for-students-tomanage-their-digital-footprints/" TargetMode="External"/><Relationship Id="rId10" Type="http://schemas.openxmlformats.org/officeDocument/2006/relationships/image" Target="../media/image38.svg"/><Relationship Id="rId4" Type="http://schemas.openxmlformats.org/officeDocument/2006/relationships/hyperlink" Target="https://www.netnanny.com/blog/what-every-teen-needs-to-know-about-their-digital-footprint/" TargetMode="External"/><Relationship Id="rId9"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png"/><Relationship Id="rId4" Type="http://schemas.openxmlformats.org/officeDocument/2006/relationships/image" Target="../media/image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netnanny.com/blog/what-every-teen-needs-to-know-about-their-digital-footprint/" TargetMode="External"/><Relationship Id="rId7" Type="http://schemas.openxmlformats.org/officeDocument/2006/relationships/image" Target="../media/image36.svg"/><Relationship Id="rId12" Type="http://schemas.openxmlformats.org/officeDocument/2006/relationships/image" Target="../media/image40.svg"/><Relationship Id="rId2" Type="http://schemas.openxmlformats.org/officeDocument/2006/relationships/hyperlink" Target="https://www.priv.gc.ca/en/privacy-topics/technology/online-privacy-tracking-cookies/online-privacy/social-media/02_05_d_74_sn/" TargetMode="External"/><Relationship Id="rId1" Type="http://schemas.openxmlformats.org/officeDocument/2006/relationships/hyperlink" Target="https://www.priv.gc.ca/en/about-the-opc/what-we-do/awareness-campaigns-and-events/privacy-education-for-kids/fs-fi/day-quotidien/" TargetMode="Externa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hyperlink" Target="https://healthpoweredkids.org/lessons/online-safety-for-kids-your-digital-footprint-and-digital-imprint/" TargetMode="External"/><Relationship Id="rId10" Type="http://schemas.openxmlformats.org/officeDocument/2006/relationships/hyperlink" Target="https://www.priv.gc.ca/en/about-the-opc/what-we-do/awareness-campaigns-and-events/privacy-education-for-kids/tips-for-parents/" TargetMode="External"/><Relationship Id="rId4" Type="http://schemas.openxmlformats.org/officeDocument/2006/relationships/hyperlink" Target="https://www.teachthought.com/the-future-of-learning/11-tips-for-students-tomanage-their-digital-footprints/" TargetMode="External"/><Relationship Id="rId9"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8D29EE-097F-4BCD-9F85-D9E5F951DB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8F99365-90A1-4B53-9617-886EFC4AC98B}">
      <dgm:prSet phldrT="[Text]" custT="1"/>
      <dgm:spPr/>
      <dgm:t>
        <a:bodyPr/>
        <a:lstStyle/>
        <a:p>
          <a:r>
            <a:rPr lang="en-US" sz="3200" b="1" dirty="0">
              <a:latin typeface="Berlin Sans FB" panose="020E0602020502020306" pitchFamily="34" charset="0"/>
            </a:rPr>
            <a:t>Background</a:t>
          </a:r>
        </a:p>
      </dgm:t>
    </dgm:pt>
    <dgm:pt modelId="{FEB17395-3D4F-4AF3-A4E7-26B292039174}" type="parTrans" cxnId="{917CA664-DDAD-4AAF-8981-99565992A4EC}">
      <dgm:prSet/>
      <dgm:spPr/>
      <dgm:t>
        <a:bodyPr/>
        <a:lstStyle/>
        <a:p>
          <a:endParaRPr lang="en-US"/>
        </a:p>
      </dgm:t>
    </dgm:pt>
    <dgm:pt modelId="{77F04166-FD5D-4C99-8ECF-0F474F726B5E}" type="sibTrans" cxnId="{917CA664-DDAD-4AAF-8981-99565992A4EC}">
      <dgm:prSet/>
      <dgm:spPr/>
      <dgm:t>
        <a:bodyPr/>
        <a:lstStyle/>
        <a:p>
          <a:endParaRPr lang="en-US"/>
        </a:p>
      </dgm:t>
    </dgm:pt>
    <dgm:pt modelId="{9024329A-7674-452E-A020-C8C90D817440}">
      <dgm:prSet phldrT="[Text]"/>
      <dgm:spPr>
        <a:solidFill>
          <a:srgbClr val="00B0D7"/>
        </a:solidFill>
      </dgm:spPr>
      <dgm:t>
        <a:bodyPr/>
        <a:lstStyle/>
        <a:p>
          <a:endParaRPr lang="en-US" dirty="0"/>
        </a:p>
      </dgm:t>
    </dgm:pt>
    <dgm:pt modelId="{3E5644D8-46DD-474E-8D40-50565A3034AA}" type="parTrans" cxnId="{4FF44D5C-B631-4A02-8674-74E8E504AF2E}">
      <dgm:prSet/>
      <dgm:spPr/>
      <dgm:t>
        <a:bodyPr/>
        <a:lstStyle/>
        <a:p>
          <a:endParaRPr lang="en-US"/>
        </a:p>
      </dgm:t>
    </dgm:pt>
    <dgm:pt modelId="{A15B5AC1-CE15-46B7-816E-45B2A8416472}" type="sibTrans" cxnId="{4FF44D5C-B631-4A02-8674-74E8E504AF2E}">
      <dgm:prSet/>
      <dgm:spPr/>
      <dgm:t>
        <a:bodyPr/>
        <a:lstStyle/>
        <a:p>
          <a:endParaRPr lang="en-US"/>
        </a:p>
      </dgm:t>
    </dgm:pt>
    <dgm:pt modelId="{78EEDDE7-6C79-4DF5-BB63-0991E1F7B0BD}">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gm:t>
    </dgm:pt>
    <dgm:pt modelId="{C6A64D95-56C4-4C23-8037-BC9B297AAA74}" type="parTrans" cxnId="{D8B7C4CB-7D8E-4C94-8E42-7A36E18E5AFF}">
      <dgm:prSet/>
      <dgm:spPr/>
      <dgm:t>
        <a:bodyPr/>
        <a:lstStyle/>
        <a:p>
          <a:endParaRPr lang="en-US"/>
        </a:p>
      </dgm:t>
    </dgm:pt>
    <dgm:pt modelId="{D6E6215B-9604-480F-8E0E-F01803D4EA70}" type="sibTrans" cxnId="{D8B7C4CB-7D8E-4C94-8E42-7A36E18E5AFF}">
      <dgm:prSet/>
      <dgm:spPr/>
      <dgm:t>
        <a:bodyPr/>
        <a:lstStyle/>
        <a:p>
          <a:endParaRPr lang="en-US"/>
        </a:p>
      </dgm:t>
    </dgm:pt>
    <dgm:pt modelId="{E495CA9C-F627-4C95-93B8-B190BA735B17}">
      <dgm:prSet phldrT="[Text]"/>
      <dgm:spPr>
        <a:solidFill>
          <a:srgbClr val="00B0D7"/>
        </a:solidFill>
      </dgm:spPr>
      <dgm:t>
        <a:bodyPr/>
        <a:lstStyle/>
        <a:p>
          <a:r>
            <a:rPr lang="en-US" dirty="0"/>
            <a:t>The 10 Tips – discuss each of the </a:t>
          </a:r>
          <a:r>
            <a:rPr lang="en-US" dirty="0" err="1"/>
            <a:t>the</a:t>
          </a:r>
          <a:r>
            <a:rPr lang="en-US" dirty="0"/>
            <a:t> 10 Tips to Protect Your Privacy Online that are listed on the back of the graphic novel. </a:t>
          </a:r>
        </a:p>
      </dgm:t>
    </dgm:pt>
    <dgm:pt modelId="{AE3290E5-78CE-425A-B567-6AD5B168FA5C}" type="parTrans" cxnId="{E990F024-9A54-4A9D-ACC7-96988693E6B0}">
      <dgm:prSet/>
      <dgm:spPr/>
      <dgm:t>
        <a:bodyPr/>
        <a:lstStyle/>
        <a:p>
          <a:endParaRPr lang="en-US"/>
        </a:p>
      </dgm:t>
    </dgm:pt>
    <dgm:pt modelId="{59106C70-89EA-4C6B-82A3-E1E55E56ABDB}" type="sibTrans" cxnId="{E990F024-9A54-4A9D-ACC7-96988693E6B0}">
      <dgm:prSet/>
      <dgm:spPr/>
      <dgm:t>
        <a:bodyPr/>
        <a:lstStyle/>
        <a:p>
          <a:endParaRPr lang="en-US"/>
        </a:p>
      </dgm:t>
    </dgm:pt>
    <dgm:pt modelId="{86E1B771-B02F-4B25-9F88-1EB3051FED56}">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gm:t>
    </dgm:pt>
    <dgm:pt modelId="{F5DF0A7E-76C3-497F-874A-24186645B901}" type="parTrans" cxnId="{7F727F26-9C25-49C3-B314-B7C3387389F1}">
      <dgm:prSet/>
      <dgm:spPr/>
      <dgm:t>
        <a:bodyPr/>
        <a:lstStyle/>
        <a:p>
          <a:endParaRPr lang="en-US"/>
        </a:p>
      </dgm:t>
    </dgm:pt>
    <dgm:pt modelId="{1C24B6AF-6EB6-43AF-86DA-1C1191406E30}" type="sibTrans" cxnId="{7F727F26-9C25-49C3-B314-B7C3387389F1}">
      <dgm:prSet/>
      <dgm:spPr/>
      <dgm:t>
        <a:bodyPr/>
        <a:lstStyle/>
        <a:p>
          <a:endParaRPr lang="en-US"/>
        </a:p>
      </dgm:t>
    </dgm:pt>
    <dgm:pt modelId="{AB2F9990-7F7D-4630-A873-4A97D1C4673D}">
      <dgm:prSet phldrT="[Text]"/>
      <dgm:spPr>
        <a:solidFill>
          <a:srgbClr val="00B0D7"/>
        </a:solidFill>
      </dgm:spPr>
      <dgm:t>
        <a:bodyPr/>
        <a:lstStyle/>
        <a:p>
          <a:r>
            <a:rPr lang="en-US" dirty="0">
              <a:hlinkClick xmlns:r="http://schemas.openxmlformats.org/officeDocument/2006/relationships" r:id="rId1"/>
            </a:rPr>
            <a:t>Privacy Education for Kids (Canada)</a:t>
          </a:r>
          <a:endParaRPr lang="en-US" dirty="0"/>
        </a:p>
      </dgm:t>
    </dgm:pt>
    <dgm:pt modelId="{D8C18645-7EDB-4DD9-84AD-1A576AC2AACE}" type="parTrans" cxnId="{63DDB9BD-536B-44E1-93D4-9D13D9BC3E22}">
      <dgm:prSet/>
      <dgm:spPr/>
      <dgm:t>
        <a:bodyPr/>
        <a:lstStyle/>
        <a:p>
          <a:endParaRPr lang="en-US"/>
        </a:p>
      </dgm:t>
    </dgm:pt>
    <dgm:pt modelId="{4652A87D-D25B-4AF6-A7DB-6CC281CCB428}" type="sibTrans" cxnId="{63DDB9BD-536B-44E1-93D4-9D13D9BC3E22}">
      <dgm:prSet/>
      <dgm:spPr/>
      <dgm:t>
        <a:bodyPr/>
        <a:lstStyle/>
        <a:p>
          <a:endParaRPr lang="en-US"/>
        </a:p>
      </dgm:t>
    </dgm:pt>
    <dgm:pt modelId="{7B331B5B-69CB-44B8-BFF9-48FC289D431C}">
      <dgm:prSet phldrT="[Text]"/>
      <dgm:spPr>
        <a:solidFill>
          <a:srgbClr val="00B0D7"/>
        </a:solidFill>
      </dgm:spPr>
      <dgm:t>
        <a:bodyPr/>
        <a:lstStyle/>
        <a:p>
          <a:r>
            <a:rPr lang="en-US" dirty="0">
              <a:hlinkClick xmlns:r="http://schemas.openxmlformats.org/officeDocument/2006/relationships" r:id="rId2"/>
            </a:rPr>
            <a:t>My Privacy Every Day – Data Trail</a:t>
          </a:r>
          <a:endParaRPr lang="en-US" dirty="0"/>
        </a:p>
      </dgm:t>
    </dgm:pt>
    <dgm:pt modelId="{289D974B-A78F-49CF-8183-15E0B8FC96A6}" type="parTrans" cxnId="{3BC36289-EDFE-400C-946F-A910F44C2BC5}">
      <dgm:prSet/>
      <dgm:spPr/>
      <dgm:t>
        <a:bodyPr/>
        <a:lstStyle/>
        <a:p>
          <a:endParaRPr lang="en-US"/>
        </a:p>
      </dgm:t>
    </dgm:pt>
    <dgm:pt modelId="{618715A1-121C-43AA-A9C4-7DA29305DB34}" type="sibTrans" cxnId="{3BC36289-EDFE-400C-946F-A910F44C2BC5}">
      <dgm:prSet/>
      <dgm:spPr/>
      <dgm:t>
        <a:bodyPr/>
        <a:lstStyle/>
        <a:p>
          <a:endParaRPr lang="en-US"/>
        </a:p>
      </dgm:t>
    </dgm:pt>
    <dgm:pt modelId="{ED661036-E0A1-413E-A327-7200647F9698}">
      <dgm:prSet phldrT="[Text]"/>
      <dgm:spPr>
        <a:solidFill>
          <a:srgbClr val="00B0D7"/>
        </a:solidFill>
      </dgm:spPr>
      <dgm:t>
        <a:bodyPr/>
        <a:lstStyle/>
        <a:p>
          <a:r>
            <a:rPr lang="en-US" dirty="0"/>
            <a:t>Create a short PSA much like the Toothpaste one.</a:t>
          </a:r>
        </a:p>
      </dgm:t>
    </dgm:pt>
    <dgm:pt modelId="{602C80C4-15E6-4C0C-96D8-7667EC11A297}" type="parTrans" cxnId="{13EE4CE7-F67C-487E-AD26-E5A47AA5AA39}">
      <dgm:prSet/>
      <dgm:spPr/>
      <dgm:t>
        <a:bodyPr/>
        <a:lstStyle/>
        <a:p>
          <a:endParaRPr lang="en-US"/>
        </a:p>
      </dgm:t>
    </dgm:pt>
    <dgm:pt modelId="{08D7737A-A228-4E29-88C2-DF600DF8610A}" type="sibTrans" cxnId="{13EE4CE7-F67C-487E-AD26-E5A47AA5AA39}">
      <dgm:prSet/>
      <dgm:spPr/>
      <dgm:t>
        <a:bodyPr/>
        <a:lstStyle/>
        <a:p>
          <a:endParaRPr lang="en-US"/>
        </a:p>
      </dgm:t>
    </dgm:pt>
    <dgm:pt modelId="{C6F57D07-1DF4-46C9-8F28-AC064932EA2E}">
      <dgm:prSet phldrT="[Text]"/>
      <dgm:spPr>
        <a:solidFill>
          <a:srgbClr val="00B0D7"/>
        </a:solidFill>
      </dgm:spPr>
      <dgm:t>
        <a:bodyPr/>
        <a:lstStyle/>
        <a:p>
          <a:r>
            <a:rPr lang="en-US" dirty="0"/>
            <a:t>Create a graphic novel that could be an informational document for other teens.</a:t>
          </a:r>
        </a:p>
      </dgm:t>
    </dgm:pt>
    <dgm:pt modelId="{28EAF9BD-15B0-438D-8CFC-766C1C4C107B}" type="parTrans" cxnId="{12A864B1-4790-46CF-AB00-3FEB40FC5FEE}">
      <dgm:prSet/>
      <dgm:spPr/>
      <dgm:t>
        <a:bodyPr/>
        <a:lstStyle/>
        <a:p>
          <a:endParaRPr lang="en-US"/>
        </a:p>
      </dgm:t>
    </dgm:pt>
    <dgm:pt modelId="{1B1FC402-32BE-4177-90D8-AFF7877AF24F}" type="sibTrans" cxnId="{12A864B1-4790-46CF-AB00-3FEB40FC5FEE}">
      <dgm:prSet/>
      <dgm:spPr/>
      <dgm:t>
        <a:bodyPr/>
        <a:lstStyle/>
        <a:p>
          <a:endParaRPr lang="en-US"/>
        </a:p>
      </dgm:t>
    </dgm:pt>
    <dgm:pt modelId="{11861E7F-ED82-4C03-A1CB-577BE23B9E55}">
      <dgm:prSet/>
      <dgm:spPr/>
      <dgm:t>
        <a:bodyPr/>
        <a:lstStyle/>
        <a:p>
          <a:r>
            <a:rPr lang="en-US" dirty="0">
              <a:hlinkClick xmlns:r="http://schemas.openxmlformats.org/officeDocument/2006/relationships" r:id="rId2"/>
            </a:rPr>
            <a:t>My Privacy Every Day – Data Trail</a:t>
          </a:r>
          <a:endParaRPr lang="en-US" dirty="0"/>
        </a:p>
      </dgm:t>
    </dgm:pt>
    <dgm:pt modelId="{60171EC6-334A-438E-B421-EBC5889DBD7D}" type="parTrans" cxnId="{D8E3B392-A90E-4B33-B0A7-EFDE2428ACE6}">
      <dgm:prSet/>
      <dgm:spPr/>
      <dgm:t>
        <a:bodyPr/>
        <a:lstStyle/>
        <a:p>
          <a:endParaRPr lang="en-US"/>
        </a:p>
      </dgm:t>
    </dgm:pt>
    <dgm:pt modelId="{F0E94735-C1C8-48E4-9142-2872E01F58E5}" type="sibTrans" cxnId="{D8E3B392-A90E-4B33-B0A7-EFDE2428ACE6}">
      <dgm:prSet/>
      <dgm:spPr/>
      <dgm:t>
        <a:bodyPr/>
        <a:lstStyle/>
        <a:p>
          <a:endParaRPr lang="en-US"/>
        </a:p>
      </dgm:t>
    </dgm:pt>
    <dgm:pt modelId="{698735DF-D725-450F-8DDD-2EF6A0EFA1F9}">
      <dgm:prSet/>
      <dgm:spPr/>
      <dgm:t>
        <a:bodyPr/>
        <a:lstStyle/>
        <a:p>
          <a:r>
            <a:rPr lang="en-US" dirty="0">
              <a:hlinkClick xmlns:r="http://schemas.openxmlformats.org/officeDocument/2006/relationships" r:id="rId3"/>
            </a:rPr>
            <a:t>Staying Safe on Social Media</a:t>
          </a:r>
          <a:endParaRPr lang="en-US" dirty="0"/>
        </a:p>
      </dgm:t>
    </dgm:pt>
    <dgm:pt modelId="{6AA9CD8F-3053-4EF8-9EC5-6920ACA6449F}" type="parTrans" cxnId="{6C70F871-FCE7-4DDF-A5FA-D68239E87A8D}">
      <dgm:prSet/>
      <dgm:spPr/>
      <dgm:t>
        <a:bodyPr/>
        <a:lstStyle/>
        <a:p>
          <a:endParaRPr lang="en-US"/>
        </a:p>
      </dgm:t>
    </dgm:pt>
    <dgm:pt modelId="{B9F22012-ABBC-4A7F-95FC-46D0F3880951}" type="sibTrans" cxnId="{6C70F871-FCE7-4DDF-A5FA-D68239E87A8D}">
      <dgm:prSet/>
      <dgm:spPr/>
      <dgm:t>
        <a:bodyPr/>
        <a:lstStyle/>
        <a:p>
          <a:endParaRPr lang="en-US"/>
        </a:p>
      </dgm:t>
    </dgm:pt>
    <dgm:pt modelId="{1AF31480-4D39-4CAC-8BD8-FDBE61DB90C0}">
      <dgm:prSet/>
      <dgm:spPr/>
      <dgm:t>
        <a:bodyPr/>
        <a:lstStyle/>
        <a:p>
          <a:r>
            <a:rPr lang="en-US" dirty="0">
              <a:hlinkClick xmlns:r="http://schemas.openxmlformats.org/officeDocument/2006/relationships" r:id="rId4"/>
            </a:rPr>
            <a:t>What Every Teen Needs to Know about Digital Footprints</a:t>
          </a:r>
          <a:endParaRPr lang="en-US" dirty="0"/>
        </a:p>
      </dgm:t>
    </dgm:pt>
    <dgm:pt modelId="{48FA45E3-B251-4C00-B04D-FDC83A171320}" type="parTrans" cxnId="{DCFBAEE4-ECE2-4157-A782-02D619B0215D}">
      <dgm:prSet/>
      <dgm:spPr/>
    </dgm:pt>
    <dgm:pt modelId="{BA081F13-E3D0-4A36-8E3F-4B0E74C4B772}" type="sibTrans" cxnId="{DCFBAEE4-ECE2-4157-A782-02D619B0215D}">
      <dgm:prSet/>
      <dgm:spPr/>
    </dgm:pt>
    <dgm:pt modelId="{A1D3ED52-819E-426F-A89D-2FBEA2B3ACF1}">
      <dgm:prSet/>
      <dgm:spPr/>
      <dgm:t>
        <a:bodyPr/>
        <a:lstStyle/>
        <a:p>
          <a:r>
            <a:rPr lang="en-US" dirty="0">
              <a:hlinkClick xmlns:r="http://schemas.openxmlformats.org/officeDocument/2006/relationships" r:id="rId5"/>
            </a:rPr>
            <a:t>Tips for Managing Digital Footprint</a:t>
          </a:r>
          <a:endParaRPr lang="en-US" dirty="0"/>
        </a:p>
      </dgm:t>
    </dgm:pt>
    <dgm:pt modelId="{1E4070C8-3944-49F7-8138-1AE6C5C1895D}" type="parTrans" cxnId="{E494C2B6-68FA-4CC7-8D50-FDE4BF31449A}">
      <dgm:prSet/>
      <dgm:spPr/>
    </dgm:pt>
    <dgm:pt modelId="{A0978E7D-3ECE-4753-9716-6F29E5B6D800}" type="sibTrans" cxnId="{E494C2B6-68FA-4CC7-8D50-FDE4BF31449A}">
      <dgm:prSet/>
      <dgm:spPr/>
    </dgm:pt>
    <dgm:pt modelId="{9AFB0168-5403-4B37-8568-A3872B2A5BED}">
      <dgm:prSet/>
      <dgm:spPr/>
      <dgm:t>
        <a:bodyPr/>
        <a:lstStyle/>
        <a:p>
          <a:r>
            <a:rPr lang="en-US" dirty="0">
              <a:hlinkClick xmlns:r="http://schemas.openxmlformats.org/officeDocument/2006/relationships" r:id="rId6"/>
            </a:rPr>
            <a:t>Extension Activity</a:t>
          </a:r>
          <a:endParaRPr lang="en-US" dirty="0"/>
        </a:p>
      </dgm:t>
    </dgm:pt>
    <dgm:pt modelId="{3E260BED-9224-4A19-89D0-56FF8BA0785E}" type="parTrans" cxnId="{712B9243-8610-4FC4-871B-F66AD252D4FB}">
      <dgm:prSet/>
      <dgm:spPr/>
    </dgm:pt>
    <dgm:pt modelId="{9D45FF76-6D29-4B3C-AA3E-E8506DB0CA6C}" type="sibTrans" cxnId="{712B9243-8610-4FC4-871B-F66AD252D4FB}">
      <dgm:prSet/>
      <dgm:spPr/>
    </dgm:pt>
    <dgm:pt modelId="{99970B4F-8FA2-4252-99B2-F69B368DC509}">
      <dgm:prSet phldrT="[Text]"/>
      <dgm:spPr>
        <a:solidFill>
          <a:srgbClr val="00B0D7"/>
        </a:solidFill>
      </dgm:spPr>
      <dgm:t>
        <a:bodyPr/>
        <a:lstStyle/>
        <a:p>
          <a:r>
            <a:rPr lang="en-US" dirty="0"/>
            <a:t>Do a Google search of themselves.</a:t>
          </a:r>
        </a:p>
      </dgm:t>
    </dgm:pt>
    <dgm:pt modelId="{00E92142-1AD6-4D27-A416-826054B8D9C5}" type="parTrans" cxnId="{EF010975-82D5-48C5-B900-232DA7DC0714}">
      <dgm:prSet/>
      <dgm:spPr/>
    </dgm:pt>
    <dgm:pt modelId="{AF63EF6C-DE85-49C6-A856-87696724A8B3}" type="sibTrans" cxnId="{EF010975-82D5-48C5-B900-232DA7DC0714}">
      <dgm:prSet/>
      <dgm:spPr/>
    </dgm:pt>
    <dgm:pt modelId="{70C09B00-61F0-4407-AF31-D26C5B54E0A0}" type="pres">
      <dgm:prSet presAssocID="{6F8D29EE-097F-4BCD-9F85-D9E5F951DB2F}" presName="linearFlow" presStyleCnt="0">
        <dgm:presLayoutVars>
          <dgm:dir/>
          <dgm:animLvl val="lvl"/>
          <dgm:resizeHandles/>
        </dgm:presLayoutVars>
      </dgm:prSet>
      <dgm:spPr/>
    </dgm:pt>
    <dgm:pt modelId="{840692B4-6F3A-4CCB-8BE0-F20D8B5E34D3}" type="pres">
      <dgm:prSet presAssocID="{A8F99365-90A1-4B53-9617-886EFC4AC98B}" presName="compositeNode" presStyleCnt="0">
        <dgm:presLayoutVars>
          <dgm:bulletEnabled val="1"/>
        </dgm:presLayoutVars>
      </dgm:prSet>
      <dgm:spPr/>
    </dgm:pt>
    <dgm:pt modelId="{CAC1E2AD-4096-4D1E-8C6C-27E227DDCF61}" type="pres">
      <dgm:prSet presAssocID="{A8F99365-90A1-4B53-9617-886EFC4AC98B}" presName="image" presStyleLbl="fgImgPlace1" presStyleIdx="0"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lassroom with solid fill"/>
        </a:ext>
      </dgm:extLst>
    </dgm:pt>
    <dgm:pt modelId="{F2729854-904C-4402-BE97-C0A830612E33}" type="pres">
      <dgm:prSet presAssocID="{A8F99365-90A1-4B53-9617-886EFC4AC98B}" presName="childNode" presStyleLbl="node1" presStyleIdx="0" presStyleCnt="3" custLinFactNeighborX="699">
        <dgm:presLayoutVars>
          <dgm:bulletEnabled val="1"/>
        </dgm:presLayoutVars>
      </dgm:prSet>
      <dgm:spPr/>
    </dgm:pt>
    <dgm:pt modelId="{AC1F1236-8C93-4C6B-9863-F7F2E9C0302E}" type="pres">
      <dgm:prSet presAssocID="{A8F99365-90A1-4B53-9617-886EFC4AC98B}" presName="parentNode" presStyleLbl="revTx" presStyleIdx="0" presStyleCnt="3">
        <dgm:presLayoutVars>
          <dgm:chMax val="0"/>
          <dgm:bulletEnabled val="1"/>
        </dgm:presLayoutVars>
      </dgm:prSet>
      <dgm:spPr/>
    </dgm:pt>
    <dgm:pt modelId="{91A05EEF-9B54-4F9F-87E3-FBF190E486BB}" type="pres">
      <dgm:prSet presAssocID="{77F04166-FD5D-4C99-8ECF-0F474F726B5E}" presName="sibTrans" presStyleCnt="0"/>
      <dgm:spPr/>
    </dgm:pt>
    <dgm:pt modelId="{310152E0-4889-4FC8-B68E-830243153B0B}" type="pres">
      <dgm:prSet presAssocID="{78EEDDE7-6C79-4DF5-BB63-0991E1F7B0BD}" presName="compositeNode" presStyleCnt="0">
        <dgm:presLayoutVars>
          <dgm:bulletEnabled val="1"/>
        </dgm:presLayoutVars>
      </dgm:prSet>
      <dgm:spPr/>
    </dgm:pt>
    <dgm:pt modelId="{099D417C-9C0B-4EEB-9F38-108331C1F054}" type="pres">
      <dgm:prSet presAssocID="{78EEDDE7-6C79-4DF5-BB63-0991E1F7B0BD}" presName="image" presStyleLbl="fgImgPlace1" presStyleIdx="1" presStyleCnt="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Follow with solid fill"/>
        </a:ext>
      </dgm:extLst>
    </dgm:pt>
    <dgm:pt modelId="{2B8EC2A4-B042-4E87-9A69-A0EFF6821780}" type="pres">
      <dgm:prSet presAssocID="{78EEDDE7-6C79-4DF5-BB63-0991E1F7B0BD}" presName="childNode" presStyleLbl="node1" presStyleIdx="1" presStyleCnt="3">
        <dgm:presLayoutVars>
          <dgm:bulletEnabled val="1"/>
        </dgm:presLayoutVars>
      </dgm:prSet>
      <dgm:spPr/>
    </dgm:pt>
    <dgm:pt modelId="{394DEEE5-29A9-4600-BD01-0E1C626D6074}" type="pres">
      <dgm:prSet presAssocID="{78EEDDE7-6C79-4DF5-BB63-0991E1F7B0BD}" presName="parentNode" presStyleLbl="revTx" presStyleIdx="1" presStyleCnt="3">
        <dgm:presLayoutVars>
          <dgm:chMax val="0"/>
          <dgm:bulletEnabled val="1"/>
        </dgm:presLayoutVars>
      </dgm:prSet>
      <dgm:spPr/>
    </dgm:pt>
    <dgm:pt modelId="{0834F67A-B58E-4C31-89A0-BAA67271BCFA}" type="pres">
      <dgm:prSet presAssocID="{D6E6215B-9604-480F-8E0E-F01803D4EA70}" presName="sibTrans" presStyleCnt="0"/>
      <dgm:spPr/>
    </dgm:pt>
    <dgm:pt modelId="{38CCCAD4-B8C2-47EA-B8F1-E54122F58867}" type="pres">
      <dgm:prSet presAssocID="{86E1B771-B02F-4B25-9F88-1EB3051FED56}" presName="compositeNode" presStyleCnt="0">
        <dgm:presLayoutVars>
          <dgm:bulletEnabled val="1"/>
        </dgm:presLayoutVars>
      </dgm:prSet>
      <dgm:spPr/>
    </dgm:pt>
    <dgm:pt modelId="{393834C3-1F4D-4590-B124-2D930D70E691}" type="pres">
      <dgm:prSet presAssocID="{86E1B771-B02F-4B25-9F88-1EB3051FED56}" presName="image" presStyleLbl="fgImgPlace1" presStyleIdx="2" presStyleCnt="3"/>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Shoe footprints with solid fill"/>
        </a:ext>
      </dgm:extLst>
    </dgm:pt>
    <dgm:pt modelId="{E94BAF07-00A3-4D8F-9C56-BA4C1B4B1916}" type="pres">
      <dgm:prSet presAssocID="{86E1B771-B02F-4B25-9F88-1EB3051FED56}" presName="childNode" presStyleLbl="node1" presStyleIdx="2" presStyleCnt="3" custLinFactNeighborX="-417" custLinFactNeighborY="995">
        <dgm:presLayoutVars>
          <dgm:bulletEnabled val="1"/>
        </dgm:presLayoutVars>
      </dgm:prSet>
      <dgm:spPr/>
    </dgm:pt>
    <dgm:pt modelId="{59F842E2-5BE5-467F-B642-E9DCF36C3AF7}" type="pres">
      <dgm:prSet presAssocID="{86E1B771-B02F-4B25-9F88-1EB3051FED56}" presName="parentNode" presStyleLbl="revTx" presStyleIdx="2" presStyleCnt="3" custScaleX="110058">
        <dgm:presLayoutVars>
          <dgm:chMax val="0"/>
          <dgm:bulletEnabled val="1"/>
        </dgm:presLayoutVars>
      </dgm:prSet>
      <dgm:spPr/>
    </dgm:pt>
  </dgm:ptLst>
  <dgm:cxnLst>
    <dgm:cxn modelId="{5A2EEB02-652E-40C7-9B83-82359D9AC9BD}" type="presOf" srcId="{11861E7F-ED82-4C03-A1CB-577BE23B9E55}" destId="{F2729854-904C-4402-BE97-C0A830612E33}" srcOrd="0" destOrd="1" presId="urn:microsoft.com/office/officeart/2005/8/layout/hList2"/>
    <dgm:cxn modelId="{6DEEB516-D660-4851-B61B-53B09D3BDF42}" type="presOf" srcId="{698735DF-D725-450F-8DDD-2EF6A0EFA1F9}" destId="{F2729854-904C-4402-BE97-C0A830612E33}" srcOrd="0" destOrd="2" presId="urn:microsoft.com/office/officeart/2005/8/layout/hList2"/>
    <dgm:cxn modelId="{E990F024-9A54-4A9D-ACC7-96988693E6B0}" srcId="{78EEDDE7-6C79-4DF5-BB63-0991E1F7B0BD}" destId="{E495CA9C-F627-4C95-93B8-B190BA735B17}" srcOrd="0" destOrd="0" parTransId="{AE3290E5-78CE-425A-B567-6AD5B168FA5C}" sibTransId="{59106C70-89EA-4C6B-82A3-E1E55E56ABDB}"/>
    <dgm:cxn modelId="{7F727F26-9C25-49C3-B314-B7C3387389F1}" srcId="{6F8D29EE-097F-4BCD-9F85-D9E5F951DB2F}" destId="{86E1B771-B02F-4B25-9F88-1EB3051FED56}" srcOrd="2" destOrd="0" parTransId="{F5DF0A7E-76C3-497F-874A-24186645B901}" sibTransId="{1C24B6AF-6EB6-43AF-86DA-1C1191406E30}"/>
    <dgm:cxn modelId="{0A7BE82C-3598-4D69-91B2-B570F923BED7}" type="presOf" srcId="{C6F57D07-1DF4-46C9-8F28-AC064932EA2E}" destId="{2B8EC2A4-B042-4E87-9A69-A0EFF6821780}" srcOrd="0" destOrd="2" presId="urn:microsoft.com/office/officeart/2005/8/layout/hList2"/>
    <dgm:cxn modelId="{712B9243-8610-4FC4-871B-F66AD252D4FB}" srcId="{A8F99365-90A1-4B53-9617-886EFC4AC98B}" destId="{9AFB0168-5403-4B37-8568-A3872B2A5BED}" srcOrd="5" destOrd="0" parTransId="{3E260BED-9224-4A19-89D0-56FF8BA0785E}" sibTransId="{9D45FF76-6D29-4B3C-AA3E-E8506DB0CA6C}"/>
    <dgm:cxn modelId="{71630E4A-511B-4C03-9894-26895F7410B0}" type="presOf" srcId="{6F8D29EE-097F-4BCD-9F85-D9E5F951DB2F}" destId="{70C09B00-61F0-4407-AF31-D26C5B54E0A0}" srcOrd="0" destOrd="0" presId="urn:microsoft.com/office/officeart/2005/8/layout/hList2"/>
    <dgm:cxn modelId="{294CF04F-7786-40AD-8BC2-C5BC06057D2A}" type="presOf" srcId="{9024329A-7674-452E-A020-C8C90D817440}" destId="{F2729854-904C-4402-BE97-C0A830612E33}" srcOrd="0" destOrd="0" presId="urn:microsoft.com/office/officeart/2005/8/layout/hList2"/>
    <dgm:cxn modelId="{D6C5C353-729C-4031-9C38-6470DF0A6783}" type="presOf" srcId="{7B331B5B-69CB-44B8-BFF9-48FC289D431C}" destId="{E94BAF07-00A3-4D8F-9C56-BA4C1B4B1916}" srcOrd="0" destOrd="1" presId="urn:microsoft.com/office/officeart/2005/8/layout/hList2"/>
    <dgm:cxn modelId="{4FF44D5C-B631-4A02-8674-74E8E504AF2E}" srcId="{A8F99365-90A1-4B53-9617-886EFC4AC98B}" destId="{9024329A-7674-452E-A020-C8C90D817440}" srcOrd="0" destOrd="0" parTransId="{3E5644D8-46DD-474E-8D40-50565A3034AA}" sibTransId="{A15B5AC1-CE15-46B7-816E-45B2A8416472}"/>
    <dgm:cxn modelId="{917CA664-DDAD-4AAF-8981-99565992A4EC}" srcId="{6F8D29EE-097F-4BCD-9F85-D9E5F951DB2F}" destId="{A8F99365-90A1-4B53-9617-886EFC4AC98B}" srcOrd="0" destOrd="0" parTransId="{FEB17395-3D4F-4AF3-A4E7-26B292039174}" sibTransId="{77F04166-FD5D-4C99-8ECF-0F474F726B5E}"/>
    <dgm:cxn modelId="{6C70F871-FCE7-4DDF-A5FA-D68239E87A8D}" srcId="{A8F99365-90A1-4B53-9617-886EFC4AC98B}" destId="{698735DF-D725-450F-8DDD-2EF6A0EFA1F9}" srcOrd="2" destOrd="0" parTransId="{6AA9CD8F-3053-4EF8-9EC5-6920ACA6449F}" sibTransId="{B9F22012-ABBC-4A7F-95FC-46D0F3880951}"/>
    <dgm:cxn modelId="{EF010975-82D5-48C5-B900-232DA7DC0714}" srcId="{78EEDDE7-6C79-4DF5-BB63-0991E1F7B0BD}" destId="{99970B4F-8FA2-4252-99B2-F69B368DC509}" srcOrd="3" destOrd="0" parTransId="{00E92142-1AD6-4D27-A416-826054B8D9C5}" sibTransId="{AF63EF6C-DE85-49C6-A856-87696724A8B3}"/>
    <dgm:cxn modelId="{B272D182-3ED7-4CD0-AF38-C238CE095198}" type="presOf" srcId="{AB2F9990-7F7D-4630-A873-4A97D1C4673D}" destId="{E94BAF07-00A3-4D8F-9C56-BA4C1B4B1916}" srcOrd="0" destOrd="0" presId="urn:microsoft.com/office/officeart/2005/8/layout/hList2"/>
    <dgm:cxn modelId="{3BC36289-EDFE-400C-946F-A910F44C2BC5}" srcId="{86E1B771-B02F-4B25-9F88-1EB3051FED56}" destId="{7B331B5B-69CB-44B8-BFF9-48FC289D431C}" srcOrd="1" destOrd="0" parTransId="{289D974B-A78F-49CF-8183-15E0B8FC96A6}" sibTransId="{618715A1-121C-43AA-A9C4-7DA29305DB34}"/>
    <dgm:cxn modelId="{4070038A-3D5E-4513-993F-E42C06EC30AF}" type="presOf" srcId="{1AF31480-4D39-4CAC-8BD8-FDBE61DB90C0}" destId="{F2729854-904C-4402-BE97-C0A830612E33}" srcOrd="0" destOrd="3" presId="urn:microsoft.com/office/officeart/2005/8/layout/hList2"/>
    <dgm:cxn modelId="{D8E3B392-A90E-4B33-B0A7-EFDE2428ACE6}" srcId="{A8F99365-90A1-4B53-9617-886EFC4AC98B}" destId="{11861E7F-ED82-4C03-A1CB-577BE23B9E55}" srcOrd="1" destOrd="0" parTransId="{60171EC6-334A-438E-B421-EBC5889DBD7D}" sibTransId="{F0E94735-C1C8-48E4-9142-2872E01F58E5}"/>
    <dgm:cxn modelId="{B55DBE9E-14A7-4445-A788-331CFA89ED8F}" type="presOf" srcId="{ED661036-E0A1-413E-A327-7200647F9698}" destId="{2B8EC2A4-B042-4E87-9A69-A0EFF6821780}" srcOrd="0" destOrd="1" presId="urn:microsoft.com/office/officeart/2005/8/layout/hList2"/>
    <dgm:cxn modelId="{7BAE05A0-29A0-4303-AE01-06B14F349E0D}" type="presOf" srcId="{9AFB0168-5403-4B37-8568-A3872B2A5BED}" destId="{F2729854-904C-4402-BE97-C0A830612E33}" srcOrd="0" destOrd="5" presId="urn:microsoft.com/office/officeart/2005/8/layout/hList2"/>
    <dgm:cxn modelId="{12A864B1-4790-46CF-AB00-3FEB40FC5FEE}" srcId="{78EEDDE7-6C79-4DF5-BB63-0991E1F7B0BD}" destId="{C6F57D07-1DF4-46C9-8F28-AC064932EA2E}" srcOrd="2" destOrd="0" parTransId="{28EAF9BD-15B0-438D-8CFC-766C1C4C107B}" sibTransId="{1B1FC402-32BE-4177-90D8-AFF7877AF24F}"/>
    <dgm:cxn modelId="{E494C2B6-68FA-4CC7-8D50-FDE4BF31449A}" srcId="{A8F99365-90A1-4B53-9617-886EFC4AC98B}" destId="{A1D3ED52-819E-426F-A89D-2FBEA2B3ACF1}" srcOrd="4" destOrd="0" parTransId="{1E4070C8-3944-49F7-8138-1AE6C5C1895D}" sibTransId="{A0978E7D-3ECE-4753-9716-6F29E5B6D800}"/>
    <dgm:cxn modelId="{63DDB9BD-536B-44E1-93D4-9D13D9BC3E22}" srcId="{86E1B771-B02F-4B25-9F88-1EB3051FED56}" destId="{AB2F9990-7F7D-4630-A873-4A97D1C4673D}" srcOrd="0" destOrd="0" parTransId="{D8C18645-7EDB-4DD9-84AD-1A576AC2AACE}" sibTransId="{4652A87D-D25B-4AF6-A7DB-6CC281CCB428}"/>
    <dgm:cxn modelId="{EAA6FFC6-7BA0-4206-8246-CC598896C738}" type="presOf" srcId="{A8F99365-90A1-4B53-9617-886EFC4AC98B}" destId="{AC1F1236-8C93-4C6B-9863-F7F2E9C0302E}" srcOrd="0" destOrd="0" presId="urn:microsoft.com/office/officeart/2005/8/layout/hList2"/>
    <dgm:cxn modelId="{48AB74CB-86F3-424E-9251-9565840C4189}" type="presOf" srcId="{86E1B771-B02F-4B25-9F88-1EB3051FED56}" destId="{59F842E2-5BE5-467F-B642-E9DCF36C3AF7}" srcOrd="0" destOrd="0" presId="urn:microsoft.com/office/officeart/2005/8/layout/hList2"/>
    <dgm:cxn modelId="{D8B7C4CB-7D8E-4C94-8E42-7A36E18E5AFF}" srcId="{6F8D29EE-097F-4BCD-9F85-D9E5F951DB2F}" destId="{78EEDDE7-6C79-4DF5-BB63-0991E1F7B0BD}" srcOrd="1" destOrd="0" parTransId="{C6A64D95-56C4-4C23-8037-BC9B297AAA74}" sibTransId="{D6E6215B-9604-480F-8E0E-F01803D4EA70}"/>
    <dgm:cxn modelId="{8E3FBFD4-24D4-438D-9E4A-9A51D8BEBC7B}" type="presOf" srcId="{A1D3ED52-819E-426F-A89D-2FBEA2B3ACF1}" destId="{F2729854-904C-4402-BE97-C0A830612E33}" srcOrd="0" destOrd="4" presId="urn:microsoft.com/office/officeart/2005/8/layout/hList2"/>
    <dgm:cxn modelId="{15AC86DD-2D75-4DAF-851B-E79DC5C28C1D}" type="presOf" srcId="{E495CA9C-F627-4C95-93B8-B190BA735B17}" destId="{2B8EC2A4-B042-4E87-9A69-A0EFF6821780}" srcOrd="0" destOrd="0" presId="urn:microsoft.com/office/officeart/2005/8/layout/hList2"/>
    <dgm:cxn modelId="{DCFBAEE4-ECE2-4157-A782-02D619B0215D}" srcId="{A8F99365-90A1-4B53-9617-886EFC4AC98B}" destId="{1AF31480-4D39-4CAC-8BD8-FDBE61DB90C0}" srcOrd="3" destOrd="0" parTransId="{48FA45E3-B251-4C00-B04D-FDC83A171320}" sibTransId="{BA081F13-E3D0-4A36-8E3F-4B0E74C4B772}"/>
    <dgm:cxn modelId="{13EE4CE7-F67C-487E-AD26-E5A47AA5AA39}" srcId="{78EEDDE7-6C79-4DF5-BB63-0991E1F7B0BD}" destId="{ED661036-E0A1-413E-A327-7200647F9698}" srcOrd="1" destOrd="0" parTransId="{602C80C4-15E6-4C0C-96D8-7667EC11A297}" sibTransId="{08D7737A-A228-4E29-88C2-DF600DF8610A}"/>
    <dgm:cxn modelId="{B1404FF0-FFC0-42A2-9181-21CE711D87C1}" type="presOf" srcId="{99970B4F-8FA2-4252-99B2-F69B368DC509}" destId="{2B8EC2A4-B042-4E87-9A69-A0EFF6821780}" srcOrd="0" destOrd="3" presId="urn:microsoft.com/office/officeart/2005/8/layout/hList2"/>
    <dgm:cxn modelId="{871BEDFD-A13C-44DC-AF42-6BEDEE2A8D45}" type="presOf" srcId="{78EEDDE7-6C79-4DF5-BB63-0991E1F7B0BD}" destId="{394DEEE5-29A9-4600-BD01-0E1C626D6074}" srcOrd="0" destOrd="0" presId="urn:microsoft.com/office/officeart/2005/8/layout/hList2"/>
    <dgm:cxn modelId="{032F10BF-3B28-485A-9698-9F9F483E2092}" type="presParOf" srcId="{70C09B00-61F0-4407-AF31-D26C5B54E0A0}" destId="{840692B4-6F3A-4CCB-8BE0-F20D8B5E34D3}" srcOrd="0" destOrd="0" presId="urn:microsoft.com/office/officeart/2005/8/layout/hList2"/>
    <dgm:cxn modelId="{E706F98A-29CB-4E1C-8593-3F9FCA3CEBB1}" type="presParOf" srcId="{840692B4-6F3A-4CCB-8BE0-F20D8B5E34D3}" destId="{CAC1E2AD-4096-4D1E-8C6C-27E227DDCF61}" srcOrd="0" destOrd="0" presId="urn:microsoft.com/office/officeart/2005/8/layout/hList2"/>
    <dgm:cxn modelId="{67109696-C013-468C-A609-FA619D55D205}" type="presParOf" srcId="{840692B4-6F3A-4CCB-8BE0-F20D8B5E34D3}" destId="{F2729854-904C-4402-BE97-C0A830612E33}" srcOrd="1" destOrd="0" presId="urn:microsoft.com/office/officeart/2005/8/layout/hList2"/>
    <dgm:cxn modelId="{C849C516-96D7-4B17-A868-C1E521872F7A}" type="presParOf" srcId="{840692B4-6F3A-4CCB-8BE0-F20D8B5E34D3}" destId="{AC1F1236-8C93-4C6B-9863-F7F2E9C0302E}" srcOrd="2" destOrd="0" presId="urn:microsoft.com/office/officeart/2005/8/layout/hList2"/>
    <dgm:cxn modelId="{D5F87501-D6F5-4400-BDFA-D82ABDED25F6}" type="presParOf" srcId="{70C09B00-61F0-4407-AF31-D26C5B54E0A0}" destId="{91A05EEF-9B54-4F9F-87E3-FBF190E486BB}" srcOrd="1" destOrd="0" presId="urn:microsoft.com/office/officeart/2005/8/layout/hList2"/>
    <dgm:cxn modelId="{5E01B3FD-EE70-43CA-9DCC-FED918298A35}" type="presParOf" srcId="{70C09B00-61F0-4407-AF31-D26C5B54E0A0}" destId="{310152E0-4889-4FC8-B68E-830243153B0B}" srcOrd="2" destOrd="0" presId="urn:microsoft.com/office/officeart/2005/8/layout/hList2"/>
    <dgm:cxn modelId="{5324ED28-D6EA-497A-9415-483EF114648A}" type="presParOf" srcId="{310152E0-4889-4FC8-B68E-830243153B0B}" destId="{099D417C-9C0B-4EEB-9F38-108331C1F054}" srcOrd="0" destOrd="0" presId="urn:microsoft.com/office/officeart/2005/8/layout/hList2"/>
    <dgm:cxn modelId="{1582E898-5083-4527-A898-3A9E3CDEEC57}" type="presParOf" srcId="{310152E0-4889-4FC8-B68E-830243153B0B}" destId="{2B8EC2A4-B042-4E87-9A69-A0EFF6821780}" srcOrd="1" destOrd="0" presId="urn:microsoft.com/office/officeart/2005/8/layout/hList2"/>
    <dgm:cxn modelId="{A8DA8C76-A63F-4494-BD5A-87394864D90A}" type="presParOf" srcId="{310152E0-4889-4FC8-B68E-830243153B0B}" destId="{394DEEE5-29A9-4600-BD01-0E1C626D6074}" srcOrd="2" destOrd="0" presId="urn:microsoft.com/office/officeart/2005/8/layout/hList2"/>
    <dgm:cxn modelId="{BEF3AC58-E36E-42E7-AE99-28C5681C8AA7}" type="presParOf" srcId="{70C09B00-61F0-4407-AF31-D26C5B54E0A0}" destId="{0834F67A-B58E-4C31-89A0-BAA67271BCFA}" srcOrd="3" destOrd="0" presId="urn:microsoft.com/office/officeart/2005/8/layout/hList2"/>
    <dgm:cxn modelId="{4D688D57-A0D8-4A29-8F20-7C6CFD4F4F62}" type="presParOf" srcId="{70C09B00-61F0-4407-AF31-D26C5B54E0A0}" destId="{38CCCAD4-B8C2-47EA-B8F1-E54122F58867}" srcOrd="4" destOrd="0" presId="urn:microsoft.com/office/officeart/2005/8/layout/hList2"/>
    <dgm:cxn modelId="{E5737F15-9F55-42ED-9218-C3958A67DE49}" type="presParOf" srcId="{38CCCAD4-B8C2-47EA-B8F1-E54122F58867}" destId="{393834C3-1F4D-4590-B124-2D930D70E691}" srcOrd="0" destOrd="0" presId="urn:microsoft.com/office/officeart/2005/8/layout/hList2"/>
    <dgm:cxn modelId="{4E2E09E1-A8A9-4946-ACDE-DE5C6334DD4E}" type="presParOf" srcId="{38CCCAD4-B8C2-47EA-B8F1-E54122F58867}" destId="{E94BAF07-00A3-4D8F-9C56-BA4C1B4B1916}" srcOrd="1" destOrd="0" presId="urn:microsoft.com/office/officeart/2005/8/layout/hList2"/>
    <dgm:cxn modelId="{779793AC-CDE4-48D0-AECF-8ADFD60CA6F2}" type="presParOf" srcId="{38CCCAD4-B8C2-47EA-B8F1-E54122F58867}" destId="{59F842E2-5BE5-467F-B642-E9DCF36C3AF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1236-8C93-4C6B-9863-F7F2E9C0302E}">
      <dsp:nvSpPr>
        <dsp:cNvPr id="0" name=""/>
        <dsp:cNvSpPr/>
      </dsp:nvSpPr>
      <dsp:spPr>
        <a:xfrm rot="16200000">
          <a:off x="-1804865"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422400">
            <a:lnSpc>
              <a:spcPct val="90000"/>
            </a:lnSpc>
            <a:spcBef>
              <a:spcPct val="0"/>
            </a:spcBef>
            <a:spcAft>
              <a:spcPct val="35000"/>
            </a:spcAft>
            <a:buNone/>
          </a:pPr>
          <a:r>
            <a:rPr lang="en-US" sz="3200" b="1" kern="1200" dirty="0">
              <a:latin typeface="Berlin Sans FB" panose="020E0602020502020306" pitchFamily="34" charset="0"/>
            </a:rPr>
            <a:t>Background</a:t>
          </a:r>
        </a:p>
      </dsp:txBody>
      <dsp:txXfrm>
        <a:off x="-1804865" y="2790196"/>
        <a:ext cx="4226560" cy="505395"/>
      </dsp:txXfrm>
    </dsp:sp>
    <dsp:sp modelId="{F2729854-904C-4402-BE97-C0A830612E33}">
      <dsp:nvSpPr>
        <dsp:cNvPr id="0" name=""/>
        <dsp:cNvSpPr/>
      </dsp:nvSpPr>
      <dsp:spPr>
        <a:xfrm>
          <a:off x="578709"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45731" rIns="149352" bIns="149352"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1"/>
            </a:rPr>
            <a:t>My Privacy Every Day – Data Trail</a:t>
          </a:r>
          <a:endParaRPr lang="en-US" sz="1600" kern="1200" dirty="0"/>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2"/>
            </a:rPr>
            <a:t>Staying Safe on Social Media</a:t>
          </a:r>
          <a:endParaRPr lang="en-US" sz="1600" kern="1200" dirty="0"/>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3"/>
            </a:rPr>
            <a:t>What Every Teen Needs to Know about Digital Footprints</a:t>
          </a:r>
          <a:endParaRPr lang="en-US" sz="1600" kern="1200" dirty="0"/>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4"/>
            </a:rPr>
            <a:t>Tips for Managing Digital Footprint</a:t>
          </a:r>
          <a:endParaRPr lang="en-US" sz="1600" kern="1200" dirty="0"/>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5"/>
            </a:rPr>
            <a:t>Extension Activity</a:t>
          </a:r>
          <a:endParaRPr lang="en-US" sz="1600" kern="1200" dirty="0"/>
        </a:p>
      </dsp:txBody>
      <dsp:txXfrm>
        <a:off x="578709" y="929614"/>
        <a:ext cx="2517406" cy="4226560"/>
      </dsp:txXfrm>
    </dsp:sp>
    <dsp:sp modelId="{CAC1E2AD-4096-4D1E-8C6C-27E227DDCF61}">
      <dsp:nvSpPr>
        <dsp:cNvPr id="0" name=""/>
        <dsp:cNvSpPr/>
      </dsp:nvSpPr>
      <dsp:spPr>
        <a:xfrm>
          <a:off x="55716" y="262492"/>
          <a:ext cx="1010791" cy="1010791"/>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4DEEE5-29A9-4600-BD01-0E1C626D6074}">
      <dsp:nvSpPr>
        <dsp:cNvPr id="0" name=""/>
        <dsp:cNvSpPr/>
      </dsp:nvSpPr>
      <dsp:spPr>
        <a:xfrm rot="16200000">
          <a:off x="1873107"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sp:txBody>
      <dsp:txXfrm>
        <a:off x="1873107" y="2790196"/>
        <a:ext cx="4226560" cy="505395"/>
      </dsp:txXfrm>
    </dsp:sp>
    <dsp:sp modelId="{2B8EC2A4-B042-4E87-9A69-A0EFF6821780}">
      <dsp:nvSpPr>
        <dsp:cNvPr id="0" name=""/>
        <dsp:cNvSpPr/>
      </dsp:nvSpPr>
      <dsp:spPr>
        <a:xfrm>
          <a:off x="4239085"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45731"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 10 Tips – discuss each of the </a:t>
          </a:r>
          <a:r>
            <a:rPr lang="en-US" sz="1600" kern="1200" dirty="0" err="1"/>
            <a:t>the</a:t>
          </a:r>
          <a:r>
            <a:rPr lang="en-US" sz="1600" kern="1200" dirty="0"/>
            <a:t> 10 Tips to Protect Your Privacy Online that are listed on the back of the graphic novel. </a:t>
          </a:r>
        </a:p>
        <a:p>
          <a:pPr marL="171450" lvl="1" indent="-171450" algn="l" defTabSz="711200">
            <a:lnSpc>
              <a:spcPct val="90000"/>
            </a:lnSpc>
            <a:spcBef>
              <a:spcPct val="0"/>
            </a:spcBef>
            <a:spcAft>
              <a:spcPct val="15000"/>
            </a:spcAft>
            <a:buChar char="•"/>
          </a:pPr>
          <a:r>
            <a:rPr lang="en-US" sz="1600" kern="1200" dirty="0"/>
            <a:t>Create a short PSA much like the Toothpaste one.</a:t>
          </a:r>
        </a:p>
        <a:p>
          <a:pPr marL="171450" lvl="1" indent="-171450" algn="l" defTabSz="711200">
            <a:lnSpc>
              <a:spcPct val="90000"/>
            </a:lnSpc>
            <a:spcBef>
              <a:spcPct val="0"/>
            </a:spcBef>
            <a:spcAft>
              <a:spcPct val="15000"/>
            </a:spcAft>
            <a:buChar char="•"/>
          </a:pPr>
          <a:r>
            <a:rPr lang="en-US" sz="1600" kern="1200" dirty="0"/>
            <a:t>Create a graphic novel that could be an informational document for other teens.</a:t>
          </a:r>
        </a:p>
        <a:p>
          <a:pPr marL="171450" lvl="1" indent="-171450" algn="l" defTabSz="711200">
            <a:lnSpc>
              <a:spcPct val="90000"/>
            </a:lnSpc>
            <a:spcBef>
              <a:spcPct val="0"/>
            </a:spcBef>
            <a:spcAft>
              <a:spcPct val="15000"/>
            </a:spcAft>
            <a:buChar char="•"/>
          </a:pPr>
          <a:r>
            <a:rPr lang="en-US" sz="1600" kern="1200" dirty="0"/>
            <a:t>Do a Google search of themselves.</a:t>
          </a:r>
        </a:p>
      </dsp:txBody>
      <dsp:txXfrm>
        <a:off x="4239085" y="929614"/>
        <a:ext cx="2517406" cy="4226560"/>
      </dsp:txXfrm>
    </dsp:sp>
    <dsp:sp modelId="{099D417C-9C0B-4EEB-9F38-108331C1F054}">
      <dsp:nvSpPr>
        <dsp:cNvPr id="0" name=""/>
        <dsp:cNvSpPr/>
      </dsp:nvSpPr>
      <dsp:spPr>
        <a:xfrm>
          <a:off x="3733690" y="262492"/>
          <a:ext cx="1010791" cy="1010791"/>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842E2-5BE5-467F-B642-E9DCF36C3AF7}">
      <dsp:nvSpPr>
        <dsp:cNvPr id="0" name=""/>
        <dsp:cNvSpPr/>
      </dsp:nvSpPr>
      <dsp:spPr>
        <a:xfrm rot="16200000">
          <a:off x="5576497" y="2764780"/>
          <a:ext cx="4226560" cy="55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sp:txBody>
      <dsp:txXfrm>
        <a:off x="5576497" y="2764780"/>
        <a:ext cx="4226560" cy="556228"/>
      </dsp:txXfrm>
    </dsp:sp>
    <dsp:sp modelId="{E94BAF07-00A3-4D8F-9C56-BA4C1B4B1916}">
      <dsp:nvSpPr>
        <dsp:cNvPr id="0" name=""/>
        <dsp:cNvSpPr/>
      </dsp:nvSpPr>
      <dsp:spPr>
        <a:xfrm>
          <a:off x="7931977" y="971668"/>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45731"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10"/>
            </a:rPr>
            <a:t>Privacy Education for Kids (Canada)</a:t>
          </a:r>
          <a:endParaRPr lang="en-US" sz="1600" kern="1200" dirty="0"/>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1"/>
            </a:rPr>
            <a:t>My Privacy Every Day – Data Trail</a:t>
          </a:r>
          <a:endParaRPr lang="en-US" sz="1600" kern="1200" dirty="0"/>
        </a:p>
      </dsp:txBody>
      <dsp:txXfrm>
        <a:off x="7931977" y="971668"/>
        <a:ext cx="2517406" cy="4226560"/>
      </dsp:txXfrm>
    </dsp:sp>
    <dsp:sp modelId="{393834C3-1F4D-4590-B124-2D930D70E691}">
      <dsp:nvSpPr>
        <dsp:cNvPr id="0" name=""/>
        <dsp:cNvSpPr/>
      </dsp:nvSpPr>
      <dsp:spPr>
        <a:xfrm>
          <a:off x="7437079" y="262492"/>
          <a:ext cx="1010791" cy="10107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BAC67-E79D-4531-9E32-F172ECDA58EF}" type="datetimeFigureOut">
              <a:rPr lang="en-US" smtClean="0"/>
              <a:t>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536D1-22D0-4B80-BE84-A303BC912A63}" type="slidenum">
              <a:rPr lang="en-US" smtClean="0"/>
              <a:t>‹#›</a:t>
            </a:fld>
            <a:endParaRPr lang="en-US"/>
          </a:p>
        </p:txBody>
      </p:sp>
    </p:spTree>
    <p:extLst>
      <p:ext uri="{BB962C8B-B14F-4D97-AF65-F5344CB8AC3E}">
        <p14:creationId xmlns:p14="http://schemas.microsoft.com/office/powerpoint/2010/main" val="250260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a:t>
            </a:fld>
            <a:endParaRPr lang="en-IN" dirty="0"/>
          </a:p>
        </p:txBody>
      </p:sp>
    </p:spTree>
    <p:extLst>
      <p:ext uri="{BB962C8B-B14F-4D97-AF65-F5344CB8AC3E}">
        <p14:creationId xmlns:p14="http://schemas.microsoft.com/office/powerpoint/2010/main" val="388040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a:t>
            </a:fld>
            <a:endParaRPr lang="en-IN" dirty="0"/>
          </a:p>
        </p:txBody>
      </p:sp>
    </p:spTree>
    <p:extLst>
      <p:ext uri="{BB962C8B-B14F-4D97-AF65-F5344CB8AC3E}">
        <p14:creationId xmlns:p14="http://schemas.microsoft.com/office/powerpoint/2010/main" val="224316907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
        <p:nvSpPr>
          <p:cNvPr id="9" name="Title 1">
            <a:extLst>
              <a:ext uri="{FF2B5EF4-FFF2-40B4-BE49-F238E27FC236}">
                <a16:creationId xmlns:a16="http://schemas.microsoft.com/office/drawing/2014/main" id="{17E99221-A642-4F99-8CB0-DD184B203FED}"/>
              </a:ext>
            </a:extLst>
          </p:cNvPr>
          <p:cNvSpPr txBox="1">
            <a:spLocks/>
          </p:cNvSpPr>
          <p:nvPr userDrawn="1"/>
        </p:nvSpPr>
        <p:spPr>
          <a:xfrm>
            <a:off x="1524000" y="3424460"/>
            <a:ext cx="9144000" cy="914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a:t>Digital Wellness – Big Idea</a:t>
            </a:r>
            <a:endParaRPr lang="en-US" dirty="0"/>
          </a:p>
        </p:txBody>
      </p:sp>
      <p:sp>
        <p:nvSpPr>
          <p:cNvPr id="10" name="Subtitle 2">
            <a:extLst>
              <a:ext uri="{FF2B5EF4-FFF2-40B4-BE49-F238E27FC236}">
                <a16:creationId xmlns:a16="http://schemas.microsoft.com/office/drawing/2014/main" id="{ABADA811-3743-4EDE-ACF1-875BA37B017E}"/>
              </a:ext>
            </a:extLst>
          </p:cNvPr>
          <p:cNvSpPr txBox="1">
            <a:spLocks/>
          </p:cNvSpPr>
          <p:nvPr userDrawn="1"/>
        </p:nvSpPr>
        <p:spPr>
          <a:xfrm>
            <a:off x="1619794" y="4338634"/>
            <a:ext cx="8721012" cy="1475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latin typeface="TheSans"/>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Logo, icon&#10;&#10;Description automatically generated">
            <a:extLst>
              <a:ext uri="{FF2B5EF4-FFF2-40B4-BE49-F238E27FC236}">
                <a16:creationId xmlns:a16="http://schemas.microsoft.com/office/drawing/2014/main" id="{1E6A7240-6AB8-40D8-AF19-4642C00826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12" name="Picture 11">
            <a:extLst>
              <a:ext uri="{FF2B5EF4-FFF2-40B4-BE49-F238E27FC236}">
                <a16:creationId xmlns:a16="http://schemas.microsoft.com/office/drawing/2014/main" id="{B3154ADB-8902-461A-9242-930CD3546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13" name="Picture 12" descr="A picture containing text, sign, vector graphics, clipart&#10;&#10;Description automatically generated">
            <a:extLst>
              <a:ext uri="{FF2B5EF4-FFF2-40B4-BE49-F238E27FC236}">
                <a16:creationId xmlns:a16="http://schemas.microsoft.com/office/drawing/2014/main" id="{19EFEDE3-E37F-4D16-9AC9-F50915407C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4" name="Picture 13" descr="Icon&#10;&#10;Description automatically generated">
            <a:extLst>
              <a:ext uri="{FF2B5EF4-FFF2-40B4-BE49-F238E27FC236}">
                <a16:creationId xmlns:a16="http://schemas.microsoft.com/office/drawing/2014/main" id="{9358A1C1-6593-4631-9587-CCF6996BDA8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6394943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F8111280-E275-4E45-AE26-7BB5AEBC7D2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6A1CD006-3E2A-CE43-A737-F39C75DF1E7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A1FDBE31-6AD4-0446-8FDA-D56BFB7787D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576"/>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a:xfrm>
            <a:off x="204216" y="1148967"/>
            <a:ext cx="10515600" cy="1325563"/>
          </a:xfrm>
        </p:spPr>
        <p:txBody>
          <a:bodyPr/>
          <a:lstStyle/>
          <a:p>
            <a:r>
              <a:rPr lang="en-US" dirty="0"/>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78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4" name="Picture 3" descr="Text, background pattern&#10;&#10;Description automatically generated">
            <a:extLst>
              <a:ext uri="{FF2B5EF4-FFF2-40B4-BE49-F238E27FC236}">
                <a16:creationId xmlns:a16="http://schemas.microsoft.com/office/drawing/2014/main" id="{B757E75C-F1C3-C347-8FD0-AD12134BD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042D4ED-F1BC-7446-B655-F6B59C835AE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F6E0EE7-E19A-1C4C-9AD5-676F7BCA67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4011B7C-7874-D64A-96D4-7B2B345FFE4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5476F349-3284-164B-9D71-F481477FF3A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0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186800" y="1058424"/>
            <a:ext cx="4550664" cy="862713"/>
          </a:xfrm>
        </p:spPr>
        <p:txBody>
          <a:bodyPr/>
          <a:lstStyle>
            <a:lvl1pPr algn="ctr">
              <a:defRPr>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498348" y="1934532"/>
            <a:ext cx="4099777" cy="4154984"/>
          </a:xfrm>
          <a:custGeom>
            <a:avLst/>
            <a:gdLst>
              <a:gd name="connsiteX0" fmla="*/ 0 w 4099777"/>
              <a:gd name="connsiteY0" fmla="*/ 0 h 4154984"/>
              <a:gd name="connsiteX1" fmla="*/ 585682 w 4099777"/>
              <a:gd name="connsiteY1" fmla="*/ 0 h 4154984"/>
              <a:gd name="connsiteX2" fmla="*/ 1253360 w 4099777"/>
              <a:gd name="connsiteY2" fmla="*/ 0 h 4154984"/>
              <a:gd name="connsiteX3" fmla="*/ 1921038 w 4099777"/>
              <a:gd name="connsiteY3" fmla="*/ 0 h 4154984"/>
              <a:gd name="connsiteX4" fmla="*/ 2424725 w 4099777"/>
              <a:gd name="connsiteY4" fmla="*/ 0 h 4154984"/>
              <a:gd name="connsiteX5" fmla="*/ 3092403 w 4099777"/>
              <a:gd name="connsiteY5" fmla="*/ 0 h 4154984"/>
              <a:gd name="connsiteX6" fmla="*/ 4099777 w 4099777"/>
              <a:gd name="connsiteY6" fmla="*/ 0 h 4154984"/>
              <a:gd name="connsiteX7" fmla="*/ 4099777 w 4099777"/>
              <a:gd name="connsiteY7" fmla="*/ 552019 h 4154984"/>
              <a:gd name="connsiteX8" fmla="*/ 4099777 w 4099777"/>
              <a:gd name="connsiteY8" fmla="*/ 1187138 h 4154984"/>
              <a:gd name="connsiteX9" fmla="*/ 4099777 w 4099777"/>
              <a:gd name="connsiteY9" fmla="*/ 1780707 h 4154984"/>
              <a:gd name="connsiteX10" fmla="*/ 4099777 w 4099777"/>
              <a:gd name="connsiteY10" fmla="*/ 2415826 h 4154984"/>
              <a:gd name="connsiteX11" fmla="*/ 4099777 w 4099777"/>
              <a:gd name="connsiteY11" fmla="*/ 3092495 h 4154984"/>
              <a:gd name="connsiteX12" fmla="*/ 4099777 w 4099777"/>
              <a:gd name="connsiteY12" fmla="*/ 4154984 h 4154984"/>
              <a:gd name="connsiteX13" fmla="*/ 3637088 w 4099777"/>
              <a:gd name="connsiteY13" fmla="*/ 4154984 h 4154984"/>
              <a:gd name="connsiteX14" fmla="*/ 3010408 w 4099777"/>
              <a:gd name="connsiteY14" fmla="*/ 4154984 h 4154984"/>
              <a:gd name="connsiteX15" fmla="*/ 2547719 w 4099777"/>
              <a:gd name="connsiteY15" fmla="*/ 4154984 h 4154984"/>
              <a:gd name="connsiteX16" fmla="*/ 2085029 w 4099777"/>
              <a:gd name="connsiteY16" fmla="*/ 4154984 h 4154984"/>
              <a:gd name="connsiteX17" fmla="*/ 1499347 w 4099777"/>
              <a:gd name="connsiteY17" fmla="*/ 4154984 h 4154984"/>
              <a:gd name="connsiteX18" fmla="*/ 872667 w 4099777"/>
              <a:gd name="connsiteY18" fmla="*/ 4154984 h 4154984"/>
              <a:gd name="connsiteX19" fmla="*/ 0 w 4099777"/>
              <a:gd name="connsiteY19" fmla="*/ 4154984 h 4154984"/>
              <a:gd name="connsiteX20" fmla="*/ 0 w 4099777"/>
              <a:gd name="connsiteY20" fmla="*/ 3686064 h 4154984"/>
              <a:gd name="connsiteX21" fmla="*/ 0 w 4099777"/>
              <a:gd name="connsiteY21" fmla="*/ 3050945 h 4154984"/>
              <a:gd name="connsiteX22" fmla="*/ 0 w 4099777"/>
              <a:gd name="connsiteY22" fmla="*/ 2457376 h 4154984"/>
              <a:gd name="connsiteX23" fmla="*/ 0 w 4099777"/>
              <a:gd name="connsiteY23" fmla="*/ 1905357 h 4154984"/>
              <a:gd name="connsiteX24" fmla="*/ 0 w 4099777"/>
              <a:gd name="connsiteY24" fmla="*/ 1228688 h 4154984"/>
              <a:gd name="connsiteX25" fmla="*/ 0 w 4099777"/>
              <a:gd name="connsiteY25" fmla="*/ 718219 h 4154984"/>
              <a:gd name="connsiteX26" fmla="*/ 0 w 4099777"/>
              <a:gd name="connsiteY26" fmla="*/ 0 h 41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99777" h="4154984" extrusionOk="0">
                <a:moveTo>
                  <a:pt x="0" y="0"/>
                </a:moveTo>
                <a:cubicBezTo>
                  <a:pt x="240742" y="-19419"/>
                  <a:pt x="451492" y="40939"/>
                  <a:pt x="585682" y="0"/>
                </a:cubicBezTo>
                <a:cubicBezTo>
                  <a:pt x="719872" y="-40939"/>
                  <a:pt x="1031735" y="7837"/>
                  <a:pt x="1253360" y="0"/>
                </a:cubicBezTo>
                <a:cubicBezTo>
                  <a:pt x="1474985" y="-7837"/>
                  <a:pt x="1716377" y="61306"/>
                  <a:pt x="1921038" y="0"/>
                </a:cubicBezTo>
                <a:cubicBezTo>
                  <a:pt x="2125699" y="-61306"/>
                  <a:pt x="2234608" y="25914"/>
                  <a:pt x="2424725" y="0"/>
                </a:cubicBezTo>
                <a:cubicBezTo>
                  <a:pt x="2614842" y="-25914"/>
                  <a:pt x="2883061" y="40897"/>
                  <a:pt x="3092403" y="0"/>
                </a:cubicBezTo>
                <a:cubicBezTo>
                  <a:pt x="3301745" y="-40897"/>
                  <a:pt x="3780538" y="6189"/>
                  <a:pt x="4099777" y="0"/>
                </a:cubicBezTo>
                <a:cubicBezTo>
                  <a:pt x="4130041" y="199248"/>
                  <a:pt x="4086484" y="356872"/>
                  <a:pt x="4099777" y="552019"/>
                </a:cubicBezTo>
                <a:cubicBezTo>
                  <a:pt x="4113070" y="747166"/>
                  <a:pt x="4068249" y="1029444"/>
                  <a:pt x="4099777" y="1187138"/>
                </a:cubicBezTo>
                <a:cubicBezTo>
                  <a:pt x="4131305" y="1344832"/>
                  <a:pt x="4095485" y="1515280"/>
                  <a:pt x="4099777" y="1780707"/>
                </a:cubicBezTo>
                <a:cubicBezTo>
                  <a:pt x="4104069" y="2046134"/>
                  <a:pt x="4029657" y="2209795"/>
                  <a:pt x="4099777" y="2415826"/>
                </a:cubicBezTo>
                <a:cubicBezTo>
                  <a:pt x="4169897" y="2621857"/>
                  <a:pt x="4076103" y="2954279"/>
                  <a:pt x="4099777" y="3092495"/>
                </a:cubicBezTo>
                <a:cubicBezTo>
                  <a:pt x="4123451" y="3230711"/>
                  <a:pt x="4069175" y="3755475"/>
                  <a:pt x="4099777" y="4154984"/>
                </a:cubicBezTo>
                <a:cubicBezTo>
                  <a:pt x="3898904" y="4171621"/>
                  <a:pt x="3858434" y="4141705"/>
                  <a:pt x="3637088" y="4154984"/>
                </a:cubicBezTo>
                <a:cubicBezTo>
                  <a:pt x="3415742" y="4168263"/>
                  <a:pt x="3316380" y="4087663"/>
                  <a:pt x="3010408" y="4154984"/>
                </a:cubicBezTo>
                <a:cubicBezTo>
                  <a:pt x="2704436" y="4222305"/>
                  <a:pt x="2728415" y="4107764"/>
                  <a:pt x="2547719" y="4154984"/>
                </a:cubicBezTo>
                <a:cubicBezTo>
                  <a:pt x="2367023" y="4202204"/>
                  <a:pt x="2262593" y="4121929"/>
                  <a:pt x="2085029" y="4154984"/>
                </a:cubicBezTo>
                <a:cubicBezTo>
                  <a:pt x="1907465" y="4188039"/>
                  <a:pt x="1759540" y="4122878"/>
                  <a:pt x="1499347" y="4154984"/>
                </a:cubicBezTo>
                <a:cubicBezTo>
                  <a:pt x="1239154" y="4187090"/>
                  <a:pt x="999360" y="4105787"/>
                  <a:pt x="872667" y="4154984"/>
                </a:cubicBezTo>
                <a:cubicBezTo>
                  <a:pt x="745974" y="4204181"/>
                  <a:pt x="233097" y="4121561"/>
                  <a:pt x="0" y="4154984"/>
                </a:cubicBezTo>
                <a:cubicBezTo>
                  <a:pt x="-45760" y="4044040"/>
                  <a:pt x="14276" y="3914721"/>
                  <a:pt x="0" y="3686064"/>
                </a:cubicBezTo>
                <a:cubicBezTo>
                  <a:pt x="-14276" y="3457407"/>
                  <a:pt x="37641" y="3324133"/>
                  <a:pt x="0" y="3050945"/>
                </a:cubicBezTo>
                <a:cubicBezTo>
                  <a:pt x="-37641" y="2777757"/>
                  <a:pt x="47592" y="2687736"/>
                  <a:pt x="0" y="2457376"/>
                </a:cubicBezTo>
                <a:cubicBezTo>
                  <a:pt x="-47592" y="2227016"/>
                  <a:pt x="19936" y="2115085"/>
                  <a:pt x="0" y="1905357"/>
                </a:cubicBezTo>
                <a:cubicBezTo>
                  <a:pt x="-19936" y="1695629"/>
                  <a:pt x="39965" y="1479863"/>
                  <a:pt x="0" y="1228688"/>
                </a:cubicBezTo>
                <a:cubicBezTo>
                  <a:pt x="-39965" y="977513"/>
                  <a:pt x="49599" y="953221"/>
                  <a:pt x="0" y="718219"/>
                </a:cubicBezTo>
                <a:cubicBezTo>
                  <a:pt x="-49599" y="483217"/>
                  <a:pt x="31874" y="225380"/>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Age.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4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extLst>
              <p:ext uri="{D42A27DB-BD31-4B8C-83A1-F6EECF244321}">
                <p14:modId xmlns:p14="http://schemas.microsoft.com/office/powerpoint/2010/main" val="2255240983"/>
              </p:ext>
            </p:extLst>
          </p:nvPr>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76503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1692095"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4986933"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8022230"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5264389" y="1698469"/>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8309796" y="1714086"/>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965388" y="1660778"/>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859550" y="1778211"/>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5168895" y="1807863"/>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8232527" y="1848535"/>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1271336" y="4293787"/>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1271336" y="3780749"/>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4425806" y="4308845"/>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4469687" y="3780748"/>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7704258" y="4340145"/>
            <a:ext cx="3180240"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7642267" y="3800246"/>
            <a:ext cx="3180240"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634187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pic>
        <p:nvPicPr>
          <p:cNvPr id="17" name="Picture 16" descr="Icon&#10;&#10;Description automatically generated">
            <a:extLst>
              <a:ext uri="{FF2B5EF4-FFF2-40B4-BE49-F238E27FC236}">
                <a16:creationId xmlns:a16="http://schemas.microsoft.com/office/drawing/2014/main" id="{BBF67F63-A90B-49EC-9CD3-087C15167BF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63696" y="6073148"/>
            <a:ext cx="765182" cy="765182"/>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ED1C2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pic>
        <p:nvPicPr>
          <p:cNvPr id="10" name="Picture 9" descr="Icon&#10;&#10;Description automatically generated">
            <a:extLst>
              <a:ext uri="{FF2B5EF4-FFF2-40B4-BE49-F238E27FC236}">
                <a16:creationId xmlns:a16="http://schemas.microsoft.com/office/drawing/2014/main" id="{2CD77F9C-9A02-48FE-9529-2B323220DF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969986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C9552F6-D26E-4CC0-B91B-D86D463AAAA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1634778">
            <a:off x="4042251" y="4057374"/>
            <a:ext cx="2821796" cy="2821796"/>
          </a:xfrm>
          <a:prstGeom prst="rect">
            <a:avLst/>
          </a:prstGeom>
        </p:spPr>
      </p:pic>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pic>
        <p:nvPicPr>
          <p:cNvPr id="9" name="Picture 8" descr="Icon&#10;&#10;Description automatically generated">
            <a:extLst>
              <a:ext uri="{FF2B5EF4-FFF2-40B4-BE49-F238E27FC236}">
                <a16:creationId xmlns:a16="http://schemas.microsoft.com/office/drawing/2014/main" id="{76BA35E5-7735-4CE4-B662-BCC82875AA44}"/>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385363" y="4439321"/>
            <a:ext cx="2601242" cy="2601242"/>
          </a:xfrm>
          <a:prstGeom prst="rect">
            <a:avLst/>
          </a:prstGeom>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ED1C2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86FEA4DC-CB5C-4B48-8E54-22459BE9FB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EFED5C4A-A994-E240-BFCF-3A007BFD44B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Graphical user interface, text&#10;&#10;Description automatically generated">
            <a:extLst>
              <a:ext uri="{FF2B5EF4-FFF2-40B4-BE49-F238E27FC236}">
                <a16:creationId xmlns:a16="http://schemas.microsoft.com/office/drawing/2014/main" id="{EB1C7CD7-67C2-F54F-AAFF-43BB43BCF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970246"/>
            <a:ext cx="10515600" cy="1577340"/>
          </a:xfrm>
          <a:prstGeom prst="rect">
            <a:avLst/>
          </a:prstGeom>
        </p:spPr>
      </p:pic>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80327A38-687D-C44C-9DD3-17C84F7A58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311094"/>
            <a:ext cx="10515600" cy="1577340"/>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2ED2B15C-29AF-DB4B-BDD7-DA2A38D41BE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CE8558F-C3C8-5144-8061-F4EC3849846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13" r:id="rId1"/>
    <p:sldLayoutId id="2147483710" r:id="rId2"/>
    <p:sldLayoutId id="2147483691" r:id="rId3"/>
    <p:sldLayoutId id="2147483692" r:id="rId4"/>
    <p:sldLayoutId id="2147483702" r:id="rId5"/>
    <p:sldLayoutId id="2147483703" r:id="rId6"/>
    <p:sldLayoutId id="2147483693" r:id="rId7"/>
    <p:sldLayoutId id="2147483705" r:id="rId8"/>
    <p:sldLayoutId id="2147483694" r:id="rId9"/>
    <p:sldLayoutId id="2147483706" r:id="rId10"/>
    <p:sldLayoutId id="2147483695" r:id="rId11"/>
    <p:sldLayoutId id="2147483707" r:id="rId12"/>
    <p:sldLayoutId id="2147483696" r:id="rId13"/>
    <p:sldLayoutId id="2147483697" r:id="rId14"/>
    <p:sldLayoutId id="2147483698" r:id="rId15"/>
    <p:sldLayoutId id="2147483708" r:id="rId16"/>
    <p:sldLayoutId id="2147483699" r:id="rId17"/>
    <p:sldLayoutId id="2147483709" r:id="rId18"/>
    <p:sldLayoutId id="2147483712" r:id="rId19"/>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12/20/21</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 id="2147483662" r:id="rId4"/>
    <p:sldLayoutId id="2147483661" r:id="rId5"/>
    <p:sldLayoutId id="2147483650" r:id="rId6"/>
    <p:sldLayoutId id="2147483651" r:id="rId7"/>
    <p:sldLayoutId id="214748364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youtu.be/MOJS_EjWE8o"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jdZIaO1J0Bo"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hyperlink" Target="https://youtu.be/euhtXUgBEts" TargetMode="External"/><Relationship Id="rId7" Type="http://schemas.openxmlformats.org/officeDocument/2006/relationships/image" Target="../media/image18.png"/><Relationship Id="rId2" Type="http://schemas.openxmlformats.org/officeDocument/2006/relationships/image" Target="../media/image15.jpg"/><Relationship Id="rId1" Type="http://schemas.openxmlformats.org/officeDocument/2006/relationships/slideLayout" Target="../slideLayouts/slideLayout24.xml"/><Relationship Id="rId6" Type="http://schemas.openxmlformats.org/officeDocument/2006/relationships/hyperlink" Target="https://crsd72storage.blob.core.windows.net/media/Default/medialib/6-8-3-1-etiquette-the-permancy-of-the-digital-footprint-social-media-smart-graphic-novel.dfdba34275.pdf" TargetMode="External"/><Relationship Id="rId11" Type="http://schemas.openxmlformats.org/officeDocument/2006/relationships/image" Target="../media/image21.svg"/><Relationship Id="rId5" Type="http://schemas.openxmlformats.org/officeDocument/2006/relationships/image" Target="../media/image17.sv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hyperlink" Target="https://crsd72storage.blob.core.windows.net/media/Default/medialib/6-8-3-1-etiquette-the-permancy-of-the-digital-footprint-jigsaw-recording-sheet.d10752427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s://crsd72storage.blob.core.windows.net/media/Default/medialib/6-8-3-1-etiquette-the-permancy-of-the-digital-footprint-data-trail-chart.4e02874272.pdf" TargetMode="External"/><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1.svg"/><Relationship Id="rId2" Type="http://schemas.openxmlformats.org/officeDocument/2006/relationships/image" Target="../media/image22.png"/><Relationship Id="rId1" Type="http://schemas.openxmlformats.org/officeDocument/2006/relationships/slideLayout" Target="../slideLayouts/slideLayout21.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svg"/><Relationship Id="rId15" Type="http://schemas.openxmlformats.org/officeDocument/2006/relationships/image" Target="../media/image33.svg"/><Relationship Id="rId10" Type="http://schemas.openxmlformats.org/officeDocument/2006/relationships/hyperlink" Target="https://www.priv.gc.ca/en/about-the-opc/what-we-do/awareness-campaigns-and-events/privacy-education-for-kids/fs-fi/day-quotidien/" TargetMode="External"/><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F4F0-9EDC-774A-9DDE-AA86608347BD}"/>
              </a:ext>
            </a:extLst>
          </p:cNvPr>
          <p:cNvSpPr>
            <a:spLocks noGrp="1"/>
          </p:cNvSpPr>
          <p:nvPr>
            <p:ph type="title"/>
          </p:nvPr>
        </p:nvSpPr>
        <p:spPr>
          <a:xfrm>
            <a:off x="831850" y="925967"/>
            <a:ext cx="10515600" cy="2852737"/>
          </a:xfrm>
        </p:spPr>
        <p:txBody>
          <a:bodyPr/>
          <a:lstStyle/>
          <a:p>
            <a:r>
              <a:rPr lang="en-US" dirty="0"/>
              <a:t>The Permanency of the Digital Footprint</a:t>
            </a:r>
          </a:p>
        </p:txBody>
      </p:sp>
      <p:sp>
        <p:nvSpPr>
          <p:cNvPr id="3" name="Text Placeholder 2">
            <a:extLst>
              <a:ext uri="{FF2B5EF4-FFF2-40B4-BE49-F238E27FC236}">
                <a16:creationId xmlns:a16="http://schemas.microsoft.com/office/drawing/2014/main" id="{8912D3F6-AD65-A548-9AC5-FF29C9A343C7}"/>
              </a:ext>
            </a:extLst>
          </p:cNvPr>
          <p:cNvSpPr>
            <a:spLocks noGrp="1"/>
          </p:cNvSpPr>
          <p:nvPr>
            <p:ph type="body" idx="1"/>
          </p:nvPr>
        </p:nvSpPr>
        <p:spPr>
          <a:xfrm>
            <a:off x="838200" y="3778704"/>
            <a:ext cx="10515600" cy="635680"/>
          </a:xfrm>
        </p:spPr>
        <p:txBody>
          <a:bodyPr/>
          <a:lstStyle/>
          <a:p>
            <a:r>
              <a:rPr lang="en-US" dirty="0"/>
              <a:t>Grade 6-8 Etiquette Lesson #1</a:t>
            </a:r>
          </a:p>
          <a:p>
            <a:endParaRPr lang="en-US" dirty="0"/>
          </a:p>
        </p:txBody>
      </p:sp>
      <p:pic>
        <p:nvPicPr>
          <p:cNvPr id="4" name="Picture 3">
            <a:extLst>
              <a:ext uri="{FF2B5EF4-FFF2-40B4-BE49-F238E27FC236}">
                <a16:creationId xmlns:a16="http://schemas.microsoft.com/office/drawing/2014/main" id="{253B7F82-703F-430B-974F-2B6D45CD0D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87473" y="3804783"/>
            <a:ext cx="2127777" cy="2127777"/>
          </a:xfrm>
          <a:prstGeom prst="rect">
            <a:avLst/>
          </a:prstGeom>
        </p:spPr>
      </p:pic>
    </p:spTree>
    <p:extLst>
      <p:ext uri="{BB962C8B-B14F-4D97-AF65-F5344CB8AC3E}">
        <p14:creationId xmlns:p14="http://schemas.microsoft.com/office/powerpoint/2010/main" val="407473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B7E6-97EE-4417-88B0-C9F083F6D68B}"/>
              </a:ext>
            </a:extLst>
          </p:cNvPr>
          <p:cNvSpPr>
            <a:spLocks noGrp="1"/>
          </p:cNvSpPr>
          <p:nvPr>
            <p:ph type="title"/>
          </p:nvPr>
        </p:nvSpPr>
        <p:spPr/>
        <p:txBody>
          <a:bodyPr/>
          <a:lstStyle/>
          <a:p>
            <a:r>
              <a:rPr lang="en-US" dirty="0">
                <a:solidFill>
                  <a:srgbClr val="ED1C24"/>
                </a:solidFill>
              </a:rPr>
              <a:t>SUMMARY – WATCH </a:t>
            </a:r>
          </a:p>
        </p:txBody>
      </p:sp>
      <p:sp>
        <p:nvSpPr>
          <p:cNvPr id="3" name="Content Placeholder 2">
            <a:extLst>
              <a:ext uri="{FF2B5EF4-FFF2-40B4-BE49-F238E27FC236}">
                <a16:creationId xmlns:a16="http://schemas.microsoft.com/office/drawing/2014/main" id="{1942B917-2E93-42E9-881A-686879ACCB25}"/>
              </a:ext>
            </a:extLst>
          </p:cNvPr>
          <p:cNvSpPr>
            <a:spLocks noGrp="1"/>
          </p:cNvSpPr>
          <p:nvPr>
            <p:ph idx="1"/>
          </p:nvPr>
        </p:nvSpPr>
        <p:spPr>
          <a:xfrm>
            <a:off x="432811" y="1736984"/>
            <a:ext cx="4914189" cy="1692016"/>
          </a:xfrm>
        </p:spPr>
        <p:txBody>
          <a:bodyPr/>
          <a:lstStyle/>
          <a:p>
            <a:pPr marL="0" indent="0" algn="ctr">
              <a:buNone/>
            </a:pPr>
            <a:r>
              <a:rPr lang="en-US" dirty="0"/>
              <a:t>Information is much like toothpaste, once it’s out there, you can’t put it back.</a:t>
            </a:r>
          </a:p>
          <a:p>
            <a:pPr marL="0" indent="0" algn="ctr">
              <a:buNone/>
            </a:pPr>
            <a:r>
              <a:rPr lang="en-US" dirty="0"/>
              <a:t>Click on the image to watch the video:</a:t>
            </a:r>
          </a:p>
          <a:p>
            <a:pPr marL="0" indent="0" algn="ctr">
              <a:buNone/>
            </a:pPr>
            <a:r>
              <a:rPr lang="en-US" dirty="0">
                <a:hlinkClick r:id="rId2"/>
              </a:rPr>
              <a:t>Information:  Once it’s Out there You Can’t Put it Back</a:t>
            </a:r>
            <a:endParaRPr lang="en-US" dirty="0"/>
          </a:p>
          <a:p>
            <a:pPr marL="0" indent="0" algn="ctr">
              <a:buNone/>
            </a:pPr>
            <a:r>
              <a:rPr lang="en-US" dirty="0"/>
              <a:t>(:40)</a:t>
            </a:r>
          </a:p>
        </p:txBody>
      </p:sp>
      <p:sp>
        <p:nvSpPr>
          <p:cNvPr id="4" name="Slide Number Placeholder 3">
            <a:extLst>
              <a:ext uri="{FF2B5EF4-FFF2-40B4-BE49-F238E27FC236}">
                <a16:creationId xmlns:a16="http://schemas.microsoft.com/office/drawing/2014/main" id="{94EA3AF6-365B-4690-A398-98EC791394FB}"/>
              </a:ext>
            </a:extLst>
          </p:cNvPr>
          <p:cNvSpPr>
            <a:spLocks noGrp="1"/>
          </p:cNvSpPr>
          <p:nvPr>
            <p:ph type="sldNum" sz="quarter" idx="12"/>
          </p:nvPr>
        </p:nvSpPr>
        <p:spPr/>
        <p:txBody>
          <a:bodyPr/>
          <a:lstStyle/>
          <a:p>
            <a:fld id="{9EC71654-96A5-4280-94F3-931C61A9F92C}" type="slidenum">
              <a:rPr lang="en-US" noProof="0" smtClean="0"/>
              <a:pPr/>
              <a:t>10</a:t>
            </a:fld>
            <a:endParaRPr lang="en-US" noProof="0"/>
          </a:p>
        </p:txBody>
      </p:sp>
      <p:pic>
        <p:nvPicPr>
          <p:cNvPr id="7" name="Picture Placeholder 6">
            <a:hlinkClick r:id="rId2"/>
            <a:extLst>
              <a:ext uri="{FF2B5EF4-FFF2-40B4-BE49-F238E27FC236}">
                <a16:creationId xmlns:a16="http://schemas.microsoft.com/office/drawing/2014/main" id="{FB1B9C09-C957-491E-BFA4-F252172B7B5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865" r="4865"/>
          <a:stretch/>
        </p:blipFill>
        <p:spPr>
          <a:xfrm>
            <a:off x="5455212" y="978262"/>
            <a:ext cx="4884848" cy="4884848"/>
          </a:xfrm>
        </p:spPr>
      </p:pic>
    </p:spTree>
    <p:extLst>
      <p:ext uri="{BB962C8B-B14F-4D97-AF65-F5344CB8AC3E}">
        <p14:creationId xmlns:p14="http://schemas.microsoft.com/office/powerpoint/2010/main" val="201197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F604-7318-4FC6-A2C5-6C58C7114D6F}"/>
              </a:ext>
            </a:extLst>
          </p:cNvPr>
          <p:cNvSpPr>
            <a:spLocks noGrp="1"/>
          </p:cNvSpPr>
          <p:nvPr>
            <p:ph type="title"/>
          </p:nvPr>
        </p:nvSpPr>
        <p:spPr>
          <a:xfrm>
            <a:off x="838200" y="365126"/>
            <a:ext cx="10515600" cy="1016000"/>
          </a:xfrm>
        </p:spPr>
        <p:txBody>
          <a:bodyPr/>
          <a:lstStyle/>
          <a:p>
            <a:r>
              <a:rPr lang="en-US" dirty="0">
                <a:effectLst>
                  <a:reflection blurRad="6350" stA="55000" endA="300" endPos="45500" dir="5400000" sy="-100000" algn="bl" rotWithShape="0"/>
                </a:effectLst>
              </a:rPr>
              <a:t>Teacher Notes</a:t>
            </a:r>
          </a:p>
        </p:txBody>
      </p:sp>
      <p:graphicFrame>
        <p:nvGraphicFramePr>
          <p:cNvPr id="5" name="Diagram 4">
            <a:extLst>
              <a:ext uri="{FF2B5EF4-FFF2-40B4-BE49-F238E27FC236}">
                <a16:creationId xmlns:a16="http://schemas.microsoft.com/office/drawing/2014/main" id="{934285AC-0FA4-4570-9A20-3CA0CC9B4969}"/>
              </a:ext>
            </a:extLst>
          </p:cNvPr>
          <p:cNvGraphicFramePr/>
          <p:nvPr>
            <p:extLst>
              <p:ext uri="{D42A27DB-BD31-4B8C-83A1-F6EECF244321}">
                <p14:modId xmlns:p14="http://schemas.microsoft.com/office/powerpoint/2010/main" val="4116203697"/>
              </p:ext>
            </p:extLst>
          </p:nvPr>
        </p:nvGraphicFramePr>
        <p:xfrm>
          <a:off x="595084" y="971592"/>
          <a:ext cx="105155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38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B2E4-8FEA-4A29-BEA2-4CD32D880C0C}"/>
              </a:ext>
            </a:extLst>
          </p:cNvPr>
          <p:cNvSpPr>
            <a:spLocks noGrp="1"/>
          </p:cNvSpPr>
          <p:nvPr>
            <p:ph type="ctrTitle"/>
          </p:nvPr>
        </p:nvSpPr>
        <p:spPr/>
        <p:txBody>
          <a:bodyPr>
            <a:normAutofit/>
          </a:bodyPr>
          <a:lstStyle/>
          <a:p>
            <a:r>
              <a:rPr lang="en-US" dirty="0"/>
              <a:t>Digital Wellness – Big Idea</a:t>
            </a:r>
          </a:p>
        </p:txBody>
      </p:sp>
      <p:sp>
        <p:nvSpPr>
          <p:cNvPr id="3" name="Subtitle 2">
            <a:extLst>
              <a:ext uri="{FF2B5EF4-FFF2-40B4-BE49-F238E27FC236}">
                <a16:creationId xmlns:a16="http://schemas.microsoft.com/office/drawing/2014/main" id="{7BFAB17B-3E1B-4120-A03C-1D7F46674AF9}"/>
              </a:ext>
            </a:extLst>
          </p:cNvPr>
          <p:cNvSpPr>
            <a:spLocks noGrp="1"/>
          </p:cNvSpPr>
          <p:nvPr>
            <p:ph type="subTitle" idx="1"/>
          </p:nvPr>
        </p:nvSpPr>
        <p:spPr>
          <a:xfrm>
            <a:off x="1524000" y="4468783"/>
            <a:ext cx="8721012" cy="1475847"/>
          </a:xfrm>
        </p:spPr>
        <p:txBody>
          <a:bodyPr>
            <a:normAutofit/>
          </a:bodyPr>
          <a:lstStyle/>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effectLst/>
                <a:latin typeface="TheSans"/>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03D3DD67-5C89-43AE-ACDF-6D2E2B80D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7" name="Picture 6">
            <a:extLst>
              <a:ext uri="{FF2B5EF4-FFF2-40B4-BE49-F238E27FC236}">
                <a16:creationId xmlns:a16="http://schemas.microsoft.com/office/drawing/2014/main" id="{03371ADB-6610-41FF-B80B-F92140F10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9" name="Picture 8" descr="A picture containing text, sign, vector graphics, clipart&#10;&#10;Description automatically generated">
            <a:extLst>
              <a:ext uri="{FF2B5EF4-FFF2-40B4-BE49-F238E27FC236}">
                <a16:creationId xmlns:a16="http://schemas.microsoft.com/office/drawing/2014/main" id="{B9490EEF-5337-4305-A729-9F3EC0648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1" name="Picture 10" descr="Icon&#10;&#10;Description automatically generated">
            <a:extLst>
              <a:ext uri="{FF2B5EF4-FFF2-40B4-BE49-F238E27FC236}">
                <a16:creationId xmlns:a16="http://schemas.microsoft.com/office/drawing/2014/main" id="{8D8E7BAE-C6E2-4A25-99EA-830B08F14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292888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00EA-BBD6-468B-A0CE-CCC277199EF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7688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57EDB-3B96-4EEF-8A66-BFC867D78F07}"/>
              </a:ext>
            </a:extLst>
          </p:cNvPr>
          <p:cNvSpPr>
            <a:spLocks noGrp="1"/>
          </p:cNvSpPr>
          <p:nvPr>
            <p:ph idx="1"/>
          </p:nvPr>
        </p:nvSpPr>
        <p:spPr>
          <a:xfrm>
            <a:off x="443263" y="1825625"/>
            <a:ext cx="5479068" cy="2690391"/>
          </a:xfrm>
        </p:spPr>
        <p:txBody>
          <a:bodyPr/>
          <a:lstStyle/>
          <a:p>
            <a:r>
              <a:rPr lang="en-US" dirty="0"/>
              <a:t>Video:  </a:t>
            </a:r>
            <a:r>
              <a:rPr lang="en-US" b="1" dirty="0"/>
              <a:t>Protecting Your Online Rep</a:t>
            </a:r>
            <a:r>
              <a:rPr lang="en-US" dirty="0"/>
              <a:t>:  </a:t>
            </a:r>
            <a:r>
              <a:rPr lang="en-US" i="1" dirty="0"/>
              <a:t>Link in Slide #6</a:t>
            </a:r>
          </a:p>
          <a:p>
            <a:r>
              <a:rPr lang="en-US" dirty="0"/>
              <a:t>Digital Footprint definition:  </a:t>
            </a:r>
            <a:r>
              <a:rPr lang="en-US" i="1" dirty="0"/>
              <a:t> Slide #7</a:t>
            </a:r>
          </a:p>
          <a:p>
            <a:r>
              <a:rPr lang="en-US" b="1" dirty="0"/>
              <a:t>Print</a:t>
            </a:r>
            <a:r>
              <a:rPr lang="en-US" dirty="0"/>
              <a:t> Graphic Novel:  </a:t>
            </a:r>
            <a:r>
              <a:rPr lang="en-US" i="1" dirty="0"/>
              <a:t>Link in Slide #8</a:t>
            </a:r>
          </a:p>
          <a:p>
            <a:r>
              <a:rPr lang="en-US" b="1" dirty="0"/>
              <a:t>Watch</a:t>
            </a:r>
            <a:r>
              <a:rPr lang="en-US" dirty="0"/>
              <a:t> Jig Saw Method (Background):  Link in Slide #8</a:t>
            </a:r>
          </a:p>
          <a:p>
            <a:r>
              <a:rPr lang="en-US" b="1" dirty="0"/>
              <a:t>Print</a:t>
            </a:r>
            <a:r>
              <a:rPr lang="en-US" dirty="0"/>
              <a:t> Data Trail Chart:  </a:t>
            </a:r>
            <a:r>
              <a:rPr lang="en-US" i="1" dirty="0"/>
              <a:t>Link in Slide #9</a:t>
            </a:r>
          </a:p>
          <a:p>
            <a:r>
              <a:rPr lang="en-US" dirty="0"/>
              <a:t>Video:  </a:t>
            </a:r>
            <a:r>
              <a:rPr lang="en-US" b="1" dirty="0"/>
              <a:t>Information, Once it’s Out There:  </a:t>
            </a:r>
            <a:r>
              <a:rPr lang="en-US" i="1" dirty="0"/>
              <a:t>Link in Slide #10</a:t>
            </a:r>
          </a:p>
          <a:p>
            <a:endParaRPr lang="en-US" i="1" dirty="0"/>
          </a:p>
        </p:txBody>
      </p:sp>
      <p:sp>
        <p:nvSpPr>
          <p:cNvPr id="3" name="Slide Number Placeholder 2">
            <a:extLst>
              <a:ext uri="{FF2B5EF4-FFF2-40B4-BE49-F238E27FC236}">
                <a16:creationId xmlns:a16="http://schemas.microsoft.com/office/drawing/2014/main" id="{2558C46B-CE13-4E2C-AA05-9069A09E791B}"/>
              </a:ext>
            </a:extLst>
          </p:cNvPr>
          <p:cNvSpPr>
            <a:spLocks noGrp="1"/>
          </p:cNvSpPr>
          <p:nvPr>
            <p:ph type="sldNum" sz="quarter" idx="12"/>
          </p:nvPr>
        </p:nvSpPr>
        <p:spPr/>
        <p:txBody>
          <a:bodyPr/>
          <a:lstStyle/>
          <a:p>
            <a:fld id="{9EC71654-96A5-4280-94F3-931C61A9F92C}" type="slidenum">
              <a:rPr lang="en-US" noProof="0" smtClean="0"/>
              <a:pPr/>
              <a:t>4</a:t>
            </a:fld>
            <a:endParaRPr lang="en-US" noProof="0"/>
          </a:p>
        </p:txBody>
      </p:sp>
      <p:pic>
        <p:nvPicPr>
          <p:cNvPr id="7" name="Picture Placeholder 6" descr="A picture containing website&#10;&#10;Description automatically generated">
            <a:extLst>
              <a:ext uri="{FF2B5EF4-FFF2-40B4-BE49-F238E27FC236}">
                <a16:creationId xmlns:a16="http://schemas.microsoft.com/office/drawing/2014/main" id="{15665D1E-9362-48EC-BB64-5233F05398C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377" r="31063"/>
          <a:stretch/>
        </p:blipFill>
        <p:spPr>
          <a:xfrm>
            <a:off x="5884648" y="0"/>
            <a:ext cx="6307353" cy="5780372"/>
          </a:xfrm>
        </p:spPr>
      </p:pic>
      <p:sp>
        <p:nvSpPr>
          <p:cNvPr id="5" name="Title 4">
            <a:extLst>
              <a:ext uri="{FF2B5EF4-FFF2-40B4-BE49-F238E27FC236}">
                <a16:creationId xmlns:a16="http://schemas.microsoft.com/office/drawing/2014/main" id="{3E85B4BE-97FD-4D9D-BC1F-23DD5269702F}"/>
              </a:ext>
            </a:extLst>
          </p:cNvPr>
          <p:cNvSpPr>
            <a:spLocks noGrp="1"/>
          </p:cNvSpPr>
          <p:nvPr>
            <p:ph type="title"/>
          </p:nvPr>
        </p:nvSpPr>
        <p:spPr/>
        <p:txBody>
          <a:bodyPr/>
          <a:lstStyle/>
          <a:p>
            <a:r>
              <a:rPr lang="en-US" dirty="0"/>
              <a:t>Preparation</a:t>
            </a:r>
          </a:p>
        </p:txBody>
      </p:sp>
    </p:spTree>
    <p:extLst>
      <p:ext uri="{BB962C8B-B14F-4D97-AF65-F5344CB8AC3E}">
        <p14:creationId xmlns:p14="http://schemas.microsoft.com/office/powerpoint/2010/main" val="4094561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20700" y="538818"/>
            <a:ext cx="9864271" cy="1023281"/>
          </a:xfrm>
        </p:spPr>
        <p:txBody>
          <a:bodyPr/>
          <a:lstStyle/>
          <a:p>
            <a:pPr marL="0" marR="0">
              <a:spcBef>
                <a:spcPts val="0"/>
              </a:spcBef>
              <a:spcAft>
                <a:spcPts val="0"/>
              </a:spcAft>
            </a:pPr>
            <a:r>
              <a:rPr lang="en-US" dirty="0">
                <a:solidFill>
                  <a:srgbClr val="ED1C24"/>
                </a:solidFill>
              </a:rPr>
              <a:t>Learning intentions </a:t>
            </a:r>
            <a:br>
              <a:rPr lang="en-US" dirty="0">
                <a:solidFill>
                  <a:srgbClr val="ED1C24"/>
                </a:solidFill>
              </a:rPr>
            </a:br>
            <a:r>
              <a:rPr lang="en-US" dirty="0">
                <a:solidFill>
                  <a:srgbClr val="ED1C24"/>
                </a:solidFill>
              </a:rPr>
              <a:t>3-1</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Increased use of social media sites have greatly enlarged not only the size of the digital footprint but the possibility of leaving one that may not be the best </a:t>
            </a:r>
            <a:endParaRPr lang="en-US" dirty="0"/>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219126" y="3207024"/>
            <a:ext cx="3445566" cy="2773897"/>
          </a:xfrm>
        </p:spPr>
        <p:txBody>
          <a:bodyPr>
            <a:normAutofit fontScale="85000" lnSpcReduction="20000"/>
          </a:bodyPr>
          <a:lstStyle/>
          <a:p>
            <a:pPr algn="l">
              <a:buFont typeface="Arial" panose="020B0604020202020204" pitchFamily="34" charset="0"/>
              <a:buChar char="•"/>
            </a:pPr>
            <a:endParaRPr lang="en-US" sz="1800" b="0" i="0" u="none" strike="noStrike" dirty="0">
              <a:solidFill>
                <a:srgbClr val="000000"/>
              </a:solidFill>
              <a:effectLst/>
              <a:latin typeface="Lato"/>
            </a:endParaRPr>
          </a:p>
          <a:p>
            <a:pPr algn="l">
              <a:buFont typeface="Arial" panose="020B0604020202020204" pitchFamily="34" charset="0"/>
              <a:buChar char="•"/>
            </a:pPr>
            <a:r>
              <a:rPr lang="en-US" sz="1800" dirty="0">
                <a:solidFill>
                  <a:srgbClr val="00B0D7"/>
                </a:solidFill>
                <a:latin typeface="+mj-lt"/>
              </a:rPr>
              <a:t>Understand how posting many little details can paint a big picture of who you are</a:t>
            </a:r>
          </a:p>
          <a:p>
            <a:pPr algn="l">
              <a:buFont typeface="Arial" panose="020B0604020202020204" pitchFamily="34" charset="0"/>
              <a:buChar char="•"/>
            </a:pPr>
            <a:r>
              <a:rPr lang="en-US" sz="1800" dirty="0">
                <a:solidFill>
                  <a:srgbClr val="00B0D7"/>
                </a:solidFill>
                <a:latin typeface="+mj-lt"/>
              </a:rPr>
              <a:t>Explain why it can be impossible to delete a picture or comment once it has been posted online</a:t>
            </a:r>
          </a:p>
          <a:p>
            <a:pPr algn="l">
              <a:buFont typeface="Arial" panose="020B0604020202020204" pitchFamily="34" charset="0"/>
              <a:buChar char="•"/>
            </a:pPr>
            <a:r>
              <a:rPr lang="en-US" sz="1800" dirty="0">
                <a:solidFill>
                  <a:srgbClr val="00B0D7"/>
                </a:solidFill>
                <a:latin typeface="+mj-lt"/>
              </a:rPr>
              <a:t>Suggest strategies to better protect privacy and navigate privacy issues in the online world</a:t>
            </a:r>
          </a:p>
          <a:p>
            <a:pPr algn="l">
              <a:buFont typeface="Arial" panose="020B0604020202020204" pitchFamily="34" charset="0"/>
              <a:buChar char="•"/>
            </a:pPr>
            <a:r>
              <a:rPr lang="en-US" sz="1800" dirty="0">
                <a:solidFill>
                  <a:srgbClr val="00B0D7"/>
                </a:solidFill>
                <a:latin typeface="+mj-lt"/>
              </a:rPr>
              <a:t>Learn to be aware of the potential privacy risks of new digital communications technologies, such as those used for online gaming </a:t>
            </a:r>
            <a:endParaRPr lang="en-US" sz="1400" dirty="0">
              <a:solidFill>
                <a:srgbClr val="00B0D7"/>
              </a:solidFill>
              <a:latin typeface="+mj-lt"/>
            </a:endParaRPr>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5</a:t>
            </a:fld>
            <a:endParaRPr lang="en-US"/>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Digital tattoo</a:t>
            </a:r>
          </a:p>
        </p:txBody>
      </p:sp>
      <p:pic>
        <p:nvPicPr>
          <p:cNvPr id="27" name="Picture 26">
            <a:extLst>
              <a:ext uri="{FF2B5EF4-FFF2-40B4-BE49-F238E27FC236}">
                <a16:creationId xmlns:a16="http://schemas.microsoft.com/office/drawing/2014/main" id="{657C7D5A-3779-4FE0-BA43-6C8D04985A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24931" y="400000"/>
            <a:ext cx="838765" cy="838765"/>
          </a:xfrm>
          <a:prstGeom prst="rect">
            <a:avLst/>
          </a:prstGeom>
        </p:spPr>
      </p:pic>
      <p:pic>
        <p:nvPicPr>
          <p:cNvPr id="65" name="Picture Placeholder 64" descr="Chat bubble with solid fill">
            <a:extLst>
              <a:ext uri="{FF2B5EF4-FFF2-40B4-BE49-F238E27FC236}">
                <a16:creationId xmlns:a16="http://schemas.microsoft.com/office/drawing/2014/main" id="{B310A09F-B9B9-4692-B010-01F1E0E31A97}"/>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690627" y="1988373"/>
            <a:ext cx="502873" cy="502873"/>
          </a:xfrm>
        </p:spPr>
      </p:pic>
      <p:pic>
        <p:nvPicPr>
          <p:cNvPr id="9" name="Picture Placeholder 8">
            <a:extLst>
              <a:ext uri="{FF2B5EF4-FFF2-40B4-BE49-F238E27FC236}">
                <a16:creationId xmlns:a16="http://schemas.microsoft.com/office/drawing/2014/main" id="{D3746A2D-F1EC-4D3B-8759-D05D8C8E70AA}"/>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t="10483" b="10483"/>
          <a:stretch/>
        </p:blipFill>
        <p:spPr>
          <a:xfrm>
            <a:off x="3849873" y="1754155"/>
            <a:ext cx="7174245" cy="3811231"/>
          </a:xfrm>
        </p:spPr>
      </p:pic>
    </p:spTree>
    <p:extLst>
      <p:ext uri="{BB962C8B-B14F-4D97-AF65-F5344CB8AC3E}">
        <p14:creationId xmlns:p14="http://schemas.microsoft.com/office/powerpoint/2010/main" val="46026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t>ACTIVATE - Video</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2349074" y="1122744"/>
            <a:ext cx="7900525" cy="764460"/>
          </a:xfrm>
        </p:spPr>
        <p:txBody>
          <a:bodyPr/>
          <a:lstStyle/>
          <a:p>
            <a:r>
              <a:rPr lang="en-US" dirty="0"/>
              <a:t>Watch the video below by clicking on the image.</a:t>
            </a:r>
          </a:p>
        </p:txBody>
      </p:sp>
      <p:pic>
        <p:nvPicPr>
          <p:cNvPr id="11" name="Picture Placeholder 10">
            <a:hlinkClick r:id="rId3"/>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548" b="548"/>
          <a:stretch/>
        </p:blipFill>
        <p:spPr>
          <a:xfrm>
            <a:off x="2349074" y="1558212"/>
            <a:ext cx="7169854" cy="5299788"/>
          </a:xfrm>
        </p:spPr>
      </p:pic>
      <p:sp>
        <p:nvSpPr>
          <p:cNvPr id="5" name="TextBox 4">
            <a:extLst>
              <a:ext uri="{FF2B5EF4-FFF2-40B4-BE49-F238E27FC236}">
                <a16:creationId xmlns:a16="http://schemas.microsoft.com/office/drawing/2014/main" id="{0E399276-5760-46D8-90A4-1BDCE9696CE8}"/>
              </a:ext>
            </a:extLst>
          </p:cNvPr>
          <p:cNvSpPr txBox="1"/>
          <p:nvPr/>
        </p:nvSpPr>
        <p:spPr>
          <a:xfrm>
            <a:off x="9058275" y="5735256"/>
            <a:ext cx="3276600" cy="646331"/>
          </a:xfrm>
          <a:prstGeom prst="rect">
            <a:avLst/>
          </a:prstGeom>
          <a:noFill/>
        </p:spPr>
        <p:txBody>
          <a:bodyPr wrap="square" rtlCol="0">
            <a:spAutoFit/>
          </a:bodyPr>
          <a:lstStyle/>
          <a:p>
            <a:pPr algn="ctr"/>
            <a:r>
              <a:rPr lang="en-CA" sz="1800" i="1" dirty="0">
                <a:solidFill>
                  <a:schemeClr val="bg1"/>
                </a:solidFill>
                <a:effectLst/>
                <a:latin typeface="Calibri" panose="020F0502020204030204" pitchFamily="34" charset="0"/>
                <a:ea typeface="Times New Roman" panose="02020603050405020304" pitchFamily="18" charset="0"/>
                <a:hlinkClick r:id="rId3"/>
              </a:rPr>
              <a:t>Protecting Your Online Rep</a:t>
            </a:r>
            <a:endParaRPr lang="en-CA" sz="1800" i="1" dirty="0">
              <a:solidFill>
                <a:schemeClr val="bg1"/>
              </a:solidFill>
              <a:effectLst/>
              <a:latin typeface="Calibri" panose="020F0502020204030204" pitchFamily="34" charset="0"/>
              <a:ea typeface="Times New Roman" panose="02020603050405020304" pitchFamily="18" charset="0"/>
            </a:endParaRPr>
          </a:p>
          <a:p>
            <a:pPr algn="ctr"/>
            <a:r>
              <a:rPr lang="en-CA" sz="1800" i="1" dirty="0">
                <a:solidFill>
                  <a:schemeClr val="bg1"/>
                </a:solidFill>
                <a:effectLst/>
                <a:latin typeface="Calibri" panose="020F0502020204030204" pitchFamily="34" charset="0"/>
                <a:ea typeface="Times New Roman" panose="02020603050405020304" pitchFamily="18" charset="0"/>
              </a:rPr>
              <a:t>4:42</a:t>
            </a:r>
            <a:endParaRPr lang="en-US" dirty="0">
              <a:solidFill>
                <a:schemeClr val="bg1"/>
              </a:solidFill>
            </a:endParaRPr>
          </a:p>
        </p:txBody>
      </p:sp>
    </p:spTree>
    <p:extLst>
      <p:ext uri="{BB962C8B-B14F-4D97-AF65-F5344CB8AC3E}">
        <p14:creationId xmlns:p14="http://schemas.microsoft.com/office/powerpoint/2010/main" val="318753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49D6-4F6B-4B67-9DD8-93FCD03E6E9F}"/>
              </a:ext>
            </a:extLst>
          </p:cNvPr>
          <p:cNvSpPr>
            <a:spLocks noGrp="1"/>
          </p:cNvSpPr>
          <p:nvPr>
            <p:ph type="title"/>
          </p:nvPr>
        </p:nvSpPr>
        <p:spPr>
          <a:xfrm>
            <a:off x="831850" y="1709738"/>
            <a:ext cx="10515600" cy="1868731"/>
          </a:xfrm>
        </p:spPr>
        <p:txBody>
          <a:bodyPr>
            <a:normAutofit/>
          </a:bodyPr>
          <a:lstStyle/>
          <a:p>
            <a:r>
              <a:rPr lang="en-US" sz="3200" dirty="0"/>
              <a:t>ACTIVATE - DEFINE</a:t>
            </a:r>
          </a:p>
        </p:txBody>
      </p:sp>
      <p:sp>
        <p:nvSpPr>
          <p:cNvPr id="3" name="Text Placeholder 2">
            <a:extLst>
              <a:ext uri="{FF2B5EF4-FFF2-40B4-BE49-F238E27FC236}">
                <a16:creationId xmlns:a16="http://schemas.microsoft.com/office/drawing/2014/main" id="{5926BFA1-4A8D-4FA5-AD27-0E83E41D7952}"/>
              </a:ext>
            </a:extLst>
          </p:cNvPr>
          <p:cNvSpPr>
            <a:spLocks noGrp="1"/>
          </p:cNvSpPr>
          <p:nvPr>
            <p:ph type="body" idx="1"/>
          </p:nvPr>
        </p:nvSpPr>
        <p:spPr>
          <a:xfrm>
            <a:off x="838200" y="3736609"/>
            <a:ext cx="10515600" cy="1500187"/>
          </a:xfrm>
        </p:spPr>
        <p:txBody>
          <a:bodyPr>
            <a:noAutofit/>
          </a:bodyPr>
          <a:lstStyle/>
          <a:p>
            <a:r>
              <a:rPr lang="en-US" sz="3600" dirty="0"/>
              <a:t>What is a “digital footprint”?  </a:t>
            </a:r>
          </a:p>
          <a:p>
            <a:r>
              <a:rPr lang="en-US" sz="3600" dirty="0"/>
              <a:t>Why is it so important that we are careful in what we “leave behind” (post, share, sites we visit, people we communicate with) ?</a:t>
            </a:r>
          </a:p>
        </p:txBody>
      </p:sp>
    </p:spTree>
    <p:extLst>
      <p:ext uri="{BB962C8B-B14F-4D97-AF65-F5344CB8AC3E}">
        <p14:creationId xmlns:p14="http://schemas.microsoft.com/office/powerpoint/2010/main" val="375612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D08F-9BAF-4FA1-BF19-AB0E697993D3}"/>
              </a:ext>
            </a:extLst>
          </p:cNvPr>
          <p:cNvSpPr>
            <a:spLocks noGrp="1"/>
          </p:cNvSpPr>
          <p:nvPr>
            <p:ph type="title"/>
          </p:nvPr>
        </p:nvSpPr>
        <p:spPr>
          <a:xfrm>
            <a:off x="438539" y="232666"/>
            <a:ext cx="5856870" cy="544945"/>
          </a:xfrm>
        </p:spPr>
        <p:txBody>
          <a:bodyPr/>
          <a:lstStyle/>
          <a:p>
            <a:r>
              <a:rPr lang="en-US" dirty="0">
                <a:solidFill>
                  <a:srgbClr val="FF3300"/>
                </a:solidFill>
              </a:rPr>
              <a:t>Acquire – JIG SAW</a:t>
            </a:r>
          </a:p>
        </p:txBody>
      </p:sp>
      <p:sp>
        <p:nvSpPr>
          <p:cNvPr id="3" name="Content Placeholder 2">
            <a:extLst>
              <a:ext uri="{FF2B5EF4-FFF2-40B4-BE49-F238E27FC236}">
                <a16:creationId xmlns:a16="http://schemas.microsoft.com/office/drawing/2014/main" id="{8A8428B9-59F5-414A-96CE-9DC6D201D16A}"/>
              </a:ext>
            </a:extLst>
          </p:cNvPr>
          <p:cNvSpPr>
            <a:spLocks noGrp="1"/>
          </p:cNvSpPr>
          <p:nvPr>
            <p:ph idx="1"/>
          </p:nvPr>
        </p:nvSpPr>
        <p:spPr>
          <a:xfrm>
            <a:off x="438539" y="2758949"/>
            <a:ext cx="4914189" cy="2959238"/>
          </a:xfrm>
        </p:spPr>
        <p:txBody>
          <a:bodyPr/>
          <a:lstStyle/>
          <a:p>
            <a:pPr marL="0" indent="0">
              <a:buNone/>
            </a:pPr>
            <a:r>
              <a:rPr lang="en-US" sz="1600" b="1" i="0" u="sng" strike="noStrike" dirty="0">
                <a:solidFill>
                  <a:srgbClr val="C00000"/>
                </a:solidFill>
                <a:effectLst/>
                <a:latin typeface="Rubik"/>
              </a:rPr>
              <a:t>Group A: </a:t>
            </a:r>
            <a:r>
              <a:rPr lang="en-US" sz="1600" i="0" u="none" strike="noStrike" dirty="0">
                <a:effectLst/>
                <a:latin typeface="Rubik"/>
              </a:rPr>
              <a:t>Discuss what steps you can take to make sure that you have control of your online information. Why is it important to lock privacy settings and set strong passwords?</a:t>
            </a:r>
          </a:p>
          <a:p>
            <a:pPr marL="0" indent="0">
              <a:buNone/>
            </a:pPr>
            <a:r>
              <a:rPr lang="en-US" sz="1600" b="1" i="0" u="sng" strike="noStrike" dirty="0">
                <a:solidFill>
                  <a:srgbClr val="C00000"/>
                </a:solidFill>
                <a:effectLst/>
                <a:latin typeface="Rubik"/>
              </a:rPr>
              <a:t>Group B: </a:t>
            </a:r>
            <a:r>
              <a:rPr lang="en-US" sz="1600" i="0" u="none" strike="noStrike" dirty="0">
                <a:effectLst/>
                <a:latin typeface="Rubik"/>
              </a:rPr>
              <a:t>Discuss how you can make sure that the information you post doesn’t give the wrong impression of who you are in real life. What sort of information is best left offline?</a:t>
            </a:r>
          </a:p>
          <a:p>
            <a:pPr marL="0" indent="0">
              <a:buNone/>
            </a:pPr>
            <a:r>
              <a:rPr lang="en-US" sz="1600" b="1" i="0" u="sng" strike="noStrike" dirty="0">
                <a:solidFill>
                  <a:srgbClr val="C00000"/>
                </a:solidFill>
                <a:effectLst/>
                <a:latin typeface="Rubik"/>
              </a:rPr>
              <a:t>Group C: </a:t>
            </a:r>
            <a:r>
              <a:rPr lang="en-US" sz="1600" i="0" u="none" strike="noStrike" dirty="0">
                <a:effectLst/>
                <a:latin typeface="Rubik"/>
              </a:rPr>
              <a:t>Discuss how you can learn about privacy risks of new technologies, such as online gaming devices, before you use them.</a:t>
            </a:r>
          </a:p>
          <a:p>
            <a:pPr marL="0" indent="0">
              <a:buNone/>
            </a:pPr>
            <a:r>
              <a:rPr lang="en-US" sz="1600" b="1" i="0" u="sng" strike="noStrike" dirty="0">
                <a:solidFill>
                  <a:srgbClr val="C00000"/>
                </a:solidFill>
                <a:effectLst/>
                <a:latin typeface="Rubik"/>
              </a:rPr>
              <a:t>Group D: </a:t>
            </a:r>
            <a:r>
              <a:rPr lang="en-US" sz="1600" i="0" u="none" strike="noStrike" dirty="0">
                <a:effectLst/>
                <a:latin typeface="Rubik"/>
              </a:rPr>
              <a:t>Discuss the importance of taking steps to protect your privacy on mobile devices.</a:t>
            </a:r>
            <a:endParaRPr lang="en-US" sz="1600" dirty="0">
              <a:latin typeface="Rubik"/>
            </a:endParaRPr>
          </a:p>
          <a:p>
            <a:endParaRPr lang="en-US" sz="1200" dirty="0"/>
          </a:p>
        </p:txBody>
      </p:sp>
      <p:sp>
        <p:nvSpPr>
          <p:cNvPr id="4" name="Slide Number Placeholder 3">
            <a:extLst>
              <a:ext uri="{FF2B5EF4-FFF2-40B4-BE49-F238E27FC236}">
                <a16:creationId xmlns:a16="http://schemas.microsoft.com/office/drawing/2014/main" id="{25D032A4-5157-45F7-A502-C196FF0BCC25}"/>
              </a:ext>
            </a:extLst>
          </p:cNvPr>
          <p:cNvSpPr>
            <a:spLocks noGrp="1"/>
          </p:cNvSpPr>
          <p:nvPr>
            <p:ph type="sldNum" sz="quarter" idx="12"/>
          </p:nvPr>
        </p:nvSpPr>
        <p:spPr/>
        <p:txBody>
          <a:bodyPr/>
          <a:lstStyle/>
          <a:p>
            <a:fld id="{9EC71654-96A5-4280-94F3-931C61A9F92C}" type="slidenum">
              <a:rPr lang="en-US" noProof="0" smtClean="0"/>
              <a:pPr/>
              <a:t>8</a:t>
            </a:fld>
            <a:endParaRPr lang="en-US" noProof="0"/>
          </a:p>
        </p:txBody>
      </p:sp>
      <p:sp>
        <p:nvSpPr>
          <p:cNvPr id="5" name="TextBox 4">
            <a:extLst>
              <a:ext uri="{FF2B5EF4-FFF2-40B4-BE49-F238E27FC236}">
                <a16:creationId xmlns:a16="http://schemas.microsoft.com/office/drawing/2014/main" id="{15E0F05D-6FD2-416F-B77E-66C0168731B8}"/>
              </a:ext>
            </a:extLst>
          </p:cNvPr>
          <p:cNvSpPr txBox="1"/>
          <p:nvPr/>
        </p:nvSpPr>
        <p:spPr>
          <a:xfrm>
            <a:off x="438539" y="777611"/>
            <a:ext cx="5368074" cy="1826141"/>
          </a:xfrm>
          <a:prstGeom prst="rect">
            <a:avLst/>
          </a:prstGeom>
          <a:noFill/>
        </p:spPr>
        <p:txBody>
          <a:bodyPr wrap="square" rtlCol="0">
            <a:spAutoFit/>
          </a:bodyPr>
          <a:lstStyle/>
          <a:p>
            <a:pPr rtl="0" fontAlgn="base">
              <a:spcBef>
                <a:spcPts val="0"/>
              </a:spcBef>
              <a:spcAft>
                <a:spcPts val="1000"/>
              </a:spcAft>
              <a:buFont typeface="+mj-lt"/>
              <a:buAutoNum type="arabicPeriod"/>
            </a:pPr>
            <a:r>
              <a:rPr lang="en-US" sz="1600" b="0" i="0" u="none" strike="noStrike" dirty="0">
                <a:solidFill>
                  <a:srgbClr val="00B0D7"/>
                </a:solidFill>
                <a:effectLst/>
                <a:latin typeface="Lato"/>
              </a:rPr>
              <a:t>Hand out the “Social Smarts” graphic novel.  Provide time for students to read.</a:t>
            </a:r>
          </a:p>
          <a:p>
            <a:pPr rtl="0" fontAlgn="base">
              <a:spcBef>
                <a:spcPts val="0"/>
              </a:spcBef>
              <a:spcAft>
                <a:spcPts val="1000"/>
              </a:spcAft>
              <a:buFont typeface="+mj-lt"/>
              <a:buAutoNum type="arabicPeriod"/>
            </a:pPr>
            <a:r>
              <a:rPr lang="en-US" sz="1600" dirty="0">
                <a:solidFill>
                  <a:srgbClr val="00B0D7"/>
                </a:solidFill>
                <a:latin typeface="Lato"/>
              </a:rPr>
              <a:t>Divide students into four groups and provide the following discussion material for them. </a:t>
            </a:r>
          </a:p>
          <a:p>
            <a:pPr rtl="0" fontAlgn="base">
              <a:spcBef>
                <a:spcPts val="0"/>
              </a:spcBef>
              <a:spcAft>
                <a:spcPts val="1000"/>
              </a:spcAft>
              <a:buFont typeface="+mj-lt"/>
              <a:buAutoNum type="arabicPeriod"/>
            </a:pPr>
            <a:r>
              <a:rPr lang="en-US" sz="1600" b="0" i="0" u="none" strike="noStrike" dirty="0">
                <a:solidFill>
                  <a:srgbClr val="00B0D7"/>
                </a:solidFill>
                <a:effectLst/>
                <a:latin typeface="Lato"/>
              </a:rPr>
              <a:t>Using the Jig Saw method, have the students share</a:t>
            </a:r>
            <a:r>
              <a:rPr lang="en-US" sz="1600" dirty="0">
                <a:solidFill>
                  <a:srgbClr val="00B0D7"/>
                </a:solidFill>
                <a:latin typeface="Lato"/>
              </a:rPr>
              <a:t> </a:t>
            </a:r>
            <a:r>
              <a:rPr lang="en-US" sz="1600" b="0" i="0" u="none" strike="noStrike" dirty="0">
                <a:solidFill>
                  <a:srgbClr val="00B0D7"/>
                </a:solidFill>
                <a:effectLst/>
                <a:latin typeface="Lato"/>
              </a:rPr>
              <a:t>their discussion m</a:t>
            </a:r>
            <a:r>
              <a:rPr lang="en-US" sz="1600" dirty="0">
                <a:solidFill>
                  <a:srgbClr val="00B0D7"/>
                </a:solidFill>
                <a:latin typeface="Lato"/>
              </a:rPr>
              <a:t>aterial with each of the groups.</a:t>
            </a:r>
            <a:endParaRPr lang="en-US" sz="1600" b="0" i="0" u="none" strike="noStrike" dirty="0">
              <a:solidFill>
                <a:srgbClr val="00B0D7"/>
              </a:solidFill>
              <a:effectLst/>
              <a:latin typeface="Lato"/>
            </a:endParaRPr>
          </a:p>
        </p:txBody>
      </p:sp>
      <p:pic>
        <p:nvPicPr>
          <p:cNvPr id="11" name="Picture Placeholder 10" descr="Diagram&#10;&#10;Description automatically generated">
            <a:extLst>
              <a:ext uri="{FF2B5EF4-FFF2-40B4-BE49-F238E27FC236}">
                <a16:creationId xmlns:a16="http://schemas.microsoft.com/office/drawing/2014/main" id="{DB2B2156-812A-4F54-B3F9-40310749EB1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3973" t="-7981" r="12902" b="-8657"/>
          <a:stretch/>
        </p:blipFill>
        <p:spPr>
          <a:xfrm>
            <a:off x="5455211" y="848165"/>
            <a:ext cx="5025219" cy="5025219"/>
          </a:xfrm>
        </p:spPr>
      </p:pic>
      <p:sp>
        <p:nvSpPr>
          <p:cNvPr id="9" name="TextBox 8">
            <a:extLst>
              <a:ext uri="{FF2B5EF4-FFF2-40B4-BE49-F238E27FC236}">
                <a16:creationId xmlns:a16="http://schemas.microsoft.com/office/drawing/2014/main" id="{E7647606-B545-42B7-A430-38F49920909A}"/>
              </a:ext>
            </a:extLst>
          </p:cNvPr>
          <p:cNvSpPr txBox="1"/>
          <p:nvPr/>
        </p:nvSpPr>
        <p:spPr>
          <a:xfrm>
            <a:off x="292290" y="6132573"/>
            <a:ext cx="6805246" cy="646331"/>
          </a:xfrm>
          <a:prstGeom prst="rect">
            <a:avLst/>
          </a:prstGeom>
          <a:noFill/>
        </p:spPr>
        <p:txBody>
          <a:bodyPr wrap="square" rtlCol="0">
            <a:spAutoFit/>
          </a:bodyPr>
          <a:lstStyle/>
          <a:p>
            <a:r>
              <a:rPr lang="en-US" sz="1800" i="1" u="none" strike="noStrike" dirty="0">
                <a:effectLst/>
                <a:latin typeface="Rubik"/>
              </a:rPr>
              <a:t>How much information could someone learn about you if you left your mobile phone on the bus and it wasn’t protected?</a:t>
            </a:r>
            <a:endParaRPr lang="en-US" sz="1800" i="1" dirty="0">
              <a:latin typeface="Rubik"/>
            </a:endParaRPr>
          </a:p>
        </p:txBody>
      </p:sp>
      <p:pic>
        <p:nvPicPr>
          <p:cNvPr id="13" name="Graphic 12" descr="Presentation with media with solid fill">
            <a:hlinkClick r:id="rId3"/>
            <a:extLst>
              <a:ext uri="{FF2B5EF4-FFF2-40B4-BE49-F238E27FC236}">
                <a16:creationId xmlns:a16="http://schemas.microsoft.com/office/drawing/2014/main" id="{39AE2353-B7AE-45B9-9FC7-9DC8446ABF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02978" y="5873384"/>
            <a:ext cx="493676" cy="493676"/>
          </a:xfrm>
          <a:prstGeom prst="rect">
            <a:avLst/>
          </a:prstGeom>
        </p:spPr>
      </p:pic>
      <p:sp>
        <p:nvSpPr>
          <p:cNvPr id="14" name="TextBox 13">
            <a:extLst>
              <a:ext uri="{FF2B5EF4-FFF2-40B4-BE49-F238E27FC236}">
                <a16:creationId xmlns:a16="http://schemas.microsoft.com/office/drawing/2014/main" id="{EC2BA18E-611D-4459-8932-F07B8948C570}"/>
              </a:ext>
            </a:extLst>
          </p:cNvPr>
          <p:cNvSpPr txBox="1"/>
          <p:nvPr/>
        </p:nvSpPr>
        <p:spPr>
          <a:xfrm>
            <a:off x="8563708" y="5943938"/>
            <a:ext cx="1916722" cy="369332"/>
          </a:xfrm>
          <a:prstGeom prst="rect">
            <a:avLst/>
          </a:prstGeom>
          <a:noFill/>
        </p:spPr>
        <p:txBody>
          <a:bodyPr wrap="square" rtlCol="0">
            <a:spAutoFit/>
          </a:bodyPr>
          <a:lstStyle/>
          <a:p>
            <a:r>
              <a:rPr lang="en-US" dirty="0">
                <a:hlinkClick r:id="rId3"/>
              </a:rPr>
              <a:t>Jig Saw Method</a:t>
            </a:r>
            <a:endParaRPr lang="en-US" dirty="0"/>
          </a:p>
        </p:txBody>
      </p:sp>
      <p:pic>
        <p:nvPicPr>
          <p:cNvPr id="16" name="Graphic 15" descr="Open book with solid fill">
            <a:hlinkClick r:id="rId6"/>
            <a:extLst>
              <a:ext uri="{FF2B5EF4-FFF2-40B4-BE49-F238E27FC236}">
                <a16:creationId xmlns:a16="http://schemas.microsoft.com/office/drawing/2014/main" id="{6F0FB3AF-F127-4008-9D52-C4E4B459DA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51336" y="6326763"/>
            <a:ext cx="445318" cy="445318"/>
          </a:xfrm>
          <a:prstGeom prst="rect">
            <a:avLst/>
          </a:prstGeom>
        </p:spPr>
      </p:pic>
      <p:sp>
        <p:nvSpPr>
          <p:cNvPr id="17" name="TextBox 16">
            <a:extLst>
              <a:ext uri="{FF2B5EF4-FFF2-40B4-BE49-F238E27FC236}">
                <a16:creationId xmlns:a16="http://schemas.microsoft.com/office/drawing/2014/main" id="{7CC6CB07-2DAA-4810-A62D-D18B53542D66}"/>
              </a:ext>
            </a:extLst>
          </p:cNvPr>
          <p:cNvSpPr txBox="1"/>
          <p:nvPr/>
        </p:nvSpPr>
        <p:spPr>
          <a:xfrm>
            <a:off x="8678008" y="6367060"/>
            <a:ext cx="1617784" cy="369332"/>
          </a:xfrm>
          <a:prstGeom prst="rect">
            <a:avLst/>
          </a:prstGeom>
          <a:noFill/>
        </p:spPr>
        <p:txBody>
          <a:bodyPr wrap="square" rtlCol="0">
            <a:spAutoFit/>
          </a:bodyPr>
          <a:lstStyle/>
          <a:p>
            <a:r>
              <a:rPr lang="en-US" dirty="0">
                <a:hlinkClick r:id="rId6"/>
              </a:rPr>
              <a:t>Graphic Novel</a:t>
            </a:r>
            <a:endParaRPr lang="en-US" dirty="0"/>
          </a:p>
        </p:txBody>
      </p:sp>
      <p:pic>
        <p:nvPicPr>
          <p:cNvPr id="7" name="Graphic 6" descr="Document with solid fill">
            <a:hlinkClick r:id="rId9"/>
            <a:extLst>
              <a:ext uri="{FF2B5EF4-FFF2-40B4-BE49-F238E27FC236}">
                <a16:creationId xmlns:a16="http://schemas.microsoft.com/office/drawing/2014/main" id="{BE0C58CF-043B-774C-928D-4822364BEC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67695" y="176755"/>
            <a:ext cx="656609" cy="656609"/>
          </a:xfrm>
          <a:prstGeom prst="rect">
            <a:avLst/>
          </a:prstGeom>
        </p:spPr>
      </p:pic>
      <p:sp>
        <p:nvSpPr>
          <p:cNvPr id="8" name="TextBox 7">
            <a:extLst>
              <a:ext uri="{FF2B5EF4-FFF2-40B4-BE49-F238E27FC236}">
                <a16:creationId xmlns:a16="http://schemas.microsoft.com/office/drawing/2014/main" id="{4277D28E-393E-D345-AEB0-34A818FEA8E8}"/>
              </a:ext>
            </a:extLst>
          </p:cNvPr>
          <p:cNvSpPr txBox="1"/>
          <p:nvPr/>
        </p:nvSpPr>
        <p:spPr>
          <a:xfrm>
            <a:off x="6815328" y="176834"/>
            <a:ext cx="3665102" cy="369332"/>
          </a:xfrm>
          <a:prstGeom prst="rect">
            <a:avLst/>
          </a:prstGeom>
          <a:noFill/>
        </p:spPr>
        <p:txBody>
          <a:bodyPr wrap="square" rtlCol="0">
            <a:spAutoFit/>
          </a:bodyPr>
          <a:lstStyle/>
          <a:p>
            <a:r>
              <a:rPr lang="en-US" dirty="0">
                <a:hlinkClick r:id="rId9"/>
              </a:rPr>
              <a:t>Jig Saw Recording Sheet</a:t>
            </a:r>
            <a:endParaRPr lang="en-US" dirty="0"/>
          </a:p>
        </p:txBody>
      </p:sp>
    </p:spTree>
    <p:extLst>
      <p:ext uri="{BB962C8B-B14F-4D97-AF65-F5344CB8AC3E}">
        <p14:creationId xmlns:p14="http://schemas.microsoft.com/office/powerpoint/2010/main" val="210342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13BC7-FEA7-4971-88F5-C47785FD5BF2}"/>
              </a:ext>
            </a:extLst>
          </p:cNvPr>
          <p:cNvSpPr>
            <a:spLocks noGrp="1"/>
          </p:cNvSpPr>
          <p:nvPr>
            <p:ph type="title"/>
          </p:nvPr>
        </p:nvSpPr>
        <p:spPr>
          <a:xfrm>
            <a:off x="520700" y="423040"/>
            <a:ext cx="11150600" cy="920336"/>
          </a:xfrm>
        </p:spPr>
        <p:txBody>
          <a:bodyPr/>
          <a:lstStyle/>
          <a:p>
            <a:r>
              <a:rPr lang="en-US" dirty="0">
                <a:solidFill>
                  <a:srgbClr val="FF0000"/>
                </a:solidFill>
              </a:rPr>
              <a:t>Apply – Brainstorm</a:t>
            </a:r>
            <a:br>
              <a:rPr lang="en-US" dirty="0">
                <a:solidFill>
                  <a:srgbClr val="FF0000"/>
                </a:solidFill>
              </a:rPr>
            </a:br>
            <a:r>
              <a:rPr lang="en-US" dirty="0">
                <a:solidFill>
                  <a:srgbClr val="FF0000"/>
                </a:solidFill>
              </a:rPr>
              <a:t>/Complete</a:t>
            </a:r>
          </a:p>
        </p:txBody>
      </p:sp>
      <p:pic>
        <p:nvPicPr>
          <p:cNvPr id="13" name="Picture Placeholder 12" descr="Clock outline">
            <a:extLst>
              <a:ext uri="{FF2B5EF4-FFF2-40B4-BE49-F238E27FC236}">
                <a16:creationId xmlns:a16="http://schemas.microsoft.com/office/drawing/2014/main" id="{25581EAB-733A-48CA-90CC-ED1CE82C311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965" b="7965"/>
          <a:stretch>
            <a:fillRect/>
          </a:stretch>
        </p:blipFill>
        <p:spPr/>
      </p:pic>
      <p:pic>
        <p:nvPicPr>
          <p:cNvPr id="15" name="Picture Placeholder 14" descr="Smart Phone with solid fill">
            <a:extLst>
              <a:ext uri="{FF2B5EF4-FFF2-40B4-BE49-F238E27FC236}">
                <a16:creationId xmlns:a16="http://schemas.microsoft.com/office/drawing/2014/main" id="{4A4278BF-1D57-4FC8-9E0C-7FFE3B9EB427}"/>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932" b="7932"/>
          <a:stretch>
            <a:fillRect/>
          </a:stretch>
        </p:blipFill>
        <p:spPr/>
      </p:pic>
      <p:pic>
        <p:nvPicPr>
          <p:cNvPr id="17" name="Picture Placeholder 16" descr="Information with solid fill">
            <a:extLst>
              <a:ext uri="{FF2B5EF4-FFF2-40B4-BE49-F238E27FC236}">
                <a16:creationId xmlns:a16="http://schemas.microsoft.com/office/drawing/2014/main" id="{DA11FAA9-432E-4D8E-B9C1-53DF2A95DAA5}"/>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7893" b="7893"/>
          <a:stretch>
            <a:fillRect/>
          </a:stretch>
        </p:blipFill>
        <p:spPr/>
      </p:pic>
      <p:pic>
        <p:nvPicPr>
          <p:cNvPr id="20" name="Content Placeholder 19" descr="Hamburger Menu Icon with solid fill">
            <a:extLst>
              <a:ext uri="{FF2B5EF4-FFF2-40B4-BE49-F238E27FC236}">
                <a16:creationId xmlns:a16="http://schemas.microsoft.com/office/drawing/2014/main" id="{0F177875-6767-4C45-9A63-A2E2B79256E5}"/>
              </a:ext>
            </a:extLst>
          </p:cNvPr>
          <p:cNvPicPr>
            <a:picLocks noGrp="1" noChangeAspect="1"/>
          </p:cNvPicPr>
          <p:nvPr>
            <p:ph idx="1"/>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26197" y="4121834"/>
            <a:ext cx="914400" cy="914400"/>
          </a:xfrm>
        </p:spPr>
      </p:pic>
      <p:sp>
        <p:nvSpPr>
          <p:cNvPr id="7" name="Content Placeholder 6">
            <a:extLst>
              <a:ext uri="{FF2B5EF4-FFF2-40B4-BE49-F238E27FC236}">
                <a16:creationId xmlns:a16="http://schemas.microsoft.com/office/drawing/2014/main" id="{6F307B28-191B-4DAD-AE5E-DD8DA6CFD514}"/>
              </a:ext>
            </a:extLst>
          </p:cNvPr>
          <p:cNvSpPr>
            <a:spLocks noGrp="1"/>
          </p:cNvSpPr>
          <p:nvPr>
            <p:ph idx="17"/>
          </p:nvPr>
        </p:nvSpPr>
        <p:spPr/>
        <p:txBody>
          <a:bodyPr/>
          <a:lstStyle/>
          <a:p>
            <a:r>
              <a:rPr lang="en-US" dirty="0"/>
              <a:t>Time	</a:t>
            </a:r>
          </a:p>
        </p:txBody>
      </p:sp>
      <p:pic>
        <p:nvPicPr>
          <p:cNvPr id="22" name="Content Placeholder 21" descr="Hamburger Menu Icon with solid fill">
            <a:extLst>
              <a:ext uri="{FF2B5EF4-FFF2-40B4-BE49-F238E27FC236}">
                <a16:creationId xmlns:a16="http://schemas.microsoft.com/office/drawing/2014/main" id="{D102C326-8888-4A85-B217-7FDE8B688533}"/>
              </a:ext>
            </a:extLst>
          </p:cNvPr>
          <p:cNvPicPr>
            <a:picLocks noGrp="1" noChangeAspect="1"/>
          </p:cNvPicPr>
          <p:nvPr>
            <p:ph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33244" y="4121834"/>
            <a:ext cx="914400" cy="914400"/>
          </a:xfrm>
        </p:spPr>
      </p:pic>
      <p:sp>
        <p:nvSpPr>
          <p:cNvPr id="9" name="Content Placeholder 8">
            <a:extLst>
              <a:ext uri="{FF2B5EF4-FFF2-40B4-BE49-F238E27FC236}">
                <a16:creationId xmlns:a16="http://schemas.microsoft.com/office/drawing/2014/main" id="{B954DA5E-A986-4870-9A6B-F9DB6F0C2672}"/>
              </a:ext>
            </a:extLst>
          </p:cNvPr>
          <p:cNvSpPr>
            <a:spLocks noGrp="1"/>
          </p:cNvSpPr>
          <p:nvPr>
            <p:ph idx="19"/>
          </p:nvPr>
        </p:nvSpPr>
        <p:spPr/>
        <p:txBody>
          <a:bodyPr/>
          <a:lstStyle/>
          <a:p>
            <a:r>
              <a:rPr lang="en-US" dirty="0"/>
              <a:t>Activity</a:t>
            </a:r>
          </a:p>
        </p:txBody>
      </p:sp>
      <p:pic>
        <p:nvPicPr>
          <p:cNvPr id="24" name="Content Placeholder 23" descr="Hamburger Menu Icon with solid fill">
            <a:extLst>
              <a:ext uri="{FF2B5EF4-FFF2-40B4-BE49-F238E27FC236}">
                <a16:creationId xmlns:a16="http://schemas.microsoft.com/office/drawing/2014/main" id="{0373E3D8-D386-4B7C-BF9F-14D13232D820}"/>
              </a:ext>
            </a:extLst>
          </p:cNvPr>
          <p:cNvPicPr>
            <a:picLocks noGrp="1" noChangeAspect="1"/>
          </p:cNvPicPr>
          <p:nvPr>
            <p:ph idx="20"/>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51403" y="4141417"/>
            <a:ext cx="914400" cy="914400"/>
          </a:xfrm>
        </p:spPr>
      </p:pic>
      <p:sp>
        <p:nvSpPr>
          <p:cNvPr id="11" name="Content Placeholder 10">
            <a:extLst>
              <a:ext uri="{FF2B5EF4-FFF2-40B4-BE49-F238E27FC236}">
                <a16:creationId xmlns:a16="http://schemas.microsoft.com/office/drawing/2014/main" id="{820312ED-B1B4-4CD9-A98E-1698EB2919D6}"/>
              </a:ext>
            </a:extLst>
          </p:cNvPr>
          <p:cNvSpPr>
            <a:spLocks noGrp="1"/>
          </p:cNvSpPr>
          <p:nvPr>
            <p:ph idx="21"/>
          </p:nvPr>
        </p:nvSpPr>
        <p:spPr/>
        <p:txBody>
          <a:bodyPr/>
          <a:lstStyle/>
          <a:p>
            <a:r>
              <a:rPr lang="en-US" dirty="0"/>
              <a:t>Information collected</a:t>
            </a:r>
          </a:p>
        </p:txBody>
      </p:sp>
      <p:sp>
        <p:nvSpPr>
          <p:cNvPr id="18" name="TextBox 17">
            <a:extLst>
              <a:ext uri="{FF2B5EF4-FFF2-40B4-BE49-F238E27FC236}">
                <a16:creationId xmlns:a16="http://schemas.microsoft.com/office/drawing/2014/main" id="{551578F6-18CB-4D9D-8201-E2C9FB992E57}"/>
              </a:ext>
            </a:extLst>
          </p:cNvPr>
          <p:cNvSpPr txBox="1"/>
          <p:nvPr/>
        </p:nvSpPr>
        <p:spPr>
          <a:xfrm>
            <a:off x="515938" y="5295980"/>
            <a:ext cx="11517923" cy="1200329"/>
          </a:xfrm>
          <a:prstGeom prst="rect">
            <a:avLst/>
          </a:prstGeom>
          <a:noFill/>
        </p:spPr>
        <p:txBody>
          <a:bodyPr wrap="square" rtlCol="0">
            <a:spAutoFit/>
          </a:bodyPr>
          <a:lstStyle/>
          <a:p>
            <a:pPr algn="ctr"/>
            <a:r>
              <a:rPr lang="en-US" i="1" dirty="0"/>
              <a:t>Using the worksheet provided, create a </a:t>
            </a:r>
            <a:r>
              <a:rPr lang="en-US" b="1" i="1" dirty="0"/>
              <a:t>timeline</a:t>
            </a:r>
            <a:r>
              <a:rPr lang="en-US" i="1" dirty="0"/>
              <a:t> of your </a:t>
            </a:r>
            <a:r>
              <a:rPr lang="en-US" b="1" i="1" dirty="0"/>
              <a:t>screen time activity </a:t>
            </a:r>
            <a:r>
              <a:rPr lang="en-US" i="1" dirty="0"/>
              <a:t>use for ONE FULL DAY.  </a:t>
            </a:r>
          </a:p>
          <a:p>
            <a:pPr algn="ctr"/>
            <a:r>
              <a:rPr lang="en-US" i="1" dirty="0"/>
              <a:t>Indicate the </a:t>
            </a:r>
            <a:r>
              <a:rPr lang="en-US" b="1" i="1" dirty="0"/>
              <a:t>TIME</a:t>
            </a:r>
            <a:r>
              <a:rPr lang="en-US" i="1" dirty="0"/>
              <a:t>, the </a:t>
            </a:r>
            <a:r>
              <a:rPr lang="en-US" b="1" i="1" dirty="0"/>
              <a:t>ACTIVITY</a:t>
            </a:r>
            <a:r>
              <a:rPr lang="en-US" i="1" dirty="0"/>
              <a:t> (reason why – text, phone call, social media post, picture, downloading an app, listening to music, using phone to pay online, web surfing, using online app, purchasing items online, </a:t>
            </a:r>
            <a:r>
              <a:rPr lang="en-US" i="1" dirty="0" err="1"/>
              <a:t>etc</a:t>
            </a:r>
            <a:r>
              <a:rPr lang="en-US" i="1" dirty="0"/>
              <a:t>) AND the type of INFORMATION that is collect and the </a:t>
            </a:r>
            <a:r>
              <a:rPr lang="en-US" b="1" i="1" dirty="0"/>
              <a:t>IMPLICATIONs</a:t>
            </a:r>
            <a:r>
              <a:rPr lang="en-US" i="1" dirty="0"/>
              <a:t> of this.  Use the example to provide some clarity.</a:t>
            </a:r>
          </a:p>
        </p:txBody>
      </p:sp>
      <p:pic>
        <p:nvPicPr>
          <p:cNvPr id="26" name="Graphic 25" descr="Link with solid fill">
            <a:hlinkClick r:id="rId10"/>
            <a:extLst>
              <a:ext uri="{FF2B5EF4-FFF2-40B4-BE49-F238E27FC236}">
                <a16:creationId xmlns:a16="http://schemas.microsoft.com/office/drawing/2014/main" id="{533650D3-3242-46FA-9248-5CE92F2171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66792" y="227123"/>
            <a:ext cx="503899" cy="503899"/>
          </a:xfrm>
          <a:prstGeom prst="rect">
            <a:avLst/>
          </a:prstGeom>
        </p:spPr>
      </p:pic>
      <p:sp>
        <p:nvSpPr>
          <p:cNvPr id="27" name="TextBox 26">
            <a:extLst>
              <a:ext uri="{FF2B5EF4-FFF2-40B4-BE49-F238E27FC236}">
                <a16:creationId xmlns:a16="http://schemas.microsoft.com/office/drawing/2014/main" id="{A317F12E-083F-4C76-9AF6-4BE761051820}"/>
              </a:ext>
            </a:extLst>
          </p:cNvPr>
          <p:cNvSpPr txBox="1"/>
          <p:nvPr/>
        </p:nvSpPr>
        <p:spPr>
          <a:xfrm>
            <a:off x="7370691" y="246621"/>
            <a:ext cx="2634955" cy="369332"/>
          </a:xfrm>
          <a:prstGeom prst="rect">
            <a:avLst/>
          </a:prstGeom>
          <a:noFill/>
        </p:spPr>
        <p:txBody>
          <a:bodyPr wrap="square" rtlCol="0">
            <a:spAutoFit/>
          </a:bodyPr>
          <a:lstStyle/>
          <a:p>
            <a:r>
              <a:rPr lang="en-US" dirty="0">
                <a:hlinkClick r:id="rId10"/>
              </a:rPr>
              <a:t>Example – Daily Data Trail</a:t>
            </a:r>
            <a:endParaRPr lang="en-US" dirty="0"/>
          </a:p>
        </p:txBody>
      </p:sp>
      <p:pic>
        <p:nvPicPr>
          <p:cNvPr id="29" name="Graphic 28" descr="Document with solid fill">
            <a:hlinkClick r:id="rId13"/>
            <a:extLst>
              <a:ext uri="{FF2B5EF4-FFF2-40B4-BE49-F238E27FC236}">
                <a16:creationId xmlns:a16="http://schemas.microsoft.com/office/drawing/2014/main" id="{85069B00-1231-4297-A106-8A2B4E25805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896558" y="731022"/>
            <a:ext cx="568763" cy="568763"/>
          </a:xfrm>
          <a:prstGeom prst="rect">
            <a:avLst/>
          </a:prstGeom>
        </p:spPr>
      </p:pic>
      <p:sp>
        <p:nvSpPr>
          <p:cNvPr id="30" name="TextBox 29">
            <a:extLst>
              <a:ext uri="{FF2B5EF4-FFF2-40B4-BE49-F238E27FC236}">
                <a16:creationId xmlns:a16="http://schemas.microsoft.com/office/drawing/2014/main" id="{B95B9906-ACF8-4AFE-B05C-DD4A09C388AB}"/>
              </a:ext>
            </a:extLst>
          </p:cNvPr>
          <p:cNvSpPr txBox="1"/>
          <p:nvPr/>
        </p:nvSpPr>
        <p:spPr>
          <a:xfrm>
            <a:off x="7550578" y="754392"/>
            <a:ext cx="2066192" cy="369332"/>
          </a:xfrm>
          <a:prstGeom prst="rect">
            <a:avLst/>
          </a:prstGeom>
          <a:noFill/>
        </p:spPr>
        <p:txBody>
          <a:bodyPr wrap="square" rtlCol="0">
            <a:spAutoFit/>
          </a:bodyPr>
          <a:lstStyle/>
          <a:p>
            <a:r>
              <a:rPr lang="en-US" dirty="0">
                <a:hlinkClick r:id="rId13"/>
              </a:rPr>
              <a:t>Data Trail Chart</a:t>
            </a:r>
            <a:endParaRPr lang="en-US" dirty="0"/>
          </a:p>
        </p:txBody>
      </p:sp>
    </p:spTree>
    <p:extLst>
      <p:ext uri="{BB962C8B-B14F-4D97-AF65-F5344CB8AC3E}">
        <p14:creationId xmlns:p14="http://schemas.microsoft.com/office/powerpoint/2010/main" val="4030117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72 Powerpoint Template - Steve W edits.potx  -  Read-Only" id="{A85AA608-51DE-4592-8600-9F691ACDE9D3}" vid="{C2D6FCFF-E6D3-4B3C-8DBB-4FBA9B152A60}"/>
    </a:ext>
  </a:extLst>
</a:theme>
</file>

<file path=ppt/theme/theme2.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mlw - v2" id="{71EC61E4-1794-403E-8E7B-C50860DCCF06}" vid="{75DB3488-A096-43F0-BEF6-2838BC6A67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8A12F1D-3C8B-4AAF-8FFF-B90659DDF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731CE9-D932-40E6-ADC1-034131F565AB}">
  <ds:schemaRefs>
    <ds:schemaRef ds:uri="http://schemas.microsoft.com/sharepoint/v3/contenttype/forms"/>
  </ds:schemaRefs>
</ds:datastoreItem>
</file>

<file path=customXml/itemProps3.xml><?xml version="1.0" encoding="utf-8"?>
<ds:datastoreItem xmlns:ds="http://schemas.openxmlformats.org/officeDocument/2006/customXml" ds:itemID="{079E0125-8687-41E1-A940-D1B87EA66802}">
  <ds:schemaRefs>
    <ds:schemaRef ds:uri="http://purl.org/dc/dcmitype/"/>
    <ds:schemaRef ds:uri="http://purl.org/dc/elements/1.1/"/>
    <ds:schemaRef ds:uri="http://schemas.microsoft.com/sharepoint/v3"/>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79</TotalTime>
  <Words>766</Words>
  <Application>Microsoft Macintosh PowerPoint</Application>
  <PresentationFormat>Widescreen</PresentationFormat>
  <Paragraphs>73</Paragraphs>
  <Slides>11</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11</vt:i4>
      </vt:variant>
    </vt:vector>
  </HeadingPairs>
  <TitlesOfParts>
    <vt:vector size="25" baseType="lpstr">
      <vt:lpstr>Arial</vt:lpstr>
      <vt:lpstr>Berlin Sans FB</vt:lpstr>
      <vt:lpstr>Calibri</vt:lpstr>
      <vt:lpstr>Calibri Light</vt:lpstr>
      <vt:lpstr>Corbel</vt:lpstr>
      <vt:lpstr>Lato</vt:lpstr>
      <vt:lpstr>Rubik</vt:lpstr>
      <vt:lpstr>TheSans</vt:lpstr>
      <vt:lpstr>TheSansB W3 Light</vt:lpstr>
      <vt:lpstr>TheSansB W5 Plain</vt:lpstr>
      <vt:lpstr>TheSansB W9 Black</vt:lpstr>
      <vt:lpstr>Times New Roman</vt:lpstr>
      <vt:lpstr>Office Theme</vt:lpstr>
      <vt:lpstr>Office Theme</vt:lpstr>
      <vt:lpstr>The Permanency of the Digital Footprint</vt:lpstr>
      <vt:lpstr>Digital Wellness – Big Idea</vt:lpstr>
      <vt:lpstr>PowerPoint Presentation</vt:lpstr>
      <vt:lpstr>Preparation</vt:lpstr>
      <vt:lpstr>Learning intentions  3-1 Increased use of social media sites have greatly enlarged not only the size of the digital footprint but the possibility of leaving one that may not be the best </vt:lpstr>
      <vt:lpstr>ACTIVATE - Video</vt:lpstr>
      <vt:lpstr>ACTIVATE - DEFINE</vt:lpstr>
      <vt:lpstr>Acquire – JIG SAW</vt:lpstr>
      <vt:lpstr>Apply – Brainstorm /Complete</vt:lpstr>
      <vt:lpstr>SUMMARY – WATCH </vt:lpstr>
      <vt:lpstr>Teacher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Wellness – Big Idea</dc:title>
  <dc:creator>Shannon Hagen</dc:creator>
  <cp:lastModifiedBy>Shannon Hagen</cp:lastModifiedBy>
  <cp:revision>1</cp:revision>
  <dcterms:created xsi:type="dcterms:W3CDTF">2021-02-14T16:49:10Z</dcterms:created>
  <dcterms:modified xsi:type="dcterms:W3CDTF">2021-12-20T22:50:13Z</dcterms:modified>
</cp:coreProperties>
</file>