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14" r:id="rId5"/>
  </p:sldMasterIdLst>
  <p:notesMasterIdLst>
    <p:notesMasterId r:id="rId20"/>
  </p:notesMasterIdLst>
  <p:sldIdLst>
    <p:sldId id="257" r:id="rId6"/>
    <p:sldId id="256" r:id="rId7"/>
    <p:sldId id="263" r:id="rId8"/>
    <p:sldId id="294" r:id="rId9"/>
    <p:sldId id="270" r:id="rId10"/>
    <p:sldId id="267" r:id="rId11"/>
    <p:sldId id="296" r:id="rId12"/>
    <p:sldId id="286" r:id="rId13"/>
    <p:sldId id="297" r:id="rId14"/>
    <p:sldId id="293" r:id="rId15"/>
    <p:sldId id="301" r:id="rId16"/>
    <p:sldId id="282" r:id="rId17"/>
    <p:sldId id="30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FF3300"/>
    <a:srgbClr val="DB01FB"/>
    <a:srgbClr val="1616FA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C5DF92-2208-8E4B-BF7B-2260959CA3D2}" v="2" dt="2021-12-20T22:45:11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A313EE40-6A4F-0049-B26C-56C86B5F0D2C}"/>
    <pc:docChg chg="custSel addSld delSld modSld">
      <pc:chgData name="Shannon Hagen" userId="46ea4fe1-9223-4299-b8da-3da92c4fcb44" providerId="ADAL" clId="{A313EE40-6A4F-0049-B26C-56C86B5F0D2C}" dt="2021-02-14T16:42:17.706" v="97" actId="20577"/>
      <pc:docMkLst>
        <pc:docMk/>
      </pc:docMkLst>
      <pc:sldChg chg="modSp">
        <pc:chgData name="Shannon Hagen" userId="46ea4fe1-9223-4299-b8da-3da92c4fcb44" providerId="ADAL" clId="{A313EE40-6A4F-0049-B26C-56C86B5F0D2C}" dt="2021-02-14T15:47:50.008" v="44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A313EE40-6A4F-0049-B26C-56C86B5F0D2C}" dt="2021-02-14T15:47:50.008" v="44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new mod">
        <pc:chgData name="Shannon Hagen" userId="46ea4fe1-9223-4299-b8da-3da92c4fcb44" providerId="ADAL" clId="{A313EE40-6A4F-0049-B26C-56C86B5F0D2C}" dt="2021-02-14T16:42:17.706" v="97" actId="20577"/>
        <pc:sldMkLst>
          <pc:docMk/>
          <pc:sldMk cId="2243603424" sldId="293"/>
        </pc:sldMkLst>
        <pc:spChg chg="mod">
          <ac:chgData name="Shannon Hagen" userId="46ea4fe1-9223-4299-b8da-3da92c4fcb44" providerId="ADAL" clId="{A313EE40-6A4F-0049-B26C-56C86B5F0D2C}" dt="2021-02-14T16:42:17.706" v="97" actId="20577"/>
          <ac:spMkLst>
            <pc:docMk/>
            <pc:sldMk cId="2243603424" sldId="293"/>
            <ac:spMk id="2" creationId="{FBFF3B03-942E-8140-B63F-AB5B618137B7}"/>
          </ac:spMkLst>
        </pc:spChg>
        <pc:spChg chg="mod">
          <ac:chgData name="Shannon Hagen" userId="46ea4fe1-9223-4299-b8da-3da92c4fcb44" providerId="ADAL" clId="{A313EE40-6A4F-0049-B26C-56C86B5F0D2C}" dt="2021-02-14T16:41:40.546" v="92" actId="1076"/>
          <ac:spMkLst>
            <pc:docMk/>
            <pc:sldMk cId="2243603424" sldId="293"/>
            <ac:spMk id="3" creationId="{BBBAAF5B-02FE-5E48-8A44-E218837DB758}"/>
          </ac:spMkLst>
        </pc:spChg>
        <pc:spChg chg="del mod">
          <ac:chgData name="Shannon Hagen" userId="46ea4fe1-9223-4299-b8da-3da92c4fcb44" providerId="ADAL" clId="{A313EE40-6A4F-0049-B26C-56C86B5F0D2C}" dt="2021-02-14T16:40:36.973" v="50" actId="931"/>
          <ac:spMkLst>
            <pc:docMk/>
            <pc:sldMk cId="2243603424" sldId="293"/>
            <ac:spMk id="4" creationId="{768DD947-125C-D94A-A447-EA8E5741988F}"/>
          </ac:spMkLst>
        </pc:spChg>
        <pc:picChg chg="add mod">
          <ac:chgData name="Shannon Hagen" userId="46ea4fe1-9223-4299-b8da-3da92c4fcb44" providerId="ADAL" clId="{A313EE40-6A4F-0049-B26C-56C86B5F0D2C}" dt="2021-02-14T16:41:43.302" v="93" actId="1076"/>
          <ac:picMkLst>
            <pc:docMk/>
            <pc:sldMk cId="2243603424" sldId="293"/>
            <ac:picMk id="6" creationId="{4B0FA0C1-D702-5441-B1ED-EE34FC139EFC}"/>
          </ac:picMkLst>
        </pc:picChg>
      </pc:sldChg>
      <pc:sldChg chg="del">
        <pc:chgData name="Shannon Hagen" userId="46ea4fe1-9223-4299-b8da-3da92c4fcb44" providerId="ADAL" clId="{A313EE40-6A4F-0049-B26C-56C86B5F0D2C}" dt="2021-02-14T16:37:52.937" v="45" actId="2696"/>
        <pc:sldMkLst>
          <pc:docMk/>
          <pc:sldMk cId="3122040490" sldId="293"/>
        </pc:sldMkLst>
      </pc:sldChg>
    </pc:docChg>
  </pc:docChgLst>
  <pc:docChgLst>
    <pc:chgData name="Shannon Hagen" userId="46ea4fe1-9223-4299-b8da-3da92c4fcb44" providerId="ADAL" clId="{35AD88C7-8DF4-4AB0-BA90-9EE240F6B0FC}"/>
    <pc:docChg chg="modSld sldOrd">
      <pc:chgData name="Shannon Hagen" userId="46ea4fe1-9223-4299-b8da-3da92c4fcb44" providerId="ADAL" clId="{35AD88C7-8DF4-4AB0-BA90-9EE240F6B0FC}" dt="2021-12-11T19:49:04.272" v="1"/>
      <pc:docMkLst>
        <pc:docMk/>
      </pc:docMkLst>
      <pc:sldChg chg="ord">
        <pc:chgData name="Shannon Hagen" userId="46ea4fe1-9223-4299-b8da-3da92c4fcb44" providerId="ADAL" clId="{35AD88C7-8DF4-4AB0-BA90-9EE240F6B0FC}" dt="2021-12-11T19:49:04.272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B4B07015-A56D-4A6A-A26F-D6437701DAA5}"/>
    <pc:docChg chg="custSel modSld sldOrd">
      <pc:chgData name="Shannon Hagen" userId="46ea4fe1-9223-4299-b8da-3da92c4fcb44" providerId="ADAL" clId="{B4B07015-A56D-4A6A-A26F-D6437701DAA5}" dt="2021-02-09T16:45:27.127" v="55" actId="20577"/>
      <pc:docMkLst>
        <pc:docMk/>
      </pc:docMkLst>
      <pc:sldChg chg="modSp mod ord">
        <pc:chgData name="Shannon Hagen" userId="46ea4fe1-9223-4299-b8da-3da92c4fcb44" providerId="ADAL" clId="{B4B07015-A56D-4A6A-A26F-D6437701DAA5}" dt="2021-02-09T16:45:27.127" v="55" actId="20577"/>
        <pc:sldMkLst>
          <pc:docMk/>
          <pc:sldMk cId="4074736398" sldId="257"/>
        </pc:sldMkLst>
        <pc:spChg chg="mod">
          <ac:chgData name="Shannon Hagen" userId="46ea4fe1-9223-4299-b8da-3da92c4fcb44" providerId="ADAL" clId="{B4B07015-A56D-4A6A-A26F-D6437701DAA5}" dt="2021-02-09T16:45:23.909" v="53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B4B07015-A56D-4A6A-A26F-D6437701DAA5}" dt="2021-02-09T16:45:27.127" v="55" actId="20577"/>
          <ac:spMkLst>
            <pc:docMk/>
            <pc:sldMk cId="4074736398" sldId="257"/>
            <ac:spMk id="3" creationId="{8912D3F6-AD65-A548-9AC5-FF29C9A343C7}"/>
          </ac:spMkLst>
        </pc:spChg>
      </pc:sldChg>
    </pc:docChg>
  </pc:docChgLst>
  <pc:docChgLst>
    <pc:chgData name="Shannon Hagen" userId="46ea4fe1-9223-4299-b8da-3da92c4fcb44" providerId="ADAL" clId="{16218E41-D808-4CEE-BDA0-6A57180EF7AC}"/>
    <pc:docChg chg="modSld">
      <pc:chgData name="Shannon Hagen" userId="46ea4fe1-9223-4299-b8da-3da92c4fcb44" providerId="ADAL" clId="{16218E41-D808-4CEE-BDA0-6A57180EF7AC}" dt="2021-02-10T14:50:32.028" v="40" actId="20577"/>
      <pc:docMkLst>
        <pc:docMk/>
      </pc:docMkLst>
      <pc:sldChg chg="modSp mod">
        <pc:chgData name="Shannon Hagen" userId="46ea4fe1-9223-4299-b8da-3da92c4fcb44" providerId="ADAL" clId="{16218E41-D808-4CEE-BDA0-6A57180EF7AC}" dt="2021-02-10T14:50:32.028" v="40" actId="20577"/>
        <pc:sldMkLst>
          <pc:docMk/>
          <pc:sldMk cId="4074736398" sldId="257"/>
        </pc:sldMkLst>
        <pc:spChg chg="mod">
          <ac:chgData name="Shannon Hagen" userId="46ea4fe1-9223-4299-b8da-3da92c4fcb44" providerId="ADAL" clId="{16218E41-D808-4CEE-BDA0-6A57180EF7AC}" dt="2021-02-10T14:50:32.028" v="40" actId="20577"/>
          <ac:spMkLst>
            <pc:docMk/>
            <pc:sldMk cId="4074736398" sldId="257"/>
            <ac:spMk id="2" creationId="{4457F4F0-9EDC-774A-9DDE-AA86608347BD}"/>
          </ac:spMkLst>
        </pc:spChg>
      </pc:sldChg>
    </pc:docChg>
  </pc:docChgLst>
  <pc:docChgLst>
    <pc:chgData name="Shannon Hagen" userId="46ea4fe1-9223-4299-b8da-3da92c4fcb44" providerId="ADAL" clId="{CF51B69F-4464-4958-B579-3F515B7C3634}"/>
    <pc:docChg chg="undo custSel addSld delSld modSld sldOrd">
      <pc:chgData name="Shannon Hagen" userId="46ea4fe1-9223-4299-b8da-3da92c4fcb44" providerId="ADAL" clId="{CF51B69F-4464-4958-B579-3F515B7C3634}" dt="2021-02-08T20:30:00.502" v="1191" actId="47"/>
      <pc:docMkLst>
        <pc:docMk/>
      </pc:docMkLst>
      <pc:sldChg chg="modSp mod">
        <pc:chgData name="Shannon Hagen" userId="46ea4fe1-9223-4299-b8da-3da92c4fcb44" providerId="ADAL" clId="{CF51B69F-4464-4958-B579-3F515B7C3634}" dt="2021-02-08T19:43:13.592" v="122" actId="20577"/>
        <pc:sldMkLst>
          <pc:docMk/>
          <pc:sldMk cId="4074736398" sldId="257"/>
        </pc:sldMkLst>
        <pc:spChg chg="mod">
          <ac:chgData name="Shannon Hagen" userId="46ea4fe1-9223-4299-b8da-3da92c4fcb44" providerId="ADAL" clId="{CF51B69F-4464-4958-B579-3F515B7C3634}" dt="2021-02-08T19:43:06.424" v="111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CF51B69F-4464-4958-B579-3F515B7C3634}" dt="2021-02-08T19:43:13.592" v="122" actId="20577"/>
          <ac:spMkLst>
            <pc:docMk/>
            <pc:sldMk cId="4074736398" sldId="257"/>
            <ac:spMk id="3" creationId="{8912D3F6-AD65-A548-9AC5-FF29C9A343C7}"/>
          </ac:spMkLst>
        </pc:spChg>
        <pc:picChg chg="mod">
          <ac:chgData name="Shannon Hagen" userId="46ea4fe1-9223-4299-b8da-3da92c4fcb44" providerId="ADAL" clId="{CF51B69F-4464-4958-B579-3F515B7C3634}" dt="2021-02-08T19:42:51.370" v="72" actId="14826"/>
          <ac:picMkLst>
            <pc:docMk/>
            <pc:sldMk cId="4074736398" sldId="257"/>
            <ac:picMk id="4" creationId="{253B7F82-703F-430B-974F-2B6D45CD0DBD}"/>
          </ac:picMkLst>
        </pc:picChg>
      </pc:sldChg>
      <pc:sldChg chg="modSp">
        <pc:chgData name="Shannon Hagen" userId="46ea4fe1-9223-4299-b8da-3da92c4fcb44" providerId="ADAL" clId="{CF51B69F-4464-4958-B579-3F515B7C3634}" dt="2021-02-08T20:29:49.836" v="1190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CF51B69F-4464-4958-B579-3F515B7C3634}" dt="2021-02-08T20:29:49.836" v="1190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CF51B69F-4464-4958-B579-3F515B7C3634}" dt="2021-02-08T19:46:29.951" v="151" actId="20577"/>
        <pc:sldMkLst>
          <pc:docMk/>
          <pc:sldMk cId="3187533055" sldId="267"/>
        </pc:sldMkLst>
        <pc:spChg chg="mod">
          <ac:chgData name="Shannon Hagen" userId="46ea4fe1-9223-4299-b8da-3da92c4fcb44" providerId="ADAL" clId="{CF51B69F-4464-4958-B579-3F515B7C3634}" dt="2021-02-08T19:46:29.951" v="151" actId="20577"/>
          <ac:spMkLst>
            <pc:docMk/>
            <pc:sldMk cId="3187533055" sldId="267"/>
            <ac:spMk id="5" creationId="{0E399276-5760-46D8-90A4-1BDCE9696CE8}"/>
          </ac:spMkLst>
        </pc:spChg>
        <pc:picChg chg="mod">
          <ac:chgData name="Shannon Hagen" userId="46ea4fe1-9223-4299-b8da-3da92c4fcb44" providerId="ADAL" clId="{CF51B69F-4464-4958-B579-3F515B7C3634}" dt="2021-02-08T19:45:58.911" v="125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CF51B69F-4464-4958-B579-3F515B7C3634}" dt="2021-02-08T19:42:41.461" v="71" actId="14826"/>
        <pc:sldMkLst>
          <pc:docMk/>
          <pc:sldMk cId="460269255" sldId="270"/>
        </pc:sldMkLst>
        <pc:spChg chg="mod">
          <ac:chgData name="Shannon Hagen" userId="46ea4fe1-9223-4299-b8da-3da92c4fcb44" providerId="ADAL" clId="{CF51B69F-4464-4958-B579-3F515B7C3634}" dt="2021-02-08T19:40:55.685" v="54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CF51B69F-4464-4958-B579-3F515B7C3634}" dt="2021-02-08T19:41:21.888" v="56" actId="27636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CF51B69F-4464-4958-B579-3F515B7C3634}" dt="2021-02-08T19:41:27.430" v="69" actId="20577"/>
          <ac:spMkLst>
            <pc:docMk/>
            <pc:sldMk cId="460269255" sldId="270"/>
            <ac:spMk id="7" creationId="{2E37A9B0-8DFC-4474-9F0A-612E661EF4EC}"/>
          </ac:spMkLst>
        </pc:spChg>
        <pc:picChg chg="mod">
          <ac:chgData name="Shannon Hagen" userId="46ea4fe1-9223-4299-b8da-3da92c4fcb44" providerId="ADAL" clId="{CF51B69F-4464-4958-B579-3F515B7C3634}" dt="2021-02-08T19:42:20.215" v="70" actId="14826"/>
          <ac:picMkLst>
            <pc:docMk/>
            <pc:sldMk cId="460269255" sldId="270"/>
            <ac:picMk id="9" creationId="{D3746A2D-F1EC-4D3B-8759-D05D8C8E70AA}"/>
          </ac:picMkLst>
        </pc:picChg>
        <pc:picChg chg="mod">
          <ac:chgData name="Shannon Hagen" userId="46ea4fe1-9223-4299-b8da-3da92c4fcb44" providerId="ADAL" clId="{CF51B69F-4464-4958-B579-3F515B7C3634}" dt="2021-02-08T19:42:41.461" v="71" actId="14826"/>
          <ac:picMkLst>
            <pc:docMk/>
            <pc:sldMk cId="460269255" sldId="270"/>
            <ac:picMk id="27" creationId="{657C7D5A-3779-4FE0-BA43-6C8D04985A3A}"/>
          </ac:picMkLst>
        </pc:picChg>
      </pc:sldChg>
      <pc:sldChg chg="modSp mod ord">
        <pc:chgData name="Shannon Hagen" userId="46ea4fe1-9223-4299-b8da-3da92c4fcb44" providerId="ADAL" clId="{CF51B69F-4464-4958-B579-3F515B7C3634}" dt="2021-02-08T19:49:51.027" v="201" actId="14100"/>
        <pc:sldMkLst>
          <pc:docMk/>
          <pc:sldMk cId="2103421140" sldId="282"/>
        </pc:sldMkLst>
        <pc:spChg chg="mod">
          <ac:chgData name="Shannon Hagen" userId="46ea4fe1-9223-4299-b8da-3da92c4fcb44" providerId="ADAL" clId="{CF51B69F-4464-4958-B579-3F515B7C3634}" dt="2021-02-08T19:49:51.027" v="201" actId="14100"/>
          <ac:spMkLst>
            <pc:docMk/>
            <pc:sldMk cId="2103421140" sldId="282"/>
            <ac:spMk id="3" creationId="{8A8428B9-59F5-414A-96CE-9DC6D201D16A}"/>
          </ac:spMkLst>
        </pc:spChg>
      </pc:sldChg>
      <pc:sldChg chg="del">
        <pc:chgData name="Shannon Hagen" userId="46ea4fe1-9223-4299-b8da-3da92c4fcb44" providerId="ADAL" clId="{CF51B69F-4464-4958-B579-3F515B7C3634}" dt="2021-02-08T20:19:12.035" v="649" actId="47"/>
        <pc:sldMkLst>
          <pc:docMk/>
          <pc:sldMk cId="2750168980" sldId="284"/>
        </pc:sldMkLst>
      </pc:sldChg>
      <pc:sldChg chg="del">
        <pc:chgData name="Shannon Hagen" userId="46ea4fe1-9223-4299-b8da-3da92c4fcb44" providerId="ADAL" clId="{CF51B69F-4464-4958-B579-3F515B7C3634}" dt="2021-02-08T20:30:00.502" v="1191" actId="47"/>
        <pc:sldMkLst>
          <pc:docMk/>
          <pc:sldMk cId="3267720462" sldId="285"/>
        </pc:sldMkLst>
      </pc:sldChg>
      <pc:sldChg chg="del">
        <pc:chgData name="Shannon Hagen" userId="46ea4fe1-9223-4299-b8da-3da92c4fcb44" providerId="ADAL" clId="{CF51B69F-4464-4958-B579-3F515B7C3634}" dt="2021-02-08T20:14:49.907" v="646" actId="47"/>
        <pc:sldMkLst>
          <pc:docMk/>
          <pc:sldMk cId="230134850" sldId="289"/>
        </pc:sldMkLst>
      </pc:sldChg>
      <pc:sldChg chg="add del ord">
        <pc:chgData name="Shannon Hagen" userId="46ea4fe1-9223-4299-b8da-3da92c4fcb44" providerId="ADAL" clId="{CF51B69F-4464-4958-B579-3F515B7C3634}" dt="2021-02-08T20:19:16.573" v="650" actId="47"/>
        <pc:sldMkLst>
          <pc:docMk/>
          <pc:sldMk cId="683243060" sldId="290"/>
        </pc:sldMkLst>
      </pc:sldChg>
      <pc:sldChg chg="addSp delSp modSp new del mod">
        <pc:chgData name="Shannon Hagen" userId="46ea4fe1-9223-4299-b8da-3da92c4fcb44" providerId="ADAL" clId="{CF51B69F-4464-4958-B579-3F515B7C3634}" dt="2021-02-08T20:14:32.501" v="645" actId="47"/>
        <pc:sldMkLst>
          <pc:docMk/>
          <pc:sldMk cId="2956646042" sldId="291"/>
        </pc:sldMkLst>
        <pc:spChg chg="mod">
          <ac:chgData name="Shannon Hagen" userId="46ea4fe1-9223-4299-b8da-3da92c4fcb44" providerId="ADAL" clId="{CF51B69F-4464-4958-B579-3F515B7C3634}" dt="2021-02-08T19:47:45.357" v="184" actId="20577"/>
          <ac:spMkLst>
            <pc:docMk/>
            <pc:sldMk cId="2956646042" sldId="291"/>
            <ac:spMk id="2" creationId="{2260E145-7D02-4069-AC3A-C8800FB17E72}"/>
          </ac:spMkLst>
        </pc:spChg>
        <pc:spChg chg="del">
          <ac:chgData name="Shannon Hagen" userId="46ea4fe1-9223-4299-b8da-3da92c4fcb44" providerId="ADAL" clId="{CF51B69F-4464-4958-B579-3F515B7C3634}" dt="2021-02-08T19:59:39.788" v="271" actId="931"/>
          <ac:spMkLst>
            <pc:docMk/>
            <pc:sldMk cId="2956646042" sldId="291"/>
            <ac:spMk id="3" creationId="{92AE9770-2F68-491D-9A33-E033F5639C1C}"/>
          </ac:spMkLst>
        </pc:spChg>
        <pc:spChg chg="del">
          <ac:chgData name="Shannon Hagen" userId="46ea4fe1-9223-4299-b8da-3da92c4fcb44" providerId="ADAL" clId="{CF51B69F-4464-4958-B579-3F515B7C3634}" dt="2021-02-08T19:59:46.286" v="274" actId="931"/>
          <ac:spMkLst>
            <pc:docMk/>
            <pc:sldMk cId="2956646042" sldId="291"/>
            <ac:spMk id="4" creationId="{D9F066B5-C17E-4299-89A0-64755FF39187}"/>
          </ac:spMkLst>
        </pc:spChg>
        <pc:spChg chg="del">
          <ac:chgData name="Shannon Hagen" userId="46ea4fe1-9223-4299-b8da-3da92c4fcb44" providerId="ADAL" clId="{CF51B69F-4464-4958-B579-3F515B7C3634}" dt="2021-02-08T19:59:52.310" v="277" actId="931"/>
          <ac:spMkLst>
            <pc:docMk/>
            <pc:sldMk cId="2956646042" sldId="291"/>
            <ac:spMk id="5" creationId="{CE521065-3ACA-44EE-B674-8249F6F53CA4}"/>
          </ac:spMkLst>
        </pc:spChg>
        <pc:spChg chg="del">
          <ac:chgData name="Shannon Hagen" userId="46ea4fe1-9223-4299-b8da-3da92c4fcb44" providerId="ADAL" clId="{CF51B69F-4464-4958-B579-3F515B7C3634}" dt="2021-02-08T19:51:06.355" v="262" actId="931"/>
          <ac:spMkLst>
            <pc:docMk/>
            <pc:sldMk cId="2956646042" sldId="291"/>
            <ac:spMk id="6" creationId="{F1ED7220-2B13-46DD-AC02-F7A1C2E04DD3}"/>
          </ac:spMkLst>
        </pc:spChg>
        <pc:spChg chg="mod">
          <ac:chgData name="Shannon Hagen" userId="46ea4fe1-9223-4299-b8da-3da92c4fcb44" providerId="ADAL" clId="{CF51B69F-4464-4958-B579-3F515B7C3634}" dt="2021-02-08T19:52:00.025" v="266" actId="207"/>
          <ac:spMkLst>
            <pc:docMk/>
            <pc:sldMk cId="2956646042" sldId="291"/>
            <ac:spMk id="7" creationId="{50B1EF7B-8AAB-46D9-A54D-0B2E0A4C52CA}"/>
          </ac:spMkLst>
        </pc:spChg>
        <pc:spChg chg="del">
          <ac:chgData name="Shannon Hagen" userId="46ea4fe1-9223-4299-b8da-3da92c4fcb44" providerId="ADAL" clId="{CF51B69F-4464-4958-B579-3F515B7C3634}" dt="2021-02-08T19:51:16.831" v="263" actId="931"/>
          <ac:spMkLst>
            <pc:docMk/>
            <pc:sldMk cId="2956646042" sldId="291"/>
            <ac:spMk id="8" creationId="{1E7B9DB9-E715-412A-AACB-C8791EBF8EE1}"/>
          </ac:spMkLst>
        </pc:spChg>
        <pc:spChg chg="mod">
          <ac:chgData name="Shannon Hagen" userId="46ea4fe1-9223-4299-b8da-3da92c4fcb44" providerId="ADAL" clId="{CF51B69F-4464-4958-B579-3F515B7C3634}" dt="2021-02-08T20:01:07.492" v="297" actId="1036"/>
          <ac:spMkLst>
            <pc:docMk/>
            <pc:sldMk cId="2956646042" sldId="291"/>
            <ac:spMk id="9" creationId="{9AF279DE-C5B0-4ADA-ABCF-F422878667CE}"/>
          </ac:spMkLst>
        </pc:spChg>
        <pc:spChg chg="del">
          <ac:chgData name="Shannon Hagen" userId="46ea4fe1-9223-4299-b8da-3da92c4fcb44" providerId="ADAL" clId="{CF51B69F-4464-4958-B579-3F515B7C3634}" dt="2021-02-08T19:51:27.477" v="264" actId="931"/>
          <ac:spMkLst>
            <pc:docMk/>
            <pc:sldMk cId="2956646042" sldId="291"/>
            <ac:spMk id="10" creationId="{3EA78E8D-C0DF-4DD2-B1D4-C50DF04E422F}"/>
          </ac:spMkLst>
        </pc:spChg>
        <pc:spChg chg="mod">
          <ac:chgData name="Shannon Hagen" userId="46ea4fe1-9223-4299-b8da-3da92c4fcb44" providerId="ADAL" clId="{CF51B69F-4464-4958-B579-3F515B7C3634}" dt="2021-02-08T20:01:01.032" v="296" actId="255"/>
          <ac:spMkLst>
            <pc:docMk/>
            <pc:sldMk cId="2956646042" sldId="291"/>
            <ac:spMk id="11" creationId="{45C9D54E-CF8C-4E3A-8228-2FAF8BF764F0}"/>
          </ac:spMkLst>
        </pc:spChg>
        <pc:spChg chg="add del mod">
          <ac:chgData name="Shannon Hagen" userId="46ea4fe1-9223-4299-b8da-3da92c4fcb44" providerId="ADAL" clId="{CF51B69F-4464-4958-B579-3F515B7C3634}" dt="2021-02-08T20:12:41.314" v="486" actId="21"/>
          <ac:spMkLst>
            <pc:docMk/>
            <pc:sldMk cId="2956646042" sldId="291"/>
            <ac:spMk id="24" creationId="{AE3B4126-C141-4057-937D-99C083B5BD30}"/>
          </ac:spMkLst>
        </pc:spChg>
        <pc:picChg chg="add mod">
          <ac:chgData name="Shannon Hagen" userId="46ea4fe1-9223-4299-b8da-3da92c4fcb44" providerId="ADAL" clId="{CF51B69F-4464-4958-B579-3F515B7C3634}" dt="2021-02-08T20:01:52.853" v="349" actId="1076"/>
          <ac:picMkLst>
            <pc:docMk/>
            <pc:sldMk cId="2956646042" sldId="291"/>
            <ac:picMk id="13" creationId="{0BC875BF-BBA0-4F1F-9166-1C4BD7616D24}"/>
          </ac:picMkLst>
        </pc:picChg>
        <pc:picChg chg="add mod">
          <ac:chgData name="Shannon Hagen" userId="46ea4fe1-9223-4299-b8da-3da92c4fcb44" providerId="ADAL" clId="{CF51B69F-4464-4958-B579-3F515B7C3634}" dt="2021-02-08T20:01:21.238" v="322" actId="1037"/>
          <ac:picMkLst>
            <pc:docMk/>
            <pc:sldMk cId="2956646042" sldId="291"/>
            <ac:picMk id="15" creationId="{DE7E7683-0C4C-491E-A673-90F9A5A22272}"/>
          </ac:picMkLst>
        </pc:picChg>
        <pc:picChg chg="add mod">
          <ac:chgData name="Shannon Hagen" userId="46ea4fe1-9223-4299-b8da-3da92c4fcb44" providerId="ADAL" clId="{CF51B69F-4464-4958-B579-3F515B7C3634}" dt="2021-02-08T20:01:33.575" v="345" actId="1038"/>
          <ac:picMkLst>
            <pc:docMk/>
            <pc:sldMk cId="2956646042" sldId="291"/>
            <ac:picMk id="17" creationId="{D46CA12E-19A0-4196-B094-ED5D3E50F568}"/>
          </ac:picMkLst>
        </pc:picChg>
        <pc:picChg chg="add mod">
          <ac:chgData name="Shannon Hagen" userId="46ea4fe1-9223-4299-b8da-3da92c4fcb44" providerId="ADAL" clId="{CF51B69F-4464-4958-B579-3F515B7C3634}" dt="2021-02-08T20:00:28.062" v="285" actId="1035"/>
          <ac:picMkLst>
            <pc:docMk/>
            <pc:sldMk cId="2956646042" sldId="291"/>
            <ac:picMk id="19" creationId="{A8A9A0CC-EBDE-408B-A83E-1848DD2CD729}"/>
          </ac:picMkLst>
        </pc:picChg>
        <pc:picChg chg="add mod">
          <ac:chgData name="Shannon Hagen" userId="46ea4fe1-9223-4299-b8da-3da92c4fcb44" providerId="ADAL" clId="{CF51B69F-4464-4958-B579-3F515B7C3634}" dt="2021-02-08T19:59:47.291" v="276" actId="962"/>
          <ac:picMkLst>
            <pc:docMk/>
            <pc:sldMk cId="2956646042" sldId="291"/>
            <ac:picMk id="21" creationId="{E1293A22-F757-4AD2-B848-3C704484D8BC}"/>
          </ac:picMkLst>
        </pc:picChg>
        <pc:picChg chg="add mod">
          <ac:chgData name="Shannon Hagen" userId="46ea4fe1-9223-4299-b8da-3da92c4fcb44" providerId="ADAL" clId="{CF51B69F-4464-4958-B579-3F515B7C3634}" dt="2021-02-08T19:59:53.324" v="279" actId="962"/>
          <ac:picMkLst>
            <pc:docMk/>
            <pc:sldMk cId="2956646042" sldId="291"/>
            <ac:picMk id="23" creationId="{676DAC14-7A0F-4DBB-8F31-D1DD2306D6FA}"/>
          </ac:picMkLst>
        </pc:picChg>
      </pc:sldChg>
      <pc:sldChg chg="addSp delSp modSp new mod">
        <pc:chgData name="Shannon Hagen" userId="46ea4fe1-9223-4299-b8da-3da92c4fcb44" providerId="ADAL" clId="{CF51B69F-4464-4958-B579-3F515B7C3634}" dt="2021-02-08T20:14:30.339" v="644" actId="207"/>
        <pc:sldMkLst>
          <pc:docMk/>
          <pc:sldMk cId="2194441883" sldId="292"/>
        </pc:sldMkLst>
        <pc:spChg chg="mod">
          <ac:chgData name="Shannon Hagen" userId="46ea4fe1-9223-4299-b8da-3da92c4fcb44" providerId="ADAL" clId="{CF51B69F-4464-4958-B579-3F515B7C3634}" dt="2021-02-08T20:14:30.339" v="644" actId="207"/>
          <ac:spMkLst>
            <pc:docMk/>
            <pc:sldMk cId="2194441883" sldId="292"/>
            <ac:spMk id="2" creationId="{9812CEC1-A87D-46FA-A5F8-9EC42AB3599E}"/>
          </ac:spMkLst>
        </pc:spChg>
        <pc:spChg chg="del">
          <ac:chgData name="Shannon Hagen" userId="46ea4fe1-9223-4299-b8da-3da92c4fcb44" providerId="ADAL" clId="{CF51B69F-4464-4958-B579-3F515B7C3634}" dt="2021-02-08T20:09:46.988" v="438" actId="931"/>
          <ac:spMkLst>
            <pc:docMk/>
            <pc:sldMk cId="2194441883" sldId="292"/>
            <ac:spMk id="4" creationId="{B5F18874-EC5F-4AF2-A19D-FAF6F30B3DD3}"/>
          </ac:spMkLst>
        </pc:spChg>
        <pc:spChg chg="del mod">
          <ac:chgData name="Shannon Hagen" userId="46ea4fe1-9223-4299-b8da-3da92c4fcb44" providerId="ADAL" clId="{CF51B69F-4464-4958-B579-3F515B7C3634}" dt="2021-02-08T20:09:51.034" v="441" actId="931"/>
          <ac:spMkLst>
            <pc:docMk/>
            <pc:sldMk cId="2194441883" sldId="292"/>
            <ac:spMk id="5" creationId="{CC072DE3-F67C-4612-9EC8-0E43CF0441FB}"/>
          </ac:spMkLst>
        </pc:spChg>
        <pc:spChg chg="del">
          <ac:chgData name="Shannon Hagen" userId="46ea4fe1-9223-4299-b8da-3da92c4fcb44" providerId="ADAL" clId="{CF51B69F-4464-4958-B579-3F515B7C3634}" dt="2021-02-08T20:09:55.751" v="444" actId="931"/>
          <ac:spMkLst>
            <pc:docMk/>
            <pc:sldMk cId="2194441883" sldId="292"/>
            <ac:spMk id="6" creationId="{3FAC2D0D-A2B8-4BFD-B054-FDE08B255501}"/>
          </ac:spMkLst>
        </pc:spChg>
        <pc:spChg chg="del">
          <ac:chgData name="Shannon Hagen" userId="46ea4fe1-9223-4299-b8da-3da92c4fcb44" providerId="ADAL" clId="{CF51B69F-4464-4958-B579-3F515B7C3634}" dt="2021-02-08T20:12:18.009" v="479" actId="931"/>
          <ac:spMkLst>
            <pc:docMk/>
            <pc:sldMk cId="2194441883" sldId="292"/>
            <ac:spMk id="7" creationId="{0E7F2DE3-866F-43AF-A815-06FC3EA80E86}"/>
          </ac:spMkLst>
        </pc:spChg>
        <pc:spChg chg="del">
          <ac:chgData name="Shannon Hagen" userId="46ea4fe1-9223-4299-b8da-3da92c4fcb44" providerId="ADAL" clId="{CF51B69F-4464-4958-B579-3F515B7C3634}" dt="2021-02-08T20:10:37.108" v="452" actId="931"/>
          <ac:spMkLst>
            <pc:docMk/>
            <pc:sldMk cId="2194441883" sldId="292"/>
            <ac:spMk id="8" creationId="{ACA14096-9836-4E44-A9DE-DE4586FBA899}"/>
          </ac:spMkLst>
        </pc:spChg>
        <pc:spChg chg="mod">
          <ac:chgData name="Shannon Hagen" userId="46ea4fe1-9223-4299-b8da-3da92c4fcb44" providerId="ADAL" clId="{CF51B69F-4464-4958-B579-3F515B7C3634}" dt="2021-02-08T20:13:43.004" v="637" actId="207"/>
          <ac:spMkLst>
            <pc:docMk/>
            <pc:sldMk cId="2194441883" sldId="292"/>
            <ac:spMk id="9" creationId="{164D5902-5973-4371-A0E6-0CC14D7C7D8E}"/>
          </ac:spMkLst>
        </pc:spChg>
        <pc:spChg chg="del">
          <ac:chgData name="Shannon Hagen" userId="46ea4fe1-9223-4299-b8da-3da92c4fcb44" providerId="ADAL" clId="{CF51B69F-4464-4958-B579-3F515B7C3634}" dt="2021-02-08T20:10:58.918" v="459" actId="931"/>
          <ac:spMkLst>
            <pc:docMk/>
            <pc:sldMk cId="2194441883" sldId="292"/>
            <ac:spMk id="10" creationId="{2AE219A6-0013-4EE7-B8D8-CA52DA2A2C43}"/>
          </ac:spMkLst>
        </pc:spChg>
        <pc:spChg chg="mod">
          <ac:chgData name="Shannon Hagen" userId="46ea4fe1-9223-4299-b8da-3da92c4fcb44" providerId="ADAL" clId="{CF51B69F-4464-4958-B579-3F515B7C3634}" dt="2021-02-08T20:13:52.726" v="639" actId="207"/>
          <ac:spMkLst>
            <pc:docMk/>
            <pc:sldMk cId="2194441883" sldId="292"/>
            <ac:spMk id="11" creationId="{4A3AC696-7612-4423-A24C-9BEA8893C77B}"/>
          </ac:spMkLst>
        </pc:spChg>
        <pc:spChg chg="del">
          <ac:chgData name="Shannon Hagen" userId="46ea4fe1-9223-4299-b8da-3da92c4fcb44" providerId="ADAL" clId="{CF51B69F-4464-4958-B579-3F515B7C3634}" dt="2021-02-08T20:11:15.293" v="461" actId="931"/>
          <ac:spMkLst>
            <pc:docMk/>
            <pc:sldMk cId="2194441883" sldId="292"/>
            <ac:spMk id="12" creationId="{D5D4DD33-E862-4C6C-8E65-001EA9741BFC}"/>
          </ac:spMkLst>
        </pc:spChg>
        <pc:spChg chg="mod">
          <ac:chgData name="Shannon Hagen" userId="46ea4fe1-9223-4299-b8da-3da92c4fcb44" providerId="ADAL" clId="{CF51B69F-4464-4958-B579-3F515B7C3634}" dt="2021-02-08T20:13:56.056" v="640" actId="207"/>
          <ac:spMkLst>
            <pc:docMk/>
            <pc:sldMk cId="2194441883" sldId="292"/>
            <ac:spMk id="13" creationId="{64556237-E527-4A25-AAD4-C99B552A0E12}"/>
          </ac:spMkLst>
        </pc:spChg>
        <pc:spChg chg="del">
          <ac:chgData name="Shannon Hagen" userId="46ea4fe1-9223-4299-b8da-3da92c4fcb44" providerId="ADAL" clId="{CF51B69F-4464-4958-B579-3F515B7C3634}" dt="2021-02-08T20:11:28.269" v="463" actId="931"/>
          <ac:spMkLst>
            <pc:docMk/>
            <pc:sldMk cId="2194441883" sldId="292"/>
            <ac:spMk id="14" creationId="{1F13CC3B-1515-4198-BBF9-7252B6E32365}"/>
          </ac:spMkLst>
        </pc:spChg>
        <pc:spChg chg="mod">
          <ac:chgData name="Shannon Hagen" userId="46ea4fe1-9223-4299-b8da-3da92c4fcb44" providerId="ADAL" clId="{CF51B69F-4464-4958-B579-3F515B7C3634}" dt="2021-02-08T20:13:59.977" v="641" actId="207"/>
          <ac:spMkLst>
            <pc:docMk/>
            <pc:sldMk cId="2194441883" sldId="292"/>
            <ac:spMk id="15" creationId="{CE67752F-1C05-4A82-8F49-113F3A272C33}"/>
          </ac:spMkLst>
        </pc:spChg>
        <pc:spChg chg="add del mod">
          <ac:chgData name="Shannon Hagen" userId="46ea4fe1-9223-4299-b8da-3da92c4fcb44" providerId="ADAL" clId="{CF51B69F-4464-4958-B579-3F515B7C3634}" dt="2021-02-08T20:10:50.786" v="458" actId="22"/>
          <ac:spMkLst>
            <pc:docMk/>
            <pc:sldMk cId="2194441883" sldId="292"/>
            <ac:spMk id="25" creationId="{760240F9-2CF7-4E7F-8148-DD5157CF1385}"/>
          </ac:spMkLst>
        </pc:spChg>
        <pc:spChg chg="add mod">
          <ac:chgData name="Shannon Hagen" userId="46ea4fe1-9223-4299-b8da-3da92c4fcb44" providerId="ADAL" clId="{CF51B69F-4464-4958-B579-3F515B7C3634}" dt="2021-02-08T20:14:10.145" v="642" actId="207"/>
          <ac:spMkLst>
            <pc:docMk/>
            <pc:sldMk cId="2194441883" sldId="292"/>
            <ac:spMk id="34" creationId="{DD933917-8FEE-4521-B659-9715A5193905}"/>
          </ac:spMkLst>
        </pc:spChg>
        <pc:picChg chg="add mod">
          <ac:chgData name="Shannon Hagen" userId="46ea4fe1-9223-4299-b8da-3da92c4fcb44" providerId="ADAL" clId="{CF51B69F-4464-4958-B579-3F515B7C3634}" dt="2021-02-08T20:09:48.985" v="439" actId="27614"/>
          <ac:picMkLst>
            <pc:docMk/>
            <pc:sldMk cId="2194441883" sldId="292"/>
            <ac:picMk id="17" creationId="{BA53A6CC-59AE-4CE1-84ED-D7880349775E}"/>
          </ac:picMkLst>
        </pc:picChg>
        <pc:picChg chg="add mod">
          <ac:chgData name="Shannon Hagen" userId="46ea4fe1-9223-4299-b8da-3da92c4fcb44" providerId="ADAL" clId="{CF51B69F-4464-4958-B579-3F515B7C3634}" dt="2021-02-08T20:09:51.902" v="443" actId="962"/>
          <ac:picMkLst>
            <pc:docMk/>
            <pc:sldMk cId="2194441883" sldId="292"/>
            <ac:picMk id="19" creationId="{ACA13230-BB59-4F79-ABBB-0C069C2B81B8}"/>
          </ac:picMkLst>
        </pc:picChg>
        <pc:picChg chg="add mod">
          <ac:chgData name="Shannon Hagen" userId="46ea4fe1-9223-4299-b8da-3da92c4fcb44" providerId="ADAL" clId="{CF51B69F-4464-4958-B579-3F515B7C3634}" dt="2021-02-08T20:09:56.447" v="446" actId="962"/>
          <ac:picMkLst>
            <pc:docMk/>
            <pc:sldMk cId="2194441883" sldId="292"/>
            <ac:picMk id="21" creationId="{E800BFCC-468D-4887-A372-7E58EB891CD9}"/>
          </ac:picMkLst>
        </pc:picChg>
        <pc:picChg chg="add mod">
          <ac:chgData name="Shannon Hagen" userId="46ea4fe1-9223-4299-b8da-3da92c4fcb44" providerId="ADAL" clId="{CF51B69F-4464-4958-B579-3F515B7C3634}" dt="2021-02-08T20:10:42.203" v="454" actId="1076"/>
          <ac:picMkLst>
            <pc:docMk/>
            <pc:sldMk cId="2194441883" sldId="292"/>
            <ac:picMk id="23" creationId="{FEDC616D-1527-4E99-9BFB-92A41AC56B46}"/>
          </ac:picMkLst>
        </pc:picChg>
        <pc:picChg chg="add mod">
          <ac:chgData name="Shannon Hagen" userId="46ea4fe1-9223-4299-b8da-3da92c4fcb44" providerId="ADAL" clId="{CF51B69F-4464-4958-B579-3F515B7C3634}" dt="2021-02-08T20:11:05.878" v="460" actId="14100"/>
          <ac:picMkLst>
            <pc:docMk/>
            <pc:sldMk cId="2194441883" sldId="292"/>
            <ac:picMk id="27" creationId="{06629C47-5D2B-4898-9B02-DA4F143A81CA}"/>
          </ac:picMkLst>
        </pc:picChg>
        <pc:picChg chg="add mod">
          <ac:chgData name="Shannon Hagen" userId="46ea4fe1-9223-4299-b8da-3da92c4fcb44" providerId="ADAL" clId="{CF51B69F-4464-4958-B579-3F515B7C3634}" dt="2021-02-08T20:11:17.978" v="462" actId="14100"/>
          <ac:picMkLst>
            <pc:docMk/>
            <pc:sldMk cId="2194441883" sldId="292"/>
            <ac:picMk id="29" creationId="{74E01A0F-D4E3-430E-9CB1-4DBB40016107}"/>
          </ac:picMkLst>
        </pc:picChg>
        <pc:picChg chg="add mod">
          <ac:chgData name="Shannon Hagen" userId="46ea4fe1-9223-4299-b8da-3da92c4fcb44" providerId="ADAL" clId="{CF51B69F-4464-4958-B579-3F515B7C3634}" dt="2021-02-08T20:12:28.531" v="482" actId="14100"/>
          <ac:picMkLst>
            <pc:docMk/>
            <pc:sldMk cId="2194441883" sldId="292"/>
            <ac:picMk id="31" creationId="{CDD9B744-28DD-4268-BA7A-D080A78B59DB}"/>
          </ac:picMkLst>
        </pc:picChg>
        <pc:picChg chg="add mod">
          <ac:chgData name="Shannon Hagen" userId="46ea4fe1-9223-4299-b8da-3da92c4fcb44" providerId="ADAL" clId="{CF51B69F-4464-4958-B579-3F515B7C3634}" dt="2021-02-08T20:12:18.901" v="481" actId="962"/>
          <ac:picMkLst>
            <pc:docMk/>
            <pc:sldMk cId="2194441883" sldId="292"/>
            <ac:picMk id="33" creationId="{A1C9ED0C-DB36-4B83-A129-4FECF46FD751}"/>
          </ac:picMkLst>
        </pc:picChg>
      </pc:sldChg>
      <pc:sldChg chg="add">
        <pc:chgData name="Shannon Hagen" userId="46ea4fe1-9223-4299-b8da-3da92c4fcb44" providerId="ADAL" clId="{CF51B69F-4464-4958-B579-3F515B7C3634}" dt="2021-02-08T20:19:08.714" v="648"/>
        <pc:sldMkLst>
          <pc:docMk/>
          <pc:sldMk cId="3122040490" sldId="293"/>
        </pc:sldMkLst>
      </pc:sldChg>
    </pc:docChg>
  </pc:docChgLst>
  <pc:docChgLst>
    <pc:chgData name="Shannon Hagen" userId="46ea4fe1-9223-4299-b8da-3da92c4fcb44" providerId="ADAL" clId="{6350807A-9F61-4AC4-B580-103FE7BCADA1}"/>
    <pc:docChg chg="modSld">
      <pc:chgData name="Shannon Hagen" userId="46ea4fe1-9223-4299-b8da-3da92c4fcb44" providerId="ADAL" clId="{6350807A-9F61-4AC4-B580-103FE7BCADA1}" dt="2021-05-09T16:18:03.691" v="0" actId="207"/>
      <pc:docMkLst>
        <pc:docMk/>
      </pc:docMkLst>
      <pc:sldChg chg="modSp mod">
        <pc:chgData name="Shannon Hagen" userId="46ea4fe1-9223-4299-b8da-3da92c4fcb44" providerId="ADAL" clId="{6350807A-9F61-4AC4-B580-103FE7BCADA1}" dt="2021-05-09T16:18:03.691" v="0" actId="207"/>
        <pc:sldMkLst>
          <pc:docMk/>
          <pc:sldMk cId="460269255" sldId="270"/>
        </pc:sldMkLst>
        <pc:spChg chg="mod">
          <ac:chgData name="Shannon Hagen" userId="46ea4fe1-9223-4299-b8da-3da92c4fcb44" providerId="ADAL" clId="{6350807A-9F61-4AC4-B580-103FE7BCADA1}" dt="2021-05-09T16:18:03.691" v="0" actId="207"/>
          <ac:spMkLst>
            <pc:docMk/>
            <pc:sldMk cId="460269255" sldId="270"/>
            <ac:spMk id="3" creationId="{09548D1D-2547-44FC-BACD-2BCD769E2662}"/>
          </ac:spMkLst>
        </pc:spChg>
      </pc:sldChg>
    </pc:docChg>
  </pc:docChgLst>
  <pc:docChgLst>
    <pc:chgData name="Shannon Hagen" userId="46ea4fe1-9223-4299-b8da-3da92c4fcb44" providerId="ADAL" clId="{9FC5DF92-2208-8E4B-BF7B-2260959CA3D2}"/>
    <pc:docChg chg="modSld">
      <pc:chgData name="Shannon Hagen" userId="46ea4fe1-9223-4299-b8da-3da92c4fcb44" providerId="ADAL" clId="{9FC5DF92-2208-8E4B-BF7B-2260959CA3D2}" dt="2021-12-20T22:45:11.287" v="0"/>
      <pc:docMkLst>
        <pc:docMk/>
      </pc:docMkLst>
      <pc:sldChg chg="modSp">
        <pc:chgData name="Shannon Hagen" userId="46ea4fe1-9223-4299-b8da-3da92c4fcb44" providerId="ADAL" clId="{9FC5DF92-2208-8E4B-BF7B-2260959CA3D2}" dt="2021-12-20T22:45:11.287" v="0"/>
        <pc:sldMkLst>
          <pc:docMk/>
          <pc:sldMk cId="3405505833" sldId="296"/>
        </pc:sldMkLst>
        <pc:picChg chg="mod">
          <ac:chgData name="Shannon Hagen" userId="46ea4fe1-9223-4299-b8da-3da92c4fcb44" providerId="ADAL" clId="{9FC5DF92-2208-8E4B-BF7B-2260959CA3D2}" dt="2021-12-20T22:45:11.287" v="0"/>
          <ac:picMkLst>
            <pc:docMk/>
            <pc:sldMk cId="3405505833" sldId="296"/>
            <ac:picMk id="18" creationId="{AB505D91-BA39-4DE1-BEC1-CDFA8C217477}"/>
          </ac:picMkLst>
        </pc:picChg>
      </pc:sldChg>
    </pc:docChg>
  </pc:docChgLst>
  <pc:docChgLst>
    <pc:chgData name="Shannon Hagen" userId="46ea4fe1-9223-4299-b8da-3da92c4fcb44" providerId="ADAL" clId="{91857F0F-ABA5-4A35-8581-D403CC92AA6D}"/>
    <pc:docChg chg="undo custSel addSld delSld modSld sldOrd addMainMaster delMainMaster modMainMaster">
      <pc:chgData name="Shannon Hagen" userId="46ea4fe1-9223-4299-b8da-3da92c4fcb44" providerId="ADAL" clId="{91857F0F-ABA5-4A35-8581-D403CC92AA6D}" dt="2021-05-08T15:58:59.231" v="3516" actId="20577"/>
      <pc:docMkLst>
        <pc:docMk/>
      </pc:docMkLst>
      <pc:sldChg chg="modSp mod">
        <pc:chgData name="Shannon Hagen" userId="46ea4fe1-9223-4299-b8da-3da92c4fcb44" providerId="ADAL" clId="{91857F0F-ABA5-4A35-8581-D403CC92AA6D}" dt="2021-05-06T17:08:59.710" v="34" actId="20577"/>
        <pc:sldMkLst>
          <pc:docMk/>
          <pc:sldMk cId="4074736398" sldId="257"/>
        </pc:sldMkLst>
        <pc:spChg chg="mod">
          <ac:chgData name="Shannon Hagen" userId="46ea4fe1-9223-4299-b8da-3da92c4fcb44" providerId="ADAL" clId="{91857F0F-ABA5-4A35-8581-D403CC92AA6D}" dt="2021-05-06T17:08:59.710" v="34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91857F0F-ABA5-4A35-8581-D403CC92AA6D}" dt="2021-05-06T17:08:52.676" v="9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modSp">
        <pc:chgData name="Shannon Hagen" userId="46ea4fe1-9223-4299-b8da-3da92c4fcb44" providerId="ADAL" clId="{91857F0F-ABA5-4A35-8581-D403CC92AA6D}" dt="2021-05-08T15:58:59.231" v="351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91857F0F-ABA5-4A35-8581-D403CC92AA6D}" dt="2021-05-08T15:58:59.231" v="351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91857F0F-ABA5-4A35-8581-D403CC92AA6D}" dt="2021-05-08T14:58:10.227" v="2980" actId="18131"/>
        <pc:sldMkLst>
          <pc:docMk/>
          <pc:sldMk cId="3187533055" sldId="267"/>
        </pc:sldMkLst>
        <pc:spChg chg="mod">
          <ac:chgData name="Shannon Hagen" userId="46ea4fe1-9223-4299-b8da-3da92c4fcb44" providerId="ADAL" clId="{91857F0F-ABA5-4A35-8581-D403CC92AA6D}" dt="2021-05-07T17:04:13.071" v="66" actId="20577"/>
          <ac:spMkLst>
            <pc:docMk/>
            <pc:sldMk cId="3187533055" sldId="267"/>
            <ac:spMk id="5" creationId="{0E399276-5760-46D8-90A4-1BDCE9696CE8}"/>
          </ac:spMkLst>
        </pc:spChg>
        <pc:picChg chg="mod modCrop">
          <ac:chgData name="Shannon Hagen" userId="46ea4fe1-9223-4299-b8da-3da92c4fcb44" providerId="ADAL" clId="{91857F0F-ABA5-4A35-8581-D403CC92AA6D}" dt="2021-05-08T14:58:10.227" v="2980" actId="18131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91857F0F-ABA5-4A35-8581-D403CC92AA6D}" dt="2021-05-08T15:18:47.241" v="3133" actId="20577"/>
        <pc:sldMkLst>
          <pc:docMk/>
          <pc:sldMk cId="460269255" sldId="270"/>
        </pc:sldMkLst>
        <pc:spChg chg="mod">
          <ac:chgData name="Shannon Hagen" userId="46ea4fe1-9223-4299-b8da-3da92c4fcb44" providerId="ADAL" clId="{91857F0F-ABA5-4A35-8581-D403CC92AA6D}" dt="2021-05-06T17:10:07.853" v="44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91857F0F-ABA5-4A35-8581-D403CC92AA6D}" dt="2021-05-08T15:18:47.241" v="3133" actId="20577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91857F0F-ABA5-4A35-8581-D403CC92AA6D}" dt="2021-05-08T14:59:01.111" v="2992" actId="20577"/>
          <ac:spMkLst>
            <pc:docMk/>
            <pc:sldMk cId="460269255" sldId="270"/>
            <ac:spMk id="7" creationId="{2E37A9B0-8DFC-4474-9F0A-612E661EF4EC}"/>
          </ac:spMkLst>
        </pc:spChg>
        <pc:picChg chg="mod">
          <ac:chgData name="Shannon Hagen" userId="46ea4fe1-9223-4299-b8da-3da92c4fcb44" providerId="ADAL" clId="{91857F0F-ABA5-4A35-8581-D403CC92AA6D}" dt="2021-05-08T14:58:54.551" v="2981" actId="14826"/>
          <ac:picMkLst>
            <pc:docMk/>
            <pc:sldMk cId="460269255" sldId="270"/>
            <ac:picMk id="9" creationId="{D3746A2D-F1EC-4D3B-8759-D05D8C8E70AA}"/>
          </ac:picMkLst>
        </pc:picChg>
      </pc:sldChg>
      <pc:sldChg chg="modSp mod ord">
        <pc:chgData name="Shannon Hagen" userId="46ea4fe1-9223-4299-b8da-3da92c4fcb44" providerId="ADAL" clId="{91857F0F-ABA5-4A35-8581-D403CC92AA6D}" dt="2021-05-07T18:30:57.273" v="2446" actId="20577"/>
        <pc:sldMkLst>
          <pc:docMk/>
          <pc:sldMk cId="2103421140" sldId="282"/>
        </pc:sldMkLst>
        <pc:spChg chg="mod">
          <ac:chgData name="Shannon Hagen" userId="46ea4fe1-9223-4299-b8da-3da92c4fcb44" providerId="ADAL" clId="{91857F0F-ABA5-4A35-8581-D403CC92AA6D}" dt="2021-05-07T18:30:57.273" v="2446" actId="20577"/>
          <ac:spMkLst>
            <pc:docMk/>
            <pc:sldMk cId="2103421140" sldId="282"/>
            <ac:spMk id="3" creationId="{8A8428B9-59F5-414A-96CE-9DC6D201D16A}"/>
          </ac:spMkLst>
        </pc:spChg>
        <pc:spChg chg="mod">
          <ac:chgData name="Shannon Hagen" userId="46ea4fe1-9223-4299-b8da-3da92c4fcb44" providerId="ADAL" clId="{91857F0F-ABA5-4A35-8581-D403CC92AA6D}" dt="2021-05-07T18:30:07.882" v="2411" actId="20577"/>
          <ac:spMkLst>
            <pc:docMk/>
            <pc:sldMk cId="2103421140" sldId="282"/>
            <ac:spMk id="5" creationId="{15E0F05D-6FD2-416F-B77E-66C0168731B8}"/>
          </ac:spMkLst>
        </pc:spChg>
      </pc:sldChg>
      <pc:sldChg chg="addSp delSp modSp mod ord modClrScheme chgLayout">
        <pc:chgData name="Shannon Hagen" userId="46ea4fe1-9223-4299-b8da-3da92c4fcb44" providerId="ADAL" clId="{91857F0F-ABA5-4A35-8581-D403CC92AA6D}" dt="2021-05-07T18:24:38.514" v="1934" actId="1076"/>
        <pc:sldMkLst>
          <pc:docMk/>
          <pc:sldMk cId="201197635" sldId="286"/>
        </pc:sldMkLst>
        <pc:spChg chg="mod">
          <ac:chgData name="Shannon Hagen" userId="46ea4fe1-9223-4299-b8da-3da92c4fcb44" providerId="ADAL" clId="{91857F0F-ABA5-4A35-8581-D403CC92AA6D}" dt="2021-05-07T17:21:30.442" v="685" actId="207"/>
          <ac:spMkLst>
            <pc:docMk/>
            <pc:sldMk cId="201197635" sldId="286"/>
            <ac:spMk id="2" creationId="{F174B7E6-97EE-4417-88B0-C9F083F6D68B}"/>
          </ac:spMkLst>
        </pc:spChg>
        <pc:spChg chg="mod">
          <ac:chgData name="Shannon Hagen" userId="46ea4fe1-9223-4299-b8da-3da92c4fcb44" providerId="ADAL" clId="{91857F0F-ABA5-4A35-8581-D403CC92AA6D}" dt="2021-05-07T18:23:36.472" v="1927" actId="20577"/>
          <ac:spMkLst>
            <pc:docMk/>
            <pc:sldMk cId="201197635" sldId="286"/>
            <ac:spMk id="3" creationId="{1942B917-2E93-42E9-881A-686879ACCB25}"/>
          </ac:spMkLst>
        </pc:spChg>
        <pc:spChg chg="mod">
          <ac:chgData name="Shannon Hagen" userId="46ea4fe1-9223-4299-b8da-3da92c4fcb44" providerId="ADAL" clId="{91857F0F-ABA5-4A35-8581-D403CC92AA6D}" dt="2021-05-07T17:18:27.652" v="610" actId="26606"/>
          <ac:spMkLst>
            <pc:docMk/>
            <pc:sldMk cId="201197635" sldId="286"/>
            <ac:spMk id="4" creationId="{94EA3AF6-365B-4690-A398-98EC791394FB}"/>
          </ac:spMkLst>
        </pc:spChg>
        <pc:spChg chg="add mod">
          <ac:chgData name="Shannon Hagen" userId="46ea4fe1-9223-4299-b8da-3da92c4fcb44" providerId="ADAL" clId="{91857F0F-ABA5-4A35-8581-D403CC92AA6D}" dt="2021-05-07T17:25:26.829" v="796" actId="207"/>
          <ac:spMkLst>
            <pc:docMk/>
            <pc:sldMk cId="201197635" sldId="286"/>
            <ac:spMk id="6" creationId="{4388C8AA-F648-430B-8118-A650F116493C}"/>
          </ac:spMkLst>
        </pc:spChg>
        <pc:spChg chg="add del mod">
          <ac:chgData name="Shannon Hagen" userId="46ea4fe1-9223-4299-b8da-3da92c4fcb44" providerId="ADAL" clId="{91857F0F-ABA5-4A35-8581-D403CC92AA6D}" dt="2021-05-07T18:22:50.008" v="1896" actId="931"/>
          <ac:spMkLst>
            <pc:docMk/>
            <pc:sldMk cId="201197635" sldId="286"/>
            <ac:spMk id="12" creationId="{F382430A-86E6-4F7D-B10E-ABA243C2C95B}"/>
          </ac:spMkLst>
        </pc:spChg>
        <pc:spChg chg="add mod">
          <ac:chgData name="Shannon Hagen" userId="46ea4fe1-9223-4299-b8da-3da92c4fcb44" providerId="ADAL" clId="{91857F0F-ABA5-4A35-8581-D403CC92AA6D}" dt="2021-05-07T18:24:38.514" v="1934" actId="1076"/>
          <ac:spMkLst>
            <pc:docMk/>
            <pc:sldMk cId="201197635" sldId="286"/>
            <ac:spMk id="14" creationId="{E77D7F35-AA80-46BA-A4D8-2CC82BBECC31}"/>
          </ac:spMkLst>
        </pc:spChg>
        <pc:spChg chg="add mod">
          <ac:chgData name="Shannon Hagen" userId="46ea4fe1-9223-4299-b8da-3da92c4fcb44" providerId="ADAL" clId="{91857F0F-ABA5-4A35-8581-D403CC92AA6D}" dt="2021-05-07T17:21:00.942" v="681" actId="207"/>
          <ac:spMkLst>
            <pc:docMk/>
            <pc:sldMk cId="201197635" sldId="286"/>
            <ac:spMk id="16" creationId="{0DBAE2F9-8269-429B-8442-153F80B77D6F}"/>
          </ac:spMkLst>
        </pc:spChg>
        <pc:spChg chg="add mod">
          <ac:chgData name="Shannon Hagen" userId="46ea4fe1-9223-4299-b8da-3da92c4fcb44" providerId="ADAL" clId="{91857F0F-ABA5-4A35-8581-D403CC92AA6D}" dt="2021-05-07T17:21:05.136" v="682" actId="207"/>
          <ac:spMkLst>
            <pc:docMk/>
            <pc:sldMk cId="201197635" sldId="286"/>
            <ac:spMk id="18" creationId="{D980FFCD-6FAB-4029-85E0-375FAEDCEE72}"/>
          </ac:spMkLst>
        </pc:spChg>
        <pc:spChg chg="add mod">
          <ac:chgData name="Shannon Hagen" userId="46ea4fe1-9223-4299-b8da-3da92c4fcb44" providerId="ADAL" clId="{91857F0F-ABA5-4A35-8581-D403CC92AA6D}" dt="2021-05-07T17:18:27.652" v="610" actId="26606"/>
          <ac:spMkLst>
            <pc:docMk/>
            <pc:sldMk cId="201197635" sldId="286"/>
            <ac:spMk id="20" creationId="{3DE58A57-7B3D-4B58-A781-C3211C63C9EB}"/>
          </ac:spMkLst>
        </pc:spChg>
        <pc:graphicFrameChg chg="add del mod modGraphic">
          <ac:chgData name="Shannon Hagen" userId="46ea4fe1-9223-4299-b8da-3da92c4fcb44" providerId="ADAL" clId="{91857F0F-ABA5-4A35-8581-D403CC92AA6D}" dt="2021-05-07T17:16:29.604" v="383" actId="478"/>
          <ac:graphicFrameMkLst>
            <pc:docMk/>
            <pc:sldMk cId="201197635" sldId="286"/>
            <ac:graphicFrameMk id="5" creationId="{7F9D27D2-F93F-4F35-A126-4B263E8E1E63}"/>
          </ac:graphicFrameMkLst>
        </pc:graphicFrameChg>
        <pc:picChg chg="mod ord">
          <ac:chgData name="Shannon Hagen" userId="46ea4fe1-9223-4299-b8da-3da92c4fcb44" providerId="ADAL" clId="{91857F0F-ABA5-4A35-8581-D403CC92AA6D}" dt="2021-05-07T17:18:27.652" v="610" actId="26606"/>
          <ac:picMkLst>
            <pc:docMk/>
            <pc:sldMk cId="201197635" sldId="286"/>
            <ac:picMk id="7" creationId="{FB1B9C09-C957-491E-BFA4-F252172B7B51}"/>
          </ac:picMkLst>
        </pc:picChg>
        <pc:picChg chg="add mod modCrop">
          <ac:chgData name="Shannon Hagen" userId="46ea4fe1-9223-4299-b8da-3da92c4fcb44" providerId="ADAL" clId="{91857F0F-ABA5-4A35-8581-D403CC92AA6D}" dt="2021-05-07T18:23:08.506" v="1901" actId="18131"/>
          <ac:picMkLst>
            <pc:docMk/>
            <pc:sldMk cId="201197635" sldId="286"/>
            <ac:picMk id="9" creationId="{FE1F4FEE-7DED-4BC9-995B-E004D85E300F}"/>
          </ac:picMkLst>
        </pc:picChg>
      </pc:sldChg>
      <pc:sldChg chg="del">
        <pc:chgData name="Shannon Hagen" userId="46ea4fe1-9223-4299-b8da-3da92c4fcb44" providerId="ADAL" clId="{91857F0F-ABA5-4A35-8581-D403CC92AA6D}" dt="2021-05-07T18:25:11.674" v="1939" actId="47"/>
        <pc:sldMkLst>
          <pc:docMk/>
          <pc:sldMk cId="4277694219" sldId="287"/>
        </pc:sldMkLst>
      </pc:sldChg>
      <pc:sldChg chg="modSp del mod ord">
        <pc:chgData name="Shannon Hagen" userId="46ea4fe1-9223-4299-b8da-3da92c4fcb44" providerId="ADAL" clId="{91857F0F-ABA5-4A35-8581-D403CC92AA6D}" dt="2021-05-07T18:25:10.364" v="1938" actId="47"/>
        <pc:sldMkLst>
          <pc:docMk/>
          <pc:sldMk cId="2194441883" sldId="292"/>
        </pc:sldMkLst>
        <pc:spChg chg="mod">
          <ac:chgData name="Shannon Hagen" userId="46ea4fe1-9223-4299-b8da-3da92c4fcb44" providerId="ADAL" clId="{91857F0F-ABA5-4A35-8581-D403CC92AA6D}" dt="2021-05-07T17:07:58.975" v="96" actId="20577"/>
          <ac:spMkLst>
            <pc:docMk/>
            <pc:sldMk cId="2194441883" sldId="292"/>
            <ac:spMk id="2" creationId="{9812CEC1-A87D-46FA-A5F8-9EC42AB3599E}"/>
          </ac:spMkLst>
        </pc:spChg>
        <pc:spChg chg="mod">
          <ac:chgData name="Shannon Hagen" userId="46ea4fe1-9223-4299-b8da-3da92c4fcb44" providerId="ADAL" clId="{91857F0F-ABA5-4A35-8581-D403CC92AA6D}" dt="2021-05-07T17:08:06.128" v="104" actId="20577"/>
          <ac:spMkLst>
            <pc:docMk/>
            <pc:sldMk cId="2194441883" sldId="292"/>
            <ac:spMk id="9" creationId="{164D5902-5973-4371-A0E6-0CC14D7C7D8E}"/>
          </ac:spMkLst>
        </pc:spChg>
      </pc:sldChg>
      <pc:sldChg chg="addSp modSp mod ord">
        <pc:chgData name="Shannon Hagen" userId="46ea4fe1-9223-4299-b8da-3da92c4fcb44" providerId="ADAL" clId="{91857F0F-ABA5-4A35-8581-D403CC92AA6D}" dt="2021-05-07T18:21:57.214" v="1895" actId="1076"/>
        <pc:sldMkLst>
          <pc:docMk/>
          <pc:sldMk cId="2243603424" sldId="293"/>
        </pc:sldMkLst>
        <pc:spChg chg="mod">
          <ac:chgData name="Shannon Hagen" userId="46ea4fe1-9223-4299-b8da-3da92c4fcb44" providerId="ADAL" clId="{91857F0F-ABA5-4A35-8581-D403CC92AA6D}" dt="2021-05-07T18:19:21.314" v="1630" actId="20577"/>
          <ac:spMkLst>
            <pc:docMk/>
            <pc:sldMk cId="2243603424" sldId="293"/>
            <ac:spMk id="2" creationId="{FBFF3B03-942E-8140-B63F-AB5B618137B7}"/>
          </ac:spMkLst>
        </pc:spChg>
        <pc:spChg chg="mod">
          <ac:chgData name="Shannon Hagen" userId="46ea4fe1-9223-4299-b8da-3da92c4fcb44" providerId="ADAL" clId="{91857F0F-ABA5-4A35-8581-D403CC92AA6D}" dt="2021-05-07T18:20:47.923" v="1888" actId="14100"/>
          <ac:spMkLst>
            <pc:docMk/>
            <pc:sldMk cId="2243603424" sldId="293"/>
            <ac:spMk id="3" creationId="{BBBAAF5B-02FE-5E48-8A44-E218837DB758}"/>
          </ac:spMkLst>
        </pc:spChg>
        <pc:spChg chg="add mod">
          <ac:chgData name="Shannon Hagen" userId="46ea4fe1-9223-4299-b8da-3da92c4fcb44" providerId="ADAL" clId="{91857F0F-ABA5-4A35-8581-D403CC92AA6D}" dt="2021-05-07T18:21:11.180" v="1893" actId="207"/>
          <ac:spMkLst>
            <pc:docMk/>
            <pc:sldMk cId="2243603424" sldId="293"/>
            <ac:spMk id="7" creationId="{B26560B9-F7A8-4082-8BF7-ACB35DE4826A}"/>
          </ac:spMkLst>
        </pc:spChg>
        <pc:picChg chg="mod">
          <ac:chgData name="Shannon Hagen" userId="46ea4fe1-9223-4299-b8da-3da92c4fcb44" providerId="ADAL" clId="{91857F0F-ABA5-4A35-8581-D403CC92AA6D}" dt="2021-05-07T18:21:57.214" v="1895" actId="1076"/>
          <ac:picMkLst>
            <pc:docMk/>
            <pc:sldMk cId="2243603424" sldId="293"/>
            <ac:picMk id="6" creationId="{4B0FA0C1-D702-5441-B1ED-EE34FC139EFC}"/>
          </ac:picMkLst>
        </pc:picChg>
      </pc:sldChg>
      <pc:sldChg chg="modSp add mod ord">
        <pc:chgData name="Shannon Hagen" userId="46ea4fe1-9223-4299-b8da-3da92c4fcb44" providerId="ADAL" clId="{91857F0F-ABA5-4A35-8581-D403CC92AA6D}" dt="2021-05-08T15:25:24.871" v="3370" actId="5793"/>
        <pc:sldMkLst>
          <pc:docMk/>
          <pc:sldMk cId="4094561452" sldId="294"/>
        </pc:sldMkLst>
        <pc:spChg chg="mod">
          <ac:chgData name="Shannon Hagen" userId="46ea4fe1-9223-4299-b8da-3da92c4fcb44" providerId="ADAL" clId="{91857F0F-ABA5-4A35-8581-D403CC92AA6D}" dt="2021-05-08T15:25:24.871" v="3370" actId="5793"/>
          <ac:spMkLst>
            <pc:docMk/>
            <pc:sldMk cId="4094561452" sldId="294"/>
            <ac:spMk id="2" creationId="{D0857EDB-3B96-4EEF-8A66-BFC867D78F07}"/>
          </ac:spMkLst>
        </pc:spChg>
      </pc:sldChg>
      <pc:sldChg chg="add del ord">
        <pc:chgData name="Shannon Hagen" userId="46ea4fe1-9223-4299-b8da-3da92c4fcb44" providerId="ADAL" clId="{91857F0F-ABA5-4A35-8581-D403CC92AA6D}" dt="2021-05-07T17:33:47.914" v="805" actId="47"/>
        <pc:sldMkLst>
          <pc:docMk/>
          <pc:sldMk cId="2441346861" sldId="295"/>
        </pc:sldMkLst>
      </pc:sldChg>
      <pc:sldChg chg="addSp delSp modSp add mod ord">
        <pc:chgData name="Shannon Hagen" userId="46ea4fe1-9223-4299-b8da-3da92c4fcb44" providerId="ADAL" clId="{91857F0F-ABA5-4A35-8581-D403CC92AA6D}" dt="2021-05-08T14:55:45.209" v="2973"/>
        <pc:sldMkLst>
          <pc:docMk/>
          <pc:sldMk cId="3405505833" sldId="296"/>
        </pc:sldMkLst>
        <pc:spChg chg="del">
          <ac:chgData name="Shannon Hagen" userId="46ea4fe1-9223-4299-b8da-3da92c4fcb44" providerId="ADAL" clId="{91857F0F-ABA5-4A35-8581-D403CC92AA6D}" dt="2021-05-07T17:34:25.392" v="813" actId="478"/>
          <ac:spMkLst>
            <pc:docMk/>
            <pc:sldMk cId="3405505833" sldId="296"/>
            <ac:spMk id="2" creationId="{F4112764-32F5-45D7-AE4E-D911D5947FFC}"/>
          </ac:spMkLst>
        </pc:spChg>
        <pc:spChg chg="mod">
          <ac:chgData name="Shannon Hagen" userId="46ea4fe1-9223-4299-b8da-3da92c4fcb44" providerId="ADAL" clId="{91857F0F-ABA5-4A35-8581-D403CC92AA6D}" dt="2021-05-08T14:54:22.452" v="2911" actId="14100"/>
          <ac:spMkLst>
            <pc:docMk/>
            <pc:sldMk cId="3405505833" sldId="296"/>
            <ac:spMk id="3" creationId="{6D232E00-3CFF-4A77-A17A-FEF50800CA0B}"/>
          </ac:spMkLst>
        </pc:spChg>
        <pc:spChg chg="del mod">
          <ac:chgData name="Shannon Hagen" userId="46ea4fe1-9223-4299-b8da-3da92c4fcb44" providerId="ADAL" clId="{91857F0F-ABA5-4A35-8581-D403CC92AA6D}" dt="2021-05-07T17:44:07.057" v="1064" actId="478"/>
          <ac:spMkLst>
            <pc:docMk/>
            <pc:sldMk cId="3405505833" sldId="296"/>
            <ac:spMk id="4" creationId="{C800150C-4B18-450C-AB7D-8992F27DD099}"/>
          </ac:spMkLst>
        </pc:spChg>
        <pc:spChg chg="del">
          <ac:chgData name="Shannon Hagen" userId="46ea4fe1-9223-4299-b8da-3da92c4fcb44" providerId="ADAL" clId="{91857F0F-ABA5-4A35-8581-D403CC92AA6D}" dt="2021-05-07T17:34:27.382" v="814" actId="478"/>
          <ac:spMkLst>
            <pc:docMk/>
            <pc:sldMk cId="3405505833" sldId="296"/>
            <ac:spMk id="5" creationId="{A74900A4-7ACE-4F6D-8192-378DAE3BF54A}"/>
          </ac:spMkLst>
        </pc:spChg>
        <pc:spChg chg="add mod">
          <ac:chgData name="Shannon Hagen" userId="46ea4fe1-9223-4299-b8da-3da92c4fcb44" providerId="ADAL" clId="{91857F0F-ABA5-4A35-8581-D403CC92AA6D}" dt="2021-05-08T14:55:35.138" v="2972" actId="207"/>
          <ac:spMkLst>
            <pc:docMk/>
            <pc:sldMk cId="3405505833" sldId="296"/>
            <ac:spMk id="16" creationId="{C07AB8FD-39AC-43B7-A1AC-4754DCF62323}"/>
          </ac:spMkLst>
        </pc:spChg>
        <pc:graphicFrameChg chg="add del">
          <ac:chgData name="Shannon Hagen" userId="46ea4fe1-9223-4299-b8da-3da92c4fcb44" providerId="ADAL" clId="{91857F0F-ABA5-4A35-8581-D403CC92AA6D}" dt="2021-05-07T17:34:37.603" v="816" actId="478"/>
          <ac:graphicFrameMkLst>
            <pc:docMk/>
            <pc:sldMk cId="3405505833" sldId="296"/>
            <ac:graphicFrameMk id="6" creationId="{984AC354-E426-4393-B51C-6AB9E23076F4}"/>
          </ac:graphicFrameMkLst>
        </pc:graphicFrameChg>
        <pc:graphicFrameChg chg="add mod modGraphic">
          <ac:chgData name="Shannon Hagen" userId="46ea4fe1-9223-4299-b8da-3da92c4fcb44" providerId="ADAL" clId="{91857F0F-ABA5-4A35-8581-D403CC92AA6D}" dt="2021-05-07T18:01:05.221" v="1107" actId="114"/>
          <ac:graphicFrameMkLst>
            <pc:docMk/>
            <pc:sldMk cId="3405505833" sldId="296"/>
            <ac:graphicFrameMk id="7" creationId="{FE17DBFB-8E88-4333-924E-279460B43B30}"/>
          </ac:graphicFrameMkLst>
        </pc:graphicFrameChg>
        <pc:picChg chg="add mod modCrop">
          <ac:chgData name="Shannon Hagen" userId="46ea4fe1-9223-4299-b8da-3da92c4fcb44" providerId="ADAL" clId="{91857F0F-ABA5-4A35-8581-D403CC92AA6D}" dt="2021-05-07T17:49:52.258" v="1083" actId="1076"/>
          <ac:picMkLst>
            <pc:docMk/>
            <pc:sldMk cId="3405505833" sldId="296"/>
            <ac:picMk id="9" creationId="{D2146B17-8538-4E47-833E-5E78AC01706F}"/>
          </ac:picMkLst>
        </pc:picChg>
        <pc:picChg chg="add mod modCrop">
          <ac:chgData name="Shannon Hagen" userId="46ea4fe1-9223-4299-b8da-3da92c4fcb44" providerId="ADAL" clId="{91857F0F-ABA5-4A35-8581-D403CC92AA6D}" dt="2021-05-07T17:50:24.214" v="1091" actId="1076"/>
          <ac:picMkLst>
            <pc:docMk/>
            <pc:sldMk cId="3405505833" sldId="296"/>
            <ac:picMk id="11" creationId="{072C5FD1-5B87-4417-BAD3-961D9745DCB1}"/>
          </ac:picMkLst>
        </pc:picChg>
        <pc:picChg chg="add mod">
          <ac:chgData name="Shannon Hagen" userId="46ea4fe1-9223-4299-b8da-3da92c4fcb44" providerId="ADAL" clId="{91857F0F-ABA5-4A35-8581-D403CC92AA6D}" dt="2021-05-07T17:50:43.473" v="1096" actId="1076"/>
          <ac:picMkLst>
            <pc:docMk/>
            <pc:sldMk cId="3405505833" sldId="296"/>
            <ac:picMk id="13" creationId="{CADE91CA-470C-43E0-907F-8E142767E341}"/>
          </ac:picMkLst>
        </pc:picChg>
        <pc:picChg chg="add mod">
          <ac:chgData name="Shannon Hagen" userId="46ea4fe1-9223-4299-b8da-3da92c4fcb44" providerId="ADAL" clId="{91857F0F-ABA5-4A35-8581-D403CC92AA6D}" dt="2021-05-07T17:51:40.181" v="1105" actId="1076"/>
          <ac:picMkLst>
            <pc:docMk/>
            <pc:sldMk cId="3405505833" sldId="296"/>
            <ac:picMk id="15" creationId="{E79EA595-8347-492E-B1B6-E19E5C3516D3}"/>
          </ac:picMkLst>
        </pc:picChg>
        <pc:picChg chg="add mod">
          <ac:chgData name="Shannon Hagen" userId="46ea4fe1-9223-4299-b8da-3da92c4fcb44" providerId="ADAL" clId="{91857F0F-ABA5-4A35-8581-D403CC92AA6D}" dt="2021-05-08T14:55:45.209" v="2973"/>
          <ac:picMkLst>
            <pc:docMk/>
            <pc:sldMk cId="3405505833" sldId="296"/>
            <ac:picMk id="18" creationId="{AB505D91-BA39-4DE1-BEC1-CDFA8C217477}"/>
          </ac:picMkLst>
        </pc:picChg>
      </pc:sldChg>
      <pc:sldChg chg="add">
        <pc:chgData name="Shannon Hagen" userId="46ea4fe1-9223-4299-b8da-3da92c4fcb44" providerId="ADAL" clId="{91857F0F-ABA5-4A35-8581-D403CC92AA6D}" dt="2021-05-07T18:25:01.322" v="1935" actId="2890"/>
        <pc:sldMkLst>
          <pc:docMk/>
          <pc:sldMk cId="3428043834" sldId="297"/>
        </pc:sldMkLst>
      </pc:sldChg>
      <pc:sldChg chg="add del">
        <pc:chgData name="Shannon Hagen" userId="46ea4fe1-9223-4299-b8da-3da92c4fcb44" providerId="ADAL" clId="{91857F0F-ABA5-4A35-8581-D403CC92AA6D}" dt="2021-05-08T15:24:46.997" v="3330" actId="47"/>
        <pc:sldMkLst>
          <pc:docMk/>
          <pc:sldMk cId="2437550428" sldId="298"/>
        </pc:sldMkLst>
      </pc:sldChg>
      <pc:sldChg chg="modSp add del mod">
        <pc:chgData name="Shannon Hagen" userId="46ea4fe1-9223-4299-b8da-3da92c4fcb44" providerId="ADAL" clId="{91857F0F-ABA5-4A35-8581-D403CC92AA6D}" dt="2021-05-07T18:45:31.190" v="2870" actId="47"/>
        <pc:sldMkLst>
          <pc:docMk/>
          <pc:sldMk cId="2647172547" sldId="299"/>
        </pc:sldMkLst>
        <pc:spChg chg="mod">
          <ac:chgData name="Shannon Hagen" userId="46ea4fe1-9223-4299-b8da-3da92c4fcb44" providerId="ADAL" clId="{91857F0F-ABA5-4A35-8581-D403CC92AA6D}" dt="2021-05-07T18:35:18.298" v="2524" actId="20577"/>
          <ac:spMkLst>
            <pc:docMk/>
            <pc:sldMk cId="2647172547" sldId="299"/>
            <ac:spMk id="2" creationId="{B57F21E6-676A-4FBB-B0BC-19BF966BF9F0}"/>
          </ac:spMkLst>
        </pc:spChg>
        <pc:spChg chg="mod">
          <ac:chgData name="Shannon Hagen" userId="46ea4fe1-9223-4299-b8da-3da92c4fcb44" providerId="ADAL" clId="{91857F0F-ABA5-4A35-8581-D403CC92AA6D}" dt="2021-05-07T18:36:31.730" v="2742" actId="20577"/>
          <ac:spMkLst>
            <pc:docMk/>
            <pc:sldMk cId="2647172547" sldId="299"/>
            <ac:spMk id="3" creationId="{3EC0E00B-5AD9-4C21-9461-68DF9B725446}"/>
          </ac:spMkLst>
        </pc:spChg>
        <pc:spChg chg="mod">
          <ac:chgData name="Shannon Hagen" userId="46ea4fe1-9223-4299-b8da-3da92c4fcb44" providerId="ADAL" clId="{91857F0F-ABA5-4A35-8581-D403CC92AA6D}" dt="2021-05-07T18:41:06.289" v="2746" actId="21"/>
          <ac:spMkLst>
            <pc:docMk/>
            <pc:sldMk cId="2647172547" sldId="299"/>
            <ac:spMk id="5" creationId="{E2D1B032-7FD8-4B14-B13B-33ED7C69ABF5}"/>
          </ac:spMkLst>
        </pc:spChg>
        <pc:picChg chg="mod">
          <ac:chgData name="Shannon Hagen" userId="46ea4fe1-9223-4299-b8da-3da92c4fcb44" providerId="ADAL" clId="{91857F0F-ABA5-4A35-8581-D403CC92AA6D}" dt="2021-05-07T18:40:31.728" v="2743" actId="14826"/>
          <ac:picMkLst>
            <pc:docMk/>
            <pc:sldMk cId="2647172547" sldId="299"/>
            <ac:picMk id="7" creationId="{EA0A0625-D1FE-4B59-BFC8-1F7D93185E72}"/>
          </ac:picMkLst>
        </pc:picChg>
      </pc:sldChg>
      <pc:sldChg chg="addSp delSp modSp new mod">
        <pc:chgData name="Shannon Hagen" userId="46ea4fe1-9223-4299-b8da-3da92c4fcb44" providerId="ADAL" clId="{91857F0F-ABA5-4A35-8581-D403CC92AA6D}" dt="2021-05-07T18:45:21.568" v="2869" actId="1076"/>
        <pc:sldMkLst>
          <pc:docMk/>
          <pc:sldMk cId="4152440530" sldId="300"/>
        </pc:sldMkLst>
        <pc:spChg chg="mod">
          <ac:chgData name="Shannon Hagen" userId="46ea4fe1-9223-4299-b8da-3da92c4fcb44" providerId="ADAL" clId="{91857F0F-ABA5-4A35-8581-D403CC92AA6D}" dt="2021-05-07T18:45:21.568" v="2869" actId="1076"/>
          <ac:spMkLst>
            <pc:docMk/>
            <pc:sldMk cId="4152440530" sldId="300"/>
            <ac:spMk id="2" creationId="{5C85FD19-588C-4F5F-998E-7897DE76F043}"/>
          </ac:spMkLst>
        </pc:spChg>
        <pc:spChg chg="mod">
          <ac:chgData name="Shannon Hagen" userId="46ea4fe1-9223-4299-b8da-3da92c4fcb44" providerId="ADAL" clId="{91857F0F-ABA5-4A35-8581-D403CC92AA6D}" dt="2021-05-07T18:42:32.463" v="2788" actId="27636"/>
          <ac:spMkLst>
            <pc:docMk/>
            <pc:sldMk cId="4152440530" sldId="300"/>
            <ac:spMk id="3" creationId="{4AC14BEA-379D-4E65-BAB3-CF3CCFD85471}"/>
          </ac:spMkLst>
        </pc:spChg>
        <pc:spChg chg="add del mod">
          <ac:chgData name="Shannon Hagen" userId="46ea4fe1-9223-4299-b8da-3da92c4fcb44" providerId="ADAL" clId="{91857F0F-ABA5-4A35-8581-D403CC92AA6D}" dt="2021-05-07T18:43:37.492" v="2803"/>
          <ac:spMkLst>
            <pc:docMk/>
            <pc:sldMk cId="4152440530" sldId="300"/>
            <ac:spMk id="7" creationId="{C8E44278-A0B7-45A3-84B5-23761D3A4231}"/>
          </ac:spMkLst>
        </pc:spChg>
        <pc:spChg chg="add mod">
          <ac:chgData name="Shannon Hagen" userId="46ea4fe1-9223-4299-b8da-3da92c4fcb44" providerId="ADAL" clId="{91857F0F-ABA5-4A35-8581-D403CC92AA6D}" dt="2021-05-07T18:44:12.342" v="2804" actId="1076"/>
          <ac:spMkLst>
            <pc:docMk/>
            <pc:sldMk cId="4152440530" sldId="300"/>
            <ac:spMk id="8" creationId="{6FC5BF18-59C0-419D-A7B5-3C10EB4C4193}"/>
          </ac:spMkLst>
        </pc:spChg>
        <pc:picChg chg="add mod">
          <ac:chgData name="Shannon Hagen" userId="46ea4fe1-9223-4299-b8da-3da92c4fcb44" providerId="ADAL" clId="{91857F0F-ABA5-4A35-8581-D403CC92AA6D}" dt="2021-05-07T18:42:40.260" v="2791" actId="1076"/>
          <ac:picMkLst>
            <pc:docMk/>
            <pc:sldMk cId="4152440530" sldId="300"/>
            <ac:picMk id="5" creationId="{A5CD6610-D3B8-48F0-A624-16B5B820879F}"/>
          </ac:picMkLst>
        </pc:picChg>
        <pc:picChg chg="add mod modCrop">
          <ac:chgData name="Shannon Hagen" userId="46ea4fe1-9223-4299-b8da-3da92c4fcb44" providerId="ADAL" clId="{91857F0F-ABA5-4A35-8581-D403CC92AA6D}" dt="2021-05-07T18:44:49.150" v="2818" actId="1076"/>
          <ac:picMkLst>
            <pc:docMk/>
            <pc:sldMk cId="4152440530" sldId="300"/>
            <ac:picMk id="10" creationId="{224B0E39-F8F7-4D3D-A101-5440BB190077}"/>
          </ac:picMkLst>
        </pc:picChg>
      </pc:sldChg>
      <pc:sldChg chg="modSp add mod ord">
        <pc:chgData name="Shannon Hagen" userId="46ea4fe1-9223-4299-b8da-3da92c4fcb44" providerId="ADAL" clId="{91857F0F-ABA5-4A35-8581-D403CC92AA6D}" dt="2021-05-07T18:47:51.465" v="2908" actId="1076"/>
        <pc:sldMkLst>
          <pc:docMk/>
          <pc:sldMk cId="3335133605" sldId="301"/>
        </pc:sldMkLst>
        <pc:spChg chg="mod">
          <ac:chgData name="Shannon Hagen" userId="46ea4fe1-9223-4299-b8da-3da92c4fcb44" providerId="ADAL" clId="{91857F0F-ABA5-4A35-8581-D403CC92AA6D}" dt="2021-05-07T18:47:48.929" v="2907" actId="1076"/>
          <ac:spMkLst>
            <pc:docMk/>
            <pc:sldMk cId="3335133605" sldId="301"/>
            <ac:spMk id="2" creationId="{6C64C2A7-EC84-4D8C-9CA2-F6AE46F51FB6}"/>
          </ac:spMkLst>
        </pc:spChg>
        <pc:spChg chg="mod">
          <ac:chgData name="Shannon Hagen" userId="46ea4fe1-9223-4299-b8da-3da92c4fcb44" providerId="ADAL" clId="{91857F0F-ABA5-4A35-8581-D403CC92AA6D}" dt="2021-05-07T18:47:51.465" v="2908" actId="1076"/>
          <ac:spMkLst>
            <pc:docMk/>
            <pc:sldMk cId="3335133605" sldId="301"/>
            <ac:spMk id="3" creationId="{56960426-AAA6-4126-93AF-30F7DEE010A4}"/>
          </ac:spMkLst>
        </pc:spChg>
        <pc:spChg chg="mod">
          <ac:chgData name="Shannon Hagen" userId="46ea4fe1-9223-4299-b8da-3da92c4fcb44" providerId="ADAL" clId="{91857F0F-ABA5-4A35-8581-D403CC92AA6D}" dt="2021-05-07T18:47:34.286" v="2906" actId="20577"/>
          <ac:spMkLst>
            <pc:docMk/>
            <pc:sldMk cId="3335133605" sldId="301"/>
            <ac:spMk id="5" creationId="{0E399276-5760-46D8-90A4-1BDCE9696CE8}"/>
          </ac:spMkLst>
        </pc:spChg>
        <pc:picChg chg="mod">
          <ac:chgData name="Shannon Hagen" userId="46ea4fe1-9223-4299-b8da-3da92c4fcb44" providerId="ADAL" clId="{91857F0F-ABA5-4A35-8581-D403CC92AA6D}" dt="2021-05-07T18:47:26.248" v="2880"/>
          <ac:picMkLst>
            <pc:docMk/>
            <pc:sldMk cId="3335133605" sldId="301"/>
            <ac:picMk id="11" creationId="{9D82A855-CCB0-4075-B5EE-5CC6FD176DB4}"/>
          </ac:picMkLst>
        </pc:picChg>
      </pc:sldChg>
      <pc:sldMasterChg chg="add del addSldLayout delSldLayout">
        <pc:chgData name="Shannon Hagen" userId="46ea4fe1-9223-4299-b8da-3da92c4fcb44" providerId="ADAL" clId="{91857F0F-ABA5-4A35-8581-D403CC92AA6D}" dt="2021-05-08T15:24:46.997" v="3330" actId="47"/>
        <pc:sldMasterMkLst>
          <pc:docMk/>
          <pc:sldMasterMk cId="10660577" sldId="2147483648"/>
        </pc:sldMasterMkLst>
        <pc:sldLayoutChg chg="add del">
          <pc:chgData name="Shannon Hagen" userId="46ea4fe1-9223-4299-b8da-3da92c4fcb44" providerId="ADAL" clId="{91857F0F-ABA5-4A35-8581-D403CC92AA6D}" dt="2021-05-08T15:24:46.997" v="3330" actId="47"/>
          <pc:sldLayoutMkLst>
            <pc:docMk/>
            <pc:sldMasterMk cId="10660577" sldId="2147483648"/>
            <pc:sldLayoutMk cId="1860281967" sldId="2147483660"/>
          </pc:sldLayoutMkLst>
        </pc:sldLayoutChg>
      </pc:sldMasterChg>
      <pc:sldMasterChg chg="replId">
        <pc:chgData name="Shannon Hagen" userId="46ea4fe1-9223-4299-b8da-3da92c4fcb44" providerId="ADAL" clId="{91857F0F-ABA5-4A35-8581-D403CC92AA6D}" dt="2021-05-07T18:32:50.025" v="2447" actId="27028"/>
        <pc:sldMasterMkLst>
          <pc:docMk/>
          <pc:sldMasterMk cId="2347082301" sldId="2147483714"/>
        </pc:sldMasterMkLst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" TargetMode="External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hyperlink" Target="https://youtu.be/ljNS5p3cqls" TargetMode="External"/><Relationship Id="rId7" Type="http://schemas.openxmlformats.org/officeDocument/2006/relationships/hyperlink" Target="https://www.gutenberg.org/" TargetMode="External"/><Relationship Id="rId12" Type="http://schemas.openxmlformats.org/officeDocument/2006/relationships/hyperlink" Target="https://mediasmarts.ca/sites/default/files/games/click-if-you-agree/index.html" TargetMode="External"/><Relationship Id="rId17" Type="http://schemas.openxmlformats.org/officeDocument/2006/relationships/image" Target="../media/image32.png"/><Relationship Id="rId2" Type="http://schemas.openxmlformats.org/officeDocument/2006/relationships/hyperlink" Target="https://portal.sd72.bc.ca/Instruction/digitalwellness/PublishingImages/copyright%20rules%20to%20remember.jpg" TargetMode="External"/><Relationship Id="rId16" Type="http://schemas.openxmlformats.org/officeDocument/2006/relationships/image" Target="../media/image31.svg"/><Relationship Id="rId1" Type="http://schemas.openxmlformats.org/officeDocument/2006/relationships/hyperlink" Target="https://www.ic.gc.ca/eic/site/icgc.nsf/eng/07415.html#p4" TargetMode="External"/><Relationship Id="rId6" Type="http://schemas.openxmlformats.org/officeDocument/2006/relationships/hyperlink" Target="http://www.fairdealingdecisiontool.ca/fdg/default.aspx" TargetMode="External"/><Relationship Id="rId11" Type="http://schemas.openxmlformats.org/officeDocument/2006/relationships/hyperlink" Target="https://quizlet.com/_9k9iyq?x=1qqt&amp;i=2vpccl" TargetMode="External"/><Relationship Id="rId5" Type="http://schemas.openxmlformats.org/officeDocument/2006/relationships/hyperlink" Target="http://www.fairdealingdecisiontool.ca/DecisionTool/" TargetMode="External"/><Relationship Id="rId15" Type="http://schemas.openxmlformats.org/officeDocument/2006/relationships/image" Target="../media/image30.png"/><Relationship Id="rId10" Type="http://schemas.openxmlformats.org/officeDocument/2006/relationships/hyperlink" Target="https://creativecommons.org/about/program-areas/arts-culture/arts-culture-resources/legalmusicforvideos/" TargetMode="External"/><Relationship Id="rId4" Type="http://schemas.openxmlformats.org/officeDocument/2006/relationships/hyperlink" Target="https://fair-dealing.ca/what-is-fair-dealing/" TargetMode="External"/><Relationship Id="rId9" Type="http://schemas.openxmlformats.org/officeDocument/2006/relationships/hyperlink" Target="https://search.creativecommons.org/" TargetMode="External"/><Relationship Id="rId1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creativecommons.org/" TargetMode="External"/><Relationship Id="rId13" Type="http://schemas.openxmlformats.org/officeDocument/2006/relationships/hyperlink" Target="https://quizlet.com/_9k9iyq?x=1qqt&amp;i=2vpccl" TargetMode="External"/><Relationship Id="rId18" Type="http://schemas.openxmlformats.org/officeDocument/2006/relationships/image" Target="../media/image33.svg"/><Relationship Id="rId3" Type="http://schemas.openxmlformats.org/officeDocument/2006/relationships/hyperlink" Target="https://fair-dealing.ca/what-is-fair-dealing/" TargetMode="External"/><Relationship Id="rId7" Type="http://schemas.openxmlformats.org/officeDocument/2006/relationships/hyperlink" Target="https://creativecommons.org/" TargetMode="External"/><Relationship Id="rId12" Type="http://schemas.openxmlformats.org/officeDocument/2006/relationships/hyperlink" Target="https://portal.sd72.bc.ca/Instruction/digitalwellness/PublishingImages/copyright%20rules%20to%20remember.jpg" TargetMode="External"/><Relationship Id="rId17" Type="http://schemas.openxmlformats.org/officeDocument/2006/relationships/image" Target="../media/image32.png"/><Relationship Id="rId2" Type="http://schemas.openxmlformats.org/officeDocument/2006/relationships/hyperlink" Target="https://youtu.be/ljNS5p3cqls" TargetMode="External"/><Relationship Id="rId16" Type="http://schemas.openxmlformats.org/officeDocument/2006/relationships/image" Target="../media/image31.svg"/><Relationship Id="rId1" Type="http://schemas.openxmlformats.org/officeDocument/2006/relationships/hyperlink" Target="https://www.ic.gc.ca/eic/site/icgc.nsf/eng/07415.html#p4" TargetMode="External"/><Relationship Id="rId6" Type="http://schemas.openxmlformats.org/officeDocument/2006/relationships/hyperlink" Target="https://www.gutenberg.org/" TargetMode="External"/><Relationship Id="rId11" Type="http://schemas.openxmlformats.org/officeDocument/2006/relationships/image" Target="../media/image29.svg"/><Relationship Id="rId5" Type="http://schemas.openxmlformats.org/officeDocument/2006/relationships/hyperlink" Target="http://www.fairdealingdecisiontool.ca/DecisionTool/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hyperlink" Target="http://www.fairdealingdecisiontool.ca/fdg/default.aspx" TargetMode="External"/><Relationship Id="rId9" Type="http://schemas.openxmlformats.org/officeDocument/2006/relationships/hyperlink" Target="https://creativecommons.org/about/program-areas/arts-culture/arts-culture-resources/legalmusicforvideos/" TargetMode="External"/><Relationship Id="rId14" Type="http://schemas.openxmlformats.org/officeDocument/2006/relationships/hyperlink" Target="https://mediasmarts.ca/sites/default/files/games/click-if-you-agree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 err="1">
              <a:latin typeface="Berlin Sans FB" panose="020E0602020502020306" pitchFamily="34" charset="0"/>
            </a:rPr>
            <a:t>Backrounder</a:t>
          </a:r>
          <a:endParaRPr lang="en-US" sz="3200" b="1" dirty="0">
            <a:latin typeface="Berlin Sans FB" panose="020E0602020502020306" pitchFamily="34" charset="0"/>
          </a:endParaRP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Canada – Copyright</a:t>
          </a:r>
          <a:endParaRPr lang="en-US" dirty="0"/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Create a class poster for Cop such as </a:t>
          </a:r>
          <a:r>
            <a:rPr lang="en-US" dirty="0">
              <a:hlinkClick xmlns:r="http://schemas.openxmlformats.org/officeDocument/2006/relationships" r:id="rId2"/>
            </a:rPr>
            <a:t>THIS</a:t>
          </a:r>
          <a:r>
            <a:rPr lang="en-US" dirty="0"/>
            <a:t> one.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935A3B05-F5FA-457B-96F7-590848FE436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Copyright Video</a:t>
          </a:r>
          <a:endParaRPr lang="en-US" dirty="0"/>
        </a:p>
      </dgm:t>
    </dgm:pt>
    <dgm:pt modelId="{5FB597A3-5894-4D25-8041-3F1939A0C685}" type="parTrans" cxnId="{2E210273-B61E-413F-87BA-92AE8AA185BB}">
      <dgm:prSet/>
      <dgm:spPr/>
      <dgm:t>
        <a:bodyPr/>
        <a:lstStyle/>
        <a:p>
          <a:endParaRPr lang="en-US"/>
        </a:p>
      </dgm:t>
    </dgm:pt>
    <dgm:pt modelId="{3C0F98AF-FA83-40E9-BED9-A990D24924EA}" type="sibTrans" cxnId="{2E210273-B61E-413F-87BA-92AE8AA185BB}">
      <dgm:prSet/>
      <dgm:spPr/>
      <dgm:t>
        <a:bodyPr/>
        <a:lstStyle/>
        <a:p>
          <a:endParaRPr lang="en-US"/>
        </a:p>
      </dgm:t>
    </dgm:pt>
    <dgm:pt modelId="{7643C733-7CAF-4384-AEAC-4DA9084C5B5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Fair Dealing</a:t>
          </a:r>
          <a:endParaRPr lang="en-US" dirty="0"/>
        </a:p>
      </dgm:t>
    </dgm:pt>
    <dgm:pt modelId="{61E37A5D-915B-49D3-A292-EF5F1592FDE9}" type="parTrans" cxnId="{077C34F8-B815-434F-AB6A-7ED0B79D29DF}">
      <dgm:prSet/>
      <dgm:spPr/>
      <dgm:t>
        <a:bodyPr/>
        <a:lstStyle/>
        <a:p>
          <a:endParaRPr lang="en-US"/>
        </a:p>
      </dgm:t>
    </dgm:pt>
    <dgm:pt modelId="{FC772DAD-6F88-4D04-AB42-3ED11ABA7EDC}" type="sibTrans" cxnId="{077C34F8-B815-434F-AB6A-7ED0B79D29DF}">
      <dgm:prSet/>
      <dgm:spPr/>
      <dgm:t>
        <a:bodyPr/>
        <a:lstStyle/>
        <a:p>
          <a:endParaRPr lang="en-US"/>
        </a:p>
      </dgm:t>
    </dgm:pt>
    <dgm:pt modelId="{AF2CE539-3F89-432F-838F-AD786448D98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Fair Dealing Decision Tool</a:t>
          </a:r>
          <a:endParaRPr lang="en-US" dirty="0"/>
        </a:p>
      </dgm:t>
    </dgm:pt>
    <dgm:pt modelId="{E5FA0DF1-3A37-4D8F-9EF6-0019759A6754}" type="parTrans" cxnId="{3E8BD338-A326-4467-8315-806BB59B487B}">
      <dgm:prSet/>
      <dgm:spPr/>
      <dgm:t>
        <a:bodyPr/>
        <a:lstStyle/>
        <a:p>
          <a:endParaRPr lang="en-US"/>
        </a:p>
      </dgm:t>
    </dgm:pt>
    <dgm:pt modelId="{3F8E93A5-F337-4116-ADA3-FF256C29A4F8}" type="sibTrans" cxnId="{3E8BD338-A326-4467-8315-806BB59B487B}">
      <dgm:prSet/>
      <dgm:spPr/>
      <dgm:t>
        <a:bodyPr/>
        <a:lstStyle/>
        <a:p>
          <a:endParaRPr lang="en-US"/>
        </a:p>
      </dgm:t>
    </dgm:pt>
    <dgm:pt modelId="{99642269-74A6-42E1-978F-2DCE13A737B2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Fair Dealing Guidelines</a:t>
          </a:r>
          <a:endParaRPr lang="en-US" dirty="0"/>
        </a:p>
      </dgm:t>
    </dgm:pt>
    <dgm:pt modelId="{72C4A167-84BB-40FD-885C-D55838268A5D}" type="parTrans" cxnId="{29281201-CFAF-401F-8932-56FE899D5C5D}">
      <dgm:prSet/>
      <dgm:spPr/>
      <dgm:t>
        <a:bodyPr/>
        <a:lstStyle/>
        <a:p>
          <a:endParaRPr lang="en-US"/>
        </a:p>
      </dgm:t>
    </dgm:pt>
    <dgm:pt modelId="{2E7E35E9-8C2F-41F4-89CD-D2BE6D63637C}" type="sibTrans" cxnId="{29281201-CFAF-401F-8932-56FE899D5C5D}">
      <dgm:prSet/>
      <dgm:spPr/>
      <dgm:t>
        <a:bodyPr/>
        <a:lstStyle/>
        <a:p>
          <a:endParaRPr lang="en-US"/>
        </a:p>
      </dgm:t>
    </dgm:pt>
    <dgm:pt modelId="{77577B02-8058-4C21-B2FA-F9D933F8147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Project Gutenberg</a:t>
          </a:r>
          <a:endParaRPr lang="en-US" dirty="0"/>
        </a:p>
      </dgm:t>
    </dgm:pt>
    <dgm:pt modelId="{584B2081-6BC8-40A4-858F-0535B182ABC8}" type="parTrans" cxnId="{5437FD10-D353-4D94-A148-F067B95C3811}">
      <dgm:prSet/>
      <dgm:spPr/>
      <dgm:t>
        <a:bodyPr/>
        <a:lstStyle/>
        <a:p>
          <a:endParaRPr lang="en-US"/>
        </a:p>
      </dgm:t>
    </dgm:pt>
    <dgm:pt modelId="{954A4E0C-C654-4D98-BEEF-4C47CA94FB8E}" type="sibTrans" cxnId="{5437FD10-D353-4D94-A148-F067B95C3811}">
      <dgm:prSet/>
      <dgm:spPr/>
      <dgm:t>
        <a:bodyPr/>
        <a:lstStyle/>
        <a:p>
          <a:endParaRPr lang="en-US"/>
        </a:p>
      </dgm:t>
    </dgm:pt>
    <dgm:pt modelId="{E7F74429-FF1C-4989-9FE0-E4ACFBD73FB4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8"/>
            </a:rPr>
            <a:t>Creative Commons</a:t>
          </a:r>
          <a:endParaRPr lang="en-US" dirty="0"/>
        </a:p>
      </dgm:t>
    </dgm:pt>
    <dgm:pt modelId="{D05B99FC-0A01-4332-81DD-4D40C340471E}" type="parTrans" cxnId="{637D6E40-36F2-4DDC-AE48-4486D37D6A5B}">
      <dgm:prSet/>
      <dgm:spPr/>
      <dgm:t>
        <a:bodyPr/>
        <a:lstStyle/>
        <a:p>
          <a:endParaRPr lang="en-US"/>
        </a:p>
      </dgm:t>
    </dgm:pt>
    <dgm:pt modelId="{922956A3-0D95-4849-9C1E-0E4E2454D8C9}" type="sibTrans" cxnId="{637D6E40-36F2-4DDC-AE48-4486D37D6A5B}">
      <dgm:prSet/>
      <dgm:spPr/>
      <dgm:t>
        <a:bodyPr/>
        <a:lstStyle/>
        <a:p>
          <a:endParaRPr lang="en-US"/>
        </a:p>
      </dgm:t>
    </dgm:pt>
    <dgm:pt modelId="{88787AD5-043B-4CF2-B654-60B20ED286D8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9"/>
            </a:rPr>
            <a:t>Creative Commons Search page</a:t>
          </a:r>
          <a:endParaRPr lang="en-US" dirty="0"/>
        </a:p>
      </dgm:t>
    </dgm:pt>
    <dgm:pt modelId="{75E7D3DB-7A51-4464-8A07-19D5A64058E6}" type="parTrans" cxnId="{06BF3EF2-2D23-4051-B860-5ACB8572726A}">
      <dgm:prSet/>
      <dgm:spPr/>
      <dgm:t>
        <a:bodyPr/>
        <a:lstStyle/>
        <a:p>
          <a:endParaRPr lang="en-US"/>
        </a:p>
      </dgm:t>
    </dgm:pt>
    <dgm:pt modelId="{388A7EE2-590A-45A6-B837-3E5AC7912AF0}" type="sibTrans" cxnId="{06BF3EF2-2D23-4051-B860-5ACB8572726A}">
      <dgm:prSet/>
      <dgm:spPr/>
      <dgm:t>
        <a:bodyPr/>
        <a:lstStyle/>
        <a:p>
          <a:endParaRPr lang="en-US"/>
        </a:p>
      </dgm:t>
    </dgm:pt>
    <dgm:pt modelId="{B601EFEE-83D9-48B0-B83E-E9E5375BA43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0"/>
            </a:rPr>
            <a:t>Creative Commons Music sites</a:t>
          </a:r>
          <a:endParaRPr lang="en-US" dirty="0"/>
        </a:p>
      </dgm:t>
    </dgm:pt>
    <dgm:pt modelId="{1C91B017-0454-42ED-8CC4-E49D393A5FCF}" type="parTrans" cxnId="{EE410227-1AE6-4750-93D3-13434DE1E1A7}">
      <dgm:prSet/>
      <dgm:spPr/>
      <dgm:t>
        <a:bodyPr/>
        <a:lstStyle/>
        <a:p>
          <a:endParaRPr lang="en-US"/>
        </a:p>
      </dgm:t>
    </dgm:pt>
    <dgm:pt modelId="{12B55363-9192-4033-8408-E2729DA52DCF}" type="sibTrans" cxnId="{EE410227-1AE6-4750-93D3-13434DE1E1A7}">
      <dgm:prSet/>
      <dgm:spPr/>
      <dgm:t>
        <a:bodyPr/>
        <a:lstStyle/>
        <a:p>
          <a:endParaRPr lang="en-US"/>
        </a:p>
      </dgm:t>
    </dgm:pt>
    <dgm:pt modelId="{2947B72F-D89E-4E22-A1D2-83E5882F0A4C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Access the </a:t>
          </a:r>
          <a:r>
            <a:rPr lang="en-US" dirty="0">
              <a:hlinkClick xmlns:r="http://schemas.openxmlformats.org/officeDocument/2006/relationships" r:id="rId11"/>
            </a:rPr>
            <a:t>Quizlet</a:t>
          </a:r>
          <a:r>
            <a:rPr lang="en-US" dirty="0"/>
            <a:t> created for Understanding Copyright.</a:t>
          </a:r>
        </a:p>
      </dgm:t>
    </dgm:pt>
    <dgm:pt modelId="{D2DCF50C-4EED-4DEE-9530-BB8AF0AC5838}" type="parTrans" cxnId="{AFABA1EB-D8F0-4A5D-8BEE-561E8B2EB9B5}">
      <dgm:prSet/>
      <dgm:spPr/>
      <dgm:t>
        <a:bodyPr/>
        <a:lstStyle/>
        <a:p>
          <a:endParaRPr lang="en-US"/>
        </a:p>
      </dgm:t>
    </dgm:pt>
    <dgm:pt modelId="{BFC9292D-C1AD-40FC-B0E3-6ABC57AE0DE1}" type="sibTrans" cxnId="{AFABA1EB-D8F0-4A5D-8BEE-561E8B2EB9B5}">
      <dgm:prSet/>
      <dgm:spPr/>
      <dgm:t>
        <a:bodyPr/>
        <a:lstStyle/>
        <a:p>
          <a:endParaRPr lang="en-US"/>
        </a:p>
      </dgm:t>
    </dgm:pt>
    <dgm:pt modelId="{70ABD1B8-C070-4C8A-B899-B322A333C80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Play </a:t>
          </a:r>
          <a:r>
            <a:rPr lang="en-US" dirty="0">
              <a:hlinkClick xmlns:r="http://schemas.openxmlformats.org/officeDocument/2006/relationships" r:id="rId12"/>
            </a:rPr>
            <a:t>“Click if you Agree” </a:t>
          </a:r>
          <a:r>
            <a:rPr lang="en-US" dirty="0"/>
            <a:t>for Fair Dealing scenarios</a:t>
          </a:r>
        </a:p>
      </dgm:t>
    </dgm:pt>
    <dgm:pt modelId="{A223C445-3D22-40EE-83E5-9542CFD9E573}" type="parTrans" cxnId="{9C79B4E1-C7E2-4F7D-9A20-56ACCE37766E}">
      <dgm:prSet/>
      <dgm:spPr/>
      <dgm:t>
        <a:bodyPr/>
        <a:lstStyle/>
        <a:p>
          <a:endParaRPr lang="en-US"/>
        </a:p>
      </dgm:t>
    </dgm:pt>
    <dgm:pt modelId="{EE083DD9-77B7-4538-8F95-0D52E3F50381}" type="sibTrans" cxnId="{9C79B4E1-C7E2-4F7D-9A20-56ACCE37766E}">
      <dgm:prSet/>
      <dgm:spPr/>
      <dgm:t>
        <a:bodyPr/>
        <a:lstStyle/>
        <a:p>
          <a:endParaRPr lang="en-US"/>
        </a:p>
      </dgm:t>
    </dgm:pt>
    <dgm:pt modelId="{188BC3D6-1742-4674-A400-66F942DAE167}">
      <dgm:prSet phldrT="[Text]"/>
      <dgm:spPr>
        <a:solidFill>
          <a:srgbClr val="00B0D7"/>
        </a:solidFill>
      </dgm:spPr>
      <dgm:t>
        <a:bodyPr/>
        <a:lstStyle/>
        <a:p>
          <a:endParaRPr lang="en-US" dirty="0"/>
        </a:p>
      </dgm:t>
    </dgm:pt>
    <dgm:pt modelId="{E3EB3E07-EC10-4743-B73D-66736793F48E}" type="parTrans" cxnId="{1E6B9619-3D85-4340-AFBD-3CF79370A2F0}">
      <dgm:prSet/>
      <dgm:spPr/>
      <dgm:t>
        <a:bodyPr/>
        <a:lstStyle/>
        <a:p>
          <a:endParaRPr lang="en-US"/>
        </a:p>
      </dgm:t>
    </dgm:pt>
    <dgm:pt modelId="{7B67924E-989C-46BA-B47F-82A78F4638A4}" type="sibTrans" cxnId="{1E6B9619-3D85-4340-AFBD-3CF79370A2F0}">
      <dgm:prSet/>
      <dgm:spPr/>
      <dgm:t>
        <a:bodyPr/>
        <a:lstStyle/>
        <a:p>
          <a:endParaRPr lang="en-US"/>
        </a:p>
      </dgm:t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 custScaleX="110058">
        <dgm:presLayoutVars>
          <dgm:chMax val="0"/>
          <dgm:bulletEnabled val="1"/>
        </dgm:presLayoutVars>
      </dgm:prSet>
      <dgm:spPr/>
    </dgm:pt>
  </dgm:ptLst>
  <dgm:cxnLst>
    <dgm:cxn modelId="{29281201-CFAF-401F-8932-56FE899D5C5D}" srcId="{A8F99365-90A1-4B53-9617-886EFC4AC98B}" destId="{99642269-74A6-42E1-978F-2DCE13A737B2}" srcOrd="3" destOrd="0" parTransId="{72C4A167-84BB-40FD-885C-D55838268A5D}" sibTransId="{2E7E35E9-8C2F-41F4-89CD-D2BE6D63637C}"/>
    <dgm:cxn modelId="{5437FD10-D353-4D94-A148-F067B95C3811}" srcId="{A8F99365-90A1-4B53-9617-886EFC4AC98B}" destId="{77577B02-8058-4C21-B2FA-F9D933F8147A}" srcOrd="5" destOrd="0" parTransId="{584B2081-6BC8-40A4-858F-0535B182ABC8}" sibTransId="{954A4E0C-C654-4D98-BEEF-4C47CA94FB8E}"/>
    <dgm:cxn modelId="{1E6B9619-3D85-4340-AFBD-3CF79370A2F0}" srcId="{86E1B771-B02F-4B25-9F88-1EB3051FED56}" destId="{188BC3D6-1742-4674-A400-66F942DAE167}" srcOrd="0" destOrd="0" parTransId="{E3EB3E07-EC10-4743-B73D-66736793F48E}" sibTransId="{7B67924E-989C-46BA-B47F-82A78F4638A4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2580B625-A435-44DD-8250-5CF55869340E}" type="presOf" srcId="{B601EFEE-83D9-48B0-B83E-E9E5375BA43A}" destId="{F2729854-904C-4402-BE97-C0A830612E33}" srcOrd="0" destOrd="8" presId="urn:microsoft.com/office/officeart/2005/8/layout/hList2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EE410227-1AE6-4750-93D3-13434DE1E1A7}" srcId="{A8F99365-90A1-4B53-9617-886EFC4AC98B}" destId="{B601EFEE-83D9-48B0-B83E-E9E5375BA43A}" srcOrd="8" destOrd="0" parTransId="{1C91B017-0454-42ED-8CC4-E49D393A5FCF}" sibTransId="{12B55363-9192-4033-8408-E2729DA52DCF}"/>
    <dgm:cxn modelId="{3E8BD338-A326-4467-8315-806BB59B487B}" srcId="{A8F99365-90A1-4B53-9617-886EFC4AC98B}" destId="{AF2CE539-3F89-432F-838F-AD786448D987}" srcOrd="4" destOrd="0" parTransId="{E5FA0DF1-3A37-4D8F-9EF6-0019759A6754}" sibTransId="{3F8E93A5-F337-4116-ADA3-FF256C29A4F8}"/>
    <dgm:cxn modelId="{637D6E40-36F2-4DDC-AE48-4486D37D6A5B}" srcId="{A8F99365-90A1-4B53-9617-886EFC4AC98B}" destId="{E7F74429-FF1C-4989-9FE0-E4ACFBD73FB4}" srcOrd="6" destOrd="0" parTransId="{D05B99FC-0A01-4332-81DD-4D40C340471E}" sibTransId="{922956A3-0D95-4849-9C1E-0E4E2454D8C9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2079B35A-AE6D-45DE-9D4D-137FEE4775C3}" type="presOf" srcId="{7643C733-7CAF-4384-AEAC-4DA9084C5B56}" destId="{F2729854-904C-4402-BE97-C0A830612E33}" srcOrd="0" destOrd="2" presId="urn:microsoft.com/office/officeart/2005/8/layout/hList2"/>
    <dgm:cxn modelId="{46703A5B-BBD8-4CD8-AF1D-8ABBF0B89C7D}" type="presOf" srcId="{99642269-74A6-42E1-978F-2DCE13A737B2}" destId="{F2729854-904C-4402-BE97-C0A830612E33}" srcOrd="0" destOrd="3" presId="urn:microsoft.com/office/officeart/2005/8/layout/hList2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2E210273-B61E-413F-87BA-92AE8AA185BB}" srcId="{A8F99365-90A1-4B53-9617-886EFC4AC98B}" destId="{935A3B05-F5FA-457B-96F7-590848FE436D}" srcOrd="1" destOrd="0" parTransId="{5FB597A3-5894-4D25-8041-3F1939A0C685}" sibTransId="{3C0F98AF-FA83-40E9-BED9-A990D24924EA}"/>
    <dgm:cxn modelId="{A7ED3677-8F62-4630-8B56-308CC6A96675}" type="presOf" srcId="{88787AD5-043B-4CF2-B654-60B20ED286D8}" destId="{F2729854-904C-4402-BE97-C0A830612E33}" srcOrd="0" destOrd="7" presId="urn:microsoft.com/office/officeart/2005/8/layout/hList2"/>
    <dgm:cxn modelId="{EE61B27F-7C4B-4ACB-A61A-74F61A45CD94}" type="presOf" srcId="{188BC3D6-1742-4674-A400-66F942DAE167}" destId="{E94BAF07-00A3-4D8F-9C56-BA4C1B4B1916}" srcOrd="0" destOrd="0" presId="urn:microsoft.com/office/officeart/2005/8/layout/hList2"/>
    <dgm:cxn modelId="{B272D182-3ED7-4CD0-AF38-C238CE095198}" type="presOf" srcId="{AB2F9990-7F7D-4630-A873-4A97D1C4673D}" destId="{E94BAF07-00A3-4D8F-9C56-BA4C1B4B1916}" srcOrd="0" destOrd="1" presId="urn:microsoft.com/office/officeart/2005/8/layout/hList2"/>
    <dgm:cxn modelId="{3AB99F8F-302F-4DAB-B3E8-B21910F14D95}" type="presOf" srcId="{70ABD1B8-C070-4C8A-B899-B322A333C80D}" destId="{2B8EC2A4-B042-4E87-9A69-A0EFF6821780}" srcOrd="0" destOrd="2" presId="urn:microsoft.com/office/officeart/2005/8/layout/hList2"/>
    <dgm:cxn modelId="{192A21B0-18BF-401D-91A9-E1FA8CB4111A}" type="presOf" srcId="{E7F74429-FF1C-4989-9FE0-E4ACFBD73FB4}" destId="{F2729854-904C-4402-BE97-C0A830612E33}" srcOrd="0" destOrd="6" presId="urn:microsoft.com/office/officeart/2005/8/layout/hList2"/>
    <dgm:cxn modelId="{63DDB9BD-536B-44E1-93D4-9D13D9BC3E22}" srcId="{86E1B771-B02F-4B25-9F88-1EB3051FED56}" destId="{AB2F9990-7F7D-4630-A873-4A97D1C4673D}" srcOrd="1" destOrd="0" parTransId="{D8C18645-7EDB-4DD9-84AD-1A576AC2AACE}" sibTransId="{4652A87D-D25B-4AF6-A7DB-6CC281CCB428}"/>
    <dgm:cxn modelId="{9220CFC3-8FEA-4037-93A4-706CB48A1C78}" type="presOf" srcId="{935A3B05-F5FA-457B-96F7-590848FE436D}" destId="{F2729854-904C-4402-BE97-C0A830612E33}" srcOrd="0" destOrd="1" presId="urn:microsoft.com/office/officeart/2005/8/layout/hList2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BF7678DD-FC22-45B9-B116-0EE7943547D6}" type="presOf" srcId="{2947B72F-D89E-4E22-A1D2-83E5882F0A4C}" destId="{2B8EC2A4-B042-4E87-9A69-A0EFF6821780}" srcOrd="0" destOrd="1" presId="urn:microsoft.com/office/officeart/2005/8/layout/hList2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9C79B4E1-C7E2-4F7D-9A20-56ACCE37766E}" srcId="{78EEDDE7-6C79-4DF5-BB63-0991E1F7B0BD}" destId="{70ABD1B8-C070-4C8A-B899-B322A333C80D}" srcOrd="2" destOrd="0" parTransId="{A223C445-3D22-40EE-83E5-9542CFD9E573}" sibTransId="{EE083DD9-77B7-4538-8F95-0D52E3F50381}"/>
    <dgm:cxn modelId="{F3C05BE2-32C0-4FD2-B5FC-878ACA8D02BA}" type="presOf" srcId="{77577B02-8058-4C21-B2FA-F9D933F8147A}" destId="{F2729854-904C-4402-BE97-C0A830612E33}" srcOrd="0" destOrd="5" presId="urn:microsoft.com/office/officeart/2005/8/layout/hList2"/>
    <dgm:cxn modelId="{BE73E1EA-3610-4BFE-A416-802F9BA55E95}" type="presOf" srcId="{AF2CE539-3F89-432F-838F-AD786448D987}" destId="{F2729854-904C-4402-BE97-C0A830612E33}" srcOrd="0" destOrd="4" presId="urn:microsoft.com/office/officeart/2005/8/layout/hList2"/>
    <dgm:cxn modelId="{AFABA1EB-D8F0-4A5D-8BEE-561E8B2EB9B5}" srcId="{78EEDDE7-6C79-4DF5-BB63-0991E1F7B0BD}" destId="{2947B72F-D89E-4E22-A1D2-83E5882F0A4C}" srcOrd="1" destOrd="0" parTransId="{D2DCF50C-4EED-4DEE-9530-BB8AF0AC5838}" sibTransId="{BFC9292D-C1AD-40FC-B0E3-6ABC57AE0DE1}"/>
    <dgm:cxn modelId="{06BF3EF2-2D23-4051-B860-5ACB8572726A}" srcId="{A8F99365-90A1-4B53-9617-886EFC4AC98B}" destId="{88787AD5-043B-4CF2-B654-60B20ED286D8}" srcOrd="7" destOrd="0" parTransId="{75E7D3DB-7A51-4464-8A07-19D5A64058E6}" sibTransId="{388A7EE2-590A-45A6-B837-3E5AC7912AF0}"/>
    <dgm:cxn modelId="{077C34F8-B815-434F-AB6A-7ED0B79D29DF}" srcId="{A8F99365-90A1-4B53-9617-886EFC4AC98B}" destId="{7643C733-7CAF-4384-AEAC-4DA9084C5B56}" srcOrd="2" destOrd="0" parTransId="{61E37A5D-915B-49D3-A292-EF5F1592FDE9}" sibTransId="{FC772DAD-6F88-4D04-AB42-3ED11ABA7EDC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804865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Berlin Sans FB" panose="020E0602020502020306" pitchFamily="34" charset="0"/>
            </a:rPr>
            <a:t>Backrounder</a:t>
          </a:r>
          <a:endParaRPr lang="en-US" sz="3200" b="1" kern="1200" dirty="0">
            <a:latin typeface="Berlin Sans FB" panose="020E0602020502020306" pitchFamily="34" charset="0"/>
          </a:endParaRPr>
        </a:p>
      </dsp:txBody>
      <dsp:txXfrm>
        <a:off x="-1804865" y="2790196"/>
        <a:ext cx="4226560" cy="505395"/>
      </dsp:txXfrm>
    </dsp:sp>
    <dsp:sp modelId="{F2729854-904C-4402-BE97-C0A830612E33}">
      <dsp:nvSpPr>
        <dsp:cNvPr id="0" name=""/>
        <dsp:cNvSpPr/>
      </dsp:nvSpPr>
      <dsp:spPr>
        <a:xfrm>
          <a:off x="578709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"/>
            </a:rPr>
            <a:t>Canada – Copyright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Copyright Video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3"/>
            </a:rPr>
            <a:t>Fair Dealing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4"/>
            </a:rPr>
            <a:t>Fair Dealing Guidelines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5"/>
            </a:rPr>
            <a:t>Fair Dealing Decision Tool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Project Gutenberg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7"/>
            </a:rPr>
            <a:t>Creative Commons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8"/>
            </a:rPr>
            <a:t>Creative Commons Search page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9"/>
            </a:rPr>
            <a:t>Creative Commons Music sites</a:t>
          </a:r>
          <a:endParaRPr lang="en-US" sz="1800" kern="1200" dirty="0"/>
        </a:p>
      </dsp:txBody>
      <dsp:txXfrm>
        <a:off x="578709" y="929614"/>
        <a:ext cx="2517406" cy="4226560"/>
      </dsp:txXfrm>
    </dsp:sp>
    <dsp:sp modelId="{CAC1E2AD-4096-4D1E-8C6C-27E227DDCF61}">
      <dsp:nvSpPr>
        <dsp:cNvPr id="0" name=""/>
        <dsp:cNvSpPr/>
      </dsp:nvSpPr>
      <dsp:spPr>
        <a:xfrm>
          <a:off x="55716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1873107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sp:txBody>
      <dsp:txXfrm>
        <a:off x="1873107" y="2790196"/>
        <a:ext cx="4226560" cy="505395"/>
      </dsp:txXfrm>
    </dsp:sp>
    <dsp:sp modelId="{2B8EC2A4-B042-4E87-9A69-A0EFF6821780}">
      <dsp:nvSpPr>
        <dsp:cNvPr id="0" name=""/>
        <dsp:cNvSpPr/>
      </dsp:nvSpPr>
      <dsp:spPr>
        <a:xfrm>
          <a:off x="423908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a class poster for Cop such as </a:t>
          </a:r>
          <a:r>
            <a:rPr lang="en-US" sz="1800" kern="1200" dirty="0">
              <a:hlinkClick xmlns:r="http://schemas.openxmlformats.org/officeDocument/2006/relationships" r:id="rId12"/>
            </a:rPr>
            <a:t>THIS</a:t>
          </a:r>
          <a:r>
            <a:rPr lang="en-US" sz="1800" kern="1200" dirty="0"/>
            <a:t> one.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Access the </a:t>
          </a:r>
          <a:r>
            <a:rPr lang="en-US" sz="1800" kern="1200" dirty="0">
              <a:hlinkClick xmlns:r="http://schemas.openxmlformats.org/officeDocument/2006/relationships" r:id="rId13"/>
            </a:rPr>
            <a:t>Quizlet</a:t>
          </a:r>
          <a:r>
            <a:rPr lang="en-US" sz="1800" kern="1200" dirty="0"/>
            <a:t> created for Understanding Copyright.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Play </a:t>
          </a:r>
          <a:r>
            <a:rPr lang="en-US" sz="1800" kern="1200" dirty="0">
              <a:hlinkClick xmlns:r="http://schemas.openxmlformats.org/officeDocument/2006/relationships" r:id="rId14"/>
            </a:rPr>
            <a:t>“Click if you Agree” </a:t>
          </a:r>
          <a:r>
            <a:rPr lang="en-US" sz="1800" kern="1200" dirty="0"/>
            <a:t>for Fair Dealing scenarios</a:t>
          </a:r>
        </a:p>
      </dsp:txBody>
      <dsp:txXfrm>
        <a:off x="4239085" y="929614"/>
        <a:ext cx="2517406" cy="4226560"/>
      </dsp:txXfrm>
    </dsp:sp>
    <dsp:sp modelId="{099D417C-9C0B-4EEB-9F38-108331C1F054}">
      <dsp:nvSpPr>
        <dsp:cNvPr id="0" name=""/>
        <dsp:cNvSpPr/>
      </dsp:nvSpPr>
      <dsp:spPr>
        <a:xfrm>
          <a:off x="3733690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5576497" y="2764780"/>
          <a:ext cx="4226560" cy="5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sp:txBody>
      <dsp:txXfrm>
        <a:off x="5576497" y="2764780"/>
        <a:ext cx="4226560" cy="556228"/>
      </dsp:txXfrm>
    </dsp:sp>
    <dsp:sp modelId="{E94BAF07-00A3-4D8F-9C56-BA4C1B4B1916}">
      <dsp:nvSpPr>
        <dsp:cNvPr id="0" name=""/>
        <dsp:cNvSpPr/>
      </dsp:nvSpPr>
      <dsp:spPr>
        <a:xfrm>
          <a:off x="794247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7942475" y="929614"/>
        <a:ext cx="2517406" cy="4226560"/>
      </dsp:txXfrm>
    </dsp:sp>
    <dsp:sp modelId="{393834C3-1F4D-4590-B124-2D930D70E691}">
      <dsp:nvSpPr>
        <dsp:cNvPr id="0" name=""/>
        <dsp:cNvSpPr/>
      </dsp:nvSpPr>
      <dsp:spPr>
        <a:xfrm>
          <a:off x="7437079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560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691" r:id="rId3"/>
    <p:sldLayoutId id="2147483692" r:id="rId4"/>
    <p:sldLayoutId id="2147483702" r:id="rId5"/>
    <p:sldLayoutId id="2147483703" r:id="rId6"/>
    <p:sldLayoutId id="2147483693" r:id="rId7"/>
    <p:sldLayoutId id="2147483705" r:id="rId8"/>
    <p:sldLayoutId id="2147483694" r:id="rId9"/>
    <p:sldLayoutId id="2147483706" r:id="rId10"/>
    <p:sldLayoutId id="2147483695" r:id="rId11"/>
    <p:sldLayoutId id="2147483707" r:id="rId12"/>
    <p:sldLayoutId id="2147483696" r:id="rId13"/>
    <p:sldLayoutId id="2147483697" r:id="rId14"/>
    <p:sldLayoutId id="2147483698" r:id="rId15"/>
    <p:sldLayoutId id="2147483708" r:id="rId16"/>
    <p:sldLayoutId id="2147483699" r:id="rId17"/>
    <p:sldLayoutId id="2147483709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12/20/21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dealingdecisiontool.ca/DecisionTool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PZTh2NKTm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jNS5p3cq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sd72storage.blob.core.windows.net/media/Default/medialib/6-8-2-3-citizenship-understanding-copyright-definitions-worksheet.d3a4354268.pd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Understanding Copyright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6-8 Citizenship Lesson #3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3B03-942E-8140-B63F-AB5B6181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– FAIR DEALING DECISION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AF5B-02FE-5E48-8A44-E218837DB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690689"/>
            <a:ext cx="5181600" cy="334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Use the link below to access the Fair Dealing Decision Tool.  </a:t>
            </a:r>
          </a:p>
          <a:p>
            <a:pPr marL="0" indent="0">
              <a:buNone/>
            </a:pPr>
            <a:r>
              <a:rPr lang="en-CA" b="1" dirty="0"/>
              <a:t>Brainstorm a number of different copyrighted material that may be used in school.  THEN use the tool to determine whether the “intended use” is allowed by the Fair Dealing guidelines.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0FA0C1-D702-5441-B1ED-EE34FC139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91878"/>
            <a:ext cx="4432719" cy="35755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560B9-F7A8-4082-8BF7-ACB35DE4826A}"/>
              </a:ext>
            </a:extLst>
          </p:cNvPr>
          <p:cNvSpPr txBox="1"/>
          <p:nvPr/>
        </p:nvSpPr>
        <p:spPr>
          <a:xfrm>
            <a:off x="5899355" y="54686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linkClick r:id="rId3"/>
              </a:rPr>
              <a:t>FAIR DEALING DECISION TOOL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1" y="188684"/>
            <a:ext cx="10515600" cy="940181"/>
          </a:xfrm>
        </p:spPr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401" y="1128865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r="11248"/>
          <a:stretch/>
        </p:blipFill>
        <p:spPr>
          <a:xfrm>
            <a:off x="2349074" y="1558212"/>
            <a:ext cx="7169854" cy="52997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9058275" y="57352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What is Creative Commons?</a:t>
            </a:r>
            <a:endParaRPr lang="en-CA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1:14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D08F-9BAF-4FA1-BF19-AB0E6979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48" y="500062"/>
            <a:ext cx="5856870" cy="1325563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Acquire – Think-Pair 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28B9-59F5-414A-96CE-9DC6D201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95" y="1569247"/>
            <a:ext cx="4914189" cy="2456169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>
                <a:effectLst/>
                <a:latin typeface="+mj-lt"/>
              </a:rPr>
              <a:t>Creative Commons (CC) license was created so people could </a:t>
            </a:r>
            <a:r>
              <a:rPr lang="en-US" sz="2000" b="0" i="1" dirty="0">
                <a:effectLst/>
                <a:latin typeface="+mj-lt"/>
              </a:rPr>
              <a:t>safely</a:t>
            </a:r>
            <a:r>
              <a:rPr lang="en-US" sz="2000" b="0" dirty="0">
                <a:effectLst/>
                <a:latin typeface="+mj-lt"/>
              </a:rPr>
              <a:t> share and use material on the internet.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D7"/>
                </a:solidFill>
                <a:latin typeface="+mj-lt"/>
              </a:rPr>
              <a:t>1. Have you ever used CC material off the internet to remix/reuse/distribute material for your personal use?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One of the terms regarding the use of CC material is to credit the creator.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D7"/>
                </a:solidFill>
                <a:latin typeface="+mj-lt"/>
              </a:rPr>
              <a:t>2.  Did </a:t>
            </a:r>
            <a:r>
              <a:rPr lang="en-US" sz="2000" i="1" dirty="0">
                <a:solidFill>
                  <a:srgbClr val="00B0D7"/>
                </a:solidFill>
                <a:latin typeface="+mj-lt"/>
              </a:rPr>
              <a:t>you</a:t>
            </a:r>
            <a:r>
              <a:rPr lang="en-US" sz="2000" dirty="0">
                <a:solidFill>
                  <a:srgbClr val="00B0D7"/>
                </a:solidFill>
                <a:latin typeface="+mj-lt"/>
              </a:rPr>
              <a:t> remember to credit the creator? Think about the “ethical” reasons (fairness) why this would be important and discuss.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032A4-5157-45F7-A502-C196FF0B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7" name="Picture Placeholder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2FD791E-B0EC-42F4-81CD-26AF8B892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6" t="3757" r="-8723" b="-2592"/>
          <a:stretch/>
        </p:blipFill>
        <p:spPr>
          <a:xfrm>
            <a:off x="5453149" y="986576"/>
            <a:ext cx="4884848" cy="4884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0F05D-6FD2-416F-B77E-66C0168731B8}"/>
              </a:ext>
            </a:extLst>
          </p:cNvPr>
          <p:cNvSpPr txBox="1"/>
          <p:nvPr/>
        </p:nvSpPr>
        <p:spPr>
          <a:xfrm>
            <a:off x="3040826" y="5970652"/>
            <a:ext cx="636538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/>
              </a:rPr>
              <a:t>Take a moment to think silently about these questions.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/>
              </a:rPr>
              <a:t>Then, take turns sharing your response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210342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FD19-588C-4F5F-998E-7897DE76F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0360" y="1824503"/>
            <a:ext cx="9144000" cy="914174"/>
          </a:xfrm>
        </p:spPr>
        <p:txBody>
          <a:bodyPr/>
          <a:lstStyle/>
          <a:p>
            <a:r>
              <a:rPr lang="en-US" sz="4000" dirty="0">
                <a:solidFill>
                  <a:srgbClr val="ED1C24"/>
                </a:solidFill>
                <a:latin typeface="TheSansB W9 Black" panose="020B0902050302020203" pitchFamily="34" charset="0"/>
              </a:rPr>
              <a:t>APPLY – COPYRIGHT FREE/CREATIVE COMMONS RESOURCE LIST</a:t>
            </a:r>
            <a:br>
              <a:rPr lang="en-US" sz="4400" dirty="0">
                <a:solidFill>
                  <a:srgbClr val="ED1C24"/>
                </a:solidFill>
                <a:latin typeface="TheSansB W9 Black" panose="020B0902050302020203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14BEA-379D-4E65-BAB3-CF3CCFD85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9146" y="2227150"/>
            <a:ext cx="7880838" cy="10523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 err="1"/>
              <a:t>padlet</a:t>
            </a:r>
            <a:r>
              <a:rPr lang="en-US" dirty="0"/>
              <a:t> created by your teacher to copy and paste websites that provide copyright free or creative commons  material.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5CD6610-D3B8-48F0-A624-16B5B8208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62" y="3141324"/>
            <a:ext cx="6825894" cy="307888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FC5BF18-59C0-419D-A7B5-3C10EB4C4193}"/>
              </a:ext>
            </a:extLst>
          </p:cNvPr>
          <p:cNvSpPr/>
          <p:nvPr/>
        </p:nvSpPr>
        <p:spPr>
          <a:xfrm>
            <a:off x="1134208" y="4084826"/>
            <a:ext cx="3138854" cy="2215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This might be for pictures, videos, music, books and games.</a:t>
            </a:r>
          </a:p>
          <a:p>
            <a:pPr algn="ctr"/>
            <a:endParaRPr lang="en-US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24B0E39-F8F7-4D3D-A101-5440BB190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4064" r="23945" b="7417"/>
          <a:stretch/>
        </p:blipFill>
        <p:spPr>
          <a:xfrm>
            <a:off x="1134208" y="3141324"/>
            <a:ext cx="1371600" cy="13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4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744079"/>
              </p:ext>
            </p:extLst>
          </p:nvPr>
        </p:nvGraphicFramePr>
        <p:xfrm>
          <a:off x="595084" y="971592"/>
          <a:ext cx="10515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63" y="1825625"/>
            <a:ext cx="5479068" cy="2690391"/>
          </a:xfrm>
        </p:spPr>
        <p:txBody>
          <a:bodyPr/>
          <a:lstStyle/>
          <a:p>
            <a:r>
              <a:rPr lang="en-US" dirty="0"/>
              <a:t>Video:  </a:t>
            </a:r>
            <a:r>
              <a:rPr lang="en-US" b="1" dirty="0"/>
              <a:t>Understanding Copyright</a:t>
            </a:r>
            <a:r>
              <a:rPr lang="en-US" dirty="0"/>
              <a:t>:  </a:t>
            </a:r>
            <a:r>
              <a:rPr lang="en-US" i="1" dirty="0"/>
              <a:t>Link in Slide #6</a:t>
            </a:r>
          </a:p>
          <a:p>
            <a:r>
              <a:rPr lang="en-US" b="1" dirty="0"/>
              <a:t>Print</a:t>
            </a:r>
            <a:r>
              <a:rPr lang="en-US" dirty="0"/>
              <a:t> Definition Worksheet:  </a:t>
            </a:r>
            <a:r>
              <a:rPr lang="en-US" i="1" dirty="0"/>
              <a:t>Link in Slide #7</a:t>
            </a:r>
          </a:p>
          <a:p>
            <a:r>
              <a:rPr lang="en-US" b="1" i="1" dirty="0"/>
              <a:t>Fair Use Decision Tool:  </a:t>
            </a:r>
            <a:r>
              <a:rPr lang="en-US" i="1" dirty="0"/>
              <a:t>Link in Slide #10</a:t>
            </a:r>
          </a:p>
          <a:p>
            <a:r>
              <a:rPr lang="en-US" dirty="0"/>
              <a:t>Video:  </a:t>
            </a:r>
            <a:r>
              <a:rPr lang="en-US" b="1" dirty="0"/>
              <a:t>What is Creative Commons</a:t>
            </a:r>
            <a:r>
              <a:rPr lang="en-US" dirty="0"/>
              <a:t>:  </a:t>
            </a:r>
            <a:r>
              <a:rPr lang="en-US" i="1" dirty="0"/>
              <a:t>Link in Slide #11</a:t>
            </a:r>
          </a:p>
          <a:p>
            <a:r>
              <a:rPr lang="en-US" b="1" i="1" dirty="0"/>
              <a:t>Create Padlet:  </a:t>
            </a:r>
            <a:r>
              <a:rPr lang="en-US" i="1" dirty="0"/>
              <a:t>Example in Slide #12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409456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38818"/>
            <a:ext cx="9864271" cy="10232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2-3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what copyright and fair dealing is in reference to the digital world and how they then use that information.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773897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Lato"/>
              </a:rPr>
              <a:t>Define the terms "copyright," "public domain," and "fair dealing and creative commons."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Lato"/>
              </a:rPr>
              <a:t>Identify the purpose of the factors of Fair Dealing.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Lato"/>
              </a:rPr>
              <a:t>Identify the purpose of the Creative Commons license.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Lato"/>
              </a:rPr>
              <a:t>Apply fair dealing and creative commons licensing to real-world examples, making a case for or against.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Copyright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65" name="Picture Placeholder 64" descr="Chat bubble with solid fill">
            <a:extLst>
              <a:ext uri="{FF2B5EF4-FFF2-40B4-BE49-F238E27FC236}">
                <a16:creationId xmlns:a16="http://schemas.microsoft.com/office/drawing/2014/main" id="{B310A09F-B9B9-4692-B010-01F1E0E31A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90627" y="1988373"/>
            <a:ext cx="502873" cy="502873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3746A2D-F1EC-4D3B-8759-D05D8C8E70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6" b="14446"/>
          <a:stretch/>
        </p:blipFill>
        <p:spPr>
          <a:xfrm>
            <a:off x="3849873" y="1754155"/>
            <a:ext cx="7174245" cy="3811231"/>
          </a:xfr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" t="853" r="33848" b="9514"/>
          <a:stretch/>
        </p:blipFill>
        <p:spPr>
          <a:xfrm>
            <a:off x="2349073" y="1555430"/>
            <a:ext cx="7173617" cy="530257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9058275" y="57352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What is Copyright?</a:t>
            </a:r>
            <a:endParaRPr lang="en-CA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1:14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232E00-3CFF-4A77-A17A-FEF50800CA0B}"/>
              </a:ext>
            </a:extLst>
          </p:cNvPr>
          <p:cNvSpPr txBox="1">
            <a:spLocks/>
          </p:cNvSpPr>
          <p:nvPr/>
        </p:nvSpPr>
        <p:spPr>
          <a:xfrm>
            <a:off x="90470" y="154348"/>
            <a:ext cx="4080477" cy="7647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E17DBFB-8E88-4333-924E-279460B43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07355"/>
              </p:ext>
            </p:extLst>
          </p:nvPr>
        </p:nvGraphicFramePr>
        <p:xfrm>
          <a:off x="706284" y="919074"/>
          <a:ext cx="10779432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58">
                  <a:extLst>
                    <a:ext uri="{9D8B030D-6E8A-4147-A177-3AD203B41FA5}">
                      <a16:colId xmlns:a16="http://schemas.microsoft.com/office/drawing/2014/main" val="2006500782"/>
                    </a:ext>
                  </a:extLst>
                </a:gridCol>
                <a:gridCol w="2694858">
                  <a:extLst>
                    <a:ext uri="{9D8B030D-6E8A-4147-A177-3AD203B41FA5}">
                      <a16:colId xmlns:a16="http://schemas.microsoft.com/office/drawing/2014/main" val="460241665"/>
                    </a:ext>
                  </a:extLst>
                </a:gridCol>
                <a:gridCol w="2694858">
                  <a:extLst>
                    <a:ext uri="{9D8B030D-6E8A-4147-A177-3AD203B41FA5}">
                      <a16:colId xmlns:a16="http://schemas.microsoft.com/office/drawing/2014/main" val="1037388382"/>
                    </a:ext>
                  </a:extLst>
                </a:gridCol>
                <a:gridCol w="2694858">
                  <a:extLst>
                    <a:ext uri="{9D8B030D-6E8A-4147-A177-3AD203B41FA5}">
                      <a16:colId xmlns:a16="http://schemas.microsoft.com/office/drawing/2014/main" val="2521384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Copyright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Domain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 Dealing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Creative Commons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1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Copyright is the exclusive legal right to produce, reproduce, publish or perform an original literary, artistic, dramatic or musical work. </a:t>
                      </a:r>
                    </a:p>
                    <a:p>
                      <a:r>
                        <a:rPr lang="en-US" dirty="0"/>
                        <a:t>(It is </a:t>
                      </a:r>
                      <a:r>
                        <a:rPr lang="en-US" i="1" dirty="0"/>
                        <a:t>usually </a:t>
                      </a:r>
                      <a:r>
                        <a:rPr lang="en-US" i="0" dirty="0"/>
                        <a:t>the creator BUT sometimes it’s the employer that is the copyright owner (film studio).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 that are </a:t>
                      </a:r>
                      <a:r>
                        <a:rPr lang="en-US" b="1" dirty="0"/>
                        <a:t>not protected </a:t>
                      </a:r>
                      <a:r>
                        <a:rPr lang="en-US" dirty="0"/>
                        <a:t>by copyright.  You are </a:t>
                      </a:r>
                      <a:r>
                        <a:rPr lang="en-US" i="1" dirty="0"/>
                        <a:t>free to use </a:t>
                      </a:r>
                      <a:r>
                        <a:rPr lang="en-US" dirty="0"/>
                        <a:t>them in any way you choose - no restrictions on copying and adapting, no need to seek permission, and no uncertainty about your rights as a user.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material from a copyright protected work (literature, musical scores, audiovisual works, etc.) without permission when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certain conditions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met. People can 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fair dealing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research, private study, education, parody, satire, criticism, review, and news reporting.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type of license that enable the free distribution of an otherwise copyrighted "work".  A CC license is used when an author wants to give other people the right to share, use, and build upon a work that the author has created.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86568"/>
                  </a:ext>
                </a:extLst>
              </a:tr>
            </a:tbl>
          </a:graphicData>
        </a:graphic>
      </p:graphicFrame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2146B17-8538-4E47-833E-5E78AC017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 b="36374"/>
          <a:stretch/>
        </p:blipFill>
        <p:spPr>
          <a:xfrm>
            <a:off x="3590465" y="4975122"/>
            <a:ext cx="2238375" cy="796414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072C5FD1-5B87-4417-BAD3-961D974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9420"/>
          <a:stretch/>
        </p:blipFill>
        <p:spPr>
          <a:xfrm>
            <a:off x="6492278" y="4832552"/>
            <a:ext cx="1882589" cy="130769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DE91CA-470C-43E0-907F-8E142767E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594" y="4832552"/>
            <a:ext cx="1224116" cy="1224116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E79EA595-8347-492E-B1B6-E19E5C351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54" y="4832552"/>
            <a:ext cx="1127584" cy="11275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7AB8FD-39AC-43B7-A1AC-4754DCF62323}"/>
              </a:ext>
            </a:extLst>
          </p:cNvPr>
          <p:cNvSpPr txBox="1"/>
          <p:nvPr/>
        </p:nvSpPr>
        <p:spPr>
          <a:xfrm>
            <a:off x="3901478" y="35204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Use the </a:t>
            </a:r>
            <a:r>
              <a:rPr lang="en-US" i="1" dirty="0">
                <a:solidFill>
                  <a:schemeClr val="bg1"/>
                </a:solidFill>
                <a:hlinkClick r:id="rId6"/>
              </a:rPr>
              <a:t>worksheet </a:t>
            </a:r>
            <a:r>
              <a:rPr lang="en-US" i="1" dirty="0">
                <a:solidFill>
                  <a:schemeClr val="bg1"/>
                </a:solidFill>
              </a:rPr>
              <a:t>provided to fill in some examples</a:t>
            </a:r>
            <a:r>
              <a:rPr lang="en-US" dirty="0"/>
              <a:t>.</a:t>
            </a:r>
          </a:p>
        </p:txBody>
      </p:sp>
      <p:pic>
        <p:nvPicPr>
          <p:cNvPr id="18" name="Graphic 17" descr="Document with solid fill">
            <a:hlinkClick r:id="rId6"/>
            <a:extLst>
              <a:ext uri="{FF2B5EF4-FFF2-40B4-BE49-F238E27FC236}">
                <a16:creationId xmlns:a16="http://schemas.microsoft.com/office/drawing/2014/main" id="{AB505D91-BA39-4DE1-BEC1-CDFA8C2174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1549" y="177078"/>
            <a:ext cx="624254" cy="6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B1B9C09-C957-491E-BFA4-F252172B7B5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r="18405" b="9"/>
          <a:stretch/>
        </p:blipFill>
        <p:spPr>
          <a:xfrm>
            <a:off x="9998318" y="1988373"/>
            <a:ext cx="502873" cy="502873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4B7E6-97EE-4417-88B0-C9F083F6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Acquire – Compare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Fair USE </a:t>
            </a:r>
            <a:r>
              <a:rPr lang="en-US" dirty="0">
                <a:solidFill>
                  <a:srgbClr val="00B0F0"/>
                </a:solidFill>
              </a:rPr>
              <a:t>(US) </a:t>
            </a:r>
            <a:r>
              <a:rPr lang="en-US" dirty="0">
                <a:solidFill>
                  <a:srgbClr val="FF0000"/>
                </a:solidFill>
              </a:rPr>
              <a:t>VS Fair Dealing </a:t>
            </a:r>
            <a:r>
              <a:rPr lang="en-US" dirty="0">
                <a:solidFill>
                  <a:srgbClr val="00B0F0"/>
                </a:solidFill>
              </a:rPr>
              <a:t>(CANADA)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B917-2E93-42E9-881A-686879AC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4" y="3207025"/>
            <a:ext cx="2840597" cy="250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video you just watched was created for an American audience.  Each country has their own set of “rules” around copyright and the </a:t>
            </a:r>
            <a:r>
              <a:rPr lang="en-US" dirty="0">
                <a:solidFill>
                  <a:srgbClr val="FF0000"/>
                </a:solidFill>
              </a:rPr>
              <a:t>“Fair Use” guidelines</a:t>
            </a:r>
            <a:r>
              <a:rPr lang="en-US" dirty="0"/>
              <a:t> is one of them.  </a:t>
            </a:r>
          </a:p>
          <a:p>
            <a:pPr marL="0" indent="0">
              <a:buNone/>
            </a:pPr>
            <a:r>
              <a:rPr lang="en-US" dirty="0"/>
              <a:t>In Canada we have the </a:t>
            </a:r>
            <a:r>
              <a:rPr lang="en-US" dirty="0">
                <a:solidFill>
                  <a:srgbClr val="FF0000"/>
                </a:solidFill>
              </a:rPr>
              <a:t>“Fair Dealing” guidelines</a:t>
            </a:r>
            <a:r>
              <a:rPr lang="en-US" dirty="0"/>
              <a:t> which is similar in many ways BUT does have some differences.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3AF6-365B-4690-A398-98EC7913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pic>
        <p:nvPicPr>
          <p:cNvPr id="9" name="Picture Placeholder 8" descr="Text&#10;&#10;Description automatically generated">
            <a:extLst>
              <a:ext uri="{FF2B5EF4-FFF2-40B4-BE49-F238E27FC236}">
                <a16:creationId xmlns:a16="http://schemas.microsoft.com/office/drawing/2014/main" id="{FE1F4FEE-7DED-4BC9-995B-E004D85E30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-2266" r="32934" b="-3768"/>
          <a:stretch/>
        </p:blipFill>
        <p:spPr>
          <a:xfrm>
            <a:off x="3884613" y="1630363"/>
            <a:ext cx="4422775" cy="4373562"/>
          </a:xfr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77D7F35-AA80-46BA-A4D8-2CC82BBECC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70330" y="3312662"/>
            <a:ext cx="2840596" cy="2504663"/>
          </a:xfrm>
        </p:spPr>
        <p:txBody>
          <a:bodyPr>
            <a:noAutofit/>
          </a:bodyPr>
          <a:lstStyle/>
          <a:p>
            <a:r>
              <a:rPr lang="en-US" dirty="0"/>
              <a:t>People can use fair dealing for 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private study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parody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satire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criticism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review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news reporting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0DBAE2F9-8269-429B-8442-153F80B77D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 VS Canada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980FFCD-6FAB-4029-85E0-375FAEDCEE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FAIR DEALING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DE58A57-7B3D-4B58-A781-C3211C63C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90627" y="1988373"/>
            <a:ext cx="502873" cy="502873"/>
          </a:xfrm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8C8AA-F648-430B-8118-A650F116493C}"/>
              </a:ext>
            </a:extLst>
          </p:cNvPr>
          <p:cNvSpPr txBox="1"/>
          <p:nvPr/>
        </p:nvSpPr>
        <p:spPr>
          <a:xfrm>
            <a:off x="342900" y="5997437"/>
            <a:ext cx="1080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In order to ensure your copying is fair, you need to consider several factors such as the </a:t>
            </a:r>
            <a:r>
              <a:rPr lang="en-US" dirty="0">
                <a:solidFill>
                  <a:srgbClr val="FF0000"/>
                </a:solidFill>
              </a:rPr>
              <a:t>amount </a:t>
            </a:r>
            <a:r>
              <a:rPr lang="en-US" dirty="0">
                <a:solidFill>
                  <a:srgbClr val="00B0F0"/>
                </a:solidFill>
              </a:rPr>
              <a:t>you are copying, whether you are </a:t>
            </a:r>
            <a:r>
              <a:rPr lang="en-US" dirty="0">
                <a:solidFill>
                  <a:srgbClr val="FF0000"/>
                </a:solidFill>
              </a:rPr>
              <a:t>distributing</a:t>
            </a:r>
            <a:r>
              <a:rPr lang="en-US" dirty="0">
                <a:solidFill>
                  <a:srgbClr val="00B0F0"/>
                </a:solidFill>
              </a:rPr>
              <a:t> the copy to others, whether your copying might have a detrimental effect on </a:t>
            </a:r>
            <a:r>
              <a:rPr lang="en-US" dirty="0">
                <a:solidFill>
                  <a:srgbClr val="FF0000"/>
                </a:solidFill>
              </a:rPr>
              <a:t>potential sales </a:t>
            </a:r>
            <a:r>
              <a:rPr lang="en-US" dirty="0">
                <a:solidFill>
                  <a:srgbClr val="00B0F0"/>
                </a:solidFill>
              </a:rPr>
              <a:t>of the </a:t>
            </a:r>
            <a:r>
              <a:rPr lang="en-US" dirty="0">
                <a:solidFill>
                  <a:srgbClr val="FF0000"/>
                </a:solidFill>
              </a:rPr>
              <a:t>original work</a:t>
            </a:r>
            <a:r>
              <a:rPr lang="en-US" dirty="0">
                <a:solidFill>
                  <a:srgbClr val="00B0F0"/>
                </a:solidFill>
              </a:rPr>
              <a:t> and whether there are </a:t>
            </a:r>
            <a:r>
              <a:rPr lang="en-US" dirty="0">
                <a:solidFill>
                  <a:srgbClr val="FF0000"/>
                </a:solidFill>
              </a:rPr>
              <a:t>copyright free alternatives </a:t>
            </a:r>
            <a:r>
              <a:rPr lang="en-US" dirty="0">
                <a:solidFill>
                  <a:srgbClr val="00B0F0"/>
                </a:solidFill>
              </a:rPr>
              <a:t>available.</a:t>
            </a:r>
          </a:p>
        </p:txBody>
      </p:sp>
    </p:spTree>
    <p:extLst>
      <p:ext uri="{BB962C8B-B14F-4D97-AF65-F5344CB8AC3E}">
        <p14:creationId xmlns:p14="http://schemas.microsoft.com/office/powerpoint/2010/main" val="20119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D08F-9BAF-4FA1-BF19-AB0E6979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48" y="500062"/>
            <a:ext cx="5856870" cy="1325563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Acquire – Think-Pair 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28B9-59F5-414A-96CE-9DC6D201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520086"/>
            <a:ext cx="4914189" cy="2456169"/>
          </a:xfrm>
        </p:spPr>
        <p:txBody>
          <a:bodyPr/>
          <a:lstStyle/>
          <a:p>
            <a:pPr marL="0" indent="0">
              <a:buNone/>
            </a:pPr>
            <a:r>
              <a:rPr lang="en-US" sz="3600" b="0" dirty="0">
                <a:solidFill>
                  <a:srgbClr val="00B0D7"/>
                </a:solidFill>
                <a:effectLst/>
                <a:latin typeface="+mj-lt"/>
              </a:rPr>
              <a:t>Do you think you can use any type of music, video or pictures in your projects you create for your teacher because it falls under the “education” use for Fair Dealing?</a:t>
            </a:r>
            <a:endParaRPr lang="en-US" sz="3600" dirty="0">
              <a:solidFill>
                <a:srgbClr val="00B0D7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032A4-5157-45F7-A502-C196FF0B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7" name="Picture Placeholder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2FD791E-B0EC-42F4-81CD-26AF8B892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6" t="3757" r="-8723" b="-2592"/>
          <a:stretch/>
        </p:blipFill>
        <p:spPr>
          <a:xfrm>
            <a:off x="5453149" y="986576"/>
            <a:ext cx="4884848" cy="4884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0F05D-6FD2-416F-B77E-66C0168731B8}"/>
              </a:ext>
            </a:extLst>
          </p:cNvPr>
          <p:cNvSpPr txBox="1"/>
          <p:nvPr/>
        </p:nvSpPr>
        <p:spPr>
          <a:xfrm>
            <a:off x="438539" y="5774851"/>
            <a:ext cx="9899458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/>
              </a:rPr>
              <a:t>Take a moment to think silently about this question.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/>
              </a:rPr>
              <a:t>Then, take turns sharing your response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342804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E0125-8687-41E1-A940-D1B87EA6680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4823</TotalTime>
  <Words>942</Words>
  <Application>Microsoft Macintosh PowerPoint</Application>
  <PresentationFormat>Widescreen</PresentationFormat>
  <Paragraphs>100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Berlin Sans FB</vt:lpstr>
      <vt:lpstr>Calibri</vt:lpstr>
      <vt:lpstr>Calibri Light</vt:lpstr>
      <vt:lpstr>Corbel</vt:lpstr>
      <vt:lpstr>Lato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Understanding Copyright</vt:lpstr>
      <vt:lpstr>Digital Wellness – Big Idea</vt:lpstr>
      <vt:lpstr>PowerPoint Presentation</vt:lpstr>
      <vt:lpstr>Preparation</vt:lpstr>
      <vt:lpstr>Learning intentions  2-3 Understanding what copyright and fair dealing is in reference to the digital world and how they then use that information.</vt:lpstr>
      <vt:lpstr>ACTIVATE - Video</vt:lpstr>
      <vt:lpstr>PowerPoint Presentation</vt:lpstr>
      <vt:lpstr>Acquire – Compare Fair USE (US) VS Fair Dealing (CANADA) </vt:lpstr>
      <vt:lpstr>Acquire – Think-Pair -share</vt:lpstr>
      <vt:lpstr>APPLY – FAIR DEALING DECISION TOOL</vt:lpstr>
      <vt:lpstr>ACTIVATE - Video</vt:lpstr>
      <vt:lpstr>Acquire – Think-Pair -share</vt:lpstr>
      <vt:lpstr>APPLY – COPYRIGHT FREE/CREATIVE COMMONS RESOURCE LIST 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10</cp:revision>
  <dcterms:created xsi:type="dcterms:W3CDTF">2021-01-20T14:57:10Z</dcterms:created>
  <dcterms:modified xsi:type="dcterms:W3CDTF">2021-12-20T22:45:20Z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