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6"/>
  </p:notesMasterIdLst>
  <p:sldIdLst>
    <p:sldId id="257" r:id="rId6"/>
    <p:sldId id="256" r:id="rId7"/>
    <p:sldId id="263" r:id="rId8"/>
    <p:sldId id="293" r:id="rId9"/>
    <p:sldId id="270" r:id="rId10"/>
    <p:sldId id="267" r:id="rId11"/>
    <p:sldId id="282" r:id="rId12"/>
    <p:sldId id="292" r:id="rId13"/>
    <p:sldId id="28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FF3300"/>
    <a:srgbClr val="DB01FB"/>
    <a:srgbClr val="1616FA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4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FD065704-6B0A-4A44-B2A0-7720501CBDBC}"/>
    <pc:docChg chg="custSel addSld delSld modSld modMainMaster">
      <pc:chgData name="Shannon Hagen" userId="46ea4fe1-9223-4299-b8da-3da92c4fcb44" providerId="ADAL" clId="{FD065704-6B0A-4A44-B2A0-7720501CBDBC}" dt="2021-04-28T15:07:40.710" v="2125" actId="20577"/>
      <pc:docMkLst>
        <pc:docMk/>
      </pc:docMkLst>
      <pc:sldChg chg="modSp mod">
        <pc:chgData name="Shannon Hagen" userId="46ea4fe1-9223-4299-b8da-3da92c4fcb44" providerId="ADAL" clId="{FD065704-6B0A-4A44-B2A0-7720501CBDBC}" dt="2021-04-24T16:09:25.403" v="779" actId="20577"/>
        <pc:sldMkLst>
          <pc:docMk/>
          <pc:sldMk cId="4074736398" sldId="257"/>
        </pc:sldMkLst>
        <pc:spChg chg="mod">
          <ac:chgData name="Shannon Hagen" userId="46ea4fe1-9223-4299-b8da-3da92c4fcb44" providerId="ADAL" clId="{FD065704-6B0A-4A44-B2A0-7720501CBDBC}" dt="2021-04-24T16:09:25.403" v="779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FD065704-6B0A-4A44-B2A0-7720501CBDBC}" dt="2021-04-24T15:31:21.372" v="35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modSp">
        <pc:chgData name="Shannon Hagen" userId="46ea4fe1-9223-4299-b8da-3da92c4fcb44" providerId="ADAL" clId="{FD065704-6B0A-4A44-B2A0-7720501CBDBC}" dt="2021-04-28T15:07:40.710" v="2125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FD065704-6B0A-4A44-B2A0-7720501CBDBC}" dt="2021-04-28T15:07:40.710" v="2125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FD065704-6B0A-4A44-B2A0-7720501CBDBC}" dt="2021-04-24T15:52:47.104" v="408"/>
        <pc:sldMkLst>
          <pc:docMk/>
          <pc:sldMk cId="3187533055" sldId="267"/>
        </pc:sldMkLst>
        <pc:spChg chg="mod">
          <ac:chgData name="Shannon Hagen" userId="46ea4fe1-9223-4299-b8da-3da92c4fcb44" providerId="ADAL" clId="{FD065704-6B0A-4A44-B2A0-7720501CBDBC}" dt="2021-04-24T15:45:44.138" v="155" actId="20577"/>
          <ac:spMkLst>
            <pc:docMk/>
            <pc:sldMk cId="3187533055" sldId="267"/>
            <ac:spMk id="5" creationId="{0E399276-5760-46D8-90A4-1BDCE9696CE8}"/>
          </ac:spMkLst>
        </pc:spChg>
        <pc:picChg chg="mod">
          <ac:chgData name="Shannon Hagen" userId="46ea4fe1-9223-4299-b8da-3da92c4fcb44" providerId="ADAL" clId="{FD065704-6B0A-4A44-B2A0-7720501CBDBC}" dt="2021-04-24T15:52:47.104" v="408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FD065704-6B0A-4A44-B2A0-7720501CBDBC}" dt="2021-04-24T15:51:43.975" v="406" actId="14826"/>
        <pc:sldMkLst>
          <pc:docMk/>
          <pc:sldMk cId="460269255" sldId="270"/>
        </pc:sldMkLst>
        <pc:spChg chg="mod">
          <ac:chgData name="Shannon Hagen" userId="46ea4fe1-9223-4299-b8da-3da92c4fcb44" providerId="ADAL" clId="{FD065704-6B0A-4A44-B2A0-7720501CBDBC}" dt="2021-04-24T15:33:01.380" v="125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FD065704-6B0A-4A44-B2A0-7720501CBDBC}" dt="2021-04-24T15:50:20.682" v="405" actId="20577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FD065704-6B0A-4A44-B2A0-7720501CBDBC}" dt="2021-04-24T15:50:16.389" v="403" actId="313"/>
          <ac:spMkLst>
            <pc:docMk/>
            <pc:sldMk cId="460269255" sldId="270"/>
            <ac:spMk id="7" creationId="{2E37A9B0-8DFC-4474-9F0A-612E661EF4EC}"/>
          </ac:spMkLst>
        </pc:spChg>
        <pc:picChg chg="mod">
          <ac:chgData name="Shannon Hagen" userId="46ea4fe1-9223-4299-b8da-3da92c4fcb44" providerId="ADAL" clId="{FD065704-6B0A-4A44-B2A0-7720501CBDBC}" dt="2021-04-24T15:51:43.975" v="406" actId="14826"/>
          <ac:picMkLst>
            <pc:docMk/>
            <pc:sldMk cId="460269255" sldId="270"/>
            <ac:picMk id="9" creationId="{D3746A2D-F1EC-4D3B-8759-D05D8C8E70AA}"/>
          </ac:picMkLst>
        </pc:picChg>
      </pc:sldChg>
      <pc:sldChg chg="addSp modSp mod">
        <pc:chgData name="Shannon Hagen" userId="46ea4fe1-9223-4299-b8da-3da92c4fcb44" providerId="ADAL" clId="{FD065704-6B0A-4A44-B2A0-7720501CBDBC}" dt="2021-04-24T16:31:22.504" v="1962" actId="1440"/>
        <pc:sldMkLst>
          <pc:docMk/>
          <pc:sldMk cId="2103421140" sldId="282"/>
        </pc:sldMkLst>
        <pc:spChg chg="mod">
          <ac:chgData name="Shannon Hagen" userId="46ea4fe1-9223-4299-b8da-3da92c4fcb44" providerId="ADAL" clId="{FD065704-6B0A-4A44-B2A0-7720501CBDBC}" dt="2021-04-24T16:30:41.953" v="1949" actId="1076"/>
          <ac:spMkLst>
            <pc:docMk/>
            <pc:sldMk cId="2103421140" sldId="282"/>
            <ac:spMk id="2" creationId="{D7EBD08F-9BAF-4FA1-BF19-AB0E697993D3}"/>
          </ac:spMkLst>
        </pc:spChg>
        <pc:spChg chg="mod">
          <ac:chgData name="Shannon Hagen" userId="46ea4fe1-9223-4299-b8da-3da92c4fcb44" providerId="ADAL" clId="{FD065704-6B0A-4A44-B2A0-7720501CBDBC}" dt="2021-04-24T16:31:05.492" v="1960" actId="20577"/>
          <ac:spMkLst>
            <pc:docMk/>
            <pc:sldMk cId="2103421140" sldId="282"/>
            <ac:spMk id="3" creationId="{8A8428B9-59F5-414A-96CE-9DC6D201D16A}"/>
          </ac:spMkLst>
        </pc:spChg>
        <pc:picChg chg="add mod modCrop">
          <ac:chgData name="Shannon Hagen" userId="46ea4fe1-9223-4299-b8da-3da92c4fcb44" providerId="ADAL" clId="{FD065704-6B0A-4A44-B2A0-7720501CBDBC}" dt="2021-04-24T16:31:22.504" v="1962" actId="1440"/>
          <ac:picMkLst>
            <pc:docMk/>
            <pc:sldMk cId="2103421140" sldId="282"/>
            <ac:picMk id="8" creationId="{59BEB11F-D5A7-49AA-B64B-F948CEF8F887}"/>
          </ac:picMkLst>
        </pc:picChg>
      </pc:sldChg>
      <pc:sldChg chg="modSp mod modClrScheme chgLayout">
        <pc:chgData name="Shannon Hagen" userId="46ea4fe1-9223-4299-b8da-3da92c4fcb44" providerId="ADAL" clId="{FD065704-6B0A-4A44-B2A0-7720501CBDBC}" dt="2021-04-24T16:29:21.882" v="1942" actId="27636"/>
        <pc:sldMkLst>
          <pc:docMk/>
          <pc:sldMk cId="201197635" sldId="286"/>
        </pc:sldMkLst>
        <pc:spChg chg="mod ord">
          <ac:chgData name="Shannon Hagen" userId="46ea4fe1-9223-4299-b8da-3da92c4fcb44" providerId="ADAL" clId="{FD065704-6B0A-4A44-B2A0-7720501CBDBC}" dt="2021-04-24T16:28:26.812" v="1869" actId="207"/>
          <ac:spMkLst>
            <pc:docMk/>
            <pc:sldMk cId="201197635" sldId="286"/>
            <ac:spMk id="2" creationId="{F174B7E6-97EE-4417-88B0-C9F083F6D68B}"/>
          </ac:spMkLst>
        </pc:spChg>
        <pc:spChg chg="mod">
          <ac:chgData name="Shannon Hagen" userId="46ea4fe1-9223-4299-b8da-3da92c4fcb44" providerId="ADAL" clId="{FD065704-6B0A-4A44-B2A0-7720501CBDBC}" dt="2021-04-24T16:29:21.882" v="1942" actId="27636"/>
          <ac:spMkLst>
            <pc:docMk/>
            <pc:sldMk cId="201197635" sldId="286"/>
            <ac:spMk id="3" creationId="{1942B917-2E93-42E9-881A-686879ACCB25}"/>
          </ac:spMkLst>
        </pc:spChg>
        <pc:spChg chg="mod">
          <ac:chgData name="Shannon Hagen" userId="46ea4fe1-9223-4299-b8da-3da92c4fcb44" providerId="ADAL" clId="{FD065704-6B0A-4A44-B2A0-7720501CBDBC}" dt="2021-04-24T16:26:46.237" v="1803" actId="26606"/>
          <ac:spMkLst>
            <pc:docMk/>
            <pc:sldMk cId="201197635" sldId="286"/>
            <ac:spMk id="4" creationId="{94EA3AF6-365B-4690-A398-98EC791394FB}"/>
          </ac:spMkLst>
        </pc:spChg>
        <pc:picChg chg="mod modCrop">
          <ac:chgData name="Shannon Hagen" userId="46ea4fe1-9223-4299-b8da-3da92c4fcb44" providerId="ADAL" clId="{FD065704-6B0A-4A44-B2A0-7720501CBDBC}" dt="2021-04-24T16:26:46.237" v="1803" actId="26606"/>
          <ac:picMkLst>
            <pc:docMk/>
            <pc:sldMk cId="201197635" sldId="286"/>
            <ac:picMk id="7" creationId="{FB1B9C09-C957-491E-BFA4-F252172B7B51}"/>
          </ac:picMkLst>
        </pc:picChg>
      </pc:sldChg>
      <pc:sldChg chg="modSp del mod">
        <pc:chgData name="Shannon Hagen" userId="46ea4fe1-9223-4299-b8da-3da92c4fcb44" providerId="ADAL" clId="{FD065704-6B0A-4A44-B2A0-7720501CBDBC}" dt="2021-04-24T16:12:20.423" v="874" actId="47"/>
        <pc:sldMkLst>
          <pc:docMk/>
          <pc:sldMk cId="4277694219" sldId="287"/>
        </pc:sldMkLst>
        <pc:spChg chg="mod">
          <ac:chgData name="Shannon Hagen" userId="46ea4fe1-9223-4299-b8da-3da92c4fcb44" providerId="ADAL" clId="{FD065704-6B0A-4A44-B2A0-7720501CBDBC}" dt="2021-04-24T16:07:05.931" v="560" actId="27636"/>
          <ac:spMkLst>
            <pc:docMk/>
            <pc:sldMk cId="4277694219" sldId="287"/>
            <ac:spMk id="11" creationId="{2EAA7BB5-DED0-4DD7-899C-0A44A944C542}"/>
          </ac:spMkLst>
        </pc:spChg>
        <pc:spChg chg="mod">
          <ac:chgData name="Shannon Hagen" userId="46ea4fe1-9223-4299-b8da-3da92c4fcb44" providerId="ADAL" clId="{FD065704-6B0A-4A44-B2A0-7720501CBDBC}" dt="2021-04-24T16:07:05.931" v="558" actId="27636"/>
          <ac:spMkLst>
            <pc:docMk/>
            <pc:sldMk cId="4277694219" sldId="287"/>
            <ac:spMk id="13" creationId="{83A93F71-4A5E-4E2B-878D-6A1E45FF4FE5}"/>
          </ac:spMkLst>
        </pc:spChg>
        <pc:spChg chg="mod">
          <ac:chgData name="Shannon Hagen" userId="46ea4fe1-9223-4299-b8da-3da92c4fcb44" providerId="ADAL" clId="{FD065704-6B0A-4A44-B2A0-7720501CBDBC}" dt="2021-04-24T16:07:05.931" v="559" actId="27636"/>
          <ac:spMkLst>
            <pc:docMk/>
            <pc:sldMk cId="4277694219" sldId="287"/>
            <ac:spMk id="15" creationId="{D90AD822-4276-40BF-8C08-D8A39AA4B86A}"/>
          </ac:spMkLst>
        </pc:spChg>
      </pc:sldChg>
      <pc:sldChg chg="delSp modSp mod">
        <pc:chgData name="Shannon Hagen" userId="46ea4fe1-9223-4299-b8da-3da92c4fcb44" providerId="ADAL" clId="{FD065704-6B0A-4A44-B2A0-7720501CBDBC}" dt="2021-04-24T16:29:41.870" v="1943" actId="113"/>
        <pc:sldMkLst>
          <pc:docMk/>
          <pc:sldMk cId="2194441883" sldId="292"/>
        </pc:sldMkLst>
        <pc:spChg chg="mod">
          <ac:chgData name="Shannon Hagen" userId="46ea4fe1-9223-4299-b8da-3da92c4fcb44" providerId="ADAL" clId="{FD065704-6B0A-4A44-B2A0-7720501CBDBC}" dt="2021-04-24T16:07:24.591" v="585" actId="20577"/>
          <ac:spMkLst>
            <pc:docMk/>
            <pc:sldMk cId="2194441883" sldId="292"/>
            <ac:spMk id="9" creationId="{164D5902-5973-4371-A0E6-0CC14D7C7D8E}"/>
          </ac:spMkLst>
        </pc:spChg>
        <pc:spChg chg="del mod">
          <ac:chgData name="Shannon Hagen" userId="46ea4fe1-9223-4299-b8da-3da92c4fcb44" providerId="ADAL" clId="{FD065704-6B0A-4A44-B2A0-7720501CBDBC}" dt="2021-04-24T16:06:14.995" v="549" actId="478"/>
          <ac:spMkLst>
            <pc:docMk/>
            <pc:sldMk cId="2194441883" sldId="292"/>
            <ac:spMk id="11" creationId="{4A3AC696-7612-4423-A24C-9BEA8893C77B}"/>
          </ac:spMkLst>
        </pc:spChg>
        <pc:spChg chg="del mod">
          <ac:chgData name="Shannon Hagen" userId="46ea4fe1-9223-4299-b8da-3da92c4fcb44" providerId="ADAL" clId="{FD065704-6B0A-4A44-B2A0-7720501CBDBC}" dt="2021-04-24T16:06:18.018" v="552" actId="478"/>
          <ac:spMkLst>
            <pc:docMk/>
            <pc:sldMk cId="2194441883" sldId="292"/>
            <ac:spMk id="13" creationId="{64556237-E527-4A25-AAD4-C99B552A0E12}"/>
          </ac:spMkLst>
        </pc:spChg>
        <pc:spChg chg="del mod">
          <ac:chgData name="Shannon Hagen" userId="46ea4fe1-9223-4299-b8da-3da92c4fcb44" providerId="ADAL" clId="{FD065704-6B0A-4A44-B2A0-7720501CBDBC}" dt="2021-04-24T16:06:21.508" v="555" actId="478"/>
          <ac:spMkLst>
            <pc:docMk/>
            <pc:sldMk cId="2194441883" sldId="292"/>
            <ac:spMk id="15" creationId="{CE67752F-1C05-4A82-8F49-113F3A272C33}"/>
          </ac:spMkLst>
        </pc:spChg>
        <pc:spChg chg="mod">
          <ac:chgData name="Shannon Hagen" userId="46ea4fe1-9223-4299-b8da-3da92c4fcb44" providerId="ADAL" clId="{FD065704-6B0A-4A44-B2A0-7720501CBDBC}" dt="2021-04-24T16:29:41.870" v="1943" actId="113"/>
          <ac:spMkLst>
            <pc:docMk/>
            <pc:sldMk cId="2194441883" sldId="292"/>
            <ac:spMk id="34" creationId="{DD933917-8FEE-4521-B659-9715A5193905}"/>
          </ac:spMkLst>
        </pc:spChg>
        <pc:picChg chg="mod">
          <ac:chgData name="Shannon Hagen" userId="46ea4fe1-9223-4299-b8da-3da92c4fcb44" providerId="ADAL" clId="{FD065704-6B0A-4A44-B2A0-7720501CBDBC}" dt="2021-04-24T16:07:11.576" v="562" actId="14100"/>
          <ac:picMkLst>
            <pc:docMk/>
            <pc:sldMk cId="2194441883" sldId="292"/>
            <ac:picMk id="17" creationId="{BA53A6CC-59AE-4CE1-84ED-D7880349775E}"/>
          </ac:picMkLst>
        </pc:picChg>
        <pc:picChg chg="del">
          <ac:chgData name="Shannon Hagen" userId="46ea4fe1-9223-4299-b8da-3da92c4fcb44" providerId="ADAL" clId="{FD065704-6B0A-4A44-B2A0-7720501CBDBC}" dt="2021-04-24T16:06:09.917" v="547" actId="478"/>
          <ac:picMkLst>
            <pc:docMk/>
            <pc:sldMk cId="2194441883" sldId="292"/>
            <ac:picMk id="19" creationId="{ACA13230-BB59-4F79-ABBB-0C069C2B81B8}"/>
          </ac:picMkLst>
        </pc:picChg>
        <pc:picChg chg="del">
          <ac:chgData name="Shannon Hagen" userId="46ea4fe1-9223-4299-b8da-3da92c4fcb44" providerId="ADAL" clId="{FD065704-6B0A-4A44-B2A0-7720501CBDBC}" dt="2021-04-24T16:06:09.200" v="546" actId="478"/>
          <ac:picMkLst>
            <pc:docMk/>
            <pc:sldMk cId="2194441883" sldId="292"/>
            <ac:picMk id="21" creationId="{E800BFCC-468D-4887-A372-7E58EB891CD9}"/>
          </ac:picMkLst>
        </pc:picChg>
        <pc:picChg chg="del">
          <ac:chgData name="Shannon Hagen" userId="46ea4fe1-9223-4299-b8da-3da92c4fcb44" providerId="ADAL" clId="{FD065704-6B0A-4A44-B2A0-7720501CBDBC}" dt="2021-04-24T16:06:15.643" v="550" actId="478"/>
          <ac:picMkLst>
            <pc:docMk/>
            <pc:sldMk cId="2194441883" sldId="292"/>
            <ac:picMk id="27" creationId="{06629C47-5D2B-4898-9B02-DA4F143A81CA}"/>
          </ac:picMkLst>
        </pc:picChg>
        <pc:picChg chg="del">
          <ac:chgData name="Shannon Hagen" userId="46ea4fe1-9223-4299-b8da-3da92c4fcb44" providerId="ADAL" clId="{FD065704-6B0A-4A44-B2A0-7720501CBDBC}" dt="2021-04-24T16:06:19.691" v="553" actId="478"/>
          <ac:picMkLst>
            <pc:docMk/>
            <pc:sldMk cId="2194441883" sldId="292"/>
            <ac:picMk id="29" creationId="{74E01A0F-D4E3-430E-9CB1-4DBB40016107}"/>
          </ac:picMkLst>
        </pc:picChg>
        <pc:picChg chg="del">
          <ac:chgData name="Shannon Hagen" userId="46ea4fe1-9223-4299-b8da-3da92c4fcb44" providerId="ADAL" clId="{FD065704-6B0A-4A44-B2A0-7720501CBDBC}" dt="2021-04-24T16:06:23.226" v="556" actId="478"/>
          <ac:picMkLst>
            <pc:docMk/>
            <pc:sldMk cId="2194441883" sldId="292"/>
            <ac:picMk id="31" creationId="{CDD9B744-28DD-4268-BA7A-D080A78B59DB}"/>
          </ac:picMkLst>
        </pc:picChg>
        <pc:picChg chg="del">
          <ac:chgData name="Shannon Hagen" userId="46ea4fe1-9223-4299-b8da-3da92c4fcb44" providerId="ADAL" clId="{FD065704-6B0A-4A44-B2A0-7720501CBDBC}" dt="2021-04-24T16:06:08.349" v="545" actId="478"/>
          <ac:picMkLst>
            <pc:docMk/>
            <pc:sldMk cId="2194441883" sldId="292"/>
            <ac:picMk id="33" creationId="{A1C9ED0C-DB36-4B83-A129-4FECF46FD751}"/>
          </ac:picMkLst>
        </pc:picChg>
      </pc:sldChg>
      <pc:sldChg chg="del">
        <pc:chgData name="Shannon Hagen" userId="46ea4fe1-9223-4299-b8da-3da92c4fcb44" providerId="ADAL" clId="{FD065704-6B0A-4A44-B2A0-7720501CBDBC}" dt="2021-04-24T16:12:21.586" v="875" actId="47"/>
        <pc:sldMkLst>
          <pc:docMk/>
          <pc:sldMk cId="2243603424" sldId="293"/>
        </pc:sldMkLst>
      </pc:sldChg>
      <pc:sldChg chg="modSp add mod">
        <pc:chgData name="Shannon Hagen" userId="46ea4fe1-9223-4299-b8da-3da92c4fcb44" providerId="ADAL" clId="{FD065704-6B0A-4A44-B2A0-7720501CBDBC}" dt="2021-04-24T16:33:21.807" v="2095" actId="20577"/>
        <pc:sldMkLst>
          <pc:docMk/>
          <pc:sldMk cId="4094561452" sldId="293"/>
        </pc:sldMkLst>
        <pc:spChg chg="mod">
          <ac:chgData name="Shannon Hagen" userId="46ea4fe1-9223-4299-b8da-3da92c4fcb44" providerId="ADAL" clId="{FD065704-6B0A-4A44-B2A0-7720501CBDBC}" dt="2021-04-24T16:33:21.807" v="2095" actId="20577"/>
          <ac:spMkLst>
            <pc:docMk/>
            <pc:sldMk cId="4094561452" sldId="293"/>
            <ac:spMk id="2" creationId="{D0857EDB-3B96-4EEF-8A66-BFC867D78F07}"/>
          </ac:spMkLst>
        </pc:spChg>
      </pc:sldChg>
      <pc:sldMasterChg chg="modSldLayout">
        <pc:chgData name="Shannon Hagen" userId="46ea4fe1-9223-4299-b8da-3da92c4fcb44" providerId="ADAL" clId="{FD065704-6B0A-4A44-B2A0-7720501CBDBC}" dt="2021-04-24T16:06:02.179" v="544" actId="478"/>
        <pc:sldMasterMkLst>
          <pc:docMk/>
          <pc:sldMasterMk cId="2347082301" sldId="2147483648"/>
        </pc:sldMasterMkLst>
        <pc:sldLayoutChg chg="delSp mod">
          <pc:chgData name="Shannon Hagen" userId="46ea4fe1-9223-4299-b8da-3da92c4fcb44" providerId="ADAL" clId="{FD065704-6B0A-4A44-B2A0-7720501CBDBC}" dt="2021-04-24T16:06:02.179" v="544" actId="478"/>
          <pc:sldLayoutMkLst>
            <pc:docMk/>
            <pc:sldMasterMk cId="2347082301" sldId="2147483648"/>
            <pc:sldLayoutMk cId="3876503811" sldId="2147483664"/>
          </pc:sldLayoutMkLst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11" creationId="{9B56B6C6-9F3C-4E80-BBAD-280E697B895C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12" creationId="{54704160-1ED7-4B90-8963-0F887C73E94D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13" creationId="{36610597-6A76-4A06-82A5-A8FFC5BAEA0F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20" creationId="{EF40DBA4-AB63-4B47-B37F-BCC3D59B5392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21" creationId="{33EF0AFB-D099-4FF1-8963-7DA87268867F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22" creationId="{6872C96E-9AF3-4FA0-8180-C213C7F2209E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24" creationId="{9159AA79-2237-4A27-BBC2-D44032158D19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25" creationId="{0272B962-9566-42D2-B4C3-E7AA81884A83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26" creationId="{19733285-016C-4C38-816C-83D30C075C70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29" creationId="{E4E27467-A1AA-4773-AAB5-A96267FBD712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30" creationId="{6CABD5EB-4A8B-448B-8ED1-B8B420815B2D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31" creationId="{0D86883C-E501-47FF-AE1A-E9CE8B71B421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32" creationId="{3683A037-F698-4CC9-904D-F377D71F690F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33" creationId="{0A095594-2B82-44ED-8C9B-DA7C4D3D2872}"/>
            </ac:spMkLst>
          </pc:spChg>
          <pc:spChg chg="del">
            <ac:chgData name="Shannon Hagen" userId="46ea4fe1-9223-4299-b8da-3da92c4fcb44" providerId="ADAL" clId="{FD065704-6B0A-4A44-B2A0-7720501CBDBC}" dt="2021-04-24T16:06:02.179" v="544" actId="478"/>
            <ac:spMkLst>
              <pc:docMk/>
              <pc:sldMasterMk cId="2347082301" sldId="2147483648"/>
              <pc:sldLayoutMk cId="3876503811" sldId="2147483664"/>
              <ac:spMk id="34" creationId="{54CDD46A-22ED-48F5-9B5F-13B1B5C4B320}"/>
            </ac:spMkLst>
          </pc:spChg>
        </pc:sldLayoutChg>
      </pc:sldMasterChg>
    </pc:docChg>
  </pc:docChgLst>
  <pc:docChgLst>
    <pc:chgData name="Shannon Hagen" userId="46ea4fe1-9223-4299-b8da-3da92c4fcb44" providerId="ADAL" clId="{56107897-28F0-4D1A-B41B-9B9A0BE6610B}"/>
    <pc:docChg chg="modSld sldOrd">
      <pc:chgData name="Shannon Hagen" userId="46ea4fe1-9223-4299-b8da-3da92c4fcb44" providerId="ADAL" clId="{56107897-28F0-4D1A-B41B-9B9A0BE6610B}" dt="2021-12-11T19:48:47.565" v="1"/>
      <pc:docMkLst>
        <pc:docMk/>
      </pc:docMkLst>
      <pc:sldChg chg="ord">
        <pc:chgData name="Shannon Hagen" userId="46ea4fe1-9223-4299-b8da-3da92c4fcb44" providerId="ADAL" clId="{56107897-28F0-4D1A-B41B-9B9A0BE6610B}" dt="2021-12-11T19:48:47.565" v="1"/>
        <pc:sldMkLst>
          <pc:docMk/>
          <pc:sldMk cId="4074736398" sldId="257"/>
        </pc:sldMkLst>
      </pc:sldChg>
    </pc:docChg>
  </pc:docChgLst>
  <pc:docChgLst>
    <pc:chgData name="Shannon Hagen" userId="46ea4fe1-9223-4299-b8da-3da92c4fcb44" providerId="ADAL" clId="{A313EE40-6A4F-0049-B26C-56C86B5F0D2C}"/>
    <pc:docChg chg="custSel addSld delSld modSld">
      <pc:chgData name="Shannon Hagen" userId="46ea4fe1-9223-4299-b8da-3da92c4fcb44" providerId="ADAL" clId="{A313EE40-6A4F-0049-B26C-56C86B5F0D2C}" dt="2021-02-14T16:42:17.706" v="97" actId="20577"/>
      <pc:docMkLst>
        <pc:docMk/>
      </pc:docMkLst>
      <pc:sldChg chg="modSp">
        <pc:chgData name="Shannon Hagen" userId="46ea4fe1-9223-4299-b8da-3da92c4fcb44" providerId="ADAL" clId="{A313EE40-6A4F-0049-B26C-56C86B5F0D2C}" dt="2021-02-14T15:47:50.008" v="44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A313EE40-6A4F-0049-B26C-56C86B5F0D2C}" dt="2021-02-14T15:47:50.008" v="44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delSp modSp new mod">
        <pc:chgData name="Shannon Hagen" userId="46ea4fe1-9223-4299-b8da-3da92c4fcb44" providerId="ADAL" clId="{A313EE40-6A4F-0049-B26C-56C86B5F0D2C}" dt="2021-02-14T16:42:17.706" v="97" actId="20577"/>
        <pc:sldMkLst>
          <pc:docMk/>
          <pc:sldMk cId="2243603424" sldId="293"/>
        </pc:sldMkLst>
        <pc:spChg chg="mod">
          <ac:chgData name="Shannon Hagen" userId="46ea4fe1-9223-4299-b8da-3da92c4fcb44" providerId="ADAL" clId="{A313EE40-6A4F-0049-B26C-56C86B5F0D2C}" dt="2021-02-14T16:42:17.706" v="97" actId="20577"/>
          <ac:spMkLst>
            <pc:docMk/>
            <pc:sldMk cId="2243603424" sldId="293"/>
            <ac:spMk id="2" creationId="{FBFF3B03-942E-8140-B63F-AB5B618137B7}"/>
          </ac:spMkLst>
        </pc:spChg>
        <pc:spChg chg="mod">
          <ac:chgData name="Shannon Hagen" userId="46ea4fe1-9223-4299-b8da-3da92c4fcb44" providerId="ADAL" clId="{A313EE40-6A4F-0049-B26C-56C86B5F0D2C}" dt="2021-02-14T16:41:40.546" v="92" actId="1076"/>
          <ac:spMkLst>
            <pc:docMk/>
            <pc:sldMk cId="2243603424" sldId="293"/>
            <ac:spMk id="3" creationId="{BBBAAF5B-02FE-5E48-8A44-E218837DB758}"/>
          </ac:spMkLst>
        </pc:spChg>
        <pc:spChg chg="del mod">
          <ac:chgData name="Shannon Hagen" userId="46ea4fe1-9223-4299-b8da-3da92c4fcb44" providerId="ADAL" clId="{A313EE40-6A4F-0049-B26C-56C86B5F0D2C}" dt="2021-02-14T16:40:36.973" v="50" actId="931"/>
          <ac:spMkLst>
            <pc:docMk/>
            <pc:sldMk cId="2243603424" sldId="293"/>
            <ac:spMk id="4" creationId="{768DD947-125C-D94A-A447-EA8E5741988F}"/>
          </ac:spMkLst>
        </pc:spChg>
        <pc:picChg chg="add mod">
          <ac:chgData name="Shannon Hagen" userId="46ea4fe1-9223-4299-b8da-3da92c4fcb44" providerId="ADAL" clId="{A313EE40-6A4F-0049-B26C-56C86B5F0D2C}" dt="2021-02-14T16:41:43.302" v="93" actId="1076"/>
          <ac:picMkLst>
            <pc:docMk/>
            <pc:sldMk cId="2243603424" sldId="293"/>
            <ac:picMk id="6" creationId="{4B0FA0C1-D702-5441-B1ED-EE34FC139EFC}"/>
          </ac:picMkLst>
        </pc:picChg>
      </pc:sldChg>
      <pc:sldChg chg="del">
        <pc:chgData name="Shannon Hagen" userId="46ea4fe1-9223-4299-b8da-3da92c4fcb44" providerId="ADAL" clId="{A313EE40-6A4F-0049-B26C-56C86B5F0D2C}" dt="2021-02-14T16:37:52.937" v="45" actId="2696"/>
        <pc:sldMkLst>
          <pc:docMk/>
          <pc:sldMk cId="3122040490" sldId="293"/>
        </pc:sldMkLst>
      </pc:sldChg>
    </pc:docChg>
  </pc:docChgLst>
  <pc:docChgLst>
    <pc:chgData name="Shannon Hagen" userId="46ea4fe1-9223-4299-b8da-3da92c4fcb44" providerId="ADAL" clId="{B4B07015-A56D-4A6A-A26F-D6437701DAA5}"/>
    <pc:docChg chg="custSel modSld sldOrd">
      <pc:chgData name="Shannon Hagen" userId="46ea4fe1-9223-4299-b8da-3da92c4fcb44" providerId="ADAL" clId="{B4B07015-A56D-4A6A-A26F-D6437701DAA5}" dt="2021-02-09T16:45:27.127" v="55" actId="20577"/>
      <pc:docMkLst>
        <pc:docMk/>
      </pc:docMkLst>
      <pc:sldChg chg="modSp mod ord">
        <pc:chgData name="Shannon Hagen" userId="46ea4fe1-9223-4299-b8da-3da92c4fcb44" providerId="ADAL" clId="{B4B07015-A56D-4A6A-A26F-D6437701DAA5}" dt="2021-02-09T16:45:27.127" v="55" actId="20577"/>
        <pc:sldMkLst>
          <pc:docMk/>
          <pc:sldMk cId="4074736398" sldId="257"/>
        </pc:sldMkLst>
        <pc:spChg chg="mod">
          <ac:chgData name="Shannon Hagen" userId="46ea4fe1-9223-4299-b8da-3da92c4fcb44" providerId="ADAL" clId="{B4B07015-A56D-4A6A-A26F-D6437701DAA5}" dt="2021-02-09T16:45:23.909" v="53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B4B07015-A56D-4A6A-A26F-D6437701DAA5}" dt="2021-02-09T16:45:27.127" v="55" actId="20577"/>
          <ac:spMkLst>
            <pc:docMk/>
            <pc:sldMk cId="4074736398" sldId="257"/>
            <ac:spMk id="3" creationId="{8912D3F6-AD65-A548-9AC5-FF29C9A343C7}"/>
          </ac:spMkLst>
        </pc:spChg>
      </pc:sldChg>
    </pc:docChg>
  </pc:docChgLst>
  <pc:docChgLst>
    <pc:chgData name="Shannon Hagen" userId="46ea4fe1-9223-4299-b8da-3da92c4fcb44" providerId="ADAL" clId="{1BECEF8C-03D9-44A2-8E6F-82BC03AF00FF}"/>
    <pc:docChg chg="modSld">
      <pc:chgData name="Shannon Hagen" userId="46ea4fe1-9223-4299-b8da-3da92c4fcb44" providerId="ADAL" clId="{1BECEF8C-03D9-44A2-8E6F-82BC03AF00FF}" dt="2021-05-09T16:00:08.594" v="77" actId="313"/>
      <pc:docMkLst>
        <pc:docMk/>
      </pc:docMkLst>
      <pc:sldChg chg="modSp">
        <pc:chgData name="Shannon Hagen" userId="46ea4fe1-9223-4299-b8da-3da92c4fcb44" providerId="ADAL" clId="{1BECEF8C-03D9-44A2-8E6F-82BC03AF00FF}" dt="2021-05-09T16:00:08.594" v="77" actId="313"/>
        <pc:sldMkLst>
          <pc:docMk/>
          <pc:sldMk cId="2550385991" sldId="262"/>
        </pc:sldMkLst>
        <pc:graphicFrameChg chg="mod">
          <ac:chgData name="Shannon Hagen" userId="46ea4fe1-9223-4299-b8da-3da92c4fcb44" providerId="ADAL" clId="{1BECEF8C-03D9-44A2-8E6F-82BC03AF00FF}" dt="2021-05-09T16:00:08.594" v="77" actId="313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</pc:docChg>
  </pc:docChgLst>
  <pc:docChgLst>
    <pc:chgData name="Shannon Hagen" userId="46ea4fe1-9223-4299-b8da-3da92c4fcb44" providerId="ADAL" clId="{DD0A58D5-B21F-4B79-88C9-67812F9BB851}"/>
    <pc:docChg chg="modSld">
      <pc:chgData name="Shannon Hagen" userId="46ea4fe1-9223-4299-b8da-3da92c4fcb44" providerId="ADAL" clId="{DD0A58D5-B21F-4B79-88C9-67812F9BB851}" dt="2021-05-09T15:57:59.001" v="142" actId="20577"/>
      <pc:docMkLst>
        <pc:docMk/>
      </pc:docMkLst>
      <pc:sldChg chg="modSp">
        <pc:chgData name="Shannon Hagen" userId="46ea4fe1-9223-4299-b8da-3da92c4fcb44" providerId="ADAL" clId="{DD0A58D5-B21F-4B79-88C9-67812F9BB851}" dt="2021-05-09T15:57:59.001" v="142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DD0A58D5-B21F-4B79-88C9-67812F9BB851}" dt="2021-05-09T15:57:59.001" v="142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DD0A58D5-B21F-4B79-88C9-67812F9BB851}" dt="2021-05-09T15:52:21.986" v="63" actId="207"/>
        <pc:sldMkLst>
          <pc:docMk/>
          <pc:sldMk cId="460269255" sldId="270"/>
        </pc:sldMkLst>
        <pc:spChg chg="mod">
          <ac:chgData name="Shannon Hagen" userId="46ea4fe1-9223-4299-b8da-3da92c4fcb44" providerId="ADAL" clId="{DD0A58D5-B21F-4B79-88C9-67812F9BB851}" dt="2021-05-09T15:52:21.986" v="63" actId="207"/>
          <ac:spMkLst>
            <pc:docMk/>
            <pc:sldMk cId="460269255" sldId="270"/>
            <ac:spMk id="3" creationId="{09548D1D-2547-44FC-BACD-2BCD769E2662}"/>
          </ac:spMkLst>
        </pc:spChg>
      </pc:sldChg>
    </pc:docChg>
  </pc:docChgLst>
  <pc:docChgLst>
    <pc:chgData name="Shannon Hagen" userId="46ea4fe1-9223-4299-b8da-3da92c4fcb44" providerId="ADAL" clId="{16218E41-D808-4CEE-BDA0-6A57180EF7AC}"/>
    <pc:docChg chg="modSld">
      <pc:chgData name="Shannon Hagen" userId="46ea4fe1-9223-4299-b8da-3da92c4fcb44" providerId="ADAL" clId="{16218E41-D808-4CEE-BDA0-6A57180EF7AC}" dt="2021-02-10T14:50:32.028" v="40" actId="20577"/>
      <pc:docMkLst>
        <pc:docMk/>
      </pc:docMkLst>
      <pc:sldChg chg="modSp mod">
        <pc:chgData name="Shannon Hagen" userId="46ea4fe1-9223-4299-b8da-3da92c4fcb44" providerId="ADAL" clId="{16218E41-D808-4CEE-BDA0-6A57180EF7AC}" dt="2021-02-10T14:50:32.028" v="40" actId="20577"/>
        <pc:sldMkLst>
          <pc:docMk/>
          <pc:sldMk cId="4074736398" sldId="257"/>
        </pc:sldMkLst>
        <pc:spChg chg="mod">
          <ac:chgData name="Shannon Hagen" userId="46ea4fe1-9223-4299-b8da-3da92c4fcb44" providerId="ADAL" clId="{16218E41-D808-4CEE-BDA0-6A57180EF7AC}" dt="2021-02-10T14:50:32.028" v="40" actId="20577"/>
          <ac:spMkLst>
            <pc:docMk/>
            <pc:sldMk cId="4074736398" sldId="257"/>
            <ac:spMk id="2" creationId="{4457F4F0-9EDC-774A-9DDE-AA86608347BD}"/>
          </ac:spMkLst>
        </pc:spChg>
      </pc:sldChg>
    </pc:docChg>
  </pc:docChgLst>
  <pc:docChgLst>
    <pc:chgData name="Shannon Hagen" userId="46ea4fe1-9223-4299-b8da-3da92c4fcb44" providerId="ADAL" clId="{CF51B69F-4464-4958-B579-3F515B7C3634}"/>
    <pc:docChg chg="undo custSel addSld delSld modSld sldOrd">
      <pc:chgData name="Shannon Hagen" userId="46ea4fe1-9223-4299-b8da-3da92c4fcb44" providerId="ADAL" clId="{CF51B69F-4464-4958-B579-3F515B7C3634}" dt="2021-02-08T20:30:00.502" v="1191" actId="47"/>
      <pc:docMkLst>
        <pc:docMk/>
      </pc:docMkLst>
      <pc:sldChg chg="modSp mod">
        <pc:chgData name="Shannon Hagen" userId="46ea4fe1-9223-4299-b8da-3da92c4fcb44" providerId="ADAL" clId="{CF51B69F-4464-4958-B579-3F515B7C3634}" dt="2021-02-08T19:43:13.592" v="122" actId="20577"/>
        <pc:sldMkLst>
          <pc:docMk/>
          <pc:sldMk cId="4074736398" sldId="257"/>
        </pc:sldMkLst>
        <pc:spChg chg="mod">
          <ac:chgData name="Shannon Hagen" userId="46ea4fe1-9223-4299-b8da-3da92c4fcb44" providerId="ADAL" clId="{CF51B69F-4464-4958-B579-3F515B7C3634}" dt="2021-02-08T19:43:06.424" v="111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CF51B69F-4464-4958-B579-3F515B7C3634}" dt="2021-02-08T19:43:13.592" v="122" actId="20577"/>
          <ac:spMkLst>
            <pc:docMk/>
            <pc:sldMk cId="4074736398" sldId="257"/>
            <ac:spMk id="3" creationId="{8912D3F6-AD65-A548-9AC5-FF29C9A343C7}"/>
          </ac:spMkLst>
        </pc:spChg>
        <pc:picChg chg="mod">
          <ac:chgData name="Shannon Hagen" userId="46ea4fe1-9223-4299-b8da-3da92c4fcb44" providerId="ADAL" clId="{CF51B69F-4464-4958-B579-3F515B7C3634}" dt="2021-02-08T19:42:51.370" v="72" actId="14826"/>
          <ac:picMkLst>
            <pc:docMk/>
            <pc:sldMk cId="4074736398" sldId="257"/>
            <ac:picMk id="4" creationId="{253B7F82-703F-430B-974F-2B6D45CD0DBD}"/>
          </ac:picMkLst>
        </pc:picChg>
      </pc:sldChg>
      <pc:sldChg chg="modSp">
        <pc:chgData name="Shannon Hagen" userId="46ea4fe1-9223-4299-b8da-3da92c4fcb44" providerId="ADAL" clId="{CF51B69F-4464-4958-B579-3F515B7C3634}" dt="2021-02-08T20:29:49.836" v="1190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CF51B69F-4464-4958-B579-3F515B7C3634}" dt="2021-02-08T20:29:49.836" v="1190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CF51B69F-4464-4958-B579-3F515B7C3634}" dt="2021-02-08T19:46:29.951" v="151" actId="20577"/>
        <pc:sldMkLst>
          <pc:docMk/>
          <pc:sldMk cId="3187533055" sldId="267"/>
        </pc:sldMkLst>
        <pc:spChg chg="mod">
          <ac:chgData name="Shannon Hagen" userId="46ea4fe1-9223-4299-b8da-3da92c4fcb44" providerId="ADAL" clId="{CF51B69F-4464-4958-B579-3F515B7C3634}" dt="2021-02-08T19:46:29.951" v="151" actId="20577"/>
          <ac:spMkLst>
            <pc:docMk/>
            <pc:sldMk cId="3187533055" sldId="267"/>
            <ac:spMk id="5" creationId="{0E399276-5760-46D8-90A4-1BDCE9696CE8}"/>
          </ac:spMkLst>
        </pc:spChg>
        <pc:picChg chg="mod">
          <ac:chgData name="Shannon Hagen" userId="46ea4fe1-9223-4299-b8da-3da92c4fcb44" providerId="ADAL" clId="{CF51B69F-4464-4958-B579-3F515B7C3634}" dt="2021-02-08T19:45:58.911" v="125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CF51B69F-4464-4958-B579-3F515B7C3634}" dt="2021-02-08T19:42:41.461" v="71" actId="14826"/>
        <pc:sldMkLst>
          <pc:docMk/>
          <pc:sldMk cId="460269255" sldId="270"/>
        </pc:sldMkLst>
        <pc:spChg chg="mod">
          <ac:chgData name="Shannon Hagen" userId="46ea4fe1-9223-4299-b8da-3da92c4fcb44" providerId="ADAL" clId="{CF51B69F-4464-4958-B579-3F515B7C3634}" dt="2021-02-08T19:40:55.685" v="54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CF51B69F-4464-4958-B579-3F515B7C3634}" dt="2021-02-08T19:41:21.888" v="56" actId="27636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CF51B69F-4464-4958-B579-3F515B7C3634}" dt="2021-02-08T19:41:27.430" v="69" actId="20577"/>
          <ac:spMkLst>
            <pc:docMk/>
            <pc:sldMk cId="460269255" sldId="270"/>
            <ac:spMk id="7" creationId="{2E37A9B0-8DFC-4474-9F0A-612E661EF4EC}"/>
          </ac:spMkLst>
        </pc:spChg>
        <pc:picChg chg="mod">
          <ac:chgData name="Shannon Hagen" userId="46ea4fe1-9223-4299-b8da-3da92c4fcb44" providerId="ADAL" clId="{CF51B69F-4464-4958-B579-3F515B7C3634}" dt="2021-02-08T19:42:20.215" v="70" actId="14826"/>
          <ac:picMkLst>
            <pc:docMk/>
            <pc:sldMk cId="460269255" sldId="270"/>
            <ac:picMk id="9" creationId="{D3746A2D-F1EC-4D3B-8759-D05D8C8E70AA}"/>
          </ac:picMkLst>
        </pc:picChg>
        <pc:picChg chg="mod">
          <ac:chgData name="Shannon Hagen" userId="46ea4fe1-9223-4299-b8da-3da92c4fcb44" providerId="ADAL" clId="{CF51B69F-4464-4958-B579-3F515B7C3634}" dt="2021-02-08T19:42:41.461" v="71" actId="14826"/>
          <ac:picMkLst>
            <pc:docMk/>
            <pc:sldMk cId="460269255" sldId="270"/>
            <ac:picMk id="27" creationId="{657C7D5A-3779-4FE0-BA43-6C8D04985A3A}"/>
          </ac:picMkLst>
        </pc:picChg>
      </pc:sldChg>
      <pc:sldChg chg="modSp mod ord">
        <pc:chgData name="Shannon Hagen" userId="46ea4fe1-9223-4299-b8da-3da92c4fcb44" providerId="ADAL" clId="{CF51B69F-4464-4958-B579-3F515B7C3634}" dt="2021-02-08T19:49:51.027" v="201" actId="14100"/>
        <pc:sldMkLst>
          <pc:docMk/>
          <pc:sldMk cId="2103421140" sldId="282"/>
        </pc:sldMkLst>
        <pc:spChg chg="mod">
          <ac:chgData name="Shannon Hagen" userId="46ea4fe1-9223-4299-b8da-3da92c4fcb44" providerId="ADAL" clId="{CF51B69F-4464-4958-B579-3F515B7C3634}" dt="2021-02-08T19:49:51.027" v="201" actId="14100"/>
          <ac:spMkLst>
            <pc:docMk/>
            <pc:sldMk cId="2103421140" sldId="282"/>
            <ac:spMk id="3" creationId="{8A8428B9-59F5-414A-96CE-9DC6D201D16A}"/>
          </ac:spMkLst>
        </pc:spChg>
      </pc:sldChg>
      <pc:sldChg chg="del">
        <pc:chgData name="Shannon Hagen" userId="46ea4fe1-9223-4299-b8da-3da92c4fcb44" providerId="ADAL" clId="{CF51B69F-4464-4958-B579-3F515B7C3634}" dt="2021-02-08T20:19:12.035" v="649" actId="47"/>
        <pc:sldMkLst>
          <pc:docMk/>
          <pc:sldMk cId="2750168980" sldId="284"/>
        </pc:sldMkLst>
      </pc:sldChg>
      <pc:sldChg chg="del">
        <pc:chgData name="Shannon Hagen" userId="46ea4fe1-9223-4299-b8da-3da92c4fcb44" providerId="ADAL" clId="{CF51B69F-4464-4958-B579-3F515B7C3634}" dt="2021-02-08T20:30:00.502" v="1191" actId="47"/>
        <pc:sldMkLst>
          <pc:docMk/>
          <pc:sldMk cId="3267720462" sldId="285"/>
        </pc:sldMkLst>
      </pc:sldChg>
      <pc:sldChg chg="del">
        <pc:chgData name="Shannon Hagen" userId="46ea4fe1-9223-4299-b8da-3da92c4fcb44" providerId="ADAL" clId="{CF51B69F-4464-4958-B579-3F515B7C3634}" dt="2021-02-08T20:14:49.907" v="646" actId="47"/>
        <pc:sldMkLst>
          <pc:docMk/>
          <pc:sldMk cId="230134850" sldId="289"/>
        </pc:sldMkLst>
      </pc:sldChg>
      <pc:sldChg chg="add del ord">
        <pc:chgData name="Shannon Hagen" userId="46ea4fe1-9223-4299-b8da-3da92c4fcb44" providerId="ADAL" clId="{CF51B69F-4464-4958-B579-3F515B7C3634}" dt="2021-02-08T20:19:16.573" v="650" actId="47"/>
        <pc:sldMkLst>
          <pc:docMk/>
          <pc:sldMk cId="683243060" sldId="290"/>
        </pc:sldMkLst>
      </pc:sldChg>
      <pc:sldChg chg="addSp delSp modSp new del mod">
        <pc:chgData name="Shannon Hagen" userId="46ea4fe1-9223-4299-b8da-3da92c4fcb44" providerId="ADAL" clId="{CF51B69F-4464-4958-B579-3F515B7C3634}" dt="2021-02-08T20:14:32.501" v="645" actId="47"/>
        <pc:sldMkLst>
          <pc:docMk/>
          <pc:sldMk cId="2956646042" sldId="291"/>
        </pc:sldMkLst>
        <pc:spChg chg="mod">
          <ac:chgData name="Shannon Hagen" userId="46ea4fe1-9223-4299-b8da-3da92c4fcb44" providerId="ADAL" clId="{CF51B69F-4464-4958-B579-3F515B7C3634}" dt="2021-02-08T19:47:45.357" v="184" actId="20577"/>
          <ac:spMkLst>
            <pc:docMk/>
            <pc:sldMk cId="2956646042" sldId="291"/>
            <ac:spMk id="2" creationId="{2260E145-7D02-4069-AC3A-C8800FB17E72}"/>
          </ac:spMkLst>
        </pc:spChg>
        <pc:spChg chg="del">
          <ac:chgData name="Shannon Hagen" userId="46ea4fe1-9223-4299-b8da-3da92c4fcb44" providerId="ADAL" clId="{CF51B69F-4464-4958-B579-3F515B7C3634}" dt="2021-02-08T19:59:39.788" v="271" actId="931"/>
          <ac:spMkLst>
            <pc:docMk/>
            <pc:sldMk cId="2956646042" sldId="291"/>
            <ac:spMk id="3" creationId="{92AE9770-2F68-491D-9A33-E033F5639C1C}"/>
          </ac:spMkLst>
        </pc:spChg>
        <pc:spChg chg="del">
          <ac:chgData name="Shannon Hagen" userId="46ea4fe1-9223-4299-b8da-3da92c4fcb44" providerId="ADAL" clId="{CF51B69F-4464-4958-B579-3F515B7C3634}" dt="2021-02-08T19:59:46.286" v="274" actId="931"/>
          <ac:spMkLst>
            <pc:docMk/>
            <pc:sldMk cId="2956646042" sldId="291"/>
            <ac:spMk id="4" creationId="{D9F066B5-C17E-4299-89A0-64755FF39187}"/>
          </ac:spMkLst>
        </pc:spChg>
        <pc:spChg chg="del">
          <ac:chgData name="Shannon Hagen" userId="46ea4fe1-9223-4299-b8da-3da92c4fcb44" providerId="ADAL" clId="{CF51B69F-4464-4958-B579-3F515B7C3634}" dt="2021-02-08T19:59:52.310" v="277" actId="931"/>
          <ac:spMkLst>
            <pc:docMk/>
            <pc:sldMk cId="2956646042" sldId="291"/>
            <ac:spMk id="5" creationId="{CE521065-3ACA-44EE-B674-8249F6F53CA4}"/>
          </ac:spMkLst>
        </pc:spChg>
        <pc:spChg chg="del">
          <ac:chgData name="Shannon Hagen" userId="46ea4fe1-9223-4299-b8da-3da92c4fcb44" providerId="ADAL" clId="{CF51B69F-4464-4958-B579-3F515B7C3634}" dt="2021-02-08T19:51:06.355" v="262" actId="931"/>
          <ac:spMkLst>
            <pc:docMk/>
            <pc:sldMk cId="2956646042" sldId="291"/>
            <ac:spMk id="6" creationId="{F1ED7220-2B13-46DD-AC02-F7A1C2E04DD3}"/>
          </ac:spMkLst>
        </pc:spChg>
        <pc:spChg chg="mod">
          <ac:chgData name="Shannon Hagen" userId="46ea4fe1-9223-4299-b8da-3da92c4fcb44" providerId="ADAL" clId="{CF51B69F-4464-4958-B579-3F515B7C3634}" dt="2021-02-08T19:52:00.025" v="266" actId="207"/>
          <ac:spMkLst>
            <pc:docMk/>
            <pc:sldMk cId="2956646042" sldId="291"/>
            <ac:spMk id="7" creationId="{50B1EF7B-8AAB-46D9-A54D-0B2E0A4C52CA}"/>
          </ac:spMkLst>
        </pc:spChg>
        <pc:spChg chg="del">
          <ac:chgData name="Shannon Hagen" userId="46ea4fe1-9223-4299-b8da-3da92c4fcb44" providerId="ADAL" clId="{CF51B69F-4464-4958-B579-3F515B7C3634}" dt="2021-02-08T19:51:16.831" v="263" actId="931"/>
          <ac:spMkLst>
            <pc:docMk/>
            <pc:sldMk cId="2956646042" sldId="291"/>
            <ac:spMk id="8" creationId="{1E7B9DB9-E715-412A-AACB-C8791EBF8EE1}"/>
          </ac:spMkLst>
        </pc:spChg>
        <pc:spChg chg="mod">
          <ac:chgData name="Shannon Hagen" userId="46ea4fe1-9223-4299-b8da-3da92c4fcb44" providerId="ADAL" clId="{CF51B69F-4464-4958-B579-3F515B7C3634}" dt="2021-02-08T20:01:07.492" v="297" actId="1036"/>
          <ac:spMkLst>
            <pc:docMk/>
            <pc:sldMk cId="2956646042" sldId="291"/>
            <ac:spMk id="9" creationId="{9AF279DE-C5B0-4ADA-ABCF-F422878667CE}"/>
          </ac:spMkLst>
        </pc:spChg>
        <pc:spChg chg="del">
          <ac:chgData name="Shannon Hagen" userId="46ea4fe1-9223-4299-b8da-3da92c4fcb44" providerId="ADAL" clId="{CF51B69F-4464-4958-B579-3F515B7C3634}" dt="2021-02-08T19:51:27.477" v="264" actId="931"/>
          <ac:spMkLst>
            <pc:docMk/>
            <pc:sldMk cId="2956646042" sldId="291"/>
            <ac:spMk id="10" creationId="{3EA78E8D-C0DF-4DD2-B1D4-C50DF04E422F}"/>
          </ac:spMkLst>
        </pc:spChg>
        <pc:spChg chg="mod">
          <ac:chgData name="Shannon Hagen" userId="46ea4fe1-9223-4299-b8da-3da92c4fcb44" providerId="ADAL" clId="{CF51B69F-4464-4958-B579-3F515B7C3634}" dt="2021-02-08T20:01:01.032" v="296" actId="255"/>
          <ac:spMkLst>
            <pc:docMk/>
            <pc:sldMk cId="2956646042" sldId="291"/>
            <ac:spMk id="11" creationId="{45C9D54E-CF8C-4E3A-8228-2FAF8BF764F0}"/>
          </ac:spMkLst>
        </pc:spChg>
        <pc:spChg chg="add del mod">
          <ac:chgData name="Shannon Hagen" userId="46ea4fe1-9223-4299-b8da-3da92c4fcb44" providerId="ADAL" clId="{CF51B69F-4464-4958-B579-3F515B7C3634}" dt="2021-02-08T20:12:41.314" v="486" actId="21"/>
          <ac:spMkLst>
            <pc:docMk/>
            <pc:sldMk cId="2956646042" sldId="291"/>
            <ac:spMk id="24" creationId="{AE3B4126-C141-4057-937D-99C083B5BD30}"/>
          </ac:spMkLst>
        </pc:spChg>
        <pc:picChg chg="add mod">
          <ac:chgData name="Shannon Hagen" userId="46ea4fe1-9223-4299-b8da-3da92c4fcb44" providerId="ADAL" clId="{CF51B69F-4464-4958-B579-3F515B7C3634}" dt="2021-02-08T20:01:52.853" v="349" actId="1076"/>
          <ac:picMkLst>
            <pc:docMk/>
            <pc:sldMk cId="2956646042" sldId="291"/>
            <ac:picMk id="13" creationId="{0BC875BF-BBA0-4F1F-9166-1C4BD7616D24}"/>
          </ac:picMkLst>
        </pc:picChg>
        <pc:picChg chg="add mod">
          <ac:chgData name="Shannon Hagen" userId="46ea4fe1-9223-4299-b8da-3da92c4fcb44" providerId="ADAL" clId="{CF51B69F-4464-4958-B579-3F515B7C3634}" dt="2021-02-08T20:01:21.238" v="322" actId="1037"/>
          <ac:picMkLst>
            <pc:docMk/>
            <pc:sldMk cId="2956646042" sldId="291"/>
            <ac:picMk id="15" creationId="{DE7E7683-0C4C-491E-A673-90F9A5A22272}"/>
          </ac:picMkLst>
        </pc:picChg>
        <pc:picChg chg="add mod">
          <ac:chgData name="Shannon Hagen" userId="46ea4fe1-9223-4299-b8da-3da92c4fcb44" providerId="ADAL" clId="{CF51B69F-4464-4958-B579-3F515B7C3634}" dt="2021-02-08T20:01:33.575" v="345" actId="1038"/>
          <ac:picMkLst>
            <pc:docMk/>
            <pc:sldMk cId="2956646042" sldId="291"/>
            <ac:picMk id="17" creationId="{D46CA12E-19A0-4196-B094-ED5D3E50F568}"/>
          </ac:picMkLst>
        </pc:picChg>
        <pc:picChg chg="add mod">
          <ac:chgData name="Shannon Hagen" userId="46ea4fe1-9223-4299-b8da-3da92c4fcb44" providerId="ADAL" clId="{CF51B69F-4464-4958-B579-3F515B7C3634}" dt="2021-02-08T20:00:28.062" v="285" actId="1035"/>
          <ac:picMkLst>
            <pc:docMk/>
            <pc:sldMk cId="2956646042" sldId="291"/>
            <ac:picMk id="19" creationId="{A8A9A0CC-EBDE-408B-A83E-1848DD2CD729}"/>
          </ac:picMkLst>
        </pc:picChg>
        <pc:picChg chg="add mod">
          <ac:chgData name="Shannon Hagen" userId="46ea4fe1-9223-4299-b8da-3da92c4fcb44" providerId="ADAL" clId="{CF51B69F-4464-4958-B579-3F515B7C3634}" dt="2021-02-08T19:59:47.291" v="276" actId="962"/>
          <ac:picMkLst>
            <pc:docMk/>
            <pc:sldMk cId="2956646042" sldId="291"/>
            <ac:picMk id="21" creationId="{E1293A22-F757-4AD2-B848-3C704484D8BC}"/>
          </ac:picMkLst>
        </pc:picChg>
        <pc:picChg chg="add mod">
          <ac:chgData name="Shannon Hagen" userId="46ea4fe1-9223-4299-b8da-3da92c4fcb44" providerId="ADAL" clId="{CF51B69F-4464-4958-B579-3F515B7C3634}" dt="2021-02-08T19:59:53.324" v="279" actId="962"/>
          <ac:picMkLst>
            <pc:docMk/>
            <pc:sldMk cId="2956646042" sldId="291"/>
            <ac:picMk id="23" creationId="{676DAC14-7A0F-4DBB-8F31-D1DD2306D6FA}"/>
          </ac:picMkLst>
        </pc:picChg>
      </pc:sldChg>
      <pc:sldChg chg="addSp delSp modSp new mod">
        <pc:chgData name="Shannon Hagen" userId="46ea4fe1-9223-4299-b8da-3da92c4fcb44" providerId="ADAL" clId="{CF51B69F-4464-4958-B579-3F515B7C3634}" dt="2021-02-08T20:14:30.339" v="644" actId="207"/>
        <pc:sldMkLst>
          <pc:docMk/>
          <pc:sldMk cId="2194441883" sldId="292"/>
        </pc:sldMkLst>
        <pc:spChg chg="mod">
          <ac:chgData name="Shannon Hagen" userId="46ea4fe1-9223-4299-b8da-3da92c4fcb44" providerId="ADAL" clId="{CF51B69F-4464-4958-B579-3F515B7C3634}" dt="2021-02-08T20:14:30.339" v="644" actId="207"/>
          <ac:spMkLst>
            <pc:docMk/>
            <pc:sldMk cId="2194441883" sldId="292"/>
            <ac:spMk id="2" creationId="{9812CEC1-A87D-46FA-A5F8-9EC42AB3599E}"/>
          </ac:spMkLst>
        </pc:spChg>
        <pc:spChg chg="del">
          <ac:chgData name="Shannon Hagen" userId="46ea4fe1-9223-4299-b8da-3da92c4fcb44" providerId="ADAL" clId="{CF51B69F-4464-4958-B579-3F515B7C3634}" dt="2021-02-08T20:09:46.988" v="438" actId="931"/>
          <ac:spMkLst>
            <pc:docMk/>
            <pc:sldMk cId="2194441883" sldId="292"/>
            <ac:spMk id="4" creationId="{B5F18874-EC5F-4AF2-A19D-FAF6F30B3DD3}"/>
          </ac:spMkLst>
        </pc:spChg>
        <pc:spChg chg="del mod">
          <ac:chgData name="Shannon Hagen" userId="46ea4fe1-9223-4299-b8da-3da92c4fcb44" providerId="ADAL" clId="{CF51B69F-4464-4958-B579-3F515B7C3634}" dt="2021-02-08T20:09:51.034" v="441" actId="931"/>
          <ac:spMkLst>
            <pc:docMk/>
            <pc:sldMk cId="2194441883" sldId="292"/>
            <ac:spMk id="5" creationId="{CC072DE3-F67C-4612-9EC8-0E43CF0441FB}"/>
          </ac:spMkLst>
        </pc:spChg>
        <pc:spChg chg="del">
          <ac:chgData name="Shannon Hagen" userId="46ea4fe1-9223-4299-b8da-3da92c4fcb44" providerId="ADAL" clId="{CF51B69F-4464-4958-B579-3F515B7C3634}" dt="2021-02-08T20:09:55.751" v="444" actId="931"/>
          <ac:spMkLst>
            <pc:docMk/>
            <pc:sldMk cId="2194441883" sldId="292"/>
            <ac:spMk id="6" creationId="{3FAC2D0D-A2B8-4BFD-B054-FDE08B255501}"/>
          </ac:spMkLst>
        </pc:spChg>
        <pc:spChg chg="del">
          <ac:chgData name="Shannon Hagen" userId="46ea4fe1-9223-4299-b8da-3da92c4fcb44" providerId="ADAL" clId="{CF51B69F-4464-4958-B579-3F515B7C3634}" dt="2021-02-08T20:12:18.009" v="479" actId="931"/>
          <ac:spMkLst>
            <pc:docMk/>
            <pc:sldMk cId="2194441883" sldId="292"/>
            <ac:spMk id="7" creationId="{0E7F2DE3-866F-43AF-A815-06FC3EA80E86}"/>
          </ac:spMkLst>
        </pc:spChg>
        <pc:spChg chg="del">
          <ac:chgData name="Shannon Hagen" userId="46ea4fe1-9223-4299-b8da-3da92c4fcb44" providerId="ADAL" clId="{CF51B69F-4464-4958-B579-3F515B7C3634}" dt="2021-02-08T20:10:37.108" v="452" actId="931"/>
          <ac:spMkLst>
            <pc:docMk/>
            <pc:sldMk cId="2194441883" sldId="292"/>
            <ac:spMk id="8" creationId="{ACA14096-9836-4E44-A9DE-DE4586FBA899}"/>
          </ac:spMkLst>
        </pc:spChg>
        <pc:spChg chg="mod">
          <ac:chgData name="Shannon Hagen" userId="46ea4fe1-9223-4299-b8da-3da92c4fcb44" providerId="ADAL" clId="{CF51B69F-4464-4958-B579-3F515B7C3634}" dt="2021-02-08T20:13:43.004" v="637" actId="207"/>
          <ac:spMkLst>
            <pc:docMk/>
            <pc:sldMk cId="2194441883" sldId="292"/>
            <ac:spMk id="9" creationId="{164D5902-5973-4371-A0E6-0CC14D7C7D8E}"/>
          </ac:spMkLst>
        </pc:spChg>
        <pc:spChg chg="del">
          <ac:chgData name="Shannon Hagen" userId="46ea4fe1-9223-4299-b8da-3da92c4fcb44" providerId="ADAL" clId="{CF51B69F-4464-4958-B579-3F515B7C3634}" dt="2021-02-08T20:10:58.918" v="459" actId="931"/>
          <ac:spMkLst>
            <pc:docMk/>
            <pc:sldMk cId="2194441883" sldId="292"/>
            <ac:spMk id="10" creationId="{2AE219A6-0013-4EE7-B8D8-CA52DA2A2C43}"/>
          </ac:spMkLst>
        </pc:spChg>
        <pc:spChg chg="mod">
          <ac:chgData name="Shannon Hagen" userId="46ea4fe1-9223-4299-b8da-3da92c4fcb44" providerId="ADAL" clId="{CF51B69F-4464-4958-B579-3F515B7C3634}" dt="2021-02-08T20:13:52.726" v="639" actId="207"/>
          <ac:spMkLst>
            <pc:docMk/>
            <pc:sldMk cId="2194441883" sldId="292"/>
            <ac:spMk id="11" creationId="{4A3AC696-7612-4423-A24C-9BEA8893C77B}"/>
          </ac:spMkLst>
        </pc:spChg>
        <pc:spChg chg="del">
          <ac:chgData name="Shannon Hagen" userId="46ea4fe1-9223-4299-b8da-3da92c4fcb44" providerId="ADAL" clId="{CF51B69F-4464-4958-B579-3F515B7C3634}" dt="2021-02-08T20:11:15.293" v="461" actId="931"/>
          <ac:spMkLst>
            <pc:docMk/>
            <pc:sldMk cId="2194441883" sldId="292"/>
            <ac:spMk id="12" creationId="{D5D4DD33-E862-4C6C-8E65-001EA9741BFC}"/>
          </ac:spMkLst>
        </pc:spChg>
        <pc:spChg chg="mod">
          <ac:chgData name="Shannon Hagen" userId="46ea4fe1-9223-4299-b8da-3da92c4fcb44" providerId="ADAL" clId="{CF51B69F-4464-4958-B579-3F515B7C3634}" dt="2021-02-08T20:13:56.056" v="640" actId="207"/>
          <ac:spMkLst>
            <pc:docMk/>
            <pc:sldMk cId="2194441883" sldId="292"/>
            <ac:spMk id="13" creationId="{64556237-E527-4A25-AAD4-C99B552A0E12}"/>
          </ac:spMkLst>
        </pc:spChg>
        <pc:spChg chg="del">
          <ac:chgData name="Shannon Hagen" userId="46ea4fe1-9223-4299-b8da-3da92c4fcb44" providerId="ADAL" clId="{CF51B69F-4464-4958-B579-3F515B7C3634}" dt="2021-02-08T20:11:28.269" v="463" actId="931"/>
          <ac:spMkLst>
            <pc:docMk/>
            <pc:sldMk cId="2194441883" sldId="292"/>
            <ac:spMk id="14" creationId="{1F13CC3B-1515-4198-BBF9-7252B6E32365}"/>
          </ac:spMkLst>
        </pc:spChg>
        <pc:spChg chg="mod">
          <ac:chgData name="Shannon Hagen" userId="46ea4fe1-9223-4299-b8da-3da92c4fcb44" providerId="ADAL" clId="{CF51B69F-4464-4958-B579-3F515B7C3634}" dt="2021-02-08T20:13:59.977" v="641" actId="207"/>
          <ac:spMkLst>
            <pc:docMk/>
            <pc:sldMk cId="2194441883" sldId="292"/>
            <ac:spMk id="15" creationId="{CE67752F-1C05-4A82-8F49-113F3A272C33}"/>
          </ac:spMkLst>
        </pc:spChg>
        <pc:spChg chg="add del mod">
          <ac:chgData name="Shannon Hagen" userId="46ea4fe1-9223-4299-b8da-3da92c4fcb44" providerId="ADAL" clId="{CF51B69F-4464-4958-B579-3F515B7C3634}" dt="2021-02-08T20:10:50.786" v="458" actId="22"/>
          <ac:spMkLst>
            <pc:docMk/>
            <pc:sldMk cId="2194441883" sldId="292"/>
            <ac:spMk id="25" creationId="{760240F9-2CF7-4E7F-8148-DD5157CF1385}"/>
          </ac:spMkLst>
        </pc:spChg>
        <pc:spChg chg="add mod">
          <ac:chgData name="Shannon Hagen" userId="46ea4fe1-9223-4299-b8da-3da92c4fcb44" providerId="ADAL" clId="{CF51B69F-4464-4958-B579-3F515B7C3634}" dt="2021-02-08T20:14:10.145" v="642" actId="207"/>
          <ac:spMkLst>
            <pc:docMk/>
            <pc:sldMk cId="2194441883" sldId="292"/>
            <ac:spMk id="34" creationId="{DD933917-8FEE-4521-B659-9715A5193905}"/>
          </ac:spMkLst>
        </pc:spChg>
        <pc:picChg chg="add mod">
          <ac:chgData name="Shannon Hagen" userId="46ea4fe1-9223-4299-b8da-3da92c4fcb44" providerId="ADAL" clId="{CF51B69F-4464-4958-B579-3F515B7C3634}" dt="2021-02-08T20:09:48.985" v="439" actId="27614"/>
          <ac:picMkLst>
            <pc:docMk/>
            <pc:sldMk cId="2194441883" sldId="292"/>
            <ac:picMk id="17" creationId="{BA53A6CC-59AE-4CE1-84ED-D7880349775E}"/>
          </ac:picMkLst>
        </pc:picChg>
        <pc:picChg chg="add mod">
          <ac:chgData name="Shannon Hagen" userId="46ea4fe1-9223-4299-b8da-3da92c4fcb44" providerId="ADAL" clId="{CF51B69F-4464-4958-B579-3F515B7C3634}" dt="2021-02-08T20:09:51.902" v="443" actId="962"/>
          <ac:picMkLst>
            <pc:docMk/>
            <pc:sldMk cId="2194441883" sldId="292"/>
            <ac:picMk id="19" creationId="{ACA13230-BB59-4F79-ABBB-0C069C2B81B8}"/>
          </ac:picMkLst>
        </pc:picChg>
        <pc:picChg chg="add mod">
          <ac:chgData name="Shannon Hagen" userId="46ea4fe1-9223-4299-b8da-3da92c4fcb44" providerId="ADAL" clId="{CF51B69F-4464-4958-B579-3F515B7C3634}" dt="2021-02-08T20:09:56.447" v="446" actId="962"/>
          <ac:picMkLst>
            <pc:docMk/>
            <pc:sldMk cId="2194441883" sldId="292"/>
            <ac:picMk id="21" creationId="{E800BFCC-468D-4887-A372-7E58EB891CD9}"/>
          </ac:picMkLst>
        </pc:picChg>
        <pc:picChg chg="add mod">
          <ac:chgData name="Shannon Hagen" userId="46ea4fe1-9223-4299-b8da-3da92c4fcb44" providerId="ADAL" clId="{CF51B69F-4464-4958-B579-3F515B7C3634}" dt="2021-02-08T20:10:42.203" v="454" actId="1076"/>
          <ac:picMkLst>
            <pc:docMk/>
            <pc:sldMk cId="2194441883" sldId="292"/>
            <ac:picMk id="23" creationId="{FEDC616D-1527-4E99-9BFB-92A41AC56B46}"/>
          </ac:picMkLst>
        </pc:picChg>
        <pc:picChg chg="add mod">
          <ac:chgData name="Shannon Hagen" userId="46ea4fe1-9223-4299-b8da-3da92c4fcb44" providerId="ADAL" clId="{CF51B69F-4464-4958-B579-3F515B7C3634}" dt="2021-02-08T20:11:05.878" v="460" actId="14100"/>
          <ac:picMkLst>
            <pc:docMk/>
            <pc:sldMk cId="2194441883" sldId="292"/>
            <ac:picMk id="27" creationId="{06629C47-5D2B-4898-9B02-DA4F143A81CA}"/>
          </ac:picMkLst>
        </pc:picChg>
        <pc:picChg chg="add mod">
          <ac:chgData name="Shannon Hagen" userId="46ea4fe1-9223-4299-b8da-3da92c4fcb44" providerId="ADAL" clId="{CF51B69F-4464-4958-B579-3F515B7C3634}" dt="2021-02-08T20:11:17.978" v="462" actId="14100"/>
          <ac:picMkLst>
            <pc:docMk/>
            <pc:sldMk cId="2194441883" sldId="292"/>
            <ac:picMk id="29" creationId="{74E01A0F-D4E3-430E-9CB1-4DBB40016107}"/>
          </ac:picMkLst>
        </pc:picChg>
        <pc:picChg chg="add mod">
          <ac:chgData name="Shannon Hagen" userId="46ea4fe1-9223-4299-b8da-3da92c4fcb44" providerId="ADAL" clId="{CF51B69F-4464-4958-B579-3F515B7C3634}" dt="2021-02-08T20:12:28.531" v="482" actId="14100"/>
          <ac:picMkLst>
            <pc:docMk/>
            <pc:sldMk cId="2194441883" sldId="292"/>
            <ac:picMk id="31" creationId="{CDD9B744-28DD-4268-BA7A-D080A78B59DB}"/>
          </ac:picMkLst>
        </pc:picChg>
        <pc:picChg chg="add mod">
          <ac:chgData name="Shannon Hagen" userId="46ea4fe1-9223-4299-b8da-3da92c4fcb44" providerId="ADAL" clId="{CF51B69F-4464-4958-B579-3F515B7C3634}" dt="2021-02-08T20:12:18.901" v="481" actId="962"/>
          <ac:picMkLst>
            <pc:docMk/>
            <pc:sldMk cId="2194441883" sldId="292"/>
            <ac:picMk id="33" creationId="{A1C9ED0C-DB36-4B83-A129-4FECF46FD751}"/>
          </ac:picMkLst>
        </pc:picChg>
      </pc:sldChg>
      <pc:sldChg chg="add">
        <pc:chgData name="Shannon Hagen" userId="46ea4fe1-9223-4299-b8da-3da92c4fcb44" providerId="ADAL" clId="{CF51B69F-4464-4958-B579-3F515B7C3634}" dt="2021-02-08T20:19:08.714" v="648"/>
        <pc:sldMkLst>
          <pc:docMk/>
          <pc:sldMk cId="3122040490" sldId="293"/>
        </pc:sldMkLst>
      </pc:sldChg>
    </pc:docChg>
  </pc:docChgLst>
  <pc:docChgLst>
    <pc:chgData name="Shannon Hagen" userId="46ea4fe1-9223-4299-b8da-3da92c4fcb44" providerId="ADAL" clId="{CF592B29-6133-480F-A7D6-FC65BAAF8B46}"/>
    <pc:docChg chg="custSel modSld">
      <pc:chgData name="Shannon Hagen" userId="46ea4fe1-9223-4299-b8da-3da92c4fcb44" providerId="ADAL" clId="{CF592B29-6133-480F-A7D6-FC65BAAF8B46}" dt="2022-01-23T05:45:19.648" v="116" actId="20577"/>
      <pc:docMkLst>
        <pc:docMk/>
      </pc:docMkLst>
      <pc:sldChg chg="modSp mod">
        <pc:chgData name="Shannon Hagen" userId="46ea4fe1-9223-4299-b8da-3da92c4fcb44" providerId="ADAL" clId="{CF592B29-6133-480F-A7D6-FC65BAAF8B46}" dt="2022-01-23T05:45:19.648" v="116" actId="20577"/>
        <pc:sldMkLst>
          <pc:docMk/>
          <pc:sldMk cId="460269255" sldId="270"/>
        </pc:sldMkLst>
        <pc:spChg chg="mod">
          <ac:chgData name="Shannon Hagen" userId="46ea4fe1-9223-4299-b8da-3da92c4fcb44" providerId="ADAL" clId="{CF592B29-6133-480F-A7D6-FC65BAAF8B46}" dt="2022-01-23T05:45:19.648" v="116" actId="20577"/>
          <ac:spMkLst>
            <pc:docMk/>
            <pc:sldMk cId="460269255" sldId="270"/>
            <ac:spMk id="2" creationId="{A1BB985D-7833-4E74-AA1C-E9A4BC3CC6D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hyperlink" Target="https://cyberbullying.org/what-to-do-when-your-child-is-cyberbullied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hyperlink" Target="https://crisiscentre.bc.ca/get-help/" TargetMode="External"/><Relationship Id="rId1" Type="http://schemas.openxmlformats.org/officeDocument/2006/relationships/hyperlink" Target="https://docs.google.com/presentation/d/1QXn58bg3G4ptPeEpG2nuzF7CmOgXYq8HBbfUWGxRv98/edit#slide=id.g3a2f26f36e_4_30" TargetMode="External"/><Relationship Id="rId6" Type="http://schemas.openxmlformats.org/officeDocument/2006/relationships/hyperlink" Target="https://portal.sd72.bc.ca/Instruction/digitalwellness/35/Step%20to%20the%20Line%20Game%20Instructions.pdf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d1e2bohyu2u2w9.cloudfront.net/education/sites/default/files/tlr-asset/document-cse-digitalcitizenship-sel-0-0.pdf" TargetMode="External"/><Relationship Id="rId10" Type="http://schemas.openxmlformats.org/officeDocument/2006/relationships/image" Target="../media/image24.svg"/><Relationship Id="rId4" Type="http://schemas.openxmlformats.org/officeDocument/2006/relationships/hyperlink" Target="https://www.commonsensemedia.org/research/tweens-teens-tech-and-mental-health?j=7906730&amp;sfmc_sub=195368283&amp;l=2048712_HTML&amp;u=150395073&amp;mid=6409703&amp;jb=2396&amp;utm_source=org_cwcs_livestream_20200729&amp;utm_medium=email" TargetMode="External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commonsensemedia.org/research/tweens-teens-tech-and-mental-health?j=7906730&amp;sfmc_sub=195368283&amp;l=2048712_HTML&amp;u=150395073&amp;mid=6409703&amp;jb=2396&amp;utm_source=org_cwcs_livestream_20200729&amp;utm_medium=email" TargetMode="External"/><Relationship Id="rId7" Type="http://schemas.openxmlformats.org/officeDocument/2006/relationships/hyperlink" Target="https://portal.sd72.bc.ca/Instruction/digitalwellness/35/Step%20to%20the%20Line%20Game%20Instructions.pdf" TargetMode="External"/><Relationship Id="rId12" Type="http://schemas.openxmlformats.org/officeDocument/2006/relationships/image" Target="../media/image26.svg"/><Relationship Id="rId2" Type="http://schemas.openxmlformats.org/officeDocument/2006/relationships/hyperlink" Target="https://cyberbullying.org/what-to-do-when-your-child-is-cyberbullied" TargetMode="External"/><Relationship Id="rId1" Type="http://schemas.openxmlformats.org/officeDocument/2006/relationships/hyperlink" Target="https://crisiscentre.bc.ca/get-help/" TargetMode="Externa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hyperlink" Target="https://docs.google.com/presentation/d/1QXn58bg3G4ptPeEpG2nuzF7CmOgXYq8HBbfUWGxRv98/edit#slide=id.g3a2f26f36e_4_30" TargetMode="External"/><Relationship Id="rId4" Type="http://schemas.openxmlformats.org/officeDocument/2006/relationships/hyperlink" Target="https://d1e2bohyu2u2w9.cloudfront.net/education/sites/default/files/tlr-asset/document-cse-digitalcitizenship-sel-0-0.pdf" TargetMode="External"/><Relationship Id="rId9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Backgrounder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endParaRPr lang="en-US" dirty="0"/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Students can create their own app that would help adolescents either PREVENT negative/hurtful posts OR GUIDE adolescent in the right direction to receive help if cyberbullied.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http://www.rethinkwords.com/</a:t>
          </a:r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03977CC6-542C-48C5-8BDD-530BA597DCB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Family Tips for Fighting Cyberbullying</a:t>
          </a:r>
          <a:endParaRPr lang="en-US" dirty="0"/>
        </a:p>
      </dgm:t>
    </dgm:pt>
    <dgm:pt modelId="{AEF20F96-C56B-4DF8-AE2D-0AF6B558EFBF}" type="parTrans" cxnId="{28661359-F74B-4F7E-B03C-D582DECA68EE}">
      <dgm:prSet/>
      <dgm:spPr/>
      <dgm:t>
        <a:bodyPr/>
        <a:lstStyle/>
        <a:p>
          <a:endParaRPr lang="en-US"/>
        </a:p>
      </dgm:t>
    </dgm:pt>
    <dgm:pt modelId="{11BD9C48-59DC-4E42-9068-3F72FD17AB70}" type="sibTrans" cxnId="{28661359-F74B-4F7E-B03C-D582DECA68EE}">
      <dgm:prSet/>
      <dgm:spPr/>
      <dgm:t>
        <a:bodyPr/>
        <a:lstStyle/>
        <a:p>
          <a:endParaRPr lang="en-US"/>
        </a:p>
      </dgm:t>
    </dgm:pt>
    <dgm:pt modelId="{46F3008C-FD58-48E2-B125-79BB8C547B4B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BC Crisis Helpline</a:t>
          </a:r>
          <a:endParaRPr lang="en-US" dirty="0"/>
        </a:p>
      </dgm:t>
    </dgm:pt>
    <dgm:pt modelId="{69127D3D-84F4-4EF2-B801-377C475A4BA8}" type="parTrans" cxnId="{E08C414D-C8CE-486C-B876-907B6B204832}">
      <dgm:prSet/>
      <dgm:spPr/>
      <dgm:t>
        <a:bodyPr/>
        <a:lstStyle/>
        <a:p>
          <a:endParaRPr lang="en-US"/>
        </a:p>
      </dgm:t>
    </dgm:pt>
    <dgm:pt modelId="{F7040DAB-A2B4-4B35-906D-629CBB3AB6B1}" type="sibTrans" cxnId="{E08C414D-C8CE-486C-B876-907B6B204832}">
      <dgm:prSet/>
      <dgm:spPr/>
      <dgm:t>
        <a:bodyPr/>
        <a:lstStyle/>
        <a:p>
          <a:endParaRPr lang="en-US"/>
        </a:p>
      </dgm:t>
    </dgm:pt>
    <dgm:pt modelId="{81B7BEE4-8AE6-4EDE-9ABC-1C0BF856380B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 err="1">
              <a:hlinkClick xmlns:r="http://schemas.openxmlformats.org/officeDocument/2006/relationships" r:id="rId3"/>
            </a:rPr>
            <a:t>Cyberbullying.Org</a:t>
          </a:r>
          <a:endParaRPr lang="en-US" dirty="0"/>
        </a:p>
      </dgm:t>
    </dgm:pt>
    <dgm:pt modelId="{57A56E4D-A3B5-4DF1-8862-356F8E191702}" type="parTrans" cxnId="{7DD6D10B-0D3B-4E1D-8F3A-AACADEFA614B}">
      <dgm:prSet/>
      <dgm:spPr/>
      <dgm:t>
        <a:bodyPr/>
        <a:lstStyle/>
        <a:p>
          <a:endParaRPr lang="en-US"/>
        </a:p>
      </dgm:t>
    </dgm:pt>
    <dgm:pt modelId="{2AF2F720-BB37-45EC-A2BA-CCFD359368D5}" type="sibTrans" cxnId="{7DD6D10B-0D3B-4E1D-8F3A-AACADEFA614B}">
      <dgm:prSet/>
      <dgm:spPr/>
      <dgm:t>
        <a:bodyPr/>
        <a:lstStyle/>
        <a:p>
          <a:endParaRPr lang="en-US"/>
        </a:p>
      </dgm:t>
    </dgm:pt>
    <dgm:pt modelId="{6D462055-3969-42DC-A41C-9369B8F0EBA3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" action="ppaction://noaction"/>
            </a:rPr>
            <a:t>Canada Privacy Website-Online Privacy House Rules</a:t>
          </a:r>
          <a:endParaRPr lang="en-US" dirty="0"/>
        </a:p>
      </dgm:t>
    </dgm:pt>
    <dgm:pt modelId="{538385BE-D7C8-467F-99EF-5AD1AE830128}" type="parTrans" cxnId="{1144BADD-E782-4023-BD36-F7B679E1B4B7}">
      <dgm:prSet/>
      <dgm:spPr/>
      <dgm:t>
        <a:bodyPr/>
        <a:lstStyle/>
        <a:p>
          <a:endParaRPr lang="en-US"/>
        </a:p>
      </dgm:t>
    </dgm:pt>
    <dgm:pt modelId="{09F926E0-8EAB-4D1E-BDC2-8A4D51642941}" type="sibTrans" cxnId="{1144BADD-E782-4023-BD36-F7B679E1B4B7}">
      <dgm:prSet/>
      <dgm:spPr/>
      <dgm:t>
        <a:bodyPr/>
        <a:lstStyle/>
        <a:p>
          <a:endParaRPr lang="en-US"/>
        </a:p>
      </dgm:t>
    </dgm:pt>
    <dgm:pt modelId="{C9B9B4B9-7F20-434C-BD4E-0E005EF8B075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Create PSA on the phrase, “Words Can Hurt”.</a:t>
          </a:r>
        </a:p>
      </dgm:t>
    </dgm:pt>
    <dgm:pt modelId="{FE579C78-A2ED-46AD-AADF-795511C608E2}" type="parTrans" cxnId="{F6C36BA4-A83B-448B-8F52-987E4B67C9F9}">
      <dgm:prSet/>
      <dgm:spPr/>
    </dgm:pt>
    <dgm:pt modelId="{3C9BCDB5-08AE-4837-BC8E-E11845ED3FD3}" type="sibTrans" cxnId="{F6C36BA4-A83B-448B-8F52-987E4B67C9F9}">
      <dgm:prSet/>
      <dgm:spPr/>
    </dgm:pt>
    <dgm:pt modelId="{CFDE58F4-DDDD-4FC9-A5B0-8EF4B95C9BE0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BC Crisis Helpline</a:t>
          </a:r>
          <a:endParaRPr lang="en-US" dirty="0"/>
        </a:p>
      </dgm:t>
    </dgm:pt>
    <dgm:pt modelId="{53FD594C-0501-48D9-9003-AC67C65B8283}" type="parTrans" cxnId="{1163291B-3E42-4D87-B70B-D25315664387}">
      <dgm:prSet/>
      <dgm:spPr/>
      <dgm:t>
        <a:bodyPr/>
        <a:lstStyle/>
        <a:p>
          <a:endParaRPr lang="en-US"/>
        </a:p>
      </dgm:t>
    </dgm:pt>
    <dgm:pt modelId="{0DE602A2-1ED3-443E-9201-2F1619D82DF1}" type="sibTrans" cxnId="{1163291B-3E42-4D87-B70B-D25315664387}">
      <dgm:prSet/>
      <dgm:spPr/>
      <dgm:t>
        <a:bodyPr/>
        <a:lstStyle/>
        <a:p>
          <a:endParaRPr lang="en-US"/>
        </a:p>
      </dgm:t>
    </dgm:pt>
    <dgm:pt modelId="{CBEEC570-1375-44CE-B3F1-DC8E61977760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Cyberbullying.Org</a:t>
          </a:r>
          <a:endParaRPr lang="en-US" dirty="0"/>
        </a:p>
      </dgm:t>
    </dgm:pt>
    <dgm:pt modelId="{66FFFF8F-C377-4212-9536-CFBF31BF6F58}" type="parTrans" cxnId="{D7786ED9-2313-45BD-BAD1-671FC6496384}">
      <dgm:prSet/>
      <dgm:spPr/>
      <dgm:t>
        <a:bodyPr/>
        <a:lstStyle/>
        <a:p>
          <a:endParaRPr lang="en-US"/>
        </a:p>
      </dgm:t>
    </dgm:pt>
    <dgm:pt modelId="{DA80E272-6B82-44BA-A574-9AA65633A1E5}" type="sibTrans" cxnId="{D7786ED9-2313-45BD-BAD1-671FC6496384}">
      <dgm:prSet/>
      <dgm:spPr/>
      <dgm:t>
        <a:bodyPr/>
        <a:lstStyle/>
        <a:p>
          <a:endParaRPr lang="en-US"/>
        </a:p>
      </dgm:t>
    </dgm:pt>
    <dgm:pt modelId="{A42E8FF2-F2CE-4A51-AD9A-4F916BEFDFB2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" action="ppaction://noaction"/>
            </a:rPr>
            <a:t>Canada Privacy Website-Online Privacy House Rules</a:t>
          </a:r>
          <a:endParaRPr lang="en-US" dirty="0"/>
        </a:p>
      </dgm:t>
    </dgm:pt>
    <dgm:pt modelId="{39291BDB-5A3D-4066-A58D-7E7DD8783CF6}" type="parTrans" cxnId="{80E64F01-0113-4BFC-9C30-F7A6E5732FA9}">
      <dgm:prSet/>
      <dgm:spPr/>
      <dgm:t>
        <a:bodyPr/>
        <a:lstStyle/>
        <a:p>
          <a:endParaRPr lang="en-US"/>
        </a:p>
      </dgm:t>
    </dgm:pt>
    <dgm:pt modelId="{105DAAC2-5D49-45F0-8311-01D212F740C1}" type="sibTrans" cxnId="{80E64F01-0113-4BFC-9C30-F7A6E5732FA9}">
      <dgm:prSet/>
      <dgm:spPr/>
      <dgm:t>
        <a:bodyPr/>
        <a:lstStyle/>
        <a:p>
          <a:endParaRPr lang="en-US"/>
        </a:p>
      </dgm:t>
    </dgm:pt>
    <dgm:pt modelId="{1C5CB0EE-067B-4B1E-880B-BDFE2187B419}">
      <dgm:prSet/>
      <dgm:spPr/>
      <dgm:t>
        <a:bodyPr/>
        <a:lstStyle/>
        <a:p>
          <a:r>
            <a:rPr lang="en-US" dirty="0"/>
            <a:t>http://www.rethinkwords.com/</a:t>
          </a:r>
        </a:p>
      </dgm:t>
    </dgm:pt>
    <dgm:pt modelId="{5BC664F9-B265-4334-A55F-BEA6DA3F3C72}" type="parTrans" cxnId="{1104BD21-FDCB-4405-8853-207BF48BECBF}">
      <dgm:prSet/>
      <dgm:spPr/>
    </dgm:pt>
    <dgm:pt modelId="{B3E65D42-76F8-4BEE-8F47-50608965863E}" type="sibTrans" cxnId="{1104BD21-FDCB-4405-8853-207BF48BECBF}">
      <dgm:prSet/>
      <dgm:spPr/>
    </dgm:pt>
    <dgm:pt modelId="{199E16EE-743F-41FF-897F-40BD3850A3B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Teens and Mental Health in a Digital World</a:t>
          </a:r>
          <a:endParaRPr lang="en-US" dirty="0"/>
        </a:p>
      </dgm:t>
    </dgm:pt>
    <dgm:pt modelId="{23819221-6D52-43A4-8043-1BF943193299}" type="parTrans" cxnId="{02287D1F-AC4D-47B6-B914-C68DE2FF6506}">
      <dgm:prSet/>
      <dgm:spPr/>
    </dgm:pt>
    <dgm:pt modelId="{64642878-9203-4D97-A737-F376A8CA1674}" type="sibTrans" cxnId="{02287D1F-AC4D-47B6-B914-C68DE2FF6506}">
      <dgm:prSet/>
      <dgm:spPr/>
    </dgm:pt>
    <dgm:pt modelId="{7BC97045-7932-496C-929E-9640F610910A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Digital Wellness and SEL</a:t>
          </a:r>
          <a:endParaRPr lang="en-US" dirty="0"/>
        </a:p>
      </dgm:t>
    </dgm:pt>
    <dgm:pt modelId="{FA006D79-B2A5-473A-93F6-51733C821DDB}" type="parTrans" cxnId="{E10541B4-D1DB-43C8-98D4-8260AF971072}">
      <dgm:prSet/>
      <dgm:spPr/>
    </dgm:pt>
    <dgm:pt modelId="{D53E6638-5EBB-42ED-868D-DD89D8E373D6}" type="sibTrans" cxnId="{E10541B4-D1DB-43C8-98D4-8260AF971072}">
      <dgm:prSet/>
      <dgm:spPr/>
    </dgm:pt>
    <dgm:pt modelId="{E9FF5AFA-5536-4224-A844-0E3D5DB21219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Develop game statements/scenarios to play the game </a:t>
          </a:r>
          <a:r>
            <a:rPr lang="en-US" dirty="0">
              <a:hlinkClick xmlns:r="http://schemas.openxmlformats.org/officeDocument/2006/relationships" r:id="rId6"/>
            </a:rPr>
            <a:t>“Step to the Line”</a:t>
          </a:r>
          <a:endParaRPr lang="en-US" dirty="0"/>
        </a:p>
      </dgm:t>
    </dgm:pt>
    <dgm:pt modelId="{D28A765B-05F6-42A1-9CFD-8768941A39B7}" type="parTrans" cxnId="{1D6D95D0-9DAB-49D3-A1DF-BE2AE8C789F3}">
      <dgm:prSet/>
      <dgm:spPr/>
    </dgm:pt>
    <dgm:pt modelId="{3CC9DD96-8D15-4721-A6FF-21BBBA62F9F2}" type="sibTrans" cxnId="{1D6D95D0-9DAB-49D3-A1DF-BE2AE8C789F3}">
      <dgm:prSet/>
      <dgm:spPr/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 custScaleX="110058">
        <dgm:presLayoutVars>
          <dgm:chMax val="0"/>
          <dgm:bulletEnabled val="1"/>
        </dgm:presLayoutVars>
      </dgm:prSet>
      <dgm:spPr/>
    </dgm:pt>
  </dgm:ptLst>
  <dgm:cxnLst>
    <dgm:cxn modelId="{80E64F01-0113-4BFC-9C30-F7A6E5732FA9}" srcId="{A8F99365-90A1-4B53-9617-886EFC4AC98B}" destId="{A42E8FF2-F2CE-4A51-AD9A-4F916BEFDFB2}" srcOrd="3" destOrd="0" parTransId="{39291BDB-5A3D-4066-A58D-7E7DD8783CF6}" sibTransId="{105DAAC2-5D49-45F0-8311-01D212F740C1}"/>
    <dgm:cxn modelId="{7DD6D10B-0D3B-4E1D-8F3A-AACADEFA614B}" srcId="{86E1B771-B02F-4B25-9F88-1EB3051FED56}" destId="{81B7BEE4-8AE6-4EDE-9ABC-1C0BF856380B}" srcOrd="3" destOrd="0" parTransId="{57A56E4D-A3B5-4DF1-8862-356F8E191702}" sibTransId="{2AF2F720-BB37-45EC-A2BA-CCFD359368D5}"/>
    <dgm:cxn modelId="{1163291B-3E42-4D87-B70B-D25315664387}" srcId="{A8F99365-90A1-4B53-9617-886EFC4AC98B}" destId="{CFDE58F4-DDDD-4FC9-A5B0-8EF4B95C9BE0}" srcOrd="1" destOrd="0" parTransId="{53FD594C-0501-48D9-9003-AC67C65B8283}" sibTransId="{0DE602A2-1ED3-443E-9201-2F1619D82DF1}"/>
    <dgm:cxn modelId="{02287D1F-AC4D-47B6-B914-C68DE2FF6506}" srcId="{A8F99365-90A1-4B53-9617-886EFC4AC98B}" destId="{199E16EE-743F-41FF-897F-40BD3850A3B9}" srcOrd="5" destOrd="0" parTransId="{23819221-6D52-43A4-8043-1BF943193299}" sibTransId="{64642878-9203-4D97-A737-F376A8CA1674}"/>
    <dgm:cxn modelId="{1104BD21-FDCB-4405-8853-207BF48BECBF}" srcId="{A8F99365-90A1-4B53-9617-886EFC4AC98B}" destId="{1C5CB0EE-067B-4B1E-880B-BDFE2187B419}" srcOrd="4" destOrd="0" parTransId="{5BC664F9-B265-4334-A55F-BEA6DA3F3C72}" sibTransId="{B3E65D42-76F8-4BEE-8F47-50608965863E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69CF8962-B6B9-4F16-9D7D-381230F5F072}" type="presOf" srcId="{199E16EE-743F-41FF-897F-40BD3850A3B9}" destId="{F2729854-904C-4402-BE97-C0A830612E33}" srcOrd="0" destOrd="5" presId="urn:microsoft.com/office/officeart/2005/8/layout/hList2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E08C414D-C8CE-486C-B876-907B6B204832}" srcId="{86E1B771-B02F-4B25-9F88-1EB3051FED56}" destId="{46F3008C-FD58-48E2-B125-79BB8C547B4B}" srcOrd="2" destOrd="0" parTransId="{69127D3D-84F4-4EF2-B801-377C475A4BA8}" sibTransId="{F7040DAB-A2B4-4B35-906D-629CBB3AB6B1}"/>
    <dgm:cxn modelId="{6B1F9D6D-C89A-4DDD-A099-850FB7B674BF}" type="presOf" srcId="{7BC97045-7932-496C-929E-9640F610910A}" destId="{F2729854-904C-4402-BE97-C0A830612E33}" srcOrd="0" destOrd="6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4EDE1B77-9115-4553-AD10-EEBEE4B31BC2}" type="presOf" srcId="{6D462055-3969-42DC-A41C-9369B8F0EBA3}" destId="{E94BAF07-00A3-4D8F-9C56-BA4C1B4B1916}" srcOrd="0" destOrd="4" presId="urn:microsoft.com/office/officeart/2005/8/layout/hList2"/>
    <dgm:cxn modelId="{28661359-F74B-4F7E-B03C-D582DECA68EE}" srcId="{86E1B771-B02F-4B25-9F88-1EB3051FED56}" destId="{03977CC6-542C-48C5-8BDD-530BA597DCB1}" srcOrd="1" destOrd="0" parTransId="{AEF20F96-C56B-4DF8-AE2D-0AF6B558EFBF}" sibTransId="{11BD9C48-59DC-4E42-9068-3F72FD17AB70}"/>
    <dgm:cxn modelId="{937D545A-CD3C-4A1A-96D1-4026E9D0B5AC}" type="presOf" srcId="{03977CC6-542C-48C5-8BDD-530BA597DCB1}" destId="{E94BAF07-00A3-4D8F-9C56-BA4C1B4B1916}" srcOrd="0" destOrd="1" presId="urn:microsoft.com/office/officeart/2005/8/layout/hList2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19A776A1-DDE0-41F6-8578-9F799F49AE9D}" type="presOf" srcId="{C9B9B4B9-7F20-434C-BD4E-0E005EF8B075}" destId="{2B8EC2A4-B042-4E87-9A69-A0EFF6821780}" srcOrd="0" destOrd="1" presId="urn:microsoft.com/office/officeart/2005/8/layout/hList2"/>
    <dgm:cxn modelId="{F6C36BA4-A83B-448B-8F52-987E4B67C9F9}" srcId="{78EEDDE7-6C79-4DF5-BB63-0991E1F7B0BD}" destId="{C9B9B4B9-7F20-434C-BD4E-0E005EF8B075}" srcOrd="1" destOrd="0" parTransId="{FE579C78-A2ED-46AD-AADF-795511C608E2}" sibTransId="{3C9BCDB5-08AE-4837-BC8E-E11845ED3FD3}"/>
    <dgm:cxn modelId="{E10541B4-D1DB-43C8-98D4-8260AF971072}" srcId="{A8F99365-90A1-4B53-9617-886EFC4AC98B}" destId="{7BC97045-7932-496C-929E-9640F610910A}" srcOrd="6" destOrd="0" parTransId="{FA006D79-B2A5-473A-93F6-51733C821DDB}" sibTransId="{D53E6638-5EBB-42ED-868D-DD89D8E373D6}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C14815C7-3E10-4CBA-A7E6-478659AF62F3}" type="presOf" srcId="{81B7BEE4-8AE6-4EDE-9ABC-1C0BF856380B}" destId="{E94BAF07-00A3-4D8F-9C56-BA4C1B4B1916}" srcOrd="0" destOrd="3" presId="urn:microsoft.com/office/officeart/2005/8/layout/hList2"/>
    <dgm:cxn modelId="{418164C7-50CD-4B45-8A95-58140AD60DF5}" type="presOf" srcId="{E9FF5AFA-5536-4224-A844-0E3D5DB21219}" destId="{2B8EC2A4-B042-4E87-9A69-A0EFF6821780}" srcOrd="0" destOrd="2" presId="urn:microsoft.com/office/officeart/2005/8/layout/hList2"/>
    <dgm:cxn modelId="{30F16AC9-8395-4951-86BB-3E523B34736D}" type="presOf" srcId="{CFDE58F4-DDDD-4FC9-A5B0-8EF4B95C9BE0}" destId="{F2729854-904C-4402-BE97-C0A830612E33}" srcOrd="0" destOrd="1" presId="urn:microsoft.com/office/officeart/2005/8/layout/hList2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EC0E07CD-2D3F-4A5B-BCC3-64CBF4EBF6AE}" type="presOf" srcId="{46F3008C-FD58-48E2-B125-79BB8C547B4B}" destId="{E94BAF07-00A3-4D8F-9C56-BA4C1B4B1916}" srcOrd="0" destOrd="2" presId="urn:microsoft.com/office/officeart/2005/8/layout/hList2"/>
    <dgm:cxn modelId="{1D6D95D0-9DAB-49D3-A1DF-BE2AE8C789F3}" srcId="{78EEDDE7-6C79-4DF5-BB63-0991E1F7B0BD}" destId="{E9FF5AFA-5536-4224-A844-0E3D5DB21219}" srcOrd="2" destOrd="0" parTransId="{D28A765B-05F6-42A1-9CFD-8768941A39B7}" sibTransId="{3CC9DD96-8D15-4721-A6FF-21BBBA62F9F2}"/>
    <dgm:cxn modelId="{D7786ED9-2313-45BD-BAD1-671FC6496384}" srcId="{A8F99365-90A1-4B53-9617-886EFC4AC98B}" destId="{CBEEC570-1375-44CE-B3F1-DC8E61977760}" srcOrd="2" destOrd="0" parTransId="{66FFFF8F-C377-4212-9536-CFBF31BF6F58}" sibTransId="{DA80E272-6B82-44BA-A574-9AA65633A1E5}"/>
    <dgm:cxn modelId="{FFB648DB-1A1D-445C-BB22-767EDCD88BDB}" type="presOf" srcId="{1C5CB0EE-067B-4B1E-880B-BDFE2187B419}" destId="{F2729854-904C-4402-BE97-C0A830612E33}" srcOrd="0" destOrd="4" presId="urn:microsoft.com/office/officeart/2005/8/layout/hList2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1144BADD-E782-4023-BD36-F7B679E1B4B7}" srcId="{86E1B771-B02F-4B25-9F88-1EB3051FED56}" destId="{6D462055-3969-42DC-A41C-9369B8F0EBA3}" srcOrd="4" destOrd="0" parTransId="{538385BE-D7C8-467F-99EF-5AD1AE830128}" sibTransId="{09F926E0-8EAB-4D1E-BDC2-8A4D51642941}"/>
    <dgm:cxn modelId="{E1A63DDF-951B-4FB4-8536-110750A6E291}" type="presOf" srcId="{CBEEC570-1375-44CE-B3F1-DC8E61977760}" destId="{F2729854-904C-4402-BE97-C0A830612E33}" srcOrd="0" destOrd="2" presId="urn:microsoft.com/office/officeart/2005/8/layout/hList2"/>
    <dgm:cxn modelId="{7540FEF8-641C-48A0-9CB3-3D3869246375}" type="presOf" srcId="{A42E8FF2-F2CE-4A51-AD9A-4F916BEFDFB2}" destId="{F2729854-904C-4402-BE97-C0A830612E33}" srcOrd="0" destOrd="3" presId="urn:microsoft.com/office/officeart/2005/8/layout/hList2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804865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Backgrounder</a:t>
          </a:r>
        </a:p>
      </dsp:txBody>
      <dsp:txXfrm>
        <a:off x="-1804865" y="2790196"/>
        <a:ext cx="4226560" cy="505395"/>
      </dsp:txXfrm>
    </dsp:sp>
    <dsp:sp modelId="{F2729854-904C-4402-BE97-C0A830612E33}">
      <dsp:nvSpPr>
        <dsp:cNvPr id="0" name=""/>
        <dsp:cNvSpPr/>
      </dsp:nvSpPr>
      <dsp:spPr>
        <a:xfrm>
          <a:off x="578709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45731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hlinkClick xmlns:r="http://schemas.openxmlformats.org/officeDocument/2006/relationships" r:id="rId1"/>
            </a:rPr>
            <a:t>BC Crisis Helpline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hlinkClick xmlns:r="http://schemas.openxmlformats.org/officeDocument/2006/relationships" r:id="rId2"/>
            </a:rPr>
            <a:t>Cyberbullying.Org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hlinkClick xmlns:r="http://schemas.openxmlformats.org/officeDocument/2006/relationships" r:id="" action="ppaction://noaction"/>
            </a:rPr>
            <a:t>Canada Privacy Website-Online Privacy House Rules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http://www.rethinkwords.com/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hlinkClick xmlns:r="http://schemas.openxmlformats.org/officeDocument/2006/relationships" r:id="rId3"/>
            </a:rPr>
            <a:t>Teens and Mental Health in a Digital World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hlinkClick xmlns:r="http://schemas.openxmlformats.org/officeDocument/2006/relationships" r:id="rId4"/>
            </a:rPr>
            <a:t>Digital Wellness and SEL</a:t>
          </a:r>
          <a:endParaRPr lang="en-US" sz="1300" kern="1200" dirty="0"/>
        </a:p>
      </dsp:txBody>
      <dsp:txXfrm>
        <a:off x="578709" y="929614"/>
        <a:ext cx="2517406" cy="4226560"/>
      </dsp:txXfrm>
    </dsp:sp>
    <dsp:sp modelId="{CAC1E2AD-4096-4D1E-8C6C-27E227DDCF61}">
      <dsp:nvSpPr>
        <dsp:cNvPr id="0" name=""/>
        <dsp:cNvSpPr/>
      </dsp:nvSpPr>
      <dsp:spPr>
        <a:xfrm>
          <a:off x="55716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1873107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sp:txBody>
      <dsp:txXfrm>
        <a:off x="1873107" y="2790196"/>
        <a:ext cx="4226560" cy="505395"/>
      </dsp:txXfrm>
    </dsp:sp>
    <dsp:sp modelId="{2B8EC2A4-B042-4E87-9A69-A0EFF6821780}">
      <dsp:nvSpPr>
        <dsp:cNvPr id="0" name=""/>
        <dsp:cNvSpPr/>
      </dsp:nvSpPr>
      <dsp:spPr>
        <a:xfrm>
          <a:off x="423908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45731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Students can create their own app that would help adolescents either PREVENT negative/hurtful posts OR GUIDE adolescent in the right direction to receive help if cyberbullied.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Create PSA on the phrase, “Words Can Hurt”.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Develop game statements/scenarios to play the game </a:t>
          </a:r>
          <a:r>
            <a:rPr lang="en-US" sz="1300" kern="1200" dirty="0">
              <a:hlinkClick xmlns:r="http://schemas.openxmlformats.org/officeDocument/2006/relationships" r:id="rId7"/>
            </a:rPr>
            <a:t>“Step to the Line”</a:t>
          </a:r>
          <a:endParaRPr lang="en-US" sz="1300" kern="1200" dirty="0"/>
        </a:p>
      </dsp:txBody>
      <dsp:txXfrm>
        <a:off x="4239085" y="929614"/>
        <a:ext cx="2517406" cy="4226560"/>
      </dsp:txXfrm>
    </dsp:sp>
    <dsp:sp modelId="{099D417C-9C0B-4EEB-9F38-108331C1F054}">
      <dsp:nvSpPr>
        <dsp:cNvPr id="0" name=""/>
        <dsp:cNvSpPr/>
      </dsp:nvSpPr>
      <dsp:spPr>
        <a:xfrm>
          <a:off x="3733690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5576497" y="2764780"/>
          <a:ext cx="4226560" cy="5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sp:txBody>
      <dsp:txXfrm>
        <a:off x="5576497" y="2764780"/>
        <a:ext cx="4226560" cy="556228"/>
      </dsp:txXfrm>
    </dsp:sp>
    <dsp:sp modelId="{E94BAF07-00A3-4D8F-9C56-BA4C1B4B1916}">
      <dsp:nvSpPr>
        <dsp:cNvPr id="0" name=""/>
        <dsp:cNvSpPr/>
      </dsp:nvSpPr>
      <dsp:spPr>
        <a:xfrm>
          <a:off x="794247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45731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http://www.rethinkwords.com/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hlinkClick xmlns:r="http://schemas.openxmlformats.org/officeDocument/2006/relationships" r:id="rId10"/>
            </a:rPr>
            <a:t>Family Tips for Fighting Cyberbullying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hlinkClick xmlns:r="http://schemas.openxmlformats.org/officeDocument/2006/relationships" r:id="rId1"/>
            </a:rPr>
            <a:t>BC Crisis Helpline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hlinkClick xmlns:r="http://schemas.openxmlformats.org/officeDocument/2006/relationships" r:id="rId2"/>
            </a:rPr>
            <a:t>Cyberbullying.Org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hlinkClick xmlns:r="http://schemas.openxmlformats.org/officeDocument/2006/relationships" r:id="" action="ppaction://noaction"/>
            </a:rPr>
            <a:t>Canada Privacy Website-Online Privacy House Rules</a:t>
          </a:r>
          <a:endParaRPr lang="en-US" sz="1300" kern="1200" dirty="0"/>
        </a:p>
      </dsp:txBody>
      <dsp:txXfrm>
        <a:off x="7942475" y="929614"/>
        <a:ext cx="2517406" cy="4226560"/>
      </dsp:txXfrm>
    </dsp:sp>
    <dsp:sp modelId="{393834C3-1F4D-4590-B124-2D930D70E691}">
      <dsp:nvSpPr>
        <dsp:cNvPr id="0" name=""/>
        <dsp:cNvSpPr/>
      </dsp:nvSpPr>
      <dsp:spPr>
        <a:xfrm>
          <a:off x="7437079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  <p:sldLayoutId id="2147483691" r:id="rId3"/>
    <p:sldLayoutId id="2147483692" r:id="rId4"/>
    <p:sldLayoutId id="2147483702" r:id="rId5"/>
    <p:sldLayoutId id="2147483703" r:id="rId6"/>
    <p:sldLayoutId id="2147483693" r:id="rId7"/>
    <p:sldLayoutId id="2147483705" r:id="rId8"/>
    <p:sldLayoutId id="2147483694" r:id="rId9"/>
    <p:sldLayoutId id="2147483706" r:id="rId10"/>
    <p:sldLayoutId id="2147483695" r:id="rId11"/>
    <p:sldLayoutId id="2147483707" r:id="rId12"/>
    <p:sldLayoutId id="2147483696" r:id="rId13"/>
    <p:sldLayoutId id="2147483697" r:id="rId14"/>
    <p:sldLayoutId id="2147483698" r:id="rId15"/>
    <p:sldLayoutId id="2147483708" r:id="rId16"/>
    <p:sldLayoutId id="2147483699" r:id="rId17"/>
    <p:sldLayoutId id="2147483709" r:id="rId18"/>
    <p:sldLayoutId id="214748371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1/22/2022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fi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kzwHuf6C2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RETHINK Before You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6-8 Citizenship Lesson #2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739363"/>
              </p:ext>
            </p:extLst>
          </p:nvPr>
        </p:nvGraphicFramePr>
        <p:xfrm>
          <a:off x="595084" y="971592"/>
          <a:ext cx="105155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63" y="1825625"/>
            <a:ext cx="5479068" cy="2690391"/>
          </a:xfrm>
        </p:spPr>
        <p:txBody>
          <a:bodyPr/>
          <a:lstStyle/>
          <a:p>
            <a:r>
              <a:rPr lang="en-US" dirty="0"/>
              <a:t>Video:  </a:t>
            </a:r>
            <a:r>
              <a:rPr lang="en-US" b="1" dirty="0"/>
              <a:t>RETHINK</a:t>
            </a:r>
            <a:r>
              <a:rPr lang="en-US" dirty="0"/>
              <a:t>:  </a:t>
            </a:r>
            <a:r>
              <a:rPr lang="en-US" i="1" dirty="0"/>
              <a:t>Link in Slide #6</a:t>
            </a:r>
          </a:p>
          <a:p>
            <a:r>
              <a:rPr lang="en-US" dirty="0"/>
              <a:t>Download RETHINK app to demonstrate how it works.  Available on App Store and Google Play Store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409456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38818"/>
            <a:ext cx="9864271" cy="102328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2-2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you Tell a Person’s true intentions &amp; impact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online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words and actions.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40633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B0D7"/>
                </a:solidFill>
                <a:effectLst/>
                <a:latin typeface="Lato"/>
              </a:rPr>
              <a:t>Learn to “RETHINK” before posting.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B0D7"/>
                </a:solidFill>
                <a:effectLst/>
                <a:latin typeface="Lato"/>
              </a:rPr>
              <a:t>How does what we post online affect others?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B0D7"/>
                </a:solidFill>
                <a:effectLst/>
                <a:latin typeface="Lato"/>
              </a:rPr>
              <a:t>What are the implications of negative posts?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B0D7"/>
                </a:solidFill>
                <a:effectLst/>
                <a:latin typeface="Lato"/>
              </a:rPr>
              <a:t>Problem solve potential challenges to responding to cyberbullying.</a:t>
            </a:r>
          </a:p>
          <a:p>
            <a:pPr algn="l"/>
            <a:endParaRPr lang="en-US" sz="2000" b="0" i="0" dirty="0">
              <a:solidFill>
                <a:srgbClr val="3A3A3A"/>
              </a:solidFill>
              <a:effectLst/>
              <a:latin typeface="La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“RETHINK”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  <p:pic>
        <p:nvPicPr>
          <p:cNvPr id="65" name="Picture Placeholder 64" descr="Chat bubble with solid fill">
            <a:extLst>
              <a:ext uri="{FF2B5EF4-FFF2-40B4-BE49-F238E27FC236}">
                <a16:creationId xmlns:a16="http://schemas.microsoft.com/office/drawing/2014/main" id="{B310A09F-B9B9-4692-B010-01F1E0E31A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90627" y="1988373"/>
            <a:ext cx="502873" cy="502873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3746A2D-F1EC-4D3B-8759-D05D8C8E70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3849873" y="1754155"/>
            <a:ext cx="7174245" cy="3811231"/>
          </a:xfr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the video below by clicking on the image.</a:t>
            </a:r>
          </a:p>
        </p:txBody>
      </p:sp>
      <p:pic>
        <p:nvPicPr>
          <p:cNvPr id="11" name="Picture Placeholder 10">
            <a:hlinkClick r:id="rId3"/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r="4987"/>
          <a:stretch/>
        </p:blipFill>
        <p:spPr>
          <a:xfrm>
            <a:off x="2349074" y="1558212"/>
            <a:ext cx="7169854" cy="52997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9058275" y="573525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RETHINK Before you Type</a:t>
            </a:r>
          </a:p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11:00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D08F-9BAF-4FA1-BF19-AB0E6979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72" y="97291"/>
            <a:ext cx="5856870" cy="1325563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Acquire – Think-Pair -share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28B9-59F5-414A-96CE-9DC6D201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986576"/>
            <a:ext cx="4914189" cy="2456169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>
                <a:solidFill>
                  <a:srgbClr val="00B0D7"/>
                </a:solidFill>
                <a:effectLst/>
                <a:latin typeface="+mj-lt"/>
              </a:rPr>
              <a:t>RETHINK is an app that you install on your phone.  It prompts you with the message below if you type up a hurtful message.</a:t>
            </a:r>
          </a:p>
          <a:p>
            <a:pPr marL="0" indent="0">
              <a:buNone/>
            </a:pPr>
            <a:endParaRPr lang="en-US" sz="1800" dirty="0">
              <a:solidFill>
                <a:srgbClr val="00B0D7"/>
              </a:solidFill>
              <a:latin typeface="+mj-lt"/>
            </a:endParaRPr>
          </a:p>
          <a:p>
            <a:pPr marL="0" indent="0">
              <a:buNone/>
            </a:pPr>
            <a:endParaRPr lang="en-US" sz="1800" b="0" dirty="0">
              <a:solidFill>
                <a:srgbClr val="00B0D7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rgbClr val="00B0D7"/>
              </a:solidFill>
              <a:latin typeface="+mj-lt"/>
            </a:endParaRPr>
          </a:p>
          <a:p>
            <a:pPr marL="0" indent="0">
              <a:buNone/>
            </a:pPr>
            <a:endParaRPr lang="en-US" sz="1800" b="0" dirty="0">
              <a:solidFill>
                <a:srgbClr val="00B0D7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rgbClr val="00B0D7"/>
              </a:solidFill>
              <a:latin typeface="+mj-lt"/>
            </a:endParaRPr>
          </a:p>
          <a:p>
            <a:pPr marL="0" indent="0">
              <a:buNone/>
            </a:pPr>
            <a:endParaRPr lang="en-US" sz="1800" b="0" dirty="0">
              <a:solidFill>
                <a:srgbClr val="00B0D7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rgbClr val="00B0D7"/>
              </a:solidFill>
              <a:latin typeface="+mj-lt"/>
            </a:endParaRPr>
          </a:p>
          <a:p>
            <a:pPr marL="0" indent="0">
              <a:buNone/>
            </a:pPr>
            <a:endParaRPr lang="en-US" sz="1800" b="0" dirty="0">
              <a:solidFill>
                <a:srgbClr val="00B0D7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D7"/>
                </a:solidFill>
                <a:latin typeface="+mj-lt"/>
              </a:rPr>
              <a:t>Do you think receiving this message would help you RETHINK before you post?</a:t>
            </a:r>
            <a:endParaRPr lang="en-US" sz="1800" b="0" dirty="0">
              <a:solidFill>
                <a:srgbClr val="00B0D7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sz="3600" dirty="0">
              <a:solidFill>
                <a:srgbClr val="00B0D7"/>
              </a:solidFill>
              <a:latin typeface="+mj-lt"/>
            </a:endParaRPr>
          </a:p>
          <a:p>
            <a:pPr marL="0" indent="0">
              <a:buNone/>
            </a:pPr>
            <a:endParaRPr lang="en-US" sz="3600" dirty="0">
              <a:solidFill>
                <a:srgbClr val="00B0D7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032A4-5157-45F7-A502-C196FF0B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7" name="Picture Placeholder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2FD791E-B0EC-42F4-81CD-26AF8B8926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96" t="3757" r="-8723" b="-2592"/>
          <a:stretch/>
        </p:blipFill>
        <p:spPr>
          <a:xfrm>
            <a:off x="5453149" y="986576"/>
            <a:ext cx="4884848" cy="488484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0F05D-6FD2-416F-B77E-66C0168731B8}"/>
              </a:ext>
            </a:extLst>
          </p:cNvPr>
          <p:cNvSpPr txBox="1"/>
          <p:nvPr/>
        </p:nvSpPr>
        <p:spPr>
          <a:xfrm>
            <a:off x="438539" y="5774851"/>
            <a:ext cx="9899458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Lato"/>
              </a:rPr>
              <a:t>Take a moment to think silently about these questions.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Lato"/>
              </a:rPr>
              <a:t>Then, take turns sharing your response with your partner.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Lato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BEB11F-D5A7-49AA-B64B-F948CEF8F8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500" r="-1977"/>
          <a:stretch/>
        </p:blipFill>
        <p:spPr>
          <a:xfrm>
            <a:off x="1601055" y="2012026"/>
            <a:ext cx="2589156" cy="25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4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CEC1-A87D-46FA-A5F8-9EC42AB3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</a:rPr>
              <a:t>Acquire - Brainstorm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B970C-6E9D-472C-88E6-0889625D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A53A6CC-59AE-4CE1-84ED-D788034977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638" y="1881809"/>
            <a:ext cx="1430337" cy="1397063"/>
          </a:xfrm>
        </p:spPr>
      </p:pic>
      <p:pic>
        <p:nvPicPr>
          <p:cNvPr id="23" name="Content Placeholder 22" descr="Hamburger Menu Icon with solid fill">
            <a:extLst>
              <a:ext uri="{FF2B5EF4-FFF2-40B4-BE49-F238E27FC236}">
                <a16:creationId xmlns:a16="http://schemas.microsoft.com/office/drawing/2014/main" id="{FEDC616D-1527-4E99-9BFB-92A41AC56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0445" y="4295053"/>
            <a:ext cx="1172694" cy="1172694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4D5902-5973-4371-A0E6-0CC14D7C7D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ED1C24"/>
                </a:solidFill>
              </a:rPr>
              <a:t>Hurtful PHRASES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933917-8FEE-4521-B659-9715A5193905}"/>
              </a:ext>
            </a:extLst>
          </p:cNvPr>
          <p:cNvSpPr txBox="1"/>
          <p:nvPr/>
        </p:nvSpPr>
        <p:spPr>
          <a:xfrm>
            <a:off x="3922642" y="1881809"/>
            <a:ext cx="64644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D7"/>
                </a:solidFill>
              </a:rPr>
              <a:t>Although </a:t>
            </a:r>
            <a:r>
              <a:rPr lang="en-US" sz="4000" b="1" dirty="0">
                <a:solidFill>
                  <a:srgbClr val="00B0D7"/>
                </a:solidFill>
              </a:rPr>
              <a:t>RETHINK</a:t>
            </a:r>
            <a:r>
              <a:rPr lang="en-US" sz="4000" dirty="0">
                <a:solidFill>
                  <a:srgbClr val="00B0D7"/>
                </a:solidFill>
              </a:rPr>
              <a:t> filters out MANY hurtful phrases, it does miss some.  </a:t>
            </a:r>
          </a:p>
          <a:p>
            <a:pPr algn="ctr"/>
            <a:r>
              <a:rPr lang="en-US" sz="4000" dirty="0">
                <a:solidFill>
                  <a:srgbClr val="00B0D7"/>
                </a:solidFill>
              </a:rPr>
              <a:t>Brainstorm phrases that would be harmful/hurtful to the recipient.</a:t>
            </a:r>
          </a:p>
        </p:txBody>
      </p:sp>
    </p:spTree>
    <p:extLst>
      <p:ext uri="{BB962C8B-B14F-4D97-AF65-F5344CB8AC3E}">
        <p14:creationId xmlns:p14="http://schemas.microsoft.com/office/powerpoint/2010/main" val="219444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B917-2E93-42E9-881A-686879AC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Trisha mentions in her video that 9 out 10 victims of cyberbullying don’t even report that they are being cyberbullied?</a:t>
            </a:r>
          </a:p>
          <a:p>
            <a:pPr marL="0" indent="0">
              <a:buNone/>
            </a:pPr>
            <a:r>
              <a:rPr lang="en-US" sz="2200" i="1" dirty="0"/>
              <a:t>WHY do you think this is?</a:t>
            </a:r>
          </a:p>
          <a:p>
            <a:pPr marL="0" indent="0">
              <a:buNone/>
            </a:pPr>
            <a:r>
              <a:rPr lang="en-US" sz="2200" i="1" dirty="0"/>
              <a:t>WHAT do you can be done to counteract this?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 algn="ctr">
              <a:buNone/>
            </a:pPr>
            <a:r>
              <a:rPr lang="en-US" sz="2600" dirty="0">
                <a:solidFill>
                  <a:srgbClr val="C00000"/>
                </a:solidFill>
              </a:rPr>
              <a:t>Thinking about these questions (and the hateful statements you have brainstormed as a class), develop a poster that can be displayed in the classroom outlining 10 strategies that an adolescent could do if being cyberbullied.</a:t>
            </a:r>
          </a:p>
          <a:p>
            <a:pPr marL="0" indent="0" algn="ctr">
              <a:buNone/>
            </a:pP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i="1" dirty="0">
                <a:solidFill>
                  <a:srgbClr val="C00000"/>
                </a:solidFill>
              </a:rPr>
              <a:t>(Think beyond just the stop-block-tell strategy).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A3AF6-365B-4690-A398-98EC7913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B1B9C09-C957-491E-BFA4-F252172B7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50809" b="1"/>
          <a:stretch/>
        </p:blipFill>
        <p:spPr>
          <a:xfrm>
            <a:off x="5884648" y="10"/>
            <a:ext cx="6307353" cy="578036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4B7E6-97EE-4417-88B0-C9F083F6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rgbClr val="00B0D7"/>
                </a:solidFill>
              </a:rPr>
              <a:t>ApPLY</a:t>
            </a:r>
            <a:r>
              <a:rPr lang="en-US" dirty="0">
                <a:solidFill>
                  <a:srgbClr val="00B0D7"/>
                </a:solidFill>
              </a:rPr>
              <a:t> – CREATE </a:t>
            </a:r>
          </a:p>
        </p:txBody>
      </p:sp>
    </p:spTree>
    <p:extLst>
      <p:ext uri="{BB962C8B-B14F-4D97-AF65-F5344CB8AC3E}">
        <p14:creationId xmlns:p14="http://schemas.microsoft.com/office/powerpoint/2010/main" val="20119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E0125-8687-41E1-A940-D1B87EA668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2075</TotalTime>
  <Words>486</Words>
  <Application>Microsoft Office PowerPoint</Application>
  <PresentationFormat>Widescreen</PresentationFormat>
  <Paragraphs>69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Berlin Sans FB</vt:lpstr>
      <vt:lpstr>Calibri</vt:lpstr>
      <vt:lpstr>Calibri Light</vt:lpstr>
      <vt:lpstr>Corbel</vt:lpstr>
      <vt:lpstr>Lato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RETHINK Before You Post</vt:lpstr>
      <vt:lpstr>Digital Wellness – Big Idea</vt:lpstr>
      <vt:lpstr>PowerPoint Presentation</vt:lpstr>
      <vt:lpstr>Preparation</vt:lpstr>
      <vt:lpstr>Learning intentions  2-2 How do you Tell a Person’s true intentions &amp; impact of online words and actions. </vt:lpstr>
      <vt:lpstr>ACTIVATE - Video</vt:lpstr>
      <vt:lpstr>Acquire – Think-Pair -share</vt:lpstr>
      <vt:lpstr>Acquire - Brainstorm</vt:lpstr>
      <vt:lpstr>ApPLY – CREATE 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10</cp:revision>
  <dcterms:created xsi:type="dcterms:W3CDTF">2021-01-20T14:57:10Z</dcterms:created>
  <dcterms:modified xsi:type="dcterms:W3CDTF">2022-01-23T05:45:20Z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