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22"/>
  </p:notesMasterIdLst>
  <p:sldIdLst>
    <p:sldId id="257" r:id="rId6"/>
    <p:sldId id="256" r:id="rId7"/>
    <p:sldId id="263" r:id="rId8"/>
    <p:sldId id="294" r:id="rId9"/>
    <p:sldId id="270" r:id="rId10"/>
    <p:sldId id="267" r:id="rId11"/>
    <p:sldId id="282" r:id="rId12"/>
    <p:sldId id="295" r:id="rId13"/>
    <p:sldId id="296" r:id="rId14"/>
    <p:sldId id="302" r:id="rId15"/>
    <p:sldId id="286" r:id="rId16"/>
    <p:sldId id="298" r:id="rId17"/>
    <p:sldId id="293" r:id="rId18"/>
    <p:sldId id="287" r:id="rId19"/>
    <p:sldId id="297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0093B4"/>
    <a:srgbClr val="FF3300"/>
    <a:srgbClr val="DB01FB"/>
    <a:srgbClr val="1616FA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FB665-D825-45D7-98BB-6016E3730B41}" v="34" dt="2022-01-23T05:37:43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0" autoAdjust="0"/>
    <p:restoredTop sz="94694"/>
  </p:normalViewPr>
  <p:slideViewPr>
    <p:cSldViewPr snapToGrid="0">
      <p:cViewPr varScale="1">
        <p:scale>
          <a:sx n="82" d="100"/>
          <a:sy n="82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AB9FB665-D825-45D7-98BB-6016E3730B41}"/>
    <pc:docChg chg="custSel modSld sldOrd">
      <pc:chgData name="Shannon Hagen" userId="46ea4fe1-9223-4299-b8da-3da92c4fcb44" providerId="ADAL" clId="{AB9FB665-D825-45D7-98BB-6016E3730B41}" dt="2022-01-23T05:37:43.057" v="1317" actId="20577"/>
      <pc:docMkLst>
        <pc:docMk/>
      </pc:docMkLst>
      <pc:sldChg chg="ord">
        <pc:chgData name="Shannon Hagen" userId="46ea4fe1-9223-4299-b8da-3da92c4fcb44" providerId="ADAL" clId="{AB9FB665-D825-45D7-98BB-6016E3730B41}" dt="2021-12-11T19:48:31.871" v="1"/>
        <pc:sldMkLst>
          <pc:docMk/>
          <pc:sldMk cId="4074736398" sldId="257"/>
        </pc:sldMkLst>
      </pc:sldChg>
      <pc:sldChg chg="modSp">
        <pc:chgData name="Shannon Hagen" userId="46ea4fe1-9223-4299-b8da-3da92c4fcb44" providerId="ADAL" clId="{AB9FB665-D825-45D7-98BB-6016E3730B41}" dt="2022-01-23T05:37:43.057" v="1317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AB9FB665-D825-45D7-98BB-6016E3730B41}" dt="2022-01-23T05:37:43.057" v="1317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AB9FB665-D825-45D7-98BB-6016E3730B41}" dt="2022-01-23T04:59:46.323" v="166" actId="20577"/>
        <pc:sldMkLst>
          <pc:docMk/>
          <pc:sldMk cId="460269255" sldId="270"/>
        </pc:sldMkLst>
        <pc:spChg chg="mod">
          <ac:chgData name="Shannon Hagen" userId="46ea4fe1-9223-4299-b8da-3da92c4fcb44" providerId="ADAL" clId="{AB9FB665-D825-45D7-98BB-6016E3730B41}" dt="2022-01-23T04:59:46.323" v="166" actId="20577"/>
          <ac:spMkLst>
            <pc:docMk/>
            <pc:sldMk cId="460269255" sldId="270"/>
            <ac:spMk id="3" creationId="{09548D1D-2547-44FC-BACD-2BCD769E2662}"/>
          </ac:spMkLst>
        </pc:spChg>
      </pc:sldChg>
      <pc:sldChg chg="modSp mod">
        <pc:chgData name="Shannon Hagen" userId="46ea4fe1-9223-4299-b8da-3da92c4fcb44" providerId="ADAL" clId="{AB9FB665-D825-45D7-98BB-6016E3730B41}" dt="2022-01-23T05:33:32.791" v="1284" actId="20577"/>
        <pc:sldMkLst>
          <pc:docMk/>
          <pc:sldMk cId="4277694219" sldId="287"/>
        </pc:sldMkLst>
        <pc:spChg chg="mod">
          <ac:chgData name="Shannon Hagen" userId="46ea4fe1-9223-4299-b8da-3da92c4fcb44" providerId="ADAL" clId="{AB9FB665-D825-45D7-98BB-6016E3730B41}" dt="2022-01-23T05:33:32.791" v="1284" actId="20577"/>
          <ac:spMkLst>
            <pc:docMk/>
            <pc:sldMk cId="4277694219" sldId="287"/>
            <ac:spMk id="2" creationId="{7CAE3F37-EBF8-4E1A-9084-6A7F83C64FCF}"/>
          </ac:spMkLst>
        </pc:spChg>
        <pc:spChg chg="mod">
          <ac:chgData name="Shannon Hagen" userId="46ea4fe1-9223-4299-b8da-3da92c4fcb44" providerId="ADAL" clId="{AB9FB665-D825-45D7-98BB-6016E3730B41}" dt="2022-01-23T05:33:17.617" v="1260" actId="20577"/>
          <ac:spMkLst>
            <pc:docMk/>
            <pc:sldMk cId="4277694219" sldId="287"/>
            <ac:spMk id="16" creationId="{26CC4954-89C7-4CD2-BD32-4EDA4619BB41}"/>
          </ac:spMkLst>
        </pc:spChg>
      </pc:sldChg>
      <pc:sldChg chg="addSp delSp modSp mod">
        <pc:chgData name="Shannon Hagen" userId="46ea4fe1-9223-4299-b8da-3da92c4fcb44" providerId="ADAL" clId="{AB9FB665-D825-45D7-98BB-6016E3730B41}" dt="2022-01-23T05:34:24.380" v="1285"/>
        <pc:sldMkLst>
          <pc:docMk/>
          <pc:sldMk cId="2243603424" sldId="293"/>
        </pc:sldMkLst>
        <pc:spChg chg="mod">
          <ac:chgData name="Shannon Hagen" userId="46ea4fe1-9223-4299-b8da-3da92c4fcb44" providerId="ADAL" clId="{AB9FB665-D825-45D7-98BB-6016E3730B41}" dt="2022-01-23T05:17:50.307" v="194" actId="14100"/>
          <ac:spMkLst>
            <pc:docMk/>
            <pc:sldMk cId="2243603424" sldId="293"/>
            <ac:spMk id="2" creationId="{FBFF3B03-942E-8140-B63F-AB5B618137B7}"/>
          </ac:spMkLst>
        </pc:spChg>
        <pc:spChg chg="mod">
          <ac:chgData name="Shannon Hagen" userId="46ea4fe1-9223-4299-b8da-3da92c4fcb44" providerId="ADAL" clId="{AB9FB665-D825-45D7-98BB-6016E3730B41}" dt="2022-01-23T05:26:59.428" v="784" actId="114"/>
          <ac:spMkLst>
            <pc:docMk/>
            <pc:sldMk cId="2243603424" sldId="293"/>
            <ac:spMk id="3" creationId="{BBBAAF5B-02FE-5E48-8A44-E218837DB758}"/>
          </ac:spMkLst>
        </pc:spChg>
        <pc:spChg chg="del mod">
          <ac:chgData name="Shannon Hagen" userId="46ea4fe1-9223-4299-b8da-3da92c4fcb44" providerId="ADAL" clId="{AB9FB665-D825-45D7-98BB-6016E3730B41}" dt="2022-01-23T05:17:44.871" v="193" actId="478"/>
          <ac:spMkLst>
            <pc:docMk/>
            <pc:sldMk cId="2243603424" sldId="293"/>
            <ac:spMk id="6" creationId="{CF348E68-7177-7F42-9D17-6650FA1CB274}"/>
          </ac:spMkLst>
        </pc:spChg>
        <pc:spChg chg="add mod">
          <ac:chgData name="Shannon Hagen" userId="46ea4fe1-9223-4299-b8da-3da92c4fcb44" providerId="ADAL" clId="{AB9FB665-D825-45D7-98BB-6016E3730B41}" dt="2022-01-23T05:27:21.848" v="787" actId="14100"/>
          <ac:spMkLst>
            <pc:docMk/>
            <pc:sldMk cId="2243603424" sldId="293"/>
            <ac:spMk id="9" creationId="{F4024972-1E90-4C51-8345-E678C74BFB0C}"/>
          </ac:spMkLst>
        </pc:spChg>
        <pc:spChg chg="del">
          <ac:chgData name="Shannon Hagen" userId="46ea4fe1-9223-4299-b8da-3da92c4fcb44" providerId="ADAL" clId="{AB9FB665-D825-45D7-98BB-6016E3730B41}" dt="2022-01-23T05:20:58.260" v="388" actId="478"/>
          <ac:spMkLst>
            <pc:docMk/>
            <pc:sldMk cId="2243603424" sldId="293"/>
            <ac:spMk id="11" creationId="{A854DB18-F54C-4B48-8D87-5111B78A35EA}"/>
          </ac:spMkLst>
        </pc:spChg>
        <pc:spChg chg="del">
          <ac:chgData name="Shannon Hagen" userId="46ea4fe1-9223-4299-b8da-3da92c4fcb44" providerId="ADAL" clId="{AB9FB665-D825-45D7-98BB-6016E3730B41}" dt="2022-01-23T05:21:01.678" v="389" actId="478"/>
          <ac:spMkLst>
            <pc:docMk/>
            <pc:sldMk cId="2243603424" sldId="293"/>
            <ac:spMk id="12" creationId="{22DBA044-E906-4C6E-8F6B-E58E91D6120F}"/>
          </ac:spMkLst>
        </pc:spChg>
        <pc:picChg chg="del">
          <ac:chgData name="Shannon Hagen" userId="46ea4fe1-9223-4299-b8da-3da92c4fcb44" providerId="ADAL" clId="{AB9FB665-D825-45D7-98BB-6016E3730B41}" dt="2022-01-23T05:17:40.300" v="191" actId="478"/>
          <ac:picMkLst>
            <pc:docMk/>
            <pc:sldMk cId="2243603424" sldId="293"/>
            <ac:picMk id="5" creationId="{168141D8-1C56-CF45-8847-893174BC7FC6}"/>
          </ac:picMkLst>
        </pc:picChg>
        <pc:picChg chg="add mod">
          <ac:chgData name="Shannon Hagen" userId="46ea4fe1-9223-4299-b8da-3da92c4fcb44" providerId="ADAL" clId="{AB9FB665-D825-45D7-98BB-6016E3730B41}" dt="2022-01-23T05:34:24.380" v="1285"/>
          <ac:picMkLst>
            <pc:docMk/>
            <pc:sldMk cId="2243603424" sldId="293"/>
            <ac:picMk id="7" creationId="{CDF2C8D3-707E-40F8-B28D-BFE866F182B4}"/>
          </ac:picMkLst>
        </pc:picChg>
        <pc:picChg chg="del">
          <ac:chgData name="Shannon Hagen" userId="46ea4fe1-9223-4299-b8da-3da92c4fcb44" providerId="ADAL" clId="{AB9FB665-D825-45D7-98BB-6016E3730B41}" dt="2022-01-23T05:20:52.893" v="386" actId="478"/>
          <ac:picMkLst>
            <pc:docMk/>
            <pc:sldMk cId="2243603424" sldId="293"/>
            <ac:picMk id="8" creationId="{BFF03688-C087-402D-B0B4-0E7675F6781F}"/>
          </ac:picMkLst>
        </pc:picChg>
        <pc:picChg chg="del">
          <ac:chgData name="Shannon Hagen" userId="46ea4fe1-9223-4299-b8da-3da92c4fcb44" providerId="ADAL" clId="{AB9FB665-D825-45D7-98BB-6016E3730B41}" dt="2022-01-23T05:20:54.725" v="387" actId="478"/>
          <ac:picMkLst>
            <pc:docMk/>
            <pc:sldMk cId="2243603424" sldId="293"/>
            <ac:picMk id="10" creationId="{2AEE57D2-1D5B-40B2-97CF-FAE4F2EE5A11}"/>
          </ac:picMkLst>
        </pc:picChg>
      </pc:sldChg>
      <pc:sldChg chg="ord">
        <pc:chgData name="Shannon Hagen" userId="46ea4fe1-9223-4299-b8da-3da92c4fcb44" providerId="ADAL" clId="{AB9FB665-D825-45D7-98BB-6016E3730B41}" dt="2022-01-23T05:34:44.842" v="1287"/>
        <pc:sldMkLst>
          <pc:docMk/>
          <pc:sldMk cId="2884587866" sldId="297"/>
        </pc:sldMkLst>
      </pc:sldChg>
      <pc:sldChg chg="ord">
        <pc:chgData name="Shannon Hagen" userId="46ea4fe1-9223-4299-b8da-3da92c4fcb44" providerId="ADAL" clId="{AB9FB665-D825-45D7-98BB-6016E3730B41}" dt="2022-01-23T05:29:33.002" v="789"/>
        <pc:sldMkLst>
          <pc:docMk/>
          <pc:sldMk cId="3527787208" sldId="298"/>
        </pc:sldMkLst>
      </pc:sldChg>
    </pc:docChg>
  </pc:docChgLst>
  <pc:docChgLst>
    <pc:chgData name="Shannon Hagen" userId="46ea4fe1-9223-4299-b8da-3da92c4fcb44" providerId="ADAL" clId="{89A16F13-1246-4F4F-8D98-1AE777143028}"/>
    <pc:docChg chg="modSld">
      <pc:chgData name="Shannon Hagen" userId="46ea4fe1-9223-4299-b8da-3da92c4fcb44" providerId="ADAL" clId="{89A16F13-1246-4F4F-8D98-1AE777143028}" dt="2021-12-20T22:39:08.276" v="48" actId="20577"/>
      <pc:docMkLst>
        <pc:docMk/>
      </pc:docMkLst>
      <pc:sldChg chg="addSp modSp mod">
        <pc:chgData name="Shannon Hagen" userId="46ea4fe1-9223-4299-b8da-3da92c4fcb44" providerId="ADAL" clId="{89A16F13-1246-4F4F-8D98-1AE777143028}" dt="2021-12-20T22:39:08.276" v="48" actId="20577"/>
        <pc:sldMkLst>
          <pc:docMk/>
          <pc:sldMk cId="2243603424" sldId="293"/>
        </pc:sldMkLst>
        <pc:spChg chg="add mod">
          <ac:chgData name="Shannon Hagen" userId="46ea4fe1-9223-4299-b8da-3da92c4fcb44" providerId="ADAL" clId="{89A16F13-1246-4F4F-8D98-1AE777143028}" dt="2021-12-20T22:39:08.276" v="48" actId="20577"/>
          <ac:spMkLst>
            <pc:docMk/>
            <pc:sldMk cId="2243603424" sldId="293"/>
            <ac:spMk id="6" creationId="{CF348E68-7177-7F42-9D17-6650FA1CB274}"/>
          </ac:spMkLst>
        </pc:spChg>
        <pc:picChg chg="add mod">
          <ac:chgData name="Shannon Hagen" userId="46ea4fe1-9223-4299-b8da-3da92c4fcb44" providerId="ADAL" clId="{89A16F13-1246-4F4F-8D98-1AE777143028}" dt="2021-12-20T22:36:34.287" v="29" actId="1076"/>
          <ac:picMkLst>
            <pc:docMk/>
            <pc:sldMk cId="2243603424" sldId="293"/>
            <ac:picMk id="5" creationId="{168141D8-1C56-CF45-8847-893174BC7FC6}"/>
          </ac:picMkLst>
        </pc:picChg>
        <pc:picChg chg="mod">
          <ac:chgData name="Shannon Hagen" userId="46ea4fe1-9223-4299-b8da-3da92c4fcb44" providerId="ADAL" clId="{89A16F13-1246-4F4F-8D98-1AE777143028}" dt="2021-12-20T22:36:50.743" v="30"/>
          <ac:picMkLst>
            <pc:docMk/>
            <pc:sldMk cId="2243603424" sldId="293"/>
            <ac:picMk id="10" creationId="{2AEE57D2-1D5B-40B2-97CF-FAE4F2EE5A11}"/>
          </ac:picMkLst>
        </pc:picChg>
      </pc:sldChg>
    </pc:docChg>
  </pc:docChgLst>
  <pc:docChgLst>
    <pc:chgData name="Shannon Hagen" userId="46ea4fe1-9223-4299-b8da-3da92c4fcb44" providerId="ADAL" clId="{74D7595E-9558-404C-B801-25A461C9348B}"/>
    <pc:docChg chg="custSel modSld">
      <pc:chgData name="Shannon Hagen" userId="46ea4fe1-9223-4299-b8da-3da92c4fcb44" providerId="ADAL" clId="{74D7595E-9558-404C-B801-25A461C9348B}" dt="2021-05-09T16:06:36.216" v="153" actId="20577"/>
      <pc:docMkLst>
        <pc:docMk/>
      </pc:docMkLst>
      <pc:sldChg chg="modSp mod">
        <pc:chgData name="Shannon Hagen" userId="46ea4fe1-9223-4299-b8da-3da92c4fcb44" providerId="ADAL" clId="{74D7595E-9558-404C-B801-25A461C9348B}" dt="2021-05-09T16:02:57.691" v="2" actId="20577"/>
        <pc:sldMkLst>
          <pc:docMk/>
          <pc:sldMk cId="460269255" sldId="270"/>
        </pc:sldMkLst>
        <pc:spChg chg="mod">
          <ac:chgData name="Shannon Hagen" userId="46ea4fe1-9223-4299-b8da-3da92c4fcb44" providerId="ADAL" clId="{74D7595E-9558-404C-B801-25A461C9348B}" dt="2021-05-09T16:02:57.691" v="2" actId="20577"/>
          <ac:spMkLst>
            <pc:docMk/>
            <pc:sldMk cId="460269255" sldId="270"/>
            <ac:spMk id="3" creationId="{09548D1D-2547-44FC-BACD-2BCD769E2662}"/>
          </ac:spMkLst>
        </pc:spChg>
      </pc:sldChg>
      <pc:sldChg chg="modSp mod">
        <pc:chgData name="Shannon Hagen" userId="46ea4fe1-9223-4299-b8da-3da92c4fcb44" providerId="ADAL" clId="{74D7595E-9558-404C-B801-25A461C9348B}" dt="2021-05-09T16:06:36.216" v="153" actId="20577"/>
        <pc:sldMkLst>
          <pc:docMk/>
          <pc:sldMk cId="2243603424" sldId="293"/>
        </pc:sldMkLst>
        <pc:spChg chg="mod">
          <ac:chgData name="Shannon Hagen" userId="46ea4fe1-9223-4299-b8da-3da92c4fcb44" providerId="ADAL" clId="{74D7595E-9558-404C-B801-25A461C9348B}" dt="2021-05-09T16:06:36.216" v="153" actId="20577"/>
          <ac:spMkLst>
            <pc:docMk/>
            <pc:sldMk cId="2243603424" sldId="293"/>
            <ac:spMk id="3" creationId="{BBBAAF5B-02FE-5E48-8A44-E218837DB758}"/>
          </ac:spMkLst>
        </pc:spChg>
      </pc:sldChg>
    </pc:docChg>
  </pc:docChgLst>
  <pc:docChgLst>
    <pc:chgData name="Shannon Hagen" userId="46ea4fe1-9223-4299-b8da-3da92c4fcb44" providerId="ADAL" clId="{81400FDF-BE07-43B5-97F7-B69756A15E6F}"/>
    <pc:docChg chg="undo custSel addSld delSld modSld sldOrd">
      <pc:chgData name="Shannon Hagen" userId="46ea4fe1-9223-4299-b8da-3da92c4fcb44" providerId="ADAL" clId="{81400FDF-BE07-43B5-97F7-B69756A15E6F}" dt="2021-04-30T18:31:28.185" v="1923" actId="20577"/>
      <pc:docMkLst>
        <pc:docMk/>
      </pc:docMkLst>
      <pc:sldChg chg="modSp">
        <pc:chgData name="Shannon Hagen" userId="46ea4fe1-9223-4299-b8da-3da92c4fcb44" providerId="ADAL" clId="{81400FDF-BE07-43B5-97F7-B69756A15E6F}" dt="2021-04-30T18:31:28.185" v="1923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81400FDF-BE07-43B5-97F7-B69756A15E6F}" dt="2021-04-30T18:31:28.185" v="1923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81400FDF-BE07-43B5-97F7-B69756A15E6F}" dt="2021-04-30T17:44:56.352" v="1669" actId="1076"/>
        <pc:sldMkLst>
          <pc:docMk/>
          <pc:sldMk cId="2103421140" sldId="282"/>
        </pc:sldMkLst>
        <pc:spChg chg="mod">
          <ac:chgData name="Shannon Hagen" userId="46ea4fe1-9223-4299-b8da-3da92c4fcb44" providerId="ADAL" clId="{81400FDF-BE07-43B5-97F7-B69756A15E6F}" dt="2021-04-30T17:44:56.352" v="1669" actId="1076"/>
          <ac:spMkLst>
            <pc:docMk/>
            <pc:sldMk cId="2103421140" sldId="282"/>
            <ac:spMk id="3" creationId="{8A8428B9-59F5-414A-96CE-9DC6D201D16A}"/>
          </ac:spMkLst>
        </pc:spChg>
      </pc:sldChg>
      <pc:sldChg chg="addSp delSp modSp mod">
        <pc:chgData name="Shannon Hagen" userId="46ea4fe1-9223-4299-b8da-3da92c4fcb44" providerId="ADAL" clId="{81400FDF-BE07-43B5-97F7-B69756A15E6F}" dt="2021-04-30T17:48:51.287" v="1870" actId="20577"/>
        <pc:sldMkLst>
          <pc:docMk/>
          <pc:sldMk cId="201197635" sldId="286"/>
        </pc:sldMkLst>
        <pc:spChg chg="mod">
          <ac:chgData name="Shannon Hagen" userId="46ea4fe1-9223-4299-b8da-3da92c4fcb44" providerId="ADAL" clId="{81400FDF-BE07-43B5-97F7-B69756A15E6F}" dt="2021-04-30T15:23:19.689" v="13" actId="20577"/>
          <ac:spMkLst>
            <pc:docMk/>
            <pc:sldMk cId="201197635" sldId="286"/>
            <ac:spMk id="2" creationId="{F174B7E6-97EE-4417-88B0-C9F083F6D68B}"/>
          </ac:spMkLst>
        </pc:spChg>
        <pc:spChg chg="mod">
          <ac:chgData name="Shannon Hagen" userId="46ea4fe1-9223-4299-b8da-3da92c4fcb44" providerId="ADAL" clId="{81400FDF-BE07-43B5-97F7-B69756A15E6F}" dt="2021-04-30T17:48:51.287" v="1870" actId="20577"/>
          <ac:spMkLst>
            <pc:docMk/>
            <pc:sldMk cId="201197635" sldId="286"/>
            <ac:spMk id="3" creationId="{1942B917-2E93-42E9-881A-686879ACCB25}"/>
          </ac:spMkLst>
        </pc:spChg>
        <pc:spChg chg="add mod">
          <ac:chgData name="Shannon Hagen" userId="46ea4fe1-9223-4299-b8da-3da92c4fcb44" providerId="ADAL" clId="{81400FDF-BE07-43B5-97F7-B69756A15E6F}" dt="2021-04-30T15:27:30.757" v="274" actId="1076"/>
          <ac:spMkLst>
            <pc:docMk/>
            <pc:sldMk cId="201197635" sldId="286"/>
            <ac:spMk id="6" creationId="{4E33D23B-104D-49B4-8CFE-B283F28029F2}"/>
          </ac:spMkLst>
        </pc:spChg>
        <pc:spChg chg="add del">
          <ac:chgData name="Shannon Hagen" userId="46ea4fe1-9223-4299-b8da-3da92c4fcb44" providerId="ADAL" clId="{81400FDF-BE07-43B5-97F7-B69756A15E6F}" dt="2021-04-30T15:25:42.799" v="67" actId="478"/>
          <ac:spMkLst>
            <pc:docMk/>
            <pc:sldMk cId="201197635" sldId="286"/>
            <ac:spMk id="8" creationId="{6E77E116-9C53-4FD4-9E1B-EC874C0DB22E}"/>
          </ac:spMkLst>
        </pc:spChg>
        <pc:picChg chg="mod modCrop">
          <ac:chgData name="Shannon Hagen" userId="46ea4fe1-9223-4299-b8da-3da92c4fcb44" providerId="ADAL" clId="{81400FDF-BE07-43B5-97F7-B69756A15E6F}" dt="2021-04-30T15:28:03.773" v="277"/>
          <ac:picMkLst>
            <pc:docMk/>
            <pc:sldMk cId="201197635" sldId="286"/>
            <ac:picMk id="7" creationId="{FB1B9C09-C957-491E-BFA4-F252172B7B51}"/>
          </ac:picMkLst>
        </pc:picChg>
      </pc:sldChg>
      <pc:sldChg chg="modSp mod ord">
        <pc:chgData name="Shannon Hagen" userId="46ea4fe1-9223-4299-b8da-3da92c4fcb44" providerId="ADAL" clId="{81400FDF-BE07-43B5-97F7-B69756A15E6F}" dt="2021-04-30T15:59:23.126" v="1381" actId="20577"/>
        <pc:sldMkLst>
          <pc:docMk/>
          <pc:sldMk cId="4277694219" sldId="287"/>
        </pc:sldMkLst>
        <pc:spChg chg="mod">
          <ac:chgData name="Shannon Hagen" userId="46ea4fe1-9223-4299-b8da-3da92c4fcb44" providerId="ADAL" clId="{81400FDF-BE07-43B5-97F7-B69756A15E6F}" dt="2021-04-30T15:59:23.126" v="1381" actId="20577"/>
          <ac:spMkLst>
            <pc:docMk/>
            <pc:sldMk cId="4277694219" sldId="287"/>
            <ac:spMk id="16" creationId="{26CC4954-89C7-4CD2-BD32-4EDA4619BB41}"/>
          </ac:spMkLst>
        </pc:spChg>
      </pc:sldChg>
      <pc:sldChg chg="addSp delSp modSp mod">
        <pc:chgData name="Shannon Hagen" userId="46ea4fe1-9223-4299-b8da-3da92c4fcb44" providerId="ADAL" clId="{81400FDF-BE07-43B5-97F7-B69756A15E6F}" dt="2021-04-30T17:44:17.644" v="1668" actId="20577"/>
        <pc:sldMkLst>
          <pc:docMk/>
          <pc:sldMk cId="2243603424" sldId="293"/>
        </pc:sldMkLst>
        <pc:spChg chg="mod">
          <ac:chgData name="Shannon Hagen" userId="46ea4fe1-9223-4299-b8da-3da92c4fcb44" providerId="ADAL" clId="{81400FDF-BE07-43B5-97F7-B69756A15E6F}" dt="2021-04-30T17:44:09.835" v="1658" actId="20577"/>
          <ac:spMkLst>
            <pc:docMk/>
            <pc:sldMk cId="2243603424" sldId="293"/>
            <ac:spMk id="2" creationId="{FBFF3B03-942E-8140-B63F-AB5B618137B7}"/>
          </ac:spMkLst>
        </pc:spChg>
        <pc:spChg chg="mod">
          <ac:chgData name="Shannon Hagen" userId="46ea4fe1-9223-4299-b8da-3da92c4fcb44" providerId="ADAL" clId="{81400FDF-BE07-43B5-97F7-B69756A15E6F}" dt="2021-04-30T17:44:17.644" v="1668" actId="20577"/>
          <ac:spMkLst>
            <pc:docMk/>
            <pc:sldMk cId="2243603424" sldId="293"/>
            <ac:spMk id="3" creationId="{BBBAAF5B-02FE-5E48-8A44-E218837DB758}"/>
          </ac:spMkLst>
        </pc:spChg>
        <pc:spChg chg="add del mod">
          <ac:chgData name="Shannon Hagen" userId="46ea4fe1-9223-4299-b8da-3da92c4fcb44" providerId="ADAL" clId="{81400FDF-BE07-43B5-97F7-B69756A15E6F}" dt="2021-04-30T15:33:21.447" v="465" actId="478"/>
          <ac:spMkLst>
            <pc:docMk/>
            <pc:sldMk cId="2243603424" sldId="293"/>
            <ac:spMk id="5" creationId="{B9214069-7F89-4A87-8229-C8E3B2E40A8C}"/>
          </ac:spMkLst>
        </pc:spChg>
        <pc:spChg chg="add mod">
          <ac:chgData name="Shannon Hagen" userId="46ea4fe1-9223-4299-b8da-3da92c4fcb44" providerId="ADAL" clId="{81400FDF-BE07-43B5-97F7-B69756A15E6F}" dt="2021-04-30T15:55:24.433" v="1200" actId="1076"/>
          <ac:spMkLst>
            <pc:docMk/>
            <pc:sldMk cId="2243603424" sldId="293"/>
            <ac:spMk id="11" creationId="{A854DB18-F54C-4B48-8D87-5111B78A35EA}"/>
          </ac:spMkLst>
        </pc:spChg>
        <pc:spChg chg="add mod">
          <ac:chgData name="Shannon Hagen" userId="46ea4fe1-9223-4299-b8da-3da92c4fcb44" providerId="ADAL" clId="{81400FDF-BE07-43B5-97F7-B69756A15E6F}" dt="2021-04-30T15:55:40.450" v="1213" actId="1076"/>
          <ac:spMkLst>
            <pc:docMk/>
            <pc:sldMk cId="2243603424" sldId="293"/>
            <ac:spMk id="12" creationId="{22DBA044-E906-4C6E-8F6B-E58E91D6120F}"/>
          </ac:spMkLst>
        </pc:spChg>
        <pc:picChg chg="del mod">
          <ac:chgData name="Shannon Hagen" userId="46ea4fe1-9223-4299-b8da-3da92c4fcb44" providerId="ADAL" clId="{81400FDF-BE07-43B5-97F7-B69756A15E6F}" dt="2021-04-30T15:33:19.072" v="464" actId="478"/>
          <ac:picMkLst>
            <pc:docMk/>
            <pc:sldMk cId="2243603424" sldId="293"/>
            <ac:picMk id="6" creationId="{4B0FA0C1-D702-5441-B1ED-EE34FC139EFC}"/>
          </ac:picMkLst>
        </pc:picChg>
        <pc:picChg chg="add mod">
          <ac:chgData name="Shannon Hagen" userId="46ea4fe1-9223-4299-b8da-3da92c4fcb44" providerId="ADAL" clId="{81400FDF-BE07-43B5-97F7-B69756A15E6F}" dt="2021-04-30T15:54:35.929" v="1175" actId="1076"/>
          <ac:picMkLst>
            <pc:docMk/>
            <pc:sldMk cId="2243603424" sldId="293"/>
            <ac:picMk id="8" creationId="{BFF03688-C087-402D-B0B4-0E7675F6781F}"/>
          </ac:picMkLst>
        </pc:picChg>
        <pc:picChg chg="add mod">
          <ac:chgData name="Shannon Hagen" userId="46ea4fe1-9223-4299-b8da-3da92c4fcb44" providerId="ADAL" clId="{81400FDF-BE07-43B5-97F7-B69756A15E6F}" dt="2021-04-30T15:54:55.779" v="1182" actId="1076"/>
          <ac:picMkLst>
            <pc:docMk/>
            <pc:sldMk cId="2243603424" sldId="293"/>
            <ac:picMk id="10" creationId="{2AEE57D2-1D5B-40B2-97CF-FAE4F2EE5A11}"/>
          </ac:picMkLst>
        </pc:picChg>
      </pc:sldChg>
      <pc:sldChg chg="modSp mod">
        <pc:chgData name="Shannon Hagen" userId="46ea4fe1-9223-4299-b8da-3da92c4fcb44" providerId="ADAL" clId="{81400FDF-BE07-43B5-97F7-B69756A15E6F}" dt="2021-04-30T16:04:24.816" v="1600" actId="20577"/>
        <pc:sldMkLst>
          <pc:docMk/>
          <pc:sldMk cId="4094561452" sldId="294"/>
        </pc:sldMkLst>
        <pc:spChg chg="mod">
          <ac:chgData name="Shannon Hagen" userId="46ea4fe1-9223-4299-b8da-3da92c4fcb44" providerId="ADAL" clId="{81400FDF-BE07-43B5-97F7-B69756A15E6F}" dt="2021-04-30T16:04:24.816" v="1600" actId="20577"/>
          <ac:spMkLst>
            <pc:docMk/>
            <pc:sldMk cId="4094561452" sldId="294"/>
            <ac:spMk id="2" creationId="{D0857EDB-3B96-4EEF-8A66-BFC867D78F07}"/>
          </ac:spMkLst>
        </pc:spChg>
      </pc:sldChg>
      <pc:sldChg chg="modSp mod">
        <pc:chgData name="Shannon Hagen" userId="46ea4fe1-9223-4299-b8da-3da92c4fcb44" providerId="ADAL" clId="{81400FDF-BE07-43B5-97F7-B69756A15E6F}" dt="2021-04-30T15:29:24.218" v="290" actId="255"/>
        <pc:sldMkLst>
          <pc:docMk/>
          <pc:sldMk cId="3059863638" sldId="295"/>
        </pc:sldMkLst>
        <pc:spChg chg="mod">
          <ac:chgData name="Shannon Hagen" userId="46ea4fe1-9223-4299-b8da-3da92c4fcb44" providerId="ADAL" clId="{81400FDF-BE07-43B5-97F7-B69756A15E6F}" dt="2021-04-30T15:29:24.218" v="290" actId="255"/>
          <ac:spMkLst>
            <pc:docMk/>
            <pc:sldMk cId="3059863638" sldId="295"/>
            <ac:spMk id="3" creationId="{6D232E00-3CFF-4A77-A17A-FEF50800CA0B}"/>
          </ac:spMkLst>
        </pc:spChg>
      </pc:sldChg>
      <pc:sldChg chg="add del">
        <pc:chgData name="Shannon Hagen" userId="46ea4fe1-9223-4299-b8da-3da92c4fcb44" providerId="ADAL" clId="{81400FDF-BE07-43B5-97F7-B69756A15E6F}" dt="2021-04-30T17:46:23.024" v="1675" actId="47"/>
        <pc:sldMkLst>
          <pc:docMk/>
          <pc:sldMk cId="1911343007" sldId="296"/>
        </pc:sldMkLst>
      </pc:sldChg>
      <pc:sldChg chg="addSp delSp modSp new mod">
        <pc:chgData name="Shannon Hagen" userId="46ea4fe1-9223-4299-b8da-3da92c4fcb44" providerId="ADAL" clId="{81400FDF-BE07-43B5-97F7-B69756A15E6F}" dt="2021-04-30T15:51:07.394" v="1061"/>
        <pc:sldMkLst>
          <pc:docMk/>
          <pc:sldMk cId="2884587866" sldId="297"/>
        </pc:sldMkLst>
        <pc:spChg chg="mod">
          <ac:chgData name="Shannon Hagen" userId="46ea4fe1-9223-4299-b8da-3da92c4fcb44" providerId="ADAL" clId="{81400FDF-BE07-43B5-97F7-B69756A15E6F}" dt="2021-04-30T15:47:35.043" v="889" actId="20577"/>
          <ac:spMkLst>
            <pc:docMk/>
            <pc:sldMk cId="2884587866" sldId="297"/>
            <ac:spMk id="2" creationId="{FB93D524-35C4-4248-B4BD-1EE1E943DC3A}"/>
          </ac:spMkLst>
        </pc:spChg>
        <pc:spChg chg="mod">
          <ac:chgData name="Shannon Hagen" userId="46ea4fe1-9223-4299-b8da-3da92c4fcb44" providerId="ADAL" clId="{81400FDF-BE07-43B5-97F7-B69756A15E6F}" dt="2021-04-30T15:47:56.700" v="932" actId="20577"/>
          <ac:spMkLst>
            <pc:docMk/>
            <pc:sldMk cId="2884587866" sldId="297"/>
            <ac:spMk id="3" creationId="{62B1DC5A-389C-469B-A3C7-658DBED7B98D}"/>
          </ac:spMkLst>
        </pc:spChg>
        <pc:spChg chg="del">
          <ac:chgData name="Shannon Hagen" userId="46ea4fe1-9223-4299-b8da-3da92c4fcb44" providerId="ADAL" clId="{81400FDF-BE07-43B5-97F7-B69756A15E6F}" dt="2021-04-30T15:48:37.329" v="955" actId="931"/>
          <ac:spMkLst>
            <pc:docMk/>
            <pc:sldMk cId="2884587866" sldId="297"/>
            <ac:spMk id="4" creationId="{B0D372C8-BB57-403C-B962-FCEDDF17EBBF}"/>
          </ac:spMkLst>
        </pc:spChg>
        <pc:spChg chg="mod">
          <ac:chgData name="Shannon Hagen" userId="46ea4fe1-9223-4299-b8da-3da92c4fcb44" providerId="ADAL" clId="{81400FDF-BE07-43B5-97F7-B69756A15E6F}" dt="2021-04-30T15:50:41.655" v="1060" actId="20577"/>
          <ac:spMkLst>
            <pc:docMk/>
            <pc:sldMk cId="2884587866" sldId="297"/>
            <ac:spMk id="5" creationId="{60294507-2F49-4C23-9D42-69188FB66F1C}"/>
          </ac:spMkLst>
        </pc:spChg>
        <pc:spChg chg="del">
          <ac:chgData name="Shannon Hagen" userId="46ea4fe1-9223-4299-b8da-3da92c4fcb44" providerId="ADAL" clId="{81400FDF-BE07-43B5-97F7-B69756A15E6F}" dt="2021-04-30T15:50:23.399" v="1026" actId="931"/>
          <ac:spMkLst>
            <pc:docMk/>
            <pc:sldMk cId="2884587866" sldId="297"/>
            <ac:spMk id="6" creationId="{58FD4A33-168B-4226-8DBA-83471A47E80A}"/>
          </ac:spMkLst>
        </pc:spChg>
        <pc:spChg chg="add mod">
          <ac:chgData name="Shannon Hagen" userId="46ea4fe1-9223-4299-b8da-3da92c4fcb44" providerId="ADAL" clId="{81400FDF-BE07-43B5-97F7-B69756A15E6F}" dt="2021-04-30T15:49:14.884" v="1025" actId="20577"/>
          <ac:spMkLst>
            <pc:docMk/>
            <pc:sldMk cId="2884587866" sldId="297"/>
            <ac:spMk id="9" creationId="{E018339E-3542-4B21-8D0E-4EEB0E58785A}"/>
          </ac:spMkLst>
        </pc:spChg>
        <pc:picChg chg="add mod">
          <ac:chgData name="Shannon Hagen" userId="46ea4fe1-9223-4299-b8da-3da92c4fcb44" providerId="ADAL" clId="{81400FDF-BE07-43B5-97F7-B69756A15E6F}" dt="2021-04-30T15:48:49.367" v="958"/>
          <ac:picMkLst>
            <pc:docMk/>
            <pc:sldMk cId="2884587866" sldId="297"/>
            <ac:picMk id="8" creationId="{6CA5E1D0-218E-4E63-A619-91DA51800E7A}"/>
          </ac:picMkLst>
        </pc:picChg>
        <pc:picChg chg="add mod">
          <ac:chgData name="Shannon Hagen" userId="46ea4fe1-9223-4299-b8da-3da92c4fcb44" providerId="ADAL" clId="{81400FDF-BE07-43B5-97F7-B69756A15E6F}" dt="2021-04-30T15:51:07.394" v="1061"/>
          <ac:picMkLst>
            <pc:docMk/>
            <pc:sldMk cId="2884587866" sldId="297"/>
            <ac:picMk id="11" creationId="{5FA52D15-AE03-46CC-B411-BD0FBD956585}"/>
          </ac:picMkLst>
        </pc:picChg>
      </pc:sldChg>
      <pc:sldChg chg="modSp add mod ord">
        <pc:chgData name="Shannon Hagen" userId="46ea4fe1-9223-4299-b8da-3da92c4fcb44" providerId="ADAL" clId="{81400FDF-BE07-43B5-97F7-B69756A15E6F}" dt="2021-04-30T15:58:40.685" v="1291" actId="20577"/>
        <pc:sldMkLst>
          <pc:docMk/>
          <pc:sldMk cId="3527787208" sldId="298"/>
        </pc:sldMkLst>
        <pc:spChg chg="mod">
          <ac:chgData name="Shannon Hagen" userId="46ea4fe1-9223-4299-b8da-3da92c4fcb44" providerId="ADAL" clId="{81400FDF-BE07-43B5-97F7-B69756A15E6F}" dt="2021-04-30T15:58:40.685" v="1291" actId="20577"/>
          <ac:spMkLst>
            <pc:docMk/>
            <pc:sldMk cId="3527787208" sldId="298"/>
            <ac:spMk id="2" creationId="{6C64C2A7-EC84-4D8C-9CA2-F6AE46F51FB6}"/>
          </ac:spMkLst>
        </pc:spChg>
        <pc:spChg chg="mod">
          <ac:chgData name="Shannon Hagen" userId="46ea4fe1-9223-4299-b8da-3da92c4fcb44" providerId="ADAL" clId="{81400FDF-BE07-43B5-97F7-B69756A15E6F}" dt="2021-04-30T15:57:14.488" v="1268" actId="20577"/>
          <ac:spMkLst>
            <pc:docMk/>
            <pc:sldMk cId="3527787208" sldId="298"/>
            <ac:spMk id="5" creationId="{0E399276-5760-46D8-90A4-1BDCE9696CE8}"/>
          </ac:spMkLst>
        </pc:spChg>
        <pc:picChg chg="mod">
          <ac:chgData name="Shannon Hagen" userId="46ea4fe1-9223-4299-b8da-3da92c4fcb44" providerId="ADAL" clId="{81400FDF-BE07-43B5-97F7-B69756A15E6F}" dt="2021-04-30T15:57:26.303" v="1270"/>
          <ac:picMkLst>
            <pc:docMk/>
            <pc:sldMk cId="3527787208" sldId="298"/>
            <ac:picMk id="11" creationId="{9D82A855-CCB0-4075-B5EE-5CC6FD176DB4}"/>
          </ac:picMkLst>
        </pc:picChg>
      </pc:sldChg>
      <pc:sldChg chg="new del">
        <pc:chgData name="Shannon Hagen" userId="46ea4fe1-9223-4299-b8da-3da92c4fcb44" providerId="ADAL" clId="{81400FDF-BE07-43B5-97F7-B69756A15E6F}" dt="2021-04-30T17:46:24.775" v="1676" actId="47"/>
        <pc:sldMkLst>
          <pc:docMk/>
          <pc:sldMk cId="3982288392" sldId="299"/>
        </pc:sldMkLst>
      </pc:sldChg>
      <pc:sldChg chg="new del">
        <pc:chgData name="Shannon Hagen" userId="46ea4fe1-9223-4299-b8da-3da92c4fcb44" providerId="ADAL" clId="{81400FDF-BE07-43B5-97F7-B69756A15E6F}" dt="2021-04-30T17:46:20.146" v="1673" actId="47"/>
        <pc:sldMkLst>
          <pc:docMk/>
          <pc:sldMk cId="288150721" sldId="300"/>
        </pc:sldMkLst>
      </pc:sldChg>
      <pc:sldChg chg="addSp delSp modSp new del mod">
        <pc:chgData name="Shannon Hagen" userId="46ea4fe1-9223-4299-b8da-3da92c4fcb44" providerId="ADAL" clId="{81400FDF-BE07-43B5-97F7-B69756A15E6F}" dt="2021-04-30T17:51:42.117" v="1898" actId="47"/>
        <pc:sldMkLst>
          <pc:docMk/>
          <pc:sldMk cId="1638079502" sldId="301"/>
        </pc:sldMkLst>
        <pc:spChg chg="mod">
          <ac:chgData name="Shannon Hagen" userId="46ea4fe1-9223-4299-b8da-3da92c4fcb44" providerId="ADAL" clId="{81400FDF-BE07-43B5-97F7-B69756A15E6F}" dt="2021-04-30T17:46:33.107" v="1691" actId="20577"/>
          <ac:spMkLst>
            <pc:docMk/>
            <pc:sldMk cId="1638079502" sldId="301"/>
            <ac:spMk id="2" creationId="{65D1F0C2-34A5-40A2-8862-99EBAEC23884}"/>
          </ac:spMkLst>
        </pc:spChg>
        <pc:spChg chg="del">
          <ac:chgData name="Shannon Hagen" userId="46ea4fe1-9223-4299-b8da-3da92c4fcb44" providerId="ADAL" clId="{81400FDF-BE07-43B5-97F7-B69756A15E6F}" dt="2021-04-30T17:47:08.788" v="1692" actId="931"/>
          <ac:spMkLst>
            <pc:docMk/>
            <pc:sldMk cId="1638079502" sldId="301"/>
            <ac:spMk id="3" creationId="{5B6555F1-D44B-4785-9AA2-2269808074A2}"/>
          </ac:spMkLst>
        </pc:spChg>
        <pc:spChg chg="mod">
          <ac:chgData name="Shannon Hagen" userId="46ea4fe1-9223-4299-b8da-3da92c4fcb44" providerId="ADAL" clId="{81400FDF-BE07-43B5-97F7-B69756A15E6F}" dt="2021-04-30T17:49:48.606" v="1875" actId="21"/>
          <ac:spMkLst>
            <pc:docMk/>
            <pc:sldMk cId="1638079502" sldId="301"/>
            <ac:spMk id="4" creationId="{6D513DF3-9041-4B09-B5B3-D31EB3B77613}"/>
          </ac:spMkLst>
        </pc:spChg>
        <pc:picChg chg="add mod">
          <ac:chgData name="Shannon Hagen" userId="46ea4fe1-9223-4299-b8da-3da92c4fcb44" providerId="ADAL" clId="{81400FDF-BE07-43B5-97F7-B69756A15E6F}" dt="2021-04-30T17:47:13.229" v="1698" actId="27614"/>
          <ac:picMkLst>
            <pc:docMk/>
            <pc:sldMk cId="1638079502" sldId="301"/>
            <ac:picMk id="6" creationId="{A399FB22-1EBA-48AF-B64F-88A3D600EB6D}"/>
          </ac:picMkLst>
        </pc:picChg>
      </pc:sldChg>
      <pc:sldChg chg="addSp delSp modSp add mod ord modClrScheme chgLayout">
        <pc:chgData name="Shannon Hagen" userId="46ea4fe1-9223-4299-b8da-3da92c4fcb44" providerId="ADAL" clId="{81400FDF-BE07-43B5-97F7-B69756A15E6F}" dt="2021-04-30T17:51:44.064" v="1900"/>
        <pc:sldMkLst>
          <pc:docMk/>
          <pc:sldMk cId="1588868799" sldId="302"/>
        </pc:sldMkLst>
        <pc:spChg chg="mod">
          <ac:chgData name="Shannon Hagen" userId="46ea4fe1-9223-4299-b8da-3da92c4fcb44" providerId="ADAL" clId="{81400FDF-BE07-43B5-97F7-B69756A15E6F}" dt="2021-04-30T17:51:25.206" v="1895" actId="207"/>
          <ac:spMkLst>
            <pc:docMk/>
            <pc:sldMk cId="1588868799" sldId="302"/>
            <ac:spMk id="2" creationId="{F174B7E6-97EE-4417-88B0-C9F083F6D68B}"/>
          </ac:spMkLst>
        </pc:spChg>
        <pc:spChg chg="mod">
          <ac:chgData name="Shannon Hagen" userId="46ea4fe1-9223-4299-b8da-3da92c4fcb44" providerId="ADAL" clId="{81400FDF-BE07-43B5-97F7-B69756A15E6F}" dt="2021-04-30T17:51:31.942" v="1896" actId="255"/>
          <ac:spMkLst>
            <pc:docMk/>
            <pc:sldMk cId="1588868799" sldId="302"/>
            <ac:spMk id="3" creationId="{1942B917-2E93-42E9-881A-686879ACCB25}"/>
          </ac:spMkLst>
        </pc:spChg>
        <pc:spChg chg="mod">
          <ac:chgData name="Shannon Hagen" userId="46ea4fe1-9223-4299-b8da-3da92c4fcb44" providerId="ADAL" clId="{81400FDF-BE07-43B5-97F7-B69756A15E6F}" dt="2021-04-30T17:49:27.013" v="1872" actId="26606"/>
          <ac:spMkLst>
            <pc:docMk/>
            <pc:sldMk cId="1588868799" sldId="302"/>
            <ac:spMk id="4" creationId="{94EA3AF6-365B-4690-A398-98EC791394FB}"/>
          </ac:spMkLst>
        </pc:spChg>
        <pc:spChg chg="del mod">
          <ac:chgData name="Shannon Hagen" userId="46ea4fe1-9223-4299-b8da-3da92c4fcb44" providerId="ADAL" clId="{81400FDF-BE07-43B5-97F7-B69756A15E6F}" dt="2021-04-30T17:49:58.434" v="1877" actId="478"/>
          <ac:spMkLst>
            <pc:docMk/>
            <pc:sldMk cId="1588868799" sldId="302"/>
            <ac:spMk id="6" creationId="{4E33D23B-104D-49B4-8CFE-B283F28029F2}"/>
          </ac:spMkLst>
        </pc:spChg>
        <pc:spChg chg="add del mod">
          <ac:chgData name="Shannon Hagen" userId="46ea4fe1-9223-4299-b8da-3da92c4fcb44" providerId="ADAL" clId="{81400FDF-BE07-43B5-97F7-B69756A15E6F}" dt="2021-04-30T17:51:17.218" v="1894" actId="931"/>
          <ac:spMkLst>
            <pc:docMk/>
            <pc:sldMk cId="1588868799" sldId="302"/>
            <ac:spMk id="12" creationId="{9054FE40-27F3-4284-A15F-DD8F0A3B53C5}"/>
          </ac:spMkLst>
        </pc:spChg>
        <pc:spChg chg="add mod">
          <ac:chgData name="Shannon Hagen" userId="46ea4fe1-9223-4299-b8da-3da92c4fcb44" providerId="ADAL" clId="{81400FDF-BE07-43B5-97F7-B69756A15E6F}" dt="2021-04-30T17:51:37.280" v="1897" actId="255"/>
          <ac:spMkLst>
            <pc:docMk/>
            <pc:sldMk cId="1588868799" sldId="302"/>
            <ac:spMk id="14" creationId="{CCA225EE-C4AB-43FC-B973-D7F21FA69ED0}"/>
          </ac:spMkLst>
        </pc:spChg>
        <pc:spChg chg="add del mod">
          <ac:chgData name="Shannon Hagen" userId="46ea4fe1-9223-4299-b8da-3da92c4fcb44" providerId="ADAL" clId="{81400FDF-BE07-43B5-97F7-B69756A15E6F}" dt="2021-04-30T17:50:00.785" v="1878" actId="478"/>
          <ac:spMkLst>
            <pc:docMk/>
            <pc:sldMk cId="1588868799" sldId="302"/>
            <ac:spMk id="16" creationId="{33E4BB4D-0144-4272-8138-3B50B9E9887F}"/>
          </ac:spMkLst>
        </pc:spChg>
        <pc:spChg chg="add del mod">
          <ac:chgData name="Shannon Hagen" userId="46ea4fe1-9223-4299-b8da-3da92c4fcb44" providerId="ADAL" clId="{81400FDF-BE07-43B5-97F7-B69756A15E6F}" dt="2021-04-30T17:51:05.712" v="1893" actId="931"/>
          <ac:spMkLst>
            <pc:docMk/>
            <pc:sldMk cId="1588868799" sldId="302"/>
            <ac:spMk id="18" creationId="{BF55CAA0-6BE9-46B4-B6B7-F934EF1286B6}"/>
          </ac:spMkLst>
        </pc:spChg>
        <pc:picChg chg="mod modCrop">
          <ac:chgData name="Shannon Hagen" userId="46ea4fe1-9223-4299-b8da-3da92c4fcb44" providerId="ADAL" clId="{81400FDF-BE07-43B5-97F7-B69756A15E6F}" dt="2021-04-30T17:50:34.966" v="1891" actId="18131"/>
          <ac:picMkLst>
            <pc:docMk/>
            <pc:sldMk cId="1588868799" sldId="302"/>
            <ac:picMk id="7" creationId="{FB1B9C09-C957-491E-BFA4-F252172B7B51}"/>
          </ac:picMkLst>
        </pc:picChg>
        <pc:picChg chg="add mod">
          <ac:chgData name="Shannon Hagen" userId="46ea4fe1-9223-4299-b8da-3da92c4fcb44" providerId="ADAL" clId="{81400FDF-BE07-43B5-97F7-B69756A15E6F}" dt="2021-04-30T17:51:05.712" v="1893" actId="931"/>
          <ac:picMkLst>
            <pc:docMk/>
            <pc:sldMk cId="1588868799" sldId="302"/>
            <ac:picMk id="8" creationId="{1F5B0B83-11A7-4685-9F28-F0B2E213CCD3}"/>
          </ac:picMkLst>
        </pc:picChg>
        <pc:picChg chg="add mod">
          <ac:chgData name="Shannon Hagen" userId="46ea4fe1-9223-4299-b8da-3da92c4fcb44" providerId="ADAL" clId="{81400FDF-BE07-43B5-97F7-B69756A15E6F}" dt="2021-04-30T17:51:17.218" v="1894" actId="931"/>
          <ac:picMkLst>
            <pc:docMk/>
            <pc:sldMk cId="1588868799" sldId="302"/>
            <ac:picMk id="10" creationId="{B7E6B62C-BC9E-4924-90E6-0433263894B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zapatopi.net/treeoctopus/" TargetMode="External"/><Relationship Id="rId13" Type="http://schemas.openxmlformats.org/officeDocument/2006/relationships/image" Target="../media/image31.png"/><Relationship Id="rId3" Type="http://schemas.openxmlformats.org/officeDocument/2006/relationships/hyperlink" Target="https://mediasmarts.ca/parents/find-resources?field_categories_tid_i18n%5B%5D=452" TargetMode="External"/><Relationship Id="rId7" Type="http://schemas.openxmlformats.org/officeDocument/2006/relationships/hyperlink" Target="https://www.snopes.com/" TargetMode="External"/><Relationship Id="rId12" Type="http://schemas.openxmlformats.org/officeDocument/2006/relationships/image" Target="../media/image30.svg"/><Relationship Id="rId2" Type="http://schemas.openxmlformats.org/officeDocument/2006/relationships/hyperlink" Target="https://docs.google.com/document/d/1M-ZI7qkN2ti9v25axULwMIMqD7t5_NYz-vjCnPA-zFk/edit" TargetMode="External"/><Relationship Id="rId1" Type="http://schemas.openxmlformats.org/officeDocument/2006/relationships/hyperlink" Target="https://mediasmarts.ca/digital-media-literacy/e-tutorials/break-fake-how-tell-what%E2%80%99s-true-online" TargetMode="External"/><Relationship Id="rId6" Type="http://schemas.openxmlformats.org/officeDocument/2006/relationships/hyperlink" Target="https://studentvote.ca/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s://youtu.be/7eKG9RuqUE4" TargetMode="External"/><Relationship Id="rId10" Type="http://schemas.openxmlformats.org/officeDocument/2006/relationships/image" Target="../media/image28.svg"/><Relationship Id="rId4" Type="http://schemas.openxmlformats.org/officeDocument/2006/relationships/hyperlink" Target="https://www.bigdealbook.com/newsletters/k-12_technology/?show=media_literacy_game_for_detecting_viral_deceptions/bb7ba0a19-ca4f-4e1d-899d-ee7682476bc1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gdealbook.com/newsletters/k-12_technology/?show=media_literacy_game_for_detecting_viral_deceptions/bb7ba0a19-ca4f-4e1d-899d-ee7682476bc1" TargetMode="External"/><Relationship Id="rId13" Type="http://schemas.openxmlformats.org/officeDocument/2006/relationships/image" Target="../media/image31.png"/><Relationship Id="rId3" Type="http://schemas.openxmlformats.org/officeDocument/2006/relationships/hyperlink" Target="https://www.snopes.com/" TargetMode="External"/><Relationship Id="rId7" Type="http://schemas.openxmlformats.org/officeDocument/2006/relationships/hyperlink" Target="https://docs.google.com/document/d/1M-ZI7qkN2ti9v25axULwMIMqD7t5_NYz-vjCnPA-zFk/edit" TargetMode="External"/><Relationship Id="rId12" Type="http://schemas.openxmlformats.org/officeDocument/2006/relationships/hyperlink" Target="https://mediasmarts.ca/parents/find-resources?field_categories_tid_i18n%5B%5D=452" TargetMode="External"/><Relationship Id="rId2" Type="http://schemas.openxmlformats.org/officeDocument/2006/relationships/hyperlink" Target="https://youtu.be/7eKG9RuqUE4" TargetMode="External"/><Relationship Id="rId1" Type="http://schemas.openxmlformats.org/officeDocument/2006/relationships/hyperlink" Target="https://mediasmarts.ca/digital-media-literacy/e-tutorials/break-fake-how-tell-what%E2%80%99s-true-online" TargetMode="External"/><Relationship Id="rId6" Type="http://schemas.openxmlformats.org/officeDocument/2006/relationships/image" Target="../media/image28.svg"/><Relationship Id="rId11" Type="http://schemas.openxmlformats.org/officeDocument/2006/relationships/image" Target="../media/image30.sv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hyperlink" Target="https://zapatopi.net/treeoctopus/" TargetMode="External"/><Relationship Id="rId9" Type="http://schemas.openxmlformats.org/officeDocument/2006/relationships/hyperlink" Target="https://studentvote.ca/" TargetMode="External"/><Relationship Id="rId1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Backgrounder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Break the Fake</a:t>
          </a:r>
          <a:endParaRPr lang="en-US" dirty="0"/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>
              <a:hlinkClick xmlns:r="http://schemas.openxmlformats.org/officeDocument/2006/relationships" r:id="rId2"/>
            </a:rPr>
            <a:t>CSM Label a </a:t>
          </a:r>
          <a:r>
            <a:rPr lang="en-US" dirty="0" err="1">
              <a:hlinkClick xmlns:r="http://schemas.openxmlformats.org/officeDocument/2006/relationships" r:id="rId2"/>
            </a:rPr>
            <a:t>Newspage</a:t>
          </a:r>
          <a:endParaRPr lang="en-US" dirty="0"/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Authenticating Sources – Media Smarts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CD0A4371-1035-487E-AFB5-76F286972676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Play the game:  </a:t>
          </a:r>
          <a:r>
            <a:rPr lang="en-US" dirty="0" err="1">
              <a:hlinkClick xmlns:r="http://schemas.openxmlformats.org/officeDocument/2006/relationships" r:id="rId4"/>
            </a:rPr>
            <a:t>NewsFeed</a:t>
          </a:r>
          <a:r>
            <a:rPr lang="en-US" dirty="0">
              <a:hlinkClick xmlns:r="http://schemas.openxmlformats.org/officeDocument/2006/relationships" r:id="rId4"/>
            </a:rPr>
            <a:t> Defenders</a:t>
          </a:r>
          <a:endParaRPr lang="en-US" dirty="0"/>
        </a:p>
      </dgm:t>
    </dgm:pt>
    <dgm:pt modelId="{78F180AB-40F7-4F9E-9DC9-8E0C54FB298F}" type="parTrans" cxnId="{DF0CC3FF-0819-4A3A-944A-5494A48CD6C8}">
      <dgm:prSet/>
      <dgm:spPr/>
      <dgm:t>
        <a:bodyPr/>
        <a:lstStyle/>
        <a:p>
          <a:endParaRPr lang="en-US"/>
        </a:p>
      </dgm:t>
    </dgm:pt>
    <dgm:pt modelId="{60CAB8F4-17BF-4E22-AFA5-54E36EDDA4EB}" type="sibTrans" cxnId="{DF0CC3FF-0819-4A3A-944A-5494A48CD6C8}">
      <dgm:prSet/>
      <dgm:spPr/>
      <dgm:t>
        <a:bodyPr/>
        <a:lstStyle/>
        <a:p>
          <a:endParaRPr lang="en-US"/>
        </a:p>
      </dgm:t>
    </dgm:pt>
    <dgm:pt modelId="{55A6CBD9-990E-4982-A945-824B8E231A5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Fact Checking Tools</a:t>
          </a:r>
          <a:endParaRPr lang="en-US" dirty="0"/>
        </a:p>
      </dgm:t>
    </dgm:pt>
    <dgm:pt modelId="{2FA2CCFE-878F-4536-B84F-95FDCD1B294F}" type="parTrans" cxnId="{90C9D21D-578C-4C8E-AEE3-B3C464CB8A07}">
      <dgm:prSet/>
      <dgm:spPr/>
      <dgm:t>
        <a:bodyPr/>
        <a:lstStyle/>
        <a:p>
          <a:endParaRPr lang="en-US"/>
        </a:p>
      </dgm:t>
    </dgm:pt>
    <dgm:pt modelId="{6396DD2C-A9A1-4DC8-8F5C-77C18F225949}" type="sibTrans" cxnId="{90C9D21D-578C-4C8E-AEE3-B3C464CB8A07}">
      <dgm:prSet/>
      <dgm:spPr/>
      <dgm:t>
        <a:bodyPr/>
        <a:lstStyle/>
        <a:p>
          <a:endParaRPr lang="en-US"/>
        </a:p>
      </dgm:t>
    </dgm:pt>
    <dgm:pt modelId="{2A0D7FF3-34A2-4367-B776-A6C9AC11C8EE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Use </a:t>
          </a:r>
          <a:r>
            <a:rPr lang="en-US" dirty="0">
              <a:hlinkClick xmlns:r="http://schemas.openxmlformats.org/officeDocument/2006/relationships" r:id="rId6"/>
            </a:rPr>
            <a:t>studentvote.ca </a:t>
          </a:r>
          <a:r>
            <a:rPr lang="en-US" dirty="0"/>
            <a:t>to build lesson into “political spot the fake”</a:t>
          </a:r>
        </a:p>
      </dgm:t>
    </dgm:pt>
    <dgm:pt modelId="{D3151D04-73A4-4659-AED2-14FDBE271A1F}" type="parTrans" cxnId="{3B35D8E1-3A2E-4A92-BEC2-7B44C043BED6}">
      <dgm:prSet/>
      <dgm:spPr/>
      <dgm:t>
        <a:bodyPr/>
        <a:lstStyle/>
        <a:p>
          <a:endParaRPr lang="en-US"/>
        </a:p>
      </dgm:t>
    </dgm:pt>
    <dgm:pt modelId="{B0CF1AB3-20DE-4015-B8B9-4178C8201C8E}" type="sibTrans" cxnId="{3B35D8E1-3A2E-4A92-BEC2-7B44C043BED6}">
      <dgm:prSet/>
      <dgm:spPr/>
      <dgm:t>
        <a:bodyPr/>
        <a:lstStyle/>
        <a:p>
          <a:endParaRPr lang="en-US"/>
        </a:p>
      </dgm:t>
    </dgm:pt>
    <dgm:pt modelId="{9EF5CC4C-0DBC-4477-8B22-BC80EA1434C2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Snopes – Fact Checking Site</a:t>
          </a:r>
          <a:endParaRPr lang="en-US" dirty="0"/>
        </a:p>
      </dgm:t>
    </dgm:pt>
    <dgm:pt modelId="{85564AD1-8449-46BB-8B4E-3375E0AF73E9}" type="parTrans" cxnId="{697BD1C7-70F9-45B2-9AF9-48102947AA77}">
      <dgm:prSet/>
      <dgm:spPr/>
      <dgm:t>
        <a:bodyPr/>
        <a:lstStyle/>
        <a:p>
          <a:endParaRPr lang="en-US"/>
        </a:p>
      </dgm:t>
    </dgm:pt>
    <dgm:pt modelId="{E9B22808-E7C2-44AA-8002-1FB925050F86}" type="sibTrans" cxnId="{697BD1C7-70F9-45B2-9AF9-48102947AA77}">
      <dgm:prSet/>
      <dgm:spPr/>
      <dgm:t>
        <a:bodyPr/>
        <a:lstStyle/>
        <a:p>
          <a:endParaRPr lang="en-US"/>
        </a:p>
      </dgm:t>
    </dgm:pt>
    <dgm:pt modelId="{44157102-743B-4EAD-A827-9EA24721E61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Snopes – The Definitive Fact Checker</a:t>
          </a:r>
          <a:endParaRPr lang="en-US" dirty="0"/>
        </a:p>
      </dgm:t>
    </dgm:pt>
    <dgm:pt modelId="{43A501F5-070C-4DB2-97E8-2566CE27A3D1}" type="parTrans" cxnId="{D1A16EF7-C14B-4269-85C6-BEC98B2A6CC1}">
      <dgm:prSet/>
      <dgm:spPr/>
      <dgm:t>
        <a:bodyPr/>
        <a:lstStyle/>
        <a:p>
          <a:endParaRPr lang="en-US"/>
        </a:p>
      </dgm:t>
    </dgm:pt>
    <dgm:pt modelId="{1EF8072E-DBA6-4A5C-98BA-B0CAAF047939}" type="sibTrans" cxnId="{D1A16EF7-C14B-4269-85C6-BEC98B2A6CC1}">
      <dgm:prSet/>
      <dgm:spPr/>
      <dgm:t>
        <a:bodyPr/>
        <a:lstStyle/>
        <a:p>
          <a:endParaRPr lang="en-US"/>
        </a:p>
      </dgm:t>
    </dgm:pt>
    <dgm:pt modelId="{9338FF8E-AFB4-4074-9F8C-25A9875ADC9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8"/>
            </a:rPr>
            <a:t>Tree Octopus Website</a:t>
          </a:r>
          <a:endParaRPr lang="en-US" dirty="0"/>
        </a:p>
      </dgm:t>
    </dgm:pt>
    <dgm:pt modelId="{E668DF8D-C2C2-4CCD-BAA7-A2B1238D7F5F}" type="parTrans" cxnId="{E0F5ABBA-9703-499A-961A-6E8E8B775D46}">
      <dgm:prSet/>
      <dgm:spPr/>
      <dgm:t>
        <a:bodyPr/>
        <a:lstStyle/>
        <a:p>
          <a:endParaRPr lang="en-US"/>
        </a:p>
      </dgm:t>
    </dgm:pt>
    <dgm:pt modelId="{A2CE8F39-2BDB-4409-BBB1-87B0A422101C}" type="sibTrans" cxnId="{E0F5ABBA-9703-499A-961A-6E8E8B775D46}">
      <dgm:prSet/>
      <dgm:spPr/>
      <dgm:t>
        <a:bodyPr/>
        <a:lstStyle/>
        <a:p>
          <a:endParaRPr lang="en-US"/>
        </a:p>
      </dgm:t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 custLinFactNeighborX="1379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 custScaleX="110058">
        <dgm:presLayoutVars>
          <dgm:chMax val="0"/>
          <dgm:bulletEnabled val="1"/>
        </dgm:presLayoutVars>
      </dgm:prSet>
      <dgm:spPr/>
    </dgm:pt>
  </dgm:ptLst>
  <dgm:cxnLst>
    <dgm:cxn modelId="{6D219D04-6E61-4495-8462-69157723F0FF}" type="presOf" srcId="{2A0D7FF3-34A2-4367-B776-A6C9AC11C8EE}" destId="{2B8EC2A4-B042-4E87-9A69-A0EFF6821780}" srcOrd="0" destOrd="2" presId="urn:microsoft.com/office/officeart/2005/8/layout/hList2"/>
    <dgm:cxn modelId="{90C9D21D-578C-4C8E-AEE3-B3C464CB8A07}" srcId="{A8F99365-90A1-4B53-9617-886EFC4AC98B}" destId="{55A6CBD9-990E-4982-A945-824B8E231A5D}" srcOrd="1" destOrd="0" parTransId="{2FA2CCFE-878F-4536-B84F-95FDCD1B294F}" sibTransId="{6396DD2C-A9A1-4DC8-8F5C-77C18F225949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45953769-FF19-4542-8739-E41AF97C1D81}" type="presOf" srcId="{9EF5CC4C-0DBC-4477-8B22-BC80EA1434C2}" destId="{E94BAF07-00A3-4D8F-9C56-BA4C1B4B1916}" srcOrd="0" destOrd="1" presId="urn:microsoft.com/office/officeart/2005/8/layout/hList2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D4D4CA52-180F-4547-9641-D88F709ED996}" type="presOf" srcId="{55A6CBD9-990E-4982-A945-824B8E231A5D}" destId="{F2729854-904C-4402-BE97-C0A830612E33}" srcOrd="0" destOrd="1" presId="urn:microsoft.com/office/officeart/2005/8/layout/hList2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E9A4EEAD-63A8-4D2F-8BA5-8C5F607FCBD2}" type="presOf" srcId="{44157102-743B-4EAD-A827-9EA24721E611}" destId="{F2729854-904C-4402-BE97-C0A830612E33}" srcOrd="0" destOrd="2" presId="urn:microsoft.com/office/officeart/2005/8/layout/hList2"/>
    <dgm:cxn modelId="{E0F5ABBA-9703-499A-961A-6E8E8B775D46}" srcId="{A8F99365-90A1-4B53-9617-886EFC4AC98B}" destId="{9338FF8E-AFB4-4074-9F8C-25A9875ADC9D}" srcOrd="3" destOrd="0" parTransId="{E668DF8D-C2C2-4CCD-BAA7-A2B1238D7F5F}" sibTransId="{A2CE8F39-2BDB-4409-BBB1-87B0A422101C}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697BD1C7-70F9-45B2-9AF9-48102947AA77}" srcId="{86E1B771-B02F-4B25-9F88-1EB3051FED56}" destId="{9EF5CC4C-0DBC-4477-8B22-BC80EA1434C2}" srcOrd="1" destOrd="0" parTransId="{85564AD1-8449-46BB-8B4E-3375E0AF73E9}" sibTransId="{E9B22808-E7C2-44AA-8002-1FB925050F86}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3B35D8E1-3A2E-4A92-BEC2-7B44C043BED6}" srcId="{78EEDDE7-6C79-4DF5-BB63-0991E1F7B0BD}" destId="{2A0D7FF3-34A2-4367-B776-A6C9AC11C8EE}" srcOrd="2" destOrd="0" parTransId="{D3151D04-73A4-4659-AED2-14FDBE271A1F}" sibTransId="{B0CF1AB3-20DE-4015-B8B9-4178C8201C8E}"/>
    <dgm:cxn modelId="{901B7BE9-04E6-4980-8854-C37F43B64F53}" type="presOf" srcId="{9338FF8E-AFB4-4074-9F8C-25A9875ADC9D}" destId="{F2729854-904C-4402-BE97-C0A830612E33}" srcOrd="0" destOrd="3" presId="urn:microsoft.com/office/officeart/2005/8/layout/hList2"/>
    <dgm:cxn modelId="{A36719F6-8C40-4A0C-A20B-02D0EA66E038}" type="presOf" srcId="{CD0A4371-1035-487E-AFB5-76F286972676}" destId="{2B8EC2A4-B042-4E87-9A69-A0EFF6821780}" srcOrd="0" destOrd="1" presId="urn:microsoft.com/office/officeart/2005/8/layout/hList2"/>
    <dgm:cxn modelId="{D1A16EF7-C14B-4269-85C6-BEC98B2A6CC1}" srcId="{A8F99365-90A1-4B53-9617-886EFC4AC98B}" destId="{44157102-743B-4EAD-A827-9EA24721E611}" srcOrd="2" destOrd="0" parTransId="{43A501F5-070C-4DB2-97E8-2566CE27A3D1}" sibTransId="{1EF8072E-DBA6-4A5C-98BA-B0CAAF047939}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DF0CC3FF-0819-4A3A-944A-5494A48CD6C8}" srcId="{78EEDDE7-6C79-4DF5-BB63-0991E1F7B0BD}" destId="{CD0A4371-1035-487E-AFB5-76F286972676}" srcOrd="1" destOrd="0" parTransId="{78F180AB-40F7-4F9E-9DC9-8E0C54FB298F}" sibTransId="{60CAB8F4-17BF-4E22-AFA5-54E36EDDA4EB}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804865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Backgrounder</a:t>
          </a:r>
        </a:p>
      </dsp:txBody>
      <dsp:txXfrm>
        <a:off x="-1804865" y="2790196"/>
        <a:ext cx="4226560" cy="505395"/>
      </dsp:txXfrm>
    </dsp:sp>
    <dsp:sp modelId="{F2729854-904C-4402-BE97-C0A830612E33}">
      <dsp:nvSpPr>
        <dsp:cNvPr id="0" name=""/>
        <dsp:cNvSpPr/>
      </dsp:nvSpPr>
      <dsp:spPr>
        <a:xfrm>
          <a:off x="578709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445731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1"/>
            </a:rPr>
            <a:t>Break the Fake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2"/>
            </a:rPr>
            <a:t>Fact Checking Tools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3"/>
            </a:rPr>
            <a:t>Snopes – The Definitive Fact Checker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4"/>
            </a:rPr>
            <a:t>Tree Octopus Website</a:t>
          </a:r>
          <a:endParaRPr lang="en-US" sz="2400" kern="1200" dirty="0"/>
        </a:p>
      </dsp:txBody>
      <dsp:txXfrm>
        <a:off x="578709" y="929614"/>
        <a:ext cx="2517406" cy="4226560"/>
      </dsp:txXfrm>
    </dsp:sp>
    <dsp:sp modelId="{CAC1E2AD-4096-4D1E-8C6C-27E227DDCF61}">
      <dsp:nvSpPr>
        <dsp:cNvPr id="0" name=""/>
        <dsp:cNvSpPr/>
      </dsp:nvSpPr>
      <dsp:spPr>
        <a:xfrm>
          <a:off x="55716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1873107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sp:txBody>
      <dsp:txXfrm>
        <a:off x="1873107" y="2790196"/>
        <a:ext cx="4226560" cy="505395"/>
      </dsp:txXfrm>
    </dsp:sp>
    <dsp:sp modelId="{2B8EC2A4-B042-4E87-9A69-A0EFF6821780}">
      <dsp:nvSpPr>
        <dsp:cNvPr id="0" name=""/>
        <dsp:cNvSpPr/>
      </dsp:nvSpPr>
      <dsp:spPr>
        <a:xfrm>
          <a:off x="423908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445731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hlinkClick xmlns:r="http://schemas.openxmlformats.org/officeDocument/2006/relationships" r:id="rId7"/>
            </a:rPr>
            <a:t>CSM Label a </a:t>
          </a:r>
          <a:r>
            <a:rPr lang="en-US" sz="2400" kern="1200" dirty="0" err="1">
              <a:hlinkClick xmlns:r="http://schemas.openxmlformats.org/officeDocument/2006/relationships" r:id="rId7"/>
            </a:rPr>
            <a:t>Newspage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Play the game:  </a:t>
          </a:r>
          <a:r>
            <a:rPr lang="en-US" sz="2400" kern="1200" dirty="0" err="1">
              <a:hlinkClick xmlns:r="http://schemas.openxmlformats.org/officeDocument/2006/relationships" r:id="rId8"/>
            </a:rPr>
            <a:t>NewsFeed</a:t>
          </a:r>
          <a:r>
            <a:rPr lang="en-US" sz="2400" kern="1200" dirty="0">
              <a:hlinkClick xmlns:r="http://schemas.openxmlformats.org/officeDocument/2006/relationships" r:id="rId8"/>
            </a:rPr>
            <a:t> Defenders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Use </a:t>
          </a:r>
          <a:r>
            <a:rPr lang="en-US" sz="2400" kern="1200" dirty="0">
              <a:hlinkClick xmlns:r="http://schemas.openxmlformats.org/officeDocument/2006/relationships" r:id="rId9"/>
            </a:rPr>
            <a:t>studentvote.ca </a:t>
          </a:r>
          <a:r>
            <a:rPr lang="en-US" sz="2400" kern="1200" dirty="0"/>
            <a:t>to build lesson into “political spot the fake”</a:t>
          </a:r>
        </a:p>
      </dsp:txBody>
      <dsp:txXfrm>
        <a:off x="4239085" y="929614"/>
        <a:ext cx="2517406" cy="4226560"/>
      </dsp:txXfrm>
    </dsp:sp>
    <dsp:sp modelId="{099D417C-9C0B-4EEB-9F38-108331C1F054}">
      <dsp:nvSpPr>
        <dsp:cNvPr id="0" name=""/>
        <dsp:cNvSpPr/>
      </dsp:nvSpPr>
      <dsp:spPr>
        <a:xfrm>
          <a:off x="3733690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5576497" y="2764780"/>
          <a:ext cx="4226560" cy="5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sp:txBody>
      <dsp:txXfrm>
        <a:off x="5576497" y="2764780"/>
        <a:ext cx="4226560" cy="556228"/>
      </dsp:txXfrm>
    </dsp:sp>
    <dsp:sp modelId="{E94BAF07-00A3-4D8F-9C56-BA4C1B4B1916}">
      <dsp:nvSpPr>
        <dsp:cNvPr id="0" name=""/>
        <dsp:cNvSpPr/>
      </dsp:nvSpPr>
      <dsp:spPr>
        <a:xfrm>
          <a:off x="7977190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445731" rIns="220472" bIns="22047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12"/>
            </a:rPr>
            <a:t>Authenticating Sources – Media Smarts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3"/>
            </a:rPr>
            <a:t>Snopes – Fact Checking Site</a:t>
          </a:r>
          <a:endParaRPr lang="en-US" sz="2400" kern="1200" dirty="0"/>
        </a:p>
      </dsp:txBody>
      <dsp:txXfrm>
        <a:off x="7977190" y="929614"/>
        <a:ext cx="2517406" cy="4226560"/>
      </dsp:txXfrm>
    </dsp:sp>
    <dsp:sp modelId="{393834C3-1F4D-4590-B124-2D930D70E691}">
      <dsp:nvSpPr>
        <dsp:cNvPr id="0" name=""/>
        <dsp:cNvSpPr/>
      </dsp:nvSpPr>
      <dsp:spPr>
        <a:xfrm>
          <a:off x="7437079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620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  <p:sldLayoutId id="2147483691" r:id="rId3"/>
    <p:sldLayoutId id="2147483692" r:id="rId4"/>
    <p:sldLayoutId id="2147483702" r:id="rId5"/>
    <p:sldLayoutId id="2147483703" r:id="rId6"/>
    <p:sldLayoutId id="2147483693" r:id="rId7"/>
    <p:sldLayoutId id="2147483705" r:id="rId8"/>
    <p:sldLayoutId id="2147483694" r:id="rId9"/>
    <p:sldLayoutId id="2147483706" r:id="rId10"/>
    <p:sldLayoutId id="2147483695" r:id="rId11"/>
    <p:sldLayoutId id="2147483707" r:id="rId12"/>
    <p:sldLayoutId id="2147483696" r:id="rId13"/>
    <p:sldLayoutId id="2147483697" r:id="rId14"/>
    <p:sldLayoutId id="2147483698" r:id="rId15"/>
    <p:sldLayoutId id="2147483708" r:id="rId16"/>
    <p:sldLayoutId id="2147483699" r:id="rId17"/>
    <p:sldLayoutId id="2147483709" r:id="rId18"/>
    <p:sldLayoutId id="214748371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1/22/2022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fif"/><Relationship Id="rId4" Type="http://schemas.openxmlformats.org/officeDocument/2006/relationships/hyperlink" Target="https://www.vicnews.com/news/victoria-mayor-lisa-helps-says-online-rumours-of-banning-holiday-lights-are-fal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vicnews.com/news/victoria-mayor-lisa-helps-says-online-rumours-of-banning-holiday-lights-are-false/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AVw2nPA8K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checkthenshare.ca/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mediasmarts.ca/quiz/break-fake-new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g"/><Relationship Id="rId4" Type="http://schemas.openxmlformats.org/officeDocument/2006/relationships/hyperlink" Target="https://mediasmarts.ca/break-fake-quiz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wptAak6Vh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R_tOSRynZ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Fake News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6-8 Citizenship Lesson #2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Thought bubble with solid fill">
            <a:extLst>
              <a:ext uri="{FF2B5EF4-FFF2-40B4-BE49-F238E27FC236}">
                <a16:creationId xmlns:a16="http://schemas.microsoft.com/office/drawing/2014/main" id="{B7E6B62C-BC9E-4924-90E6-0433263894B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8" b="158"/>
          <a:stretch>
            <a:fillRect/>
          </a:stretch>
        </p:blipFill>
        <p:spPr>
          <a:xfrm>
            <a:off x="9998075" y="1989138"/>
            <a:ext cx="503238" cy="5016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4B7E6-97EE-4417-88B0-C9F083F6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b="1" kern="1200" cap="all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B917-2E93-42E9-881A-686879AC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2800" dirty="0"/>
              <a:t>Did you think this was real?  </a:t>
            </a:r>
          </a:p>
          <a:p>
            <a:r>
              <a:rPr lang="en-US" sz="2800" dirty="0"/>
              <a:t>Why or why not?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A3AF6-365B-4690-A398-98EC7913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7" name="Picture Placeholder 6">
            <a:hlinkClick r:id="rId4"/>
            <a:extLst>
              <a:ext uri="{FF2B5EF4-FFF2-40B4-BE49-F238E27FC236}">
                <a16:creationId xmlns:a16="http://schemas.microsoft.com/office/drawing/2014/main" id="{FB1B9C09-C957-491E-BFA4-F252172B7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t="2074" r="9364" b="-1187"/>
          <a:stretch/>
        </p:blipFill>
        <p:spPr>
          <a:xfrm>
            <a:off x="3883819" y="1630018"/>
            <a:ext cx="4424362" cy="4373217"/>
          </a:xfrm>
          <a:noFill/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CCA225EE-C4AB-43FC-B973-D7F21FA69ED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/>
          <a:lstStyle/>
          <a:p>
            <a:r>
              <a:rPr lang="en-US" sz="2800" dirty="0"/>
              <a:t>Do you think you could create something online that is fake AND could fool someone into believing it is real?</a:t>
            </a:r>
          </a:p>
          <a:p>
            <a:endParaRPr lang="en-US" dirty="0"/>
          </a:p>
        </p:txBody>
      </p:sp>
      <p:pic>
        <p:nvPicPr>
          <p:cNvPr id="8" name="Picture Placeholder 7" descr="Thought bubble with solid fill">
            <a:extLst>
              <a:ext uri="{FF2B5EF4-FFF2-40B4-BE49-F238E27FC236}">
                <a16:creationId xmlns:a16="http://schemas.microsoft.com/office/drawing/2014/main" id="{1F5B0B83-11A7-4685-9F28-F0B2E213CCD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8" b="158"/>
          <a:stretch>
            <a:fillRect/>
          </a:stretch>
        </p:blipFill>
        <p:spPr>
          <a:xfrm>
            <a:off x="1690688" y="1989138"/>
            <a:ext cx="503237" cy="501650"/>
          </a:xfrm>
        </p:spPr>
      </p:pic>
    </p:spTree>
    <p:extLst>
      <p:ext uri="{BB962C8B-B14F-4D97-AF65-F5344CB8AC3E}">
        <p14:creationId xmlns:p14="http://schemas.microsoft.com/office/powerpoint/2010/main" val="158886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B7E6-97EE-4417-88B0-C9F083F6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ED1C24"/>
                </a:solidFill>
              </a:rPr>
              <a:t>ApPLY</a:t>
            </a:r>
            <a:r>
              <a:rPr lang="en-US" dirty="0">
                <a:solidFill>
                  <a:srgbClr val="ED1C24"/>
                </a:solidFill>
              </a:rPr>
              <a:t> – INVESTIGATE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B917-2E93-42E9-881A-686879AC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16920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Click on the image to view the news article from Victoria.</a:t>
            </a:r>
          </a:p>
          <a:p>
            <a:pPr marL="0" indent="0" algn="ctr">
              <a:buNone/>
            </a:pPr>
            <a:r>
              <a:rPr lang="en-US" dirty="0"/>
              <a:t>Discuss whether this is: </a:t>
            </a:r>
          </a:p>
          <a:p>
            <a:pPr marL="0" indent="0" algn="ctr">
              <a:buNone/>
            </a:pPr>
            <a:endParaRPr lang="en-US" dirty="0"/>
          </a:p>
          <a:p>
            <a:pPr marL="457200" indent="-457200">
              <a:buAutoNum type="alphaLcPeriod"/>
            </a:pPr>
            <a:r>
              <a:rPr lang="en-US" dirty="0"/>
              <a:t>False – Disinformation</a:t>
            </a:r>
          </a:p>
          <a:p>
            <a:pPr marL="457200" indent="-457200">
              <a:buAutoNum type="alphaLcPeriod"/>
            </a:pPr>
            <a:r>
              <a:rPr lang="en-US" dirty="0"/>
              <a:t>Misleading - Misinformation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A3AF6-365B-4690-A398-98EC7913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7" name="Picture Placeholder 6">
            <a:hlinkClick r:id="rId2"/>
            <a:extLst>
              <a:ext uri="{FF2B5EF4-FFF2-40B4-BE49-F238E27FC236}">
                <a16:creationId xmlns:a16="http://schemas.microsoft.com/office/drawing/2014/main" id="{FB1B9C09-C957-491E-BFA4-F252172B7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t="9098" r="14521" b="1"/>
          <a:stretch/>
        </p:blipFill>
        <p:spPr>
          <a:xfrm>
            <a:off x="5455212" y="988536"/>
            <a:ext cx="4884848" cy="48848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3D23B-104D-49B4-8CFE-B283F28029F2}"/>
              </a:ext>
            </a:extLst>
          </p:cNvPr>
          <p:cNvSpPr txBox="1"/>
          <p:nvPr/>
        </p:nvSpPr>
        <p:spPr>
          <a:xfrm>
            <a:off x="515938" y="6145612"/>
            <a:ext cx="851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steps did Mayor Helps go through to “get the right message” out there?</a:t>
            </a:r>
          </a:p>
        </p:txBody>
      </p:sp>
    </p:spTree>
    <p:extLst>
      <p:ext uri="{BB962C8B-B14F-4D97-AF65-F5344CB8AC3E}">
        <p14:creationId xmlns:p14="http://schemas.microsoft.com/office/powerpoint/2010/main" val="20119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the video below by clicking on the image.</a:t>
            </a:r>
          </a:p>
        </p:txBody>
      </p:sp>
      <p:pic>
        <p:nvPicPr>
          <p:cNvPr id="11" name="Picture Placeholder 10">
            <a:hlinkClick r:id="rId3"/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r="534"/>
          <a:stretch/>
        </p:blipFill>
        <p:spPr>
          <a:xfrm>
            <a:off x="2349074" y="1558212"/>
            <a:ext cx="7169854" cy="52997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9058275" y="5735256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Looking for Truth? </a:t>
            </a:r>
          </a:p>
          <a:p>
            <a:pPr algn="ctr"/>
            <a:r>
              <a:rPr lang="en-CA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Break the Fake</a:t>
            </a:r>
            <a:endParaRPr lang="en-CA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3B03-942E-8140-B63F-AB5B6181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391401" cy="1325563"/>
          </a:xfrm>
        </p:spPr>
        <p:txBody>
          <a:bodyPr/>
          <a:lstStyle/>
          <a:p>
            <a:r>
              <a:rPr lang="en-US" dirty="0"/>
              <a:t>SHARING Misinformation.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AAF5B-02FE-5E48-8A44-E218837DB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7386"/>
            <a:ext cx="11050930" cy="7866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Often people receive </a:t>
            </a:r>
            <a:r>
              <a:rPr lang="en-US" sz="2400" dirty="0" err="1">
                <a:solidFill>
                  <a:srgbClr val="FF0000"/>
                </a:solidFill>
              </a:rPr>
              <a:t>MIS</a:t>
            </a:r>
            <a:r>
              <a:rPr lang="en-US" sz="2400" dirty="0" err="1"/>
              <a:t>information</a:t>
            </a:r>
            <a:r>
              <a:rPr lang="en-US" sz="2400" dirty="0"/>
              <a:t> that they have not verified  but share it out anyways.  Think of how this became very apparent during COVID </a:t>
            </a:r>
          </a:p>
          <a:p>
            <a:pPr marL="0" indent="0" algn="ctr">
              <a:buNone/>
            </a:pPr>
            <a:r>
              <a:rPr lang="en-US" sz="2400" dirty="0"/>
              <a:t>(toilet paper shortage !!!!)</a:t>
            </a:r>
          </a:p>
          <a:p>
            <a:pPr marL="0" indent="0" algn="ctr">
              <a:buNone/>
            </a:pPr>
            <a:r>
              <a:rPr lang="en-US" sz="2400" dirty="0"/>
              <a:t>Media and social media sites  become </a:t>
            </a:r>
            <a:r>
              <a:rPr lang="en-US" sz="2400" dirty="0" err="1"/>
              <a:t>indunated</a:t>
            </a:r>
            <a:r>
              <a:rPr lang="en-US" sz="2400" dirty="0"/>
              <a:t> with “Breaking News”  - </a:t>
            </a:r>
            <a:r>
              <a:rPr lang="en-US" sz="1600" b="0" i="1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newly received information about an event that is currently occurring or developing. ~ Oxford Dictionary</a:t>
            </a:r>
            <a:r>
              <a:rPr lang="en-US" sz="16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1600" dirty="0">
              <a:solidFill>
                <a:srgbClr val="BDC1C6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7" name="Picture 6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DF2C8D3-707E-40F8-B28D-BFE866F18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32" y="3429000"/>
            <a:ext cx="2851579" cy="2589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024972-1E90-4C51-8345-E678C74BFB0C}"/>
              </a:ext>
            </a:extLst>
          </p:cNvPr>
          <p:cNvSpPr txBox="1"/>
          <p:nvPr/>
        </p:nvSpPr>
        <p:spPr>
          <a:xfrm>
            <a:off x="511626" y="3429000"/>
            <a:ext cx="67102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TheSansB W5 Plain" panose="020B0502050302020203" pitchFamily="34" charset="0"/>
              </a:rPr>
              <a:t>The Canadian government was so concerned about the spread of the “misinformation” they developed a campaign called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heSansB W5 Plain" panose="020B0502050302020203" pitchFamily="34" charset="0"/>
              </a:rPr>
              <a:t> “Check First.  Share Later.”</a:t>
            </a:r>
          </a:p>
          <a:p>
            <a:pPr marL="0" indent="0" algn="ctr">
              <a:buNone/>
            </a:pPr>
            <a:r>
              <a:rPr lang="en-US" sz="2400" dirty="0">
                <a:latin typeface="TheSansB W5 Plain" panose="020B0502050302020203" pitchFamily="34" charset="0"/>
              </a:rPr>
              <a:t>Click on the image to take a look at this campaign.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3F37-EBF8-4E1A-9084-6A7F83C6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29762"/>
            <a:ext cx="11150600" cy="920336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</a:rPr>
              <a:t>Apply – CREATE – Catchy Phrase Campaign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D893C-524B-4CB8-AEF7-C15DFCBA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14</a:t>
            </a:fld>
            <a:endParaRPr lang="en-US" noProof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F0452D2-F4F5-49EE-9997-8153D5FDC0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638" y="1848535"/>
            <a:ext cx="1430337" cy="1430337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DA39AF71-CFFB-4000-A5FD-86979B3DE5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7037" y="1848535"/>
            <a:ext cx="1430337" cy="1430337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CB0697DC-D58B-4966-8F98-4AC62433D18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7072" y="1924280"/>
            <a:ext cx="1209892" cy="1209892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CE794C11-945F-4D33-8BC6-2292F865873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8156" y="1848535"/>
            <a:ext cx="1430337" cy="143033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CC4954-89C7-4CD2-BD32-4EDA4619BB41}"/>
              </a:ext>
            </a:extLst>
          </p:cNvPr>
          <p:cNvSpPr txBox="1"/>
          <p:nvPr/>
        </p:nvSpPr>
        <p:spPr>
          <a:xfrm>
            <a:off x="632960" y="3999315"/>
            <a:ext cx="11140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D7"/>
                </a:solidFill>
              </a:rPr>
              <a:t>In this presentation, we’ve heard “Break the Fake”, “Check First, Share After” – two </a:t>
            </a:r>
            <a:r>
              <a:rPr lang="en-US" sz="2400" i="1" dirty="0">
                <a:solidFill>
                  <a:srgbClr val="00B0D7"/>
                </a:solidFill>
              </a:rPr>
              <a:t>catchy phrases</a:t>
            </a:r>
            <a:r>
              <a:rPr lang="en-US" sz="2400" dirty="0">
                <a:solidFill>
                  <a:srgbClr val="00B0D7"/>
                </a:solidFill>
              </a:rPr>
              <a:t> that help remind people to be sure of information before passing it on.</a:t>
            </a:r>
          </a:p>
          <a:p>
            <a:pPr algn="ctr"/>
            <a:endParaRPr lang="en-US" sz="2400" dirty="0">
              <a:solidFill>
                <a:srgbClr val="00B0D7"/>
              </a:solidFill>
            </a:endParaRPr>
          </a:p>
          <a:p>
            <a:pPr algn="ctr"/>
            <a:r>
              <a:rPr lang="en-US" sz="2400" dirty="0">
                <a:solidFill>
                  <a:srgbClr val="00B0D7"/>
                </a:solidFill>
              </a:rPr>
              <a:t>Think of your own catchy phrase and design a campaign around it to “get your message out there”.  This could include a poster, a short video, a series of images or anything else that would support your phrase.</a:t>
            </a:r>
          </a:p>
        </p:txBody>
      </p:sp>
    </p:spTree>
    <p:extLst>
      <p:ext uri="{BB962C8B-B14F-4D97-AF65-F5344CB8AC3E}">
        <p14:creationId xmlns:p14="http://schemas.microsoft.com/office/powerpoint/2010/main" val="427769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D524-35C4-4248-B4BD-1EE1E943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the Fake 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1DC5A-389C-469B-A3C7-658DBED7B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the Fake Quiz – News Stories</a:t>
            </a:r>
          </a:p>
        </p:txBody>
      </p:sp>
      <p:pic>
        <p:nvPicPr>
          <p:cNvPr id="8" name="Content Placeholder 7" descr="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CA5E1D0-218E-4E63-A619-91DA51800E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9" y="2505075"/>
            <a:ext cx="460940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94507-2F49-4C23-9D42-69188FB66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Break the Fake Quiz – Animals </a:t>
            </a:r>
          </a:p>
        </p:txBody>
      </p:sp>
      <p:pic>
        <p:nvPicPr>
          <p:cNvPr id="11" name="Content Placeholder 10" descr="Graphical user interface, websit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FA52D15-AE03-46CC-B411-BD0FBD9565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61" y="2505075"/>
            <a:ext cx="4239466" cy="368458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18339E-3542-4B21-8D0E-4EEB0E58785A}"/>
              </a:ext>
            </a:extLst>
          </p:cNvPr>
          <p:cNvSpPr txBox="1"/>
          <p:nvPr/>
        </p:nvSpPr>
        <p:spPr>
          <a:xfrm>
            <a:off x="972273" y="1388962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images below to play the Break the Fake Quiz</a:t>
            </a:r>
          </a:p>
        </p:txBody>
      </p:sp>
    </p:spTree>
    <p:extLst>
      <p:ext uri="{BB962C8B-B14F-4D97-AF65-F5344CB8AC3E}">
        <p14:creationId xmlns:p14="http://schemas.microsoft.com/office/powerpoint/2010/main" val="288458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143244"/>
              </p:ext>
            </p:extLst>
          </p:nvPr>
        </p:nvGraphicFramePr>
        <p:xfrm>
          <a:off x="595084" y="971592"/>
          <a:ext cx="105155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263" y="1825625"/>
            <a:ext cx="5479068" cy="2690391"/>
          </a:xfrm>
        </p:spPr>
        <p:txBody>
          <a:bodyPr/>
          <a:lstStyle/>
          <a:p>
            <a:r>
              <a:rPr lang="en-US" dirty="0"/>
              <a:t>Video:  </a:t>
            </a:r>
            <a:r>
              <a:rPr lang="en-US" b="1" dirty="0"/>
              <a:t>Reading the News Online</a:t>
            </a:r>
            <a:r>
              <a:rPr lang="en-US" dirty="0"/>
              <a:t>:  </a:t>
            </a:r>
            <a:r>
              <a:rPr lang="en-US" i="1" dirty="0"/>
              <a:t>Link in Slide #6</a:t>
            </a:r>
          </a:p>
          <a:p>
            <a:r>
              <a:rPr lang="en-US" dirty="0"/>
              <a:t>Break the Fake definition:  </a:t>
            </a:r>
            <a:r>
              <a:rPr lang="en-US" i="1" dirty="0"/>
              <a:t> Slide #8</a:t>
            </a:r>
          </a:p>
          <a:p>
            <a:r>
              <a:rPr lang="en-US" dirty="0"/>
              <a:t>Video:  </a:t>
            </a:r>
            <a:r>
              <a:rPr lang="en-US" b="1" dirty="0"/>
              <a:t>The House Hippo</a:t>
            </a:r>
            <a:r>
              <a:rPr lang="en-US" dirty="0"/>
              <a:t>:  </a:t>
            </a:r>
            <a:r>
              <a:rPr lang="en-US" i="1" dirty="0"/>
              <a:t>Link in Slide #9</a:t>
            </a:r>
          </a:p>
          <a:p>
            <a:r>
              <a:rPr lang="en-US" dirty="0"/>
              <a:t>Online News</a:t>
            </a:r>
            <a:r>
              <a:rPr lang="en-US" i="1" dirty="0"/>
              <a:t>:  Link in Slide #10</a:t>
            </a:r>
          </a:p>
          <a:p>
            <a:r>
              <a:rPr lang="en-US" b="1" dirty="0"/>
              <a:t>Online Quiz:  </a:t>
            </a:r>
            <a:r>
              <a:rPr lang="en-US" i="1" dirty="0"/>
              <a:t>Links in Slide #12</a:t>
            </a:r>
          </a:p>
          <a:p>
            <a:r>
              <a:rPr lang="en-US" b="1" dirty="0"/>
              <a:t>Brainstorm</a:t>
            </a:r>
            <a:r>
              <a:rPr lang="en-US" dirty="0"/>
              <a:t> Chart on Board:  </a:t>
            </a:r>
            <a:r>
              <a:rPr lang="en-US" i="1" dirty="0"/>
              <a:t>Outline in Slide #13</a:t>
            </a:r>
          </a:p>
          <a:p>
            <a:r>
              <a:rPr lang="en-US" dirty="0"/>
              <a:t>Activity Poster:  </a:t>
            </a:r>
            <a:r>
              <a:rPr lang="en-US" i="1" dirty="0"/>
              <a:t>Link in Slide #13</a:t>
            </a:r>
          </a:p>
          <a:p>
            <a:r>
              <a:rPr lang="en-US" dirty="0"/>
              <a:t>Video:  </a:t>
            </a:r>
            <a:r>
              <a:rPr lang="en-US" b="1" dirty="0"/>
              <a:t>Break the Fake</a:t>
            </a:r>
            <a:r>
              <a:rPr lang="en-US" dirty="0"/>
              <a:t>:  </a:t>
            </a:r>
            <a:r>
              <a:rPr lang="en-US" i="1" dirty="0"/>
              <a:t>Link in Slide #14</a:t>
            </a:r>
          </a:p>
          <a:p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409456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38818"/>
            <a:ext cx="9864271" cy="102328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2-1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differentiating between credible online news and fake news is often a very fine line.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773897"/>
          </a:xfrm>
        </p:spPr>
        <p:txBody>
          <a:bodyPr>
            <a:normAutofit/>
          </a:bodyPr>
          <a:lstStyle/>
          <a:p>
            <a:pPr marR="0" lvl="0" algn="l">
              <a:buSzPts val="1000"/>
              <a:tabLst>
                <a:tab pos="457200" algn="l"/>
              </a:tabLst>
            </a:pPr>
            <a:r>
              <a:rPr lang="en-CA" sz="1800" dirty="0">
                <a:solidFill>
                  <a:srgbClr val="00B0D7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reasons why people put false or misleading information on the internet.</a:t>
            </a:r>
            <a:endParaRPr lang="en-US" sz="1800" dirty="0">
              <a:solidFill>
                <a:srgbClr val="00B0D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>
              <a:buSzPts val="1000"/>
              <a:tabLst>
                <a:tab pos="457200" algn="l"/>
              </a:tabLst>
            </a:pPr>
            <a:r>
              <a:rPr lang="en-CA" sz="1800" dirty="0">
                <a:solidFill>
                  <a:srgbClr val="00B0D7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criteria to judge credibility of sources (fake news vs </a:t>
            </a:r>
            <a:r>
              <a:rPr lang="en-CA" sz="1800" dirty="0">
                <a:solidFill>
                  <a:srgbClr val="00B0D7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credible news).</a:t>
            </a:r>
            <a:endParaRPr lang="en-US" sz="1800" dirty="0">
              <a:solidFill>
                <a:srgbClr val="00B0D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>
              <a:spcBef>
                <a:spcPts val="50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CA" sz="1800" dirty="0">
                <a:solidFill>
                  <a:srgbClr val="00B0D7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evaluating the credibility of information they find on the internet.</a:t>
            </a:r>
            <a:endParaRPr lang="en-US" sz="1800" dirty="0">
              <a:solidFill>
                <a:srgbClr val="00B0D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Credible Online News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  <p:pic>
        <p:nvPicPr>
          <p:cNvPr id="65" name="Picture Placeholder 64" descr="Chat bubble with solid fill">
            <a:extLst>
              <a:ext uri="{FF2B5EF4-FFF2-40B4-BE49-F238E27FC236}">
                <a16:creationId xmlns:a16="http://schemas.microsoft.com/office/drawing/2014/main" id="{B310A09F-B9B9-4692-B010-01F1E0E31A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90627" y="1988373"/>
            <a:ext cx="502873" cy="502873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3746A2D-F1EC-4D3B-8759-D05D8C8E70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0142"/>
          <a:stretch/>
        </p:blipFill>
        <p:spPr>
          <a:xfrm>
            <a:off x="3849873" y="1754155"/>
            <a:ext cx="7174245" cy="3811231"/>
          </a:xfr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the video below by clicking on the image.</a:t>
            </a:r>
          </a:p>
        </p:txBody>
      </p:sp>
      <p:pic>
        <p:nvPicPr>
          <p:cNvPr id="11" name="Picture Placeholder 10">
            <a:hlinkClick r:id="rId3"/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9" r="12919"/>
          <a:stretch/>
        </p:blipFill>
        <p:spPr>
          <a:xfrm>
            <a:off x="2349074" y="1558212"/>
            <a:ext cx="7169854" cy="52997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9058275" y="573525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Reading the News Online</a:t>
            </a:r>
            <a:endParaRPr lang="en-CA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2:15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D08F-9BAF-4FA1-BF19-AB0E6979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48" y="500062"/>
            <a:ext cx="5856870" cy="1325563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Acquire – Think-Pair -share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28B9-59F5-414A-96CE-9DC6D201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48" y="1508511"/>
            <a:ext cx="5340979" cy="2456169"/>
          </a:xfrm>
        </p:spPr>
        <p:txBody>
          <a:bodyPr/>
          <a:lstStyle/>
          <a:p>
            <a:pPr marL="0" indent="0">
              <a:buNone/>
            </a:pPr>
            <a:r>
              <a:rPr lang="en-US" sz="3600" b="0" dirty="0">
                <a:solidFill>
                  <a:srgbClr val="00B0D7"/>
                </a:solidFill>
                <a:effectLst/>
                <a:latin typeface="+mj-lt"/>
              </a:rPr>
              <a:t>What do you think the definition of “fake news” is?</a:t>
            </a:r>
          </a:p>
          <a:p>
            <a:pPr marL="0" indent="0">
              <a:buNone/>
            </a:pPr>
            <a:endParaRPr lang="en-US" sz="3600" dirty="0">
              <a:solidFill>
                <a:srgbClr val="00B0D7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D7"/>
                </a:solidFill>
                <a:latin typeface="+mj-lt"/>
              </a:rPr>
              <a:t>What are some of the reasons people put false or misleading information on the internet?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032A4-5157-45F7-A502-C196FF0B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7" name="Picture Placeholder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2FD791E-B0EC-42F4-81CD-26AF8B8926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96" t="3757" r="-8723" b="-2592"/>
          <a:stretch/>
        </p:blipFill>
        <p:spPr>
          <a:xfrm>
            <a:off x="5453149" y="986576"/>
            <a:ext cx="4884848" cy="488484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0F05D-6FD2-416F-B77E-66C0168731B8}"/>
              </a:ext>
            </a:extLst>
          </p:cNvPr>
          <p:cNvSpPr txBox="1"/>
          <p:nvPr/>
        </p:nvSpPr>
        <p:spPr>
          <a:xfrm>
            <a:off x="438539" y="5774851"/>
            <a:ext cx="9899458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Lato"/>
              </a:rPr>
              <a:t>Take a moment to think silently about these questions.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Lato"/>
              </a:rPr>
              <a:t>Then, take turns sharing your response with your partner.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034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4112764-32F5-45D7-AE4E-D911D5947FFC}"/>
              </a:ext>
            </a:extLst>
          </p:cNvPr>
          <p:cNvSpPr txBox="1">
            <a:spLocks/>
          </p:cNvSpPr>
          <p:nvPr/>
        </p:nvSpPr>
        <p:spPr>
          <a:xfrm>
            <a:off x="699828" y="1698171"/>
            <a:ext cx="5396172" cy="41474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0" i="0" dirty="0">
                <a:solidFill>
                  <a:schemeClr val="bg1"/>
                </a:solidFill>
                <a:effectLst/>
                <a:latin typeface="TheSans B5 Plain" pitchFamily="50" charset="0"/>
              </a:rPr>
              <a:t>~Fake news is </a:t>
            </a:r>
            <a:r>
              <a:rPr lang="en-US" sz="3600" i="1" dirty="0">
                <a:solidFill>
                  <a:srgbClr val="ED1C24"/>
                </a:solidFill>
                <a:effectLst/>
                <a:latin typeface="TheSans B5 Plain" pitchFamily="50" charset="0"/>
              </a:rPr>
              <a:t>false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heSans B5 Plain" pitchFamily="50" charset="0"/>
              </a:rPr>
              <a:t> or </a:t>
            </a:r>
            <a:r>
              <a:rPr lang="en-US" sz="3600" b="0" i="1" dirty="0">
                <a:solidFill>
                  <a:srgbClr val="ED1C24"/>
                </a:solidFill>
                <a:effectLst/>
                <a:latin typeface="TheSans B5 Plain" pitchFamily="50" charset="0"/>
              </a:rPr>
              <a:t>misleading information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heSans B5 Plain" pitchFamily="50" charset="0"/>
              </a:rPr>
              <a:t>presented as news. It often has the aim of </a:t>
            </a:r>
            <a:r>
              <a:rPr lang="en-US" sz="3600" b="0" i="1" dirty="0">
                <a:solidFill>
                  <a:srgbClr val="ED1C24"/>
                </a:solidFill>
                <a:effectLst/>
                <a:latin typeface="TheSans B5 Plain" pitchFamily="50" charset="0"/>
              </a:rPr>
              <a:t>damaging the reputation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heSans B5 Plain" pitchFamily="50" charset="0"/>
              </a:rPr>
              <a:t>of a person or entity, or </a:t>
            </a:r>
            <a:r>
              <a:rPr lang="en-US" sz="3600" b="0" i="1" dirty="0">
                <a:solidFill>
                  <a:srgbClr val="ED1C24"/>
                </a:solidFill>
                <a:effectLst/>
                <a:latin typeface="TheSans B5 Plain" pitchFamily="50" charset="0"/>
              </a:rPr>
              <a:t>making money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TheSans B5 Plain" pitchFamily="50" charset="0"/>
              </a:rPr>
              <a:t>through advertising revenue.~</a:t>
            </a:r>
            <a:endParaRPr lang="en-US" sz="3600" i="1" dirty="0">
              <a:solidFill>
                <a:schemeClr val="bg1"/>
              </a:solidFill>
              <a:latin typeface="TheSans B5 Plain" pitchFamily="50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232E00-3CFF-4A77-A17A-FEF50800CA0B}"/>
              </a:ext>
            </a:extLst>
          </p:cNvPr>
          <p:cNvSpPr txBox="1">
            <a:spLocks/>
          </p:cNvSpPr>
          <p:nvPr/>
        </p:nvSpPr>
        <p:spPr>
          <a:xfrm>
            <a:off x="511900" y="630008"/>
            <a:ext cx="5772028" cy="7647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- Fake News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800150C-4B18-450C-AB7D-8992F27DD099}"/>
              </a:ext>
            </a:extLst>
          </p:cNvPr>
          <p:cNvSpPr/>
          <p:nvPr/>
        </p:nvSpPr>
        <p:spPr>
          <a:xfrm rot="619646">
            <a:off x="6057900" y="384350"/>
            <a:ext cx="6069563" cy="4147459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18" t="6830" r="516" b="70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6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the video below by clicking on the image.</a:t>
            </a:r>
          </a:p>
        </p:txBody>
      </p:sp>
      <p:pic>
        <p:nvPicPr>
          <p:cNvPr id="11" name="Picture Placeholder 10">
            <a:hlinkClick r:id="rId3"/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r="11878"/>
          <a:stretch/>
        </p:blipFill>
        <p:spPr>
          <a:xfrm>
            <a:off x="2349074" y="1558212"/>
            <a:ext cx="7169854" cy="52997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9058275" y="573525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The House Hippo</a:t>
            </a:r>
            <a:endParaRPr lang="en-CA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2:15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4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E0125-8687-41E1-A940-D1B87EA66802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2296</TotalTime>
  <Words>719</Words>
  <Application>Microsoft Office PowerPoint</Application>
  <PresentationFormat>Widescreen</PresentationFormat>
  <Paragraphs>90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Arial</vt:lpstr>
      <vt:lpstr>Berlin Sans FB</vt:lpstr>
      <vt:lpstr>Calibri</vt:lpstr>
      <vt:lpstr>Calibri Light</vt:lpstr>
      <vt:lpstr>Corbel</vt:lpstr>
      <vt:lpstr>Helvetica</vt:lpstr>
      <vt:lpstr>Lato</vt:lpstr>
      <vt:lpstr>TheSans</vt:lpstr>
      <vt:lpstr>TheSans B5 Plain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Fake News</vt:lpstr>
      <vt:lpstr>Digital Wellness – Big Idea</vt:lpstr>
      <vt:lpstr>PowerPoint Presentation</vt:lpstr>
      <vt:lpstr>Preparation</vt:lpstr>
      <vt:lpstr>Learning intentions  2-1 differentiating between credible online news and fake news is often a very fine line.</vt:lpstr>
      <vt:lpstr>ACTIVATE - Video</vt:lpstr>
      <vt:lpstr>Acquire – Think-Pair -share</vt:lpstr>
      <vt:lpstr>PowerPoint Presentation</vt:lpstr>
      <vt:lpstr>ACTIVATE - Video</vt:lpstr>
      <vt:lpstr>THOUGHTS</vt:lpstr>
      <vt:lpstr>ApPLY – INVESTIGATE </vt:lpstr>
      <vt:lpstr>Video</vt:lpstr>
      <vt:lpstr>SHARING Misinformation. . . </vt:lpstr>
      <vt:lpstr>Apply – CREATE – Catchy Phrase Campaign</vt:lpstr>
      <vt:lpstr>Break the Fake Quiz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11</cp:revision>
  <dcterms:created xsi:type="dcterms:W3CDTF">2021-01-20T14:57:10Z</dcterms:created>
  <dcterms:modified xsi:type="dcterms:W3CDTF">2022-01-23T05:37:57Z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