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48" r:id="rId5"/>
  </p:sldMasterIdLst>
  <p:notesMasterIdLst>
    <p:notesMasterId r:id="rId19"/>
  </p:notesMasterIdLst>
  <p:sldIdLst>
    <p:sldId id="257" r:id="rId6"/>
    <p:sldId id="256" r:id="rId7"/>
    <p:sldId id="263" r:id="rId8"/>
    <p:sldId id="281" r:id="rId9"/>
    <p:sldId id="270" r:id="rId10"/>
    <p:sldId id="279" r:id="rId11"/>
    <p:sldId id="267" r:id="rId12"/>
    <p:sldId id="277" r:id="rId13"/>
    <p:sldId id="275" r:id="rId14"/>
    <p:sldId id="274" r:id="rId15"/>
    <p:sldId id="278" r:id="rId16"/>
    <p:sldId id="280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ED1C24"/>
    <a:srgbClr val="1616FA"/>
    <a:srgbClr val="DB01FB"/>
    <a:srgbClr val="01FB42"/>
    <a:srgbClr val="05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2D0CD-3F9A-4547-B9EB-2005DF6BB129}" v="2" dt="2022-01-23T04:51:46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>
        <p:scale>
          <a:sx n="46" d="100"/>
          <a:sy n="46" d="100"/>
        </p:scale>
        <p:origin x="360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F52CB635-EFF6-5641-9F9A-18637D8CFA63}"/>
    <pc:docChg chg="modSld">
      <pc:chgData name="Shannon Hagen" userId="46ea4fe1-9223-4299-b8da-3da92c4fcb44" providerId="ADAL" clId="{F52CB635-EFF6-5641-9F9A-18637D8CFA63}" dt="2021-12-20T22:32:42.075" v="0"/>
      <pc:docMkLst>
        <pc:docMk/>
      </pc:docMkLst>
      <pc:sldChg chg="modSp">
        <pc:chgData name="Shannon Hagen" userId="46ea4fe1-9223-4299-b8da-3da92c4fcb44" providerId="ADAL" clId="{F52CB635-EFF6-5641-9F9A-18637D8CFA63}" dt="2021-12-20T22:32:42.075" v="0"/>
        <pc:sldMkLst>
          <pc:docMk/>
          <pc:sldMk cId="3379653911" sldId="274"/>
        </pc:sldMkLst>
        <pc:picChg chg="mod">
          <ac:chgData name="Shannon Hagen" userId="46ea4fe1-9223-4299-b8da-3da92c4fcb44" providerId="ADAL" clId="{F52CB635-EFF6-5641-9F9A-18637D8CFA63}" dt="2021-12-20T22:32:42.075" v="0"/>
          <ac:picMkLst>
            <pc:docMk/>
            <pc:sldMk cId="3379653911" sldId="274"/>
            <ac:picMk id="21" creationId="{6728301C-4118-47A2-B0CF-234F9E62B0AD}"/>
          </ac:picMkLst>
        </pc:picChg>
      </pc:sldChg>
    </pc:docChg>
  </pc:docChgLst>
  <pc:docChgLst>
    <pc:chgData name="Shannon Hagen" userId="46ea4fe1-9223-4299-b8da-3da92c4fcb44" providerId="ADAL" clId="{11E44978-E296-46E4-87E2-85394792EED7}"/>
    <pc:docChg chg="undo custSel addSld delSld modSld sldOrd modMainMaster">
      <pc:chgData name="Shannon Hagen" userId="46ea4fe1-9223-4299-b8da-3da92c4fcb44" providerId="ADAL" clId="{11E44978-E296-46E4-87E2-85394792EED7}" dt="2021-02-06T23:28:05.433" v="2973" actId="14100"/>
      <pc:docMkLst>
        <pc:docMk/>
      </pc:docMkLst>
      <pc:sldChg chg="addSp modSp mod">
        <pc:chgData name="Shannon Hagen" userId="46ea4fe1-9223-4299-b8da-3da92c4fcb44" providerId="ADAL" clId="{11E44978-E296-46E4-87E2-85394792EED7}" dt="2021-02-06T20:55:48.633" v="282" actId="14100"/>
        <pc:sldMkLst>
          <pc:docMk/>
          <pc:sldMk cId="4074736398" sldId="257"/>
        </pc:sldMkLst>
        <pc:spChg chg="mod">
          <ac:chgData name="Shannon Hagen" userId="46ea4fe1-9223-4299-b8da-3da92c4fcb44" providerId="ADAL" clId="{11E44978-E296-46E4-87E2-85394792EED7}" dt="2021-02-06T20:55:33.108" v="277" actId="1076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11E44978-E296-46E4-87E2-85394792EED7}" dt="2021-02-06T20:55:35.791" v="278" actId="1076"/>
          <ac:spMkLst>
            <pc:docMk/>
            <pc:sldMk cId="4074736398" sldId="257"/>
            <ac:spMk id="3" creationId="{8912D3F6-AD65-A548-9AC5-FF29C9A343C7}"/>
          </ac:spMkLst>
        </pc:spChg>
        <pc:picChg chg="add mod">
          <ac:chgData name="Shannon Hagen" userId="46ea4fe1-9223-4299-b8da-3da92c4fcb44" providerId="ADAL" clId="{11E44978-E296-46E4-87E2-85394792EED7}" dt="2021-02-06T20:55:48.633" v="282" actId="14100"/>
          <ac:picMkLst>
            <pc:docMk/>
            <pc:sldMk cId="4074736398" sldId="257"/>
            <ac:picMk id="4" creationId="{253B7F82-703F-430B-974F-2B6D45CD0DBD}"/>
          </ac:picMkLst>
        </pc:picChg>
      </pc:sldChg>
      <pc:sldChg chg="addSp delSp modSp del mod">
        <pc:chgData name="Shannon Hagen" userId="46ea4fe1-9223-4299-b8da-3da92c4fcb44" providerId="ADAL" clId="{11E44978-E296-46E4-87E2-85394792EED7}" dt="2021-02-06T21:20:50.212" v="1072" actId="47"/>
        <pc:sldMkLst>
          <pc:docMk/>
          <pc:sldMk cId="2420370412" sldId="258"/>
        </pc:sldMkLst>
        <pc:spChg chg="mod">
          <ac:chgData name="Shannon Hagen" userId="46ea4fe1-9223-4299-b8da-3da92c4fcb44" providerId="ADAL" clId="{11E44978-E296-46E4-87E2-85394792EED7}" dt="2021-02-06T21:06:12.842" v="430" actId="20577"/>
          <ac:spMkLst>
            <pc:docMk/>
            <pc:sldMk cId="2420370412" sldId="258"/>
            <ac:spMk id="2" creationId="{36F00D58-1686-47F8-ACB3-A658477BD88D}"/>
          </ac:spMkLst>
        </pc:spChg>
        <pc:spChg chg="add mod">
          <ac:chgData name="Shannon Hagen" userId="46ea4fe1-9223-4299-b8da-3da92c4fcb44" providerId="ADAL" clId="{11E44978-E296-46E4-87E2-85394792EED7}" dt="2021-02-06T21:06:23.931" v="431" actId="478"/>
          <ac:spMkLst>
            <pc:docMk/>
            <pc:sldMk cId="2420370412" sldId="258"/>
            <ac:spMk id="10" creationId="{532B33E4-DEF9-48FF-A168-8F1986E743DB}"/>
          </ac:spMkLst>
        </pc:spChg>
        <pc:picChg chg="del">
          <ac:chgData name="Shannon Hagen" userId="46ea4fe1-9223-4299-b8da-3da92c4fcb44" providerId="ADAL" clId="{11E44978-E296-46E4-87E2-85394792EED7}" dt="2021-02-06T21:06:23.931" v="431" actId="478"/>
          <ac:picMkLst>
            <pc:docMk/>
            <pc:sldMk cId="2420370412" sldId="258"/>
            <ac:picMk id="6" creationId="{55ED6C1D-1D21-4194-AE54-D35615F49B63}"/>
          </ac:picMkLst>
        </pc:picChg>
      </pc:sldChg>
      <pc:sldChg chg="del">
        <pc:chgData name="Shannon Hagen" userId="46ea4fe1-9223-4299-b8da-3da92c4fcb44" providerId="ADAL" clId="{11E44978-E296-46E4-87E2-85394792EED7}" dt="2021-02-06T23:23:00.805" v="2513" actId="47"/>
        <pc:sldMkLst>
          <pc:docMk/>
          <pc:sldMk cId="3976355783" sldId="260"/>
        </pc:sldMkLst>
      </pc:sldChg>
      <pc:sldChg chg="modSp">
        <pc:chgData name="Shannon Hagen" userId="46ea4fe1-9223-4299-b8da-3da92c4fcb44" providerId="ADAL" clId="{11E44978-E296-46E4-87E2-85394792EED7}" dt="2021-02-06T23:25:42.877" v="2866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11E44978-E296-46E4-87E2-85394792EED7}" dt="2021-02-06T23:25:42.877" v="2866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delSp modSp mod">
        <pc:chgData name="Shannon Hagen" userId="46ea4fe1-9223-4299-b8da-3da92c4fcb44" providerId="ADAL" clId="{11E44978-E296-46E4-87E2-85394792EED7}" dt="2021-02-06T21:05:45.433" v="415" actId="1076"/>
        <pc:sldMkLst>
          <pc:docMk/>
          <pc:sldMk cId="3187533055" sldId="267"/>
        </pc:sldMkLst>
        <pc:spChg chg="mod">
          <ac:chgData name="Shannon Hagen" userId="46ea4fe1-9223-4299-b8da-3da92c4fcb44" providerId="ADAL" clId="{11E44978-E296-46E4-87E2-85394792EED7}" dt="2021-02-06T21:05:45.433" v="415" actId="1076"/>
          <ac:spMkLst>
            <pc:docMk/>
            <pc:sldMk cId="3187533055" sldId="267"/>
            <ac:spMk id="3" creationId="{56960426-AAA6-4126-93AF-30F7DEE010A4}"/>
          </ac:spMkLst>
        </pc:spChg>
        <pc:spChg chg="del">
          <ac:chgData name="Shannon Hagen" userId="46ea4fe1-9223-4299-b8da-3da92c4fcb44" providerId="ADAL" clId="{11E44978-E296-46E4-87E2-85394792EED7}" dt="2021-02-06T21:05:28.174" v="404" actId="478"/>
          <ac:spMkLst>
            <pc:docMk/>
            <pc:sldMk cId="3187533055" sldId="267"/>
            <ac:spMk id="4" creationId="{D66E959E-B23F-467A-9B6E-30F9EE969EC2}"/>
          </ac:spMkLst>
        </pc:spChg>
        <pc:spChg chg="add mod">
          <ac:chgData name="Shannon Hagen" userId="46ea4fe1-9223-4299-b8da-3da92c4fcb44" providerId="ADAL" clId="{11E44978-E296-46E4-87E2-85394792EED7}" dt="2021-02-06T21:05:27.019" v="403" actId="1076"/>
          <ac:spMkLst>
            <pc:docMk/>
            <pc:sldMk cId="3187533055" sldId="267"/>
            <ac:spMk id="5" creationId="{0E399276-5760-46D8-90A4-1BDCE9696CE8}"/>
          </ac:spMkLst>
        </pc:spChg>
        <pc:picChg chg="add del mod">
          <ac:chgData name="Shannon Hagen" userId="46ea4fe1-9223-4299-b8da-3da92c4fcb44" providerId="ADAL" clId="{11E44978-E296-46E4-87E2-85394792EED7}" dt="2021-02-06T21:05:10.740" v="399" actId="478"/>
          <ac:picMkLst>
            <pc:docMk/>
            <pc:sldMk cId="3187533055" sldId="267"/>
            <ac:picMk id="6" creationId="{2A95BC02-306C-4D8D-BF13-A51C0A95251D}"/>
          </ac:picMkLst>
        </pc:picChg>
        <pc:picChg chg="mod">
          <ac:chgData name="Shannon Hagen" userId="46ea4fe1-9223-4299-b8da-3da92c4fcb44" providerId="ADAL" clId="{11E44978-E296-46E4-87E2-85394792EED7}" dt="2021-02-06T21:05:18.615" v="402" actId="1076"/>
          <ac:picMkLst>
            <pc:docMk/>
            <pc:sldMk cId="3187533055" sldId="267"/>
            <ac:picMk id="11" creationId="{9D82A855-CCB0-4075-B5EE-5CC6FD176DB4}"/>
          </ac:picMkLst>
        </pc:picChg>
      </pc:sldChg>
      <pc:sldChg chg="addSp delSp modSp mod">
        <pc:chgData name="Shannon Hagen" userId="46ea4fe1-9223-4299-b8da-3da92c4fcb44" providerId="ADAL" clId="{11E44978-E296-46E4-87E2-85394792EED7}" dt="2021-02-06T23:28:05.433" v="2973" actId="14100"/>
        <pc:sldMkLst>
          <pc:docMk/>
          <pc:sldMk cId="460269255" sldId="270"/>
        </pc:sldMkLst>
        <pc:spChg chg="mod">
          <ac:chgData name="Shannon Hagen" userId="46ea4fe1-9223-4299-b8da-3da92c4fcb44" providerId="ADAL" clId="{11E44978-E296-46E4-87E2-85394792EED7}" dt="2021-02-06T23:27:00.401" v="2880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11E44978-E296-46E4-87E2-85394792EED7}" dt="2021-02-06T23:27:49.724" v="2972" actId="20577"/>
          <ac:spMkLst>
            <pc:docMk/>
            <pc:sldMk cId="460269255" sldId="270"/>
            <ac:spMk id="3" creationId="{09548D1D-2547-44FC-BACD-2BCD769E2662}"/>
          </ac:spMkLst>
        </pc:spChg>
        <pc:spChg chg="del mod">
          <ac:chgData name="Shannon Hagen" userId="46ea4fe1-9223-4299-b8da-3da92c4fcb44" providerId="ADAL" clId="{11E44978-E296-46E4-87E2-85394792EED7}" dt="2021-02-06T20:53:20.557" v="217" actId="478"/>
          <ac:spMkLst>
            <pc:docMk/>
            <pc:sldMk cId="460269255" sldId="270"/>
            <ac:spMk id="6" creationId="{5CD639B0-7991-4B2B-9E50-32064EB91255}"/>
          </ac:spMkLst>
        </pc:spChg>
        <pc:spChg chg="mod">
          <ac:chgData name="Shannon Hagen" userId="46ea4fe1-9223-4299-b8da-3da92c4fcb44" providerId="ADAL" clId="{11E44978-E296-46E4-87E2-85394792EED7}" dt="2021-02-06T20:49:31.574" v="202" actId="20577"/>
          <ac:spMkLst>
            <pc:docMk/>
            <pc:sldMk cId="460269255" sldId="270"/>
            <ac:spMk id="7" creationId="{2E37A9B0-8DFC-4474-9F0A-612E661EF4EC}"/>
          </ac:spMkLst>
        </pc:spChg>
        <pc:spChg chg="del">
          <ac:chgData name="Shannon Hagen" userId="46ea4fe1-9223-4299-b8da-3da92c4fcb44" providerId="ADAL" clId="{11E44978-E296-46E4-87E2-85394792EED7}" dt="2021-02-06T20:53:22.710" v="218" actId="478"/>
          <ac:spMkLst>
            <pc:docMk/>
            <pc:sldMk cId="460269255" sldId="270"/>
            <ac:spMk id="8" creationId="{D78F2DCC-A50E-40A1-81F9-70371D4AA42F}"/>
          </ac:spMkLst>
        </pc:spChg>
        <pc:spChg chg="add del mod">
          <ac:chgData name="Shannon Hagen" userId="46ea4fe1-9223-4299-b8da-3da92c4fcb44" providerId="ADAL" clId="{11E44978-E296-46E4-87E2-85394792EED7}" dt="2021-02-06T20:52:11.035" v="204" actId="931"/>
          <ac:spMkLst>
            <pc:docMk/>
            <pc:sldMk cId="460269255" sldId="270"/>
            <ac:spMk id="9" creationId="{04109BB0-045B-4CB9-8461-FF508A16743F}"/>
          </ac:spMkLst>
        </pc:spChg>
        <pc:spChg chg="add del mod">
          <ac:chgData name="Shannon Hagen" userId="46ea4fe1-9223-4299-b8da-3da92c4fcb44" providerId="ADAL" clId="{11E44978-E296-46E4-87E2-85394792EED7}" dt="2021-02-06T20:53:24.831" v="219" actId="478"/>
          <ac:spMkLst>
            <pc:docMk/>
            <pc:sldMk cId="460269255" sldId="270"/>
            <ac:spMk id="15" creationId="{C104BE52-E0EF-46A9-A1FC-353C5C17CFCA}"/>
          </ac:spMkLst>
        </pc:spChg>
        <pc:spChg chg="add del mod">
          <ac:chgData name="Shannon Hagen" userId="46ea4fe1-9223-4299-b8da-3da92c4fcb44" providerId="ADAL" clId="{11E44978-E296-46E4-87E2-85394792EED7}" dt="2021-02-06T20:53:55.524" v="225" actId="478"/>
          <ac:spMkLst>
            <pc:docMk/>
            <pc:sldMk cId="460269255" sldId="270"/>
            <ac:spMk id="17" creationId="{502087CB-8CDF-4D0C-B03A-47BE888005FE}"/>
          </ac:spMkLst>
        </pc:spChg>
        <pc:spChg chg="add del mod">
          <ac:chgData name="Shannon Hagen" userId="46ea4fe1-9223-4299-b8da-3da92c4fcb44" providerId="ADAL" clId="{11E44978-E296-46E4-87E2-85394792EED7}" dt="2021-02-06T20:54:04.422" v="226" actId="478"/>
          <ac:spMkLst>
            <pc:docMk/>
            <pc:sldMk cId="460269255" sldId="270"/>
            <ac:spMk id="19" creationId="{D6B07488-5BA1-42D1-BE92-65ABC539816B}"/>
          </ac:spMkLst>
        </pc:spChg>
        <pc:spChg chg="add del mod">
          <ac:chgData name="Shannon Hagen" userId="46ea4fe1-9223-4299-b8da-3da92c4fcb44" providerId="ADAL" clId="{11E44978-E296-46E4-87E2-85394792EED7}" dt="2021-02-06T20:53:31.646" v="221" actId="478"/>
          <ac:spMkLst>
            <pc:docMk/>
            <pc:sldMk cId="460269255" sldId="270"/>
            <ac:spMk id="21" creationId="{5C28F717-F3E0-4A5A-8E6F-92E5449DF25E}"/>
          </ac:spMkLst>
        </pc:spChg>
        <pc:spChg chg="add mod ord">
          <ac:chgData name="Shannon Hagen" userId="46ea4fe1-9223-4299-b8da-3da92c4fcb44" providerId="ADAL" clId="{11E44978-E296-46E4-87E2-85394792EED7}" dt="2021-02-06T20:54:26.044" v="230" actId="167"/>
          <ac:spMkLst>
            <pc:docMk/>
            <pc:sldMk cId="460269255" sldId="270"/>
            <ac:spMk id="24" creationId="{20621C21-A8EA-452D-8B34-8734A1E0FB56}"/>
          </ac:spMkLst>
        </pc:spChg>
        <pc:picChg chg="add mod">
          <ac:chgData name="Shannon Hagen" userId="46ea4fe1-9223-4299-b8da-3da92c4fcb44" providerId="ADAL" clId="{11E44978-E296-46E4-87E2-85394792EED7}" dt="2021-02-06T20:52:12.791" v="206" actId="962"/>
          <ac:picMkLst>
            <pc:docMk/>
            <pc:sldMk cId="460269255" sldId="270"/>
            <ac:picMk id="11" creationId="{88307D38-5495-46CA-A1A7-98A165F25D0C}"/>
          </ac:picMkLst>
        </pc:picChg>
        <pc:picChg chg="add mod modCrop">
          <ac:chgData name="Shannon Hagen" userId="46ea4fe1-9223-4299-b8da-3da92c4fcb44" providerId="ADAL" clId="{11E44978-E296-46E4-87E2-85394792EED7}" dt="2021-02-06T20:54:46.003" v="234" actId="1076"/>
          <ac:picMkLst>
            <pc:docMk/>
            <pc:sldMk cId="460269255" sldId="270"/>
            <ac:picMk id="13" creationId="{606F97A0-3405-4690-A55F-1C600875ADC0}"/>
          </ac:picMkLst>
        </pc:picChg>
        <pc:picChg chg="add del mod">
          <ac:chgData name="Shannon Hagen" userId="46ea4fe1-9223-4299-b8da-3da92c4fcb44" providerId="ADAL" clId="{11E44978-E296-46E4-87E2-85394792EED7}" dt="2021-02-06T20:54:09.502" v="227" actId="478"/>
          <ac:picMkLst>
            <pc:docMk/>
            <pc:sldMk cId="460269255" sldId="270"/>
            <ac:picMk id="22" creationId="{900B31E0-725B-4414-BD86-F34DA104673A}"/>
          </ac:picMkLst>
        </pc:picChg>
        <pc:picChg chg="add mod">
          <ac:chgData name="Shannon Hagen" userId="46ea4fe1-9223-4299-b8da-3da92c4fcb44" providerId="ADAL" clId="{11E44978-E296-46E4-87E2-85394792EED7}" dt="2021-02-06T23:28:05.433" v="2973" actId="14100"/>
          <ac:picMkLst>
            <pc:docMk/>
            <pc:sldMk cId="460269255" sldId="270"/>
            <ac:picMk id="27" creationId="{657C7D5A-3779-4FE0-BA43-6C8D04985A3A}"/>
          </ac:picMkLst>
        </pc:picChg>
        <pc:picChg chg="del">
          <ac:chgData name="Shannon Hagen" userId="46ea4fe1-9223-4299-b8da-3da92c4fcb44" providerId="ADAL" clId="{11E44978-E296-46E4-87E2-85394792EED7}" dt="2021-02-06T20:52:03.719" v="203" actId="478"/>
          <ac:picMkLst>
            <pc:docMk/>
            <pc:sldMk cId="460269255" sldId="270"/>
            <ac:picMk id="83" creationId="{C881BE4E-5D69-E447-A036-5172F6570748}"/>
          </ac:picMkLst>
        </pc:picChg>
        <pc:picChg chg="del">
          <ac:chgData name="Shannon Hagen" userId="46ea4fe1-9223-4299-b8da-3da92c4fcb44" providerId="ADAL" clId="{11E44978-E296-46E4-87E2-85394792EED7}" dt="2021-02-06T20:53:17.068" v="215" actId="478"/>
          <ac:picMkLst>
            <pc:docMk/>
            <pc:sldMk cId="460269255" sldId="270"/>
            <ac:picMk id="85" creationId="{65FBD7DF-30E8-9042-8A0D-0F64C33E0B41}"/>
          </ac:picMkLst>
        </pc:picChg>
      </pc:sldChg>
      <pc:sldChg chg="addSp delSp modSp mod ord">
        <pc:chgData name="Shannon Hagen" userId="46ea4fe1-9223-4299-b8da-3da92c4fcb44" providerId="ADAL" clId="{11E44978-E296-46E4-87E2-85394792EED7}" dt="2021-02-06T22:51:13.848" v="1739" actId="1076"/>
        <pc:sldMkLst>
          <pc:docMk/>
          <pc:sldMk cId="3379653911" sldId="274"/>
        </pc:sldMkLst>
        <pc:spChg chg="del">
          <ac:chgData name="Shannon Hagen" userId="46ea4fe1-9223-4299-b8da-3da92c4fcb44" providerId="ADAL" clId="{11E44978-E296-46E4-87E2-85394792EED7}" dt="2021-02-06T21:24:14.379" v="1279" actId="478"/>
          <ac:spMkLst>
            <pc:docMk/>
            <pc:sldMk cId="3379653911" sldId="274"/>
            <ac:spMk id="2" creationId="{6FE1AFC8-417B-4AFF-8614-C60017883C4D}"/>
          </ac:spMkLst>
        </pc:spChg>
        <pc:spChg chg="mod">
          <ac:chgData name="Shannon Hagen" userId="46ea4fe1-9223-4299-b8da-3da92c4fcb44" providerId="ADAL" clId="{11E44978-E296-46E4-87E2-85394792EED7}" dt="2021-02-06T22:51:03.259" v="1737" actId="1076"/>
          <ac:spMkLst>
            <pc:docMk/>
            <pc:sldMk cId="3379653911" sldId="274"/>
            <ac:spMk id="3" creationId="{0ECE7A33-4DB8-4A9E-91B7-2BBF0218E259}"/>
          </ac:spMkLst>
        </pc:spChg>
        <pc:spChg chg="add mod">
          <ac:chgData name="Shannon Hagen" userId="46ea4fe1-9223-4299-b8da-3da92c4fcb44" providerId="ADAL" clId="{11E44978-E296-46E4-87E2-85394792EED7}" dt="2021-02-06T22:51:13.848" v="1739" actId="1076"/>
          <ac:spMkLst>
            <pc:docMk/>
            <pc:sldMk cId="3379653911" sldId="274"/>
            <ac:spMk id="17" creationId="{1734E941-7F5A-465A-A190-8E27BADC4320}"/>
          </ac:spMkLst>
        </pc:spChg>
        <pc:spChg chg="add del mod">
          <ac:chgData name="Shannon Hagen" userId="46ea4fe1-9223-4299-b8da-3da92c4fcb44" providerId="ADAL" clId="{11E44978-E296-46E4-87E2-85394792EED7}" dt="2021-02-06T21:24:19.101" v="1280" actId="478"/>
          <ac:spMkLst>
            <pc:docMk/>
            <pc:sldMk cId="3379653911" sldId="274"/>
            <ac:spMk id="19" creationId="{7A46ED83-BB39-434A-8018-1A9CD2FFB438}"/>
          </ac:spMkLst>
        </pc:spChg>
        <pc:spChg chg="add mod">
          <ac:chgData name="Shannon Hagen" userId="46ea4fe1-9223-4299-b8da-3da92c4fcb44" providerId="ADAL" clId="{11E44978-E296-46E4-87E2-85394792EED7}" dt="2021-02-06T21:31:23.849" v="1504" actId="1076"/>
          <ac:spMkLst>
            <pc:docMk/>
            <pc:sldMk cId="3379653911" sldId="274"/>
            <ac:spMk id="22" creationId="{444AE099-E6DF-49D7-8943-384A1EC6799E}"/>
          </ac:spMkLst>
        </pc:spChg>
        <pc:spChg chg="add del mod">
          <ac:chgData name="Shannon Hagen" userId="46ea4fe1-9223-4299-b8da-3da92c4fcb44" providerId="ADAL" clId="{11E44978-E296-46E4-87E2-85394792EED7}" dt="2021-02-06T22:50:59.266" v="1736" actId="478"/>
          <ac:spMkLst>
            <pc:docMk/>
            <pc:sldMk cId="3379653911" sldId="274"/>
            <ac:spMk id="23" creationId="{80A6D0B2-9BB8-4008-86F1-08E63552EBFD}"/>
          </ac:spMkLst>
        </pc:spChg>
        <pc:spChg chg="add del mod">
          <ac:chgData name="Shannon Hagen" userId="46ea4fe1-9223-4299-b8da-3da92c4fcb44" providerId="ADAL" clId="{11E44978-E296-46E4-87E2-85394792EED7}" dt="2021-02-06T22:50:57.285" v="1735" actId="478"/>
          <ac:spMkLst>
            <pc:docMk/>
            <pc:sldMk cId="3379653911" sldId="274"/>
            <ac:spMk id="24" creationId="{8AA62851-F271-45DF-B097-1CAF2AA35CFF}"/>
          </ac:spMkLst>
        </pc:spChg>
        <pc:picChg chg="del">
          <ac:chgData name="Shannon Hagen" userId="46ea4fe1-9223-4299-b8da-3da92c4fcb44" providerId="ADAL" clId="{11E44978-E296-46E4-87E2-85394792EED7}" dt="2021-02-06T21:28:11.512" v="1472" actId="478"/>
          <ac:picMkLst>
            <pc:docMk/>
            <pc:sldMk cId="3379653911" sldId="274"/>
            <ac:picMk id="11" creationId="{771B8DA4-189A-4C63-9A2A-BF61D22A4798}"/>
          </ac:picMkLst>
        </pc:picChg>
        <pc:picChg chg="mod modCrop">
          <ac:chgData name="Shannon Hagen" userId="46ea4fe1-9223-4299-b8da-3da92c4fcb44" providerId="ADAL" clId="{11E44978-E296-46E4-87E2-85394792EED7}" dt="2021-02-06T21:29:54.036" v="1481" actId="18131"/>
          <ac:picMkLst>
            <pc:docMk/>
            <pc:sldMk cId="3379653911" sldId="274"/>
            <ac:picMk id="16" creationId="{17F1D118-6CAA-4C3A-8CA2-E4A314132BB1}"/>
          </ac:picMkLst>
        </pc:picChg>
        <pc:picChg chg="add mod">
          <ac:chgData name="Shannon Hagen" userId="46ea4fe1-9223-4299-b8da-3da92c4fcb44" providerId="ADAL" clId="{11E44978-E296-46E4-87E2-85394792EED7}" dt="2021-02-06T21:31:01.254" v="1485" actId="1076"/>
          <ac:picMkLst>
            <pc:docMk/>
            <pc:sldMk cId="3379653911" sldId="274"/>
            <ac:picMk id="21" creationId="{6728301C-4118-47A2-B0CF-234F9E62B0AD}"/>
          </ac:picMkLst>
        </pc:picChg>
      </pc:sldChg>
      <pc:sldChg chg="delSp modSp add mod ord modNotesTx">
        <pc:chgData name="Shannon Hagen" userId="46ea4fe1-9223-4299-b8da-3da92c4fcb44" providerId="ADAL" clId="{11E44978-E296-46E4-87E2-85394792EED7}" dt="2021-02-06T21:34:55.665" v="1709" actId="20577"/>
        <pc:sldMkLst>
          <pc:docMk/>
          <pc:sldMk cId="4122869398" sldId="275"/>
        </pc:sldMkLst>
        <pc:spChg chg="mod">
          <ac:chgData name="Shannon Hagen" userId="46ea4fe1-9223-4299-b8da-3da92c4fcb44" providerId="ADAL" clId="{11E44978-E296-46E4-87E2-85394792EED7}" dt="2021-02-06T21:23:43.522" v="1277" actId="1076"/>
          <ac:spMkLst>
            <pc:docMk/>
            <pc:sldMk cId="4122869398" sldId="275"/>
            <ac:spMk id="3" creationId="{AA8AEAE0-EC55-4E81-9F91-D235A49C95B5}"/>
          </ac:spMkLst>
        </pc:spChg>
        <pc:spChg chg="mod">
          <ac:chgData name="Shannon Hagen" userId="46ea4fe1-9223-4299-b8da-3da92c4fcb44" providerId="ADAL" clId="{11E44978-E296-46E4-87E2-85394792EED7}" dt="2021-02-06T21:21:45.221" v="1092" actId="20577"/>
          <ac:spMkLst>
            <pc:docMk/>
            <pc:sldMk cId="4122869398" sldId="275"/>
            <ac:spMk id="4" creationId="{DA2C1360-23E0-43AF-BB63-70F7C89DE5C5}"/>
          </ac:spMkLst>
        </pc:spChg>
        <pc:graphicFrameChg chg="del">
          <ac:chgData name="Shannon Hagen" userId="46ea4fe1-9223-4299-b8da-3da92c4fcb44" providerId="ADAL" clId="{11E44978-E296-46E4-87E2-85394792EED7}" dt="2021-02-06T21:21:54.429" v="1093" actId="478"/>
          <ac:graphicFrameMkLst>
            <pc:docMk/>
            <pc:sldMk cId="4122869398" sldId="275"/>
            <ac:graphicFrameMk id="2" creationId="{3196D688-4A09-4E2A-8B67-A5D203B025CF}"/>
          </ac:graphicFrameMkLst>
        </pc:graphicFrameChg>
      </pc:sldChg>
      <pc:sldChg chg="addSp delSp modSp new del mod">
        <pc:chgData name="Shannon Hagen" userId="46ea4fe1-9223-4299-b8da-3da92c4fcb44" providerId="ADAL" clId="{11E44978-E296-46E4-87E2-85394792EED7}" dt="2021-02-06T21:20:48.260" v="1071" actId="47"/>
        <pc:sldMkLst>
          <pc:docMk/>
          <pc:sldMk cId="1100763384" sldId="276"/>
        </pc:sldMkLst>
        <pc:spChg chg="del">
          <ac:chgData name="Shannon Hagen" userId="46ea4fe1-9223-4299-b8da-3da92c4fcb44" providerId="ADAL" clId="{11E44978-E296-46E4-87E2-85394792EED7}" dt="2021-02-06T21:07:29.056" v="436" actId="478"/>
          <ac:spMkLst>
            <pc:docMk/>
            <pc:sldMk cId="1100763384" sldId="276"/>
            <ac:spMk id="2" creationId="{447E1F73-7E7E-43CB-8C8D-67872434A4A6}"/>
          </ac:spMkLst>
        </pc:spChg>
        <pc:spChg chg="del">
          <ac:chgData name="Shannon Hagen" userId="46ea4fe1-9223-4299-b8da-3da92c4fcb44" providerId="ADAL" clId="{11E44978-E296-46E4-87E2-85394792EED7}" dt="2021-02-06T21:07:41.556" v="438" actId="478"/>
          <ac:spMkLst>
            <pc:docMk/>
            <pc:sldMk cId="1100763384" sldId="276"/>
            <ac:spMk id="7" creationId="{E907EBE6-4DD2-45B8-AE03-539F9FCC32B1}"/>
          </ac:spMkLst>
        </pc:spChg>
        <pc:spChg chg="del">
          <ac:chgData name="Shannon Hagen" userId="46ea4fe1-9223-4299-b8da-3da92c4fcb44" providerId="ADAL" clId="{11E44978-E296-46E4-87E2-85394792EED7}" dt="2021-02-06T21:07:41.556" v="438" actId="478"/>
          <ac:spMkLst>
            <pc:docMk/>
            <pc:sldMk cId="1100763384" sldId="276"/>
            <ac:spMk id="14" creationId="{C5777128-BF49-4B0B-ADB7-03CD3554F29C}"/>
          </ac:spMkLst>
        </pc:spChg>
        <pc:spChg chg="del">
          <ac:chgData name="Shannon Hagen" userId="46ea4fe1-9223-4299-b8da-3da92c4fcb44" providerId="ADAL" clId="{11E44978-E296-46E4-87E2-85394792EED7}" dt="2021-02-06T21:07:41.556" v="438" actId="478"/>
          <ac:spMkLst>
            <pc:docMk/>
            <pc:sldMk cId="1100763384" sldId="276"/>
            <ac:spMk id="15" creationId="{2EB139A7-380A-420A-AC7F-C29180FB774D}"/>
          </ac:spMkLst>
        </pc:spChg>
        <pc:spChg chg="add mod">
          <ac:chgData name="Shannon Hagen" userId="46ea4fe1-9223-4299-b8da-3da92c4fcb44" providerId="ADAL" clId="{11E44978-E296-46E4-87E2-85394792EED7}" dt="2021-02-06T21:07:34.848" v="437"/>
          <ac:spMkLst>
            <pc:docMk/>
            <pc:sldMk cId="1100763384" sldId="276"/>
            <ac:spMk id="16" creationId="{6FB23EEE-ADA2-4E60-8785-50017555F405}"/>
          </ac:spMkLst>
        </pc:spChg>
      </pc:sldChg>
      <pc:sldChg chg="addSp delSp modSp new mod ord modNotesTx">
        <pc:chgData name="Shannon Hagen" userId="46ea4fe1-9223-4299-b8da-3da92c4fcb44" providerId="ADAL" clId="{11E44978-E296-46E4-87E2-85394792EED7}" dt="2021-02-06T21:35:19.225" v="1734" actId="1076"/>
        <pc:sldMkLst>
          <pc:docMk/>
          <pc:sldMk cId="745458398" sldId="277"/>
        </pc:sldMkLst>
        <pc:spChg chg="del">
          <ac:chgData name="Shannon Hagen" userId="46ea4fe1-9223-4299-b8da-3da92c4fcb44" providerId="ADAL" clId="{11E44978-E296-46E4-87E2-85394792EED7}" dt="2021-02-06T21:10:57.168" v="466" actId="478"/>
          <ac:spMkLst>
            <pc:docMk/>
            <pc:sldMk cId="745458398" sldId="277"/>
            <ac:spMk id="2" creationId="{4668283F-A439-4827-B090-06BC17AE1959}"/>
          </ac:spMkLst>
        </pc:spChg>
        <pc:spChg chg="del">
          <ac:chgData name="Shannon Hagen" userId="46ea4fe1-9223-4299-b8da-3da92c4fcb44" providerId="ADAL" clId="{11E44978-E296-46E4-87E2-85394792EED7}" dt="2021-02-06T21:15:04.472" v="496" actId="931"/>
          <ac:spMkLst>
            <pc:docMk/>
            <pc:sldMk cId="745458398" sldId="277"/>
            <ac:spMk id="3" creationId="{763F34D6-B35A-4166-9F7F-4CE93CE17B1F}"/>
          </ac:spMkLst>
        </pc:spChg>
        <pc:spChg chg="del">
          <ac:chgData name="Shannon Hagen" userId="46ea4fe1-9223-4299-b8da-3da92c4fcb44" providerId="ADAL" clId="{11E44978-E296-46E4-87E2-85394792EED7}" dt="2021-02-06T21:15:32.515" v="503" actId="931"/>
          <ac:spMkLst>
            <pc:docMk/>
            <pc:sldMk cId="745458398" sldId="277"/>
            <ac:spMk id="4" creationId="{F01CB096-85CE-4BC1-B8B0-FD161764D753}"/>
          </ac:spMkLst>
        </pc:spChg>
        <pc:spChg chg="del">
          <ac:chgData name="Shannon Hagen" userId="46ea4fe1-9223-4299-b8da-3da92c4fcb44" providerId="ADAL" clId="{11E44978-E296-46E4-87E2-85394792EED7}" dt="2021-02-06T21:15:53.421" v="511" actId="931"/>
          <ac:spMkLst>
            <pc:docMk/>
            <pc:sldMk cId="745458398" sldId="277"/>
            <ac:spMk id="5" creationId="{24ACF129-AB6C-445D-BBDD-265D357A2A5A}"/>
          </ac:spMkLst>
        </pc:spChg>
        <pc:spChg chg="del">
          <ac:chgData name="Shannon Hagen" userId="46ea4fe1-9223-4299-b8da-3da92c4fcb44" providerId="ADAL" clId="{11E44978-E296-46E4-87E2-85394792EED7}" dt="2021-02-06T21:18:48.614" v="871" actId="931"/>
          <ac:spMkLst>
            <pc:docMk/>
            <pc:sldMk cId="745458398" sldId="277"/>
            <ac:spMk id="6" creationId="{F5112619-7562-4B8C-88EF-B92094B28F5C}"/>
          </ac:spMkLst>
        </pc:spChg>
        <pc:spChg chg="mod">
          <ac:chgData name="Shannon Hagen" userId="46ea4fe1-9223-4299-b8da-3da92c4fcb44" providerId="ADAL" clId="{11E44978-E296-46E4-87E2-85394792EED7}" dt="2021-02-06T21:12:45.421" v="474" actId="20577"/>
          <ac:spMkLst>
            <pc:docMk/>
            <pc:sldMk cId="745458398" sldId="277"/>
            <ac:spMk id="7" creationId="{888D6B9D-76B1-4B5D-B61C-F6661CC2EEBA}"/>
          </ac:spMkLst>
        </pc:spChg>
        <pc:spChg chg="del">
          <ac:chgData name="Shannon Hagen" userId="46ea4fe1-9223-4299-b8da-3da92c4fcb44" providerId="ADAL" clId="{11E44978-E296-46E4-87E2-85394792EED7}" dt="2021-02-06T21:19:02.558" v="872" actId="931"/>
          <ac:spMkLst>
            <pc:docMk/>
            <pc:sldMk cId="745458398" sldId="277"/>
            <ac:spMk id="8" creationId="{304D0B98-7713-4282-AB98-84D3807A2736}"/>
          </ac:spMkLst>
        </pc:spChg>
        <pc:spChg chg="mod">
          <ac:chgData name="Shannon Hagen" userId="46ea4fe1-9223-4299-b8da-3da92c4fcb44" providerId="ADAL" clId="{11E44978-E296-46E4-87E2-85394792EED7}" dt="2021-02-06T21:12:51.049" v="482" actId="20577"/>
          <ac:spMkLst>
            <pc:docMk/>
            <pc:sldMk cId="745458398" sldId="277"/>
            <ac:spMk id="9" creationId="{E6E7B54D-95A1-42B1-8D2C-266E1F2ABD03}"/>
          </ac:spMkLst>
        </pc:spChg>
        <pc:spChg chg="del">
          <ac:chgData name="Shannon Hagen" userId="46ea4fe1-9223-4299-b8da-3da92c4fcb44" providerId="ADAL" clId="{11E44978-E296-46E4-87E2-85394792EED7}" dt="2021-02-06T21:19:15.895" v="873" actId="931"/>
          <ac:spMkLst>
            <pc:docMk/>
            <pc:sldMk cId="745458398" sldId="277"/>
            <ac:spMk id="10" creationId="{7BA190CC-E968-4F7F-91B6-6C437A129920}"/>
          </ac:spMkLst>
        </pc:spChg>
        <pc:spChg chg="mod">
          <ac:chgData name="Shannon Hagen" userId="46ea4fe1-9223-4299-b8da-3da92c4fcb44" providerId="ADAL" clId="{11E44978-E296-46E4-87E2-85394792EED7}" dt="2021-02-06T21:12:58.762" v="495" actId="20577"/>
          <ac:spMkLst>
            <pc:docMk/>
            <pc:sldMk cId="745458398" sldId="277"/>
            <ac:spMk id="11" creationId="{9EC7DA79-21BF-4542-BBEE-5AF27436E4F0}"/>
          </ac:spMkLst>
        </pc:spChg>
        <pc:spChg chg="add mod">
          <ac:chgData name="Shannon Hagen" userId="46ea4fe1-9223-4299-b8da-3da92c4fcb44" providerId="ADAL" clId="{11E44978-E296-46E4-87E2-85394792EED7}" dt="2021-02-06T21:18:25.083" v="870" actId="1076"/>
          <ac:spMkLst>
            <pc:docMk/>
            <pc:sldMk cId="745458398" sldId="277"/>
            <ac:spMk id="12" creationId="{75EA018A-7B07-4C7C-92BE-A3F67004F9AE}"/>
          </ac:spMkLst>
        </pc:spChg>
        <pc:spChg chg="add mod">
          <ac:chgData name="Shannon Hagen" userId="46ea4fe1-9223-4299-b8da-3da92c4fcb44" providerId="ADAL" clId="{11E44978-E296-46E4-87E2-85394792EED7}" dt="2021-02-06T21:20:42.804" v="1070" actId="255"/>
          <ac:spMkLst>
            <pc:docMk/>
            <pc:sldMk cId="745458398" sldId="277"/>
            <ac:spMk id="25" creationId="{EFB20AC4-A677-4A1F-A51A-7A2A6D48E9B0}"/>
          </ac:spMkLst>
        </pc:spChg>
        <pc:picChg chg="add mod modCrop">
          <ac:chgData name="Shannon Hagen" userId="46ea4fe1-9223-4299-b8da-3da92c4fcb44" providerId="ADAL" clId="{11E44978-E296-46E4-87E2-85394792EED7}" dt="2021-02-06T21:15:27.208" v="502" actId="1076"/>
          <ac:picMkLst>
            <pc:docMk/>
            <pc:sldMk cId="745458398" sldId="277"/>
            <ac:picMk id="14" creationId="{9A3157DC-56AD-4376-BB22-B0F514271199}"/>
          </ac:picMkLst>
        </pc:picChg>
        <pc:picChg chg="add mod modCrop">
          <ac:chgData name="Shannon Hagen" userId="46ea4fe1-9223-4299-b8da-3da92c4fcb44" providerId="ADAL" clId="{11E44978-E296-46E4-87E2-85394792EED7}" dt="2021-02-06T21:15:46.020" v="510" actId="18131"/>
          <ac:picMkLst>
            <pc:docMk/>
            <pc:sldMk cId="745458398" sldId="277"/>
            <ac:picMk id="16" creationId="{4ABF8279-D62B-42E0-AB22-56382F9F7137}"/>
          </ac:picMkLst>
        </pc:picChg>
        <pc:picChg chg="add mod modCrop">
          <ac:chgData name="Shannon Hagen" userId="46ea4fe1-9223-4299-b8da-3da92c4fcb44" providerId="ADAL" clId="{11E44978-E296-46E4-87E2-85394792EED7}" dt="2021-02-06T21:16:00.375" v="514" actId="18131"/>
          <ac:picMkLst>
            <pc:docMk/>
            <pc:sldMk cId="745458398" sldId="277"/>
            <ac:picMk id="18" creationId="{27BF658F-F63A-48B3-8862-9C2204048AF0}"/>
          </ac:picMkLst>
        </pc:picChg>
        <pc:picChg chg="add mod">
          <ac:chgData name="Shannon Hagen" userId="46ea4fe1-9223-4299-b8da-3da92c4fcb44" providerId="ADAL" clId="{11E44978-E296-46E4-87E2-85394792EED7}" dt="2021-02-06T21:35:09.511" v="1732" actId="1036"/>
          <ac:picMkLst>
            <pc:docMk/>
            <pc:sldMk cId="745458398" sldId="277"/>
            <ac:picMk id="20" creationId="{61EFC09D-00DB-4565-8F50-917B266EC5B0}"/>
          </ac:picMkLst>
        </pc:picChg>
        <pc:picChg chg="add mod">
          <ac:chgData name="Shannon Hagen" userId="46ea4fe1-9223-4299-b8da-3da92c4fcb44" providerId="ADAL" clId="{11E44978-E296-46E4-87E2-85394792EED7}" dt="2021-02-06T21:35:16.232" v="1733" actId="1076"/>
          <ac:picMkLst>
            <pc:docMk/>
            <pc:sldMk cId="745458398" sldId="277"/>
            <ac:picMk id="22" creationId="{14321BE4-48DD-481F-97C8-F18C0C8FF015}"/>
          </ac:picMkLst>
        </pc:picChg>
        <pc:picChg chg="add mod">
          <ac:chgData name="Shannon Hagen" userId="46ea4fe1-9223-4299-b8da-3da92c4fcb44" providerId="ADAL" clId="{11E44978-E296-46E4-87E2-85394792EED7}" dt="2021-02-06T21:35:19.225" v="1734" actId="1076"/>
          <ac:picMkLst>
            <pc:docMk/>
            <pc:sldMk cId="745458398" sldId="277"/>
            <ac:picMk id="24" creationId="{30279606-A377-4F01-9F44-68F5D572BA30}"/>
          </ac:picMkLst>
        </pc:picChg>
      </pc:sldChg>
      <pc:sldChg chg="addSp modSp new mod ord">
        <pc:chgData name="Shannon Hagen" userId="46ea4fe1-9223-4299-b8da-3da92c4fcb44" providerId="ADAL" clId="{11E44978-E296-46E4-87E2-85394792EED7}" dt="2021-02-06T23:22:58.982" v="2512"/>
        <pc:sldMkLst>
          <pc:docMk/>
          <pc:sldMk cId="3450703195" sldId="278"/>
        </pc:sldMkLst>
        <pc:spChg chg="mod">
          <ac:chgData name="Shannon Hagen" userId="46ea4fe1-9223-4299-b8da-3da92c4fcb44" providerId="ADAL" clId="{11E44978-E296-46E4-87E2-85394792EED7}" dt="2021-02-06T23:11:51.092" v="1755" actId="20577"/>
          <ac:spMkLst>
            <pc:docMk/>
            <pc:sldMk cId="3450703195" sldId="278"/>
            <ac:spMk id="2" creationId="{401AC0B4-DFA4-4735-B2D2-AB5BFD8F33B9}"/>
          </ac:spMkLst>
        </pc:spChg>
        <pc:spChg chg="mod">
          <ac:chgData name="Shannon Hagen" userId="46ea4fe1-9223-4299-b8da-3da92c4fcb44" providerId="ADAL" clId="{11E44978-E296-46E4-87E2-85394792EED7}" dt="2021-02-06T23:15:11.723" v="2158" actId="1076"/>
          <ac:spMkLst>
            <pc:docMk/>
            <pc:sldMk cId="3450703195" sldId="278"/>
            <ac:spMk id="3" creationId="{FE45C833-76D5-457E-968B-99A189C66887}"/>
          </ac:spMkLst>
        </pc:spChg>
        <pc:spChg chg="add mod">
          <ac:chgData name="Shannon Hagen" userId="46ea4fe1-9223-4299-b8da-3da92c4fcb44" providerId="ADAL" clId="{11E44978-E296-46E4-87E2-85394792EED7}" dt="2021-02-06T23:22:03.688" v="2506" actId="164"/>
          <ac:spMkLst>
            <pc:docMk/>
            <pc:sldMk cId="3450703195" sldId="278"/>
            <ac:spMk id="6" creationId="{9602475A-E2C6-410D-B607-14A871282656}"/>
          </ac:spMkLst>
        </pc:spChg>
        <pc:spChg chg="add mod">
          <ac:chgData name="Shannon Hagen" userId="46ea4fe1-9223-4299-b8da-3da92c4fcb44" providerId="ADAL" clId="{11E44978-E296-46E4-87E2-85394792EED7}" dt="2021-02-06T23:22:44.498" v="2510" actId="1076"/>
          <ac:spMkLst>
            <pc:docMk/>
            <pc:sldMk cId="3450703195" sldId="278"/>
            <ac:spMk id="7" creationId="{D618FA9F-1C03-4F6C-97D6-FDD16034ACCF}"/>
          </ac:spMkLst>
        </pc:spChg>
        <pc:spChg chg="add mod">
          <ac:chgData name="Shannon Hagen" userId="46ea4fe1-9223-4299-b8da-3da92c4fcb44" providerId="ADAL" clId="{11E44978-E296-46E4-87E2-85394792EED7}" dt="2021-02-06T23:22:34.094" v="2509" actId="1076"/>
          <ac:spMkLst>
            <pc:docMk/>
            <pc:sldMk cId="3450703195" sldId="278"/>
            <ac:spMk id="8" creationId="{2AD63CE0-9C3A-4932-9CC1-17B604DB03BB}"/>
          </ac:spMkLst>
        </pc:spChg>
        <pc:spChg chg="add mod">
          <ac:chgData name="Shannon Hagen" userId="46ea4fe1-9223-4299-b8da-3da92c4fcb44" providerId="ADAL" clId="{11E44978-E296-46E4-87E2-85394792EED7}" dt="2021-02-06T23:22:03.688" v="2506" actId="164"/>
          <ac:spMkLst>
            <pc:docMk/>
            <pc:sldMk cId="3450703195" sldId="278"/>
            <ac:spMk id="9" creationId="{322847F0-8C38-47B2-8C54-2758120CD452}"/>
          </ac:spMkLst>
        </pc:spChg>
        <pc:grpChg chg="add mod">
          <ac:chgData name="Shannon Hagen" userId="46ea4fe1-9223-4299-b8da-3da92c4fcb44" providerId="ADAL" clId="{11E44978-E296-46E4-87E2-85394792EED7}" dt="2021-02-06T23:22:21.060" v="2507" actId="688"/>
          <ac:grpSpMkLst>
            <pc:docMk/>
            <pc:sldMk cId="3450703195" sldId="278"/>
            <ac:grpSpMk id="10" creationId="{F72B87F3-8608-4CDB-A78A-196DA3713766}"/>
          </ac:grpSpMkLst>
        </pc:grpChg>
        <pc:picChg chg="add mod modCrop">
          <ac:chgData name="Shannon Hagen" userId="46ea4fe1-9223-4299-b8da-3da92c4fcb44" providerId="ADAL" clId="{11E44978-E296-46E4-87E2-85394792EED7}" dt="2021-02-06T23:22:03.688" v="2506" actId="164"/>
          <ac:picMkLst>
            <pc:docMk/>
            <pc:sldMk cId="3450703195" sldId="278"/>
            <ac:picMk id="5" creationId="{BD34BAA7-A073-46C8-8194-D70BD2B30CD5}"/>
          </ac:picMkLst>
        </pc:picChg>
      </pc:sldChg>
      <pc:sldMasterChg chg="addSldLayout modSldLayout">
        <pc:chgData name="Shannon Hagen" userId="46ea4fe1-9223-4299-b8da-3da92c4fcb44" providerId="ADAL" clId="{11E44978-E296-46E4-87E2-85394792EED7}" dt="2021-02-06T21:10:32.479" v="464" actId="1076"/>
        <pc:sldMasterMkLst>
          <pc:docMk/>
          <pc:sldMasterMk cId="2347082301" sldId="2147483648"/>
        </pc:sldMasterMkLst>
        <pc:sldLayoutChg chg="delSp modSp add mod modTransition">
          <pc:chgData name="Shannon Hagen" userId="46ea4fe1-9223-4299-b8da-3da92c4fcb44" providerId="ADAL" clId="{11E44978-E296-46E4-87E2-85394792EED7}" dt="2021-02-06T21:10:32.479" v="464" actId="1076"/>
          <pc:sldLayoutMkLst>
            <pc:docMk/>
            <pc:sldMasterMk cId="2347082301" sldId="2147483648"/>
            <pc:sldLayoutMk cId="3634187940" sldId="2147483665"/>
          </pc:sldLayoutMkLst>
          <pc:spChg chg="mod">
            <ac:chgData name="Shannon Hagen" userId="46ea4fe1-9223-4299-b8da-3da92c4fcb44" providerId="ADAL" clId="{11E44978-E296-46E4-87E2-85394792EED7}" dt="2021-02-06T21:09:23.440" v="454" actId="1076"/>
            <ac:spMkLst>
              <pc:docMk/>
              <pc:sldMasterMk cId="2347082301" sldId="2147483648"/>
              <pc:sldLayoutMk cId="3634187940" sldId="2147483665"/>
              <ac:spMk id="3" creationId="{B1B995BE-66C2-4379-885F-4BE069DA39E4}"/>
            </ac:spMkLst>
          </pc:spChg>
          <pc:spChg chg="del">
            <ac:chgData name="Shannon Hagen" userId="46ea4fe1-9223-4299-b8da-3da92c4fcb44" providerId="ADAL" clId="{11E44978-E296-46E4-87E2-85394792EED7}" dt="2021-02-06T21:08:23.430" v="443" actId="478"/>
            <ac:spMkLst>
              <pc:docMk/>
              <pc:sldMasterMk cId="2347082301" sldId="2147483648"/>
              <pc:sldLayoutMk cId="3634187940" sldId="2147483665"/>
              <ac:spMk id="9" creationId="{1B26B4BC-3D52-4C1C-85FB-226F0B5201F1}"/>
            </ac:spMkLst>
          </pc:spChg>
          <pc:spChg chg="del mod">
            <ac:chgData name="Shannon Hagen" userId="46ea4fe1-9223-4299-b8da-3da92c4fcb44" providerId="ADAL" clId="{11E44978-E296-46E4-87E2-85394792EED7}" dt="2021-02-06T21:08:22.170" v="442" actId="478"/>
            <ac:spMkLst>
              <pc:docMk/>
              <pc:sldMasterMk cId="2347082301" sldId="2147483648"/>
              <pc:sldLayoutMk cId="3634187940" sldId="2147483665"/>
              <ac:spMk id="10" creationId="{CEC6B25A-6AA2-46A7-84BE-5C907CA51B02}"/>
            </ac:spMkLst>
          </pc:spChg>
          <pc:spChg chg="mod">
            <ac:chgData name="Shannon Hagen" userId="46ea4fe1-9223-4299-b8da-3da92c4fcb44" providerId="ADAL" clId="{11E44978-E296-46E4-87E2-85394792EED7}" dt="2021-02-06T21:10:32.479" v="464" actId="1076"/>
            <ac:spMkLst>
              <pc:docMk/>
              <pc:sldMasterMk cId="2347082301" sldId="2147483648"/>
              <pc:sldLayoutMk cId="3634187940" sldId="2147483665"/>
              <ac:spMk id="11" creationId="{9B56B6C6-9F3C-4E80-BBAD-280E697B895C}"/>
            </ac:spMkLst>
          </pc:spChg>
          <pc:spChg chg="mod">
            <ac:chgData name="Shannon Hagen" userId="46ea4fe1-9223-4299-b8da-3da92c4fcb44" providerId="ADAL" clId="{11E44978-E296-46E4-87E2-85394792EED7}" dt="2021-02-06T21:09:06.328" v="448" actId="1076"/>
            <ac:spMkLst>
              <pc:docMk/>
              <pc:sldMasterMk cId="2347082301" sldId="2147483648"/>
              <pc:sldLayoutMk cId="3634187940" sldId="2147483665"/>
              <ac:spMk id="12" creationId="{54704160-1ED7-4B90-8963-0F887C73E94D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13" creationId="{36610597-6A76-4A06-82A5-A8FFC5BAEA0F}"/>
            </ac:spMkLst>
          </pc:spChg>
          <pc:spChg chg="mod">
            <ac:chgData name="Shannon Hagen" userId="46ea4fe1-9223-4299-b8da-3da92c4fcb44" providerId="ADAL" clId="{11E44978-E296-46E4-87E2-85394792EED7}" dt="2021-02-06T21:09:28.593" v="455" actId="1076"/>
            <ac:spMkLst>
              <pc:docMk/>
              <pc:sldMasterMk cId="2347082301" sldId="2147483648"/>
              <pc:sldLayoutMk cId="3634187940" sldId="2147483665"/>
              <ac:spMk id="17" creationId="{3A08BE29-CFA5-4E0D-9DBE-A430AE1B8072}"/>
            </ac:spMkLst>
          </pc:spChg>
          <pc:spChg chg="mod">
            <ac:chgData name="Shannon Hagen" userId="46ea4fe1-9223-4299-b8da-3da92c4fcb44" providerId="ADAL" clId="{11E44978-E296-46E4-87E2-85394792EED7}" dt="2021-02-06T21:10:32.479" v="464" actId="1076"/>
            <ac:spMkLst>
              <pc:docMk/>
              <pc:sldMasterMk cId="2347082301" sldId="2147483648"/>
              <pc:sldLayoutMk cId="3634187940" sldId="2147483665"/>
              <ac:spMk id="20" creationId="{EF40DBA4-AB63-4B47-B37F-BCC3D59B5392}"/>
            </ac:spMkLst>
          </pc:spChg>
          <pc:spChg chg="mod">
            <ac:chgData name="Shannon Hagen" userId="46ea4fe1-9223-4299-b8da-3da92c4fcb44" providerId="ADAL" clId="{11E44978-E296-46E4-87E2-85394792EED7}" dt="2021-02-06T21:09:08.617" v="449" actId="1076"/>
            <ac:spMkLst>
              <pc:docMk/>
              <pc:sldMasterMk cId="2347082301" sldId="2147483648"/>
              <pc:sldLayoutMk cId="3634187940" sldId="2147483665"/>
              <ac:spMk id="21" creationId="{33EF0AFB-D099-4FF1-8963-7DA87268867F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22" creationId="{6872C96E-9AF3-4FA0-8180-C213C7F2209E}"/>
            </ac:spMkLst>
          </pc:spChg>
          <pc:spChg chg="mod">
            <ac:chgData name="Shannon Hagen" userId="46ea4fe1-9223-4299-b8da-3da92c4fcb44" providerId="ADAL" clId="{11E44978-E296-46E4-87E2-85394792EED7}" dt="2021-02-06T21:09:21.385" v="453" actId="1076"/>
            <ac:spMkLst>
              <pc:docMk/>
              <pc:sldMasterMk cId="2347082301" sldId="2147483648"/>
              <pc:sldLayoutMk cId="3634187940" sldId="2147483665"/>
              <ac:spMk id="23" creationId="{687010E4-ADF2-486D-8DF7-B0FF38C6DADF}"/>
            </ac:spMkLst>
          </pc:spChg>
          <pc:spChg chg="mod">
            <ac:chgData name="Shannon Hagen" userId="46ea4fe1-9223-4299-b8da-3da92c4fcb44" providerId="ADAL" clId="{11E44978-E296-46E4-87E2-85394792EED7}" dt="2021-02-06T21:10:32.479" v="464" actId="1076"/>
            <ac:spMkLst>
              <pc:docMk/>
              <pc:sldMasterMk cId="2347082301" sldId="2147483648"/>
              <pc:sldLayoutMk cId="3634187940" sldId="2147483665"/>
              <ac:spMk id="24" creationId="{9159AA79-2237-4A27-BBC2-D44032158D19}"/>
            </ac:spMkLst>
          </pc:spChg>
          <pc:spChg chg="mod">
            <ac:chgData name="Shannon Hagen" userId="46ea4fe1-9223-4299-b8da-3da92c4fcb44" providerId="ADAL" clId="{11E44978-E296-46E4-87E2-85394792EED7}" dt="2021-02-06T21:09:03.958" v="447" actId="1076"/>
            <ac:spMkLst>
              <pc:docMk/>
              <pc:sldMasterMk cId="2347082301" sldId="2147483648"/>
              <pc:sldLayoutMk cId="3634187940" sldId="2147483665"/>
              <ac:spMk id="25" creationId="{0272B962-9566-42D2-B4C3-E7AA81884A83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26" creationId="{19733285-016C-4C38-816C-83D30C075C70}"/>
            </ac:spMkLst>
          </pc:spChg>
          <pc:spChg chg="mod">
            <ac:chgData name="Shannon Hagen" userId="46ea4fe1-9223-4299-b8da-3da92c4fcb44" providerId="ADAL" clId="{11E44978-E296-46E4-87E2-85394792EED7}" dt="2021-02-06T21:08:52.631" v="446" actId="1076"/>
            <ac:spMkLst>
              <pc:docMk/>
              <pc:sldMasterMk cId="2347082301" sldId="2147483648"/>
              <pc:sldLayoutMk cId="3634187940" sldId="2147483665"/>
              <ac:spMk id="27" creationId="{FF56D2E5-86E4-473A-A62F-B7029E5B2558}"/>
            </ac:spMkLst>
          </pc:spChg>
          <pc:spChg chg="mod">
            <ac:chgData name="Shannon Hagen" userId="46ea4fe1-9223-4299-b8da-3da92c4fcb44" providerId="ADAL" clId="{11E44978-E296-46E4-87E2-85394792EED7}" dt="2021-02-06T21:08:52.631" v="446" actId="1076"/>
            <ac:spMkLst>
              <pc:docMk/>
              <pc:sldMasterMk cId="2347082301" sldId="2147483648"/>
              <pc:sldLayoutMk cId="3634187940" sldId="2147483665"/>
              <ac:spMk id="28" creationId="{93934E34-6CC7-492D-9515-EBEC72EFF4CB}"/>
            </ac:spMkLst>
          </pc:spChg>
          <pc:spChg chg="mod">
            <ac:chgData name="Shannon Hagen" userId="46ea4fe1-9223-4299-b8da-3da92c4fcb44" providerId="ADAL" clId="{11E44978-E296-46E4-87E2-85394792EED7}" dt="2021-02-06T21:10:13.165" v="462" actId="1076"/>
            <ac:spMkLst>
              <pc:docMk/>
              <pc:sldMasterMk cId="2347082301" sldId="2147483648"/>
              <pc:sldLayoutMk cId="3634187940" sldId="2147483665"/>
              <ac:spMk id="29" creationId="{E4E27467-A1AA-4773-AAB5-A96267FBD712}"/>
            </ac:spMkLst>
          </pc:spChg>
          <pc:spChg chg="mod">
            <ac:chgData name="Shannon Hagen" userId="46ea4fe1-9223-4299-b8da-3da92c4fcb44" providerId="ADAL" clId="{11E44978-E296-46E4-87E2-85394792EED7}" dt="2021-02-06T21:10:16.473" v="463" actId="1076"/>
            <ac:spMkLst>
              <pc:docMk/>
              <pc:sldMasterMk cId="2347082301" sldId="2147483648"/>
              <pc:sldLayoutMk cId="3634187940" sldId="2147483665"/>
              <ac:spMk id="30" creationId="{6CABD5EB-4A8B-448B-8ED1-B8B420815B2D}"/>
            </ac:spMkLst>
          </pc:spChg>
          <pc:spChg chg="mod">
            <ac:chgData name="Shannon Hagen" userId="46ea4fe1-9223-4299-b8da-3da92c4fcb44" providerId="ADAL" clId="{11E44978-E296-46E4-87E2-85394792EED7}" dt="2021-02-06T21:10:07.800" v="460" actId="1076"/>
            <ac:spMkLst>
              <pc:docMk/>
              <pc:sldMasterMk cId="2347082301" sldId="2147483648"/>
              <pc:sldLayoutMk cId="3634187940" sldId="2147483665"/>
              <ac:spMk id="31" creationId="{0D86883C-E501-47FF-AE1A-E9CE8B71B421}"/>
            </ac:spMkLst>
          </pc:spChg>
          <pc:spChg chg="mod">
            <ac:chgData name="Shannon Hagen" userId="46ea4fe1-9223-4299-b8da-3da92c4fcb44" providerId="ADAL" clId="{11E44978-E296-46E4-87E2-85394792EED7}" dt="2021-02-06T21:10:06.340" v="459" actId="1076"/>
            <ac:spMkLst>
              <pc:docMk/>
              <pc:sldMasterMk cId="2347082301" sldId="2147483648"/>
              <pc:sldLayoutMk cId="3634187940" sldId="2147483665"/>
              <ac:spMk id="32" creationId="{3683A037-F698-4CC9-904D-F377D71F690F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33" creationId="{0A095594-2B82-44ED-8C9B-DA7C4D3D2872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34" creationId="{54CDD46A-22ED-48F5-9B5F-13B1B5C4B320}"/>
            </ac:spMkLst>
          </pc:spChg>
        </pc:sldLayoutChg>
      </pc:sldMasterChg>
    </pc:docChg>
  </pc:docChgLst>
  <pc:docChgLst>
    <pc:chgData name="Shannon Hagen" userId="46ea4fe1-9223-4299-b8da-3da92c4fcb44" providerId="ADAL" clId="{0765ED03-2CAB-48CB-8630-14EB8F313C48}"/>
    <pc:docChg chg="modSld">
      <pc:chgData name="Shannon Hagen" userId="46ea4fe1-9223-4299-b8da-3da92c4fcb44" providerId="ADAL" clId="{0765ED03-2CAB-48CB-8630-14EB8F313C48}" dt="2021-04-28T15:06:43.841" v="30" actId="20577"/>
      <pc:docMkLst>
        <pc:docMk/>
      </pc:docMkLst>
      <pc:sldChg chg="modSp">
        <pc:chgData name="Shannon Hagen" userId="46ea4fe1-9223-4299-b8da-3da92c4fcb44" providerId="ADAL" clId="{0765ED03-2CAB-48CB-8630-14EB8F313C48}" dt="2021-04-28T15:06:43.841" v="30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0765ED03-2CAB-48CB-8630-14EB8F313C48}" dt="2021-04-28T15:06:43.841" v="30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</pc:docChg>
  </pc:docChgLst>
  <pc:docChgLst>
    <pc:chgData name="Shannon Hagen" userId="46ea4fe1-9223-4299-b8da-3da92c4fcb44" providerId="ADAL" clId="{F5894ADD-66A7-40BD-9A61-254F9D4B0F09}"/>
    <pc:docChg chg="custSel addSld delSld modSld">
      <pc:chgData name="Shannon Hagen" userId="46ea4fe1-9223-4299-b8da-3da92c4fcb44" providerId="ADAL" clId="{F5894ADD-66A7-40BD-9A61-254F9D4B0F09}" dt="2021-02-13T19:07:41.362" v="65" actId="47"/>
      <pc:docMkLst>
        <pc:docMk/>
      </pc:docMkLst>
      <pc:sldChg chg="del">
        <pc:chgData name="Shannon Hagen" userId="46ea4fe1-9223-4299-b8da-3da92c4fcb44" providerId="ADAL" clId="{F5894ADD-66A7-40BD-9A61-254F9D4B0F09}" dt="2021-02-13T19:07:41.362" v="65" actId="47"/>
        <pc:sldMkLst>
          <pc:docMk/>
          <pc:sldMk cId="3378678482" sldId="273"/>
        </pc:sldMkLst>
      </pc:sldChg>
      <pc:sldChg chg="modSp add mod">
        <pc:chgData name="Shannon Hagen" userId="46ea4fe1-9223-4299-b8da-3da92c4fcb44" providerId="ADAL" clId="{F5894ADD-66A7-40BD-9A61-254F9D4B0F09}" dt="2021-02-13T19:07:28.041" v="64" actId="20577"/>
        <pc:sldMkLst>
          <pc:docMk/>
          <pc:sldMk cId="391373405" sldId="279"/>
        </pc:sldMkLst>
        <pc:spChg chg="mod">
          <ac:chgData name="Shannon Hagen" userId="46ea4fe1-9223-4299-b8da-3da92c4fcb44" providerId="ADAL" clId="{F5894ADD-66A7-40BD-9A61-254F9D4B0F09}" dt="2021-02-13T19:02:44.469" v="2" actId="20577"/>
          <ac:spMkLst>
            <pc:docMk/>
            <pc:sldMk cId="391373405" sldId="279"/>
            <ac:spMk id="2" creationId="{2C07B966-E176-4A2D-A164-706B4E640EC3}"/>
          </ac:spMkLst>
        </pc:spChg>
        <pc:spChg chg="mod">
          <ac:chgData name="Shannon Hagen" userId="46ea4fe1-9223-4299-b8da-3da92c4fcb44" providerId="ADAL" clId="{F5894ADD-66A7-40BD-9A61-254F9D4B0F09}" dt="2021-02-13T19:07:28.041" v="64" actId="20577"/>
          <ac:spMkLst>
            <pc:docMk/>
            <pc:sldMk cId="391373405" sldId="279"/>
            <ac:spMk id="3" creationId="{71C2FEBF-E250-43AA-8D00-473C0991FEC4}"/>
          </ac:spMkLst>
        </pc:spChg>
        <pc:picChg chg="mod modCrop">
          <ac:chgData name="Shannon Hagen" userId="46ea4fe1-9223-4299-b8da-3da92c4fcb44" providerId="ADAL" clId="{F5894ADD-66A7-40BD-9A61-254F9D4B0F09}" dt="2021-02-13T19:06:52.276" v="17" actId="18131"/>
          <ac:picMkLst>
            <pc:docMk/>
            <pc:sldMk cId="391373405" sldId="279"/>
            <ac:picMk id="7" creationId="{6E4027DA-553C-4493-A39B-81E52999E16A}"/>
          </ac:picMkLst>
        </pc:picChg>
        <pc:picChg chg="mod">
          <ac:chgData name="Shannon Hagen" userId="46ea4fe1-9223-4299-b8da-3da92c4fcb44" providerId="ADAL" clId="{F5894ADD-66A7-40BD-9A61-254F9D4B0F09}" dt="2021-02-13T19:06:16.884" v="15"/>
          <ac:picMkLst>
            <pc:docMk/>
            <pc:sldMk cId="391373405" sldId="279"/>
            <ac:picMk id="8" creationId="{D8020821-7772-4568-9EFA-3909A92B9D44}"/>
          </ac:picMkLst>
        </pc:picChg>
      </pc:sldChg>
    </pc:docChg>
  </pc:docChgLst>
  <pc:docChgLst>
    <pc:chgData name="Shannon Hagen" userId="46ea4fe1-9223-4299-b8da-3da92c4fcb44" providerId="ADAL" clId="{8582E89B-AFC5-CA4F-87BE-A6B5AA55C4FA}"/>
    <pc:docChg chg="custSel modSld">
      <pc:chgData name="Shannon Hagen" userId="46ea4fe1-9223-4299-b8da-3da92c4fcb44" providerId="ADAL" clId="{8582E89B-AFC5-CA4F-87BE-A6B5AA55C4FA}" dt="2021-02-14T16:09:30.231" v="375" actId="313"/>
      <pc:docMkLst>
        <pc:docMk/>
      </pc:docMkLst>
      <pc:sldChg chg="modSp">
        <pc:chgData name="Shannon Hagen" userId="46ea4fe1-9223-4299-b8da-3da92c4fcb44" providerId="ADAL" clId="{8582E89B-AFC5-CA4F-87BE-A6B5AA55C4FA}" dt="2021-02-14T16:09:30.231" v="375" actId="313"/>
        <pc:sldMkLst>
          <pc:docMk/>
          <pc:sldMk cId="2550385991" sldId="262"/>
        </pc:sldMkLst>
        <pc:graphicFrameChg chg="mod">
          <ac:chgData name="Shannon Hagen" userId="46ea4fe1-9223-4299-b8da-3da92c4fcb44" providerId="ADAL" clId="{8582E89B-AFC5-CA4F-87BE-A6B5AA55C4FA}" dt="2021-02-14T16:09:30.231" v="375" actId="313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8582E89B-AFC5-CA4F-87BE-A6B5AA55C4FA}" dt="2021-02-09T00:55:22.793" v="332" actId="1076"/>
        <pc:sldMkLst>
          <pc:docMk/>
          <pc:sldMk cId="3378678482" sldId="273"/>
        </pc:sldMkLst>
        <pc:spChg chg="mod">
          <ac:chgData name="Shannon Hagen" userId="46ea4fe1-9223-4299-b8da-3da92c4fcb44" providerId="ADAL" clId="{8582E89B-AFC5-CA4F-87BE-A6B5AA55C4FA}" dt="2021-02-09T00:55:22.793" v="332" actId="1076"/>
          <ac:spMkLst>
            <pc:docMk/>
            <pc:sldMk cId="3378678482" sldId="273"/>
            <ac:spMk id="12" creationId="{720744CE-87A9-4A7F-B188-054B0786798E}"/>
          </ac:spMkLst>
        </pc:spChg>
        <pc:spChg chg="mod">
          <ac:chgData name="Shannon Hagen" userId="46ea4fe1-9223-4299-b8da-3da92c4fcb44" providerId="ADAL" clId="{8582E89B-AFC5-CA4F-87BE-A6B5AA55C4FA}" dt="2021-02-09T00:41:53.677" v="330" actId="14100"/>
          <ac:spMkLst>
            <pc:docMk/>
            <pc:sldMk cId="3378678482" sldId="273"/>
            <ac:spMk id="13" creationId="{CADC33AA-E60D-4164-AEAD-26B0AD3353C2}"/>
          </ac:spMkLst>
        </pc:spChg>
        <pc:picChg chg="mod">
          <ac:chgData name="Shannon Hagen" userId="46ea4fe1-9223-4299-b8da-3da92c4fcb44" providerId="ADAL" clId="{8582E89B-AFC5-CA4F-87BE-A6B5AA55C4FA}" dt="2021-02-09T00:55:16.185" v="331"/>
          <ac:picMkLst>
            <pc:docMk/>
            <pc:sldMk cId="3378678482" sldId="273"/>
            <ac:picMk id="9" creationId="{16621746-2137-4341-B56B-098F2FD5A79E}"/>
          </ac:picMkLst>
        </pc:picChg>
      </pc:sldChg>
      <pc:sldChg chg="modNotesTx">
        <pc:chgData name="Shannon Hagen" userId="46ea4fe1-9223-4299-b8da-3da92c4fcb44" providerId="ADAL" clId="{8582E89B-AFC5-CA4F-87BE-A6B5AA55C4FA}" dt="2021-02-09T00:39:27.003" v="196" actId="20577"/>
        <pc:sldMkLst>
          <pc:docMk/>
          <pc:sldMk cId="3379653911" sldId="274"/>
        </pc:sldMkLst>
      </pc:sldChg>
      <pc:sldChg chg="modSp mod modNotesTx">
        <pc:chgData name="Shannon Hagen" userId="46ea4fe1-9223-4299-b8da-3da92c4fcb44" providerId="ADAL" clId="{8582E89B-AFC5-CA4F-87BE-A6B5AA55C4FA}" dt="2021-02-09T00:40:32.817" v="319" actId="20577"/>
        <pc:sldMkLst>
          <pc:docMk/>
          <pc:sldMk cId="3450703195" sldId="278"/>
        </pc:sldMkLst>
        <pc:spChg chg="mod">
          <ac:chgData name="Shannon Hagen" userId="46ea4fe1-9223-4299-b8da-3da92c4fcb44" providerId="ADAL" clId="{8582E89B-AFC5-CA4F-87BE-A6B5AA55C4FA}" dt="2021-02-09T00:39:42.594" v="197" actId="20577"/>
          <ac:spMkLst>
            <pc:docMk/>
            <pc:sldMk cId="3450703195" sldId="278"/>
            <ac:spMk id="3" creationId="{FE45C833-76D5-457E-968B-99A189C66887}"/>
          </ac:spMkLst>
        </pc:spChg>
      </pc:sldChg>
    </pc:docChg>
  </pc:docChgLst>
  <pc:docChgLst>
    <pc:chgData name="Shannon Hagen" userId="46ea4fe1-9223-4299-b8da-3da92c4fcb44" providerId="ADAL" clId="{890671A5-53F0-4BE8-9C42-3B509390491F}"/>
    <pc:docChg chg="undo custSel addSld modSld sldOrd">
      <pc:chgData name="Shannon Hagen" userId="46ea4fe1-9223-4299-b8da-3da92c4fcb44" providerId="ADAL" clId="{890671A5-53F0-4BE8-9C42-3B509390491F}" dt="2021-04-25T16:06:03.966" v="168" actId="18131"/>
      <pc:docMkLst>
        <pc:docMk/>
      </pc:docMkLst>
      <pc:sldChg chg="modSp">
        <pc:chgData name="Shannon Hagen" userId="46ea4fe1-9223-4299-b8da-3da92c4fcb44" providerId="ADAL" clId="{890671A5-53F0-4BE8-9C42-3B509390491F}" dt="2021-04-25T16:01:32.406" v="58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890671A5-53F0-4BE8-9C42-3B509390491F}" dt="2021-04-25T16:01:32.406" v="58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890671A5-53F0-4BE8-9C42-3B509390491F}" dt="2021-04-25T16:03:39.906" v="157" actId="20577"/>
        <pc:sldMkLst>
          <pc:docMk/>
          <pc:sldMk cId="4122869398" sldId="275"/>
        </pc:sldMkLst>
        <pc:spChg chg="mod">
          <ac:chgData name="Shannon Hagen" userId="46ea4fe1-9223-4299-b8da-3da92c4fcb44" providerId="ADAL" clId="{890671A5-53F0-4BE8-9C42-3B509390491F}" dt="2021-04-25T16:03:39.906" v="157" actId="20577"/>
          <ac:spMkLst>
            <pc:docMk/>
            <pc:sldMk cId="4122869398" sldId="275"/>
            <ac:spMk id="3" creationId="{AA8AEAE0-EC55-4E81-9F91-D235A49C95B5}"/>
          </ac:spMkLst>
        </pc:spChg>
      </pc:sldChg>
      <pc:sldChg chg="addSp delSp modSp mod">
        <pc:chgData name="Shannon Hagen" userId="46ea4fe1-9223-4299-b8da-3da92c4fcb44" providerId="ADAL" clId="{890671A5-53F0-4BE8-9C42-3B509390491F}" dt="2021-04-25T16:06:03.966" v="168" actId="18131"/>
        <pc:sldMkLst>
          <pc:docMk/>
          <pc:sldMk cId="745458398" sldId="277"/>
        </pc:sldMkLst>
        <pc:spChg chg="del">
          <ac:chgData name="Shannon Hagen" userId="46ea4fe1-9223-4299-b8da-3da92c4fcb44" providerId="ADAL" clId="{890671A5-53F0-4BE8-9C42-3B509390491F}" dt="2021-04-25T16:04:34.442" v="158" actId="931"/>
          <ac:spMkLst>
            <pc:docMk/>
            <pc:sldMk cId="745458398" sldId="277"/>
            <ac:spMk id="3" creationId="{3CAC2B8D-3C32-46FF-94EB-765D36B1FED1}"/>
          </ac:spMkLst>
        </pc:spChg>
        <pc:picChg chg="add mod modCrop">
          <ac:chgData name="Shannon Hagen" userId="46ea4fe1-9223-4299-b8da-3da92c4fcb44" providerId="ADAL" clId="{890671A5-53F0-4BE8-9C42-3B509390491F}" dt="2021-04-25T16:06:03.966" v="168" actId="18131"/>
          <ac:picMkLst>
            <pc:docMk/>
            <pc:sldMk cId="745458398" sldId="277"/>
            <ac:picMk id="4" creationId="{C799A08A-D292-47A6-8B8E-3C10508F8723}"/>
          </ac:picMkLst>
        </pc:picChg>
      </pc:sldChg>
      <pc:sldChg chg="modSp add mod ord">
        <pc:chgData name="Shannon Hagen" userId="46ea4fe1-9223-4299-b8da-3da92c4fcb44" providerId="ADAL" clId="{890671A5-53F0-4BE8-9C42-3B509390491F}" dt="2021-04-25T16:03:32.099" v="156" actId="20577"/>
        <pc:sldMkLst>
          <pc:docMk/>
          <pc:sldMk cId="2735428297" sldId="281"/>
        </pc:sldMkLst>
        <pc:spChg chg="mod">
          <ac:chgData name="Shannon Hagen" userId="46ea4fe1-9223-4299-b8da-3da92c4fcb44" providerId="ADAL" clId="{890671A5-53F0-4BE8-9C42-3B509390491F}" dt="2021-04-25T16:03:32.099" v="156" actId="20577"/>
          <ac:spMkLst>
            <pc:docMk/>
            <pc:sldMk cId="2735428297" sldId="281"/>
            <ac:spMk id="2" creationId="{D0857EDB-3B96-4EEF-8A66-BFC867D78F07}"/>
          </ac:spMkLst>
        </pc:spChg>
      </pc:sldChg>
    </pc:docChg>
  </pc:docChgLst>
  <pc:docChgLst>
    <pc:chgData name="Shannon Hagen" userId="46ea4fe1-9223-4299-b8da-3da92c4fcb44" providerId="ADAL" clId="{478F4541-6C64-494F-972D-3648E961B9B5}"/>
    <pc:docChg chg="custSel modSld">
      <pc:chgData name="Shannon Hagen" userId="46ea4fe1-9223-4299-b8da-3da92c4fcb44" providerId="ADAL" clId="{478F4541-6C64-494F-972D-3648E961B9B5}" dt="2021-02-06T23:53:27.216" v="181" actId="20577"/>
      <pc:docMkLst>
        <pc:docMk/>
      </pc:docMkLst>
      <pc:sldChg chg="modSp">
        <pc:chgData name="Shannon Hagen" userId="46ea4fe1-9223-4299-b8da-3da92c4fcb44" providerId="ADAL" clId="{478F4541-6C64-494F-972D-3648E961B9B5}" dt="2021-02-06T23:40:49.864" v="107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478F4541-6C64-494F-972D-3648E961B9B5}" dt="2021-02-06T23:40:49.864" v="107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modSp mod">
        <pc:chgData name="Shannon Hagen" userId="46ea4fe1-9223-4299-b8da-3da92c4fcb44" providerId="ADAL" clId="{478F4541-6C64-494F-972D-3648E961B9B5}" dt="2021-02-06T23:53:27.216" v="181" actId="20577"/>
        <pc:sldMkLst>
          <pc:docMk/>
          <pc:sldMk cId="3187533055" sldId="267"/>
        </pc:sldMkLst>
        <pc:spChg chg="mod">
          <ac:chgData name="Shannon Hagen" userId="46ea4fe1-9223-4299-b8da-3da92c4fcb44" providerId="ADAL" clId="{478F4541-6C64-494F-972D-3648E961B9B5}" dt="2021-02-06T23:49:48.695" v="157" actId="20577"/>
          <ac:spMkLst>
            <pc:docMk/>
            <pc:sldMk cId="3187533055" sldId="267"/>
            <ac:spMk id="3" creationId="{56960426-AAA6-4126-93AF-30F7DEE010A4}"/>
          </ac:spMkLst>
        </pc:spChg>
        <pc:spChg chg="mod">
          <ac:chgData name="Shannon Hagen" userId="46ea4fe1-9223-4299-b8da-3da92c4fcb44" providerId="ADAL" clId="{478F4541-6C64-494F-972D-3648E961B9B5}" dt="2021-02-06T23:49:35.351" v="149" actId="1076"/>
          <ac:spMkLst>
            <pc:docMk/>
            <pc:sldMk cId="3187533055" sldId="267"/>
            <ac:spMk id="5" creationId="{0E399276-5760-46D8-90A4-1BDCE9696CE8}"/>
          </ac:spMkLst>
        </pc:spChg>
        <pc:spChg chg="add mod">
          <ac:chgData name="Shannon Hagen" userId="46ea4fe1-9223-4299-b8da-3da92c4fcb44" providerId="ADAL" clId="{478F4541-6C64-494F-972D-3648E961B9B5}" dt="2021-02-06T23:53:27.216" v="181" actId="20577"/>
          <ac:spMkLst>
            <pc:docMk/>
            <pc:sldMk cId="3187533055" sldId="267"/>
            <ac:spMk id="7" creationId="{CBBEFA22-3382-4C0D-8030-86C1A24C2FB0}"/>
          </ac:spMkLst>
        </pc:spChg>
        <pc:picChg chg="add mod">
          <ac:chgData name="Shannon Hagen" userId="46ea4fe1-9223-4299-b8da-3da92c4fcb44" providerId="ADAL" clId="{478F4541-6C64-494F-972D-3648E961B9B5}" dt="2021-02-06T23:52:57.155" v="159"/>
          <ac:picMkLst>
            <pc:docMk/>
            <pc:sldMk cId="3187533055" sldId="267"/>
            <ac:picMk id="6" creationId="{A6B9E5F3-6C37-49F7-81E7-6B0728B109BF}"/>
          </ac:picMkLst>
        </pc:picChg>
        <pc:picChg chg="mod">
          <ac:chgData name="Shannon Hagen" userId="46ea4fe1-9223-4299-b8da-3da92c4fcb44" providerId="ADAL" clId="{478F4541-6C64-494F-972D-3648E961B9B5}" dt="2021-02-06T23:49:31.352" v="148" actId="1076"/>
          <ac:picMkLst>
            <pc:docMk/>
            <pc:sldMk cId="3187533055" sldId="267"/>
            <ac:picMk id="11" creationId="{9D82A855-CCB0-4075-B5EE-5CC6FD176DB4}"/>
          </ac:picMkLst>
        </pc:picChg>
      </pc:sldChg>
      <pc:sldChg chg="modSp mod">
        <pc:chgData name="Shannon Hagen" userId="46ea4fe1-9223-4299-b8da-3da92c4fcb44" providerId="ADAL" clId="{478F4541-6C64-494F-972D-3648E961B9B5}" dt="2021-02-06T23:46:23.061" v="131" actId="108"/>
        <pc:sldMkLst>
          <pc:docMk/>
          <pc:sldMk cId="4122869398" sldId="275"/>
        </pc:sldMkLst>
        <pc:spChg chg="mod">
          <ac:chgData name="Shannon Hagen" userId="46ea4fe1-9223-4299-b8da-3da92c4fcb44" providerId="ADAL" clId="{478F4541-6C64-494F-972D-3648E961B9B5}" dt="2021-02-06T23:46:23.061" v="131" actId="108"/>
          <ac:spMkLst>
            <pc:docMk/>
            <pc:sldMk cId="4122869398" sldId="275"/>
            <ac:spMk id="3" creationId="{AA8AEAE0-EC55-4E81-9F91-D235A49C95B5}"/>
          </ac:spMkLst>
        </pc:spChg>
      </pc:sldChg>
      <pc:sldChg chg="modSp mod">
        <pc:chgData name="Shannon Hagen" userId="46ea4fe1-9223-4299-b8da-3da92c4fcb44" providerId="ADAL" clId="{478F4541-6C64-494F-972D-3648E961B9B5}" dt="2021-02-06T23:47:16.078" v="140" actId="27636"/>
        <pc:sldMkLst>
          <pc:docMk/>
          <pc:sldMk cId="3450703195" sldId="278"/>
        </pc:sldMkLst>
        <pc:spChg chg="mod">
          <ac:chgData name="Shannon Hagen" userId="46ea4fe1-9223-4299-b8da-3da92c4fcb44" providerId="ADAL" clId="{478F4541-6C64-494F-972D-3648E961B9B5}" dt="2021-02-06T23:47:16.078" v="140" actId="27636"/>
          <ac:spMkLst>
            <pc:docMk/>
            <pc:sldMk cId="3450703195" sldId="278"/>
            <ac:spMk id="3" creationId="{FE45C833-76D5-457E-968B-99A189C66887}"/>
          </ac:spMkLst>
        </pc:spChg>
      </pc:sldChg>
    </pc:docChg>
  </pc:docChgLst>
  <pc:docChgLst>
    <pc:chgData name="Shannon Hagen" userId="46ea4fe1-9223-4299-b8da-3da92c4fcb44" providerId="ADAL" clId="{FDB2D0CD-3F9A-4547-B9EB-2005DF6BB129}"/>
    <pc:docChg chg="modSld">
      <pc:chgData name="Shannon Hagen" userId="46ea4fe1-9223-4299-b8da-3da92c4fcb44" providerId="ADAL" clId="{FDB2D0CD-3F9A-4547-B9EB-2005DF6BB129}" dt="2022-01-23T04:54:31.766" v="2"/>
      <pc:docMkLst>
        <pc:docMk/>
      </pc:docMkLst>
      <pc:sldChg chg="modSp mod">
        <pc:chgData name="Shannon Hagen" userId="46ea4fe1-9223-4299-b8da-3da92c4fcb44" providerId="ADAL" clId="{FDB2D0CD-3F9A-4547-B9EB-2005DF6BB129}" dt="2022-01-23T04:54:31.766" v="2"/>
        <pc:sldMkLst>
          <pc:docMk/>
          <pc:sldMk cId="460269255" sldId="270"/>
        </pc:sldMkLst>
        <pc:spChg chg="mod">
          <ac:chgData name="Shannon Hagen" userId="46ea4fe1-9223-4299-b8da-3da92c4fcb44" providerId="ADAL" clId="{FDB2D0CD-3F9A-4547-B9EB-2005DF6BB129}" dt="2022-01-23T04:54:31.766" v="2"/>
          <ac:spMkLst>
            <pc:docMk/>
            <pc:sldMk cId="460269255" sldId="270"/>
            <ac:spMk id="3" creationId="{09548D1D-2547-44FC-BACD-2BCD769E2662}"/>
          </ac:spMkLst>
        </pc:spChg>
      </pc:sldChg>
      <pc:sldChg chg="modSp">
        <pc:chgData name="Shannon Hagen" userId="46ea4fe1-9223-4299-b8da-3da92c4fcb44" providerId="ADAL" clId="{FDB2D0CD-3F9A-4547-B9EB-2005DF6BB129}" dt="2022-01-23T04:51:46.120" v="0"/>
        <pc:sldMkLst>
          <pc:docMk/>
          <pc:sldMk cId="3379653911" sldId="274"/>
        </pc:sldMkLst>
        <pc:picChg chg="mod">
          <ac:chgData name="Shannon Hagen" userId="46ea4fe1-9223-4299-b8da-3da92c4fcb44" providerId="ADAL" clId="{FDB2D0CD-3F9A-4547-B9EB-2005DF6BB129}" dt="2022-01-23T04:51:46.120" v="0"/>
          <ac:picMkLst>
            <pc:docMk/>
            <pc:sldMk cId="3379653911" sldId="274"/>
            <ac:picMk id="21" creationId="{6728301C-4118-47A2-B0CF-234F9E62B0AD}"/>
          </ac:picMkLst>
        </pc:picChg>
      </pc:sldChg>
      <pc:sldChg chg="modSp mod">
        <pc:chgData name="Shannon Hagen" userId="46ea4fe1-9223-4299-b8da-3da92c4fcb44" providerId="ADAL" clId="{FDB2D0CD-3F9A-4547-B9EB-2005DF6BB129}" dt="2022-01-23T04:52:07.510" v="1"/>
        <pc:sldMkLst>
          <pc:docMk/>
          <pc:sldMk cId="4122869398" sldId="275"/>
        </pc:sldMkLst>
        <pc:spChg chg="mod">
          <ac:chgData name="Shannon Hagen" userId="46ea4fe1-9223-4299-b8da-3da92c4fcb44" providerId="ADAL" clId="{FDB2D0CD-3F9A-4547-B9EB-2005DF6BB129}" dt="2022-01-23T04:52:07.510" v="1"/>
          <ac:spMkLst>
            <pc:docMk/>
            <pc:sldMk cId="4122869398" sldId="275"/>
            <ac:spMk id="3" creationId="{AA8AEAE0-EC55-4E81-9F91-D235A49C95B5}"/>
          </ac:spMkLst>
        </pc:spChg>
      </pc:sldChg>
    </pc:docChg>
  </pc:docChgLst>
  <pc:docChgLst>
    <pc:chgData name="Shannon Hagen" userId="46ea4fe1-9223-4299-b8da-3da92c4fcb44" providerId="ADAL" clId="{C3FAE514-E722-4DF9-8354-8EDF231FF7C5}"/>
    <pc:docChg chg="custSel modSld">
      <pc:chgData name="Shannon Hagen" userId="46ea4fe1-9223-4299-b8da-3da92c4fcb44" providerId="ADAL" clId="{C3FAE514-E722-4DF9-8354-8EDF231FF7C5}" dt="2021-05-10T13:44:08.022" v="334" actId="20577"/>
      <pc:docMkLst>
        <pc:docMk/>
      </pc:docMkLst>
      <pc:sldChg chg="modSp">
        <pc:chgData name="Shannon Hagen" userId="46ea4fe1-9223-4299-b8da-3da92c4fcb44" providerId="ADAL" clId="{C3FAE514-E722-4DF9-8354-8EDF231FF7C5}" dt="2021-05-10T13:44:08.022" v="334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C3FAE514-E722-4DF9-8354-8EDF231FF7C5}" dt="2021-05-10T13:44:08.022" v="334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C3FAE514-E722-4DF9-8354-8EDF231FF7C5}" dt="2021-05-09T16:28:06.870" v="252" actId="3626"/>
        <pc:sldMkLst>
          <pc:docMk/>
          <pc:sldMk cId="3379653911" sldId="274"/>
        </pc:sldMkLst>
        <pc:spChg chg="mod">
          <ac:chgData name="Shannon Hagen" userId="46ea4fe1-9223-4299-b8da-3da92c4fcb44" providerId="ADAL" clId="{C3FAE514-E722-4DF9-8354-8EDF231FF7C5}" dt="2021-05-09T16:28:06.870" v="252" actId="3626"/>
          <ac:spMkLst>
            <pc:docMk/>
            <pc:sldMk cId="3379653911" sldId="274"/>
            <ac:spMk id="22" creationId="{444AE099-E6DF-49D7-8943-384A1EC6799E}"/>
          </ac:spMkLst>
        </pc:spChg>
        <pc:picChg chg="mod">
          <ac:chgData name="Shannon Hagen" userId="46ea4fe1-9223-4299-b8da-3da92c4fcb44" providerId="ADAL" clId="{C3FAE514-E722-4DF9-8354-8EDF231FF7C5}" dt="2021-05-09T16:28:02.976" v="251"/>
          <ac:picMkLst>
            <pc:docMk/>
            <pc:sldMk cId="3379653911" sldId="274"/>
            <ac:picMk id="21" creationId="{6728301C-4118-47A2-B0CF-234F9E62B0AD}"/>
          </ac:picMkLst>
        </pc:picChg>
      </pc:sldChg>
      <pc:sldChg chg="modSp">
        <pc:chgData name="Shannon Hagen" userId="46ea4fe1-9223-4299-b8da-3da92c4fcb44" providerId="ADAL" clId="{C3FAE514-E722-4DF9-8354-8EDF231FF7C5}" dt="2021-05-10T13:41:24.213" v="253"/>
        <pc:sldMkLst>
          <pc:docMk/>
          <pc:sldMk cId="391373405" sldId="279"/>
        </pc:sldMkLst>
        <pc:picChg chg="mod">
          <ac:chgData name="Shannon Hagen" userId="46ea4fe1-9223-4299-b8da-3da92c4fcb44" providerId="ADAL" clId="{C3FAE514-E722-4DF9-8354-8EDF231FF7C5}" dt="2021-05-10T13:41:24.213" v="253"/>
          <ac:picMkLst>
            <pc:docMk/>
            <pc:sldMk cId="391373405" sldId="279"/>
            <ac:picMk id="7" creationId="{6E4027DA-553C-4493-A39B-81E52999E16A}"/>
          </ac:picMkLst>
        </pc:picChg>
      </pc:sldChg>
    </pc:docChg>
  </pc:docChgLst>
  <pc:docChgLst>
    <pc:chgData name="Shannon Hagen" userId="46ea4fe1-9223-4299-b8da-3da92c4fcb44" providerId="ADAL" clId="{7C274221-737D-4186-8B0D-947405F73E74}"/>
    <pc:docChg chg="modSld">
      <pc:chgData name="Shannon Hagen" userId="46ea4fe1-9223-4299-b8da-3da92c4fcb44" providerId="ADAL" clId="{7C274221-737D-4186-8B0D-947405F73E74}" dt="2021-02-12T19:35:20.947" v="7" actId="20577"/>
      <pc:docMkLst>
        <pc:docMk/>
      </pc:docMkLst>
      <pc:sldChg chg="modSp mod">
        <pc:chgData name="Shannon Hagen" userId="46ea4fe1-9223-4299-b8da-3da92c4fcb44" providerId="ADAL" clId="{7C274221-737D-4186-8B0D-947405F73E74}" dt="2021-02-12T19:35:20.947" v="7" actId="20577"/>
        <pc:sldMkLst>
          <pc:docMk/>
          <pc:sldMk cId="460269255" sldId="270"/>
        </pc:sldMkLst>
        <pc:spChg chg="mod">
          <ac:chgData name="Shannon Hagen" userId="46ea4fe1-9223-4299-b8da-3da92c4fcb44" providerId="ADAL" clId="{7C274221-737D-4186-8B0D-947405F73E74}" dt="2021-02-12T19:35:20.947" v="7" actId="20577"/>
          <ac:spMkLst>
            <pc:docMk/>
            <pc:sldMk cId="460269255" sldId="270"/>
            <ac:spMk id="3" creationId="{09548D1D-2547-44FC-BACD-2BCD769E2662}"/>
          </ac:spMkLst>
        </pc:spChg>
      </pc:sldChg>
    </pc:docChg>
  </pc:docChgLst>
  <pc:docChgLst>
    <pc:chgData name="Shannon Hagen" userId="46ea4fe1-9223-4299-b8da-3da92c4fcb44" providerId="ADAL" clId="{29A5A58A-805D-4261-AFA2-DC780C018694}"/>
    <pc:docChg chg="modSld sldOrd">
      <pc:chgData name="Shannon Hagen" userId="46ea4fe1-9223-4299-b8da-3da92c4fcb44" providerId="ADAL" clId="{29A5A58A-805D-4261-AFA2-DC780C018694}" dt="2021-12-11T19:48:10.197" v="1"/>
      <pc:docMkLst>
        <pc:docMk/>
      </pc:docMkLst>
      <pc:sldChg chg="ord">
        <pc:chgData name="Shannon Hagen" userId="46ea4fe1-9223-4299-b8da-3da92c4fcb44" providerId="ADAL" clId="{29A5A58A-805D-4261-AFA2-DC780C018694}" dt="2021-12-11T19:48:10.197" v="1"/>
        <pc:sldMkLst>
          <pc:docMk/>
          <pc:sldMk cId="4074736398" sldId="257"/>
        </pc:sldMkLst>
      </pc:sldChg>
    </pc:docChg>
  </pc:docChgLst>
  <pc:docChgLst>
    <pc:chgData name="Shannon Hagen" userId="46ea4fe1-9223-4299-b8da-3da92c4fcb44" providerId="ADAL" clId="{726A3709-8BEE-4E69-9B59-F1381F29C9E0}"/>
    <pc:docChg chg="undo custSel addSld modSld sldOrd modMainMaster">
      <pc:chgData name="Shannon Hagen" userId="46ea4fe1-9223-4299-b8da-3da92c4fcb44" providerId="ADAL" clId="{726A3709-8BEE-4E69-9B59-F1381F29C9E0}" dt="2021-04-07T19:27:34.316" v="3651" actId="20577"/>
      <pc:docMkLst>
        <pc:docMk/>
      </pc:docMkLst>
      <pc:sldChg chg="modSp mod">
        <pc:chgData name="Shannon Hagen" userId="46ea4fe1-9223-4299-b8da-3da92c4fcb44" providerId="ADAL" clId="{726A3709-8BEE-4E69-9B59-F1381F29C9E0}" dt="2021-04-07T19:24:42.376" v="3612" actId="20577"/>
        <pc:sldMkLst>
          <pc:docMk/>
          <pc:sldMk cId="4074736398" sldId="257"/>
        </pc:sldMkLst>
        <pc:spChg chg="mod">
          <ac:chgData name="Shannon Hagen" userId="46ea4fe1-9223-4299-b8da-3da92c4fcb44" providerId="ADAL" clId="{726A3709-8BEE-4E69-9B59-F1381F29C9E0}" dt="2021-04-07T19:24:42.376" v="3612" actId="20577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726A3709-8BEE-4E69-9B59-F1381F29C9E0}" dt="2021-04-07T16:54:52.159" v="23" actId="20577"/>
          <ac:spMkLst>
            <pc:docMk/>
            <pc:sldMk cId="4074736398" sldId="257"/>
            <ac:spMk id="3" creationId="{8912D3F6-AD65-A548-9AC5-FF29C9A343C7}"/>
          </ac:spMkLst>
        </pc:spChg>
      </pc:sldChg>
      <pc:sldChg chg="modSp">
        <pc:chgData name="Shannon Hagen" userId="46ea4fe1-9223-4299-b8da-3da92c4fcb44" providerId="ADAL" clId="{726A3709-8BEE-4E69-9B59-F1381F29C9E0}" dt="2021-04-07T19:27:34.316" v="3651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726A3709-8BEE-4E69-9B59-F1381F29C9E0}" dt="2021-04-07T19:27:34.316" v="3651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delSp modSp mod">
        <pc:chgData name="Shannon Hagen" userId="46ea4fe1-9223-4299-b8da-3da92c4fcb44" providerId="ADAL" clId="{726A3709-8BEE-4E69-9B59-F1381F29C9E0}" dt="2021-04-07T17:44:10.169" v="763" actId="20577"/>
        <pc:sldMkLst>
          <pc:docMk/>
          <pc:sldMk cId="3187533055" sldId="267"/>
        </pc:sldMkLst>
        <pc:spChg chg="mod">
          <ac:chgData name="Shannon Hagen" userId="46ea4fe1-9223-4299-b8da-3da92c4fcb44" providerId="ADAL" clId="{726A3709-8BEE-4E69-9B59-F1381F29C9E0}" dt="2021-04-07T17:40:29.171" v="494" actId="20577"/>
          <ac:spMkLst>
            <pc:docMk/>
            <pc:sldMk cId="3187533055" sldId="267"/>
            <ac:spMk id="2" creationId="{6C64C2A7-EC84-4D8C-9CA2-F6AE46F51FB6}"/>
          </ac:spMkLst>
        </pc:spChg>
        <pc:spChg chg="mod">
          <ac:chgData name="Shannon Hagen" userId="46ea4fe1-9223-4299-b8da-3da92c4fcb44" providerId="ADAL" clId="{726A3709-8BEE-4E69-9B59-F1381F29C9E0}" dt="2021-04-07T17:43:02.871" v="684" actId="1076"/>
          <ac:spMkLst>
            <pc:docMk/>
            <pc:sldMk cId="3187533055" sldId="267"/>
            <ac:spMk id="3" creationId="{56960426-AAA6-4126-93AF-30F7DEE010A4}"/>
          </ac:spMkLst>
        </pc:spChg>
        <pc:spChg chg="del">
          <ac:chgData name="Shannon Hagen" userId="46ea4fe1-9223-4299-b8da-3da92c4fcb44" providerId="ADAL" clId="{726A3709-8BEE-4E69-9B59-F1381F29C9E0}" dt="2021-04-07T17:29:24.830" v="128" actId="478"/>
          <ac:spMkLst>
            <pc:docMk/>
            <pc:sldMk cId="3187533055" sldId="267"/>
            <ac:spMk id="5" creationId="{0E399276-5760-46D8-90A4-1BDCE9696CE8}"/>
          </ac:spMkLst>
        </pc:spChg>
        <pc:spChg chg="del">
          <ac:chgData name="Shannon Hagen" userId="46ea4fe1-9223-4299-b8da-3da92c4fcb44" providerId="ADAL" clId="{726A3709-8BEE-4E69-9B59-F1381F29C9E0}" dt="2021-04-07T17:29:26.494" v="129" actId="478"/>
          <ac:spMkLst>
            <pc:docMk/>
            <pc:sldMk cId="3187533055" sldId="267"/>
            <ac:spMk id="7" creationId="{CBBEFA22-3382-4C0D-8030-86C1A24C2FB0}"/>
          </ac:spMkLst>
        </pc:spChg>
        <pc:spChg chg="add del mod">
          <ac:chgData name="Shannon Hagen" userId="46ea4fe1-9223-4299-b8da-3da92c4fcb44" providerId="ADAL" clId="{726A3709-8BEE-4E69-9B59-F1381F29C9E0}" dt="2021-04-07T17:28:48.915" v="126" actId="931"/>
          <ac:spMkLst>
            <pc:docMk/>
            <pc:sldMk cId="3187533055" sldId="267"/>
            <ac:spMk id="8" creationId="{4B499E9E-431C-4EC8-93CF-E933C29FC00D}"/>
          </ac:spMkLst>
        </pc:spChg>
        <pc:spChg chg="add mod">
          <ac:chgData name="Shannon Hagen" userId="46ea4fe1-9223-4299-b8da-3da92c4fcb44" providerId="ADAL" clId="{726A3709-8BEE-4E69-9B59-F1381F29C9E0}" dt="2021-04-07T17:44:10.169" v="763" actId="20577"/>
          <ac:spMkLst>
            <pc:docMk/>
            <pc:sldMk cId="3187533055" sldId="267"/>
            <ac:spMk id="14" creationId="{592FC1EB-9598-4AB8-B5D2-D215EF94F904}"/>
          </ac:spMkLst>
        </pc:spChg>
        <pc:picChg chg="del">
          <ac:chgData name="Shannon Hagen" userId="46ea4fe1-9223-4299-b8da-3da92c4fcb44" providerId="ADAL" clId="{726A3709-8BEE-4E69-9B59-F1381F29C9E0}" dt="2021-04-07T17:28:31.167" v="125" actId="478"/>
          <ac:picMkLst>
            <pc:docMk/>
            <pc:sldMk cId="3187533055" sldId="267"/>
            <ac:picMk id="6" creationId="{A6B9E5F3-6C37-49F7-81E7-6B0728B109BF}"/>
          </ac:picMkLst>
        </pc:picChg>
        <pc:picChg chg="add mod modCrop">
          <ac:chgData name="Shannon Hagen" userId="46ea4fe1-9223-4299-b8da-3da92c4fcb44" providerId="ADAL" clId="{726A3709-8BEE-4E69-9B59-F1381F29C9E0}" dt="2021-04-07T17:43:57.518" v="750"/>
          <ac:picMkLst>
            <pc:docMk/>
            <pc:sldMk cId="3187533055" sldId="267"/>
            <ac:picMk id="10" creationId="{CE63AFE9-EF21-4AE7-B483-228CDD3A0F4B}"/>
          </ac:picMkLst>
        </pc:picChg>
        <pc:picChg chg="del">
          <ac:chgData name="Shannon Hagen" userId="46ea4fe1-9223-4299-b8da-3da92c4fcb44" providerId="ADAL" clId="{726A3709-8BEE-4E69-9B59-F1381F29C9E0}" dt="2021-04-07T17:28:29.211" v="124" actId="478"/>
          <ac:picMkLst>
            <pc:docMk/>
            <pc:sldMk cId="3187533055" sldId="267"/>
            <ac:picMk id="11" creationId="{9D82A855-CCB0-4075-B5EE-5CC6FD176DB4}"/>
          </ac:picMkLst>
        </pc:picChg>
        <pc:picChg chg="add del mod">
          <ac:chgData name="Shannon Hagen" userId="46ea4fe1-9223-4299-b8da-3da92c4fcb44" providerId="ADAL" clId="{726A3709-8BEE-4E69-9B59-F1381F29C9E0}" dt="2021-04-07T17:43:03.998" v="685" actId="478"/>
          <ac:picMkLst>
            <pc:docMk/>
            <pc:sldMk cId="3187533055" sldId="267"/>
            <ac:picMk id="13" creationId="{1F8DD812-4E7E-4DAB-A0CF-6A58572AE28C}"/>
          </ac:picMkLst>
        </pc:picChg>
        <pc:picChg chg="add del mod">
          <ac:chgData name="Shannon Hagen" userId="46ea4fe1-9223-4299-b8da-3da92c4fcb44" providerId="ADAL" clId="{726A3709-8BEE-4E69-9B59-F1381F29C9E0}" dt="2021-04-07T17:39:33.781" v="486" actId="21"/>
          <ac:picMkLst>
            <pc:docMk/>
            <pc:sldMk cId="3187533055" sldId="267"/>
            <ac:picMk id="16" creationId="{4EA06328-FC90-4802-894D-B331F40AD9FF}"/>
          </ac:picMkLst>
        </pc:picChg>
      </pc:sldChg>
      <pc:sldChg chg="modSp mod">
        <pc:chgData name="Shannon Hagen" userId="46ea4fe1-9223-4299-b8da-3da92c4fcb44" providerId="ADAL" clId="{726A3709-8BEE-4E69-9B59-F1381F29C9E0}" dt="2021-04-07T19:24:28.073" v="3585" actId="20577"/>
        <pc:sldMkLst>
          <pc:docMk/>
          <pc:sldMk cId="460269255" sldId="270"/>
        </pc:sldMkLst>
        <pc:spChg chg="mod">
          <ac:chgData name="Shannon Hagen" userId="46ea4fe1-9223-4299-b8da-3da92c4fcb44" providerId="ADAL" clId="{726A3709-8BEE-4E69-9B59-F1381F29C9E0}" dt="2021-04-07T19:24:28.073" v="3585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726A3709-8BEE-4E69-9B59-F1381F29C9E0}" dt="2021-04-07T19:21:49.161" v="3494" actId="20577"/>
          <ac:spMkLst>
            <pc:docMk/>
            <pc:sldMk cId="460269255" sldId="270"/>
            <ac:spMk id="3" creationId="{09548D1D-2547-44FC-BACD-2BCD769E2662}"/>
          </ac:spMkLst>
        </pc:spChg>
        <pc:spChg chg="mod">
          <ac:chgData name="Shannon Hagen" userId="46ea4fe1-9223-4299-b8da-3da92c4fcb44" providerId="ADAL" clId="{726A3709-8BEE-4E69-9B59-F1381F29C9E0}" dt="2021-04-07T16:56:45.634" v="117" actId="313"/>
          <ac:spMkLst>
            <pc:docMk/>
            <pc:sldMk cId="460269255" sldId="270"/>
            <ac:spMk id="7" creationId="{2E37A9B0-8DFC-4474-9F0A-612E661EF4EC}"/>
          </ac:spMkLst>
        </pc:spChg>
        <pc:picChg chg="mod">
          <ac:chgData name="Shannon Hagen" userId="46ea4fe1-9223-4299-b8da-3da92c4fcb44" providerId="ADAL" clId="{726A3709-8BEE-4E69-9B59-F1381F29C9E0}" dt="2021-04-07T19:22:02.150" v="3495" actId="14826"/>
          <ac:picMkLst>
            <pc:docMk/>
            <pc:sldMk cId="460269255" sldId="270"/>
            <ac:picMk id="13" creationId="{606F97A0-3405-4690-A55F-1C600875ADC0}"/>
          </ac:picMkLst>
        </pc:picChg>
      </pc:sldChg>
      <pc:sldChg chg="modSp mod modNotesTx">
        <pc:chgData name="Shannon Hagen" userId="46ea4fe1-9223-4299-b8da-3da92c4fcb44" providerId="ADAL" clId="{726A3709-8BEE-4E69-9B59-F1381F29C9E0}" dt="2021-04-07T19:04:12.846" v="2329"/>
        <pc:sldMkLst>
          <pc:docMk/>
          <pc:sldMk cId="3379653911" sldId="274"/>
        </pc:sldMkLst>
        <pc:spChg chg="mod">
          <ac:chgData name="Shannon Hagen" userId="46ea4fe1-9223-4299-b8da-3da92c4fcb44" providerId="ADAL" clId="{726A3709-8BEE-4E69-9B59-F1381F29C9E0}" dt="2021-04-07T18:41:55.457" v="2088" actId="20577"/>
          <ac:spMkLst>
            <pc:docMk/>
            <pc:sldMk cId="3379653911" sldId="274"/>
            <ac:spMk id="3" creationId="{0ECE7A33-4DB8-4A9E-91B7-2BBF0218E259}"/>
          </ac:spMkLst>
        </pc:spChg>
        <pc:spChg chg="mod">
          <ac:chgData name="Shannon Hagen" userId="46ea4fe1-9223-4299-b8da-3da92c4fcb44" providerId="ADAL" clId="{726A3709-8BEE-4E69-9B59-F1381F29C9E0}" dt="2021-04-07T18:38:49.659" v="1928" actId="27636"/>
          <ac:spMkLst>
            <pc:docMk/>
            <pc:sldMk cId="3379653911" sldId="274"/>
            <ac:spMk id="17" creationId="{1734E941-7F5A-465A-A190-8E27BADC4320}"/>
          </ac:spMkLst>
        </pc:spChg>
        <pc:spChg chg="mod">
          <ac:chgData name="Shannon Hagen" userId="46ea4fe1-9223-4299-b8da-3da92c4fcb44" providerId="ADAL" clId="{726A3709-8BEE-4E69-9B59-F1381F29C9E0}" dt="2021-04-07T18:38:23.799" v="1911" actId="1076"/>
          <ac:spMkLst>
            <pc:docMk/>
            <pc:sldMk cId="3379653911" sldId="274"/>
            <ac:spMk id="22" creationId="{444AE099-E6DF-49D7-8943-384A1EC6799E}"/>
          </ac:spMkLst>
        </pc:spChg>
        <pc:picChg chg="mod">
          <ac:chgData name="Shannon Hagen" userId="46ea4fe1-9223-4299-b8da-3da92c4fcb44" providerId="ADAL" clId="{726A3709-8BEE-4E69-9B59-F1381F29C9E0}" dt="2021-04-07T18:42:01.038" v="2089" actId="1076"/>
          <ac:picMkLst>
            <pc:docMk/>
            <pc:sldMk cId="3379653911" sldId="274"/>
            <ac:picMk id="16" creationId="{17F1D118-6CAA-4C3A-8CA2-E4A314132BB1}"/>
          </ac:picMkLst>
        </pc:picChg>
        <pc:picChg chg="mod">
          <ac:chgData name="Shannon Hagen" userId="46ea4fe1-9223-4299-b8da-3da92c4fcb44" providerId="ADAL" clId="{726A3709-8BEE-4E69-9B59-F1381F29C9E0}" dt="2021-04-07T19:04:12.846" v="2329"/>
          <ac:picMkLst>
            <pc:docMk/>
            <pc:sldMk cId="3379653911" sldId="274"/>
            <ac:picMk id="21" creationId="{6728301C-4118-47A2-B0CF-234F9E62B0AD}"/>
          </ac:picMkLst>
        </pc:picChg>
      </pc:sldChg>
      <pc:sldChg chg="modSp mod">
        <pc:chgData name="Shannon Hagen" userId="46ea4fe1-9223-4299-b8da-3da92c4fcb44" providerId="ADAL" clId="{726A3709-8BEE-4E69-9B59-F1381F29C9E0}" dt="2021-04-07T18:29:34.904" v="1480" actId="20577"/>
        <pc:sldMkLst>
          <pc:docMk/>
          <pc:sldMk cId="4122869398" sldId="275"/>
        </pc:sldMkLst>
        <pc:spChg chg="mod">
          <ac:chgData name="Shannon Hagen" userId="46ea4fe1-9223-4299-b8da-3da92c4fcb44" providerId="ADAL" clId="{726A3709-8BEE-4E69-9B59-F1381F29C9E0}" dt="2021-04-07T18:29:34.904" v="1480" actId="20577"/>
          <ac:spMkLst>
            <pc:docMk/>
            <pc:sldMk cId="4122869398" sldId="275"/>
            <ac:spMk id="3" creationId="{AA8AEAE0-EC55-4E81-9F91-D235A49C95B5}"/>
          </ac:spMkLst>
        </pc:spChg>
        <pc:spChg chg="mod">
          <ac:chgData name="Shannon Hagen" userId="46ea4fe1-9223-4299-b8da-3da92c4fcb44" providerId="ADAL" clId="{726A3709-8BEE-4E69-9B59-F1381F29C9E0}" dt="2021-04-07T18:28:26.196" v="1372" actId="207"/>
          <ac:spMkLst>
            <pc:docMk/>
            <pc:sldMk cId="4122869398" sldId="275"/>
            <ac:spMk id="4" creationId="{DA2C1360-23E0-43AF-BB63-70F7C89DE5C5}"/>
          </ac:spMkLst>
        </pc:spChg>
      </pc:sldChg>
      <pc:sldChg chg="addSp delSp modSp mod modNotesTx">
        <pc:chgData name="Shannon Hagen" userId="46ea4fe1-9223-4299-b8da-3da92c4fcb44" providerId="ADAL" clId="{726A3709-8BEE-4E69-9B59-F1381F29C9E0}" dt="2021-04-07T18:26:13.113" v="1069" actId="207"/>
        <pc:sldMkLst>
          <pc:docMk/>
          <pc:sldMk cId="745458398" sldId="277"/>
        </pc:sldMkLst>
        <pc:spChg chg="add mod">
          <ac:chgData name="Shannon Hagen" userId="46ea4fe1-9223-4299-b8da-3da92c4fcb44" providerId="ADAL" clId="{726A3709-8BEE-4E69-9B59-F1381F29C9E0}" dt="2021-04-07T18:24:17.716" v="1015" actId="478"/>
          <ac:spMkLst>
            <pc:docMk/>
            <pc:sldMk cId="745458398" sldId="277"/>
            <ac:spMk id="3" creationId="{3CAC2B8D-3C32-46FF-94EB-765D36B1FED1}"/>
          </ac:spMkLst>
        </pc:spChg>
        <pc:spChg chg="add del mod">
          <ac:chgData name="Shannon Hagen" userId="46ea4fe1-9223-4299-b8da-3da92c4fcb44" providerId="ADAL" clId="{726A3709-8BEE-4E69-9B59-F1381F29C9E0}" dt="2021-04-07T18:24:45.265" v="1018" actId="478"/>
          <ac:spMkLst>
            <pc:docMk/>
            <pc:sldMk cId="745458398" sldId="277"/>
            <ac:spMk id="5" creationId="{3D99B0AF-4E9C-4178-BEBD-840C3EE26D84}"/>
          </ac:spMkLst>
        </pc:spChg>
        <pc:spChg chg="del">
          <ac:chgData name="Shannon Hagen" userId="46ea4fe1-9223-4299-b8da-3da92c4fcb44" providerId="ADAL" clId="{726A3709-8BEE-4E69-9B59-F1381F29C9E0}" dt="2021-04-07T18:24:50.605" v="1019" actId="478"/>
          <ac:spMkLst>
            <pc:docMk/>
            <pc:sldMk cId="745458398" sldId="277"/>
            <ac:spMk id="7" creationId="{888D6B9D-76B1-4B5D-B61C-F6661CC2EEBA}"/>
          </ac:spMkLst>
        </pc:spChg>
        <pc:spChg chg="mod">
          <ac:chgData name="Shannon Hagen" userId="46ea4fe1-9223-4299-b8da-3da92c4fcb44" providerId="ADAL" clId="{726A3709-8BEE-4E69-9B59-F1381F29C9E0}" dt="2021-04-07T18:26:09.775" v="1068" actId="207"/>
          <ac:spMkLst>
            <pc:docMk/>
            <pc:sldMk cId="745458398" sldId="277"/>
            <ac:spMk id="9" creationId="{E6E7B54D-95A1-42B1-8D2C-266E1F2ABD03}"/>
          </ac:spMkLst>
        </pc:spChg>
        <pc:spChg chg="mod">
          <ac:chgData name="Shannon Hagen" userId="46ea4fe1-9223-4299-b8da-3da92c4fcb44" providerId="ADAL" clId="{726A3709-8BEE-4E69-9B59-F1381F29C9E0}" dt="2021-04-07T18:26:13.113" v="1069" actId="207"/>
          <ac:spMkLst>
            <pc:docMk/>
            <pc:sldMk cId="745458398" sldId="277"/>
            <ac:spMk id="11" creationId="{9EC7DA79-21BF-4542-BBEE-5AF27436E4F0}"/>
          </ac:spMkLst>
        </pc:spChg>
        <pc:spChg chg="mod">
          <ac:chgData name="Shannon Hagen" userId="46ea4fe1-9223-4299-b8da-3da92c4fcb44" providerId="ADAL" clId="{726A3709-8BEE-4E69-9B59-F1381F29C9E0}" dt="2021-04-07T18:25:59.623" v="1065" actId="207"/>
          <ac:spMkLst>
            <pc:docMk/>
            <pc:sldMk cId="745458398" sldId="277"/>
            <ac:spMk id="12" creationId="{75EA018A-7B07-4C7C-92BE-A3F67004F9AE}"/>
          </ac:spMkLst>
        </pc:spChg>
        <pc:spChg chg="add mod">
          <ac:chgData name="Shannon Hagen" userId="46ea4fe1-9223-4299-b8da-3da92c4fcb44" providerId="ADAL" clId="{726A3709-8BEE-4E69-9B59-F1381F29C9E0}" dt="2021-04-07T18:26:06.632" v="1067" actId="207"/>
          <ac:spMkLst>
            <pc:docMk/>
            <pc:sldMk cId="745458398" sldId="277"/>
            <ac:spMk id="17" creationId="{3EE17E05-7370-4B94-8B06-3922AE79ADEB}"/>
          </ac:spMkLst>
        </pc:spChg>
        <pc:spChg chg="mod">
          <ac:chgData name="Shannon Hagen" userId="46ea4fe1-9223-4299-b8da-3da92c4fcb44" providerId="ADAL" clId="{726A3709-8BEE-4E69-9B59-F1381F29C9E0}" dt="2021-04-07T18:26:03.323" v="1066" actId="1076"/>
          <ac:spMkLst>
            <pc:docMk/>
            <pc:sldMk cId="745458398" sldId="277"/>
            <ac:spMk id="25" creationId="{EFB20AC4-A677-4A1F-A51A-7A2A6D48E9B0}"/>
          </ac:spMkLst>
        </pc:spChg>
        <pc:picChg chg="del">
          <ac:chgData name="Shannon Hagen" userId="46ea4fe1-9223-4299-b8da-3da92c4fcb44" providerId="ADAL" clId="{726A3709-8BEE-4E69-9B59-F1381F29C9E0}" dt="2021-04-07T18:24:58.297" v="1020" actId="478"/>
          <ac:picMkLst>
            <pc:docMk/>
            <pc:sldMk cId="745458398" sldId="277"/>
            <ac:picMk id="14" creationId="{9A3157DC-56AD-4376-BB22-B0F514271199}"/>
          </ac:picMkLst>
        </pc:picChg>
        <pc:picChg chg="del">
          <ac:chgData name="Shannon Hagen" userId="46ea4fe1-9223-4299-b8da-3da92c4fcb44" providerId="ADAL" clId="{726A3709-8BEE-4E69-9B59-F1381F29C9E0}" dt="2021-04-07T18:24:17.716" v="1015" actId="478"/>
          <ac:picMkLst>
            <pc:docMk/>
            <pc:sldMk cId="745458398" sldId="277"/>
            <ac:picMk id="16" creationId="{4ABF8279-D62B-42E0-AB22-56382F9F7137}"/>
          </ac:picMkLst>
        </pc:picChg>
        <pc:picChg chg="mod">
          <ac:chgData name="Shannon Hagen" userId="46ea4fe1-9223-4299-b8da-3da92c4fcb44" providerId="ADAL" clId="{726A3709-8BEE-4E69-9B59-F1381F29C9E0}" dt="2021-04-07T18:24:25.949" v="1017" actId="1076"/>
          <ac:picMkLst>
            <pc:docMk/>
            <pc:sldMk cId="745458398" sldId="277"/>
            <ac:picMk id="18" creationId="{27BF658F-F63A-48B3-8862-9C2204048AF0}"/>
          </ac:picMkLst>
        </pc:picChg>
        <pc:picChg chg="mod">
          <ac:chgData name="Shannon Hagen" userId="46ea4fe1-9223-4299-b8da-3da92c4fcb44" providerId="ADAL" clId="{726A3709-8BEE-4E69-9B59-F1381F29C9E0}" dt="2021-04-07T18:25:08.063" v="1036" actId="1076"/>
          <ac:picMkLst>
            <pc:docMk/>
            <pc:sldMk cId="745458398" sldId="277"/>
            <ac:picMk id="20" creationId="{61EFC09D-00DB-4565-8F50-917B266EC5B0}"/>
          </ac:picMkLst>
        </pc:picChg>
        <pc:picChg chg="del">
          <ac:chgData name="Shannon Hagen" userId="46ea4fe1-9223-4299-b8da-3da92c4fcb44" providerId="ADAL" clId="{726A3709-8BEE-4E69-9B59-F1381F29C9E0}" dt="2021-04-07T18:24:18.699" v="1016" actId="478"/>
          <ac:picMkLst>
            <pc:docMk/>
            <pc:sldMk cId="745458398" sldId="277"/>
            <ac:picMk id="22" creationId="{14321BE4-48DD-481F-97C8-F18C0C8FF015}"/>
          </ac:picMkLst>
        </pc:picChg>
        <pc:picChg chg="mod">
          <ac:chgData name="Shannon Hagen" userId="46ea4fe1-9223-4299-b8da-3da92c4fcb44" providerId="ADAL" clId="{726A3709-8BEE-4E69-9B59-F1381F29C9E0}" dt="2021-04-07T18:25:19.335" v="1050" actId="1076"/>
          <ac:picMkLst>
            <pc:docMk/>
            <pc:sldMk cId="745458398" sldId="277"/>
            <ac:picMk id="24" creationId="{30279606-A377-4F01-9F44-68F5D572BA30}"/>
          </ac:picMkLst>
        </pc:picChg>
      </pc:sldChg>
      <pc:sldChg chg="addSp delSp modSp mod">
        <pc:chgData name="Shannon Hagen" userId="46ea4fe1-9223-4299-b8da-3da92c4fcb44" providerId="ADAL" clId="{726A3709-8BEE-4E69-9B59-F1381F29C9E0}" dt="2021-04-07T19:00:45.327" v="2328" actId="20577"/>
        <pc:sldMkLst>
          <pc:docMk/>
          <pc:sldMk cId="3450703195" sldId="278"/>
        </pc:sldMkLst>
        <pc:spChg chg="mod">
          <ac:chgData name="Shannon Hagen" userId="46ea4fe1-9223-4299-b8da-3da92c4fcb44" providerId="ADAL" clId="{726A3709-8BEE-4E69-9B59-F1381F29C9E0}" dt="2021-04-07T18:38:55.326" v="1934" actId="20577"/>
          <ac:spMkLst>
            <pc:docMk/>
            <pc:sldMk cId="3450703195" sldId="278"/>
            <ac:spMk id="2" creationId="{401AC0B4-DFA4-4735-B2D2-AB5BFD8F33B9}"/>
          </ac:spMkLst>
        </pc:spChg>
        <pc:spChg chg="mod">
          <ac:chgData name="Shannon Hagen" userId="46ea4fe1-9223-4299-b8da-3da92c4fcb44" providerId="ADAL" clId="{726A3709-8BEE-4E69-9B59-F1381F29C9E0}" dt="2021-04-07T19:00:45.327" v="2328" actId="20577"/>
          <ac:spMkLst>
            <pc:docMk/>
            <pc:sldMk cId="3450703195" sldId="278"/>
            <ac:spMk id="3" creationId="{FE45C833-76D5-457E-968B-99A189C66887}"/>
          </ac:spMkLst>
        </pc:spChg>
        <pc:spChg chg="add mod modCrop">
          <ac:chgData name="Shannon Hagen" userId="46ea4fe1-9223-4299-b8da-3da92c4fcb44" providerId="ADAL" clId="{726A3709-8BEE-4E69-9B59-F1381F29C9E0}" dt="2021-04-07T18:59:48.074" v="2267" actId="18131"/>
          <ac:spMkLst>
            <pc:docMk/>
            <pc:sldMk cId="3450703195" sldId="278"/>
            <ac:spMk id="4" creationId="{68011E70-0BC9-4521-ADAA-A20DD8E2F0C2}"/>
          </ac:spMkLst>
        </pc:spChg>
        <pc:grpChg chg="del">
          <ac:chgData name="Shannon Hagen" userId="46ea4fe1-9223-4299-b8da-3da92c4fcb44" providerId="ADAL" clId="{726A3709-8BEE-4E69-9B59-F1381F29C9E0}" dt="2021-04-07T18:42:18.795" v="2090" actId="478"/>
          <ac:grpSpMkLst>
            <pc:docMk/>
            <pc:sldMk cId="3450703195" sldId="278"/>
            <ac:grpSpMk id="10" creationId="{F72B87F3-8608-4CDB-A78A-196DA3713766}"/>
          </ac:grpSpMkLst>
        </pc:grpChg>
      </pc:sldChg>
      <pc:sldChg chg="addSp delSp modSp mod ord">
        <pc:chgData name="Shannon Hagen" userId="46ea4fe1-9223-4299-b8da-3da92c4fcb44" providerId="ADAL" clId="{726A3709-8BEE-4E69-9B59-F1381F29C9E0}" dt="2021-04-07T19:22:41.442" v="3498" actId="18131"/>
        <pc:sldMkLst>
          <pc:docMk/>
          <pc:sldMk cId="391373405" sldId="279"/>
        </pc:sldMkLst>
        <pc:spChg chg="mod">
          <ac:chgData name="Shannon Hagen" userId="46ea4fe1-9223-4299-b8da-3da92c4fcb44" providerId="ADAL" clId="{726A3709-8BEE-4E69-9B59-F1381F29C9E0}" dt="2021-04-07T17:39:28.398" v="485" actId="20577"/>
          <ac:spMkLst>
            <pc:docMk/>
            <pc:sldMk cId="391373405" sldId="279"/>
            <ac:spMk id="2" creationId="{2C07B966-E176-4A2D-A164-706B4E640EC3}"/>
          </ac:spMkLst>
        </pc:spChg>
        <pc:spChg chg="del">
          <ac:chgData name="Shannon Hagen" userId="46ea4fe1-9223-4299-b8da-3da92c4fcb44" providerId="ADAL" clId="{726A3709-8BEE-4E69-9B59-F1381F29C9E0}" dt="2021-04-07T17:36:19.068" v="333" actId="478"/>
          <ac:spMkLst>
            <pc:docMk/>
            <pc:sldMk cId="391373405" sldId="279"/>
            <ac:spMk id="3" creationId="{71C2FEBF-E250-43AA-8D00-473C0991FEC4}"/>
          </ac:spMkLst>
        </pc:spChg>
        <pc:spChg chg="add del mod">
          <ac:chgData name="Shannon Hagen" userId="46ea4fe1-9223-4299-b8da-3da92c4fcb44" providerId="ADAL" clId="{726A3709-8BEE-4E69-9B59-F1381F29C9E0}" dt="2021-04-07T17:36:21.714" v="334" actId="478"/>
          <ac:spMkLst>
            <pc:docMk/>
            <pc:sldMk cId="391373405" sldId="279"/>
            <ac:spMk id="5" creationId="{0006724D-C333-4D79-9012-921969904EF4}"/>
          </ac:spMkLst>
        </pc:spChg>
        <pc:spChg chg="del">
          <ac:chgData name="Shannon Hagen" userId="46ea4fe1-9223-4299-b8da-3da92c4fcb44" providerId="ADAL" clId="{726A3709-8BEE-4E69-9B59-F1381F29C9E0}" dt="2021-04-07T17:37:18.892" v="363" actId="478"/>
          <ac:spMkLst>
            <pc:docMk/>
            <pc:sldMk cId="391373405" sldId="279"/>
            <ac:spMk id="9" creationId="{771ACD50-3A7A-48E3-97ED-066272BEDF47}"/>
          </ac:spMkLst>
        </pc:spChg>
        <pc:spChg chg="add mod">
          <ac:chgData name="Shannon Hagen" userId="46ea4fe1-9223-4299-b8da-3da92c4fcb44" providerId="ADAL" clId="{726A3709-8BEE-4E69-9B59-F1381F29C9E0}" dt="2021-04-07T17:39:45.818" v="489" actId="5793"/>
          <ac:spMkLst>
            <pc:docMk/>
            <pc:sldMk cId="391373405" sldId="279"/>
            <ac:spMk id="10" creationId="{119991B7-0321-4E65-8E66-7FEB4260D839}"/>
          </ac:spMkLst>
        </pc:spChg>
        <pc:spChg chg="add mod">
          <ac:chgData name="Shannon Hagen" userId="46ea4fe1-9223-4299-b8da-3da92c4fcb44" providerId="ADAL" clId="{726A3709-8BEE-4E69-9B59-F1381F29C9E0}" dt="2021-04-07T17:39:04.774" v="461" actId="20577"/>
          <ac:spMkLst>
            <pc:docMk/>
            <pc:sldMk cId="391373405" sldId="279"/>
            <ac:spMk id="12" creationId="{050E1335-6EAA-4166-98E8-F4F0652DD501}"/>
          </ac:spMkLst>
        </pc:spChg>
        <pc:picChg chg="mod modCrop">
          <ac:chgData name="Shannon Hagen" userId="46ea4fe1-9223-4299-b8da-3da92c4fcb44" providerId="ADAL" clId="{726A3709-8BEE-4E69-9B59-F1381F29C9E0}" dt="2021-04-07T19:22:41.442" v="3498" actId="18131"/>
          <ac:picMkLst>
            <pc:docMk/>
            <pc:sldMk cId="391373405" sldId="279"/>
            <ac:picMk id="7" creationId="{6E4027DA-553C-4493-A39B-81E52999E16A}"/>
          </ac:picMkLst>
        </pc:picChg>
        <pc:picChg chg="del">
          <ac:chgData name="Shannon Hagen" userId="46ea4fe1-9223-4299-b8da-3da92c4fcb44" providerId="ADAL" clId="{726A3709-8BEE-4E69-9B59-F1381F29C9E0}" dt="2021-04-07T17:37:20.394" v="364" actId="478"/>
          <ac:picMkLst>
            <pc:docMk/>
            <pc:sldMk cId="391373405" sldId="279"/>
            <ac:picMk id="8" creationId="{D8020821-7772-4568-9EFA-3909A92B9D44}"/>
          </ac:picMkLst>
        </pc:picChg>
        <pc:picChg chg="add mod">
          <ac:chgData name="Shannon Hagen" userId="46ea4fe1-9223-4299-b8da-3da92c4fcb44" providerId="ADAL" clId="{726A3709-8BEE-4E69-9B59-F1381F29C9E0}" dt="2021-04-07T17:37:11.119" v="362" actId="1076"/>
          <ac:picMkLst>
            <pc:docMk/>
            <pc:sldMk cId="391373405" sldId="279"/>
            <ac:picMk id="11" creationId="{AD79DEA7-3BA7-44FF-ADE0-98CDBFFA563B}"/>
          </ac:picMkLst>
        </pc:picChg>
        <pc:picChg chg="add mod">
          <ac:chgData name="Shannon Hagen" userId="46ea4fe1-9223-4299-b8da-3da92c4fcb44" providerId="ADAL" clId="{726A3709-8BEE-4E69-9B59-F1381F29C9E0}" dt="2021-04-07T17:39:41.594" v="488" actId="1076"/>
          <ac:picMkLst>
            <pc:docMk/>
            <pc:sldMk cId="391373405" sldId="279"/>
            <ac:picMk id="13" creationId="{C4721395-6929-4B0D-827C-71D85012F4F9}"/>
          </ac:picMkLst>
        </pc:picChg>
      </pc:sldChg>
      <pc:sldChg chg="addSp delSp modSp new mod">
        <pc:chgData name="Shannon Hagen" userId="46ea4fe1-9223-4299-b8da-3da92c4fcb44" providerId="ADAL" clId="{726A3709-8BEE-4E69-9B59-F1381F29C9E0}" dt="2021-04-07T19:20:10.037" v="3385" actId="114"/>
        <pc:sldMkLst>
          <pc:docMk/>
          <pc:sldMk cId="2744805714" sldId="280"/>
        </pc:sldMkLst>
        <pc:spChg chg="mod">
          <ac:chgData name="Shannon Hagen" userId="46ea4fe1-9223-4299-b8da-3da92c4fcb44" providerId="ADAL" clId="{726A3709-8BEE-4E69-9B59-F1381F29C9E0}" dt="2021-04-07T19:19:15.281" v="3373" actId="1076"/>
          <ac:spMkLst>
            <pc:docMk/>
            <pc:sldMk cId="2744805714" sldId="280"/>
            <ac:spMk id="2" creationId="{BED3CCDF-0E01-4560-BC1F-34F5953A6007}"/>
          </ac:spMkLst>
        </pc:spChg>
        <pc:spChg chg="mod">
          <ac:chgData name="Shannon Hagen" userId="46ea4fe1-9223-4299-b8da-3da92c4fcb44" providerId="ADAL" clId="{726A3709-8BEE-4E69-9B59-F1381F29C9E0}" dt="2021-04-07T19:20:10.037" v="3385" actId="114"/>
          <ac:spMkLst>
            <pc:docMk/>
            <pc:sldMk cId="2744805714" sldId="280"/>
            <ac:spMk id="3" creationId="{700F3CEB-F2DE-4654-9626-550B1B8B4085}"/>
          </ac:spMkLst>
        </pc:spChg>
        <pc:spChg chg="del">
          <ac:chgData name="Shannon Hagen" userId="46ea4fe1-9223-4299-b8da-3da92c4fcb44" providerId="ADAL" clId="{726A3709-8BEE-4E69-9B59-F1381F29C9E0}" dt="2021-04-07T19:17:40.013" v="3293" actId="931"/>
          <ac:spMkLst>
            <pc:docMk/>
            <pc:sldMk cId="2744805714" sldId="280"/>
            <ac:spMk id="4" creationId="{FC5E60B7-C1E9-42B3-9087-3280FDFA653D}"/>
          </ac:spMkLst>
        </pc:spChg>
        <pc:picChg chg="add mod modCrop">
          <ac:chgData name="Shannon Hagen" userId="46ea4fe1-9223-4299-b8da-3da92c4fcb44" providerId="ADAL" clId="{726A3709-8BEE-4E69-9B59-F1381F29C9E0}" dt="2021-04-07T19:18:50.090" v="3370"/>
          <ac:picMkLst>
            <pc:docMk/>
            <pc:sldMk cId="2744805714" sldId="280"/>
            <ac:picMk id="6" creationId="{1F23D30D-3FE8-490A-8D55-AC8F4A407BF8}"/>
          </ac:picMkLst>
        </pc:picChg>
      </pc:sldChg>
      <pc:sldMasterChg chg="modSldLayout">
        <pc:chgData name="Shannon Hagen" userId="46ea4fe1-9223-4299-b8da-3da92c4fcb44" providerId="ADAL" clId="{726A3709-8BEE-4E69-9B59-F1381F29C9E0}" dt="2021-04-07T18:24:10.012" v="1014" actId="14100"/>
        <pc:sldMasterMkLst>
          <pc:docMk/>
          <pc:sldMasterMk cId="2347082301" sldId="2147483648"/>
        </pc:sldMasterMkLst>
        <pc:sldLayoutChg chg="addSp delSp modSp mod">
          <pc:chgData name="Shannon Hagen" userId="46ea4fe1-9223-4299-b8da-3da92c4fcb44" providerId="ADAL" clId="{726A3709-8BEE-4E69-9B59-F1381F29C9E0}" dt="2021-04-07T18:24:10.012" v="1014" actId="14100"/>
          <pc:sldLayoutMkLst>
            <pc:docMk/>
            <pc:sldMasterMk cId="2347082301" sldId="2147483648"/>
            <pc:sldLayoutMk cId="3634187940" sldId="2147483665"/>
          </pc:sldLayoutMkLst>
          <pc:spChg chg="del">
            <ac:chgData name="Shannon Hagen" userId="46ea4fe1-9223-4299-b8da-3da92c4fcb44" providerId="ADAL" clId="{726A3709-8BEE-4E69-9B59-F1381F29C9E0}" dt="2021-04-07T18:22:23.140" v="991" actId="478"/>
            <ac:spMkLst>
              <pc:docMk/>
              <pc:sldMasterMk cId="2347082301" sldId="2147483648"/>
              <pc:sldLayoutMk cId="3634187940" sldId="2147483665"/>
              <ac:spMk id="3" creationId="{B1B995BE-66C2-4379-885F-4BE069DA39E4}"/>
            </ac:spMkLst>
          </pc:spChg>
          <pc:spChg chg="mod">
            <ac:chgData name="Shannon Hagen" userId="46ea4fe1-9223-4299-b8da-3da92c4fcb44" providerId="ADAL" clId="{726A3709-8BEE-4E69-9B59-F1381F29C9E0}" dt="2021-04-07T18:22:38.480" v="994" actId="1076"/>
            <ac:spMkLst>
              <pc:docMk/>
              <pc:sldMasterMk cId="2347082301" sldId="2147483648"/>
              <pc:sldLayoutMk cId="3634187940" sldId="2147483665"/>
              <ac:spMk id="11" creationId="{9B56B6C6-9F3C-4E80-BBAD-280E697B895C}"/>
            </ac:spMkLst>
          </pc:spChg>
          <pc:spChg chg="mod">
            <ac:chgData name="Shannon Hagen" userId="46ea4fe1-9223-4299-b8da-3da92c4fcb44" providerId="ADAL" clId="{726A3709-8BEE-4E69-9B59-F1381F29C9E0}" dt="2021-04-07T18:23:11.564" v="1003" actId="1076"/>
            <ac:spMkLst>
              <pc:docMk/>
              <pc:sldMasterMk cId="2347082301" sldId="2147483648"/>
              <pc:sldLayoutMk cId="3634187940" sldId="2147483665"/>
              <ac:spMk id="12" creationId="{54704160-1ED7-4B90-8963-0F887C73E94D}"/>
            </ac:spMkLst>
          </pc:spChg>
          <pc:spChg chg="del">
            <ac:chgData name="Shannon Hagen" userId="46ea4fe1-9223-4299-b8da-3da92c4fcb44" providerId="ADAL" clId="{726A3709-8BEE-4E69-9B59-F1381F29C9E0}" dt="2021-04-07T18:22:23.140" v="991" actId="478"/>
            <ac:spMkLst>
              <pc:docMk/>
              <pc:sldMasterMk cId="2347082301" sldId="2147483648"/>
              <pc:sldLayoutMk cId="3634187940" sldId="2147483665"/>
              <ac:spMk id="17" creationId="{3A08BE29-CFA5-4E0D-9DBE-A430AE1B8072}"/>
            </ac:spMkLst>
          </pc:spChg>
          <pc:spChg chg="mod">
            <ac:chgData name="Shannon Hagen" userId="46ea4fe1-9223-4299-b8da-3da92c4fcb44" providerId="ADAL" clId="{726A3709-8BEE-4E69-9B59-F1381F29C9E0}" dt="2021-04-07T18:22:38.480" v="994" actId="1076"/>
            <ac:spMkLst>
              <pc:docMk/>
              <pc:sldMasterMk cId="2347082301" sldId="2147483648"/>
              <pc:sldLayoutMk cId="3634187940" sldId="2147483665"/>
              <ac:spMk id="20" creationId="{EF40DBA4-AB63-4B47-B37F-BCC3D59B5392}"/>
            </ac:spMkLst>
          </pc:spChg>
          <pc:spChg chg="mod">
            <ac:chgData name="Shannon Hagen" userId="46ea4fe1-9223-4299-b8da-3da92c4fcb44" providerId="ADAL" clId="{726A3709-8BEE-4E69-9B59-F1381F29C9E0}" dt="2021-04-07T18:23:11.564" v="1003" actId="1076"/>
            <ac:spMkLst>
              <pc:docMk/>
              <pc:sldMasterMk cId="2347082301" sldId="2147483648"/>
              <pc:sldLayoutMk cId="3634187940" sldId="2147483665"/>
              <ac:spMk id="21" creationId="{33EF0AFB-D099-4FF1-8963-7DA87268867F}"/>
            </ac:spMkLst>
          </pc:spChg>
          <pc:spChg chg="add mod">
            <ac:chgData name="Shannon Hagen" userId="46ea4fe1-9223-4299-b8da-3da92c4fcb44" providerId="ADAL" clId="{726A3709-8BEE-4E69-9B59-F1381F29C9E0}" dt="2021-04-07T18:22:53.608" v="999" actId="1076"/>
            <ac:spMkLst>
              <pc:docMk/>
              <pc:sldMasterMk cId="2347082301" sldId="2147483648"/>
              <pc:sldLayoutMk cId="3634187940" sldId="2147483665"/>
              <ac:spMk id="22" creationId="{756FBA11-7896-4E73-9FD9-79CD970B4AAA}"/>
            </ac:spMkLst>
          </pc:spChg>
          <pc:spChg chg="del">
            <ac:chgData name="Shannon Hagen" userId="46ea4fe1-9223-4299-b8da-3da92c4fcb44" providerId="ADAL" clId="{726A3709-8BEE-4E69-9B59-F1381F29C9E0}" dt="2021-04-07T18:22:23.140" v="991" actId="478"/>
            <ac:spMkLst>
              <pc:docMk/>
              <pc:sldMasterMk cId="2347082301" sldId="2147483648"/>
              <pc:sldLayoutMk cId="3634187940" sldId="2147483665"/>
              <ac:spMk id="23" creationId="{687010E4-ADF2-486D-8DF7-B0FF38C6DADF}"/>
            </ac:spMkLst>
          </pc:spChg>
          <pc:spChg chg="mod">
            <ac:chgData name="Shannon Hagen" userId="46ea4fe1-9223-4299-b8da-3da92c4fcb44" providerId="ADAL" clId="{726A3709-8BEE-4E69-9B59-F1381F29C9E0}" dt="2021-04-07T18:22:38.480" v="994" actId="1076"/>
            <ac:spMkLst>
              <pc:docMk/>
              <pc:sldMasterMk cId="2347082301" sldId="2147483648"/>
              <pc:sldLayoutMk cId="3634187940" sldId="2147483665"/>
              <ac:spMk id="24" creationId="{9159AA79-2237-4A27-BBC2-D44032158D19}"/>
            </ac:spMkLst>
          </pc:spChg>
          <pc:spChg chg="mod">
            <ac:chgData name="Shannon Hagen" userId="46ea4fe1-9223-4299-b8da-3da92c4fcb44" providerId="ADAL" clId="{726A3709-8BEE-4E69-9B59-F1381F29C9E0}" dt="2021-04-07T18:23:11.564" v="1003" actId="1076"/>
            <ac:spMkLst>
              <pc:docMk/>
              <pc:sldMasterMk cId="2347082301" sldId="2147483648"/>
              <pc:sldLayoutMk cId="3634187940" sldId="2147483665"/>
              <ac:spMk id="25" creationId="{0272B962-9566-42D2-B4C3-E7AA81884A83}"/>
            </ac:spMkLst>
          </pc:spChg>
          <pc:spChg chg="add mod">
            <ac:chgData name="Shannon Hagen" userId="46ea4fe1-9223-4299-b8da-3da92c4fcb44" providerId="ADAL" clId="{726A3709-8BEE-4E69-9B59-F1381F29C9E0}" dt="2021-04-07T18:24:06.299" v="1013" actId="1076"/>
            <ac:spMkLst>
              <pc:docMk/>
              <pc:sldMasterMk cId="2347082301" sldId="2147483648"/>
              <pc:sldLayoutMk cId="3634187940" sldId="2147483665"/>
              <ac:spMk id="26" creationId="{6AEC940D-7F74-4382-B5D7-A641711403DB}"/>
            </ac:spMkLst>
          </pc:spChg>
          <pc:spChg chg="del">
            <ac:chgData name="Shannon Hagen" userId="46ea4fe1-9223-4299-b8da-3da92c4fcb44" providerId="ADAL" clId="{726A3709-8BEE-4E69-9B59-F1381F29C9E0}" dt="2021-04-07T18:22:30.314" v="993" actId="478"/>
            <ac:spMkLst>
              <pc:docMk/>
              <pc:sldMasterMk cId="2347082301" sldId="2147483648"/>
              <pc:sldLayoutMk cId="3634187940" sldId="2147483665"/>
              <ac:spMk id="27" creationId="{FF56D2E5-86E4-473A-A62F-B7029E5B2558}"/>
            </ac:spMkLst>
          </pc:spChg>
          <pc:spChg chg="del">
            <ac:chgData name="Shannon Hagen" userId="46ea4fe1-9223-4299-b8da-3da92c4fcb44" providerId="ADAL" clId="{726A3709-8BEE-4E69-9B59-F1381F29C9E0}" dt="2021-04-07T18:22:28.336" v="992" actId="478"/>
            <ac:spMkLst>
              <pc:docMk/>
              <pc:sldMasterMk cId="2347082301" sldId="2147483648"/>
              <pc:sldLayoutMk cId="3634187940" sldId="2147483665"/>
              <ac:spMk id="28" creationId="{93934E34-6CC7-492D-9515-EBEC72EFF4CB}"/>
            </ac:spMkLst>
          </pc:spChg>
          <pc:spChg chg="mod">
            <ac:chgData name="Shannon Hagen" userId="46ea4fe1-9223-4299-b8da-3da92c4fcb44" providerId="ADAL" clId="{726A3709-8BEE-4E69-9B59-F1381F29C9E0}" dt="2021-04-07T18:22:56.083" v="1000" actId="1076"/>
            <ac:spMkLst>
              <pc:docMk/>
              <pc:sldMasterMk cId="2347082301" sldId="2147483648"/>
              <pc:sldLayoutMk cId="3634187940" sldId="2147483665"/>
              <ac:spMk id="29" creationId="{E4E27467-A1AA-4773-AAB5-A96267FBD712}"/>
            </ac:spMkLst>
          </pc:spChg>
          <pc:spChg chg="mod">
            <ac:chgData name="Shannon Hagen" userId="46ea4fe1-9223-4299-b8da-3da92c4fcb44" providerId="ADAL" clId="{726A3709-8BEE-4E69-9B59-F1381F29C9E0}" dt="2021-04-07T18:22:42.658" v="995" actId="1076"/>
            <ac:spMkLst>
              <pc:docMk/>
              <pc:sldMasterMk cId="2347082301" sldId="2147483648"/>
              <pc:sldLayoutMk cId="3634187940" sldId="2147483665"/>
              <ac:spMk id="30" creationId="{6CABD5EB-4A8B-448B-8ED1-B8B420815B2D}"/>
            </ac:spMkLst>
          </pc:spChg>
          <pc:spChg chg="mod">
            <ac:chgData name="Shannon Hagen" userId="46ea4fe1-9223-4299-b8da-3da92c4fcb44" providerId="ADAL" clId="{726A3709-8BEE-4E69-9B59-F1381F29C9E0}" dt="2021-04-07T18:23:38.970" v="1008" actId="1076"/>
            <ac:spMkLst>
              <pc:docMk/>
              <pc:sldMasterMk cId="2347082301" sldId="2147483648"/>
              <pc:sldLayoutMk cId="3634187940" sldId="2147483665"/>
              <ac:spMk id="31" creationId="{0D86883C-E501-47FF-AE1A-E9CE8B71B421}"/>
            </ac:spMkLst>
          </pc:spChg>
          <pc:spChg chg="mod">
            <ac:chgData name="Shannon Hagen" userId="46ea4fe1-9223-4299-b8da-3da92c4fcb44" providerId="ADAL" clId="{726A3709-8BEE-4E69-9B59-F1381F29C9E0}" dt="2021-04-07T18:24:10.012" v="1014" actId="14100"/>
            <ac:spMkLst>
              <pc:docMk/>
              <pc:sldMasterMk cId="2347082301" sldId="2147483648"/>
              <pc:sldLayoutMk cId="3634187940" sldId="2147483665"/>
              <ac:spMk id="32" creationId="{3683A037-F698-4CC9-904D-F377D71F690F}"/>
            </ac:spMkLst>
          </pc:spChg>
        </pc:sldLayoutChg>
      </pc:sldMasterChg>
      <pc:sldMasterChg chg="modSldLayout">
        <pc:chgData name="Shannon Hagen" userId="46ea4fe1-9223-4299-b8da-3da92c4fcb44" providerId="ADAL" clId="{726A3709-8BEE-4E69-9B59-F1381F29C9E0}" dt="2021-04-07T19:19:26.748" v="3376" actId="1076"/>
        <pc:sldMasterMkLst>
          <pc:docMk/>
          <pc:sldMasterMk cId="2113912728" sldId="2147483690"/>
        </pc:sldMasterMkLst>
        <pc:sldLayoutChg chg="modSp mod">
          <pc:chgData name="Shannon Hagen" userId="46ea4fe1-9223-4299-b8da-3da92c4fcb44" providerId="ADAL" clId="{726A3709-8BEE-4E69-9B59-F1381F29C9E0}" dt="2021-04-07T19:19:26.748" v="3376" actId="1076"/>
          <pc:sldLayoutMkLst>
            <pc:docMk/>
            <pc:sldMasterMk cId="2113912728" sldId="2147483690"/>
            <pc:sldLayoutMk cId="547308895" sldId="2147483712"/>
          </pc:sldLayoutMkLst>
          <pc:spChg chg="mod">
            <ac:chgData name="Shannon Hagen" userId="46ea4fe1-9223-4299-b8da-3da92c4fcb44" providerId="ADAL" clId="{726A3709-8BEE-4E69-9B59-F1381F29C9E0}" dt="2021-04-07T19:19:22.767" v="3374" actId="1076"/>
            <ac:spMkLst>
              <pc:docMk/>
              <pc:sldMasterMk cId="2113912728" sldId="2147483690"/>
              <pc:sldLayoutMk cId="547308895" sldId="2147483712"/>
              <ac:spMk id="2" creationId="{2456FD49-C258-4333-9422-358C976A341C}"/>
            </ac:spMkLst>
          </pc:spChg>
          <pc:spChg chg="mod">
            <ac:chgData name="Shannon Hagen" userId="46ea4fe1-9223-4299-b8da-3da92c4fcb44" providerId="ADAL" clId="{726A3709-8BEE-4E69-9B59-F1381F29C9E0}" dt="2021-04-07T19:19:26.748" v="3376" actId="1076"/>
            <ac:spMkLst>
              <pc:docMk/>
              <pc:sldMasterMk cId="2113912728" sldId="2147483690"/>
              <pc:sldLayoutMk cId="547308895" sldId="2147483712"/>
              <ac:spMk id="3" creationId="{59758E15-A93D-4FB9-843D-1490E27A151B}"/>
            </ac:spMkLst>
          </pc:spChg>
          <pc:cxnChg chg="mod">
            <ac:chgData name="Shannon Hagen" userId="46ea4fe1-9223-4299-b8da-3da92c4fcb44" providerId="ADAL" clId="{726A3709-8BEE-4E69-9B59-F1381F29C9E0}" dt="2021-04-07T19:19:25.054" v="3375" actId="1076"/>
            <ac:cxnSpMkLst>
              <pc:docMk/>
              <pc:sldMasterMk cId="2113912728" sldId="2147483690"/>
              <pc:sldLayoutMk cId="547308895" sldId="2147483712"/>
              <ac:cxnSpMk id="5" creationId="{819AFA09-F4B1-493D-BCAD-FF30C20CD1AA}"/>
            </ac:cxnSpMkLst>
          </pc:cxnChg>
        </pc:sldLayoutChg>
      </pc:sldMasterChg>
    </pc:docChg>
  </pc:docChgLst>
  <pc:docChgLst>
    <pc:chgData name="Shannon Hagen" userId="46ea4fe1-9223-4299-b8da-3da92c4fcb44" providerId="ADAL" clId="{83D3ABC7-9803-477D-9206-669DF10F91C9}"/>
    <pc:docChg chg="modSld sldOrd">
      <pc:chgData name="Shannon Hagen" userId="46ea4fe1-9223-4299-b8da-3da92c4fcb44" providerId="ADAL" clId="{83D3ABC7-9803-477D-9206-669DF10F91C9}" dt="2021-02-08T20:56:39.685" v="1"/>
      <pc:docMkLst>
        <pc:docMk/>
      </pc:docMkLst>
      <pc:sldChg chg="ord">
        <pc:chgData name="Shannon Hagen" userId="46ea4fe1-9223-4299-b8da-3da92c4fcb44" providerId="ADAL" clId="{83D3ABC7-9803-477D-9206-669DF10F91C9}" dt="2021-02-08T20:56:39.685" v="1"/>
        <pc:sldMkLst>
          <pc:docMk/>
          <pc:sldMk cId="4074736398" sldId="25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droidcentral.com/how-enable-night-light-chrome-os" TargetMode="External"/><Relationship Id="rId13" Type="http://schemas.openxmlformats.org/officeDocument/2006/relationships/image" Target="../media/image28.png"/><Relationship Id="rId3" Type="http://schemas.openxmlformats.org/officeDocument/2006/relationships/hyperlink" Target="https://www.screenagersmovie.com/book" TargetMode="External"/><Relationship Id="rId7" Type="http://schemas.openxmlformats.org/officeDocument/2006/relationships/hyperlink" Target="https://versanthealth.com/blog/kids-and-computer-eye-strain/" TargetMode="External"/><Relationship Id="rId12" Type="http://schemas.openxmlformats.org/officeDocument/2006/relationships/image" Target="../media/image27.svg"/><Relationship Id="rId2" Type="http://schemas.openxmlformats.org/officeDocument/2006/relationships/hyperlink" Target="https://www.huffpost.com/entry/iphone-contract-from-your-mom_b_2372493" TargetMode="External"/><Relationship Id="rId16" Type="http://schemas.openxmlformats.org/officeDocument/2006/relationships/image" Target="../media/image31.svg"/><Relationship Id="rId1" Type="http://schemas.openxmlformats.org/officeDocument/2006/relationships/hyperlink" Target="https://drive.google.com/file/d/1jOJ_08ygEjgzdzCdI5pXkgFI1LrSgc1Q/view" TargetMode="External"/><Relationship Id="rId6" Type="http://schemas.openxmlformats.org/officeDocument/2006/relationships/hyperlink" Target="https://www.commonsensemedia.org/blog/step-by-step-tips-to-set-up-your-kids-iphone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www.theladders.com/career-advice/11-apps-that-will-help-you-reduce-your-screen-time" TargetMode="External"/><Relationship Id="rId15" Type="http://schemas.openxmlformats.org/officeDocument/2006/relationships/image" Target="../media/image30.png"/><Relationship Id="rId10" Type="http://schemas.openxmlformats.org/officeDocument/2006/relationships/hyperlink" Target="https://youtu.be/dqONk48l5vY" TargetMode="External"/><Relationship Id="rId4" Type="http://schemas.openxmlformats.org/officeDocument/2006/relationships/hyperlink" Target="https://www.healthychildren.org/English/media/Pages/default.aspx#wizard" TargetMode="External"/><Relationship Id="rId9" Type="http://schemas.openxmlformats.org/officeDocument/2006/relationships/hyperlink" Target="https://support.apple.com/en-ca/HT207570" TargetMode="External"/><Relationship Id="rId1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www.theladders.com/career-advice/11-apps-that-will-help-you-reduce-your-screen-time" TargetMode="External"/><Relationship Id="rId3" Type="http://schemas.openxmlformats.org/officeDocument/2006/relationships/hyperlink" Target="https://www.androidcentral.com/how-enable-night-light-chrome-os" TargetMode="External"/><Relationship Id="rId7" Type="http://schemas.openxmlformats.org/officeDocument/2006/relationships/image" Target="../media/image27.svg"/><Relationship Id="rId12" Type="http://schemas.openxmlformats.org/officeDocument/2006/relationships/hyperlink" Target="https://www.healthychildren.org/English/media/Pages/default.aspx#wizard" TargetMode="External"/><Relationship Id="rId2" Type="http://schemas.openxmlformats.org/officeDocument/2006/relationships/hyperlink" Target="https://versanthealth.com/blog/kids-and-computer-eye-strain/" TargetMode="External"/><Relationship Id="rId16" Type="http://schemas.openxmlformats.org/officeDocument/2006/relationships/image" Target="../media/image31.svg"/><Relationship Id="rId1" Type="http://schemas.openxmlformats.org/officeDocument/2006/relationships/hyperlink" Target="https://drive.google.com/file/d/1jOJ_08ygEjgzdzCdI5pXkgFI1LrSgc1Q/view" TargetMode="External"/><Relationship Id="rId6" Type="http://schemas.openxmlformats.org/officeDocument/2006/relationships/image" Target="../media/image26.png"/><Relationship Id="rId11" Type="http://schemas.openxmlformats.org/officeDocument/2006/relationships/hyperlink" Target="https://www.screenagersmovie.com/book" TargetMode="External"/><Relationship Id="rId5" Type="http://schemas.openxmlformats.org/officeDocument/2006/relationships/hyperlink" Target="https://youtu.be/dqONk48l5vY" TargetMode="External"/><Relationship Id="rId15" Type="http://schemas.openxmlformats.org/officeDocument/2006/relationships/image" Target="../media/image30.png"/><Relationship Id="rId10" Type="http://schemas.openxmlformats.org/officeDocument/2006/relationships/hyperlink" Target="https://www.huffpost.com/entry/iphone-contract-from-your-mom_b_2372493" TargetMode="External"/><Relationship Id="rId4" Type="http://schemas.openxmlformats.org/officeDocument/2006/relationships/hyperlink" Target="https://support.apple.com/en-ca/HT207570" TargetMode="External"/><Relationship Id="rId9" Type="http://schemas.openxmlformats.org/officeDocument/2006/relationships/image" Target="../media/image29.svg"/><Relationship Id="rId14" Type="http://schemas.openxmlformats.org/officeDocument/2006/relationships/hyperlink" Target="https://www.commonsensemedia.org/blog/step-by-step-tips-to-set-up-your-kids-iphon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D29EE-097F-4BCD-9F85-D9E5F951DB2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99365-90A1-4B53-9617-886EFC4AC98B}">
      <dgm:prSet phldrT="[Text]" custT="1"/>
      <dgm:spPr/>
      <dgm:t>
        <a:bodyPr/>
        <a:lstStyle/>
        <a:p>
          <a:r>
            <a:rPr lang="en-US" sz="3200" b="1" dirty="0">
              <a:latin typeface="Berlin Sans FB" panose="020E0602020502020306" pitchFamily="34" charset="0"/>
            </a:rPr>
            <a:t>Background</a:t>
          </a:r>
        </a:p>
      </dgm:t>
    </dgm:pt>
    <dgm:pt modelId="{FEB17395-3D4F-4AF3-A4E7-26B292039174}" type="parTrans" cxnId="{917CA664-DDAD-4AAF-8981-99565992A4EC}">
      <dgm:prSet/>
      <dgm:spPr/>
      <dgm:t>
        <a:bodyPr/>
        <a:lstStyle/>
        <a:p>
          <a:endParaRPr lang="en-US"/>
        </a:p>
      </dgm:t>
    </dgm:pt>
    <dgm:pt modelId="{77F04166-FD5D-4C99-8ECF-0F474F726B5E}" type="sibTrans" cxnId="{917CA664-DDAD-4AAF-8981-99565992A4EC}">
      <dgm:prSet/>
      <dgm:spPr/>
      <dgm:t>
        <a:bodyPr/>
        <a:lstStyle/>
        <a:p>
          <a:endParaRPr lang="en-US"/>
        </a:p>
      </dgm:t>
    </dgm:pt>
    <dgm:pt modelId="{9024329A-7674-452E-A020-C8C90D817440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Phone Addiction Fighter Apps</a:t>
          </a:r>
          <a:endParaRPr lang="en-US" dirty="0"/>
        </a:p>
      </dgm:t>
    </dgm:pt>
    <dgm:pt modelId="{3E5644D8-46DD-474E-8D40-50565A3034AA}" type="parTrans" cxnId="{4FF44D5C-B631-4A02-8674-74E8E504AF2E}">
      <dgm:prSet/>
      <dgm:spPr/>
      <dgm:t>
        <a:bodyPr/>
        <a:lstStyle/>
        <a:p>
          <a:endParaRPr lang="en-US"/>
        </a:p>
      </dgm:t>
    </dgm:pt>
    <dgm:pt modelId="{A15B5AC1-CE15-46B7-816E-45B2A8416472}" type="sibTrans" cxnId="{4FF44D5C-B631-4A02-8674-74E8E504AF2E}">
      <dgm:prSet/>
      <dgm:spPr/>
      <dgm:t>
        <a:bodyPr/>
        <a:lstStyle/>
        <a:p>
          <a:endParaRPr lang="en-US"/>
        </a:p>
      </dgm:t>
    </dgm:pt>
    <dgm:pt modelId="{78EEDDE7-6C79-4DF5-BB63-0991E1F7B0BD}">
      <dgm:prSet phldrT="[Text]" custT="1"/>
      <dgm:spPr/>
      <dgm:t>
        <a:bodyPr/>
        <a:lstStyle/>
        <a:p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</a:t>
          </a:r>
        </a:p>
      </dgm:t>
    </dgm:pt>
    <dgm:pt modelId="{C6A64D95-56C4-4C23-8037-BC9B297AAA74}" type="parTrans" cxnId="{D8B7C4CB-7D8E-4C94-8E42-7A36E18E5AFF}">
      <dgm:prSet/>
      <dgm:spPr/>
      <dgm:t>
        <a:bodyPr/>
        <a:lstStyle/>
        <a:p>
          <a:endParaRPr lang="en-US"/>
        </a:p>
      </dgm:t>
    </dgm:pt>
    <dgm:pt modelId="{D6E6215B-9604-480F-8E0E-F01803D4EA70}" type="sibTrans" cxnId="{D8B7C4CB-7D8E-4C94-8E42-7A36E18E5AFF}">
      <dgm:prSet/>
      <dgm:spPr/>
      <dgm:t>
        <a:bodyPr/>
        <a:lstStyle/>
        <a:p>
          <a:endParaRPr lang="en-US"/>
        </a:p>
      </dgm:t>
    </dgm:pt>
    <dgm:pt modelId="{E495CA9C-F627-4C95-93B8-B190BA735B17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See Previous slide – Tech Free Challenge</a:t>
          </a:r>
        </a:p>
      </dgm:t>
    </dgm:pt>
    <dgm:pt modelId="{AE3290E5-78CE-425A-B567-6AD5B168FA5C}" type="parTrans" cxnId="{E990F024-9A54-4A9D-ACC7-96988693E6B0}">
      <dgm:prSet/>
      <dgm:spPr/>
      <dgm:t>
        <a:bodyPr/>
        <a:lstStyle/>
        <a:p>
          <a:endParaRPr lang="en-US"/>
        </a:p>
      </dgm:t>
    </dgm:pt>
    <dgm:pt modelId="{59106C70-89EA-4C6B-82A3-E1E55E56ABDB}" type="sibTrans" cxnId="{E990F024-9A54-4A9D-ACC7-96988693E6B0}">
      <dgm:prSet/>
      <dgm:spPr/>
      <dgm:t>
        <a:bodyPr/>
        <a:lstStyle/>
        <a:p>
          <a:endParaRPr lang="en-US"/>
        </a:p>
      </dgm:t>
    </dgm:pt>
    <dgm:pt modelId="{86E1B771-B02F-4B25-9F88-1EB3051FED56}">
      <dgm:prSet phldrT="[Text]" custT="1"/>
      <dgm:spPr/>
      <dgm:t>
        <a:bodyPr/>
        <a:lstStyle/>
        <a:p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Family/Home</a:t>
          </a:r>
        </a:p>
      </dgm:t>
    </dgm:pt>
    <dgm:pt modelId="{F5DF0A7E-76C3-497F-874A-24186645B901}" type="parTrans" cxnId="{7F727F26-9C25-49C3-B314-B7C3387389F1}">
      <dgm:prSet/>
      <dgm:spPr/>
      <dgm:t>
        <a:bodyPr/>
        <a:lstStyle/>
        <a:p>
          <a:endParaRPr lang="en-US"/>
        </a:p>
      </dgm:t>
    </dgm:pt>
    <dgm:pt modelId="{1C24B6AF-6EB6-43AF-86DA-1C1191406E30}" type="sibTrans" cxnId="{7F727F26-9C25-49C3-B314-B7C3387389F1}">
      <dgm:prSet/>
      <dgm:spPr/>
      <dgm:t>
        <a:bodyPr/>
        <a:lstStyle/>
        <a:p>
          <a:endParaRPr lang="en-US"/>
        </a:p>
      </dgm:t>
    </dgm:pt>
    <dgm:pt modelId="{AB2F9990-7F7D-4630-A873-4A97D1C4673D}">
      <dgm:prSet phldrT="[Text]"/>
      <dgm:spPr>
        <a:solidFill>
          <a:srgbClr val="00B0D7"/>
        </a:solidFill>
      </dgm:spPr>
      <dgm:t>
        <a:bodyPr/>
        <a:lstStyle/>
        <a:p>
          <a:r>
            <a:rPr lang="en-US" b="0" i="0" dirty="0">
              <a:hlinkClick xmlns:r="http://schemas.openxmlformats.org/officeDocument/2006/relationships" r:id="rId2"/>
            </a:rPr>
            <a:t>Copy of iPhone Contract in form of a letter</a:t>
          </a:r>
          <a:endParaRPr lang="en-US" dirty="0"/>
        </a:p>
      </dgm:t>
    </dgm:pt>
    <dgm:pt modelId="{D8C18645-7EDB-4DD9-84AD-1A576AC2AACE}" type="parTrans" cxnId="{63DDB9BD-536B-44E1-93D4-9D13D9BC3E22}">
      <dgm:prSet/>
      <dgm:spPr/>
      <dgm:t>
        <a:bodyPr/>
        <a:lstStyle/>
        <a:p>
          <a:endParaRPr lang="en-US"/>
        </a:p>
      </dgm:t>
    </dgm:pt>
    <dgm:pt modelId="{4652A87D-D25B-4AF6-A7DB-6CC281CCB428}" type="sibTrans" cxnId="{63DDB9BD-536B-44E1-93D4-9D13D9BC3E22}">
      <dgm:prSet/>
      <dgm:spPr/>
      <dgm:t>
        <a:bodyPr/>
        <a:lstStyle/>
        <a:p>
          <a:endParaRPr lang="en-US"/>
        </a:p>
      </dgm:t>
    </dgm:pt>
    <dgm:pt modelId="{03977CC6-542C-48C5-8BDD-530BA597DCB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Parenting in the Screen Age (book)</a:t>
          </a:r>
          <a:endParaRPr lang="en-US" dirty="0"/>
        </a:p>
      </dgm:t>
    </dgm:pt>
    <dgm:pt modelId="{AEF20F96-C56B-4DF8-AE2D-0AF6B558EFBF}" type="parTrans" cxnId="{28661359-F74B-4F7E-B03C-D582DECA68EE}">
      <dgm:prSet/>
      <dgm:spPr/>
      <dgm:t>
        <a:bodyPr/>
        <a:lstStyle/>
        <a:p>
          <a:endParaRPr lang="en-US"/>
        </a:p>
      </dgm:t>
    </dgm:pt>
    <dgm:pt modelId="{11BD9C48-59DC-4E42-9068-3F72FD17AB70}" type="sibTrans" cxnId="{28661359-F74B-4F7E-B03C-D582DECA68EE}">
      <dgm:prSet/>
      <dgm:spPr/>
      <dgm:t>
        <a:bodyPr/>
        <a:lstStyle/>
        <a:p>
          <a:endParaRPr lang="en-US"/>
        </a:p>
      </dgm:t>
    </dgm:pt>
    <dgm:pt modelId="{AE182283-6506-45B6-A06D-1CFBEBE28F19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Family Media Plan (American Pediatrics)</a:t>
          </a:r>
          <a:endParaRPr lang="en-US" dirty="0"/>
        </a:p>
      </dgm:t>
    </dgm:pt>
    <dgm:pt modelId="{3299540D-F19C-4E90-A4CC-C68D760FEA48}" type="parTrans" cxnId="{96774CBB-A116-4606-B288-9CFB28D66C62}">
      <dgm:prSet/>
      <dgm:spPr/>
      <dgm:t>
        <a:bodyPr/>
        <a:lstStyle/>
        <a:p>
          <a:endParaRPr lang="en-US"/>
        </a:p>
      </dgm:t>
    </dgm:pt>
    <dgm:pt modelId="{E186733E-716D-4FA8-A7C0-39161E2A9820}" type="sibTrans" cxnId="{96774CBB-A116-4606-B288-9CFB28D66C62}">
      <dgm:prSet/>
      <dgm:spPr/>
      <dgm:t>
        <a:bodyPr/>
        <a:lstStyle/>
        <a:p>
          <a:endParaRPr lang="en-US"/>
        </a:p>
      </dgm:t>
    </dgm:pt>
    <dgm:pt modelId="{B82944AE-72C6-4265-95B9-08477774915E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Apps that will help reduce screen time</a:t>
          </a:r>
          <a:endParaRPr lang="en-US" dirty="0"/>
        </a:p>
      </dgm:t>
    </dgm:pt>
    <dgm:pt modelId="{525D5E7B-A4C9-4200-B950-E8C54147F435}" type="parTrans" cxnId="{FC4DBB43-2A1E-4EB2-AFE6-CBA9C43442B1}">
      <dgm:prSet/>
      <dgm:spPr/>
      <dgm:t>
        <a:bodyPr/>
        <a:lstStyle/>
        <a:p>
          <a:endParaRPr lang="en-US"/>
        </a:p>
      </dgm:t>
    </dgm:pt>
    <dgm:pt modelId="{2AD8EE8C-9CA2-4102-AA52-A97B9B07C91D}" type="sibTrans" cxnId="{FC4DBB43-2A1E-4EB2-AFE6-CBA9C43442B1}">
      <dgm:prSet/>
      <dgm:spPr/>
      <dgm:t>
        <a:bodyPr/>
        <a:lstStyle/>
        <a:p>
          <a:endParaRPr lang="en-US"/>
        </a:p>
      </dgm:t>
    </dgm:pt>
    <dgm:pt modelId="{20562285-94AD-4928-B724-F1F1FA58C7C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6"/>
            </a:rPr>
            <a:t>How to Set Up Your Child’s Cell Phone</a:t>
          </a:r>
          <a:endParaRPr lang="en-US" dirty="0"/>
        </a:p>
      </dgm:t>
    </dgm:pt>
    <dgm:pt modelId="{3A202423-DEF3-45E9-9BE3-1B0FF4704964}" type="parTrans" cxnId="{E05E1A16-356D-446C-A026-289FCE48FAD0}">
      <dgm:prSet/>
      <dgm:spPr/>
      <dgm:t>
        <a:bodyPr/>
        <a:lstStyle/>
        <a:p>
          <a:endParaRPr lang="en-US"/>
        </a:p>
      </dgm:t>
    </dgm:pt>
    <dgm:pt modelId="{6F973143-3C93-4AED-BF49-9F3A999D17D0}" type="sibTrans" cxnId="{E05E1A16-356D-446C-A026-289FCE48FAD0}">
      <dgm:prSet/>
      <dgm:spPr/>
      <dgm:t>
        <a:bodyPr/>
        <a:lstStyle/>
        <a:p>
          <a:endParaRPr lang="en-US"/>
        </a:p>
      </dgm:t>
    </dgm:pt>
    <dgm:pt modelId="{5773ED5E-4AE6-436F-9AEB-18C020DF862C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" action="ppaction://noaction"/>
            </a:rPr>
            <a:t>Canada Privacy Website-Online Privacy House Rules</a:t>
          </a:r>
          <a:endParaRPr lang="en-US" dirty="0"/>
        </a:p>
      </dgm:t>
    </dgm:pt>
    <dgm:pt modelId="{32920244-4319-440E-AE65-839270DF1949}" type="parTrans" cxnId="{36665756-302A-4CB4-8953-AFF821CC7CDA}">
      <dgm:prSet/>
      <dgm:spPr/>
      <dgm:t>
        <a:bodyPr/>
        <a:lstStyle/>
        <a:p>
          <a:endParaRPr lang="en-US"/>
        </a:p>
      </dgm:t>
    </dgm:pt>
    <dgm:pt modelId="{DA7D6E16-1B46-42E4-9900-7E9C1D5E2831}" type="sibTrans" cxnId="{36665756-302A-4CB4-8953-AFF821CC7CDA}">
      <dgm:prSet/>
      <dgm:spPr/>
      <dgm:t>
        <a:bodyPr/>
        <a:lstStyle/>
        <a:p>
          <a:endParaRPr lang="en-US"/>
        </a:p>
      </dgm:t>
    </dgm:pt>
    <dgm:pt modelId="{564ACE3E-3661-4F03-BD4A-57BA5E3016C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7"/>
            </a:rPr>
            <a:t>Kids and Computer Eye Strain</a:t>
          </a:r>
          <a:endParaRPr lang="en-US" dirty="0"/>
        </a:p>
      </dgm:t>
    </dgm:pt>
    <dgm:pt modelId="{6612EF41-3F20-4C04-8D7E-73212E8ECD32}" type="parTrans" cxnId="{A3D34580-6775-4C23-904C-3654723B0AED}">
      <dgm:prSet/>
      <dgm:spPr/>
    </dgm:pt>
    <dgm:pt modelId="{54427D56-B60B-4ED7-BA1C-B8C7531C8592}" type="sibTrans" cxnId="{A3D34580-6775-4C23-904C-3654723B0AED}">
      <dgm:prSet/>
      <dgm:spPr/>
    </dgm:pt>
    <dgm:pt modelId="{F4FC45B3-A560-45BD-A756-C8C61520FE62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8"/>
            </a:rPr>
            <a:t>How to Enable Night Light Blue on Chrome OS</a:t>
          </a:r>
          <a:endParaRPr lang="en-US" dirty="0"/>
        </a:p>
      </dgm:t>
    </dgm:pt>
    <dgm:pt modelId="{BEAE209A-D127-4BCE-88AF-25E971E44EC9}" type="parTrans" cxnId="{900362FD-CAC6-42DA-9C1A-9D549667E4A6}">
      <dgm:prSet/>
      <dgm:spPr/>
    </dgm:pt>
    <dgm:pt modelId="{E52D18C2-05AA-494D-8730-3CB77233B4E5}" type="sibTrans" cxnId="{900362FD-CAC6-42DA-9C1A-9D549667E4A6}">
      <dgm:prSet/>
      <dgm:spPr/>
    </dgm:pt>
    <dgm:pt modelId="{BF9ECE38-8EE5-4B6D-959E-2F2DE1780558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9"/>
            </a:rPr>
            <a:t>How to Enable Night Shift on iOS</a:t>
          </a:r>
          <a:endParaRPr lang="en-US" dirty="0"/>
        </a:p>
      </dgm:t>
    </dgm:pt>
    <dgm:pt modelId="{74429083-6762-4606-AB48-CD21B95A65E9}" type="parTrans" cxnId="{F57B669E-EE53-435C-9F52-944AF82B232F}">
      <dgm:prSet/>
      <dgm:spPr/>
    </dgm:pt>
    <dgm:pt modelId="{73BA76FF-80A5-458D-8BCF-473081C107A8}" type="sibTrans" cxnId="{F57B669E-EE53-435C-9F52-944AF82B232F}">
      <dgm:prSet/>
      <dgm:spPr/>
    </dgm:pt>
    <dgm:pt modelId="{18A775F4-E193-4D76-A142-B1ADFC26493A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0"/>
            </a:rPr>
            <a:t>What Would Happen if you Didn’t Sleep </a:t>
          </a:r>
          <a:r>
            <a:rPr lang="en-US" dirty="0"/>
            <a:t>(video)</a:t>
          </a:r>
        </a:p>
      </dgm:t>
    </dgm:pt>
    <dgm:pt modelId="{45E43DCE-3522-46D2-8C7F-D885678B4121}" type="parTrans" cxnId="{46684C37-DFB6-4075-9835-67EA9EC04A01}">
      <dgm:prSet/>
      <dgm:spPr/>
    </dgm:pt>
    <dgm:pt modelId="{CEB722DB-4E0D-423C-9B66-3C81FFE8E659}" type="sibTrans" cxnId="{46684C37-DFB6-4075-9835-67EA9EC04A01}">
      <dgm:prSet/>
      <dgm:spPr/>
    </dgm:pt>
    <dgm:pt modelId="{41CC8EF8-2A45-4BBA-B0D9-B983D936485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Do research on the health affects of “technology addiction”.</a:t>
          </a:r>
        </a:p>
      </dgm:t>
    </dgm:pt>
    <dgm:pt modelId="{C183BA65-2602-4C38-8D90-DE7E14941781}" type="parTrans" cxnId="{FB03F290-8B7D-4A7C-9C22-E54E15EBEC0A}">
      <dgm:prSet/>
      <dgm:spPr/>
    </dgm:pt>
    <dgm:pt modelId="{4E39C92A-F886-4FED-A7C0-DEBE45E9B968}" type="sibTrans" cxnId="{FB03F290-8B7D-4A7C-9C22-E54E15EBEC0A}">
      <dgm:prSet/>
      <dgm:spPr/>
    </dgm:pt>
    <dgm:pt modelId="{70C09B00-61F0-4407-AF31-D26C5B54E0A0}" type="pres">
      <dgm:prSet presAssocID="{6F8D29EE-097F-4BCD-9F85-D9E5F951DB2F}" presName="linearFlow" presStyleCnt="0">
        <dgm:presLayoutVars>
          <dgm:dir/>
          <dgm:animLvl val="lvl"/>
          <dgm:resizeHandles/>
        </dgm:presLayoutVars>
      </dgm:prSet>
      <dgm:spPr/>
    </dgm:pt>
    <dgm:pt modelId="{840692B4-6F3A-4CCB-8BE0-F20D8B5E34D3}" type="pres">
      <dgm:prSet presAssocID="{A8F99365-90A1-4B53-9617-886EFC4AC98B}" presName="compositeNode" presStyleCnt="0">
        <dgm:presLayoutVars>
          <dgm:bulletEnabled val="1"/>
        </dgm:presLayoutVars>
      </dgm:prSet>
      <dgm:spPr/>
    </dgm:pt>
    <dgm:pt modelId="{CAC1E2AD-4096-4D1E-8C6C-27E227DDCF61}" type="pres">
      <dgm:prSet presAssocID="{A8F99365-90A1-4B53-9617-886EFC4AC98B}" presName="image" presStyleLbl="fgImgPlace1" presStyleIdx="0" presStyleCnt="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2729854-904C-4402-BE97-C0A830612E33}" type="pres">
      <dgm:prSet presAssocID="{A8F99365-90A1-4B53-9617-886EFC4AC98B}" presName="childNode" presStyleLbl="node1" presStyleIdx="0" presStyleCnt="3" custLinFactNeighborX="699">
        <dgm:presLayoutVars>
          <dgm:bulletEnabled val="1"/>
        </dgm:presLayoutVars>
      </dgm:prSet>
      <dgm:spPr/>
    </dgm:pt>
    <dgm:pt modelId="{AC1F1236-8C93-4C6B-9863-F7F2E9C0302E}" type="pres">
      <dgm:prSet presAssocID="{A8F99365-90A1-4B53-9617-886EFC4AC98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1A05EEF-9B54-4F9F-87E3-FBF190E486BB}" type="pres">
      <dgm:prSet presAssocID="{77F04166-FD5D-4C99-8ECF-0F474F726B5E}" presName="sibTrans" presStyleCnt="0"/>
      <dgm:spPr/>
    </dgm:pt>
    <dgm:pt modelId="{310152E0-4889-4FC8-B68E-830243153B0B}" type="pres">
      <dgm:prSet presAssocID="{78EEDDE7-6C79-4DF5-BB63-0991E1F7B0BD}" presName="compositeNode" presStyleCnt="0">
        <dgm:presLayoutVars>
          <dgm:bulletEnabled val="1"/>
        </dgm:presLayoutVars>
      </dgm:prSet>
      <dgm:spPr/>
    </dgm:pt>
    <dgm:pt modelId="{099D417C-9C0B-4EEB-9F38-108331C1F054}" type="pres">
      <dgm:prSet presAssocID="{78EEDDE7-6C79-4DF5-BB63-0991E1F7B0BD}" presName="image" presStyleLbl="fgImgPlace1" presStyleIdx="1" presStyleCnt="3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low with solid fill"/>
        </a:ext>
      </dgm:extLst>
    </dgm:pt>
    <dgm:pt modelId="{2B8EC2A4-B042-4E87-9A69-A0EFF6821780}" type="pres">
      <dgm:prSet presAssocID="{78EEDDE7-6C79-4DF5-BB63-0991E1F7B0BD}" presName="childNode" presStyleLbl="node1" presStyleIdx="1" presStyleCnt="3">
        <dgm:presLayoutVars>
          <dgm:bulletEnabled val="1"/>
        </dgm:presLayoutVars>
      </dgm:prSet>
      <dgm:spPr/>
    </dgm:pt>
    <dgm:pt modelId="{394DEEE5-29A9-4600-BD01-0E1C626D6074}" type="pres">
      <dgm:prSet presAssocID="{78EEDDE7-6C79-4DF5-BB63-0991E1F7B0B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834F67A-B58E-4C31-89A0-BAA67271BCFA}" type="pres">
      <dgm:prSet presAssocID="{D6E6215B-9604-480F-8E0E-F01803D4EA70}" presName="sibTrans" presStyleCnt="0"/>
      <dgm:spPr/>
    </dgm:pt>
    <dgm:pt modelId="{38CCCAD4-B8C2-47EA-B8F1-E54122F58867}" type="pres">
      <dgm:prSet presAssocID="{86E1B771-B02F-4B25-9F88-1EB3051FED56}" presName="compositeNode" presStyleCnt="0">
        <dgm:presLayoutVars>
          <dgm:bulletEnabled val="1"/>
        </dgm:presLayoutVars>
      </dgm:prSet>
      <dgm:spPr/>
    </dgm:pt>
    <dgm:pt modelId="{393834C3-1F4D-4590-B124-2D930D70E691}" type="pres">
      <dgm:prSet presAssocID="{86E1B771-B02F-4B25-9F88-1EB3051FED56}" presName="image" presStyleLbl="fgImgPlace1" presStyleIdx="2" presStyleCnt="3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e footprints with solid fill"/>
        </a:ext>
      </dgm:extLst>
    </dgm:pt>
    <dgm:pt modelId="{E94BAF07-00A3-4D8F-9C56-BA4C1B4B1916}" type="pres">
      <dgm:prSet presAssocID="{86E1B771-B02F-4B25-9F88-1EB3051FED56}" presName="childNode" presStyleLbl="node1" presStyleIdx="2" presStyleCnt="3">
        <dgm:presLayoutVars>
          <dgm:bulletEnabled val="1"/>
        </dgm:presLayoutVars>
      </dgm:prSet>
      <dgm:spPr/>
    </dgm:pt>
    <dgm:pt modelId="{59F842E2-5BE5-467F-B642-E9DCF36C3AF7}" type="pres">
      <dgm:prSet presAssocID="{86E1B771-B02F-4B25-9F88-1EB3051FED56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78C00116-65C7-46F6-B63A-08AA6B02ABB1}" type="presOf" srcId="{41CC8EF8-2A45-4BBA-B0D9-B983D936485D}" destId="{2B8EC2A4-B042-4E87-9A69-A0EFF6821780}" srcOrd="0" destOrd="1" presId="urn:microsoft.com/office/officeart/2005/8/layout/hList2"/>
    <dgm:cxn modelId="{E05E1A16-356D-446C-A026-289FCE48FAD0}" srcId="{86E1B771-B02F-4B25-9F88-1EB3051FED56}" destId="{20562285-94AD-4928-B724-F1F1FA58C7C1}" srcOrd="4" destOrd="0" parTransId="{3A202423-DEF3-45E9-9BE3-1B0FF4704964}" sibTransId="{6F973143-3C93-4AED-BF49-9F3A999D17D0}"/>
    <dgm:cxn modelId="{E78C5E23-72C7-40A9-AB5C-E20DD532C2E7}" type="presOf" srcId="{BF9ECE38-8EE5-4B6D-959E-2F2DE1780558}" destId="{F2729854-904C-4402-BE97-C0A830612E33}" srcOrd="0" destOrd="3" presId="urn:microsoft.com/office/officeart/2005/8/layout/hList2"/>
    <dgm:cxn modelId="{E990F024-9A54-4A9D-ACC7-96988693E6B0}" srcId="{78EEDDE7-6C79-4DF5-BB63-0991E1F7B0BD}" destId="{E495CA9C-F627-4C95-93B8-B190BA735B17}" srcOrd="0" destOrd="0" parTransId="{AE3290E5-78CE-425A-B567-6AD5B168FA5C}" sibTransId="{59106C70-89EA-4C6B-82A3-E1E55E56ABDB}"/>
    <dgm:cxn modelId="{7F727F26-9C25-49C3-B314-B7C3387389F1}" srcId="{6F8D29EE-097F-4BCD-9F85-D9E5F951DB2F}" destId="{86E1B771-B02F-4B25-9F88-1EB3051FED56}" srcOrd="2" destOrd="0" parTransId="{F5DF0A7E-76C3-497F-874A-24186645B901}" sibTransId="{1C24B6AF-6EB6-43AF-86DA-1C1191406E30}"/>
    <dgm:cxn modelId="{46684C37-DFB6-4075-9835-67EA9EC04A01}" srcId="{A8F99365-90A1-4B53-9617-886EFC4AC98B}" destId="{18A775F4-E193-4D76-A142-B1ADFC26493A}" srcOrd="4" destOrd="0" parTransId="{45E43DCE-3522-46D2-8C7F-D885678B4121}" sibTransId="{CEB722DB-4E0D-423C-9B66-3C81FFE8E659}"/>
    <dgm:cxn modelId="{4FF44D5C-B631-4A02-8674-74E8E504AF2E}" srcId="{A8F99365-90A1-4B53-9617-886EFC4AC98B}" destId="{9024329A-7674-452E-A020-C8C90D817440}" srcOrd="0" destOrd="0" parTransId="{3E5644D8-46DD-474E-8D40-50565A3034AA}" sibTransId="{A15B5AC1-CE15-46B7-816E-45B2A8416472}"/>
    <dgm:cxn modelId="{FC4DBB43-2A1E-4EB2-AFE6-CBA9C43442B1}" srcId="{86E1B771-B02F-4B25-9F88-1EB3051FED56}" destId="{B82944AE-72C6-4265-95B9-08477774915E}" srcOrd="3" destOrd="0" parTransId="{525D5E7B-A4C9-4200-B950-E8C54147F435}" sibTransId="{2AD8EE8C-9CA2-4102-AA52-A97B9B07C91D}"/>
    <dgm:cxn modelId="{917CA664-DDAD-4AAF-8981-99565992A4EC}" srcId="{6F8D29EE-097F-4BCD-9F85-D9E5F951DB2F}" destId="{A8F99365-90A1-4B53-9617-886EFC4AC98B}" srcOrd="0" destOrd="0" parTransId="{FEB17395-3D4F-4AF3-A4E7-26B292039174}" sibTransId="{77F04166-FD5D-4C99-8ECF-0F474F726B5E}"/>
    <dgm:cxn modelId="{128BAE49-CB19-4AD6-AE55-D2A43E231240}" type="presOf" srcId="{20562285-94AD-4928-B724-F1F1FA58C7C1}" destId="{E94BAF07-00A3-4D8F-9C56-BA4C1B4B1916}" srcOrd="0" destOrd="4" presId="urn:microsoft.com/office/officeart/2005/8/layout/hList2"/>
    <dgm:cxn modelId="{71630E4A-511B-4C03-9894-26895F7410B0}" type="presOf" srcId="{6F8D29EE-097F-4BCD-9F85-D9E5F951DB2F}" destId="{70C09B00-61F0-4407-AF31-D26C5B54E0A0}" srcOrd="0" destOrd="0" presId="urn:microsoft.com/office/officeart/2005/8/layout/hList2"/>
    <dgm:cxn modelId="{FA93806B-3042-4E70-970F-29C9E9456E32}" type="presOf" srcId="{564ACE3E-3661-4F03-BD4A-57BA5E3016C1}" destId="{F2729854-904C-4402-BE97-C0A830612E33}" srcOrd="0" destOrd="1" presId="urn:microsoft.com/office/officeart/2005/8/layout/hList2"/>
    <dgm:cxn modelId="{CBAC2E6E-B436-4AAF-86D5-00A331ACD461}" type="presOf" srcId="{F4FC45B3-A560-45BD-A756-C8C61520FE62}" destId="{F2729854-904C-4402-BE97-C0A830612E33}" srcOrd="0" destOrd="2" presId="urn:microsoft.com/office/officeart/2005/8/layout/hList2"/>
    <dgm:cxn modelId="{294CF04F-7786-40AD-8BC2-C5BC06057D2A}" type="presOf" srcId="{9024329A-7674-452E-A020-C8C90D817440}" destId="{F2729854-904C-4402-BE97-C0A830612E33}" srcOrd="0" destOrd="0" presId="urn:microsoft.com/office/officeart/2005/8/layout/hList2"/>
    <dgm:cxn modelId="{36665756-302A-4CB4-8953-AFF821CC7CDA}" srcId="{86E1B771-B02F-4B25-9F88-1EB3051FED56}" destId="{5773ED5E-4AE6-436F-9AEB-18C020DF862C}" srcOrd="5" destOrd="0" parTransId="{32920244-4319-440E-AE65-839270DF1949}" sibTransId="{DA7D6E16-1B46-42E4-9900-7E9C1D5E2831}"/>
    <dgm:cxn modelId="{28661359-F74B-4F7E-B03C-D582DECA68EE}" srcId="{86E1B771-B02F-4B25-9F88-1EB3051FED56}" destId="{03977CC6-542C-48C5-8BDD-530BA597DCB1}" srcOrd="1" destOrd="0" parTransId="{AEF20F96-C56B-4DF8-AE2D-0AF6B558EFBF}" sibTransId="{11BD9C48-59DC-4E42-9068-3F72FD17AB70}"/>
    <dgm:cxn modelId="{937D545A-CD3C-4A1A-96D1-4026E9D0B5AC}" type="presOf" srcId="{03977CC6-542C-48C5-8BDD-530BA597DCB1}" destId="{E94BAF07-00A3-4D8F-9C56-BA4C1B4B1916}" srcOrd="0" destOrd="1" presId="urn:microsoft.com/office/officeart/2005/8/layout/hList2"/>
    <dgm:cxn modelId="{A3D34580-6775-4C23-904C-3654723B0AED}" srcId="{A8F99365-90A1-4B53-9617-886EFC4AC98B}" destId="{564ACE3E-3661-4F03-BD4A-57BA5E3016C1}" srcOrd="1" destOrd="0" parTransId="{6612EF41-3F20-4C04-8D7E-73212E8ECD32}" sibTransId="{54427D56-B60B-4ED7-BA1C-B8C7531C8592}"/>
    <dgm:cxn modelId="{B272D182-3ED7-4CD0-AF38-C238CE095198}" type="presOf" srcId="{AB2F9990-7F7D-4630-A873-4A97D1C4673D}" destId="{E94BAF07-00A3-4D8F-9C56-BA4C1B4B1916}" srcOrd="0" destOrd="0" presId="urn:microsoft.com/office/officeart/2005/8/layout/hList2"/>
    <dgm:cxn modelId="{BA479985-E02D-43CB-A7DE-9842CE4C78B6}" type="presOf" srcId="{AE182283-6506-45B6-A06D-1CFBEBE28F19}" destId="{E94BAF07-00A3-4D8F-9C56-BA4C1B4B1916}" srcOrd="0" destOrd="2" presId="urn:microsoft.com/office/officeart/2005/8/layout/hList2"/>
    <dgm:cxn modelId="{FB03F290-8B7D-4A7C-9C22-E54E15EBEC0A}" srcId="{78EEDDE7-6C79-4DF5-BB63-0991E1F7B0BD}" destId="{41CC8EF8-2A45-4BBA-B0D9-B983D936485D}" srcOrd="1" destOrd="0" parTransId="{C183BA65-2602-4C38-8D90-DE7E14941781}" sibTransId="{4E39C92A-F886-4FED-A7C0-DEBE45E9B968}"/>
    <dgm:cxn modelId="{F57B669E-EE53-435C-9F52-944AF82B232F}" srcId="{A8F99365-90A1-4B53-9617-886EFC4AC98B}" destId="{BF9ECE38-8EE5-4B6D-959E-2F2DE1780558}" srcOrd="3" destOrd="0" parTransId="{74429083-6762-4606-AB48-CD21B95A65E9}" sibTransId="{73BA76FF-80A5-458D-8BCF-473081C107A8}"/>
    <dgm:cxn modelId="{EFBAA2A1-6AC6-49D8-8E1E-2DCAA7EF5AC6}" type="presOf" srcId="{18A775F4-E193-4D76-A142-B1ADFC26493A}" destId="{F2729854-904C-4402-BE97-C0A830612E33}" srcOrd="0" destOrd="4" presId="urn:microsoft.com/office/officeart/2005/8/layout/hList2"/>
    <dgm:cxn modelId="{193CDDB8-470A-46BF-9D39-EBBA64DCB243}" type="presOf" srcId="{B82944AE-72C6-4265-95B9-08477774915E}" destId="{E94BAF07-00A3-4D8F-9C56-BA4C1B4B1916}" srcOrd="0" destOrd="3" presId="urn:microsoft.com/office/officeart/2005/8/layout/hList2"/>
    <dgm:cxn modelId="{96774CBB-A116-4606-B288-9CFB28D66C62}" srcId="{86E1B771-B02F-4B25-9F88-1EB3051FED56}" destId="{AE182283-6506-45B6-A06D-1CFBEBE28F19}" srcOrd="2" destOrd="0" parTransId="{3299540D-F19C-4E90-A4CC-C68D760FEA48}" sibTransId="{E186733E-716D-4FA8-A7C0-39161E2A9820}"/>
    <dgm:cxn modelId="{B1F83DBC-E832-434A-89B5-88318C1550EF}" type="presOf" srcId="{5773ED5E-4AE6-436F-9AEB-18C020DF862C}" destId="{E94BAF07-00A3-4D8F-9C56-BA4C1B4B1916}" srcOrd="0" destOrd="5" presId="urn:microsoft.com/office/officeart/2005/8/layout/hList2"/>
    <dgm:cxn modelId="{63DDB9BD-536B-44E1-93D4-9D13D9BC3E22}" srcId="{86E1B771-B02F-4B25-9F88-1EB3051FED56}" destId="{AB2F9990-7F7D-4630-A873-4A97D1C4673D}" srcOrd="0" destOrd="0" parTransId="{D8C18645-7EDB-4DD9-84AD-1A576AC2AACE}" sibTransId="{4652A87D-D25B-4AF6-A7DB-6CC281CCB428}"/>
    <dgm:cxn modelId="{EAA6FFC6-7BA0-4206-8246-CC598896C738}" type="presOf" srcId="{A8F99365-90A1-4B53-9617-886EFC4AC98B}" destId="{AC1F1236-8C93-4C6B-9863-F7F2E9C0302E}" srcOrd="0" destOrd="0" presId="urn:microsoft.com/office/officeart/2005/8/layout/hList2"/>
    <dgm:cxn modelId="{48AB74CB-86F3-424E-9251-9565840C4189}" type="presOf" srcId="{86E1B771-B02F-4B25-9F88-1EB3051FED56}" destId="{59F842E2-5BE5-467F-B642-E9DCF36C3AF7}" srcOrd="0" destOrd="0" presId="urn:microsoft.com/office/officeart/2005/8/layout/hList2"/>
    <dgm:cxn modelId="{D8B7C4CB-7D8E-4C94-8E42-7A36E18E5AFF}" srcId="{6F8D29EE-097F-4BCD-9F85-D9E5F951DB2F}" destId="{78EEDDE7-6C79-4DF5-BB63-0991E1F7B0BD}" srcOrd="1" destOrd="0" parTransId="{C6A64D95-56C4-4C23-8037-BC9B297AAA74}" sibTransId="{D6E6215B-9604-480F-8E0E-F01803D4EA70}"/>
    <dgm:cxn modelId="{15AC86DD-2D75-4DAF-851B-E79DC5C28C1D}" type="presOf" srcId="{E495CA9C-F627-4C95-93B8-B190BA735B17}" destId="{2B8EC2A4-B042-4E87-9A69-A0EFF6821780}" srcOrd="0" destOrd="0" presId="urn:microsoft.com/office/officeart/2005/8/layout/hList2"/>
    <dgm:cxn modelId="{900362FD-CAC6-42DA-9C1A-9D549667E4A6}" srcId="{A8F99365-90A1-4B53-9617-886EFC4AC98B}" destId="{F4FC45B3-A560-45BD-A756-C8C61520FE62}" srcOrd="2" destOrd="0" parTransId="{BEAE209A-D127-4BCE-88AF-25E971E44EC9}" sibTransId="{E52D18C2-05AA-494D-8730-3CB77233B4E5}"/>
    <dgm:cxn modelId="{871BEDFD-A13C-44DC-AF42-6BEDEE2A8D45}" type="presOf" srcId="{78EEDDE7-6C79-4DF5-BB63-0991E1F7B0BD}" destId="{394DEEE5-29A9-4600-BD01-0E1C626D6074}" srcOrd="0" destOrd="0" presId="urn:microsoft.com/office/officeart/2005/8/layout/hList2"/>
    <dgm:cxn modelId="{032F10BF-3B28-485A-9698-9F9F483E2092}" type="presParOf" srcId="{70C09B00-61F0-4407-AF31-D26C5B54E0A0}" destId="{840692B4-6F3A-4CCB-8BE0-F20D8B5E34D3}" srcOrd="0" destOrd="0" presId="urn:microsoft.com/office/officeart/2005/8/layout/hList2"/>
    <dgm:cxn modelId="{E706F98A-29CB-4E1C-8593-3F9FCA3CEBB1}" type="presParOf" srcId="{840692B4-6F3A-4CCB-8BE0-F20D8B5E34D3}" destId="{CAC1E2AD-4096-4D1E-8C6C-27E227DDCF61}" srcOrd="0" destOrd="0" presId="urn:microsoft.com/office/officeart/2005/8/layout/hList2"/>
    <dgm:cxn modelId="{67109696-C013-468C-A609-FA619D55D205}" type="presParOf" srcId="{840692B4-6F3A-4CCB-8BE0-F20D8B5E34D3}" destId="{F2729854-904C-4402-BE97-C0A830612E33}" srcOrd="1" destOrd="0" presId="urn:microsoft.com/office/officeart/2005/8/layout/hList2"/>
    <dgm:cxn modelId="{C849C516-96D7-4B17-A868-C1E521872F7A}" type="presParOf" srcId="{840692B4-6F3A-4CCB-8BE0-F20D8B5E34D3}" destId="{AC1F1236-8C93-4C6B-9863-F7F2E9C0302E}" srcOrd="2" destOrd="0" presId="urn:microsoft.com/office/officeart/2005/8/layout/hList2"/>
    <dgm:cxn modelId="{D5F87501-D6F5-4400-BDFA-D82ABDED25F6}" type="presParOf" srcId="{70C09B00-61F0-4407-AF31-D26C5B54E0A0}" destId="{91A05EEF-9B54-4F9F-87E3-FBF190E486BB}" srcOrd="1" destOrd="0" presId="urn:microsoft.com/office/officeart/2005/8/layout/hList2"/>
    <dgm:cxn modelId="{5E01B3FD-EE70-43CA-9DCC-FED918298A35}" type="presParOf" srcId="{70C09B00-61F0-4407-AF31-D26C5B54E0A0}" destId="{310152E0-4889-4FC8-B68E-830243153B0B}" srcOrd="2" destOrd="0" presId="urn:microsoft.com/office/officeart/2005/8/layout/hList2"/>
    <dgm:cxn modelId="{5324ED28-D6EA-497A-9415-483EF114648A}" type="presParOf" srcId="{310152E0-4889-4FC8-B68E-830243153B0B}" destId="{099D417C-9C0B-4EEB-9F38-108331C1F054}" srcOrd="0" destOrd="0" presId="urn:microsoft.com/office/officeart/2005/8/layout/hList2"/>
    <dgm:cxn modelId="{1582E898-5083-4527-A898-3A9E3CDEEC57}" type="presParOf" srcId="{310152E0-4889-4FC8-B68E-830243153B0B}" destId="{2B8EC2A4-B042-4E87-9A69-A0EFF6821780}" srcOrd="1" destOrd="0" presId="urn:microsoft.com/office/officeart/2005/8/layout/hList2"/>
    <dgm:cxn modelId="{A8DA8C76-A63F-4494-BD5A-87394864D90A}" type="presParOf" srcId="{310152E0-4889-4FC8-B68E-830243153B0B}" destId="{394DEEE5-29A9-4600-BD01-0E1C626D6074}" srcOrd="2" destOrd="0" presId="urn:microsoft.com/office/officeart/2005/8/layout/hList2"/>
    <dgm:cxn modelId="{BEF3AC58-E36E-42E7-AE99-28C5681C8AA7}" type="presParOf" srcId="{70C09B00-61F0-4407-AF31-D26C5B54E0A0}" destId="{0834F67A-B58E-4C31-89A0-BAA67271BCFA}" srcOrd="3" destOrd="0" presId="urn:microsoft.com/office/officeart/2005/8/layout/hList2"/>
    <dgm:cxn modelId="{4D688D57-A0D8-4A29-8F20-7C6CFD4F4F62}" type="presParOf" srcId="{70C09B00-61F0-4407-AF31-D26C5B54E0A0}" destId="{38CCCAD4-B8C2-47EA-B8F1-E54122F58867}" srcOrd="4" destOrd="0" presId="urn:microsoft.com/office/officeart/2005/8/layout/hList2"/>
    <dgm:cxn modelId="{E5737F15-9F55-42ED-9218-C3958A67DE49}" type="presParOf" srcId="{38CCCAD4-B8C2-47EA-B8F1-E54122F58867}" destId="{393834C3-1F4D-4590-B124-2D930D70E691}" srcOrd="0" destOrd="0" presId="urn:microsoft.com/office/officeart/2005/8/layout/hList2"/>
    <dgm:cxn modelId="{4E2E09E1-A8A9-4946-ACDE-DE5C6334DD4E}" type="presParOf" srcId="{38CCCAD4-B8C2-47EA-B8F1-E54122F58867}" destId="{E94BAF07-00A3-4D8F-9C56-BA4C1B4B1916}" srcOrd="1" destOrd="0" presId="urn:microsoft.com/office/officeart/2005/8/layout/hList2"/>
    <dgm:cxn modelId="{779793AC-CDE4-48D0-AECF-8ADFD60CA6F2}" type="presParOf" srcId="{38CCCAD4-B8C2-47EA-B8F1-E54122F58867}" destId="{59F842E2-5BE5-467F-B642-E9DCF36C3A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F1236-8C93-4C6B-9863-F7F2E9C0302E}">
      <dsp:nvSpPr>
        <dsp:cNvPr id="0" name=""/>
        <dsp:cNvSpPr/>
      </dsp:nvSpPr>
      <dsp:spPr>
        <a:xfrm rot="16200000">
          <a:off x="-1773046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erlin Sans FB" panose="020E0602020502020306" pitchFamily="34" charset="0"/>
            </a:rPr>
            <a:t>Background</a:t>
          </a:r>
        </a:p>
      </dsp:txBody>
      <dsp:txXfrm>
        <a:off x="-1773046" y="2795113"/>
        <a:ext cx="4226560" cy="536124"/>
      </dsp:txXfrm>
    </dsp:sp>
    <dsp:sp modelId="{F2729854-904C-4402-BE97-C0A830612E33}">
      <dsp:nvSpPr>
        <dsp:cNvPr id="0" name=""/>
        <dsp:cNvSpPr/>
      </dsp:nvSpPr>
      <dsp:spPr>
        <a:xfrm>
          <a:off x="626962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72832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hlinkClick xmlns:r="http://schemas.openxmlformats.org/officeDocument/2006/relationships" r:id="rId1"/>
            </a:rPr>
            <a:t>Phone Addiction Fighter Apps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hlinkClick xmlns:r="http://schemas.openxmlformats.org/officeDocument/2006/relationships" r:id="rId2"/>
            </a:rPr>
            <a:t>Kids and Computer Eye Strain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hlinkClick xmlns:r="http://schemas.openxmlformats.org/officeDocument/2006/relationships" r:id="rId3"/>
            </a:rPr>
            <a:t>How to Enable Night Light Blue on Chrome OS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hlinkClick xmlns:r="http://schemas.openxmlformats.org/officeDocument/2006/relationships" r:id="rId4"/>
            </a:rPr>
            <a:t>How to Enable Night Shift on iOS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hlinkClick xmlns:r="http://schemas.openxmlformats.org/officeDocument/2006/relationships" r:id="rId5"/>
            </a:rPr>
            <a:t>What Would Happen if you Didn’t Sleep </a:t>
          </a:r>
          <a:r>
            <a:rPr lang="en-US" sz="1700" kern="1200" dirty="0"/>
            <a:t>(video)</a:t>
          </a:r>
        </a:p>
      </dsp:txBody>
      <dsp:txXfrm>
        <a:off x="626962" y="949895"/>
        <a:ext cx="2670468" cy="4226560"/>
      </dsp:txXfrm>
    </dsp:sp>
    <dsp:sp modelId="{CAC1E2AD-4096-4D1E-8C6C-27E227DDCF61}">
      <dsp:nvSpPr>
        <dsp:cNvPr id="0" name=""/>
        <dsp:cNvSpPr/>
      </dsp:nvSpPr>
      <dsp:spPr>
        <a:xfrm>
          <a:off x="72171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DEEE5-29A9-4600-BD01-0E1C626D6074}">
      <dsp:nvSpPr>
        <dsp:cNvPr id="0" name=""/>
        <dsp:cNvSpPr/>
      </dsp:nvSpPr>
      <dsp:spPr>
        <a:xfrm rot="16200000">
          <a:off x="2132228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</a:t>
          </a:r>
        </a:p>
      </dsp:txBody>
      <dsp:txXfrm>
        <a:off x="2132228" y="2795113"/>
        <a:ext cx="4226560" cy="536124"/>
      </dsp:txXfrm>
    </dsp:sp>
    <dsp:sp modelId="{2B8EC2A4-B042-4E87-9A69-A0EFF6821780}">
      <dsp:nvSpPr>
        <dsp:cNvPr id="0" name=""/>
        <dsp:cNvSpPr/>
      </dsp:nvSpPr>
      <dsp:spPr>
        <a:xfrm>
          <a:off x="4513571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72832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See Previous slide – Tech Free Challenge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Do research on the health affects of “technology addiction”.</a:t>
          </a:r>
        </a:p>
      </dsp:txBody>
      <dsp:txXfrm>
        <a:off x="4513571" y="949895"/>
        <a:ext cx="2670468" cy="4226560"/>
      </dsp:txXfrm>
    </dsp:sp>
    <dsp:sp modelId="{099D417C-9C0B-4EEB-9F38-108331C1F054}">
      <dsp:nvSpPr>
        <dsp:cNvPr id="0" name=""/>
        <dsp:cNvSpPr/>
      </dsp:nvSpPr>
      <dsp:spPr>
        <a:xfrm>
          <a:off x="3977446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842E2-5BE5-467F-B642-E9DCF36C3AF7}">
      <dsp:nvSpPr>
        <dsp:cNvPr id="0" name=""/>
        <dsp:cNvSpPr/>
      </dsp:nvSpPr>
      <dsp:spPr>
        <a:xfrm rot="16200000">
          <a:off x="6037504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Family/Home</a:t>
          </a:r>
        </a:p>
      </dsp:txBody>
      <dsp:txXfrm>
        <a:off x="6037504" y="2795113"/>
        <a:ext cx="4226560" cy="536124"/>
      </dsp:txXfrm>
    </dsp:sp>
    <dsp:sp modelId="{E94BAF07-00A3-4D8F-9C56-BA4C1B4B1916}">
      <dsp:nvSpPr>
        <dsp:cNvPr id="0" name=""/>
        <dsp:cNvSpPr/>
      </dsp:nvSpPr>
      <dsp:spPr>
        <a:xfrm>
          <a:off x="8418846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72832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>
              <a:hlinkClick xmlns:r="http://schemas.openxmlformats.org/officeDocument/2006/relationships" r:id="rId10"/>
            </a:rPr>
            <a:t>Copy of iPhone Contract in form of a letter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hlinkClick xmlns:r="http://schemas.openxmlformats.org/officeDocument/2006/relationships" r:id="rId11"/>
            </a:rPr>
            <a:t>Parenting in the Screen Age (book)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hlinkClick xmlns:r="http://schemas.openxmlformats.org/officeDocument/2006/relationships" r:id="rId12"/>
            </a:rPr>
            <a:t>Family Media Plan (American Pediatrics)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hlinkClick xmlns:r="http://schemas.openxmlformats.org/officeDocument/2006/relationships" r:id="rId13"/>
            </a:rPr>
            <a:t>Apps that will help reduce screen time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hlinkClick xmlns:r="http://schemas.openxmlformats.org/officeDocument/2006/relationships" r:id="rId14"/>
            </a:rPr>
            <a:t>How to Set Up Your Child’s Cell Phone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hlinkClick xmlns:r="http://schemas.openxmlformats.org/officeDocument/2006/relationships" r:id="" action="ppaction://noaction"/>
            </a:rPr>
            <a:t>Canada Privacy Website-Online Privacy House Rules</a:t>
          </a:r>
          <a:endParaRPr lang="en-US" sz="1700" kern="1200" dirty="0"/>
        </a:p>
      </dsp:txBody>
      <dsp:txXfrm>
        <a:off x="8418846" y="949895"/>
        <a:ext cx="2670468" cy="4226560"/>
      </dsp:txXfrm>
    </dsp:sp>
    <dsp:sp modelId="{393834C3-1F4D-4590-B124-2D930D70E691}">
      <dsp:nvSpPr>
        <dsp:cNvPr id="0" name=""/>
        <dsp:cNvSpPr/>
      </dsp:nvSpPr>
      <dsp:spPr>
        <a:xfrm>
          <a:off x="7882722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AC67-E79D-4531-9E32-F172ECDA58E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36D1-22D0-4B80-BE84-A303BC91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536D1-22D0-4B80-BE84-A303BC912A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83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This discussion can occur as a large class, share/pair, jigsaw or any other type of collaborative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536D1-22D0-4B80-BE84-A303BC912A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9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536D1-22D0-4B80-BE84-A303BC912A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4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 an informal discussion – where does your wheel land – is this good / bad?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536D1-22D0-4B80-BE84-A303BC912A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E99221-A642-4F99-8CB0-DD184B203FED}"/>
              </a:ext>
            </a:extLst>
          </p:cNvPr>
          <p:cNvSpPr txBox="1">
            <a:spLocks/>
          </p:cNvSpPr>
          <p:nvPr userDrawn="1"/>
        </p:nvSpPr>
        <p:spPr>
          <a:xfrm>
            <a:off x="1524000" y="3424460"/>
            <a:ext cx="9144000" cy="91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Digital Wellness – Big Idea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ADA811-3743-4EDE-ACF1-875BA37B017E}"/>
              </a:ext>
            </a:extLst>
          </p:cNvPr>
          <p:cNvSpPr txBox="1">
            <a:spLocks/>
          </p:cNvSpPr>
          <p:nvPr userDrawn="1"/>
        </p:nvSpPr>
        <p:spPr>
          <a:xfrm>
            <a:off x="1619794" y="4338634"/>
            <a:ext cx="8721012" cy="14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E6A7240-6AB8-40D8-AF19-4642C0082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54ADB-8902-461A-9242-930CD354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13" name="Picture 12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19EFEDE3-E37F-4D16-9AC9-F50915407C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358A1C1-6593-4631-9587-CCF6996BDA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111280-E275-4E45-AE26-7BB5AEBC7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A1CD006-3E2A-CE43-A737-F39C75DF1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1FDBE31-6AD4-0446-8FDA-D56BFB778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1489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background pattern&#10;&#10;Description automatically generated">
            <a:extLst>
              <a:ext uri="{FF2B5EF4-FFF2-40B4-BE49-F238E27FC236}">
                <a16:creationId xmlns:a16="http://schemas.microsoft.com/office/drawing/2014/main" id="{B757E75C-F1C3-C347-8FD0-AD12134BD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F6E0EE7-E19A-1C4C-9AD5-676F7BCA6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4011B7C-7874-D64A-96D4-7B2B345FF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76F349-3284-164B-9D71-F481477FF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737473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7688" y="3429000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383064" y="3134625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00" y="1058424"/>
            <a:ext cx="4550664" cy="862713"/>
          </a:xfrm>
        </p:spPr>
        <p:txBody>
          <a:bodyPr/>
          <a:lstStyle>
            <a:lvl1pPr algn="ctr">
              <a:defRPr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498348" y="1934532"/>
            <a:ext cx="4099777" cy="4154984"/>
          </a:xfrm>
          <a:custGeom>
            <a:avLst/>
            <a:gdLst>
              <a:gd name="connsiteX0" fmla="*/ 0 w 4099777"/>
              <a:gd name="connsiteY0" fmla="*/ 0 h 4154984"/>
              <a:gd name="connsiteX1" fmla="*/ 585682 w 4099777"/>
              <a:gd name="connsiteY1" fmla="*/ 0 h 4154984"/>
              <a:gd name="connsiteX2" fmla="*/ 1253360 w 4099777"/>
              <a:gd name="connsiteY2" fmla="*/ 0 h 4154984"/>
              <a:gd name="connsiteX3" fmla="*/ 1921038 w 4099777"/>
              <a:gd name="connsiteY3" fmla="*/ 0 h 4154984"/>
              <a:gd name="connsiteX4" fmla="*/ 2424725 w 4099777"/>
              <a:gd name="connsiteY4" fmla="*/ 0 h 4154984"/>
              <a:gd name="connsiteX5" fmla="*/ 3092403 w 4099777"/>
              <a:gd name="connsiteY5" fmla="*/ 0 h 4154984"/>
              <a:gd name="connsiteX6" fmla="*/ 4099777 w 4099777"/>
              <a:gd name="connsiteY6" fmla="*/ 0 h 4154984"/>
              <a:gd name="connsiteX7" fmla="*/ 4099777 w 4099777"/>
              <a:gd name="connsiteY7" fmla="*/ 552019 h 4154984"/>
              <a:gd name="connsiteX8" fmla="*/ 4099777 w 4099777"/>
              <a:gd name="connsiteY8" fmla="*/ 1187138 h 4154984"/>
              <a:gd name="connsiteX9" fmla="*/ 4099777 w 4099777"/>
              <a:gd name="connsiteY9" fmla="*/ 1780707 h 4154984"/>
              <a:gd name="connsiteX10" fmla="*/ 4099777 w 4099777"/>
              <a:gd name="connsiteY10" fmla="*/ 2415826 h 4154984"/>
              <a:gd name="connsiteX11" fmla="*/ 4099777 w 4099777"/>
              <a:gd name="connsiteY11" fmla="*/ 3092495 h 4154984"/>
              <a:gd name="connsiteX12" fmla="*/ 4099777 w 4099777"/>
              <a:gd name="connsiteY12" fmla="*/ 4154984 h 4154984"/>
              <a:gd name="connsiteX13" fmla="*/ 3637088 w 4099777"/>
              <a:gd name="connsiteY13" fmla="*/ 4154984 h 4154984"/>
              <a:gd name="connsiteX14" fmla="*/ 3010408 w 4099777"/>
              <a:gd name="connsiteY14" fmla="*/ 4154984 h 4154984"/>
              <a:gd name="connsiteX15" fmla="*/ 2547719 w 4099777"/>
              <a:gd name="connsiteY15" fmla="*/ 4154984 h 4154984"/>
              <a:gd name="connsiteX16" fmla="*/ 2085029 w 4099777"/>
              <a:gd name="connsiteY16" fmla="*/ 4154984 h 4154984"/>
              <a:gd name="connsiteX17" fmla="*/ 1499347 w 4099777"/>
              <a:gd name="connsiteY17" fmla="*/ 4154984 h 4154984"/>
              <a:gd name="connsiteX18" fmla="*/ 872667 w 4099777"/>
              <a:gd name="connsiteY18" fmla="*/ 4154984 h 4154984"/>
              <a:gd name="connsiteX19" fmla="*/ 0 w 4099777"/>
              <a:gd name="connsiteY19" fmla="*/ 4154984 h 4154984"/>
              <a:gd name="connsiteX20" fmla="*/ 0 w 4099777"/>
              <a:gd name="connsiteY20" fmla="*/ 3686064 h 4154984"/>
              <a:gd name="connsiteX21" fmla="*/ 0 w 4099777"/>
              <a:gd name="connsiteY21" fmla="*/ 3050945 h 4154984"/>
              <a:gd name="connsiteX22" fmla="*/ 0 w 4099777"/>
              <a:gd name="connsiteY22" fmla="*/ 2457376 h 4154984"/>
              <a:gd name="connsiteX23" fmla="*/ 0 w 4099777"/>
              <a:gd name="connsiteY23" fmla="*/ 1905357 h 4154984"/>
              <a:gd name="connsiteX24" fmla="*/ 0 w 4099777"/>
              <a:gd name="connsiteY24" fmla="*/ 1228688 h 4154984"/>
              <a:gd name="connsiteX25" fmla="*/ 0 w 4099777"/>
              <a:gd name="connsiteY25" fmla="*/ 718219 h 4154984"/>
              <a:gd name="connsiteX26" fmla="*/ 0 w 4099777"/>
              <a:gd name="connsiteY2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99777" h="4154984" extrusionOk="0">
                <a:moveTo>
                  <a:pt x="0" y="0"/>
                </a:moveTo>
                <a:cubicBezTo>
                  <a:pt x="240742" y="-19419"/>
                  <a:pt x="451492" y="40939"/>
                  <a:pt x="585682" y="0"/>
                </a:cubicBezTo>
                <a:cubicBezTo>
                  <a:pt x="719872" y="-40939"/>
                  <a:pt x="1031735" y="7837"/>
                  <a:pt x="1253360" y="0"/>
                </a:cubicBezTo>
                <a:cubicBezTo>
                  <a:pt x="1474985" y="-7837"/>
                  <a:pt x="1716377" y="61306"/>
                  <a:pt x="1921038" y="0"/>
                </a:cubicBezTo>
                <a:cubicBezTo>
                  <a:pt x="2125699" y="-61306"/>
                  <a:pt x="2234608" y="25914"/>
                  <a:pt x="2424725" y="0"/>
                </a:cubicBezTo>
                <a:cubicBezTo>
                  <a:pt x="2614842" y="-25914"/>
                  <a:pt x="2883061" y="40897"/>
                  <a:pt x="3092403" y="0"/>
                </a:cubicBezTo>
                <a:cubicBezTo>
                  <a:pt x="3301745" y="-40897"/>
                  <a:pt x="3780538" y="6189"/>
                  <a:pt x="4099777" y="0"/>
                </a:cubicBezTo>
                <a:cubicBezTo>
                  <a:pt x="4130041" y="199248"/>
                  <a:pt x="4086484" y="356872"/>
                  <a:pt x="4099777" y="552019"/>
                </a:cubicBezTo>
                <a:cubicBezTo>
                  <a:pt x="4113070" y="747166"/>
                  <a:pt x="4068249" y="1029444"/>
                  <a:pt x="4099777" y="1187138"/>
                </a:cubicBezTo>
                <a:cubicBezTo>
                  <a:pt x="4131305" y="1344832"/>
                  <a:pt x="4095485" y="1515280"/>
                  <a:pt x="4099777" y="1780707"/>
                </a:cubicBezTo>
                <a:cubicBezTo>
                  <a:pt x="4104069" y="2046134"/>
                  <a:pt x="4029657" y="2209795"/>
                  <a:pt x="4099777" y="2415826"/>
                </a:cubicBezTo>
                <a:cubicBezTo>
                  <a:pt x="4169897" y="2621857"/>
                  <a:pt x="4076103" y="2954279"/>
                  <a:pt x="4099777" y="3092495"/>
                </a:cubicBezTo>
                <a:cubicBezTo>
                  <a:pt x="4123451" y="3230711"/>
                  <a:pt x="4069175" y="3755475"/>
                  <a:pt x="4099777" y="4154984"/>
                </a:cubicBezTo>
                <a:cubicBezTo>
                  <a:pt x="3898904" y="4171621"/>
                  <a:pt x="3858434" y="4141705"/>
                  <a:pt x="3637088" y="4154984"/>
                </a:cubicBezTo>
                <a:cubicBezTo>
                  <a:pt x="3415742" y="4168263"/>
                  <a:pt x="3316380" y="4087663"/>
                  <a:pt x="3010408" y="4154984"/>
                </a:cubicBezTo>
                <a:cubicBezTo>
                  <a:pt x="2704436" y="4222305"/>
                  <a:pt x="2728415" y="4107764"/>
                  <a:pt x="2547719" y="4154984"/>
                </a:cubicBezTo>
                <a:cubicBezTo>
                  <a:pt x="2367023" y="4202204"/>
                  <a:pt x="2262593" y="4121929"/>
                  <a:pt x="2085029" y="4154984"/>
                </a:cubicBezTo>
                <a:cubicBezTo>
                  <a:pt x="1907465" y="4188039"/>
                  <a:pt x="1759540" y="4122878"/>
                  <a:pt x="1499347" y="4154984"/>
                </a:cubicBezTo>
                <a:cubicBezTo>
                  <a:pt x="1239154" y="4187090"/>
                  <a:pt x="999360" y="4105787"/>
                  <a:pt x="872667" y="4154984"/>
                </a:cubicBezTo>
                <a:cubicBezTo>
                  <a:pt x="745974" y="4204181"/>
                  <a:pt x="233097" y="4121561"/>
                  <a:pt x="0" y="4154984"/>
                </a:cubicBezTo>
                <a:cubicBezTo>
                  <a:pt x="-45760" y="4044040"/>
                  <a:pt x="14276" y="3914721"/>
                  <a:pt x="0" y="3686064"/>
                </a:cubicBezTo>
                <a:cubicBezTo>
                  <a:pt x="-14276" y="3457407"/>
                  <a:pt x="37641" y="3324133"/>
                  <a:pt x="0" y="3050945"/>
                </a:cubicBezTo>
                <a:cubicBezTo>
                  <a:pt x="-37641" y="2777757"/>
                  <a:pt x="47592" y="2687736"/>
                  <a:pt x="0" y="2457376"/>
                </a:cubicBezTo>
                <a:cubicBezTo>
                  <a:pt x="-47592" y="2227016"/>
                  <a:pt x="19936" y="2115085"/>
                  <a:pt x="0" y="1905357"/>
                </a:cubicBezTo>
                <a:cubicBezTo>
                  <a:pt x="-19936" y="1695629"/>
                  <a:pt x="39965" y="1479863"/>
                  <a:pt x="0" y="1228688"/>
                </a:cubicBezTo>
                <a:cubicBezTo>
                  <a:pt x="-39965" y="977513"/>
                  <a:pt x="49599" y="953221"/>
                  <a:pt x="0" y="718219"/>
                </a:cubicBezTo>
                <a:cubicBezTo>
                  <a:pt x="-49599" y="483217"/>
                  <a:pt x="31874" y="22538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4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5240983"/>
              </p:ext>
            </p:extLst>
          </p:nvPr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1428187" y="1266923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7642267" y="1226251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1705643" y="1350938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7929833" y="1325883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10149" y="1460332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2564" y="1460332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21471" y="4077424"/>
            <a:ext cx="1568845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21471" y="3367863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289740" y="4074853"/>
            <a:ext cx="1568845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289739" y="3313461"/>
            <a:ext cx="3359291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56FBA11-7896-4E73-9FD9-79CD970B4AAA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2806496" y="4077424"/>
            <a:ext cx="1568845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AEC940D-7F74-4382-B5D7-A641711403DB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80186" y="4074853"/>
            <a:ext cx="1568845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187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BF67F63-A90B-49EC-9CD3-087C15167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6" y="6073148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ED1C2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CD77F9C-9A02-48FE-9529-2B323220D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9552F6-D26E-4CC0-B91B-D86D463AA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778">
            <a:off x="4042251" y="4057374"/>
            <a:ext cx="2821796" cy="28217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6BA35E5-7735-4CE4-B662-BCC8287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3" y="4439321"/>
            <a:ext cx="2601242" cy="26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ED1C2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6FEA4DC-CB5C-4B48-8E54-22459BE9F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ED5C4A-A994-E240-BFCF-3A007BFD4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1C7CD7-67C2-F54F-AAFF-43BB43BC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970246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327A38-687D-C44C-9DD3-17C84F7A5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1094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ED2B15C-29AF-DB4B-BDD7-DA2A38D41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8558F-C3C8-5144-8061-F4EC3849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0" r:id="rId2"/>
    <p:sldLayoutId id="2147483691" r:id="rId3"/>
    <p:sldLayoutId id="2147483692" r:id="rId4"/>
    <p:sldLayoutId id="2147483702" r:id="rId5"/>
    <p:sldLayoutId id="2147483703" r:id="rId6"/>
    <p:sldLayoutId id="2147483693" r:id="rId7"/>
    <p:sldLayoutId id="2147483705" r:id="rId8"/>
    <p:sldLayoutId id="2147483694" r:id="rId9"/>
    <p:sldLayoutId id="2147483706" r:id="rId10"/>
    <p:sldLayoutId id="2147483695" r:id="rId11"/>
    <p:sldLayoutId id="2147483707" r:id="rId12"/>
    <p:sldLayoutId id="2147483696" r:id="rId13"/>
    <p:sldLayoutId id="2147483697" r:id="rId14"/>
    <p:sldLayoutId id="2147483698" r:id="rId15"/>
    <p:sldLayoutId id="2147483708" r:id="rId16"/>
    <p:sldLayoutId id="2147483699" r:id="rId17"/>
    <p:sldLayoutId id="2147483709" r:id="rId18"/>
    <p:sldLayoutId id="214748371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1/22/2022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1" r:id="rId5"/>
    <p:sldLayoutId id="2147483650" r:id="rId6"/>
    <p:sldLayoutId id="2147483651" r:id="rId7"/>
    <p:sldLayoutId id="214748364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hyperlink" Target="https://www.huffpost.com/entry/iphone-contract-from-your-mom_b_237249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piktochart.com/infographi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hyperlink" Target="https://venngage.com/templates" TargetMode="External"/><Relationship Id="rId4" Type="http://schemas.openxmlformats.org/officeDocument/2006/relationships/hyperlink" Target="https://slidesgo.com/infographics?premium=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youtu.be/mDjII0aOCAY" TargetMode="Externa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hyperlink" Target="https://create.kahoot.it/share/are-you-addicted-to-technology/d097bb70-1810-4fc2-9beb-1512cc88eb7e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CT5JcCXMP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F4F0-9EDC-774A-9DDE-AA866083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5967"/>
            <a:ext cx="10515600" cy="2852737"/>
          </a:xfrm>
        </p:spPr>
        <p:txBody>
          <a:bodyPr/>
          <a:lstStyle/>
          <a:p>
            <a:r>
              <a:rPr lang="en-US" dirty="0"/>
              <a:t>Over Use of Screen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D3F6-AD65-A548-9AC5-FF29C9A3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704"/>
            <a:ext cx="10515600" cy="635680"/>
          </a:xfrm>
        </p:spPr>
        <p:txBody>
          <a:bodyPr/>
          <a:lstStyle/>
          <a:p>
            <a:r>
              <a:rPr lang="en-US" dirty="0"/>
              <a:t>Grade 6 – 8 Wellness Lesson #3</a:t>
            </a:r>
          </a:p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53B7F82-703F-430B-974F-2B6D45CD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73" y="3804783"/>
            <a:ext cx="2127777" cy="21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E7A33-4DB8-4A9E-91B7-2BBF0218E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87" y="1682750"/>
            <a:ext cx="3603832" cy="1746250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the iPhone contract, in the form of a letter, Janell Burley Hofmann wrote to her 13 year old son, Gregory.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is THREE pages long and very detailed.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dirty="0">
                <a:solidFill>
                  <a:srgbClr val="21212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If you were to agree to a contract, what might some of the items listed be included in yours?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dirty="0">
                <a:solidFill>
                  <a:srgbClr val="21212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What would DEFINTELY be excluded?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dirty="0">
                <a:solidFill>
                  <a:srgbClr val="21212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What else that is not listed might you include?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7F1D118-6CAA-4C3A-8CA2-E4A314132B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7" b="23307"/>
          <a:stretch/>
        </p:blipFill>
        <p:spPr>
          <a:xfrm>
            <a:off x="5569512" y="1094229"/>
            <a:ext cx="4784163" cy="4844684"/>
          </a:xfr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734E941-7F5A-465A-A190-8E27BADC4320}"/>
              </a:ext>
            </a:extLst>
          </p:cNvPr>
          <p:cNvSpPr txBox="1">
            <a:spLocks/>
          </p:cNvSpPr>
          <p:nvPr/>
        </p:nvSpPr>
        <p:spPr>
          <a:xfrm>
            <a:off x="528887" y="558609"/>
            <a:ext cx="4308410" cy="94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D7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 sz="4000" b="1" cap="all" dirty="0">
                <a:solidFill>
                  <a:srgbClr val="ED1C24"/>
                </a:solidFill>
                <a:latin typeface="Corbel" panose="020B0503020204020204" pitchFamily="34" charset="0"/>
              </a:rPr>
              <a:t>apply - EVALUATE</a:t>
            </a:r>
          </a:p>
        </p:txBody>
      </p:sp>
      <p:pic>
        <p:nvPicPr>
          <p:cNvPr id="21" name="Graphic 20" descr="Document with solid fill">
            <a:hlinkClick r:id="rId4"/>
            <a:extLst>
              <a:ext uri="{FF2B5EF4-FFF2-40B4-BE49-F238E27FC236}">
                <a16:creationId xmlns:a16="http://schemas.microsoft.com/office/drawing/2014/main" id="{6728301C-4118-47A2-B0CF-234F9E62B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0929" y="6032317"/>
            <a:ext cx="742950" cy="74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4AE099-E6DF-49D7-8943-384A1EC6799E}"/>
              </a:ext>
            </a:extLst>
          </p:cNvPr>
          <p:cNvSpPr txBox="1"/>
          <p:nvPr/>
        </p:nvSpPr>
        <p:spPr>
          <a:xfrm>
            <a:off x="9011748" y="6219126"/>
            <a:ext cx="245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iPhone Contract Letter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5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C0B4-DFA4-4735-B2D2-AB5BFD8F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apply - RECORD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5C833-76D5-457E-968B-99A189C6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896" y="1343818"/>
            <a:ext cx="5312250" cy="4351338"/>
          </a:xfrm>
        </p:spPr>
        <p:txBody>
          <a:bodyPr>
            <a:normAutofit/>
          </a:bodyPr>
          <a:lstStyle/>
          <a:p>
            <a:r>
              <a:rPr lang="en-US" dirty="0"/>
              <a:t>Using the ideas from the previous slide, create your own contract.  </a:t>
            </a:r>
          </a:p>
          <a:p>
            <a:r>
              <a:rPr lang="en-US" dirty="0"/>
              <a:t>Limit it to TEN items so make sure each item is important.</a:t>
            </a:r>
          </a:p>
          <a:p>
            <a:r>
              <a:rPr lang="en-US" dirty="0"/>
              <a:t>Create it using an infographic such as </a:t>
            </a:r>
            <a:r>
              <a:rPr lang="en-US" dirty="0" err="1">
                <a:hlinkClick r:id="rId3"/>
              </a:rPr>
              <a:t>piktograph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PowerPoint</a:t>
            </a:r>
            <a:r>
              <a:rPr lang="en-US" dirty="0"/>
              <a:t>, or </a:t>
            </a:r>
            <a:r>
              <a:rPr lang="en-US" dirty="0" err="1">
                <a:hlinkClick r:id="rId5"/>
              </a:rPr>
              <a:t>venngage</a:t>
            </a:r>
            <a:endParaRPr lang="en-US" dirty="0"/>
          </a:p>
          <a:p>
            <a:r>
              <a:rPr lang="en-US" dirty="0"/>
              <a:t>Print it off and post it where you can see it.</a:t>
            </a:r>
          </a:p>
          <a:p>
            <a:pPr marL="0" indent="0" algn="ctr">
              <a:buNone/>
            </a:pPr>
            <a:r>
              <a:rPr lang="en-US" sz="1800" i="1" dirty="0"/>
              <a:t>Be sure to create a signature line for you to sign.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8011E70-0BC9-4521-ADAA-A20DD8E2F0C2}"/>
              </a:ext>
            </a:extLst>
          </p:cNvPr>
          <p:cNvSpPr/>
          <p:nvPr/>
        </p:nvSpPr>
        <p:spPr>
          <a:xfrm>
            <a:off x="6248402" y="677008"/>
            <a:ext cx="5779475" cy="5081954"/>
          </a:xfrm>
          <a:prstGeom prst="wedgeRectCallout">
            <a:avLst>
              <a:gd name="adj1" fmla="val -60501"/>
              <a:gd name="adj2" fmla="val 66502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6658" t="-439" r="-6358" b="137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0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3CCDF-0E01-4560-BC1F-34F5953A6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7688" y="1162172"/>
            <a:ext cx="5143500" cy="2090808"/>
          </a:xfrm>
        </p:spPr>
        <p:txBody>
          <a:bodyPr/>
          <a:lstStyle/>
          <a:p>
            <a:r>
              <a:rPr lang="en-US" dirty="0">
                <a:solidFill>
                  <a:srgbClr val="00B0D7"/>
                </a:solidFill>
              </a:rPr>
              <a:t>EXTENSION -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F3CEB-F2DE-4654-9626-550B1B8B4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7688" y="3429000"/>
            <a:ext cx="5143500" cy="467875"/>
          </a:xfrm>
        </p:spPr>
        <p:txBody>
          <a:bodyPr/>
          <a:lstStyle/>
          <a:p>
            <a:r>
              <a:rPr lang="en-US" cap="none" dirty="0"/>
              <a:t>Watch the video: </a:t>
            </a:r>
          </a:p>
          <a:p>
            <a:pPr algn="ctr"/>
            <a:r>
              <a:rPr lang="en-US" dirty="0">
                <a:hlinkClick r:id="rId2"/>
              </a:rPr>
              <a:t>“Brief by spectacular – teens on tech”</a:t>
            </a:r>
            <a:endParaRPr lang="en-US" dirty="0"/>
          </a:p>
          <a:p>
            <a:endParaRPr lang="en-US" dirty="0"/>
          </a:p>
          <a:p>
            <a:r>
              <a:rPr lang="en-US" cap="none" dirty="0"/>
              <a:t>One question posed in the video was: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“can you imagine going a few days without technology”</a:t>
            </a:r>
          </a:p>
          <a:p>
            <a:r>
              <a:rPr lang="en-US" i="1" cap="none" dirty="0"/>
              <a:t>What would your answer be?  </a:t>
            </a:r>
          </a:p>
          <a:p>
            <a:r>
              <a:rPr lang="en-US" i="1" cap="none" dirty="0"/>
              <a:t>Could you develop a plan that would allow you to be successful at this?</a:t>
            </a:r>
          </a:p>
        </p:txBody>
      </p:sp>
      <p:pic>
        <p:nvPicPr>
          <p:cNvPr id="6" name="Picture Placeholder 5" descr="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1F23D30D-3FE8-490A-8D55-AC8F4A407B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-14496" r="6045" b="-22923"/>
          <a:stretch/>
        </p:blipFill>
        <p:spPr>
          <a:xfrm>
            <a:off x="710812" y="728545"/>
            <a:ext cx="5305661" cy="5305661"/>
          </a:xfrm>
        </p:spPr>
      </p:pic>
    </p:spTree>
    <p:extLst>
      <p:ext uri="{BB962C8B-B14F-4D97-AF65-F5344CB8AC3E}">
        <p14:creationId xmlns:p14="http://schemas.microsoft.com/office/powerpoint/2010/main" val="274480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F604-7318-4FC6-A2C5-6C58C711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Teacher Notes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285AC-0FA4-4570-9A20-3CA0CC9B4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704756"/>
              </p:ext>
            </p:extLst>
          </p:nvPr>
        </p:nvGraphicFramePr>
        <p:xfrm>
          <a:off x="595085" y="971592"/>
          <a:ext cx="111614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38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B2E4-8FEA-4A29-BEA2-4CD32D880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Wellness – Big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AB17B-3E1B-4120-A03C-1D7F46674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783"/>
            <a:ext cx="8721012" cy="147584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3D3DD67-5C89-43AE-ACDF-6D2E2B80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71ADB-6610-41FF-B80B-F92140F1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9" name="Picture 8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B9490EEF-5337-4305-A729-9F3EC064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D8E7BAE-C6E2-4A25-99EA-830B08F14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00EA-BBD6-468B-A0CE-CCC27719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8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57EDB-3B96-4EEF-8A66-BFC867D7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5185565" cy="2690391"/>
          </a:xfrm>
        </p:spPr>
        <p:txBody>
          <a:bodyPr/>
          <a:lstStyle/>
          <a:p>
            <a:r>
              <a:rPr lang="en-US" dirty="0"/>
              <a:t>Kahoot:  </a:t>
            </a:r>
            <a:r>
              <a:rPr lang="en-US" b="1" dirty="0"/>
              <a:t>Are You Addicted to Technology </a:t>
            </a:r>
            <a:r>
              <a:rPr lang="en-US" i="1" dirty="0"/>
              <a:t>Link in Slide #6</a:t>
            </a:r>
          </a:p>
          <a:p>
            <a:r>
              <a:rPr lang="en-US" dirty="0"/>
              <a:t>Video:  </a:t>
            </a:r>
            <a:r>
              <a:rPr lang="en-US" b="1" dirty="0"/>
              <a:t>Traffic Light </a:t>
            </a:r>
            <a:r>
              <a:rPr lang="en-US" i="1" dirty="0"/>
              <a:t>Link in Slide #7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Brainstorm:  </a:t>
            </a:r>
            <a:r>
              <a:rPr lang="en-US" b="1" i="1" dirty="0"/>
              <a:t>Headings – Consuming Media/Producing Media</a:t>
            </a:r>
            <a:endParaRPr lang="en-US" i="1" dirty="0"/>
          </a:p>
          <a:p>
            <a:r>
              <a:rPr lang="en-US" dirty="0"/>
              <a:t>Book:  </a:t>
            </a:r>
            <a:r>
              <a:rPr lang="en-GB" sz="24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Chicken Clicking </a:t>
            </a:r>
            <a:r>
              <a:rPr lang="en-GB" sz="24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Jeanette Willis</a:t>
            </a:r>
            <a:endParaRPr lang="en-US" dirty="0"/>
          </a:p>
          <a:p>
            <a:r>
              <a:rPr lang="en-US" dirty="0"/>
              <a:t>Game Instructions </a:t>
            </a:r>
            <a:r>
              <a:rPr lang="en-US" i="1" dirty="0"/>
              <a:t>Link in Slide #12</a:t>
            </a:r>
          </a:p>
          <a:p>
            <a:r>
              <a:rPr lang="en-US" dirty="0"/>
              <a:t>Game Statements </a:t>
            </a:r>
            <a:r>
              <a:rPr lang="en-US" i="1" dirty="0"/>
              <a:t>Link in Slide #12</a:t>
            </a:r>
          </a:p>
          <a:p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8C46B-CE13-4E2C-AA05-9069A09E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7" name="Picture Placeholder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15665D1E-9362-48EC-BB64-5233F05398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31063"/>
          <a:stretch/>
        </p:blipFill>
        <p:spPr>
          <a:xfrm>
            <a:off x="5884648" y="0"/>
            <a:ext cx="6307353" cy="578037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85B4BE-97FD-4D9D-BC1F-23DD5269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273542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0621C21-A8EA-452D-8B34-8734A1E0F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8" y="1630018"/>
            <a:ext cx="8308181" cy="5134676"/>
          </a:xfrm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9" y="394597"/>
            <a:ext cx="11150600" cy="920336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</a:rPr>
              <a:t>Learning intentions </a:t>
            </a:r>
            <a:br>
              <a:rPr lang="en-US" dirty="0">
                <a:solidFill>
                  <a:srgbClr val="ED1C24"/>
                </a:solidFill>
              </a:rPr>
            </a:br>
            <a:r>
              <a:rPr lang="en-US" dirty="0">
                <a:solidFill>
                  <a:srgbClr val="ED1C24"/>
                </a:solidFill>
              </a:rPr>
              <a:t>1-3 </a:t>
            </a:r>
            <a:r>
              <a:rPr lang="en-US" cap="none" dirty="0"/>
              <a:t>Screen Time – The Unhealthy Side Affects of Overuse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D7"/>
                </a:solidFill>
                <a:latin typeface="+mj-lt"/>
              </a:rPr>
              <a:t>What happens to the teenager brain with too much screen time?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D7"/>
                </a:solidFill>
                <a:latin typeface="+mj-lt"/>
              </a:rPr>
              <a:t>How to develop </a:t>
            </a:r>
            <a:r>
              <a:rPr lang="en-US" dirty="0" err="1">
                <a:solidFill>
                  <a:srgbClr val="00B0D7"/>
                </a:solidFill>
                <a:latin typeface="+mj-lt"/>
              </a:rPr>
              <a:t>heathly</a:t>
            </a:r>
            <a:r>
              <a:rPr lang="en-US" dirty="0">
                <a:solidFill>
                  <a:srgbClr val="00B0D7"/>
                </a:solidFill>
                <a:latin typeface="+mj-lt"/>
              </a:rPr>
              <a:t> digital media habits.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D7"/>
                </a:solidFill>
                <a:latin typeface="+mj-lt"/>
              </a:rPr>
              <a:t>Consumers vs. Producers – what is the difference?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You Addicted</a:t>
            </a:r>
          </a:p>
        </p:txBody>
      </p:sp>
      <p:pic>
        <p:nvPicPr>
          <p:cNvPr id="11" name="Picture Placeholder 1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8307D38-5495-46CA-A1A7-98A165F25D0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" b="1366"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6F97A0-3405-4690-A55F-1C600875A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r="9511"/>
          <a:stretch/>
        </p:blipFill>
        <p:spPr>
          <a:xfrm>
            <a:off x="4270144" y="1802924"/>
            <a:ext cx="7535528" cy="465281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657C7D5A-3779-4FE0-BA43-6C8D04985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931" y="400000"/>
            <a:ext cx="838765" cy="83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B966-E176-4A2D-A164-706B4E64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 - Kahoot</a:t>
            </a:r>
          </a:p>
        </p:txBody>
      </p:sp>
      <p:pic>
        <p:nvPicPr>
          <p:cNvPr id="7" name="Picture Placeholder 6">
            <a:hlinkClick r:id="rId2"/>
            <a:extLst>
              <a:ext uri="{FF2B5EF4-FFF2-40B4-BE49-F238E27FC236}">
                <a16:creationId xmlns:a16="http://schemas.microsoft.com/office/drawing/2014/main" id="{6E4027DA-553C-4493-A39B-81E52999E1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4" t="257" r="-2362" b="-40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9991B7-0321-4E65-8E66-7FEB4260D839}"/>
              </a:ext>
            </a:extLst>
          </p:cNvPr>
          <p:cNvSpPr txBox="1">
            <a:spLocks/>
          </p:cNvSpPr>
          <p:nvPr/>
        </p:nvSpPr>
        <p:spPr>
          <a:xfrm>
            <a:off x="197088" y="1663716"/>
            <a:ext cx="4049597" cy="3228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Play the “Are You Addicted to Technology” quiz by clicking on the image on the right.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79DEA7-3BA7-44FF-ADE0-98CDBFFA5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2989279"/>
            <a:ext cx="1941928" cy="149240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50E1335-6EAA-4166-98E8-F4F0652DD501}"/>
              </a:ext>
            </a:extLst>
          </p:cNvPr>
          <p:cNvSpPr txBox="1">
            <a:spLocks/>
          </p:cNvSpPr>
          <p:nvPr/>
        </p:nvSpPr>
        <p:spPr>
          <a:xfrm>
            <a:off x="749955" y="4592758"/>
            <a:ext cx="1707912" cy="80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Click on the Player vs Player option</a:t>
            </a:r>
          </a:p>
        </p:txBody>
      </p:sp>
      <p:pic>
        <p:nvPicPr>
          <p:cNvPr id="13" name="Picture 12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C4721395-6929-4B0D-827C-71D85012F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56" y="696383"/>
            <a:ext cx="931985" cy="9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5" y="173771"/>
            <a:ext cx="6201996" cy="94018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ACTIVATE -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8303" y="1148624"/>
            <a:ext cx="7900525" cy="322884"/>
          </a:xfrm>
        </p:spPr>
        <p:txBody>
          <a:bodyPr/>
          <a:lstStyle/>
          <a:p>
            <a:r>
              <a:rPr lang="en-US" dirty="0"/>
              <a:t>Watch the preview of “Screenagers” by clicking on the link below.</a:t>
            </a:r>
          </a:p>
          <a:p>
            <a:r>
              <a:rPr lang="en-US" i="1" dirty="0"/>
              <a:t>It explores the complex lives teenagers have with their phones as well as their friends.</a:t>
            </a:r>
          </a:p>
        </p:txBody>
      </p:sp>
      <p:pic>
        <p:nvPicPr>
          <p:cNvPr id="10" name="Picture Placeholder 9">
            <a:hlinkClick r:id="rId3"/>
            <a:extLst>
              <a:ext uri="{FF2B5EF4-FFF2-40B4-BE49-F238E27FC236}">
                <a16:creationId xmlns:a16="http://schemas.microsoft.com/office/drawing/2014/main" id="{CE63AFE9-EF21-4AE7-B483-228CDD3A0F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r="23235"/>
          <a:stretch/>
        </p:blipFill>
        <p:spPr>
          <a:xfrm>
            <a:off x="2993041" y="2270376"/>
            <a:ext cx="6206400" cy="4587625"/>
          </a:xfr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2FC1EB-9598-4AB8-B5D2-D215EF94F904}"/>
              </a:ext>
            </a:extLst>
          </p:cNvPr>
          <p:cNvSpPr txBox="1">
            <a:spLocks/>
          </p:cNvSpPr>
          <p:nvPr/>
        </p:nvSpPr>
        <p:spPr>
          <a:xfrm>
            <a:off x="9669333" y="4761031"/>
            <a:ext cx="1831005" cy="322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The Drug-like effect of screen time on teenagers.</a:t>
            </a:r>
            <a:endParaRPr lang="en-US" dirty="0"/>
          </a:p>
          <a:p>
            <a:r>
              <a:rPr lang="en-US" dirty="0"/>
              <a:t>7:31 minutes</a:t>
            </a:r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Shape&#10;&#10;Description automatically generated with low confidence">
            <a:extLst>
              <a:ext uri="{FF2B5EF4-FFF2-40B4-BE49-F238E27FC236}">
                <a16:creationId xmlns:a16="http://schemas.microsoft.com/office/drawing/2014/main" id="{27BF658F-F63A-48B3-8862-9C2204048AF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5520" r="-306" b="10266"/>
          <a:stretch/>
        </p:blipFill>
        <p:spPr>
          <a:xfrm>
            <a:off x="7889627" y="1460332"/>
            <a:ext cx="2012045" cy="1692700"/>
          </a:xfrm>
        </p:spPr>
      </p:pic>
      <p:pic>
        <p:nvPicPr>
          <p:cNvPr id="20" name="Content Placeholder 19" descr="Hamburger Menu Icon outline">
            <a:extLst>
              <a:ext uri="{FF2B5EF4-FFF2-40B4-BE49-F238E27FC236}">
                <a16:creationId xmlns:a16="http://schemas.microsoft.com/office/drawing/2014/main" id="{61EFC09D-00DB-4565-8F50-917B266EC5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5028" y="3848744"/>
            <a:ext cx="914400" cy="914400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E7B54D-95A1-42B1-8D2C-266E1F2ABD0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Consuming</a:t>
            </a:r>
          </a:p>
        </p:txBody>
      </p:sp>
      <p:pic>
        <p:nvPicPr>
          <p:cNvPr id="24" name="Content Placeholder 23" descr="Hamburger Menu Icon outline">
            <a:extLst>
              <a:ext uri="{FF2B5EF4-FFF2-40B4-BE49-F238E27FC236}">
                <a16:creationId xmlns:a16="http://schemas.microsoft.com/office/drawing/2014/main" id="{30279606-A377-4F01-9F44-68F5D572BA30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2184" y="3690814"/>
            <a:ext cx="914400" cy="914400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C7DA79-21BF-4542-BBEE-5AF27436E4F0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producing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EA018A-7B07-4C7C-92BE-A3F67004F9AE}"/>
              </a:ext>
            </a:extLst>
          </p:cNvPr>
          <p:cNvSpPr txBox="1">
            <a:spLocks/>
          </p:cNvSpPr>
          <p:nvPr/>
        </p:nvSpPr>
        <p:spPr>
          <a:xfrm>
            <a:off x="3392511" y="242673"/>
            <a:ext cx="5795865" cy="94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D7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 sz="4000" b="1" cap="all" dirty="0">
                <a:solidFill>
                  <a:srgbClr val="C00000"/>
                </a:solidFill>
                <a:latin typeface="Corbel" panose="020B0503020204020204" pitchFamily="34" charset="0"/>
              </a:rPr>
              <a:t>AQUIRE - Brainstorm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B20AC4-A677-4A1F-A51A-7A2A6D48E9B0}"/>
              </a:ext>
            </a:extLst>
          </p:cNvPr>
          <p:cNvSpPr txBox="1"/>
          <p:nvPr/>
        </p:nvSpPr>
        <p:spPr>
          <a:xfrm>
            <a:off x="2779974" y="5285737"/>
            <a:ext cx="6632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Brainstorm the different types of activities that might fall into the two different columns.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799A08A-D292-47A6-8B8E-3C10508F87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6" r="-8411"/>
          <a:stretch/>
        </p:blipFill>
        <p:spPr>
          <a:xfrm>
            <a:off x="1610149" y="1460332"/>
            <a:ext cx="2012045" cy="169270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E17E05-7370-4B94-8B06-3922AE79ADEB}"/>
              </a:ext>
            </a:extLst>
          </p:cNvPr>
          <p:cNvSpPr txBox="1"/>
          <p:nvPr/>
        </p:nvSpPr>
        <p:spPr>
          <a:xfrm>
            <a:off x="4005256" y="1885772"/>
            <a:ext cx="3284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Technology use can be broken down into two different types of uses: 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Consuming and Producing.  </a:t>
            </a:r>
          </a:p>
        </p:txBody>
      </p:sp>
    </p:spTree>
    <p:extLst>
      <p:ext uri="{BB962C8B-B14F-4D97-AF65-F5344CB8AC3E}">
        <p14:creationId xmlns:p14="http://schemas.microsoft.com/office/powerpoint/2010/main" val="74545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8AEAE0-EC55-4E81-9F91-D235A49C95B5}"/>
              </a:ext>
            </a:extLst>
          </p:cNvPr>
          <p:cNvSpPr/>
          <p:nvPr/>
        </p:nvSpPr>
        <p:spPr>
          <a:xfrm>
            <a:off x="550506" y="1384938"/>
            <a:ext cx="1113142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your use of screen time balanced </a:t>
            </a:r>
          </a:p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(consumer vs producer)?</a:t>
            </a:r>
          </a:p>
          <a:p>
            <a:pPr algn="ctr"/>
            <a:endParaRPr lang="en-US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 do you think adults should help you put limits on your use of </a:t>
            </a:r>
            <a:r>
              <a:rPr lang="en-US" sz="3600" b="0" i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consuming</a:t>
            </a:r>
            <a:r>
              <a: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technology?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some of the things you could start/stop doing that would make your digital habits healthier?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2C1360-23E0-43AF-BB63-70F7C89DE5C5}"/>
              </a:ext>
            </a:extLst>
          </p:cNvPr>
          <p:cNvSpPr txBox="1">
            <a:spLocks/>
          </p:cNvSpPr>
          <p:nvPr/>
        </p:nvSpPr>
        <p:spPr>
          <a:xfrm>
            <a:off x="1198594" y="444757"/>
            <a:ext cx="6336413" cy="94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D7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 sz="4000" b="1" cap="all" dirty="0">
                <a:solidFill>
                  <a:srgbClr val="C00000"/>
                </a:solidFill>
                <a:latin typeface="Corbel" panose="020B0503020204020204" pitchFamily="34" charset="0"/>
              </a:rPr>
              <a:t>Apply -Discuss . . .</a:t>
            </a:r>
          </a:p>
        </p:txBody>
      </p:sp>
    </p:spTree>
    <p:extLst>
      <p:ext uri="{BB962C8B-B14F-4D97-AF65-F5344CB8AC3E}">
        <p14:creationId xmlns:p14="http://schemas.microsoft.com/office/powerpoint/2010/main" val="4122869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72 Powerpoint Template - Steve W edits.potx  -  Read-Only" id="{A85AA608-51DE-4592-8600-9F691ACDE9D3}" vid="{C2D6FCFF-E6D3-4B3C-8DBB-4FBA9B152A60}"/>
    </a:ext>
  </a:extLst>
</a:theme>
</file>

<file path=ppt/theme/theme2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mlw - v2" id="{71EC61E4-1794-403E-8E7B-C50860DCCF06}" vid="{75DB3488-A096-43F0-BEF6-2838BC6A67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F02DD0714DF4FA70EE8ED30AC3037" ma:contentTypeVersion="1" ma:contentTypeDescription="Create a new document." ma:contentTypeScope="" ma:versionID="2eb4b5d27506bc7b66e29812f38d8e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A12F1D-3C8B-4AAF-8FFF-B90659DDF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9E0125-8687-41E1-A940-D1B87EA66802}">
  <ds:schemaRefs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2282</TotalTime>
  <Words>689</Words>
  <Application>Microsoft Office PowerPoint</Application>
  <PresentationFormat>Widescreen</PresentationFormat>
  <Paragraphs>90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Berlin Sans FB</vt:lpstr>
      <vt:lpstr>Calibri</vt:lpstr>
      <vt:lpstr>Calibri Light</vt:lpstr>
      <vt:lpstr>Corbel</vt:lpstr>
      <vt:lpstr>TheSans</vt:lpstr>
      <vt:lpstr>TheSansB W3 Light</vt:lpstr>
      <vt:lpstr>TheSansB W5 Plain</vt:lpstr>
      <vt:lpstr>TheSansB W9 Black</vt:lpstr>
      <vt:lpstr>Times New Roman</vt:lpstr>
      <vt:lpstr>Office Theme</vt:lpstr>
      <vt:lpstr>Office Theme</vt:lpstr>
      <vt:lpstr>Over Use of Screen Time</vt:lpstr>
      <vt:lpstr>Digital Wellness – Big Idea</vt:lpstr>
      <vt:lpstr>PowerPoint Presentation</vt:lpstr>
      <vt:lpstr>Preparation</vt:lpstr>
      <vt:lpstr>Learning intentions  1-3 Screen Time – The Unhealthy Side Affects of Overuse</vt:lpstr>
      <vt:lpstr>Activate - Kahoot</vt:lpstr>
      <vt:lpstr>ACTIVATE - Video</vt:lpstr>
      <vt:lpstr>PowerPoint Presentation</vt:lpstr>
      <vt:lpstr>PowerPoint Presentation</vt:lpstr>
      <vt:lpstr>PowerPoint Presentation</vt:lpstr>
      <vt:lpstr>apply - RECORD</vt:lpstr>
      <vt:lpstr>EXTENSION - Challenge</vt:lpstr>
      <vt:lpstr>Teacher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6</cp:revision>
  <dcterms:created xsi:type="dcterms:W3CDTF">2021-01-20T14:57:10Z</dcterms:created>
  <dcterms:modified xsi:type="dcterms:W3CDTF">2022-01-23T04:54:44Z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0x010100589F02DD0714DF4FA70EE8ED30AC3037</vt:lpwstr>
  </property>
</Properties>
</file>