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48" r:id="rId5"/>
  </p:sldMasterIdLst>
  <p:notesMasterIdLst>
    <p:notesMasterId r:id="rId19"/>
  </p:notesMasterIdLst>
  <p:sldIdLst>
    <p:sldId id="257" r:id="rId6"/>
    <p:sldId id="256" r:id="rId7"/>
    <p:sldId id="263" r:id="rId8"/>
    <p:sldId id="282" r:id="rId9"/>
    <p:sldId id="270" r:id="rId10"/>
    <p:sldId id="267" r:id="rId11"/>
    <p:sldId id="275" r:id="rId12"/>
    <p:sldId id="280" r:id="rId13"/>
    <p:sldId id="283" r:id="rId14"/>
    <p:sldId id="281" r:id="rId15"/>
    <p:sldId id="278" r:id="rId16"/>
    <p:sldId id="274" r:id="rId17"/>
    <p:sldId id="26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D7"/>
    <a:srgbClr val="ED1C24"/>
    <a:srgbClr val="1616FA"/>
    <a:srgbClr val="DB01FB"/>
    <a:srgbClr val="01FB42"/>
    <a:srgbClr val="054F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92F83F5-BB67-4440-8ABE-D7C81B60A8DA}" v="1" dt="2022-01-23T04:47:20.857"/>
    <p1510:client id="{ED2A4223-7EF2-472F-8857-E64B6DC8AD00}" v="3" dt="2022-01-24T02:32:24.5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470" autoAdjust="0"/>
    <p:restoredTop sz="94694"/>
  </p:normalViewPr>
  <p:slideViewPr>
    <p:cSldViewPr snapToGrid="0">
      <p:cViewPr varScale="1">
        <p:scale>
          <a:sx n="69" d="100"/>
          <a:sy n="69" d="100"/>
        </p:scale>
        <p:origin x="96"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annon Hagen" userId="46ea4fe1-9223-4299-b8da-3da92c4fcb44" providerId="ADAL" clId="{E3DED0E0-1E1A-42D3-B2BD-BB66B34E735A}"/>
    <pc:docChg chg="undo custSel addSld delSld modSld sldOrd">
      <pc:chgData name="Shannon Hagen" userId="46ea4fe1-9223-4299-b8da-3da92c4fcb44" providerId="ADAL" clId="{E3DED0E0-1E1A-42D3-B2BD-BB66B34E735A}" dt="2021-03-15T20:01:33.651" v="1048" actId="13926"/>
      <pc:docMkLst>
        <pc:docMk/>
      </pc:docMkLst>
      <pc:sldChg chg="modSp mod">
        <pc:chgData name="Shannon Hagen" userId="46ea4fe1-9223-4299-b8da-3da92c4fcb44" providerId="ADAL" clId="{E3DED0E0-1E1A-42D3-B2BD-BB66B34E735A}" dt="2021-03-15T20:01:18.544" v="1047" actId="20577"/>
        <pc:sldMkLst>
          <pc:docMk/>
          <pc:sldMk cId="4074736398" sldId="257"/>
        </pc:sldMkLst>
        <pc:spChg chg="mod">
          <ac:chgData name="Shannon Hagen" userId="46ea4fe1-9223-4299-b8da-3da92c4fcb44" providerId="ADAL" clId="{E3DED0E0-1E1A-42D3-B2BD-BB66B34E735A}" dt="2021-03-15T20:01:18.544" v="1047" actId="20577"/>
          <ac:spMkLst>
            <pc:docMk/>
            <pc:sldMk cId="4074736398" sldId="257"/>
            <ac:spMk id="2" creationId="{4457F4F0-9EDC-774A-9DDE-AA86608347BD}"/>
          </ac:spMkLst>
        </pc:spChg>
        <pc:spChg chg="mod">
          <ac:chgData name="Shannon Hagen" userId="46ea4fe1-9223-4299-b8da-3da92c4fcb44" providerId="ADAL" clId="{E3DED0E0-1E1A-42D3-B2BD-BB66B34E735A}" dt="2021-03-15T19:10:39.125" v="74" actId="20577"/>
          <ac:spMkLst>
            <pc:docMk/>
            <pc:sldMk cId="4074736398" sldId="257"/>
            <ac:spMk id="3" creationId="{8912D3F6-AD65-A548-9AC5-FF29C9A343C7}"/>
          </ac:spMkLst>
        </pc:spChg>
      </pc:sldChg>
      <pc:sldChg chg="addSp delSp modSp mod">
        <pc:chgData name="Shannon Hagen" userId="46ea4fe1-9223-4299-b8da-3da92c4fcb44" providerId="ADAL" clId="{E3DED0E0-1E1A-42D3-B2BD-BB66B34E735A}" dt="2021-03-15T19:59:33.754" v="1017" actId="20577"/>
        <pc:sldMkLst>
          <pc:docMk/>
          <pc:sldMk cId="3187533055" sldId="267"/>
        </pc:sldMkLst>
        <pc:spChg chg="mod">
          <ac:chgData name="Shannon Hagen" userId="46ea4fe1-9223-4299-b8da-3da92c4fcb44" providerId="ADAL" clId="{E3DED0E0-1E1A-42D3-B2BD-BB66B34E735A}" dt="2021-03-15T19:59:33.754" v="1017" actId="20577"/>
          <ac:spMkLst>
            <pc:docMk/>
            <pc:sldMk cId="3187533055" sldId="267"/>
            <ac:spMk id="3" creationId="{56960426-AAA6-4126-93AF-30F7DEE010A4}"/>
          </ac:spMkLst>
        </pc:spChg>
        <pc:spChg chg="mod">
          <ac:chgData name="Shannon Hagen" userId="46ea4fe1-9223-4299-b8da-3da92c4fcb44" providerId="ADAL" clId="{E3DED0E0-1E1A-42D3-B2BD-BB66B34E735A}" dt="2021-03-15T19:59:18.440" v="1009" actId="20577"/>
          <ac:spMkLst>
            <pc:docMk/>
            <pc:sldMk cId="3187533055" sldId="267"/>
            <ac:spMk id="5" creationId="{0E399276-5760-46D8-90A4-1BDCE9696CE8}"/>
          </ac:spMkLst>
        </pc:spChg>
        <pc:spChg chg="mod">
          <ac:chgData name="Shannon Hagen" userId="46ea4fe1-9223-4299-b8da-3da92c4fcb44" providerId="ADAL" clId="{E3DED0E0-1E1A-42D3-B2BD-BB66B34E735A}" dt="2021-03-15T19:28:54.519" v="151" actId="6549"/>
          <ac:spMkLst>
            <pc:docMk/>
            <pc:sldMk cId="3187533055" sldId="267"/>
            <ac:spMk id="7" creationId="{CBBEFA22-3382-4C0D-8030-86C1A24C2FB0}"/>
          </ac:spMkLst>
        </pc:spChg>
        <pc:spChg chg="add del mod">
          <ac:chgData name="Shannon Hagen" userId="46ea4fe1-9223-4299-b8da-3da92c4fcb44" providerId="ADAL" clId="{E3DED0E0-1E1A-42D3-B2BD-BB66B34E735A}" dt="2021-03-15T19:30:23.499" v="152" actId="931"/>
          <ac:spMkLst>
            <pc:docMk/>
            <pc:sldMk cId="3187533055" sldId="267"/>
            <ac:spMk id="8" creationId="{D60DBC2E-AC45-40B1-A503-303C1FF0CFA4}"/>
          </ac:spMkLst>
        </pc:spChg>
        <pc:picChg chg="del">
          <ac:chgData name="Shannon Hagen" userId="46ea4fe1-9223-4299-b8da-3da92c4fcb44" providerId="ADAL" clId="{E3DED0E0-1E1A-42D3-B2BD-BB66B34E735A}" dt="2021-03-15T19:28:51.729" v="150" actId="478"/>
          <ac:picMkLst>
            <pc:docMk/>
            <pc:sldMk cId="3187533055" sldId="267"/>
            <ac:picMk id="6" creationId="{A6B9E5F3-6C37-49F7-81E7-6B0728B109BF}"/>
          </ac:picMkLst>
        </pc:picChg>
        <pc:picChg chg="add mod">
          <ac:chgData name="Shannon Hagen" userId="46ea4fe1-9223-4299-b8da-3da92c4fcb44" providerId="ADAL" clId="{E3DED0E0-1E1A-42D3-B2BD-BB66B34E735A}" dt="2021-03-15T19:31:32.214" v="259"/>
          <ac:picMkLst>
            <pc:docMk/>
            <pc:sldMk cId="3187533055" sldId="267"/>
            <ac:picMk id="10" creationId="{E0F33C55-3A6D-450A-AC6A-8AC4CF3F1CEE}"/>
          </ac:picMkLst>
        </pc:picChg>
        <pc:picChg chg="del">
          <ac:chgData name="Shannon Hagen" userId="46ea4fe1-9223-4299-b8da-3da92c4fcb44" providerId="ADAL" clId="{E3DED0E0-1E1A-42D3-B2BD-BB66B34E735A}" dt="2021-03-15T19:28:49.829" v="149" actId="478"/>
          <ac:picMkLst>
            <pc:docMk/>
            <pc:sldMk cId="3187533055" sldId="267"/>
            <ac:picMk id="11" creationId="{9D82A855-CCB0-4075-B5EE-5CC6FD176DB4}"/>
          </ac:picMkLst>
        </pc:picChg>
      </pc:sldChg>
      <pc:sldChg chg="modSp mod">
        <pc:chgData name="Shannon Hagen" userId="46ea4fe1-9223-4299-b8da-3da92c4fcb44" providerId="ADAL" clId="{E3DED0E0-1E1A-42D3-B2BD-BB66B34E735A}" dt="2021-03-15T20:01:33.651" v="1048" actId="13926"/>
        <pc:sldMkLst>
          <pc:docMk/>
          <pc:sldMk cId="460269255" sldId="270"/>
        </pc:sldMkLst>
        <pc:spChg chg="mod">
          <ac:chgData name="Shannon Hagen" userId="46ea4fe1-9223-4299-b8da-3da92c4fcb44" providerId="ADAL" clId="{E3DED0E0-1E1A-42D3-B2BD-BB66B34E735A}" dt="2021-03-15T19:12:46.707" v="82" actId="255"/>
          <ac:spMkLst>
            <pc:docMk/>
            <pc:sldMk cId="460269255" sldId="270"/>
            <ac:spMk id="2" creationId="{A1BB985D-7833-4E74-AA1C-E9A4BC3CC6D1}"/>
          </ac:spMkLst>
        </pc:spChg>
        <pc:spChg chg="mod">
          <ac:chgData name="Shannon Hagen" userId="46ea4fe1-9223-4299-b8da-3da92c4fcb44" providerId="ADAL" clId="{E3DED0E0-1E1A-42D3-B2BD-BB66B34E735A}" dt="2021-03-15T20:01:33.651" v="1048" actId="13926"/>
          <ac:spMkLst>
            <pc:docMk/>
            <pc:sldMk cId="460269255" sldId="270"/>
            <ac:spMk id="3" creationId="{09548D1D-2547-44FC-BACD-2BCD769E2662}"/>
          </ac:spMkLst>
        </pc:spChg>
      </pc:sldChg>
      <pc:sldChg chg="addSp delSp modSp mod">
        <pc:chgData name="Shannon Hagen" userId="46ea4fe1-9223-4299-b8da-3da92c4fcb44" providerId="ADAL" clId="{E3DED0E0-1E1A-42D3-B2BD-BB66B34E735A}" dt="2021-03-15T19:48:33.880" v="972"/>
        <pc:sldMkLst>
          <pc:docMk/>
          <pc:sldMk cId="3379653911" sldId="274"/>
        </pc:sldMkLst>
        <pc:spChg chg="mod">
          <ac:chgData name="Shannon Hagen" userId="46ea4fe1-9223-4299-b8da-3da92c4fcb44" providerId="ADAL" clId="{E3DED0E0-1E1A-42D3-B2BD-BB66B34E735A}" dt="2021-03-15T19:48:33.880" v="972"/>
          <ac:spMkLst>
            <pc:docMk/>
            <pc:sldMk cId="3379653911" sldId="274"/>
            <ac:spMk id="3" creationId="{0ECE7A33-4DB8-4A9E-91B7-2BBF0218E259}"/>
          </ac:spMkLst>
        </pc:spChg>
        <pc:spChg chg="add del mod">
          <ac:chgData name="Shannon Hagen" userId="46ea4fe1-9223-4299-b8da-3da92c4fcb44" providerId="ADAL" clId="{E3DED0E0-1E1A-42D3-B2BD-BB66B34E735A}" dt="2021-03-15T19:48:16.677" v="969" actId="931"/>
          <ac:spMkLst>
            <pc:docMk/>
            <pc:sldMk cId="3379653911" sldId="274"/>
            <ac:spMk id="4" creationId="{EC5C5E28-2AD7-4F39-B1CD-BA9072A5B098}"/>
          </ac:spMkLst>
        </pc:spChg>
        <pc:spChg chg="mod">
          <ac:chgData name="Shannon Hagen" userId="46ea4fe1-9223-4299-b8da-3da92c4fcb44" providerId="ADAL" clId="{E3DED0E0-1E1A-42D3-B2BD-BB66B34E735A}" dt="2021-03-15T19:46:23.640" v="933" actId="20577"/>
          <ac:spMkLst>
            <pc:docMk/>
            <pc:sldMk cId="3379653911" sldId="274"/>
            <ac:spMk id="17" creationId="{1734E941-7F5A-465A-A190-8E27BADC4320}"/>
          </ac:spMkLst>
        </pc:spChg>
        <pc:spChg chg="del">
          <ac:chgData name="Shannon Hagen" userId="46ea4fe1-9223-4299-b8da-3da92c4fcb44" providerId="ADAL" clId="{E3DED0E0-1E1A-42D3-B2BD-BB66B34E735A}" dt="2021-03-15T19:46:17.508" v="926" actId="478"/>
          <ac:spMkLst>
            <pc:docMk/>
            <pc:sldMk cId="3379653911" sldId="274"/>
            <ac:spMk id="22" creationId="{444AE099-E6DF-49D7-8943-384A1EC6799E}"/>
          </ac:spMkLst>
        </pc:spChg>
        <pc:picChg chg="add mod">
          <ac:chgData name="Shannon Hagen" userId="46ea4fe1-9223-4299-b8da-3da92c4fcb44" providerId="ADAL" clId="{E3DED0E0-1E1A-42D3-B2BD-BB66B34E735A}" dt="2021-03-15T19:48:20.437" v="970" actId="27614"/>
          <ac:picMkLst>
            <pc:docMk/>
            <pc:sldMk cId="3379653911" sldId="274"/>
            <ac:picMk id="6" creationId="{DA61C966-AD4B-4F7C-9F10-1CEF5D944F30}"/>
          </ac:picMkLst>
        </pc:picChg>
        <pc:picChg chg="del">
          <ac:chgData name="Shannon Hagen" userId="46ea4fe1-9223-4299-b8da-3da92c4fcb44" providerId="ADAL" clId="{E3DED0E0-1E1A-42D3-B2BD-BB66B34E735A}" dt="2021-03-15T19:46:14.089" v="925" actId="478"/>
          <ac:picMkLst>
            <pc:docMk/>
            <pc:sldMk cId="3379653911" sldId="274"/>
            <ac:picMk id="16" creationId="{17F1D118-6CAA-4C3A-8CA2-E4A314132BB1}"/>
          </ac:picMkLst>
        </pc:picChg>
        <pc:picChg chg="del">
          <ac:chgData name="Shannon Hagen" userId="46ea4fe1-9223-4299-b8da-3da92c4fcb44" providerId="ADAL" clId="{E3DED0E0-1E1A-42D3-B2BD-BB66B34E735A}" dt="2021-03-15T19:46:19.216" v="927" actId="478"/>
          <ac:picMkLst>
            <pc:docMk/>
            <pc:sldMk cId="3379653911" sldId="274"/>
            <ac:picMk id="21" creationId="{6728301C-4118-47A2-B0CF-234F9E62B0AD}"/>
          </ac:picMkLst>
        </pc:picChg>
      </pc:sldChg>
      <pc:sldChg chg="modSp mod ord">
        <pc:chgData name="Shannon Hagen" userId="46ea4fe1-9223-4299-b8da-3da92c4fcb44" providerId="ADAL" clId="{E3DED0E0-1E1A-42D3-B2BD-BB66B34E735A}" dt="2021-03-15T19:33:05.650" v="506" actId="20577"/>
        <pc:sldMkLst>
          <pc:docMk/>
          <pc:sldMk cId="4122869398" sldId="275"/>
        </pc:sldMkLst>
        <pc:spChg chg="mod">
          <ac:chgData name="Shannon Hagen" userId="46ea4fe1-9223-4299-b8da-3da92c4fcb44" providerId="ADAL" clId="{E3DED0E0-1E1A-42D3-B2BD-BB66B34E735A}" dt="2021-03-15T19:33:05.650" v="506" actId="20577"/>
          <ac:spMkLst>
            <pc:docMk/>
            <pc:sldMk cId="4122869398" sldId="275"/>
            <ac:spMk id="3" creationId="{AA8AEAE0-EC55-4E81-9F91-D235A49C95B5}"/>
          </ac:spMkLst>
        </pc:spChg>
      </pc:sldChg>
      <pc:sldChg chg="del">
        <pc:chgData name="Shannon Hagen" userId="46ea4fe1-9223-4299-b8da-3da92c4fcb44" providerId="ADAL" clId="{E3DED0E0-1E1A-42D3-B2BD-BB66B34E735A}" dt="2021-03-15T19:49:21.620" v="973" actId="47"/>
        <pc:sldMkLst>
          <pc:docMk/>
          <pc:sldMk cId="745458398" sldId="277"/>
        </pc:sldMkLst>
      </pc:sldChg>
      <pc:sldChg chg="addSp delSp modSp mod ord">
        <pc:chgData name="Shannon Hagen" userId="46ea4fe1-9223-4299-b8da-3da92c4fcb44" providerId="ADAL" clId="{E3DED0E0-1E1A-42D3-B2BD-BB66B34E735A}" dt="2021-03-15T19:45:17.623" v="924" actId="1076"/>
        <pc:sldMkLst>
          <pc:docMk/>
          <pc:sldMk cId="3450703195" sldId="278"/>
        </pc:sldMkLst>
        <pc:spChg chg="mod">
          <ac:chgData name="Shannon Hagen" userId="46ea4fe1-9223-4299-b8da-3da92c4fcb44" providerId="ADAL" clId="{E3DED0E0-1E1A-42D3-B2BD-BB66B34E735A}" dt="2021-03-15T19:42:13.044" v="876" actId="14100"/>
          <ac:spMkLst>
            <pc:docMk/>
            <pc:sldMk cId="3450703195" sldId="278"/>
            <ac:spMk id="3" creationId="{FE45C833-76D5-457E-968B-99A189C66887}"/>
          </ac:spMkLst>
        </pc:spChg>
        <pc:spChg chg="add mod">
          <ac:chgData name="Shannon Hagen" userId="46ea4fe1-9223-4299-b8da-3da92c4fcb44" providerId="ADAL" clId="{E3DED0E0-1E1A-42D3-B2BD-BB66B34E735A}" dt="2021-03-15T19:45:17.623" v="924" actId="1076"/>
          <ac:spMkLst>
            <pc:docMk/>
            <pc:sldMk cId="3450703195" sldId="278"/>
            <ac:spMk id="4" creationId="{B8B74873-3379-4902-BBDB-BA91EF908DCD}"/>
          </ac:spMkLst>
        </pc:spChg>
        <pc:grpChg chg="del">
          <ac:chgData name="Shannon Hagen" userId="46ea4fe1-9223-4299-b8da-3da92c4fcb44" providerId="ADAL" clId="{E3DED0E0-1E1A-42D3-B2BD-BB66B34E735A}" dt="2021-03-15T19:42:14.334" v="877" actId="478"/>
          <ac:grpSpMkLst>
            <pc:docMk/>
            <pc:sldMk cId="3450703195" sldId="278"/>
            <ac:grpSpMk id="10" creationId="{F72B87F3-8608-4CDB-A78A-196DA3713766}"/>
          </ac:grpSpMkLst>
        </pc:grpChg>
      </pc:sldChg>
      <pc:sldChg chg="del">
        <pc:chgData name="Shannon Hagen" userId="46ea4fe1-9223-4299-b8da-3da92c4fcb44" providerId="ADAL" clId="{E3DED0E0-1E1A-42D3-B2BD-BB66B34E735A}" dt="2021-03-15T19:49:31.318" v="974" actId="47"/>
        <pc:sldMkLst>
          <pc:docMk/>
          <pc:sldMk cId="391373405" sldId="279"/>
        </pc:sldMkLst>
      </pc:sldChg>
      <pc:sldChg chg="addSp modSp add mod">
        <pc:chgData name="Shannon Hagen" userId="46ea4fe1-9223-4299-b8da-3da92c4fcb44" providerId="ADAL" clId="{E3DED0E0-1E1A-42D3-B2BD-BB66B34E735A}" dt="2021-03-15T19:40:23.434" v="869" actId="3626"/>
        <pc:sldMkLst>
          <pc:docMk/>
          <pc:sldMk cId="2750168980" sldId="280"/>
        </pc:sldMkLst>
        <pc:spChg chg="mod">
          <ac:chgData name="Shannon Hagen" userId="46ea4fe1-9223-4299-b8da-3da92c4fcb44" providerId="ADAL" clId="{E3DED0E0-1E1A-42D3-B2BD-BB66B34E735A}" dt="2021-03-15T19:39:34.580" v="867" actId="1076"/>
          <ac:spMkLst>
            <pc:docMk/>
            <pc:sldMk cId="2750168980" sldId="280"/>
            <ac:spMk id="3" creationId="{F5004CA0-1DF7-45CB-916B-3FBB196919D7}"/>
          </ac:spMkLst>
        </pc:spChg>
        <pc:spChg chg="add mod">
          <ac:chgData name="Shannon Hagen" userId="46ea4fe1-9223-4299-b8da-3da92c4fcb44" providerId="ADAL" clId="{E3DED0E0-1E1A-42D3-B2BD-BB66B34E735A}" dt="2021-03-15T19:38:44.333" v="866" actId="20577"/>
          <ac:spMkLst>
            <pc:docMk/>
            <pc:sldMk cId="2750168980" sldId="280"/>
            <ac:spMk id="5" creationId="{F5D6190E-F7B1-43FE-AA70-5D182E40FD1C}"/>
          </ac:spMkLst>
        </pc:spChg>
        <pc:spChg chg="mod">
          <ac:chgData name="Shannon Hagen" userId="46ea4fe1-9223-4299-b8da-3da92c4fcb44" providerId="ADAL" clId="{E3DED0E0-1E1A-42D3-B2BD-BB66B34E735A}" dt="2021-03-15T19:40:20.555" v="868" actId="3626"/>
          <ac:spMkLst>
            <pc:docMk/>
            <pc:sldMk cId="2750168980" sldId="280"/>
            <ac:spMk id="12" creationId="{720744CE-87A9-4A7F-B188-054B0786798E}"/>
          </ac:spMkLst>
        </pc:spChg>
        <pc:spChg chg="mod">
          <ac:chgData name="Shannon Hagen" userId="46ea4fe1-9223-4299-b8da-3da92c4fcb44" providerId="ADAL" clId="{E3DED0E0-1E1A-42D3-B2BD-BB66B34E735A}" dt="2021-03-15T19:40:23.434" v="869" actId="3626"/>
          <ac:spMkLst>
            <pc:docMk/>
            <pc:sldMk cId="2750168980" sldId="280"/>
            <ac:spMk id="13" creationId="{CADC33AA-E60D-4164-AEAD-26B0AD3353C2}"/>
          </ac:spMkLst>
        </pc:spChg>
      </pc:sldChg>
      <pc:sldChg chg="modSp add mod ord">
        <pc:chgData name="Shannon Hagen" userId="46ea4fe1-9223-4299-b8da-3da92c4fcb44" providerId="ADAL" clId="{E3DED0E0-1E1A-42D3-B2BD-BB66B34E735A}" dt="2021-03-15T19:59:54.426" v="1025" actId="20577"/>
        <pc:sldMkLst>
          <pc:docMk/>
          <pc:sldMk cId="3678106777" sldId="281"/>
        </pc:sldMkLst>
        <pc:spChg chg="mod">
          <ac:chgData name="Shannon Hagen" userId="46ea4fe1-9223-4299-b8da-3da92c4fcb44" providerId="ADAL" clId="{E3DED0E0-1E1A-42D3-B2BD-BB66B34E735A}" dt="2021-03-15T19:59:54.426" v="1025" actId="20577"/>
          <ac:spMkLst>
            <pc:docMk/>
            <pc:sldMk cId="3678106777" sldId="281"/>
            <ac:spMk id="3" creationId="{56960426-AAA6-4126-93AF-30F7DEE010A4}"/>
          </ac:spMkLst>
        </pc:spChg>
        <pc:spChg chg="mod">
          <ac:chgData name="Shannon Hagen" userId="46ea4fe1-9223-4299-b8da-3da92c4fcb44" providerId="ADAL" clId="{E3DED0E0-1E1A-42D3-B2BD-BB66B34E735A}" dt="2021-03-15T19:55:25.946" v="1005" actId="20577"/>
          <ac:spMkLst>
            <pc:docMk/>
            <pc:sldMk cId="3678106777" sldId="281"/>
            <ac:spMk id="5" creationId="{0E399276-5760-46D8-90A4-1BDCE9696CE8}"/>
          </ac:spMkLst>
        </pc:spChg>
        <pc:picChg chg="mod">
          <ac:chgData name="Shannon Hagen" userId="46ea4fe1-9223-4299-b8da-3da92c4fcb44" providerId="ADAL" clId="{E3DED0E0-1E1A-42D3-B2BD-BB66B34E735A}" dt="2021-03-15T19:58:38.687" v="1007"/>
          <ac:picMkLst>
            <pc:docMk/>
            <pc:sldMk cId="3678106777" sldId="281"/>
            <ac:picMk id="10" creationId="{E0F33C55-3A6D-450A-AC6A-8AC4CF3F1CEE}"/>
          </ac:picMkLst>
        </pc:picChg>
      </pc:sldChg>
    </pc:docChg>
  </pc:docChgLst>
  <pc:docChgLst>
    <pc:chgData name="Shannon Hagen" userId="46ea4fe1-9223-4299-b8da-3da92c4fcb44" providerId="ADAL" clId="{C8F6DD3E-50D8-46FD-ABD9-408415EA4E8D}"/>
    <pc:docChg chg="custSel modSld">
      <pc:chgData name="Shannon Hagen" userId="46ea4fe1-9223-4299-b8da-3da92c4fcb44" providerId="ADAL" clId="{C8F6DD3E-50D8-46FD-ABD9-408415EA4E8D}" dt="2021-05-10T14:05:37.718" v="474" actId="20577"/>
      <pc:docMkLst>
        <pc:docMk/>
      </pc:docMkLst>
      <pc:sldChg chg="modSp">
        <pc:chgData name="Shannon Hagen" userId="46ea4fe1-9223-4299-b8da-3da92c4fcb44" providerId="ADAL" clId="{C8F6DD3E-50D8-46FD-ABD9-408415EA4E8D}" dt="2021-05-10T14:05:37.718" v="474" actId="20577"/>
        <pc:sldMkLst>
          <pc:docMk/>
          <pc:sldMk cId="2550385991" sldId="262"/>
        </pc:sldMkLst>
        <pc:graphicFrameChg chg="mod">
          <ac:chgData name="Shannon Hagen" userId="46ea4fe1-9223-4299-b8da-3da92c4fcb44" providerId="ADAL" clId="{C8F6DD3E-50D8-46FD-ABD9-408415EA4E8D}" dt="2021-05-10T14:05:37.718" v="474"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C8F6DD3E-50D8-46FD-ABD9-408415EA4E8D}" dt="2021-05-10T13:49:07.049" v="98" actId="3626"/>
        <pc:sldMkLst>
          <pc:docMk/>
          <pc:sldMk cId="3187533055" sldId="267"/>
        </pc:sldMkLst>
        <pc:spChg chg="mod">
          <ac:chgData name="Shannon Hagen" userId="46ea4fe1-9223-4299-b8da-3da92c4fcb44" providerId="ADAL" clId="{C8F6DD3E-50D8-46FD-ABD9-408415EA4E8D}" dt="2021-05-10T13:49:07.049" v="98" actId="3626"/>
          <ac:spMkLst>
            <pc:docMk/>
            <pc:sldMk cId="3187533055" sldId="267"/>
            <ac:spMk id="5" creationId="{0E399276-5760-46D8-90A4-1BDCE9696CE8}"/>
          </ac:spMkLst>
        </pc:spChg>
        <pc:picChg chg="mod">
          <ac:chgData name="Shannon Hagen" userId="46ea4fe1-9223-4299-b8da-3da92c4fcb44" providerId="ADAL" clId="{C8F6DD3E-50D8-46FD-ABD9-408415EA4E8D}" dt="2021-05-10T13:49:02.389" v="97"/>
          <ac:picMkLst>
            <pc:docMk/>
            <pc:sldMk cId="3187533055" sldId="267"/>
            <ac:picMk id="10" creationId="{E0F33C55-3A6D-450A-AC6A-8AC4CF3F1CEE}"/>
          </ac:picMkLst>
        </pc:picChg>
      </pc:sldChg>
      <pc:sldChg chg="modSp mod">
        <pc:chgData name="Shannon Hagen" userId="46ea4fe1-9223-4299-b8da-3da92c4fcb44" providerId="ADAL" clId="{C8F6DD3E-50D8-46FD-ABD9-408415EA4E8D}" dt="2021-05-10T13:46:58.634" v="95" actId="20577"/>
        <pc:sldMkLst>
          <pc:docMk/>
          <pc:sldMk cId="460269255" sldId="270"/>
        </pc:sldMkLst>
        <pc:spChg chg="mod">
          <ac:chgData name="Shannon Hagen" userId="46ea4fe1-9223-4299-b8da-3da92c4fcb44" providerId="ADAL" clId="{C8F6DD3E-50D8-46FD-ABD9-408415EA4E8D}" dt="2021-05-10T13:46:05.682" v="1" actId="20577"/>
          <ac:spMkLst>
            <pc:docMk/>
            <pc:sldMk cId="460269255" sldId="270"/>
            <ac:spMk id="2" creationId="{A1BB985D-7833-4E74-AA1C-E9A4BC3CC6D1}"/>
          </ac:spMkLst>
        </pc:spChg>
        <pc:spChg chg="mod">
          <ac:chgData name="Shannon Hagen" userId="46ea4fe1-9223-4299-b8da-3da92c4fcb44" providerId="ADAL" clId="{C8F6DD3E-50D8-46FD-ABD9-408415EA4E8D}" dt="2021-05-10T13:46:58.634" v="95" actId="20577"/>
          <ac:spMkLst>
            <pc:docMk/>
            <pc:sldMk cId="460269255" sldId="270"/>
            <ac:spMk id="3" creationId="{09548D1D-2547-44FC-BACD-2BCD769E2662}"/>
          </ac:spMkLst>
        </pc:spChg>
      </pc:sldChg>
      <pc:sldChg chg="modSp mod">
        <pc:chgData name="Shannon Hagen" userId="46ea4fe1-9223-4299-b8da-3da92c4fcb44" providerId="ADAL" clId="{C8F6DD3E-50D8-46FD-ABD9-408415EA4E8D}" dt="2021-05-10T13:52:31.698" v="108"/>
        <pc:sldMkLst>
          <pc:docMk/>
          <pc:sldMk cId="2750168980" sldId="280"/>
        </pc:sldMkLst>
        <pc:spChg chg="mod">
          <ac:chgData name="Shannon Hagen" userId="46ea4fe1-9223-4299-b8da-3da92c4fcb44" providerId="ADAL" clId="{C8F6DD3E-50D8-46FD-ABD9-408415EA4E8D}" dt="2021-05-10T13:52:20.429" v="106" actId="3626"/>
          <ac:spMkLst>
            <pc:docMk/>
            <pc:sldMk cId="2750168980" sldId="280"/>
            <ac:spMk id="12" creationId="{720744CE-87A9-4A7F-B188-054B0786798E}"/>
          </ac:spMkLst>
        </pc:spChg>
        <pc:spChg chg="mod">
          <ac:chgData name="Shannon Hagen" userId="46ea4fe1-9223-4299-b8da-3da92c4fcb44" providerId="ADAL" clId="{C8F6DD3E-50D8-46FD-ABD9-408415EA4E8D}" dt="2021-05-10T13:52:01.924" v="105" actId="3626"/>
          <ac:spMkLst>
            <pc:docMk/>
            <pc:sldMk cId="2750168980" sldId="280"/>
            <ac:spMk id="13" creationId="{CADC33AA-E60D-4164-AEAD-26B0AD3353C2}"/>
          </ac:spMkLst>
        </pc:spChg>
        <pc:picChg chg="mod">
          <ac:chgData name="Shannon Hagen" userId="46ea4fe1-9223-4299-b8da-3da92c4fcb44" providerId="ADAL" clId="{C8F6DD3E-50D8-46FD-ABD9-408415EA4E8D}" dt="2021-05-10T13:52:31.698" v="108"/>
          <ac:picMkLst>
            <pc:docMk/>
            <pc:sldMk cId="2750168980" sldId="280"/>
            <ac:picMk id="9" creationId="{16621746-2137-4341-B56B-098F2FD5A79E}"/>
          </ac:picMkLst>
        </pc:picChg>
        <pc:picChg chg="mod">
          <ac:chgData name="Shannon Hagen" userId="46ea4fe1-9223-4299-b8da-3da92c4fcb44" providerId="ADAL" clId="{C8F6DD3E-50D8-46FD-ABD9-408415EA4E8D}" dt="2021-05-10T13:51:56.825" v="104"/>
          <ac:picMkLst>
            <pc:docMk/>
            <pc:sldMk cId="2750168980" sldId="280"/>
            <ac:picMk id="11" creationId="{8B86C095-220B-4E2E-A580-0E4FC3BCB867}"/>
          </ac:picMkLst>
        </pc:picChg>
      </pc:sldChg>
    </pc:docChg>
  </pc:docChgLst>
  <pc:docChgLst>
    <pc:chgData name="Shannon Hagen" userId="46ea4fe1-9223-4299-b8da-3da92c4fcb44" providerId="ADAL" clId="{7C274221-737D-4186-8B0D-947405F73E74}"/>
    <pc:docChg chg="modSld">
      <pc:chgData name="Shannon Hagen" userId="46ea4fe1-9223-4299-b8da-3da92c4fcb44" providerId="ADAL" clId="{7C274221-737D-4186-8B0D-947405F73E74}" dt="2021-02-12T19:35:20.947" v="7" actId="20577"/>
      <pc:docMkLst>
        <pc:docMk/>
      </pc:docMkLst>
      <pc:sldChg chg="modSp mod">
        <pc:chgData name="Shannon Hagen" userId="46ea4fe1-9223-4299-b8da-3da92c4fcb44" providerId="ADAL" clId="{7C274221-737D-4186-8B0D-947405F73E74}" dt="2021-02-12T19:35:20.947" v="7" actId="20577"/>
        <pc:sldMkLst>
          <pc:docMk/>
          <pc:sldMk cId="460269255" sldId="270"/>
        </pc:sldMkLst>
        <pc:spChg chg="mod">
          <ac:chgData name="Shannon Hagen" userId="46ea4fe1-9223-4299-b8da-3da92c4fcb44" providerId="ADAL" clId="{7C274221-737D-4186-8B0D-947405F73E74}" dt="2021-02-12T19:35:20.947" v="7" actId="20577"/>
          <ac:spMkLst>
            <pc:docMk/>
            <pc:sldMk cId="460269255" sldId="270"/>
            <ac:spMk id="3" creationId="{09548D1D-2547-44FC-BACD-2BCD769E2662}"/>
          </ac:spMkLst>
        </pc:spChg>
      </pc:sldChg>
    </pc:docChg>
  </pc:docChgLst>
  <pc:docChgLst>
    <pc:chgData name="Shannon Hagen" userId="46ea4fe1-9223-4299-b8da-3da92c4fcb44" providerId="ADAL" clId="{8582E89B-AFC5-CA4F-87BE-A6B5AA55C4FA}"/>
    <pc:docChg chg="custSel modSld">
      <pc:chgData name="Shannon Hagen" userId="46ea4fe1-9223-4299-b8da-3da92c4fcb44" providerId="ADAL" clId="{8582E89B-AFC5-CA4F-87BE-A6B5AA55C4FA}" dt="2021-02-14T16:09:30.231" v="375" actId="313"/>
      <pc:docMkLst>
        <pc:docMk/>
      </pc:docMkLst>
      <pc:sldChg chg="modSp">
        <pc:chgData name="Shannon Hagen" userId="46ea4fe1-9223-4299-b8da-3da92c4fcb44" providerId="ADAL" clId="{8582E89B-AFC5-CA4F-87BE-A6B5AA55C4FA}" dt="2021-02-14T16:09:30.231" v="375" actId="313"/>
        <pc:sldMkLst>
          <pc:docMk/>
          <pc:sldMk cId="2550385991" sldId="262"/>
        </pc:sldMkLst>
        <pc:graphicFrameChg chg="mod">
          <ac:chgData name="Shannon Hagen" userId="46ea4fe1-9223-4299-b8da-3da92c4fcb44" providerId="ADAL" clId="{8582E89B-AFC5-CA4F-87BE-A6B5AA55C4FA}" dt="2021-02-14T16:09:30.231" v="375" actId="313"/>
          <ac:graphicFrameMkLst>
            <pc:docMk/>
            <pc:sldMk cId="2550385991" sldId="262"/>
            <ac:graphicFrameMk id="5" creationId="{934285AC-0FA4-4570-9A20-3CA0CC9B4969}"/>
          </ac:graphicFrameMkLst>
        </pc:graphicFrameChg>
      </pc:sldChg>
      <pc:sldChg chg="modSp mod">
        <pc:chgData name="Shannon Hagen" userId="46ea4fe1-9223-4299-b8da-3da92c4fcb44" providerId="ADAL" clId="{8582E89B-AFC5-CA4F-87BE-A6B5AA55C4FA}" dt="2021-02-09T00:55:22.793" v="332" actId="1076"/>
        <pc:sldMkLst>
          <pc:docMk/>
          <pc:sldMk cId="3378678482" sldId="273"/>
        </pc:sldMkLst>
        <pc:spChg chg="mod">
          <ac:chgData name="Shannon Hagen" userId="46ea4fe1-9223-4299-b8da-3da92c4fcb44" providerId="ADAL" clId="{8582E89B-AFC5-CA4F-87BE-A6B5AA55C4FA}" dt="2021-02-09T00:55:22.793" v="332" actId="1076"/>
          <ac:spMkLst>
            <pc:docMk/>
            <pc:sldMk cId="3378678482" sldId="273"/>
            <ac:spMk id="12" creationId="{720744CE-87A9-4A7F-B188-054B0786798E}"/>
          </ac:spMkLst>
        </pc:spChg>
        <pc:spChg chg="mod">
          <ac:chgData name="Shannon Hagen" userId="46ea4fe1-9223-4299-b8da-3da92c4fcb44" providerId="ADAL" clId="{8582E89B-AFC5-CA4F-87BE-A6B5AA55C4FA}" dt="2021-02-09T00:41:53.677" v="330" actId="14100"/>
          <ac:spMkLst>
            <pc:docMk/>
            <pc:sldMk cId="3378678482" sldId="273"/>
            <ac:spMk id="13" creationId="{CADC33AA-E60D-4164-AEAD-26B0AD3353C2}"/>
          </ac:spMkLst>
        </pc:spChg>
        <pc:picChg chg="mod">
          <ac:chgData name="Shannon Hagen" userId="46ea4fe1-9223-4299-b8da-3da92c4fcb44" providerId="ADAL" clId="{8582E89B-AFC5-CA4F-87BE-A6B5AA55C4FA}" dt="2021-02-09T00:55:16.185" v="331"/>
          <ac:picMkLst>
            <pc:docMk/>
            <pc:sldMk cId="3378678482" sldId="273"/>
            <ac:picMk id="9" creationId="{16621746-2137-4341-B56B-098F2FD5A79E}"/>
          </ac:picMkLst>
        </pc:picChg>
      </pc:sldChg>
      <pc:sldChg chg="modNotesTx">
        <pc:chgData name="Shannon Hagen" userId="46ea4fe1-9223-4299-b8da-3da92c4fcb44" providerId="ADAL" clId="{8582E89B-AFC5-CA4F-87BE-A6B5AA55C4FA}" dt="2021-02-09T00:39:27.003" v="196" actId="20577"/>
        <pc:sldMkLst>
          <pc:docMk/>
          <pc:sldMk cId="3379653911" sldId="274"/>
        </pc:sldMkLst>
      </pc:sldChg>
      <pc:sldChg chg="modSp mod modNotesTx">
        <pc:chgData name="Shannon Hagen" userId="46ea4fe1-9223-4299-b8da-3da92c4fcb44" providerId="ADAL" clId="{8582E89B-AFC5-CA4F-87BE-A6B5AA55C4FA}" dt="2021-02-09T00:40:32.817" v="319" actId="20577"/>
        <pc:sldMkLst>
          <pc:docMk/>
          <pc:sldMk cId="3450703195" sldId="278"/>
        </pc:sldMkLst>
        <pc:spChg chg="mod">
          <ac:chgData name="Shannon Hagen" userId="46ea4fe1-9223-4299-b8da-3da92c4fcb44" providerId="ADAL" clId="{8582E89B-AFC5-CA4F-87BE-A6B5AA55C4FA}" dt="2021-02-09T00:39:42.594" v="197" actId="20577"/>
          <ac:spMkLst>
            <pc:docMk/>
            <pc:sldMk cId="3450703195" sldId="278"/>
            <ac:spMk id="3" creationId="{FE45C833-76D5-457E-968B-99A189C66887}"/>
          </ac:spMkLst>
        </pc:spChg>
      </pc:sldChg>
    </pc:docChg>
  </pc:docChgLst>
  <pc:docChgLst>
    <pc:chgData name="Shannon Hagen" userId="46ea4fe1-9223-4299-b8da-3da92c4fcb44" providerId="ADAL" clId="{E718D736-2663-491D-A5D4-3FCB099980E9}"/>
    <pc:docChg chg="undo custSel addSld modSld sldOrd">
      <pc:chgData name="Shannon Hagen" userId="46ea4fe1-9223-4299-b8da-3da92c4fcb44" providerId="ADAL" clId="{E718D736-2663-491D-A5D4-3FCB099980E9}" dt="2021-04-25T17:44:12.907" v="1070" actId="20577"/>
      <pc:docMkLst>
        <pc:docMk/>
      </pc:docMkLst>
      <pc:sldChg chg="modSp">
        <pc:chgData name="Shannon Hagen" userId="46ea4fe1-9223-4299-b8da-3da92c4fcb44" providerId="ADAL" clId="{E718D736-2663-491D-A5D4-3FCB099980E9}" dt="2021-04-25T16:16:18.742" v="346" actId="20577"/>
        <pc:sldMkLst>
          <pc:docMk/>
          <pc:sldMk cId="2550385991" sldId="262"/>
        </pc:sldMkLst>
        <pc:graphicFrameChg chg="mod">
          <ac:chgData name="Shannon Hagen" userId="46ea4fe1-9223-4299-b8da-3da92c4fcb44" providerId="ADAL" clId="{E718D736-2663-491D-A5D4-3FCB099980E9}" dt="2021-04-25T16:16:18.742" v="346" actId="20577"/>
          <ac:graphicFrameMkLst>
            <pc:docMk/>
            <pc:sldMk cId="2550385991" sldId="262"/>
            <ac:graphicFrameMk id="5" creationId="{934285AC-0FA4-4570-9A20-3CA0CC9B4969}"/>
          </ac:graphicFrameMkLst>
        </pc:graphicFrameChg>
      </pc:sldChg>
      <pc:sldChg chg="modSp mod">
        <pc:chgData name="Shannon Hagen" userId="46ea4fe1-9223-4299-b8da-3da92c4fcb44" providerId="ADAL" clId="{E718D736-2663-491D-A5D4-3FCB099980E9}" dt="2021-04-25T17:43:13.167" v="1067" actId="13926"/>
        <pc:sldMkLst>
          <pc:docMk/>
          <pc:sldMk cId="460269255" sldId="270"/>
        </pc:sldMkLst>
        <pc:spChg chg="mod">
          <ac:chgData name="Shannon Hagen" userId="46ea4fe1-9223-4299-b8da-3da92c4fcb44" providerId="ADAL" clId="{E718D736-2663-491D-A5D4-3FCB099980E9}" dt="2021-04-25T17:43:13.167" v="1067" actId="13926"/>
          <ac:spMkLst>
            <pc:docMk/>
            <pc:sldMk cId="460269255" sldId="270"/>
            <ac:spMk id="3" creationId="{09548D1D-2547-44FC-BACD-2BCD769E2662}"/>
          </ac:spMkLst>
        </pc:spChg>
        <pc:spChg chg="mod">
          <ac:chgData name="Shannon Hagen" userId="46ea4fe1-9223-4299-b8da-3da92c4fcb44" providerId="ADAL" clId="{E718D736-2663-491D-A5D4-3FCB099980E9}" dt="2021-04-25T17:41:52.090" v="921" actId="20577"/>
          <ac:spMkLst>
            <pc:docMk/>
            <pc:sldMk cId="460269255" sldId="270"/>
            <ac:spMk id="7" creationId="{2E37A9B0-8DFC-4474-9F0A-612E661EF4EC}"/>
          </ac:spMkLst>
        </pc:spChg>
        <pc:picChg chg="mod">
          <ac:chgData name="Shannon Hagen" userId="46ea4fe1-9223-4299-b8da-3da92c4fcb44" providerId="ADAL" clId="{E718D736-2663-491D-A5D4-3FCB099980E9}" dt="2021-04-25T17:40:39.163" v="904" actId="14826"/>
          <ac:picMkLst>
            <pc:docMk/>
            <pc:sldMk cId="460269255" sldId="270"/>
            <ac:picMk id="13" creationId="{606F97A0-3405-4690-A55F-1C600875ADC0}"/>
          </ac:picMkLst>
        </pc:picChg>
      </pc:sldChg>
      <pc:sldChg chg="modSp mod">
        <pc:chgData name="Shannon Hagen" userId="46ea4fe1-9223-4299-b8da-3da92c4fcb44" providerId="ADAL" clId="{E718D736-2663-491D-A5D4-3FCB099980E9}" dt="2021-04-25T17:44:12.907" v="1070" actId="20577"/>
        <pc:sldMkLst>
          <pc:docMk/>
          <pc:sldMk cId="3379653911" sldId="274"/>
        </pc:sldMkLst>
        <pc:spChg chg="mod">
          <ac:chgData name="Shannon Hagen" userId="46ea4fe1-9223-4299-b8da-3da92c4fcb44" providerId="ADAL" clId="{E718D736-2663-491D-A5D4-3FCB099980E9}" dt="2021-04-25T17:44:12.907" v="1070" actId="20577"/>
          <ac:spMkLst>
            <pc:docMk/>
            <pc:sldMk cId="3379653911" sldId="274"/>
            <ac:spMk id="3" creationId="{0ECE7A33-4DB8-4A9E-91B7-2BBF0218E259}"/>
          </ac:spMkLst>
        </pc:spChg>
      </pc:sldChg>
      <pc:sldChg chg="modSp mod">
        <pc:chgData name="Shannon Hagen" userId="46ea4fe1-9223-4299-b8da-3da92c4fcb44" providerId="ADAL" clId="{E718D736-2663-491D-A5D4-3FCB099980E9}" dt="2021-04-25T16:45:25.893" v="604" actId="20577"/>
        <pc:sldMkLst>
          <pc:docMk/>
          <pc:sldMk cId="3450703195" sldId="278"/>
        </pc:sldMkLst>
        <pc:spChg chg="mod">
          <ac:chgData name="Shannon Hagen" userId="46ea4fe1-9223-4299-b8da-3da92c4fcb44" providerId="ADAL" clId="{E718D736-2663-491D-A5D4-3FCB099980E9}" dt="2021-04-25T16:17:26.596" v="351" actId="1076"/>
          <ac:spMkLst>
            <pc:docMk/>
            <pc:sldMk cId="3450703195" sldId="278"/>
            <ac:spMk id="3" creationId="{FE45C833-76D5-457E-968B-99A189C66887}"/>
          </ac:spMkLst>
        </pc:spChg>
        <pc:spChg chg="mod">
          <ac:chgData name="Shannon Hagen" userId="46ea4fe1-9223-4299-b8da-3da92c4fcb44" providerId="ADAL" clId="{E718D736-2663-491D-A5D4-3FCB099980E9}" dt="2021-04-25T16:45:25.893" v="604" actId="20577"/>
          <ac:spMkLst>
            <pc:docMk/>
            <pc:sldMk cId="3450703195" sldId="278"/>
            <ac:spMk id="4" creationId="{B8B74873-3379-4902-BBDB-BA91EF908DCD}"/>
          </ac:spMkLst>
        </pc:spChg>
      </pc:sldChg>
      <pc:sldChg chg="modSp mod">
        <pc:chgData name="Shannon Hagen" userId="46ea4fe1-9223-4299-b8da-3da92c4fcb44" providerId="ADAL" clId="{E718D736-2663-491D-A5D4-3FCB099980E9}" dt="2021-04-25T17:36:11.759" v="903" actId="20577"/>
        <pc:sldMkLst>
          <pc:docMk/>
          <pc:sldMk cId="2750168980" sldId="280"/>
        </pc:sldMkLst>
        <pc:spChg chg="mod">
          <ac:chgData name="Shannon Hagen" userId="46ea4fe1-9223-4299-b8da-3da92c4fcb44" providerId="ADAL" clId="{E718D736-2663-491D-A5D4-3FCB099980E9}" dt="2021-04-25T17:36:11.759" v="903" actId="20577"/>
          <ac:spMkLst>
            <pc:docMk/>
            <pc:sldMk cId="2750168980" sldId="280"/>
            <ac:spMk id="5" creationId="{F5D6190E-F7B1-43FE-AA70-5D182E40FD1C}"/>
          </ac:spMkLst>
        </pc:spChg>
        <pc:spChg chg="mod">
          <ac:chgData name="Shannon Hagen" userId="46ea4fe1-9223-4299-b8da-3da92c4fcb44" providerId="ADAL" clId="{E718D736-2663-491D-A5D4-3FCB099980E9}" dt="2021-04-25T17:35:27.068" v="898" actId="20577"/>
          <ac:spMkLst>
            <pc:docMk/>
            <pc:sldMk cId="2750168980" sldId="280"/>
            <ac:spMk id="13" creationId="{CADC33AA-E60D-4164-AEAD-26B0AD3353C2}"/>
          </ac:spMkLst>
        </pc:spChg>
        <pc:picChg chg="mod">
          <ac:chgData name="Shannon Hagen" userId="46ea4fe1-9223-4299-b8da-3da92c4fcb44" providerId="ADAL" clId="{E718D736-2663-491D-A5D4-3FCB099980E9}" dt="2021-04-25T17:35:48.913" v="900"/>
          <ac:picMkLst>
            <pc:docMk/>
            <pc:sldMk cId="2750168980" sldId="280"/>
            <ac:picMk id="9" creationId="{16621746-2137-4341-B56B-098F2FD5A79E}"/>
          </ac:picMkLst>
        </pc:picChg>
        <pc:picChg chg="mod">
          <ac:chgData name="Shannon Hagen" userId="46ea4fe1-9223-4299-b8da-3da92c4fcb44" providerId="ADAL" clId="{E718D736-2663-491D-A5D4-3FCB099980E9}" dt="2021-04-25T17:35:18.310" v="883"/>
          <ac:picMkLst>
            <pc:docMk/>
            <pc:sldMk cId="2750168980" sldId="280"/>
            <ac:picMk id="11" creationId="{8B86C095-220B-4E2E-A580-0E4FC3BCB867}"/>
          </ac:picMkLst>
        </pc:picChg>
      </pc:sldChg>
      <pc:sldChg chg="modSp add mod ord">
        <pc:chgData name="Shannon Hagen" userId="46ea4fe1-9223-4299-b8da-3da92c4fcb44" providerId="ADAL" clId="{E718D736-2663-491D-A5D4-3FCB099980E9}" dt="2021-04-25T17:43:57.523" v="1069" actId="20577"/>
        <pc:sldMkLst>
          <pc:docMk/>
          <pc:sldMk cId="2735428297" sldId="282"/>
        </pc:sldMkLst>
        <pc:spChg chg="mod">
          <ac:chgData name="Shannon Hagen" userId="46ea4fe1-9223-4299-b8da-3da92c4fcb44" providerId="ADAL" clId="{E718D736-2663-491D-A5D4-3FCB099980E9}" dt="2021-04-25T17:43:57.523" v="1069" actId="20577"/>
          <ac:spMkLst>
            <pc:docMk/>
            <pc:sldMk cId="2735428297" sldId="282"/>
            <ac:spMk id="2" creationId="{D0857EDB-3B96-4EEF-8A66-BFC867D78F07}"/>
          </ac:spMkLst>
        </pc:spChg>
      </pc:sldChg>
    </pc:docChg>
  </pc:docChgLst>
  <pc:docChgLst>
    <pc:chgData name="Shannon Hagen" userId="46ea4fe1-9223-4299-b8da-3da92c4fcb44" providerId="ADAL" clId="{692F83F5-BB67-4440-8ABE-D7C81B60A8DA}"/>
    <pc:docChg chg="custSel modSld">
      <pc:chgData name="Shannon Hagen" userId="46ea4fe1-9223-4299-b8da-3da92c4fcb44" providerId="ADAL" clId="{692F83F5-BB67-4440-8ABE-D7C81B60A8DA}" dt="2022-01-23T04:47:20.856" v="23"/>
      <pc:docMkLst>
        <pc:docMk/>
      </pc:docMkLst>
      <pc:sldChg chg="modSp mod">
        <pc:chgData name="Shannon Hagen" userId="46ea4fe1-9223-4299-b8da-3da92c4fcb44" providerId="ADAL" clId="{692F83F5-BB67-4440-8ABE-D7C81B60A8DA}" dt="2022-01-23T04:46:11.288" v="19" actId="20577"/>
        <pc:sldMkLst>
          <pc:docMk/>
          <pc:sldMk cId="4074736398" sldId="257"/>
        </pc:sldMkLst>
        <pc:spChg chg="mod">
          <ac:chgData name="Shannon Hagen" userId="46ea4fe1-9223-4299-b8da-3da92c4fcb44" providerId="ADAL" clId="{692F83F5-BB67-4440-8ABE-D7C81B60A8DA}" dt="2022-01-23T04:46:11.288" v="19" actId="20577"/>
          <ac:spMkLst>
            <pc:docMk/>
            <pc:sldMk cId="4074736398" sldId="257"/>
            <ac:spMk id="2" creationId="{4457F4F0-9EDC-774A-9DDE-AA86608347BD}"/>
          </ac:spMkLst>
        </pc:spChg>
      </pc:sldChg>
      <pc:sldChg chg="modSp mod">
        <pc:chgData name="Shannon Hagen" userId="46ea4fe1-9223-4299-b8da-3da92c4fcb44" providerId="ADAL" clId="{692F83F5-BB67-4440-8ABE-D7C81B60A8DA}" dt="2022-01-23T04:46:32.900" v="21" actId="27636"/>
        <pc:sldMkLst>
          <pc:docMk/>
          <pc:sldMk cId="460269255" sldId="270"/>
        </pc:sldMkLst>
        <pc:spChg chg="mod">
          <ac:chgData name="Shannon Hagen" userId="46ea4fe1-9223-4299-b8da-3da92c4fcb44" providerId="ADAL" clId="{692F83F5-BB67-4440-8ABE-D7C81B60A8DA}" dt="2022-01-23T04:46:32.900" v="21" actId="27636"/>
          <ac:spMkLst>
            <pc:docMk/>
            <pc:sldMk cId="460269255" sldId="270"/>
            <ac:spMk id="3" creationId="{09548D1D-2547-44FC-BACD-2BCD769E2662}"/>
          </ac:spMkLst>
        </pc:spChg>
      </pc:sldChg>
      <pc:sldChg chg="addSp modSp mod">
        <pc:chgData name="Shannon Hagen" userId="46ea4fe1-9223-4299-b8da-3da92c4fcb44" providerId="ADAL" clId="{692F83F5-BB67-4440-8ABE-D7C81B60A8DA}" dt="2022-01-23T04:47:20.856" v="23"/>
        <pc:sldMkLst>
          <pc:docMk/>
          <pc:sldMk cId="3450703195" sldId="278"/>
        </pc:sldMkLst>
        <pc:spChg chg="mod">
          <ac:chgData name="Shannon Hagen" userId="46ea4fe1-9223-4299-b8da-3da92c4fcb44" providerId="ADAL" clId="{692F83F5-BB67-4440-8ABE-D7C81B60A8DA}" dt="2022-01-23T04:47:14.548" v="22"/>
          <ac:spMkLst>
            <pc:docMk/>
            <pc:sldMk cId="3450703195" sldId="278"/>
            <ac:spMk id="3" creationId="{FE45C833-76D5-457E-968B-99A189C66887}"/>
          </ac:spMkLst>
        </pc:spChg>
        <pc:picChg chg="add mod">
          <ac:chgData name="Shannon Hagen" userId="46ea4fe1-9223-4299-b8da-3da92c4fcb44" providerId="ADAL" clId="{692F83F5-BB67-4440-8ABE-D7C81B60A8DA}" dt="2022-01-23T04:47:20.856" v="23"/>
          <ac:picMkLst>
            <pc:docMk/>
            <pc:sldMk cId="3450703195" sldId="278"/>
            <ac:picMk id="5" creationId="{1AC14D8E-F95F-4EB4-9AAF-14451B64018A}"/>
          </ac:picMkLst>
        </pc:picChg>
      </pc:sldChg>
    </pc:docChg>
  </pc:docChgLst>
  <pc:docChgLst>
    <pc:chgData name="Shannon Hagen" userId="46ea4fe1-9223-4299-b8da-3da92c4fcb44" providerId="ADAL" clId="{478F4541-6C64-494F-972D-3648E961B9B5}"/>
    <pc:docChg chg="custSel modSld">
      <pc:chgData name="Shannon Hagen" userId="46ea4fe1-9223-4299-b8da-3da92c4fcb44" providerId="ADAL" clId="{478F4541-6C64-494F-972D-3648E961B9B5}" dt="2021-02-06T23:53:27.216" v="181" actId="20577"/>
      <pc:docMkLst>
        <pc:docMk/>
      </pc:docMkLst>
      <pc:sldChg chg="modSp">
        <pc:chgData name="Shannon Hagen" userId="46ea4fe1-9223-4299-b8da-3da92c4fcb44" providerId="ADAL" clId="{478F4541-6C64-494F-972D-3648E961B9B5}" dt="2021-02-06T23:40:49.864" v="107" actId="20577"/>
        <pc:sldMkLst>
          <pc:docMk/>
          <pc:sldMk cId="2550385991" sldId="262"/>
        </pc:sldMkLst>
        <pc:graphicFrameChg chg="mod">
          <ac:chgData name="Shannon Hagen" userId="46ea4fe1-9223-4299-b8da-3da92c4fcb44" providerId="ADAL" clId="{478F4541-6C64-494F-972D-3648E961B9B5}" dt="2021-02-06T23:40:49.864" v="107" actId="20577"/>
          <ac:graphicFrameMkLst>
            <pc:docMk/>
            <pc:sldMk cId="2550385991" sldId="262"/>
            <ac:graphicFrameMk id="5" creationId="{934285AC-0FA4-4570-9A20-3CA0CC9B4969}"/>
          </ac:graphicFrameMkLst>
        </pc:graphicFrameChg>
      </pc:sldChg>
      <pc:sldChg chg="addSp modSp mod">
        <pc:chgData name="Shannon Hagen" userId="46ea4fe1-9223-4299-b8da-3da92c4fcb44" providerId="ADAL" clId="{478F4541-6C64-494F-972D-3648E961B9B5}" dt="2021-02-06T23:53:27.216" v="181" actId="20577"/>
        <pc:sldMkLst>
          <pc:docMk/>
          <pc:sldMk cId="3187533055" sldId="267"/>
        </pc:sldMkLst>
        <pc:spChg chg="mod">
          <ac:chgData name="Shannon Hagen" userId="46ea4fe1-9223-4299-b8da-3da92c4fcb44" providerId="ADAL" clId="{478F4541-6C64-494F-972D-3648E961B9B5}" dt="2021-02-06T23:49:48.695" v="157" actId="20577"/>
          <ac:spMkLst>
            <pc:docMk/>
            <pc:sldMk cId="3187533055" sldId="267"/>
            <ac:spMk id="3" creationId="{56960426-AAA6-4126-93AF-30F7DEE010A4}"/>
          </ac:spMkLst>
        </pc:spChg>
        <pc:spChg chg="mod">
          <ac:chgData name="Shannon Hagen" userId="46ea4fe1-9223-4299-b8da-3da92c4fcb44" providerId="ADAL" clId="{478F4541-6C64-494F-972D-3648E961B9B5}" dt="2021-02-06T23:49:35.351" v="149" actId="1076"/>
          <ac:spMkLst>
            <pc:docMk/>
            <pc:sldMk cId="3187533055" sldId="267"/>
            <ac:spMk id="5" creationId="{0E399276-5760-46D8-90A4-1BDCE9696CE8}"/>
          </ac:spMkLst>
        </pc:spChg>
        <pc:spChg chg="add mod">
          <ac:chgData name="Shannon Hagen" userId="46ea4fe1-9223-4299-b8da-3da92c4fcb44" providerId="ADAL" clId="{478F4541-6C64-494F-972D-3648E961B9B5}" dt="2021-02-06T23:53:27.216" v="181" actId="20577"/>
          <ac:spMkLst>
            <pc:docMk/>
            <pc:sldMk cId="3187533055" sldId="267"/>
            <ac:spMk id="7" creationId="{CBBEFA22-3382-4C0D-8030-86C1A24C2FB0}"/>
          </ac:spMkLst>
        </pc:spChg>
        <pc:picChg chg="add mod">
          <ac:chgData name="Shannon Hagen" userId="46ea4fe1-9223-4299-b8da-3da92c4fcb44" providerId="ADAL" clId="{478F4541-6C64-494F-972D-3648E961B9B5}" dt="2021-02-06T23:52:57.155" v="159"/>
          <ac:picMkLst>
            <pc:docMk/>
            <pc:sldMk cId="3187533055" sldId="267"/>
            <ac:picMk id="6" creationId="{A6B9E5F3-6C37-49F7-81E7-6B0728B109BF}"/>
          </ac:picMkLst>
        </pc:picChg>
        <pc:picChg chg="mod">
          <ac:chgData name="Shannon Hagen" userId="46ea4fe1-9223-4299-b8da-3da92c4fcb44" providerId="ADAL" clId="{478F4541-6C64-494F-972D-3648E961B9B5}" dt="2021-02-06T23:49:31.352" v="148" actId="1076"/>
          <ac:picMkLst>
            <pc:docMk/>
            <pc:sldMk cId="3187533055" sldId="267"/>
            <ac:picMk id="11" creationId="{9D82A855-CCB0-4075-B5EE-5CC6FD176DB4}"/>
          </ac:picMkLst>
        </pc:picChg>
      </pc:sldChg>
      <pc:sldChg chg="modSp mod">
        <pc:chgData name="Shannon Hagen" userId="46ea4fe1-9223-4299-b8da-3da92c4fcb44" providerId="ADAL" clId="{478F4541-6C64-494F-972D-3648E961B9B5}" dt="2021-02-06T23:46:23.061" v="131" actId="108"/>
        <pc:sldMkLst>
          <pc:docMk/>
          <pc:sldMk cId="4122869398" sldId="275"/>
        </pc:sldMkLst>
        <pc:spChg chg="mod">
          <ac:chgData name="Shannon Hagen" userId="46ea4fe1-9223-4299-b8da-3da92c4fcb44" providerId="ADAL" clId="{478F4541-6C64-494F-972D-3648E961B9B5}" dt="2021-02-06T23:46:23.061" v="131" actId="108"/>
          <ac:spMkLst>
            <pc:docMk/>
            <pc:sldMk cId="4122869398" sldId="275"/>
            <ac:spMk id="3" creationId="{AA8AEAE0-EC55-4E81-9F91-D235A49C95B5}"/>
          </ac:spMkLst>
        </pc:spChg>
      </pc:sldChg>
      <pc:sldChg chg="modSp mod">
        <pc:chgData name="Shannon Hagen" userId="46ea4fe1-9223-4299-b8da-3da92c4fcb44" providerId="ADAL" clId="{478F4541-6C64-494F-972D-3648E961B9B5}" dt="2021-02-06T23:47:16.078" v="140" actId="27636"/>
        <pc:sldMkLst>
          <pc:docMk/>
          <pc:sldMk cId="3450703195" sldId="278"/>
        </pc:sldMkLst>
        <pc:spChg chg="mod">
          <ac:chgData name="Shannon Hagen" userId="46ea4fe1-9223-4299-b8da-3da92c4fcb44" providerId="ADAL" clId="{478F4541-6C64-494F-972D-3648E961B9B5}" dt="2021-02-06T23:47:16.078" v="140" actId="27636"/>
          <ac:spMkLst>
            <pc:docMk/>
            <pc:sldMk cId="3450703195" sldId="278"/>
            <ac:spMk id="3" creationId="{FE45C833-76D5-457E-968B-99A189C66887}"/>
          </ac:spMkLst>
        </pc:spChg>
      </pc:sldChg>
    </pc:docChg>
  </pc:docChgLst>
  <pc:docChgLst>
    <pc:chgData name="Shannon Hagen" userId="46ea4fe1-9223-4299-b8da-3da92c4fcb44" providerId="ADAL" clId="{DCFD34E6-8C8D-46CA-B4A0-734D438B3556}"/>
    <pc:docChg chg="custSel modSld">
      <pc:chgData name="Shannon Hagen" userId="46ea4fe1-9223-4299-b8da-3da92c4fcb44" providerId="ADAL" clId="{DCFD34E6-8C8D-46CA-B4A0-734D438B3556}" dt="2021-04-07T16:41:35.245" v="16" actId="1076"/>
      <pc:docMkLst>
        <pc:docMk/>
      </pc:docMkLst>
      <pc:sldChg chg="modSp mod">
        <pc:chgData name="Shannon Hagen" userId="46ea4fe1-9223-4299-b8da-3da92c4fcb44" providerId="ADAL" clId="{DCFD34E6-8C8D-46CA-B4A0-734D438B3556}" dt="2021-04-07T16:40:51.121" v="0" actId="207"/>
        <pc:sldMkLst>
          <pc:docMk/>
          <pc:sldMk cId="460269255" sldId="270"/>
        </pc:sldMkLst>
        <pc:spChg chg="mod">
          <ac:chgData name="Shannon Hagen" userId="46ea4fe1-9223-4299-b8da-3da92c4fcb44" providerId="ADAL" clId="{DCFD34E6-8C8D-46CA-B4A0-734D438B3556}" dt="2021-04-07T16:40:51.121" v="0" actId="207"/>
          <ac:spMkLst>
            <pc:docMk/>
            <pc:sldMk cId="460269255" sldId="270"/>
            <ac:spMk id="2" creationId="{A1BB985D-7833-4E74-AA1C-E9A4BC3CC6D1}"/>
          </ac:spMkLst>
        </pc:spChg>
      </pc:sldChg>
      <pc:sldChg chg="modSp mod">
        <pc:chgData name="Shannon Hagen" userId="46ea4fe1-9223-4299-b8da-3da92c4fcb44" providerId="ADAL" clId="{DCFD34E6-8C8D-46CA-B4A0-734D438B3556}" dt="2021-04-07T16:41:35.245" v="16" actId="1076"/>
        <pc:sldMkLst>
          <pc:docMk/>
          <pc:sldMk cId="4122869398" sldId="275"/>
        </pc:sldMkLst>
        <pc:spChg chg="mod">
          <ac:chgData name="Shannon Hagen" userId="46ea4fe1-9223-4299-b8da-3da92c4fcb44" providerId="ADAL" clId="{DCFD34E6-8C8D-46CA-B4A0-734D438B3556}" dt="2021-04-07T16:41:35.245" v="16" actId="1076"/>
          <ac:spMkLst>
            <pc:docMk/>
            <pc:sldMk cId="4122869398" sldId="275"/>
            <ac:spMk id="4" creationId="{DA2C1360-23E0-43AF-BB63-70F7C89DE5C5}"/>
          </ac:spMkLst>
        </pc:spChg>
      </pc:sldChg>
    </pc:docChg>
  </pc:docChgLst>
  <pc:docChgLst>
    <pc:chgData name="Shannon Hagen" userId="46ea4fe1-9223-4299-b8da-3da92c4fcb44" providerId="ADAL" clId="{ED2A4223-7EF2-472F-8857-E64B6DC8AD00}"/>
    <pc:docChg chg="addSld modSld sldOrd">
      <pc:chgData name="Shannon Hagen" userId="46ea4fe1-9223-4299-b8da-3da92c4fcb44" providerId="ADAL" clId="{ED2A4223-7EF2-472F-8857-E64B6DC8AD00}" dt="2022-01-24T02:32:52.321" v="35" actId="20577"/>
      <pc:docMkLst>
        <pc:docMk/>
      </pc:docMkLst>
      <pc:sldChg chg="modSp add mod ord">
        <pc:chgData name="Shannon Hagen" userId="46ea4fe1-9223-4299-b8da-3da92c4fcb44" providerId="ADAL" clId="{ED2A4223-7EF2-472F-8857-E64B6DC8AD00}" dt="2022-01-24T02:32:52.321" v="35" actId="20577"/>
        <pc:sldMkLst>
          <pc:docMk/>
          <pc:sldMk cId="391373405" sldId="283"/>
        </pc:sldMkLst>
        <pc:spChg chg="mod">
          <ac:chgData name="Shannon Hagen" userId="46ea4fe1-9223-4299-b8da-3da92c4fcb44" providerId="ADAL" clId="{ED2A4223-7EF2-472F-8857-E64B6DC8AD00}" dt="2022-01-24T02:30:48.057" v="13" actId="20577"/>
          <ac:spMkLst>
            <pc:docMk/>
            <pc:sldMk cId="391373405" sldId="283"/>
            <ac:spMk id="2" creationId="{2C07B966-E176-4A2D-A164-706B4E640EC3}"/>
          </ac:spMkLst>
        </pc:spChg>
        <pc:spChg chg="mod">
          <ac:chgData name="Shannon Hagen" userId="46ea4fe1-9223-4299-b8da-3da92c4fcb44" providerId="ADAL" clId="{ED2A4223-7EF2-472F-8857-E64B6DC8AD00}" dt="2022-01-24T02:32:52.321" v="35" actId="20577"/>
          <ac:spMkLst>
            <pc:docMk/>
            <pc:sldMk cId="391373405" sldId="283"/>
            <ac:spMk id="10" creationId="{119991B7-0321-4E65-8E66-7FEB4260D839}"/>
          </ac:spMkLst>
        </pc:spChg>
        <pc:picChg chg="mod">
          <ac:chgData name="Shannon Hagen" userId="46ea4fe1-9223-4299-b8da-3da92c4fcb44" providerId="ADAL" clId="{ED2A4223-7EF2-472F-8857-E64B6DC8AD00}" dt="2022-01-24T02:32:24.571" v="16" actId="14826"/>
          <ac:picMkLst>
            <pc:docMk/>
            <pc:sldMk cId="391373405" sldId="283"/>
            <ac:picMk id="7" creationId="{6E4027DA-553C-4493-A39B-81E52999E16A}"/>
          </ac:picMkLst>
        </pc:picChg>
        <pc:picChg chg="mod">
          <ac:chgData name="Shannon Hagen" userId="46ea4fe1-9223-4299-b8da-3da92c4fcb44" providerId="ADAL" clId="{ED2A4223-7EF2-472F-8857-E64B6DC8AD00}" dt="2022-01-24T02:31:04.239" v="14"/>
          <ac:picMkLst>
            <pc:docMk/>
            <pc:sldMk cId="391373405" sldId="283"/>
            <ac:picMk id="11" creationId="{AD79DEA7-3BA7-44FF-ADE0-98CDBFFA563B}"/>
          </ac:picMkLst>
        </pc:picChg>
      </pc:sldChg>
    </pc:docChg>
  </pc:docChgLst>
  <pc:docChgLst>
    <pc:chgData name="Shannon Hagen" userId="46ea4fe1-9223-4299-b8da-3da92c4fcb44" providerId="ADAL" clId="{11E44978-E296-46E4-87E2-85394792EED7}"/>
    <pc:docChg chg="undo custSel addSld delSld modSld sldOrd modMainMaster">
      <pc:chgData name="Shannon Hagen" userId="46ea4fe1-9223-4299-b8da-3da92c4fcb44" providerId="ADAL" clId="{11E44978-E296-46E4-87E2-85394792EED7}" dt="2021-02-06T23:28:05.433" v="2973" actId="14100"/>
      <pc:docMkLst>
        <pc:docMk/>
      </pc:docMkLst>
      <pc:sldChg chg="addSp modSp mod">
        <pc:chgData name="Shannon Hagen" userId="46ea4fe1-9223-4299-b8da-3da92c4fcb44" providerId="ADAL" clId="{11E44978-E296-46E4-87E2-85394792EED7}" dt="2021-02-06T20:55:48.633" v="282" actId="14100"/>
        <pc:sldMkLst>
          <pc:docMk/>
          <pc:sldMk cId="4074736398" sldId="257"/>
        </pc:sldMkLst>
        <pc:spChg chg="mod">
          <ac:chgData name="Shannon Hagen" userId="46ea4fe1-9223-4299-b8da-3da92c4fcb44" providerId="ADAL" clId="{11E44978-E296-46E4-87E2-85394792EED7}" dt="2021-02-06T20:55:33.108" v="277" actId="1076"/>
          <ac:spMkLst>
            <pc:docMk/>
            <pc:sldMk cId="4074736398" sldId="257"/>
            <ac:spMk id="2" creationId="{4457F4F0-9EDC-774A-9DDE-AA86608347BD}"/>
          </ac:spMkLst>
        </pc:spChg>
        <pc:spChg chg="mod">
          <ac:chgData name="Shannon Hagen" userId="46ea4fe1-9223-4299-b8da-3da92c4fcb44" providerId="ADAL" clId="{11E44978-E296-46E4-87E2-85394792EED7}" dt="2021-02-06T20:55:35.791" v="278" actId="1076"/>
          <ac:spMkLst>
            <pc:docMk/>
            <pc:sldMk cId="4074736398" sldId="257"/>
            <ac:spMk id="3" creationId="{8912D3F6-AD65-A548-9AC5-FF29C9A343C7}"/>
          </ac:spMkLst>
        </pc:spChg>
        <pc:picChg chg="add mod">
          <ac:chgData name="Shannon Hagen" userId="46ea4fe1-9223-4299-b8da-3da92c4fcb44" providerId="ADAL" clId="{11E44978-E296-46E4-87E2-85394792EED7}" dt="2021-02-06T20:55:48.633" v="282" actId="14100"/>
          <ac:picMkLst>
            <pc:docMk/>
            <pc:sldMk cId="4074736398" sldId="257"/>
            <ac:picMk id="4" creationId="{253B7F82-703F-430B-974F-2B6D45CD0DBD}"/>
          </ac:picMkLst>
        </pc:picChg>
      </pc:sldChg>
      <pc:sldChg chg="addSp delSp modSp del mod">
        <pc:chgData name="Shannon Hagen" userId="46ea4fe1-9223-4299-b8da-3da92c4fcb44" providerId="ADAL" clId="{11E44978-E296-46E4-87E2-85394792EED7}" dt="2021-02-06T21:20:50.212" v="1072" actId="47"/>
        <pc:sldMkLst>
          <pc:docMk/>
          <pc:sldMk cId="2420370412" sldId="258"/>
        </pc:sldMkLst>
        <pc:spChg chg="mod">
          <ac:chgData name="Shannon Hagen" userId="46ea4fe1-9223-4299-b8da-3da92c4fcb44" providerId="ADAL" clId="{11E44978-E296-46E4-87E2-85394792EED7}" dt="2021-02-06T21:06:12.842" v="430" actId="20577"/>
          <ac:spMkLst>
            <pc:docMk/>
            <pc:sldMk cId="2420370412" sldId="258"/>
            <ac:spMk id="2" creationId="{36F00D58-1686-47F8-ACB3-A658477BD88D}"/>
          </ac:spMkLst>
        </pc:spChg>
        <pc:spChg chg="add mod">
          <ac:chgData name="Shannon Hagen" userId="46ea4fe1-9223-4299-b8da-3da92c4fcb44" providerId="ADAL" clId="{11E44978-E296-46E4-87E2-85394792EED7}" dt="2021-02-06T21:06:23.931" v="431" actId="478"/>
          <ac:spMkLst>
            <pc:docMk/>
            <pc:sldMk cId="2420370412" sldId="258"/>
            <ac:spMk id="10" creationId="{532B33E4-DEF9-48FF-A168-8F1986E743DB}"/>
          </ac:spMkLst>
        </pc:spChg>
        <pc:picChg chg="del">
          <ac:chgData name="Shannon Hagen" userId="46ea4fe1-9223-4299-b8da-3da92c4fcb44" providerId="ADAL" clId="{11E44978-E296-46E4-87E2-85394792EED7}" dt="2021-02-06T21:06:23.931" v="431" actId="478"/>
          <ac:picMkLst>
            <pc:docMk/>
            <pc:sldMk cId="2420370412" sldId="258"/>
            <ac:picMk id="6" creationId="{55ED6C1D-1D21-4194-AE54-D35615F49B63}"/>
          </ac:picMkLst>
        </pc:picChg>
      </pc:sldChg>
      <pc:sldChg chg="del">
        <pc:chgData name="Shannon Hagen" userId="46ea4fe1-9223-4299-b8da-3da92c4fcb44" providerId="ADAL" clId="{11E44978-E296-46E4-87E2-85394792EED7}" dt="2021-02-06T23:23:00.805" v="2513" actId="47"/>
        <pc:sldMkLst>
          <pc:docMk/>
          <pc:sldMk cId="3976355783" sldId="260"/>
        </pc:sldMkLst>
      </pc:sldChg>
      <pc:sldChg chg="modSp">
        <pc:chgData name="Shannon Hagen" userId="46ea4fe1-9223-4299-b8da-3da92c4fcb44" providerId="ADAL" clId="{11E44978-E296-46E4-87E2-85394792EED7}" dt="2021-02-06T23:25:42.877" v="2866" actId="20577"/>
        <pc:sldMkLst>
          <pc:docMk/>
          <pc:sldMk cId="2550385991" sldId="262"/>
        </pc:sldMkLst>
        <pc:graphicFrameChg chg="mod">
          <ac:chgData name="Shannon Hagen" userId="46ea4fe1-9223-4299-b8da-3da92c4fcb44" providerId="ADAL" clId="{11E44978-E296-46E4-87E2-85394792EED7}" dt="2021-02-06T23:25:42.877" v="2866" actId="20577"/>
          <ac:graphicFrameMkLst>
            <pc:docMk/>
            <pc:sldMk cId="2550385991" sldId="262"/>
            <ac:graphicFrameMk id="5" creationId="{934285AC-0FA4-4570-9A20-3CA0CC9B4969}"/>
          </ac:graphicFrameMkLst>
        </pc:graphicFrameChg>
      </pc:sldChg>
      <pc:sldChg chg="addSp delSp modSp mod">
        <pc:chgData name="Shannon Hagen" userId="46ea4fe1-9223-4299-b8da-3da92c4fcb44" providerId="ADAL" clId="{11E44978-E296-46E4-87E2-85394792EED7}" dt="2021-02-06T21:05:45.433" v="415" actId="1076"/>
        <pc:sldMkLst>
          <pc:docMk/>
          <pc:sldMk cId="3187533055" sldId="267"/>
        </pc:sldMkLst>
        <pc:spChg chg="mod">
          <ac:chgData name="Shannon Hagen" userId="46ea4fe1-9223-4299-b8da-3da92c4fcb44" providerId="ADAL" clId="{11E44978-E296-46E4-87E2-85394792EED7}" dt="2021-02-06T21:05:45.433" v="415" actId="1076"/>
          <ac:spMkLst>
            <pc:docMk/>
            <pc:sldMk cId="3187533055" sldId="267"/>
            <ac:spMk id="3" creationId="{56960426-AAA6-4126-93AF-30F7DEE010A4}"/>
          </ac:spMkLst>
        </pc:spChg>
        <pc:spChg chg="del">
          <ac:chgData name="Shannon Hagen" userId="46ea4fe1-9223-4299-b8da-3da92c4fcb44" providerId="ADAL" clId="{11E44978-E296-46E4-87E2-85394792EED7}" dt="2021-02-06T21:05:28.174" v="404" actId="478"/>
          <ac:spMkLst>
            <pc:docMk/>
            <pc:sldMk cId="3187533055" sldId="267"/>
            <ac:spMk id="4" creationId="{D66E959E-B23F-467A-9B6E-30F9EE969EC2}"/>
          </ac:spMkLst>
        </pc:spChg>
        <pc:spChg chg="add mod">
          <ac:chgData name="Shannon Hagen" userId="46ea4fe1-9223-4299-b8da-3da92c4fcb44" providerId="ADAL" clId="{11E44978-E296-46E4-87E2-85394792EED7}" dt="2021-02-06T21:05:27.019" v="403" actId="1076"/>
          <ac:spMkLst>
            <pc:docMk/>
            <pc:sldMk cId="3187533055" sldId="267"/>
            <ac:spMk id="5" creationId="{0E399276-5760-46D8-90A4-1BDCE9696CE8}"/>
          </ac:spMkLst>
        </pc:spChg>
        <pc:picChg chg="add del mod">
          <ac:chgData name="Shannon Hagen" userId="46ea4fe1-9223-4299-b8da-3da92c4fcb44" providerId="ADAL" clId="{11E44978-E296-46E4-87E2-85394792EED7}" dt="2021-02-06T21:05:10.740" v="399" actId="478"/>
          <ac:picMkLst>
            <pc:docMk/>
            <pc:sldMk cId="3187533055" sldId="267"/>
            <ac:picMk id="6" creationId="{2A95BC02-306C-4D8D-BF13-A51C0A95251D}"/>
          </ac:picMkLst>
        </pc:picChg>
        <pc:picChg chg="mod">
          <ac:chgData name="Shannon Hagen" userId="46ea4fe1-9223-4299-b8da-3da92c4fcb44" providerId="ADAL" clId="{11E44978-E296-46E4-87E2-85394792EED7}" dt="2021-02-06T21:05:18.615" v="402" actId="1076"/>
          <ac:picMkLst>
            <pc:docMk/>
            <pc:sldMk cId="3187533055" sldId="267"/>
            <ac:picMk id="11" creationId="{9D82A855-CCB0-4075-B5EE-5CC6FD176DB4}"/>
          </ac:picMkLst>
        </pc:picChg>
      </pc:sldChg>
      <pc:sldChg chg="addSp delSp modSp mod">
        <pc:chgData name="Shannon Hagen" userId="46ea4fe1-9223-4299-b8da-3da92c4fcb44" providerId="ADAL" clId="{11E44978-E296-46E4-87E2-85394792EED7}" dt="2021-02-06T23:28:05.433" v="2973" actId="14100"/>
        <pc:sldMkLst>
          <pc:docMk/>
          <pc:sldMk cId="460269255" sldId="270"/>
        </pc:sldMkLst>
        <pc:spChg chg="mod">
          <ac:chgData name="Shannon Hagen" userId="46ea4fe1-9223-4299-b8da-3da92c4fcb44" providerId="ADAL" clId="{11E44978-E296-46E4-87E2-85394792EED7}" dt="2021-02-06T23:27:00.401" v="2880" actId="20577"/>
          <ac:spMkLst>
            <pc:docMk/>
            <pc:sldMk cId="460269255" sldId="270"/>
            <ac:spMk id="2" creationId="{A1BB985D-7833-4E74-AA1C-E9A4BC3CC6D1}"/>
          </ac:spMkLst>
        </pc:spChg>
        <pc:spChg chg="mod">
          <ac:chgData name="Shannon Hagen" userId="46ea4fe1-9223-4299-b8da-3da92c4fcb44" providerId="ADAL" clId="{11E44978-E296-46E4-87E2-85394792EED7}" dt="2021-02-06T23:27:49.724" v="2972" actId="20577"/>
          <ac:spMkLst>
            <pc:docMk/>
            <pc:sldMk cId="460269255" sldId="270"/>
            <ac:spMk id="3" creationId="{09548D1D-2547-44FC-BACD-2BCD769E2662}"/>
          </ac:spMkLst>
        </pc:spChg>
        <pc:spChg chg="del mod">
          <ac:chgData name="Shannon Hagen" userId="46ea4fe1-9223-4299-b8da-3da92c4fcb44" providerId="ADAL" clId="{11E44978-E296-46E4-87E2-85394792EED7}" dt="2021-02-06T20:53:20.557" v="217" actId="478"/>
          <ac:spMkLst>
            <pc:docMk/>
            <pc:sldMk cId="460269255" sldId="270"/>
            <ac:spMk id="6" creationId="{5CD639B0-7991-4B2B-9E50-32064EB91255}"/>
          </ac:spMkLst>
        </pc:spChg>
        <pc:spChg chg="mod">
          <ac:chgData name="Shannon Hagen" userId="46ea4fe1-9223-4299-b8da-3da92c4fcb44" providerId="ADAL" clId="{11E44978-E296-46E4-87E2-85394792EED7}" dt="2021-02-06T20:49:31.574" v="202" actId="20577"/>
          <ac:spMkLst>
            <pc:docMk/>
            <pc:sldMk cId="460269255" sldId="270"/>
            <ac:spMk id="7" creationId="{2E37A9B0-8DFC-4474-9F0A-612E661EF4EC}"/>
          </ac:spMkLst>
        </pc:spChg>
        <pc:spChg chg="del">
          <ac:chgData name="Shannon Hagen" userId="46ea4fe1-9223-4299-b8da-3da92c4fcb44" providerId="ADAL" clId="{11E44978-E296-46E4-87E2-85394792EED7}" dt="2021-02-06T20:53:22.710" v="218" actId="478"/>
          <ac:spMkLst>
            <pc:docMk/>
            <pc:sldMk cId="460269255" sldId="270"/>
            <ac:spMk id="8" creationId="{D78F2DCC-A50E-40A1-81F9-70371D4AA42F}"/>
          </ac:spMkLst>
        </pc:spChg>
        <pc:spChg chg="add del mod">
          <ac:chgData name="Shannon Hagen" userId="46ea4fe1-9223-4299-b8da-3da92c4fcb44" providerId="ADAL" clId="{11E44978-E296-46E4-87E2-85394792EED7}" dt="2021-02-06T20:52:11.035" v="204" actId="931"/>
          <ac:spMkLst>
            <pc:docMk/>
            <pc:sldMk cId="460269255" sldId="270"/>
            <ac:spMk id="9" creationId="{04109BB0-045B-4CB9-8461-FF508A16743F}"/>
          </ac:spMkLst>
        </pc:spChg>
        <pc:spChg chg="add del mod">
          <ac:chgData name="Shannon Hagen" userId="46ea4fe1-9223-4299-b8da-3da92c4fcb44" providerId="ADAL" clId="{11E44978-E296-46E4-87E2-85394792EED7}" dt="2021-02-06T20:53:24.831" v="219" actId="478"/>
          <ac:spMkLst>
            <pc:docMk/>
            <pc:sldMk cId="460269255" sldId="270"/>
            <ac:spMk id="15" creationId="{C104BE52-E0EF-46A9-A1FC-353C5C17CFCA}"/>
          </ac:spMkLst>
        </pc:spChg>
        <pc:spChg chg="add del mod">
          <ac:chgData name="Shannon Hagen" userId="46ea4fe1-9223-4299-b8da-3da92c4fcb44" providerId="ADAL" clId="{11E44978-E296-46E4-87E2-85394792EED7}" dt="2021-02-06T20:53:55.524" v="225" actId="478"/>
          <ac:spMkLst>
            <pc:docMk/>
            <pc:sldMk cId="460269255" sldId="270"/>
            <ac:spMk id="17" creationId="{502087CB-8CDF-4D0C-B03A-47BE888005FE}"/>
          </ac:spMkLst>
        </pc:spChg>
        <pc:spChg chg="add del mod">
          <ac:chgData name="Shannon Hagen" userId="46ea4fe1-9223-4299-b8da-3da92c4fcb44" providerId="ADAL" clId="{11E44978-E296-46E4-87E2-85394792EED7}" dt="2021-02-06T20:54:04.422" v="226" actId="478"/>
          <ac:spMkLst>
            <pc:docMk/>
            <pc:sldMk cId="460269255" sldId="270"/>
            <ac:spMk id="19" creationId="{D6B07488-5BA1-42D1-BE92-65ABC539816B}"/>
          </ac:spMkLst>
        </pc:spChg>
        <pc:spChg chg="add del mod">
          <ac:chgData name="Shannon Hagen" userId="46ea4fe1-9223-4299-b8da-3da92c4fcb44" providerId="ADAL" clId="{11E44978-E296-46E4-87E2-85394792EED7}" dt="2021-02-06T20:53:31.646" v="221" actId="478"/>
          <ac:spMkLst>
            <pc:docMk/>
            <pc:sldMk cId="460269255" sldId="270"/>
            <ac:spMk id="21" creationId="{5C28F717-F3E0-4A5A-8E6F-92E5449DF25E}"/>
          </ac:spMkLst>
        </pc:spChg>
        <pc:spChg chg="add mod ord">
          <ac:chgData name="Shannon Hagen" userId="46ea4fe1-9223-4299-b8da-3da92c4fcb44" providerId="ADAL" clId="{11E44978-E296-46E4-87E2-85394792EED7}" dt="2021-02-06T20:54:26.044" v="230" actId="167"/>
          <ac:spMkLst>
            <pc:docMk/>
            <pc:sldMk cId="460269255" sldId="270"/>
            <ac:spMk id="24" creationId="{20621C21-A8EA-452D-8B34-8734A1E0FB56}"/>
          </ac:spMkLst>
        </pc:spChg>
        <pc:picChg chg="add mod">
          <ac:chgData name="Shannon Hagen" userId="46ea4fe1-9223-4299-b8da-3da92c4fcb44" providerId="ADAL" clId="{11E44978-E296-46E4-87E2-85394792EED7}" dt="2021-02-06T20:52:12.791" v="206" actId="962"/>
          <ac:picMkLst>
            <pc:docMk/>
            <pc:sldMk cId="460269255" sldId="270"/>
            <ac:picMk id="11" creationId="{88307D38-5495-46CA-A1A7-98A165F25D0C}"/>
          </ac:picMkLst>
        </pc:picChg>
        <pc:picChg chg="add mod modCrop">
          <ac:chgData name="Shannon Hagen" userId="46ea4fe1-9223-4299-b8da-3da92c4fcb44" providerId="ADAL" clId="{11E44978-E296-46E4-87E2-85394792EED7}" dt="2021-02-06T20:54:46.003" v="234" actId="1076"/>
          <ac:picMkLst>
            <pc:docMk/>
            <pc:sldMk cId="460269255" sldId="270"/>
            <ac:picMk id="13" creationId="{606F97A0-3405-4690-A55F-1C600875ADC0}"/>
          </ac:picMkLst>
        </pc:picChg>
        <pc:picChg chg="add del mod">
          <ac:chgData name="Shannon Hagen" userId="46ea4fe1-9223-4299-b8da-3da92c4fcb44" providerId="ADAL" clId="{11E44978-E296-46E4-87E2-85394792EED7}" dt="2021-02-06T20:54:09.502" v="227" actId="478"/>
          <ac:picMkLst>
            <pc:docMk/>
            <pc:sldMk cId="460269255" sldId="270"/>
            <ac:picMk id="22" creationId="{900B31E0-725B-4414-BD86-F34DA104673A}"/>
          </ac:picMkLst>
        </pc:picChg>
        <pc:picChg chg="add mod">
          <ac:chgData name="Shannon Hagen" userId="46ea4fe1-9223-4299-b8da-3da92c4fcb44" providerId="ADAL" clId="{11E44978-E296-46E4-87E2-85394792EED7}" dt="2021-02-06T23:28:05.433" v="2973" actId="14100"/>
          <ac:picMkLst>
            <pc:docMk/>
            <pc:sldMk cId="460269255" sldId="270"/>
            <ac:picMk id="27" creationId="{657C7D5A-3779-4FE0-BA43-6C8D04985A3A}"/>
          </ac:picMkLst>
        </pc:picChg>
        <pc:picChg chg="del">
          <ac:chgData name="Shannon Hagen" userId="46ea4fe1-9223-4299-b8da-3da92c4fcb44" providerId="ADAL" clId="{11E44978-E296-46E4-87E2-85394792EED7}" dt="2021-02-06T20:52:03.719" v="203" actId="478"/>
          <ac:picMkLst>
            <pc:docMk/>
            <pc:sldMk cId="460269255" sldId="270"/>
            <ac:picMk id="83" creationId="{C881BE4E-5D69-E447-A036-5172F6570748}"/>
          </ac:picMkLst>
        </pc:picChg>
        <pc:picChg chg="del">
          <ac:chgData name="Shannon Hagen" userId="46ea4fe1-9223-4299-b8da-3da92c4fcb44" providerId="ADAL" clId="{11E44978-E296-46E4-87E2-85394792EED7}" dt="2021-02-06T20:53:17.068" v="215" actId="478"/>
          <ac:picMkLst>
            <pc:docMk/>
            <pc:sldMk cId="460269255" sldId="270"/>
            <ac:picMk id="85" creationId="{65FBD7DF-30E8-9042-8A0D-0F64C33E0B41}"/>
          </ac:picMkLst>
        </pc:picChg>
      </pc:sldChg>
      <pc:sldChg chg="addSp delSp modSp mod ord">
        <pc:chgData name="Shannon Hagen" userId="46ea4fe1-9223-4299-b8da-3da92c4fcb44" providerId="ADAL" clId="{11E44978-E296-46E4-87E2-85394792EED7}" dt="2021-02-06T22:51:13.848" v="1739" actId="1076"/>
        <pc:sldMkLst>
          <pc:docMk/>
          <pc:sldMk cId="3379653911" sldId="274"/>
        </pc:sldMkLst>
        <pc:spChg chg="del">
          <ac:chgData name="Shannon Hagen" userId="46ea4fe1-9223-4299-b8da-3da92c4fcb44" providerId="ADAL" clId="{11E44978-E296-46E4-87E2-85394792EED7}" dt="2021-02-06T21:24:14.379" v="1279" actId="478"/>
          <ac:spMkLst>
            <pc:docMk/>
            <pc:sldMk cId="3379653911" sldId="274"/>
            <ac:spMk id="2" creationId="{6FE1AFC8-417B-4AFF-8614-C60017883C4D}"/>
          </ac:spMkLst>
        </pc:spChg>
        <pc:spChg chg="mod">
          <ac:chgData name="Shannon Hagen" userId="46ea4fe1-9223-4299-b8da-3da92c4fcb44" providerId="ADAL" clId="{11E44978-E296-46E4-87E2-85394792EED7}" dt="2021-02-06T22:51:03.259" v="1737" actId="1076"/>
          <ac:spMkLst>
            <pc:docMk/>
            <pc:sldMk cId="3379653911" sldId="274"/>
            <ac:spMk id="3" creationId="{0ECE7A33-4DB8-4A9E-91B7-2BBF0218E259}"/>
          </ac:spMkLst>
        </pc:spChg>
        <pc:spChg chg="add mod">
          <ac:chgData name="Shannon Hagen" userId="46ea4fe1-9223-4299-b8da-3da92c4fcb44" providerId="ADAL" clId="{11E44978-E296-46E4-87E2-85394792EED7}" dt="2021-02-06T22:51:13.848" v="1739" actId="1076"/>
          <ac:spMkLst>
            <pc:docMk/>
            <pc:sldMk cId="3379653911" sldId="274"/>
            <ac:spMk id="17" creationId="{1734E941-7F5A-465A-A190-8E27BADC4320}"/>
          </ac:spMkLst>
        </pc:spChg>
        <pc:spChg chg="add del mod">
          <ac:chgData name="Shannon Hagen" userId="46ea4fe1-9223-4299-b8da-3da92c4fcb44" providerId="ADAL" clId="{11E44978-E296-46E4-87E2-85394792EED7}" dt="2021-02-06T21:24:19.101" v="1280" actId="478"/>
          <ac:spMkLst>
            <pc:docMk/>
            <pc:sldMk cId="3379653911" sldId="274"/>
            <ac:spMk id="19" creationId="{7A46ED83-BB39-434A-8018-1A9CD2FFB438}"/>
          </ac:spMkLst>
        </pc:spChg>
        <pc:spChg chg="add mod">
          <ac:chgData name="Shannon Hagen" userId="46ea4fe1-9223-4299-b8da-3da92c4fcb44" providerId="ADAL" clId="{11E44978-E296-46E4-87E2-85394792EED7}" dt="2021-02-06T21:31:23.849" v="1504" actId="1076"/>
          <ac:spMkLst>
            <pc:docMk/>
            <pc:sldMk cId="3379653911" sldId="274"/>
            <ac:spMk id="22" creationId="{444AE099-E6DF-49D7-8943-384A1EC6799E}"/>
          </ac:spMkLst>
        </pc:spChg>
        <pc:spChg chg="add del mod">
          <ac:chgData name="Shannon Hagen" userId="46ea4fe1-9223-4299-b8da-3da92c4fcb44" providerId="ADAL" clId="{11E44978-E296-46E4-87E2-85394792EED7}" dt="2021-02-06T22:50:59.266" v="1736" actId="478"/>
          <ac:spMkLst>
            <pc:docMk/>
            <pc:sldMk cId="3379653911" sldId="274"/>
            <ac:spMk id="23" creationId="{80A6D0B2-9BB8-4008-86F1-08E63552EBFD}"/>
          </ac:spMkLst>
        </pc:spChg>
        <pc:spChg chg="add del mod">
          <ac:chgData name="Shannon Hagen" userId="46ea4fe1-9223-4299-b8da-3da92c4fcb44" providerId="ADAL" clId="{11E44978-E296-46E4-87E2-85394792EED7}" dt="2021-02-06T22:50:57.285" v="1735" actId="478"/>
          <ac:spMkLst>
            <pc:docMk/>
            <pc:sldMk cId="3379653911" sldId="274"/>
            <ac:spMk id="24" creationId="{8AA62851-F271-45DF-B097-1CAF2AA35CFF}"/>
          </ac:spMkLst>
        </pc:spChg>
        <pc:picChg chg="del">
          <ac:chgData name="Shannon Hagen" userId="46ea4fe1-9223-4299-b8da-3da92c4fcb44" providerId="ADAL" clId="{11E44978-E296-46E4-87E2-85394792EED7}" dt="2021-02-06T21:28:11.512" v="1472" actId="478"/>
          <ac:picMkLst>
            <pc:docMk/>
            <pc:sldMk cId="3379653911" sldId="274"/>
            <ac:picMk id="11" creationId="{771B8DA4-189A-4C63-9A2A-BF61D22A4798}"/>
          </ac:picMkLst>
        </pc:picChg>
        <pc:picChg chg="mod modCrop">
          <ac:chgData name="Shannon Hagen" userId="46ea4fe1-9223-4299-b8da-3da92c4fcb44" providerId="ADAL" clId="{11E44978-E296-46E4-87E2-85394792EED7}" dt="2021-02-06T21:29:54.036" v="1481" actId="18131"/>
          <ac:picMkLst>
            <pc:docMk/>
            <pc:sldMk cId="3379653911" sldId="274"/>
            <ac:picMk id="16" creationId="{17F1D118-6CAA-4C3A-8CA2-E4A314132BB1}"/>
          </ac:picMkLst>
        </pc:picChg>
        <pc:picChg chg="add mod">
          <ac:chgData name="Shannon Hagen" userId="46ea4fe1-9223-4299-b8da-3da92c4fcb44" providerId="ADAL" clId="{11E44978-E296-46E4-87E2-85394792EED7}" dt="2021-02-06T21:31:01.254" v="1485" actId="1076"/>
          <ac:picMkLst>
            <pc:docMk/>
            <pc:sldMk cId="3379653911" sldId="274"/>
            <ac:picMk id="21" creationId="{6728301C-4118-47A2-B0CF-234F9E62B0AD}"/>
          </ac:picMkLst>
        </pc:picChg>
      </pc:sldChg>
      <pc:sldChg chg="delSp modSp add mod ord modNotesTx">
        <pc:chgData name="Shannon Hagen" userId="46ea4fe1-9223-4299-b8da-3da92c4fcb44" providerId="ADAL" clId="{11E44978-E296-46E4-87E2-85394792EED7}" dt="2021-02-06T21:34:55.665" v="1709" actId="20577"/>
        <pc:sldMkLst>
          <pc:docMk/>
          <pc:sldMk cId="4122869398" sldId="275"/>
        </pc:sldMkLst>
        <pc:spChg chg="mod">
          <ac:chgData name="Shannon Hagen" userId="46ea4fe1-9223-4299-b8da-3da92c4fcb44" providerId="ADAL" clId="{11E44978-E296-46E4-87E2-85394792EED7}" dt="2021-02-06T21:23:43.522" v="1277" actId="1076"/>
          <ac:spMkLst>
            <pc:docMk/>
            <pc:sldMk cId="4122869398" sldId="275"/>
            <ac:spMk id="3" creationId="{AA8AEAE0-EC55-4E81-9F91-D235A49C95B5}"/>
          </ac:spMkLst>
        </pc:spChg>
        <pc:spChg chg="mod">
          <ac:chgData name="Shannon Hagen" userId="46ea4fe1-9223-4299-b8da-3da92c4fcb44" providerId="ADAL" clId="{11E44978-E296-46E4-87E2-85394792EED7}" dt="2021-02-06T21:21:45.221" v="1092" actId="20577"/>
          <ac:spMkLst>
            <pc:docMk/>
            <pc:sldMk cId="4122869398" sldId="275"/>
            <ac:spMk id="4" creationId="{DA2C1360-23E0-43AF-BB63-70F7C89DE5C5}"/>
          </ac:spMkLst>
        </pc:spChg>
        <pc:graphicFrameChg chg="del">
          <ac:chgData name="Shannon Hagen" userId="46ea4fe1-9223-4299-b8da-3da92c4fcb44" providerId="ADAL" clId="{11E44978-E296-46E4-87E2-85394792EED7}" dt="2021-02-06T21:21:54.429" v="1093" actId="478"/>
          <ac:graphicFrameMkLst>
            <pc:docMk/>
            <pc:sldMk cId="4122869398" sldId="275"/>
            <ac:graphicFrameMk id="2" creationId="{3196D688-4A09-4E2A-8B67-A5D203B025CF}"/>
          </ac:graphicFrameMkLst>
        </pc:graphicFrameChg>
      </pc:sldChg>
      <pc:sldChg chg="addSp delSp modSp new del mod">
        <pc:chgData name="Shannon Hagen" userId="46ea4fe1-9223-4299-b8da-3da92c4fcb44" providerId="ADAL" clId="{11E44978-E296-46E4-87E2-85394792EED7}" dt="2021-02-06T21:20:48.260" v="1071" actId="47"/>
        <pc:sldMkLst>
          <pc:docMk/>
          <pc:sldMk cId="1100763384" sldId="276"/>
        </pc:sldMkLst>
        <pc:spChg chg="del">
          <ac:chgData name="Shannon Hagen" userId="46ea4fe1-9223-4299-b8da-3da92c4fcb44" providerId="ADAL" clId="{11E44978-E296-46E4-87E2-85394792EED7}" dt="2021-02-06T21:07:29.056" v="436" actId="478"/>
          <ac:spMkLst>
            <pc:docMk/>
            <pc:sldMk cId="1100763384" sldId="276"/>
            <ac:spMk id="2" creationId="{447E1F73-7E7E-43CB-8C8D-67872434A4A6}"/>
          </ac:spMkLst>
        </pc:spChg>
        <pc:spChg chg="del">
          <ac:chgData name="Shannon Hagen" userId="46ea4fe1-9223-4299-b8da-3da92c4fcb44" providerId="ADAL" clId="{11E44978-E296-46E4-87E2-85394792EED7}" dt="2021-02-06T21:07:41.556" v="438" actId="478"/>
          <ac:spMkLst>
            <pc:docMk/>
            <pc:sldMk cId="1100763384" sldId="276"/>
            <ac:spMk id="7" creationId="{E907EBE6-4DD2-45B8-AE03-539F9FCC32B1}"/>
          </ac:spMkLst>
        </pc:spChg>
        <pc:spChg chg="del">
          <ac:chgData name="Shannon Hagen" userId="46ea4fe1-9223-4299-b8da-3da92c4fcb44" providerId="ADAL" clId="{11E44978-E296-46E4-87E2-85394792EED7}" dt="2021-02-06T21:07:41.556" v="438" actId="478"/>
          <ac:spMkLst>
            <pc:docMk/>
            <pc:sldMk cId="1100763384" sldId="276"/>
            <ac:spMk id="14" creationId="{C5777128-BF49-4B0B-ADB7-03CD3554F29C}"/>
          </ac:spMkLst>
        </pc:spChg>
        <pc:spChg chg="del">
          <ac:chgData name="Shannon Hagen" userId="46ea4fe1-9223-4299-b8da-3da92c4fcb44" providerId="ADAL" clId="{11E44978-E296-46E4-87E2-85394792EED7}" dt="2021-02-06T21:07:41.556" v="438" actId="478"/>
          <ac:spMkLst>
            <pc:docMk/>
            <pc:sldMk cId="1100763384" sldId="276"/>
            <ac:spMk id="15" creationId="{2EB139A7-380A-420A-AC7F-C29180FB774D}"/>
          </ac:spMkLst>
        </pc:spChg>
        <pc:spChg chg="add mod">
          <ac:chgData name="Shannon Hagen" userId="46ea4fe1-9223-4299-b8da-3da92c4fcb44" providerId="ADAL" clId="{11E44978-E296-46E4-87E2-85394792EED7}" dt="2021-02-06T21:07:34.848" v="437"/>
          <ac:spMkLst>
            <pc:docMk/>
            <pc:sldMk cId="1100763384" sldId="276"/>
            <ac:spMk id="16" creationId="{6FB23EEE-ADA2-4E60-8785-50017555F405}"/>
          </ac:spMkLst>
        </pc:spChg>
      </pc:sldChg>
      <pc:sldChg chg="addSp delSp modSp new mod ord modNotesTx">
        <pc:chgData name="Shannon Hagen" userId="46ea4fe1-9223-4299-b8da-3da92c4fcb44" providerId="ADAL" clId="{11E44978-E296-46E4-87E2-85394792EED7}" dt="2021-02-06T21:35:19.225" v="1734" actId="1076"/>
        <pc:sldMkLst>
          <pc:docMk/>
          <pc:sldMk cId="745458398" sldId="277"/>
        </pc:sldMkLst>
        <pc:spChg chg="del">
          <ac:chgData name="Shannon Hagen" userId="46ea4fe1-9223-4299-b8da-3da92c4fcb44" providerId="ADAL" clId="{11E44978-E296-46E4-87E2-85394792EED7}" dt="2021-02-06T21:10:57.168" v="466" actId="478"/>
          <ac:spMkLst>
            <pc:docMk/>
            <pc:sldMk cId="745458398" sldId="277"/>
            <ac:spMk id="2" creationId="{4668283F-A439-4827-B090-06BC17AE1959}"/>
          </ac:spMkLst>
        </pc:spChg>
        <pc:spChg chg="del">
          <ac:chgData name="Shannon Hagen" userId="46ea4fe1-9223-4299-b8da-3da92c4fcb44" providerId="ADAL" clId="{11E44978-E296-46E4-87E2-85394792EED7}" dt="2021-02-06T21:15:04.472" v="496" actId="931"/>
          <ac:spMkLst>
            <pc:docMk/>
            <pc:sldMk cId="745458398" sldId="277"/>
            <ac:spMk id="3" creationId="{763F34D6-B35A-4166-9F7F-4CE93CE17B1F}"/>
          </ac:spMkLst>
        </pc:spChg>
        <pc:spChg chg="del">
          <ac:chgData name="Shannon Hagen" userId="46ea4fe1-9223-4299-b8da-3da92c4fcb44" providerId="ADAL" clId="{11E44978-E296-46E4-87E2-85394792EED7}" dt="2021-02-06T21:15:32.515" v="503" actId="931"/>
          <ac:spMkLst>
            <pc:docMk/>
            <pc:sldMk cId="745458398" sldId="277"/>
            <ac:spMk id="4" creationId="{F01CB096-85CE-4BC1-B8B0-FD161764D753}"/>
          </ac:spMkLst>
        </pc:spChg>
        <pc:spChg chg="del">
          <ac:chgData name="Shannon Hagen" userId="46ea4fe1-9223-4299-b8da-3da92c4fcb44" providerId="ADAL" clId="{11E44978-E296-46E4-87E2-85394792EED7}" dt="2021-02-06T21:15:53.421" v="511" actId="931"/>
          <ac:spMkLst>
            <pc:docMk/>
            <pc:sldMk cId="745458398" sldId="277"/>
            <ac:spMk id="5" creationId="{24ACF129-AB6C-445D-BBDD-265D357A2A5A}"/>
          </ac:spMkLst>
        </pc:spChg>
        <pc:spChg chg="del">
          <ac:chgData name="Shannon Hagen" userId="46ea4fe1-9223-4299-b8da-3da92c4fcb44" providerId="ADAL" clId="{11E44978-E296-46E4-87E2-85394792EED7}" dt="2021-02-06T21:18:48.614" v="871" actId="931"/>
          <ac:spMkLst>
            <pc:docMk/>
            <pc:sldMk cId="745458398" sldId="277"/>
            <ac:spMk id="6" creationId="{F5112619-7562-4B8C-88EF-B92094B28F5C}"/>
          </ac:spMkLst>
        </pc:spChg>
        <pc:spChg chg="mod">
          <ac:chgData name="Shannon Hagen" userId="46ea4fe1-9223-4299-b8da-3da92c4fcb44" providerId="ADAL" clId="{11E44978-E296-46E4-87E2-85394792EED7}" dt="2021-02-06T21:12:45.421" v="474" actId="20577"/>
          <ac:spMkLst>
            <pc:docMk/>
            <pc:sldMk cId="745458398" sldId="277"/>
            <ac:spMk id="7" creationId="{888D6B9D-76B1-4B5D-B61C-F6661CC2EEBA}"/>
          </ac:spMkLst>
        </pc:spChg>
        <pc:spChg chg="del">
          <ac:chgData name="Shannon Hagen" userId="46ea4fe1-9223-4299-b8da-3da92c4fcb44" providerId="ADAL" clId="{11E44978-E296-46E4-87E2-85394792EED7}" dt="2021-02-06T21:19:02.558" v="872" actId="931"/>
          <ac:spMkLst>
            <pc:docMk/>
            <pc:sldMk cId="745458398" sldId="277"/>
            <ac:spMk id="8" creationId="{304D0B98-7713-4282-AB98-84D3807A2736}"/>
          </ac:spMkLst>
        </pc:spChg>
        <pc:spChg chg="mod">
          <ac:chgData name="Shannon Hagen" userId="46ea4fe1-9223-4299-b8da-3da92c4fcb44" providerId="ADAL" clId="{11E44978-E296-46E4-87E2-85394792EED7}" dt="2021-02-06T21:12:51.049" v="482" actId="20577"/>
          <ac:spMkLst>
            <pc:docMk/>
            <pc:sldMk cId="745458398" sldId="277"/>
            <ac:spMk id="9" creationId="{E6E7B54D-95A1-42B1-8D2C-266E1F2ABD03}"/>
          </ac:spMkLst>
        </pc:spChg>
        <pc:spChg chg="del">
          <ac:chgData name="Shannon Hagen" userId="46ea4fe1-9223-4299-b8da-3da92c4fcb44" providerId="ADAL" clId="{11E44978-E296-46E4-87E2-85394792EED7}" dt="2021-02-06T21:19:15.895" v="873" actId="931"/>
          <ac:spMkLst>
            <pc:docMk/>
            <pc:sldMk cId="745458398" sldId="277"/>
            <ac:spMk id="10" creationId="{7BA190CC-E968-4F7F-91B6-6C437A129920}"/>
          </ac:spMkLst>
        </pc:spChg>
        <pc:spChg chg="mod">
          <ac:chgData name="Shannon Hagen" userId="46ea4fe1-9223-4299-b8da-3da92c4fcb44" providerId="ADAL" clId="{11E44978-E296-46E4-87E2-85394792EED7}" dt="2021-02-06T21:12:58.762" v="495" actId="20577"/>
          <ac:spMkLst>
            <pc:docMk/>
            <pc:sldMk cId="745458398" sldId="277"/>
            <ac:spMk id="11" creationId="{9EC7DA79-21BF-4542-BBEE-5AF27436E4F0}"/>
          </ac:spMkLst>
        </pc:spChg>
        <pc:spChg chg="add mod">
          <ac:chgData name="Shannon Hagen" userId="46ea4fe1-9223-4299-b8da-3da92c4fcb44" providerId="ADAL" clId="{11E44978-E296-46E4-87E2-85394792EED7}" dt="2021-02-06T21:18:25.083" v="870" actId="1076"/>
          <ac:spMkLst>
            <pc:docMk/>
            <pc:sldMk cId="745458398" sldId="277"/>
            <ac:spMk id="12" creationId="{75EA018A-7B07-4C7C-92BE-A3F67004F9AE}"/>
          </ac:spMkLst>
        </pc:spChg>
        <pc:spChg chg="add mod">
          <ac:chgData name="Shannon Hagen" userId="46ea4fe1-9223-4299-b8da-3da92c4fcb44" providerId="ADAL" clId="{11E44978-E296-46E4-87E2-85394792EED7}" dt="2021-02-06T21:20:42.804" v="1070" actId="255"/>
          <ac:spMkLst>
            <pc:docMk/>
            <pc:sldMk cId="745458398" sldId="277"/>
            <ac:spMk id="25" creationId="{EFB20AC4-A677-4A1F-A51A-7A2A6D48E9B0}"/>
          </ac:spMkLst>
        </pc:spChg>
        <pc:picChg chg="add mod modCrop">
          <ac:chgData name="Shannon Hagen" userId="46ea4fe1-9223-4299-b8da-3da92c4fcb44" providerId="ADAL" clId="{11E44978-E296-46E4-87E2-85394792EED7}" dt="2021-02-06T21:15:27.208" v="502" actId="1076"/>
          <ac:picMkLst>
            <pc:docMk/>
            <pc:sldMk cId="745458398" sldId="277"/>
            <ac:picMk id="14" creationId="{9A3157DC-56AD-4376-BB22-B0F514271199}"/>
          </ac:picMkLst>
        </pc:picChg>
        <pc:picChg chg="add mod modCrop">
          <ac:chgData name="Shannon Hagen" userId="46ea4fe1-9223-4299-b8da-3da92c4fcb44" providerId="ADAL" clId="{11E44978-E296-46E4-87E2-85394792EED7}" dt="2021-02-06T21:15:46.020" v="510" actId="18131"/>
          <ac:picMkLst>
            <pc:docMk/>
            <pc:sldMk cId="745458398" sldId="277"/>
            <ac:picMk id="16" creationId="{4ABF8279-D62B-42E0-AB22-56382F9F7137}"/>
          </ac:picMkLst>
        </pc:picChg>
        <pc:picChg chg="add mod modCrop">
          <ac:chgData name="Shannon Hagen" userId="46ea4fe1-9223-4299-b8da-3da92c4fcb44" providerId="ADAL" clId="{11E44978-E296-46E4-87E2-85394792EED7}" dt="2021-02-06T21:16:00.375" v="514" actId="18131"/>
          <ac:picMkLst>
            <pc:docMk/>
            <pc:sldMk cId="745458398" sldId="277"/>
            <ac:picMk id="18" creationId="{27BF658F-F63A-48B3-8862-9C2204048AF0}"/>
          </ac:picMkLst>
        </pc:picChg>
        <pc:picChg chg="add mod">
          <ac:chgData name="Shannon Hagen" userId="46ea4fe1-9223-4299-b8da-3da92c4fcb44" providerId="ADAL" clId="{11E44978-E296-46E4-87E2-85394792EED7}" dt="2021-02-06T21:35:09.511" v="1732" actId="1036"/>
          <ac:picMkLst>
            <pc:docMk/>
            <pc:sldMk cId="745458398" sldId="277"/>
            <ac:picMk id="20" creationId="{61EFC09D-00DB-4565-8F50-917B266EC5B0}"/>
          </ac:picMkLst>
        </pc:picChg>
        <pc:picChg chg="add mod">
          <ac:chgData name="Shannon Hagen" userId="46ea4fe1-9223-4299-b8da-3da92c4fcb44" providerId="ADAL" clId="{11E44978-E296-46E4-87E2-85394792EED7}" dt="2021-02-06T21:35:16.232" v="1733" actId="1076"/>
          <ac:picMkLst>
            <pc:docMk/>
            <pc:sldMk cId="745458398" sldId="277"/>
            <ac:picMk id="22" creationId="{14321BE4-48DD-481F-97C8-F18C0C8FF015}"/>
          </ac:picMkLst>
        </pc:picChg>
        <pc:picChg chg="add mod">
          <ac:chgData name="Shannon Hagen" userId="46ea4fe1-9223-4299-b8da-3da92c4fcb44" providerId="ADAL" clId="{11E44978-E296-46E4-87E2-85394792EED7}" dt="2021-02-06T21:35:19.225" v="1734" actId="1076"/>
          <ac:picMkLst>
            <pc:docMk/>
            <pc:sldMk cId="745458398" sldId="277"/>
            <ac:picMk id="24" creationId="{30279606-A377-4F01-9F44-68F5D572BA30}"/>
          </ac:picMkLst>
        </pc:picChg>
      </pc:sldChg>
      <pc:sldChg chg="addSp modSp new mod ord">
        <pc:chgData name="Shannon Hagen" userId="46ea4fe1-9223-4299-b8da-3da92c4fcb44" providerId="ADAL" clId="{11E44978-E296-46E4-87E2-85394792EED7}" dt="2021-02-06T23:22:58.982" v="2512"/>
        <pc:sldMkLst>
          <pc:docMk/>
          <pc:sldMk cId="3450703195" sldId="278"/>
        </pc:sldMkLst>
        <pc:spChg chg="mod">
          <ac:chgData name="Shannon Hagen" userId="46ea4fe1-9223-4299-b8da-3da92c4fcb44" providerId="ADAL" clId="{11E44978-E296-46E4-87E2-85394792EED7}" dt="2021-02-06T23:11:51.092" v="1755" actId="20577"/>
          <ac:spMkLst>
            <pc:docMk/>
            <pc:sldMk cId="3450703195" sldId="278"/>
            <ac:spMk id="2" creationId="{401AC0B4-DFA4-4735-B2D2-AB5BFD8F33B9}"/>
          </ac:spMkLst>
        </pc:spChg>
        <pc:spChg chg="mod">
          <ac:chgData name="Shannon Hagen" userId="46ea4fe1-9223-4299-b8da-3da92c4fcb44" providerId="ADAL" clId="{11E44978-E296-46E4-87E2-85394792EED7}" dt="2021-02-06T23:15:11.723" v="2158" actId="1076"/>
          <ac:spMkLst>
            <pc:docMk/>
            <pc:sldMk cId="3450703195" sldId="278"/>
            <ac:spMk id="3" creationId="{FE45C833-76D5-457E-968B-99A189C66887}"/>
          </ac:spMkLst>
        </pc:spChg>
        <pc:spChg chg="add mod">
          <ac:chgData name="Shannon Hagen" userId="46ea4fe1-9223-4299-b8da-3da92c4fcb44" providerId="ADAL" clId="{11E44978-E296-46E4-87E2-85394792EED7}" dt="2021-02-06T23:22:03.688" v="2506" actId="164"/>
          <ac:spMkLst>
            <pc:docMk/>
            <pc:sldMk cId="3450703195" sldId="278"/>
            <ac:spMk id="6" creationId="{9602475A-E2C6-410D-B607-14A871282656}"/>
          </ac:spMkLst>
        </pc:spChg>
        <pc:spChg chg="add mod">
          <ac:chgData name="Shannon Hagen" userId="46ea4fe1-9223-4299-b8da-3da92c4fcb44" providerId="ADAL" clId="{11E44978-E296-46E4-87E2-85394792EED7}" dt="2021-02-06T23:22:44.498" v="2510" actId="1076"/>
          <ac:spMkLst>
            <pc:docMk/>
            <pc:sldMk cId="3450703195" sldId="278"/>
            <ac:spMk id="7" creationId="{D618FA9F-1C03-4F6C-97D6-FDD16034ACCF}"/>
          </ac:spMkLst>
        </pc:spChg>
        <pc:spChg chg="add mod">
          <ac:chgData name="Shannon Hagen" userId="46ea4fe1-9223-4299-b8da-3da92c4fcb44" providerId="ADAL" clId="{11E44978-E296-46E4-87E2-85394792EED7}" dt="2021-02-06T23:22:34.094" v="2509" actId="1076"/>
          <ac:spMkLst>
            <pc:docMk/>
            <pc:sldMk cId="3450703195" sldId="278"/>
            <ac:spMk id="8" creationId="{2AD63CE0-9C3A-4932-9CC1-17B604DB03BB}"/>
          </ac:spMkLst>
        </pc:spChg>
        <pc:spChg chg="add mod">
          <ac:chgData name="Shannon Hagen" userId="46ea4fe1-9223-4299-b8da-3da92c4fcb44" providerId="ADAL" clId="{11E44978-E296-46E4-87E2-85394792EED7}" dt="2021-02-06T23:22:03.688" v="2506" actId="164"/>
          <ac:spMkLst>
            <pc:docMk/>
            <pc:sldMk cId="3450703195" sldId="278"/>
            <ac:spMk id="9" creationId="{322847F0-8C38-47B2-8C54-2758120CD452}"/>
          </ac:spMkLst>
        </pc:spChg>
        <pc:grpChg chg="add mod">
          <ac:chgData name="Shannon Hagen" userId="46ea4fe1-9223-4299-b8da-3da92c4fcb44" providerId="ADAL" clId="{11E44978-E296-46E4-87E2-85394792EED7}" dt="2021-02-06T23:22:21.060" v="2507" actId="688"/>
          <ac:grpSpMkLst>
            <pc:docMk/>
            <pc:sldMk cId="3450703195" sldId="278"/>
            <ac:grpSpMk id="10" creationId="{F72B87F3-8608-4CDB-A78A-196DA3713766}"/>
          </ac:grpSpMkLst>
        </pc:grpChg>
        <pc:picChg chg="add mod modCrop">
          <ac:chgData name="Shannon Hagen" userId="46ea4fe1-9223-4299-b8da-3da92c4fcb44" providerId="ADAL" clId="{11E44978-E296-46E4-87E2-85394792EED7}" dt="2021-02-06T23:22:03.688" v="2506" actId="164"/>
          <ac:picMkLst>
            <pc:docMk/>
            <pc:sldMk cId="3450703195" sldId="278"/>
            <ac:picMk id="5" creationId="{BD34BAA7-A073-46C8-8194-D70BD2B30CD5}"/>
          </ac:picMkLst>
        </pc:picChg>
      </pc:sldChg>
      <pc:sldMasterChg chg="addSldLayout modSldLayout">
        <pc:chgData name="Shannon Hagen" userId="46ea4fe1-9223-4299-b8da-3da92c4fcb44" providerId="ADAL" clId="{11E44978-E296-46E4-87E2-85394792EED7}" dt="2021-02-06T21:10:32.479" v="464" actId="1076"/>
        <pc:sldMasterMkLst>
          <pc:docMk/>
          <pc:sldMasterMk cId="2347082301" sldId="2147483648"/>
        </pc:sldMasterMkLst>
        <pc:sldLayoutChg chg="delSp modSp add mod modTransition">
          <pc:chgData name="Shannon Hagen" userId="46ea4fe1-9223-4299-b8da-3da92c4fcb44" providerId="ADAL" clId="{11E44978-E296-46E4-87E2-85394792EED7}" dt="2021-02-06T21:10:32.479" v="464" actId="1076"/>
          <pc:sldLayoutMkLst>
            <pc:docMk/>
            <pc:sldMasterMk cId="2347082301" sldId="2147483648"/>
            <pc:sldLayoutMk cId="3634187940" sldId="2147483665"/>
          </pc:sldLayoutMkLst>
          <pc:spChg chg="mod">
            <ac:chgData name="Shannon Hagen" userId="46ea4fe1-9223-4299-b8da-3da92c4fcb44" providerId="ADAL" clId="{11E44978-E296-46E4-87E2-85394792EED7}" dt="2021-02-06T21:09:23.440" v="454" actId="1076"/>
            <ac:spMkLst>
              <pc:docMk/>
              <pc:sldMasterMk cId="2347082301" sldId="2147483648"/>
              <pc:sldLayoutMk cId="3634187940" sldId="2147483665"/>
              <ac:spMk id="3" creationId="{B1B995BE-66C2-4379-885F-4BE069DA39E4}"/>
            </ac:spMkLst>
          </pc:spChg>
          <pc:spChg chg="del">
            <ac:chgData name="Shannon Hagen" userId="46ea4fe1-9223-4299-b8da-3da92c4fcb44" providerId="ADAL" clId="{11E44978-E296-46E4-87E2-85394792EED7}" dt="2021-02-06T21:08:23.430" v="443" actId="478"/>
            <ac:spMkLst>
              <pc:docMk/>
              <pc:sldMasterMk cId="2347082301" sldId="2147483648"/>
              <pc:sldLayoutMk cId="3634187940" sldId="2147483665"/>
              <ac:spMk id="9" creationId="{1B26B4BC-3D52-4C1C-85FB-226F0B5201F1}"/>
            </ac:spMkLst>
          </pc:spChg>
          <pc:spChg chg="del mod">
            <ac:chgData name="Shannon Hagen" userId="46ea4fe1-9223-4299-b8da-3da92c4fcb44" providerId="ADAL" clId="{11E44978-E296-46E4-87E2-85394792EED7}" dt="2021-02-06T21:08:22.170" v="442" actId="478"/>
            <ac:spMkLst>
              <pc:docMk/>
              <pc:sldMasterMk cId="2347082301" sldId="2147483648"/>
              <pc:sldLayoutMk cId="3634187940" sldId="2147483665"/>
              <ac:spMk id="10" creationId="{CEC6B25A-6AA2-46A7-84BE-5C907CA51B02}"/>
            </ac:spMkLst>
          </pc:spChg>
          <pc:spChg chg="mod">
            <ac:chgData name="Shannon Hagen" userId="46ea4fe1-9223-4299-b8da-3da92c4fcb44" providerId="ADAL" clId="{11E44978-E296-46E4-87E2-85394792EED7}" dt="2021-02-06T21:10:32.479" v="464" actId="1076"/>
            <ac:spMkLst>
              <pc:docMk/>
              <pc:sldMasterMk cId="2347082301" sldId="2147483648"/>
              <pc:sldLayoutMk cId="3634187940" sldId="2147483665"/>
              <ac:spMk id="11" creationId="{9B56B6C6-9F3C-4E80-BBAD-280E697B895C}"/>
            </ac:spMkLst>
          </pc:spChg>
          <pc:spChg chg="mod">
            <ac:chgData name="Shannon Hagen" userId="46ea4fe1-9223-4299-b8da-3da92c4fcb44" providerId="ADAL" clId="{11E44978-E296-46E4-87E2-85394792EED7}" dt="2021-02-06T21:09:06.328" v="448" actId="1076"/>
            <ac:spMkLst>
              <pc:docMk/>
              <pc:sldMasterMk cId="2347082301" sldId="2147483648"/>
              <pc:sldLayoutMk cId="3634187940" sldId="2147483665"/>
              <ac:spMk id="12" creationId="{54704160-1ED7-4B90-8963-0F887C73E94D}"/>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13" creationId="{36610597-6A76-4A06-82A5-A8FFC5BAEA0F}"/>
            </ac:spMkLst>
          </pc:spChg>
          <pc:spChg chg="mod">
            <ac:chgData name="Shannon Hagen" userId="46ea4fe1-9223-4299-b8da-3da92c4fcb44" providerId="ADAL" clId="{11E44978-E296-46E4-87E2-85394792EED7}" dt="2021-02-06T21:09:28.593" v="455" actId="1076"/>
            <ac:spMkLst>
              <pc:docMk/>
              <pc:sldMasterMk cId="2347082301" sldId="2147483648"/>
              <pc:sldLayoutMk cId="3634187940" sldId="2147483665"/>
              <ac:spMk id="17" creationId="{3A08BE29-CFA5-4E0D-9DBE-A430AE1B8072}"/>
            </ac:spMkLst>
          </pc:spChg>
          <pc:spChg chg="mod">
            <ac:chgData name="Shannon Hagen" userId="46ea4fe1-9223-4299-b8da-3da92c4fcb44" providerId="ADAL" clId="{11E44978-E296-46E4-87E2-85394792EED7}" dt="2021-02-06T21:10:32.479" v="464" actId="1076"/>
            <ac:spMkLst>
              <pc:docMk/>
              <pc:sldMasterMk cId="2347082301" sldId="2147483648"/>
              <pc:sldLayoutMk cId="3634187940" sldId="2147483665"/>
              <ac:spMk id="20" creationId="{EF40DBA4-AB63-4B47-B37F-BCC3D59B5392}"/>
            </ac:spMkLst>
          </pc:spChg>
          <pc:spChg chg="mod">
            <ac:chgData name="Shannon Hagen" userId="46ea4fe1-9223-4299-b8da-3da92c4fcb44" providerId="ADAL" clId="{11E44978-E296-46E4-87E2-85394792EED7}" dt="2021-02-06T21:09:08.617" v="449" actId="1076"/>
            <ac:spMkLst>
              <pc:docMk/>
              <pc:sldMasterMk cId="2347082301" sldId="2147483648"/>
              <pc:sldLayoutMk cId="3634187940" sldId="2147483665"/>
              <ac:spMk id="21" creationId="{33EF0AFB-D099-4FF1-8963-7DA87268867F}"/>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22" creationId="{6872C96E-9AF3-4FA0-8180-C213C7F2209E}"/>
            </ac:spMkLst>
          </pc:spChg>
          <pc:spChg chg="mod">
            <ac:chgData name="Shannon Hagen" userId="46ea4fe1-9223-4299-b8da-3da92c4fcb44" providerId="ADAL" clId="{11E44978-E296-46E4-87E2-85394792EED7}" dt="2021-02-06T21:09:21.385" v="453" actId="1076"/>
            <ac:spMkLst>
              <pc:docMk/>
              <pc:sldMasterMk cId="2347082301" sldId="2147483648"/>
              <pc:sldLayoutMk cId="3634187940" sldId="2147483665"/>
              <ac:spMk id="23" creationId="{687010E4-ADF2-486D-8DF7-B0FF38C6DADF}"/>
            </ac:spMkLst>
          </pc:spChg>
          <pc:spChg chg="mod">
            <ac:chgData name="Shannon Hagen" userId="46ea4fe1-9223-4299-b8da-3da92c4fcb44" providerId="ADAL" clId="{11E44978-E296-46E4-87E2-85394792EED7}" dt="2021-02-06T21:10:32.479" v="464" actId="1076"/>
            <ac:spMkLst>
              <pc:docMk/>
              <pc:sldMasterMk cId="2347082301" sldId="2147483648"/>
              <pc:sldLayoutMk cId="3634187940" sldId="2147483665"/>
              <ac:spMk id="24" creationId="{9159AA79-2237-4A27-BBC2-D44032158D19}"/>
            </ac:spMkLst>
          </pc:spChg>
          <pc:spChg chg="mod">
            <ac:chgData name="Shannon Hagen" userId="46ea4fe1-9223-4299-b8da-3da92c4fcb44" providerId="ADAL" clId="{11E44978-E296-46E4-87E2-85394792EED7}" dt="2021-02-06T21:09:03.958" v="447" actId="1076"/>
            <ac:spMkLst>
              <pc:docMk/>
              <pc:sldMasterMk cId="2347082301" sldId="2147483648"/>
              <pc:sldLayoutMk cId="3634187940" sldId="2147483665"/>
              <ac:spMk id="25" creationId="{0272B962-9566-42D2-B4C3-E7AA81884A83}"/>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26" creationId="{19733285-016C-4C38-816C-83D30C075C70}"/>
            </ac:spMkLst>
          </pc:spChg>
          <pc:spChg chg="mod">
            <ac:chgData name="Shannon Hagen" userId="46ea4fe1-9223-4299-b8da-3da92c4fcb44" providerId="ADAL" clId="{11E44978-E296-46E4-87E2-85394792EED7}" dt="2021-02-06T21:08:52.631" v="446" actId="1076"/>
            <ac:spMkLst>
              <pc:docMk/>
              <pc:sldMasterMk cId="2347082301" sldId="2147483648"/>
              <pc:sldLayoutMk cId="3634187940" sldId="2147483665"/>
              <ac:spMk id="27" creationId="{FF56D2E5-86E4-473A-A62F-B7029E5B2558}"/>
            </ac:spMkLst>
          </pc:spChg>
          <pc:spChg chg="mod">
            <ac:chgData name="Shannon Hagen" userId="46ea4fe1-9223-4299-b8da-3da92c4fcb44" providerId="ADAL" clId="{11E44978-E296-46E4-87E2-85394792EED7}" dt="2021-02-06T21:08:52.631" v="446" actId="1076"/>
            <ac:spMkLst>
              <pc:docMk/>
              <pc:sldMasterMk cId="2347082301" sldId="2147483648"/>
              <pc:sldLayoutMk cId="3634187940" sldId="2147483665"/>
              <ac:spMk id="28" creationId="{93934E34-6CC7-492D-9515-EBEC72EFF4CB}"/>
            </ac:spMkLst>
          </pc:spChg>
          <pc:spChg chg="mod">
            <ac:chgData name="Shannon Hagen" userId="46ea4fe1-9223-4299-b8da-3da92c4fcb44" providerId="ADAL" clId="{11E44978-E296-46E4-87E2-85394792EED7}" dt="2021-02-06T21:10:13.165" v="462" actId="1076"/>
            <ac:spMkLst>
              <pc:docMk/>
              <pc:sldMasterMk cId="2347082301" sldId="2147483648"/>
              <pc:sldLayoutMk cId="3634187940" sldId="2147483665"/>
              <ac:spMk id="29" creationId="{E4E27467-A1AA-4773-AAB5-A96267FBD712}"/>
            </ac:spMkLst>
          </pc:spChg>
          <pc:spChg chg="mod">
            <ac:chgData name="Shannon Hagen" userId="46ea4fe1-9223-4299-b8da-3da92c4fcb44" providerId="ADAL" clId="{11E44978-E296-46E4-87E2-85394792EED7}" dt="2021-02-06T21:10:16.473" v="463" actId="1076"/>
            <ac:spMkLst>
              <pc:docMk/>
              <pc:sldMasterMk cId="2347082301" sldId="2147483648"/>
              <pc:sldLayoutMk cId="3634187940" sldId="2147483665"/>
              <ac:spMk id="30" creationId="{6CABD5EB-4A8B-448B-8ED1-B8B420815B2D}"/>
            </ac:spMkLst>
          </pc:spChg>
          <pc:spChg chg="mod">
            <ac:chgData name="Shannon Hagen" userId="46ea4fe1-9223-4299-b8da-3da92c4fcb44" providerId="ADAL" clId="{11E44978-E296-46E4-87E2-85394792EED7}" dt="2021-02-06T21:10:07.800" v="460" actId="1076"/>
            <ac:spMkLst>
              <pc:docMk/>
              <pc:sldMasterMk cId="2347082301" sldId="2147483648"/>
              <pc:sldLayoutMk cId="3634187940" sldId="2147483665"/>
              <ac:spMk id="31" creationId="{0D86883C-E501-47FF-AE1A-E9CE8B71B421}"/>
            </ac:spMkLst>
          </pc:spChg>
          <pc:spChg chg="mod">
            <ac:chgData name="Shannon Hagen" userId="46ea4fe1-9223-4299-b8da-3da92c4fcb44" providerId="ADAL" clId="{11E44978-E296-46E4-87E2-85394792EED7}" dt="2021-02-06T21:10:06.340" v="459" actId="1076"/>
            <ac:spMkLst>
              <pc:docMk/>
              <pc:sldMasterMk cId="2347082301" sldId="2147483648"/>
              <pc:sldLayoutMk cId="3634187940" sldId="2147483665"/>
              <ac:spMk id="32" creationId="{3683A037-F698-4CC9-904D-F377D71F690F}"/>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33" creationId="{0A095594-2B82-44ED-8C9B-DA7C4D3D2872}"/>
            </ac:spMkLst>
          </pc:spChg>
          <pc:spChg chg="del">
            <ac:chgData name="Shannon Hagen" userId="46ea4fe1-9223-4299-b8da-3da92c4fcb44" providerId="ADAL" clId="{11E44978-E296-46E4-87E2-85394792EED7}" dt="2021-02-06T21:08:18.659" v="440" actId="478"/>
            <ac:spMkLst>
              <pc:docMk/>
              <pc:sldMasterMk cId="2347082301" sldId="2147483648"/>
              <pc:sldLayoutMk cId="3634187940" sldId="2147483665"/>
              <ac:spMk id="34" creationId="{54CDD46A-22ED-48F5-9B5F-13B1B5C4B320}"/>
            </ac:spMkLst>
          </pc:spChg>
        </pc:sldLayoutChg>
      </pc:sldMasterChg>
    </pc:docChg>
  </pc:docChgLst>
  <pc:docChgLst>
    <pc:chgData name="Shannon Hagen" userId="46ea4fe1-9223-4299-b8da-3da92c4fcb44" providerId="ADAL" clId="{8CF42ADB-EB5C-4B23-9850-FFD2A4E7AFC0}"/>
    <pc:docChg chg="modSld sldOrd">
      <pc:chgData name="Shannon Hagen" userId="46ea4fe1-9223-4299-b8da-3da92c4fcb44" providerId="ADAL" clId="{8CF42ADB-EB5C-4B23-9850-FFD2A4E7AFC0}" dt="2021-12-11T19:47:40.292" v="1"/>
      <pc:docMkLst>
        <pc:docMk/>
      </pc:docMkLst>
      <pc:sldChg chg="ord">
        <pc:chgData name="Shannon Hagen" userId="46ea4fe1-9223-4299-b8da-3da92c4fcb44" providerId="ADAL" clId="{8CF42ADB-EB5C-4B23-9850-FFD2A4E7AFC0}" dt="2021-12-11T19:47:40.292" v="1"/>
        <pc:sldMkLst>
          <pc:docMk/>
          <pc:sldMk cId="4074736398" sldId="257"/>
        </pc:sldMkLst>
      </pc:sldChg>
    </pc:docChg>
  </pc:docChgLst>
  <pc:docChgLst>
    <pc:chgData name="Shannon Hagen" userId="46ea4fe1-9223-4299-b8da-3da92c4fcb44" providerId="ADAL" clId="{F5894ADD-66A7-40BD-9A61-254F9D4B0F09}"/>
    <pc:docChg chg="custSel addSld delSld modSld">
      <pc:chgData name="Shannon Hagen" userId="46ea4fe1-9223-4299-b8da-3da92c4fcb44" providerId="ADAL" clId="{F5894ADD-66A7-40BD-9A61-254F9D4B0F09}" dt="2021-02-13T19:07:41.362" v="65" actId="47"/>
      <pc:docMkLst>
        <pc:docMk/>
      </pc:docMkLst>
      <pc:sldChg chg="del">
        <pc:chgData name="Shannon Hagen" userId="46ea4fe1-9223-4299-b8da-3da92c4fcb44" providerId="ADAL" clId="{F5894ADD-66A7-40BD-9A61-254F9D4B0F09}" dt="2021-02-13T19:07:41.362" v="65" actId="47"/>
        <pc:sldMkLst>
          <pc:docMk/>
          <pc:sldMk cId="3378678482" sldId="273"/>
        </pc:sldMkLst>
      </pc:sldChg>
      <pc:sldChg chg="modSp add mod">
        <pc:chgData name="Shannon Hagen" userId="46ea4fe1-9223-4299-b8da-3da92c4fcb44" providerId="ADAL" clId="{F5894ADD-66A7-40BD-9A61-254F9D4B0F09}" dt="2021-02-13T19:07:28.041" v="64" actId="20577"/>
        <pc:sldMkLst>
          <pc:docMk/>
          <pc:sldMk cId="391373405" sldId="279"/>
        </pc:sldMkLst>
        <pc:spChg chg="mod">
          <ac:chgData name="Shannon Hagen" userId="46ea4fe1-9223-4299-b8da-3da92c4fcb44" providerId="ADAL" clId="{F5894ADD-66A7-40BD-9A61-254F9D4B0F09}" dt="2021-02-13T19:02:44.469" v="2" actId="20577"/>
          <ac:spMkLst>
            <pc:docMk/>
            <pc:sldMk cId="391373405" sldId="279"/>
            <ac:spMk id="2" creationId="{2C07B966-E176-4A2D-A164-706B4E640EC3}"/>
          </ac:spMkLst>
        </pc:spChg>
        <pc:spChg chg="mod">
          <ac:chgData name="Shannon Hagen" userId="46ea4fe1-9223-4299-b8da-3da92c4fcb44" providerId="ADAL" clId="{F5894ADD-66A7-40BD-9A61-254F9D4B0F09}" dt="2021-02-13T19:07:28.041" v="64" actId="20577"/>
          <ac:spMkLst>
            <pc:docMk/>
            <pc:sldMk cId="391373405" sldId="279"/>
            <ac:spMk id="3" creationId="{71C2FEBF-E250-43AA-8D00-473C0991FEC4}"/>
          </ac:spMkLst>
        </pc:spChg>
        <pc:picChg chg="mod modCrop">
          <ac:chgData name="Shannon Hagen" userId="46ea4fe1-9223-4299-b8da-3da92c4fcb44" providerId="ADAL" clId="{F5894ADD-66A7-40BD-9A61-254F9D4B0F09}" dt="2021-02-13T19:06:52.276" v="17" actId="18131"/>
          <ac:picMkLst>
            <pc:docMk/>
            <pc:sldMk cId="391373405" sldId="279"/>
            <ac:picMk id="7" creationId="{6E4027DA-553C-4493-A39B-81E52999E16A}"/>
          </ac:picMkLst>
        </pc:picChg>
        <pc:picChg chg="mod">
          <ac:chgData name="Shannon Hagen" userId="46ea4fe1-9223-4299-b8da-3da92c4fcb44" providerId="ADAL" clId="{F5894ADD-66A7-40BD-9A61-254F9D4B0F09}" dt="2021-02-13T19:06:16.884" v="15"/>
          <ac:picMkLst>
            <pc:docMk/>
            <pc:sldMk cId="391373405" sldId="279"/>
            <ac:picMk id="8" creationId="{D8020821-7772-4568-9EFA-3909A92B9D44}"/>
          </ac:picMkLst>
        </pc:picChg>
      </pc:sldChg>
    </pc:docChg>
  </pc:docChgLst>
  <pc:docChgLst>
    <pc:chgData name="Shannon Hagen" userId="46ea4fe1-9223-4299-b8da-3da92c4fcb44" providerId="ADAL" clId="{83D3ABC7-9803-477D-9206-669DF10F91C9}"/>
    <pc:docChg chg="modSld sldOrd">
      <pc:chgData name="Shannon Hagen" userId="46ea4fe1-9223-4299-b8da-3da92c4fcb44" providerId="ADAL" clId="{83D3ABC7-9803-477D-9206-669DF10F91C9}" dt="2021-02-08T20:56:39.685" v="1"/>
      <pc:docMkLst>
        <pc:docMk/>
      </pc:docMkLst>
      <pc:sldChg chg="ord">
        <pc:chgData name="Shannon Hagen" userId="46ea4fe1-9223-4299-b8da-3da92c4fcb44" providerId="ADAL" clId="{83D3ABC7-9803-477D-9206-669DF10F91C9}" dt="2021-02-08T20:56:39.685" v="1"/>
        <pc:sldMkLst>
          <pc:docMk/>
          <pc:sldMk cId="4074736398" sldId="257"/>
        </pc:sldMkLst>
      </pc:sldChg>
    </pc:docChg>
  </pc:docChgLst>
  <pc:docChgLst>
    <pc:chgData name="Shannon Hagen" userId="46ea4fe1-9223-4299-b8da-3da92c4fcb44" providerId="ADAL" clId="{9033AEF9-48B3-3E4F-9064-84F399E5B630}"/>
    <pc:docChg chg="custSel modSld">
      <pc:chgData name="Shannon Hagen" userId="46ea4fe1-9223-4299-b8da-3da92c4fcb44" providerId="ADAL" clId="{9033AEF9-48B3-3E4F-9064-84F399E5B630}" dt="2021-12-20T22:31:24.332" v="43" actId="1076"/>
      <pc:docMkLst>
        <pc:docMk/>
      </pc:docMkLst>
      <pc:sldChg chg="addSp modSp mod">
        <pc:chgData name="Shannon Hagen" userId="46ea4fe1-9223-4299-b8da-3da92c4fcb44" providerId="ADAL" clId="{9033AEF9-48B3-3E4F-9064-84F399E5B630}" dt="2021-12-20T22:31:24.332" v="43" actId="1076"/>
        <pc:sldMkLst>
          <pc:docMk/>
          <pc:sldMk cId="3379653911" sldId="274"/>
        </pc:sldMkLst>
        <pc:spChg chg="add mod">
          <ac:chgData name="Shannon Hagen" userId="46ea4fe1-9223-4299-b8da-3da92c4fcb44" providerId="ADAL" clId="{9033AEF9-48B3-3E4F-9064-84F399E5B630}" dt="2021-12-20T22:31:24.332" v="43" actId="1076"/>
          <ac:spMkLst>
            <pc:docMk/>
            <pc:sldMk cId="3379653911" sldId="274"/>
            <ac:spMk id="5" creationId="{75330328-D6B5-1F4B-B62A-961DFD1A73B4}"/>
          </ac:spMkLst>
        </pc:spChg>
        <pc:picChg chg="add mod">
          <ac:chgData name="Shannon Hagen" userId="46ea4fe1-9223-4299-b8da-3da92c4fcb44" providerId="ADAL" clId="{9033AEF9-48B3-3E4F-9064-84F399E5B630}" dt="2021-12-20T22:30:54.978" v="7"/>
          <ac:picMkLst>
            <pc:docMk/>
            <pc:sldMk cId="3379653911" sldId="274"/>
            <ac:picMk id="4" creationId="{4C0097F1-4EC2-3047-88BA-8F667235F270}"/>
          </ac:picMkLst>
        </pc:picChg>
      </pc:sldChg>
      <pc:sldChg chg="modSp mod">
        <pc:chgData name="Shannon Hagen" userId="46ea4fe1-9223-4299-b8da-3da92c4fcb44" providerId="ADAL" clId="{9033AEF9-48B3-3E4F-9064-84F399E5B630}" dt="2021-12-20T22:29:41.066" v="3"/>
        <pc:sldMkLst>
          <pc:docMk/>
          <pc:sldMk cId="2750168980" sldId="280"/>
        </pc:sldMkLst>
        <pc:spChg chg="mod">
          <ac:chgData name="Shannon Hagen" userId="46ea4fe1-9223-4299-b8da-3da92c4fcb44" providerId="ADAL" clId="{9033AEF9-48B3-3E4F-9064-84F399E5B630}" dt="2021-12-20T22:29:41.066" v="3"/>
          <ac:spMkLst>
            <pc:docMk/>
            <pc:sldMk cId="2750168980" sldId="280"/>
            <ac:spMk id="13" creationId="{CADC33AA-E60D-4164-AEAD-26B0AD3353C2}"/>
          </ac:spMkLst>
        </pc:spChg>
        <pc:picChg chg="mod">
          <ac:chgData name="Shannon Hagen" userId="46ea4fe1-9223-4299-b8da-3da92c4fcb44" providerId="ADAL" clId="{9033AEF9-48B3-3E4F-9064-84F399E5B630}" dt="2021-12-20T22:29:16.348" v="1"/>
          <ac:picMkLst>
            <pc:docMk/>
            <pc:sldMk cId="2750168980" sldId="280"/>
            <ac:picMk id="9" creationId="{16621746-2137-4341-B56B-098F2FD5A79E}"/>
          </ac:picMkLst>
        </pc:picChg>
        <pc:picChg chg="mod">
          <ac:chgData name="Shannon Hagen" userId="46ea4fe1-9223-4299-b8da-3da92c4fcb44" providerId="ADAL" clId="{9033AEF9-48B3-3E4F-9064-84F399E5B630}" dt="2021-12-20T22:29:34.123" v="2"/>
          <ac:picMkLst>
            <pc:docMk/>
            <pc:sldMk cId="2750168980" sldId="280"/>
            <ac:picMk id="11" creationId="{8B86C095-220B-4E2E-A580-0E4FC3BCB867}"/>
          </ac:picMkLst>
        </pc:picChg>
      </pc:sldChg>
    </pc:docChg>
  </pc:docChgLst>
  <pc:docChgLst>
    <pc:chgData name="Shannon Hagen" userId="46ea4fe1-9223-4299-b8da-3da92c4fcb44" providerId="ADAL" clId="{D1333BA2-536A-4022-A8C6-257BFE897354}"/>
    <pc:docChg chg="modSld">
      <pc:chgData name="Shannon Hagen" userId="46ea4fe1-9223-4299-b8da-3da92c4fcb44" providerId="ADAL" clId="{D1333BA2-536A-4022-A8C6-257BFE897354}" dt="2021-04-28T15:05:35.260" v="2" actId="20577"/>
      <pc:docMkLst>
        <pc:docMk/>
      </pc:docMkLst>
      <pc:sldChg chg="modSp">
        <pc:chgData name="Shannon Hagen" userId="46ea4fe1-9223-4299-b8da-3da92c4fcb44" providerId="ADAL" clId="{D1333BA2-536A-4022-A8C6-257BFE897354}" dt="2021-04-28T15:05:35.260" v="2" actId="20577"/>
        <pc:sldMkLst>
          <pc:docMk/>
          <pc:sldMk cId="2550385991" sldId="262"/>
        </pc:sldMkLst>
        <pc:graphicFrameChg chg="mod">
          <ac:chgData name="Shannon Hagen" userId="46ea4fe1-9223-4299-b8da-3da92c4fcb44" providerId="ADAL" clId="{D1333BA2-536A-4022-A8C6-257BFE897354}" dt="2021-04-28T15:05:35.260" v="2" actId="20577"/>
          <ac:graphicFrameMkLst>
            <pc:docMk/>
            <pc:sldMk cId="2550385991" sldId="262"/>
            <ac:graphicFrameMk id="5" creationId="{934285AC-0FA4-4570-9A20-3CA0CC9B4969}"/>
          </ac:graphicFrameMkLst>
        </pc:graphicFrame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hyperlink" Target="https://docs.google.com/presentation/d/159Ly4QWfekuO5ogeLVouMWIo5oxmxB2QCP9X00rjkRE/edit#slide=id.g3d07a721d2_1_0" TargetMode="External"/><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hyperlink" Target="https://www.commonsense.org/education/family-tips/k-5-media-balance-and-well-being" TargetMode="External"/><Relationship Id="rId1" Type="http://schemas.openxmlformats.org/officeDocument/2006/relationships/hyperlink" Target="https://www.counselorkeri.com/2019/04/25/social-media-lesson/" TargetMode="External"/><Relationship Id="rId6" Type="http://schemas.openxmlformats.org/officeDocument/2006/relationships/hyperlink" Target="https://theconversation.com/how-teens-use-fake-instagram-accounts-to-relieve-the-pressure-of-perfection-92105" TargetMode="External"/><Relationship Id="rId11" Type="http://schemas.openxmlformats.org/officeDocument/2006/relationships/image" Target="../media/image32.png"/><Relationship Id="rId5" Type="http://schemas.openxmlformats.org/officeDocument/2006/relationships/hyperlink" Target="https://studybreaks.com/tvfilm/spam-account/" TargetMode="External"/><Relationship Id="rId10" Type="http://schemas.openxmlformats.org/officeDocument/2006/relationships/image" Target="../media/image31.svg"/><Relationship Id="rId4" Type="http://schemas.openxmlformats.org/officeDocument/2006/relationships/hyperlink" Target="https://www.commonsensemedia.org/blog/how-to-set-screen-rules-that-stick" TargetMode="External"/><Relationship Id="rId9" Type="http://schemas.openxmlformats.org/officeDocument/2006/relationships/image" Target="../media/image30.png"/></Relationships>
</file>

<file path=ppt/diagrams/_rels/drawing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5.png"/><Relationship Id="rId4" Type="http://schemas.openxmlformats.org/officeDocument/2006/relationships/image" Target="../media/image4.png"/></Relationships>
</file>

<file path=ppt/diagrams/_rels/drawing2.xml.rels><?xml version="1.0" encoding="UTF-8" standalone="yes"?>
<Relationships xmlns="http://schemas.openxmlformats.org/package/2006/relationships"><Relationship Id="rId8" Type="http://schemas.openxmlformats.org/officeDocument/2006/relationships/hyperlink" Target="https://www.commonsense.org/education/family-tips/k-5-media-balance-and-well-being" TargetMode="External"/><Relationship Id="rId3" Type="http://schemas.openxmlformats.org/officeDocument/2006/relationships/hyperlink" Target="https://theconversation.com/how-teens-use-fake-instagram-accounts-to-relieve-the-pressure-of-perfection-92105" TargetMode="External"/><Relationship Id="rId7" Type="http://schemas.openxmlformats.org/officeDocument/2006/relationships/image" Target="../media/image31.svg"/><Relationship Id="rId12" Type="http://schemas.openxmlformats.org/officeDocument/2006/relationships/image" Target="../media/image33.svg"/><Relationship Id="rId2" Type="http://schemas.openxmlformats.org/officeDocument/2006/relationships/hyperlink" Target="https://studybreaks.com/tvfilm/spam-account/" TargetMode="External"/><Relationship Id="rId1" Type="http://schemas.openxmlformats.org/officeDocument/2006/relationships/hyperlink" Target="https://www.counselorkeri.com/2019/04/25/social-media-lesson/" TargetMode="External"/><Relationship Id="rId6" Type="http://schemas.openxmlformats.org/officeDocument/2006/relationships/image" Target="../media/image30.png"/><Relationship Id="rId11" Type="http://schemas.openxmlformats.org/officeDocument/2006/relationships/image" Target="../media/image32.png"/><Relationship Id="rId5" Type="http://schemas.openxmlformats.org/officeDocument/2006/relationships/image" Target="../media/image29.svg"/><Relationship Id="rId10" Type="http://schemas.openxmlformats.org/officeDocument/2006/relationships/hyperlink" Target="https://www.commonsensemedia.org/blog/how-to-set-screen-rules-that-stick" TargetMode="External"/><Relationship Id="rId4" Type="http://schemas.openxmlformats.org/officeDocument/2006/relationships/image" Target="../media/image28.png"/><Relationship Id="rId9" Type="http://schemas.openxmlformats.org/officeDocument/2006/relationships/hyperlink" Target="https://docs.google.com/presentation/d/159Ly4QWfekuO5ogeLVouMWIo5oxmxB2QCP9X00rjkRE/edit#slide=id.g3d07a721d2_1_0" TargetMode="Externa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EE4B8E-5746-4B13-A677-DAD4D3A1F6C0}" type="doc">
      <dgm:prSet loTypeId="urn:microsoft.com/office/officeart/2005/8/layout/vList3" loCatId="list" qsTypeId="urn:microsoft.com/office/officeart/2005/8/quickstyle/simple1" qsCatId="simple" csTypeId="urn:microsoft.com/office/officeart/2005/8/colors/colorful1" csCatId="colorful" phldr="1"/>
      <dgm:spPr/>
    </dgm:pt>
    <dgm:pt modelId="{1257E60E-C6CC-45BE-AFD6-AB3137AB9831}">
      <dgm:prSet phldrT="[Text]"/>
      <dgm:spPr/>
      <dgm:t>
        <a:bodyPr/>
        <a:lstStyle/>
        <a:p>
          <a:r>
            <a:rPr lang="en-US" dirty="0"/>
            <a:t>WELLNESS = BALANCE IS BEST</a:t>
          </a:r>
        </a:p>
      </dgm:t>
    </dgm:pt>
    <dgm:pt modelId="{3E8C7642-5C7C-41DB-8581-2D82DB8B5C41}" type="parTrans" cxnId="{F063CEB3-2E21-4C30-9C58-1E7C9069165B}">
      <dgm:prSet/>
      <dgm:spPr/>
      <dgm:t>
        <a:bodyPr/>
        <a:lstStyle/>
        <a:p>
          <a:endParaRPr lang="en-US"/>
        </a:p>
      </dgm:t>
    </dgm:pt>
    <dgm:pt modelId="{D4CB2481-6CEF-404D-8003-B58ABAF1D30B}" type="sibTrans" cxnId="{F063CEB3-2E21-4C30-9C58-1E7C9069165B}">
      <dgm:prSet/>
      <dgm:spPr/>
      <dgm:t>
        <a:bodyPr/>
        <a:lstStyle/>
        <a:p>
          <a:endParaRPr lang="en-US"/>
        </a:p>
      </dgm:t>
    </dgm:pt>
    <dgm:pt modelId="{7EC0E9F9-3D77-440F-A1DA-582992259195}">
      <dgm:prSet phldrT="[Text]"/>
      <dgm:spPr>
        <a:solidFill>
          <a:srgbClr val="01FB42"/>
        </a:solidFill>
      </dgm:spPr>
      <dgm:t>
        <a:bodyPr/>
        <a:lstStyle/>
        <a:p>
          <a:r>
            <a:rPr lang="en-US" dirty="0"/>
            <a:t>CITIZENSHIP = BE THE BEST YOU</a:t>
          </a:r>
        </a:p>
      </dgm:t>
    </dgm:pt>
    <dgm:pt modelId="{2883755F-FA96-4953-974A-47E59FB4406F}" type="parTrans" cxnId="{FE1C3DEF-10F4-4396-BEAF-C112FB281BD1}">
      <dgm:prSet/>
      <dgm:spPr/>
      <dgm:t>
        <a:bodyPr/>
        <a:lstStyle/>
        <a:p>
          <a:endParaRPr lang="en-US"/>
        </a:p>
      </dgm:t>
    </dgm:pt>
    <dgm:pt modelId="{91C1905B-5609-47C3-A732-B547F04AAF75}" type="sibTrans" cxnId="{FE1C3DEF-10F4-4396-BEAF-C112FB281BD1}">
      <dgm:prSet/>
      <dgm:spPr/>
      <dgm:t>
        <a:bodyPr/>
        <a:lstStyle/>
        <a:p>
          <a:endParaRPr lang="en-US"/>
        </a:p>
      </dgm:t>
    </dgm:pt>
    <dgm:pt modelId="{EF3B05AC-0B00-4379-96AF-813F3A19A49D}">
      <dgm:prSet phldrT="[Text]"/>
      <dgm:spPr>
        <a:solidFill>
          <a:srgbClr val="DB01FB"/>
        </a:solidFill>
      </dgm:spPr>
      <dgm:t>
        <a:bodyPr/>
        <a:lstStyle/>
        <a:p>
          <a:r>
            <a:rPr lang="en-US" dirty="0"/>
            <a:t>ETIQUETTE = IT’S COOL TO BE KIND</a:t>
          </a:r>
        </a:p>
      </dgm:t>
    </dgm:pt>
    <dgm:pt modelId="{1A447552-7133-4C2C-89DB-103935758C0B}" type="parTrans" cxnId="{2DDA21D2-9CA5-47B8-BE90-6695BE4F59C9}">
      <dgm:prSet/>
      <dgm:spPr/>
      <dgm:t>
        <a:bodyPr/>
        <a:lstStyle/>
        <a:p>
          <a:endParaRPr lang="en-US"/>
        </a:p>
      </dgm:t>
    </dgm:pt>
    <dgm:pt modelId="{BA026044-2232-4245-9CB2-D9D7A2928EAE}" type="sibTrans" cxnId="{2DDA21D2-9CA5-47B8-BE90-6695BE4F59C9}">
      <dgm:prSet/>
      <dgm:spPr/>
      <dgm:t>
        <a:bodyPr/>
        <a:lstStyle/>
        <a:p>
          <a:endParaRPr lang="en-US"/>
        </a:p>
      </dgm:t>
    </dgm:pt>
    <dgm:pt modelId="{6C787852-313E-4FB9-9ED3-1019A2B69857}">
      <dgm:prSet/>
      <dgm:spPr>
        <a:solidFill>
          <a:srgbClr val="1616FA"/>
        </a:solidFill>
      </dgm:spPr>
      <dgm:t>
        <a:bodyPr/>
        <a:lstStyle/>
        <a:p>
          <a:r>
            <a:rPr lang="en-US" dirty="0"/>
            <a:t>SAFETY = BE AWARE</a:t>
          </a:r>
        </a:p>
      </dgm:t>
    </dgm:pt>
    <dgm:pt modelId="{09E5CA42-21E6-4CCF-8261-4750E53DB25E}" type="parTrans" cxnId="{EE60D16B-C406-4EDD-B57C-0EFFBA6AA1E2}">
      <dgm:prSet/>
      <dgm:spPr/>
      <dgm:t>
        <a:bodyPr/>
        <a:lstStyle/>
        <a:p>
          <a:endParaRPr lang="en-US"/>
        </a:p>
      </dgm:t>
    </dgm:pt>
    <dgm:pt modelId="{928548BB-ADEE-4CF1-B779-046262FA3A54}" type="sibTrans" cxnId="{EE60D16B-C406-4EDD-B57C-0EFFBA6AA1E2}">
      <dgm:prSet/>
      <dgm:spPr/>
      <dgm:t>
        <a:bodyPr/>
        <a:lstStyle/>
        <a:p>
          <a:endParaRPr lang="en-US"/>
        </a:p>
      </dgm:t>
    </dgm:pt>
    <dgm:pt modelId="{C0DE9EA0-8816-4F5B-AE19-5BC317864FF7}">
      <dgm:prSet/>
      <dgm:spPr/>
      <dgm:t>
        <a:bodyPr/>
        <a:lstStyle/>
        <a:p>
          <a:r>
            <a:rPr lang="en-CA" dirty="0"/>
            <a:t>I will maintain a balance between digital and face-to face interactions in life.</a:t>
          </a:r>
          <a:endParaRPr lang="en-US" dirty="0"/>
        </a:p>
      </dgm:t>
    </dgm:pt>
    <dgm:pt modelId="{123DF85C-F7C0-455D-A0B5-451C76B24DF7}" type="parTrans" cxnId="{0BF7F34B-21A2-4272-B7A0-CADC4AAB9864}">
      <dgm:prSet/>
      <dgm:spPr/>
      <dgm:t>
        <a:bodyPr/>
        <a:lstStyle/>
        <a:p>
          <a:endParaRPr lang="en-US"/>
        </a:p>
      </dgm:t>
    </dgm:pt>
    <dgm:pt modelId="{130E2A1C-9C66-49D3-9334-02DFCE596456}" type="sibTrans" cxnId="{0BF7F34B-21A2-4272-B7A0-CADC4AAB9864}">
      <dgm:prSet/>
      <dgm:spPr/>
      <dgm:t>
        <a:bodyPr/>
        <a:lstStyle/>
        <a:p>
          <a:endParaRPr lang="en-US"/>
        </a:p>
      </dgm:t>
    </dgm:pt>
    <dgm:pt modelId="{B816FAB3-68E2-48DC-9EED-B0C319707791}">
      <dgm:prSet/>
      <dgm:spPr/>
      <dgm:t>
        <a:bodyPr/>
        <a:lstStyle/>
        <a:p>
          <a:r>
            <a:rPr lang="en-CA" dirty="0"/>
            <a:t>I will be responsible, ethical, honest and literate in today’s digital world.</a:t>
          </a:r>
          <a:endParaRPr lang="en-US" dirty="0"/>
        </a:p>
      </dgm:t>
    </dgm:pt>
    <dgm:pt modelId="{3A2B4292-0E39-4EBE-8F7C-DD56C5383BCF}" type="parTrans" cxnId="{71B96C5C-7096-4914-A4D7-7A7E725BE8D5}">
      <dgm:prSet/>
      <dgm:spPr/>
      <dgm:t>
        <a:bodyPr/>
        <a:lstStyle/>
        <a:p>
          <a:endParaRPr lang="en-US"/>
        </a:p>
      </dgm:t>
    </dgm:pt>
    <dgm:pt modelId="{9932E65D-D3A1-462D-907B-5FDBE6B45C68}" type="sibTrans" cxnId="{71B96C5C-7096-4914-A4D7-7A7E725BE8D5}">
      <dgm:prSet/>
      <dgm:spPr/>
      <dgm:t>
        <a:bodyPr/>
        <a:lstStyle/>
        <a:p>
          <a:endParaRPr lang="en-US"/>
        </a:p>
      </dgm:t>
    </dgm:pt>
    <dgm:pt modelId="{D02F35C7-9933-416B-BE78-7DB05AA2D183}">
      <dgm:prSet/>
      <dgm:spPr/>
      <dgm:t>
        <a:bodyPr/>
        <a:lstStyle/>
        <a:p>
          <a:r>
            <a:rPr lang="en-CA" dirty="0"/>
            <a:t>I will choose to be positive with others online.</a:t>
          </a:r>
          <a:endParaRPr lang="en-US" dirty="0"/>
        </a:p>
      </dgm:t>
    </dgm:pt>
    <dgm:pt modelId="{54D32FB0-144F-4505-9688-7FFD478639B8}" type="parTrans" cxnId="{A3B9AE3C-5C42-4D31-A040-137EB0826805}">
      <dgm:prSet/>
      <dgm:spPr/>
      <dgm:t>
        <a:bodyPr/>
        <a:lstStyle/>
        <a:p>
          <a:endParaRPr lang="en-US"/>
        </a:p>
      </dgm:t>
    </dgm:pt>
    <dgm:pt modelId="{C5FC37A0-325E-4E3B-A2B1-F223A0D4510B}" type="sibTrans" cxnId="{A3B9AE3C-5C42-4D31-A040-137EB0826805}">
      <dgm:prSet/>
      <dgm:spPr/>
      <dgm:t>
        <a:bodyPr/>
        <a:lstStyle/>
        <a:p>
          <a:endParaRPr lang="en-US"/>
        </a:p>
      </dgm:t>
    </dgm:pt>
    <dgm:pt modelId="{55CF2730-4405-4339-9008-BD96AF56D3C1}">
      <dgm:prSet/>
      <dgm:spPr/>
      <dgm:t>
        <a:bodyPr/>
        <a:lstStyle/>
        <a:p>
          <a:r>
            <a:rPr lang="en-CA" dirty="0"/>
            <a:t>I will be safe online and protect private information.</a:t>
          </a:r>
          <a:endParaRPr lang="en-US" dirty="0"/>
        </a:p>
      </dgm:t>
    </dgm:pt>
    <dgm:pt modelId="{A86D044E-5EA6-4E1F-9385-372F48408BC2}" type="parTrans" cxnId="{8F7A6B98-41C4-4957-9120-0ADA10601E29}">
      <dgm:prSet/>
      <dgm:spPr/>
      <dgm:t>
        <a:bodyPr/>
        <a:lstStyle/>
        <a:p>
          <a:endParaRPr lang="en-US"/>
        </a:p>
      </dgm:t>
    </dgm:pt>
    <dgm:pt modelId="{7B5F837A-2201-4BDC-B9D0-55FA898BB1B4}" type="sibTrans" cxnId="{8F7A6B98-41C4-4957-9120-0ADA10601E29}">
      <dgm:prSet/>
      <dgm:spPr/>
      <dgm:t>
        <a:bodyPr/>
        <a:lstStyle/>
        <a:p>
          <a:endParaRPr lang="en-US"/>
        </a:p>
      </dgm:t>
    </dgm:pt>
    <dgm:pt modelId="{4B99F947-1EB4-42E0-8501-58E767AAB9F9}" type="pres">
      <dgm:prSet presAssocID="{C8EE4B8E-5746-4B13-A677-DAD4D3A1F6C0}" presName="linearFlow" presStyleCnt="0">
        <dgm:presLayoutVars>
          <dgm:dir/>
          <dgm:resizeHandles val="exact"/>
        </dgm:presLayoutVars>
      </dgm:prSet>
      <dgm:spPr/>
    </dgm:pt>
    <dgm:pt modelId="{88953456-8E9F-44CD-B724-0EB3CEB1DD32}" type="pres">
      <dgm:prSet presAssocID="{1257E60E-C6CC-45BE-AFD6-AB3137AB9831}" presName="composite" presStyleCnt="0"/>
      <dgm:spPr/>
    </dgm:pt>
    <dgm:pt modelId="{88E43A31-5A83-4383-B123-75D18593F065}" type="pres">
      <dgm:prSet presAssocID="{1257E60E-C6CC-45BE-AFD6-AB3137AB9831}"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8B3B424F-DE19-4131-A734-2661D19B0539}" type="pres">
      <dgm:prSet presAssocID="{1257E60E-C6CC-45BE-AFD6-AB3137AB9831}" presName="txShp" presStyleLbl="node1" presStyleIdx="0" presStyleCnt="4">
        <dgm:presLayoutVars>
          <dgm:bulletEnabled val="1"/>
        </dgm:presLayoutVars>
      </dgm:prSet>
      <dgm:spPr/>
    </dgm:pt>
    <dgm:pt modelId="{A0DF1158-677D-4C20-850B-230B2512EDA2}" type="pres">
      <dgm:prSet presAssocID="{D4CB2481-6CEF-404D-8003-B58ABAF1D30B}" presName="spacing" presStyleCnt="0"/>
      <dgm:spPr/>
    </dgm:pt>
    <dgm:pt modelId="{9A51D112-5C7F-436D-B48A-2F620D1CD1FD}" type="pres">
      <dgm:prSet presAssocID="{7EC0E9F9-3D77-440F-A1DA-582992259195}" presName="composite" presStyleCnt="0"/>
      <dgm:spPr/>
    </dgm:pt>
    <dgm:pt modelId="{EA314B3C-0079-4029-A6A5-02ACD31895CD}" type="pres">
      <dgm:prSet presAssocID="{7EC0E9F9-3D77-440F-A1DA-582992259195}"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87229C88-4C44-44C5-A3AB-FFA5C3B9B800}" type="pres">
      <dgm:prSet presAssocID="{7EC0E9F9-3D77-440F-A1DA-582992259195}" presName="txShp" presStyleLbl="node1" presStyleIdx="1" presStyleCnt="4">
        <dgm:presLayoutVars>
          <dgm:bulletEnabled val="1"/>
        </dgm:presLayoutVars>
      </dgm:prSet>
      <dgm:spPr/>
    </dgm:pt>
    <dgm:pt modelId="{509ACAA1-6E78-485D-BB18-B97B4E1B572F}" type="pres">
      <dgm:prSet presAssocID="{91C1905B-5609-47C3-A732-B547F04AAF75}" presName="spacing" presStyleCnt="0"/>
      <dgm:spPr/>
    </dgm:pt>
    <dgm:pt modelId="{138B8503-19FE-4A2D-8D97-207C25796206}" type="pres">
      <dgm:prSet presAssocID="{EF3B05AC-0B00-4379-96AF-813F3A19A49D}" presName="composite" presStyleCnt="0"/>
      <dgm:spPr/>
    </dgm:pt>
    <dgm:pt modelId="{3B196C84-BFF1-4397-8EB7-A27070EE938A}" type="pres">
      <dgm:prSet presAssocID="{EF3B05AC-0B00-4379-96AF-813F3A19A49D}"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308E3CA0-CE3F-439A-B5AB-0E45E6CE9C41}" type="pres">
      <dgm:prSet presAssocID="{EF3B05AC-0B00-4379-96AF-813F3A19A49D}" presName="txShp" presStyleLbl="node1" presStyleIdx="2" presStyleCnt="4">
        <dgm:presLayoutVars>
          <dgm:bulletEnabled val="1"/>
        </dgm:presLayoutVars>
      </dgm:prSet>
      <dgm:spPr/>
    </dgm:pt>
    <dgm:pt modelId="{47BDB0FC-B432-4592-9AEC-1D1F307D067E}" type="pres">
      <dgm:prSet presAssocID="{BA026044-2232-4245-9CB2-D9D7A2928EAE}" presName="spacing" presStyleCnt="0"/>
      <dgm:spPr/>
    </dgm:pt>
    <dgm:pt modelId="{3BEC201D-6659-42E7-9A03-FD9C266BD4A8}" type="pres">
      <dgm:prSet presAssocID="{6C787852-313E-4FB9-9ED3-1019A2B69857}" presName="composite" presStyleCnt="0"/>
      <dgm:spPr/>
    </dgm:pt>
    <dgm:pt modelId="{83538F12-E7D2-482C-95B7-9F1E78BFA1F4}" type="pres">
      <dgm:prSet presAssocID="{6C787852-313E-4FB9-9ED3-1019A2B69857}" presName="imgShp"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C870D185-D796-4AA7-9430-1821D1F58129}" type="pres">
      <dgm:prSet presAssocID="{6C787852-313E-4FB9-9ED3-1019A2B69857}" presName="txShp" presStyleLbl="node1" presStyleIdx="3" presStyleCnt="4">
        <dgm:presLayoutVars>
          <dgm:bulletEnabled val="1"/>
        </dgm:presLayoutVars>
      </dgm:prSet>
      <dgm:spPr/>
    </dgm:pt>
  </dgm:ptLst>
  <dgm:cxnLst>
    <dgm:cxn modelId="{F9EA3D0B-9BCA-4391-9C8B-5DA79CE23C4B}" type="presOf" srcId="{D02F35C7-9933-416B-BE78-7DB05AA2D183}" destId="{308E3CA0-CE3F-439A-B5AB-0E45E6CE9C41}" srcOrd="0" destOrd="1" presId="urn:microsoft.com/office/officeart/2005/8/layout/vList3"/>
    <dgm:cxn modelId="{E2C54821-9394-4049-8B7E-666264553A0A}" type="presOf" srcId="{7EC0E9F9-3D77-440F-A1DA-582992259195}" destId="{87229C88-4C44-44C5-A3AB-FFA5C3B9B800}" srcOrd="0" destOrd="0" presId="urn:microsoft.com/office/officeart/2005/8/layout/vList3"/>
    <dgm:cxn modelId="{A3B9AE3C-5C42-4D31-A040-137EB0826805}" srcId="{EF3B05AC-0B00-4379-96AF-813F3A19A49D}" destId="{D02F35C7-9933-416B-BE78-7DB05AA2D183}" srcOrd="0" destOrd="0" parTransId="{54D32FB0-144F-4505-9688-7FFD478639B8}" sibTransId="{C5FC37A0-325E-4E3B-A2B1-F223A0D4510B}"/>
    <dgm:cxn modelId="{71B96C5C-7096-4914-A4D7-7A7E725BE8D5}" srcId="{7EC0E9F9-3D77-440F-A1DA-582992259195}" destId="{B816FAB3-68E2-48DC-9EED-B0C319707791}" srcOrd="0" destOrd="0" parTransId="{3A2B4292-0E39-4EBE-8F7C-DD56C5383BCF}" sibTransId="{9932E65D-D3A1-462D-907B-5FDBE6B45C68}"/>
    <dgm:cxn modelId="{EE60D16B-C406-4EDD-B57C-0EFFBA6AA1E2}" srcId="{C8EE4B8E-5746-4B13-A677-DAD4D3A1F6C0}" destId="{6C787852-313E-4FB9-9ED3-1019A2B69857}" srcOrd="3" destOrd="0" parTransId="{09E5CA42-21E6-4CCF-8261-4750E53DB25E}" sibTransId="{928548BB-ADEE-4CF1-B779-046262FA3A54}"/>
    <dgm:cxn modelId="{0BF7F34B-21A2-4272-B7A0-CADC4AAB9864}" srcId="{1257E60E-C6CC-45BE-AFD6-AB3137AB9831}" destId="{C0DE9EA0-8816-4F5B-AE19-5BC317864FF7}" srcOrd="0" destOrd="0" parTransId="{123DF85C-F7C0-455D-A0B5-451C76B24DF7}" sibTransId="{130E2A1C-9C66-49D3-9334-02DFCE596456}"/>
    <dgm:cxn modelId="{1D418D51-F2AC-4C1E-BE17-1B06BF380CFD}" type="presOf" srcId="{55CF2730-4405-4339-9008-BD96AF56D3C1}" destId="{C870D185-D796-4AA7-9430-1821D1F58129}" srcOrd="0" destOrd="1" presId="urn:microsoft.com/office/officeart/2005/8/layout/vList3"/>
    <dgm:cxn modelId="{DF20905A-860F-46A3-AF8E-8B141518B4DC}" type="presOf" srcId="{C0DE9EA0-8816-4F5B-AE19-5BC317864FF7}" destId="{8B3B424F-DE19-4131-A734-2661D19B0539}" srcOrd="0" destOrd="1" presId="urn:microsoft.com/office/officeart/2005/8/layout/vList3"/>
    <dgm:cxn modelId="{5A2DFD8C-A51F-4BB3-8B52-5BEDDD54CB04}" type="presOf" srcId="{1257E60E-C6CC-45BE-AFD6-AB3137AB9831}" destId="{8B3B424F-DE19-4131-A734-2661D19B0539}" srcOrd="0" destOrd="0" presId="urn:microsoft.com/office/officeart/2005/8/layout/vList3"/>
    <dgm:cxn modelId="{8F7A6B98-41C4-4957-9120-0ADA10601E29}" srcId="{6C787852-313E-4FB9-9ED3-1019A2B69857}" destId="{55CF2730-4405-4339-9008-BD96AF56D3C1}" srcOrd="0" destOrd="0" parTransId="{A86D044E-5EA6-4E1F-9385-372F48408BC2}" sibTransId="{7B5F837A-2201-4BDC-B9D0-55FA898BB1B4}"/>
    <dgm:cxn modelId="{F063CEB3-2E21-4C30-9C58-1E7C9069165B}" srcId="{C8EE4B8E-5746-4B13-A677-DAD4D3A1F6C0}" destId="{1257E60E-C6CC-45BE-AFD6-AB3137AB9831}" srcOrd="0" destOrd="0" parTransId="{3E8C7642-5C7C-41DB-8581-2D82DB8B5C41}" sibTransId="{D4CB2481-6CEF-404D-8003-B58ABAF1D30B}"/>
    <dgm:cxn modelId="{2BC9A6B4-15FB-4A6D-9E12-D532292BF3B5}" type="presOf" srcId="{6C787852-313E-4FB9-9ED3-1019A2B69857}" destId="{C870D185-D796-4AA7-9430-1821D1F58129}" srcOrd="0" destOrd="0" presId="urn:microsoft.com/office/officeart/2005/8/layout/vList3"/>
    <dgm:cxn modelId="{727226B5-E624-467D-BA89-D0215C7C1B67}" type="presOf" srcId="{EF3B05AC-0B00-4379-96AF-813F3A19A49D}" destId="{308E3CA0-CE3F-439A-B5AB-0E45E6CE9C41}" srcOrd="0" destOrd="0" presId="urn:microsoft.com/office/officeart/2005/8/layout/vList3"/>
    <dgm:cxn modelId="{33D7CBC3-0038-4B8A-8F89-65F63586101F}" type="presOf" srcId="{C8EE4B8E-5746-4B13-A677-DAD4D3A1F6C0}" destId="{4B99F947-1EB4-42E0-8501-58E767AAB9F9}" srcOrd="0" destOrd="0" presId="urn:microsoft.com/office/officeart/2005/8/layout/vList3"/>
    <dgm:cxn modelId="{2DDA21D2-9CA5-47B8-BE90-6695BE4F59C9}" srcId="{C8EE4B8E-5746-4B13-A677-DAD4D3A1F6C0}" destId="{EF3B05AC-0B00-4379-96AF-813F3A19A49D}" srcOrd="2" destOrd="0" parTransId="{1A447552-7133-4C2C-89DB-103935758C0B}" sibTransId="{BA026044-2232-4245-9CB2-D9D7A2928EAE}"/>
    <dgm:cxn modelId="{46C58FEA-1C98-4667-B799-D56FD6D41761}" type="presOf" srcId="{B816FAB3-68E2-48DC-9EED-B0C319707791}" destId="{87229C88-4C44-44C5-A3AB-FFA5C3B9B800}" srcOrd="0" destOrd="1" presId="urn:microsoft.com/office/officeart/2005/8/layout/vList3"/>
    <dgm:cxn modelId="{FE1C3DEF-10F4-4396-BEAF-C112FB281BD1}" srcId="{C8EE4B8E-5746-4B13-A677-DAD4D3A1F6C0}" destId="{7EC0E9F9-3D77-440F-A1DA-582992259195}" srcOrd="1" destOrd="0" parTransId="{2883755F-FA96-4953-974A-47E59FB4406F}" sibTransId="{91C1905B-5609-47C3-A732-B547F04AAF75}"/>
    <dgm:cxn modelId="{26114E0A-C103-4161-B02E-24CA39371421}" type="presParOf" srcId="{4B99F947-1EB4-42E0-8501-58E767AAB9F9}" destId="{88953456-8E9F-44CD-B724-0EB3CEB1DD32}" srcOrd="0" destOrd="0" presId="urn:microsoft.com/office/officeart/2005/8/layout/vList3"/>
    <dgm:cxn modelId="{E36D7C61-1DA1-4DD9-9404-17FD5B905B14}" type="presParOf" srcId="{88953456-8E9F-44CD-B724-0EB3CEB1DD32}" destId="{88E43A31-5A83-4383-B123-75D18593F065}" srcOrd="0" destOrd="0" presId="urn:microsoft.com/office/officeart/2005/8/layout/vList3"/>
    <dgm:cxn modelId="{909F7241-E415-4B68-BEBF-D3AE7252AE97}" type="presParOf" srcId="{88953456-8E9F-44CD-B724-0EB3CEB1DD32}" destId="{8B3B424F-DE19-4131-A734-2661D19B0539}" srcOrd="1" destOrd="0" presId="urn:microsoft.com/office/officeart/2005/8/layout/vList3"/>
    <dgm:cxn modelId="{EB59FE52-BB13-435C-86D8-7CC2661D7CA7}" type="presParOf" srcId="{4B99F947-1EB4-42E0-8501-58E767AAB9F9}" destId="{A0DF1158-677D-4C20-850B-230B2512EDA2}" srcOrd="1" destOrd="0" presId="urn:microsoft.com/office/officeart/2005/8/layout/vList3"/>
    <dgm:cxn modelId="{3262286D-BA5F-4057-92AC-D7EFFD52EC11}" type="presParOf" srcId="{4B99F947-1EB4-42E0-8501-58E767AAB9F9}" destId="{9A51D112-5C7F-436D-B48A-2F620D1CD1FD}" srcOrd="2" destOrd="0" presId="urn:microsoft.com/office/officeart/2005/8/layout/vList3"/>
    <dgm:cxn modelId="{84184DA6-A4A4-4098-B354-0E8C1CED45CE}" type="presParOf" srcId="{9A51D112-5C7F-436D-B48A-2F620D1CD1FD}" destId="{EA314B3C-0079-4029-A6A5-02ACD31895CD}" srcOrd="0" destOrd="0" presId="urn:microsoft.com/office/officeart/2005/8/layout/vList3"/>
    <dgm:cxn modelId="{29928573-1F01-40E9-9745-B44D6BAD056A}" type="presParOf" srcId="{9A51D112-5C7F-436D-B48A-2F620D1CD1FD}" destId="{87229C88-4C44-44C5-A3AB-FFA5C3B9B800}" srcOrd="1" destOrd="0" presId="urn:microsoft.com/office/officeart/2005/8/layout/vList3"/>
    <dgm:cxn modelId="{8355F1CF-D877-4908-8C5B-B34622CADF07}" type="presParOf" srcId="{4B99F947-1EB4-42E0-8501-58E767AAB9F9}" destId="{509ACAA1-6E78-485D-BB18-B97B4E1B572F}" srcOrd="3" destOrd="0" presId="urn:microsoft.com/office/officeart/2005/8/layout/vList3"/>
    <dgm:cxn modelId="{8852E6C9-7B2A-493D-BFA7-13E90F55559A}" type="presParOf" srcId="{4B99F947-1EB4-42E0-8501-58E767AAB9F9}" destId="{138B8503-19FE-4A2D-8D97-207C25796206}" srcOrd="4" destOrd="0" presId="urn:microsoft.com/office/officeart/2005/8/layout/vList3"/>
    <dgm:cxn modelId="{02B9796A-F3AE-4CE0-8546-3E739873E7AE}" type="presParOf" srcId="{138B8503-19FE-4A2D-8D97-207C25796206}" destId="{3B196C84-BFF1-4397-8EB7-A27070EE938A}" srcOrd="0" destOrd="0" presId="urn:microsoft.com/office/officeart/2005/8/layout/vList3"/>
    <dgm:cxn modelId="{3B1CCF00-5C75-478D-ACDA-0BB384E3E570}" type="presParOf" srcId="{138B8503-19FE-4A2D-8D97-207C25796206}" destId="{308E3CA0-CE3F-439A-B5AB-0E45E6CE9C41}" srcOrd="1" destOrd="0" presId="urn:microsoft.com/office/officeart/2005/8/layout/vList3"/>
    <dgm:cxn modelId="{F3E0C9AE-3706-47EC-AA11-3D26D3033AA8}" type="presParOf" srcId="{4B99F947-1EB4-42E0-8501-58E767AAB9F9}" destId="{47BDB0FC-B432-4592-9AEC-1D1F307D067E}" srcOrd="5" destOrd="0" presId="urn:microsoft.com/office/officeart/2005/8/layout/vList3"/>
    <dgm:cxn modelId="{A8272BAD-9EF7-46D9-82A4-0AC386860C61}" type="presParOf" srcId="{4B99F947-1EB4-42E0-8501-58E767AAB9F9}" destId="{3BEC201D-6659-42E7-9A03-FD9C266BD4A8}" srcOrd="6" destOrd="0" presId="urn:microsoft.com/office/officeart/2005/8/layout/vList3"/>
    <dgm:cxn modelId="{49F73C86-50F5-4EC2-8CD7-BC369DCB439D}" type="presParOf" srcId="{3BEC201D-6659-42E7-9A03-FD9C266BD4A8}" destId="{83538F12-E7D2-482C-95B7-9F1E78BFA1F4}" srcOrd="0" destOrd="0" presId="urn:microsoft.com/office/officeart/2005/8/layout/vList3"/>
    <dgm:cxn modelId="{F5F68C33-0643-470B-8097-A724486D1764}" type="presParOf" srcId="{3BEC201D-6659-42E7-9A03-FD9C266BD4A8}" destId="{C870D185-D796-4AA7-9430-1821D1F58129}"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F8D29EE-097F-4BCD-9F85-D9E5F951DB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8F99365-90A1-4B53-9617-886EFC4AC98B}">
      <dgm:prSet phldrT="[Text]" custT="1"/>
      <dgm:spPr/>
      <dgm:t>
        <a:bodyPr/>
        <a:lstStyle/>
        <a:p>
          <a:r>
            <a:rPr lang="en-US" sz="3200" b="1" dirty="0">
              <a:latin typeface="Berlin Sans FB" panose="020E0602020502020306" pitchFamily="34" charset="0"/>
            </a:rPr>
            <a:t>Background</a:t>
          </a:r>
        </a:p>
      </dgm:t>
    </dgm:pt>
    <dgm:pt modelId="{FEB17395-3D4F-4AF3-A4E7-26B292039174}" type="parTrans" cxnId="{917CA664-DDAD-4AAF-8981-99565992A4EC}">
      <dgm:prSet/>
      <dgm:spPr/>
      <dgm:t>
        <a:bodyPr/>
        <a:lstStyle/>
        <a:p>
          <a:endParaRPr lang="en-US"/>
        </a:p>
      </dgm:t>
    </dgm:pt>
    <dgm:pt modelId="{77F04166-FD5D-4C99-8ECF-0F474F726B5E}" type="sibTrans" cxnId="{917CA664-DDAD-4AAF-8981-99565992A4EC}">
      <dgm:prSet/>
      <dgm:spPr/>
      <dgm:t>
        <a:bodyPr/>
        <a:lstStyle/>
        <a:p>
          <a:endParaRPr lang="en-US"/>
        </a:p>
      </dgm:t>
    </dgm:pt>
    <dgm:pt modelId="{9024329A-7674-452E-A020-C8C90D817440}">
      <dgm:prSet phldrT="[Text]"/>
      <dgm:spPr>
        <a:solidFill>
          <a:srgbClr val="00B0D7"/>
        </a:solidFill>
      </dgm:spPr>
      <dgm:t>
        <a:bodyPr/>
        <a:lstStyle/>
        <a:p>
          <a:r>
            <a:rPr lang="en-US" dirty="0"/>
            <a:t>Read through the webpage by </a:t>
          </a:r>
          <a:br>
            <a:rPr lang="en-US" dirty="0"/>
          </a:br>
          <a:r>
            <a:rPr lang="en-US" dirty="0">
              <a:hlinkClick xmlns:r="http://schemas.openxmlformats.org/officeDocument/2006/relationships" r:id="rId1"/>
            </a:rPr>
            <a:t>“Counselor Keri”</a:t>
          </a:r>
          <a:r>
            <a:rPr lang="en-US" dirty="0"/>
            <a:t>.</a:t>
          </a:r>
        </a:p>
      </dgm:t>
    </dgm:pt>
    <dgm:pt modelId="{3E5644D8-46DD-474E-8D40-50565A3034AA}" type="parTrans" cxnId="{4FF44D5C-B631-4A02-8674-74E8E504AF2E}">
      <dgm:prSet/>
      <dgm:spPr/>
      <dgm:t>
        <a:bodyPr/>
        <a:lstStyle/>
        <a:p>
          <a:endParaRPr lang="en-US"/>
        </a:p>
      </dgm:t>
    </dgm:pt>
    <dgm:pt modelId="{A15B5AC1-CE15-46B7-816E-45B2A8416472}" type="sibTrans" cxnId="{4FF44D5C-B631-4A02-8674-74E8E504AF2E}">
      <dgm:prSet/>
      <dgm:spPr/>
      <dgm:t>
        <a:bodyPr/>
        <a:lstStyle/>
        <a:p>
          <a:endParaRPr lang="en-US"/>
        </a:p>
      </dgm:t>
    </dgm:pt>
    <dgm:pt modelId="{78EEDDE7-6C79-4DF5-BB63-0991E1F7B0BD}">
      <dgm:prSet phldrT="[Text]" custT="1"/>
      <dgm:spPr/>
      <dgm:t>
        <a:bodyPr/>
        <a:lstStyle/>
        <a:p>
          <a:r>
            <a:rPr lang="en-US" sz="3200" b="1" kern="1200" dirty="0">
              <a:solidFill>
                <a:prstClr val="black">
                  <a:hueOff val="0"/>
                  <a:satOff val="0"/>
                  <a:lumOff val="0"/>
                  <a:alphaOff val="0"/>
                </a:prstClr>
              </a:solidFill>
              <a:latin typeface="Berlin Sans FB" panose="020E0602020502020306" pitchFamily="34" charset="0"/>
              <a:ea typeface="+mn-ea"/>
              <a:cs typeface="+mn-cs"/>
            </a:rPr>
            <a:t>Extension</a:t>
          </a:r>
        </a:p>
      </dgm:t>
    </dgm:pt>
    <dgm:pt modelId="{C6A64D95-56C4-4C23-8037-BC9B297AAA74}" type="parTrans" cxnId="{D8B7C4CB-7D8E-4C94-8E42-7A36E18E5AFF}">
      <dgm:prSet/>
      <dgm:spPr/>
      <dgm:t>
        <a:bodyPr/>
        <a:lstStyle/>
        <a:p>
          <a:endParaRPr lang="en-US"/>
        </a:p>
      </dgm:t>
    </dgm:pt>
    <dgm:pt modelId="{D6E6215B-9604-480F-8E0E-F01803D4EA70}" type="sibTrans" cxnId="{D8B7C4CB-7D8E-4C94-8E42-7A36E18E5AFF}">
      <dgm:prSet/>
      <dgm:spPr/>
      <dgm:t>
        <a:bodyPr/>
        <a:lstStyle/>
        <a:p>
          <a:endParaRPr lang="en-US"/>
        </a:p>
      </dgm:t>
    </dgm:pt>
    <dgm:pt modelId="{E495CA9C-F627-4C95-93B8-B190BA735B17}">
      <dgm:prSet phldrT="[Text]"/>
      <dgm:spPr>
        <a:solidFill>
          <a:srgbClr val="00B0D7"/>
        </a:solidFill>
      </dgm:spPr>
      <dgm:t>
        <a:bodyPr/>
        <a:lstStyle/>
        <a:p>
          <a:r>
            <a:rPr lang="en-US" dirty="0"/>
            <a:t>Have students create a “vocab” list of all the words associated with the creation of second media accounts. (SPAM, FINSTAS)</a:t>
          </a:r>
        </a:p>
      </dgm:t>
    </dgm:pt>
    <dgm:pt modelId="{AE3290E5-78CE-425A-B567-6AD5B168FA5C}" type="parTrans" cxnId="{E990F024-9A54-4A9D-ACC7-96988693E6B0}">
      <dgm:prSet/>
      <dgm:spPr/>
      <dgm:t>
        <a:bodyPr/>
        <a:lstStyle/>
        <a:p>
          <a:endParaRPr lang="en-US"/>
        </a:p>
      </dgm:t>
    </dgm:pt>
    <dgm:pt modelId="{59106C70-89EA-4C6B-82A3-E1E55E56ABDB}" type="sibTrans" cxnId="{E990F024-9A54-4A9D-ACC7-96988693E6B0}">
      <dgm:prSet/>
      <dgm:spPr/>
      <dgm:t>
        <a:bodyPr/>
        <a:lstStyle/>
        <a:p>
          <a:endParaRPr lang="en-US"/>
        </a:p>
      </dgm:t>
    </dgm:pt>
    <dgm:pt modelId="{86E1B771-B02F-4B25-9F88-1EB3051FED56}">
      <dgm:prSet phldrT="[Text]" custT="1"/>
      <dgm:spPr/>
      <dgm:t>
        <a:bodyPr/>
        <a:lstStyle/>
        <a:p>
          <a:r>
            <a:rPr lang="en-US" sz="3200" b="1" kern="1200" dirty="0">
              <a:solidFill>
                <a:prstClr val="black">
                  <a:hueOff val="0"/>
                  <a:satOff val="0"/>
                  <a:lumOff val="0"/>
                  <a:alphaOff val="0"/>
                </a:prstClr>
              </a:solidFill>
              <a:latin typeface="Berlin Sans FB" panose="020E0602020502020306" pitchFamily="34" charset="0"/>
              <a:ea typeface="+mn-ea"/>
              <a:cs typeface="+mn-cs"/>
            </a:rPr>
            <a:t>Family/Home</a:t>
          </a:r>
        </a:p>
      </dgm:t>
    </dgm:pt>
    <dgm:pt modelId="{F5DF0A7E-76C3-497F-874A-24186645B901}" type="parTrans" cxnId="{7F727F26-9C25-49C3-B314-B7C3387389F1}">
      <dgm:prSet/>
      <dgm:spPr/>
      <dgm:t>
        <a:bodyPr/>
        <a:lstStyle/>
        <a:p>
          <a:endParaRPr lang="en-US"/>
        </a:p>
      </dgm:t>
    </dgm:pt>
    <dgm:pt modelId="{1C24B6AF-6EB6-43AF-86DA-1C1191406E30}" type="sibTrans" cxnId="{7F727F26-9C25-49C3-B314-B7C3387389F1}">
      <dgm:prSet/>
      <dgm:spPr/>
      <dgm:t>
        <a:bodyPr/>
        <a:lstStyle/>
        <a:p>
          <a:endParaRPr lang="en-US"/>
        </a:p>
      </dgm:t>
    </dgm:pt>
    <dgm:pt modelId="{AB2F9990-7F7D-4630-A873-4A97D1C4673D}">
      <dgm:prSet phldrT="[Text]"/>
      <dgm:spPr>
        <a:solidFill>
          <a:srgbClr val="00B0D7"/>
        </a:solidFill>
      </dgm:spPr>
      <dgm:t>
        <a:bodyPr/>
        <a:lstStyle/>
        <a:p>
          <a:r>
            <a:rPr lang="en-US" b="0" i="0" dirty="0">
              <a:hlinkClick xmlns:r="http://schemas.openxmlformats.org/officeDocument/2006/relationships" r:id="rId2"/>
            </a:rPr>
            <a:t>Help Kids Balance Their Media Lives</a:t>
          </a:r>
          <a:endParaRPr lang="en-US" dirty="0"/>
        </a:p>
      </dgm:t>
    </dgm:pt>
    <dgm:pt modelId="{D8C18645-7EDB-4DD9-84AD-1A576AC2AACE}" type="parTrans" cxnId="{63DDB9BD-536B-44E1-93D4-9D13D9BC3E22}">
      <dgm:prSet/>
      <dgm:spPr/>
      <dgm:t>
        <a:bodyPr/>
        <a:lstStyle/>
        <a:p>
          <a:endParaRPr lang="en-US"/>
        </a:p>
      </dgm:t>
    </dgm:pt>
    <dgm:pt modelId="{4652A87D-D25B-4AF6-A7DB-6CC281CCB428}" type="sibTrans" cxnId="{63DDB9BD-536B-44E1-93D4-9D13D9BC3E22}">
      <dgm:prSet/>
      <dgm:spPr/>
      <dgm:t>
        <a:bodyPr/>
        <a:lstStyle/>
        <a:p>
          <a:endParaRPr lang="en-US"/>
        </a:p>
      </dgm:t>
    </dgm:pt>
    <dgm:pt modelId="{03977CC6-542C-48C5-8BDD-530BA597DCB1}">
      <dgm:prSet phldrT="[Text]"/>
      <dgm:spPr>
        <a:solidFill>
          <a:srgbClr val="00B0D7"/>
        </a:solidFill>
      </dgm:spPr>
      <dgm:t>
        <a:bodyPr/>
        <a:lstStyle/>
        <a:p>
          <a:r>
            <a:rPr lang="en-US" dirty="0">
              <a:hlinkClick xmlns:r="http://schemas.openxmlformats.org/officeDocument/2006/relationships" r:id="rId3"/>
            </a:rPr>
            <a:t>Family Activity</a:t>
          </a:r>
          <a:endParaRPr lang="en-US" dirty="0"/>
        </a:p>
      </dgm:t>
    </dgm:pt>
    <dgm:pt modelId="{AEF20F96-C56B-4DF8-AE2D-0AF6B558EFBF}" type="parTrans" cxnId="{28661359-F74B-4F7E-B03C-D582DECA68EE}">
      <dgm:prSet/>
      <dgm:spPr/>
      <dgm:t>
        <a:bodyPr/>
        <a:lstStyle/>
        <a:p>
          <a:endParaRPr lang="en-US"/>
        </a:p>
      </dgm:t>
    </dgm:pt>
    <dgm:pt modelId="{11BD9C48-59DC-4E42-9068-3F72FD17AB70}" type="sibTrans" cxnId="{28661359-F74B-4F7E-B03C-D582DECA68EE}">
      <dgm:prSet/>
      <dgm:spPr/>
      <dgm:t>
        <a:bodyPr/>
        <a:lstStyle/>
        <a:p>
          <a:endParaRPr lang="en-US"/>
        </a:p>
      </dgm:t>
    </dgm:pt>
    <dgm:pt modelId="{EE1E04E3-96BC-460A-9152-79A390A3E6ED}">
      <dgm:prSet phldrT="[Text]"/>
      <dgm:spPr>
        <a:solidFill>
          <a:srgbClr val="00B0D7"/>
        </a:solidFill>
      </dgm:spPr>
      <dgm:t>
        <a:bodyPr/>
        <a:lstStyle/>
        <a:p>
          <a:r>
            <a:rPr lang="en-US" dirty="0">
              <a:hlinkClick xmlns:r="http://schemas.openxmlformats.org/officeDocument/2006/relationships" r:id="rId4"/>
            </a:rPr>
            <a:t>How to Set Screen Rules that Stick</a:t>
          </a:r>
          <a:endParaRPr lang="en-US" dirty="0"/>
        </a:p>
      </dgm:t>
    </dgm:pt>
    <dgm:pt modelId="{06E335D2-A5B6-4E6F-A91A-2483679562BE}" type="parTrans" cxnId="{6CB6FEE8-9F16-4E37-8C65-6A30FBAAE722}">
      <dgm:prSet/>
      <dgm:spPr/>
      <dgm:t>
        <a:bodyPr/>
        <a:lstStyle/>
        <a:p>
          <a:endParaRPr lang="en-US"/>
        </a:p>
      </dgm:t>
    </dgm:pt>
    <dgm:pt modelId="{C6442F4A-0AD6-4FA6-B6B0-B0D9D5C13CC7}" type="sibTrans" cxnId="{6CB6FEE8-9F16-4E37-8C65-6A30FBAAE722}">
      <dgm:prSet/>
      <dgm:spPr/>
      <dgm:t>
        <a:bodyPr/>
        <a:lstStyle/>
        <a:p>
          <a:endParaRPr lang="en-US"/>
        </a:p>
      </dgm:t>
    </dgm:pt>
    <dgm:pt modelId="{AFFB95D3-EA19-4FD1-BCCB-7DB41FA489A4}">
      <dgm:prSet phldrT="[Text]"/>
      <dgm:spPr>
        <a:solidFill>
          <a:srgbClr val="00B0D7"/>
        </a:solidFill>
      </dgm:spPr>
      <dgm:t>
        <a:bodyPr/>
        <a:lstStyle/>
        <a:p>
          <a:r>
            <a:rPr lang="en-US" dirty="0">
              <a:hlinkClick xmlns:r="http://schemas.openxmlformats.org/officeDocument/2006/relationships" r:id="" action="ppaction://noaction"/>
            </a:rPr>
            <a:t>Canada Privacy Website-Online Privacy House Rules</a:t>
          </a:r>
          <a:endParaRPr lang="en-US" dirty="0"/>
        </a:p>
      </dgm:t>
    </dgm:pt>
    <dgm:pt modelId="{71674549-25FA-4AE4-AD91-AE8DF5439B14}" type="parTrans" cxnId="{A236780C-4672-4F20-80D5-E0012506A444}">
      <dgm:prSet/>
      <dgm:spPr/>
      <dgm:t>
        <a:bodyPr/>
        <a:lstStyle/>
        <a:p>
          <a:endParaRPr lang="en-US"/>
        </a:p>
      </dgm:t>
    </dgm:pt>
    <dgm:pt modelId="{1738A403-5640-4BB4-9202-D0A254EE418E}" type="sibTrans" cxnId="{A236780C-4672-4F20-80D5-E0012506A444}">
      <dgm:prSet/>
      <dgm:spPr/>
      <dgm:t>
        <a:bodyPr/>
        <a:lstStyle/>
        <a:p>
          <a:endParaRPr lang="en-US"/>
        </a:p>
      </dgm:t>
    </dgm:pt>
    <dgm:pt modelId="{42C0C742-1779-4B6E-85D2-D81F989D376E}">
      <dgm:prSet phldrT="[Text]"/>
      <dgm:spPr>
        <a:solidFill>
          <a:srgbClr val="00B0D7"/>
        </a:solidFill>
      </dgm:spPr>
      <dgm:t>
        <a:bodyPr/>
        <a:lstStyle/>
        <a:p>
          <a:r>
            <a:rPr lang="en-US" dirty="0"/>
            <a:t>Do a class tally of ALL the social media account s the students have – represent in a graph.</a:t>
          </a:r>
        </a:p>
      </dgm:t>
    </dgm:pt>
    <dgm:pt modelId="{9093C35E-1966-418A-A3A4-22EBD7A8ADFA}" type="parTrans" cxnId="{9EAF94C2-6C33-4A93-BAF5-E9963F2B94C8}">
      <dgm:prSet/>
      <dgm:spPr/>
      <dgm:t>
        <a:bodyPr/>
        <a:lstStyle/>
        <a:p>
          <a:endParaRPr lang="en-US"/>
        </a:p>
      </dgm:t>
    </dgm:pt>
    <dgm:pt modelId="{FF1A197C-1D09-4865-B81C-C95FC0B31641}" type="sibTrans" cxnId="{9EAF94C2-6C33-4A93-BAF5-E9963F2B94C8}">
      <dgm:prSet/>
      <dgm:spPr/>
      <dgm:t>
        <a:bodyPr/>
        <a:lstStyle/>
        <a:p>
          <a:endParaRPr lang="en-US"/>
        </a:p>
      </dgm:t>
    </dgm:pt>
    <dgm:pt modelId="{551B1A17-EFAC-43DF-96AF-965D28CF4D12}">
      <dgm:prSet phldrT="[Text]"/>
      <dgm:spPr>
        <a:solidFill>
          <a:srgbClr val="00B0D7"/>
        </a:solidFill>
      </dgm:spPr>
      <dgm:t>
        <a:bodyPr/>
        <a:lstStyle/>
        <a:p>
          <a:r>
            <a:rPr lang="en-US" dirty="0">
              <a:hlinkClick xmlns:r="http://schemas.openxmlformats.org/officeDocument/2006/relationships" r:id="rId5"/>
            </a:rPr>
            <a:t>SPAM &amp; FINSTA accounts</a:t>
          </a:r>
          <a:endParaRPr lang="en-US" dirty="0"/>
        </a:p>
      </dgm:t>
    </dgm:pt>
    <dgm:pt modelId="{5491D117-7E1D-4E5D-BE3D-F2E2B896CDD2}" type="parTrans" cxnId="{48A43E48-871B-49A0-9017-CA1530D66021}">
      <dgm:prSet/>
      <dgm:spPr/>
      <dgm:t>
        <a:bodyPr/>
        <a:lstStyle/>
        <a:p>
          <a:endParaRPr lang="en-US"/>
        </a:p>
      </dgm:t>
    </dgm:pt>
    <dgm:pt modelId="{61B1EF45-9255-406E-BBF9-642601267FE1}" type="sibTrans" cxnId="{48A43E48-871B-49A0-9017-CA1530D66021}">
      <dgm:prSet/>
      <dgm:spPr/>
      <dgm:t>
        <a:bodyPr/>
        <a:lstStyle/>
        <a:p>
          <a:endParaRPr lang="en-US"/>
        </a:p>
      </dgm:t>
    </dgm:pt>
    <dgm:pt modelId="{689C6452-E39A-48B1-A634-7A26ECE9EE81}">
      <dgm:prSet phldrT="[Text]"/>
      <dgm:spPr>
        <a:solidFill>
          <a:srgbClr val="00B0D7"/>
        </a:solidFill>
      </dgm:spPr>
      <dgm:t>
        <a:bodyPr/>
        <a:lstStyle/>
        <a:p>
          <a:r>
            <a:rPr lang="en-US" dirty="0">
              <a:hlinkClick xmlns:r="http://schemas.openxmlformats.org/officeDocument/2006/relationships" r:id="rId6"/>
            </a:rPr>
            <a:t>Why Teens create </a:t>
          </a:r>
          <a:r>
            <a:rPr lang="en-US" dirty="0" err="1">
              <a:hlinkClick xmlns:r="http://schemas.openxmlformats.org/officeDocument/2006/relationships" r:id="rId6"/>
            </a:rPr>
            <a:t>Finsta</a:t>
          </a:r>
          <a:r>
            <a:rPr lang="en-US" dirty="0">
              <a:hlinkClick xmlns:r="http://schemas.openxmlformats.org/officeDocument/2006/relationships" r:id="rId6"/>
            </a:rPr>
            <a:t> accounts</a:t>
          </a:r>
          <a:endParaRPr lang="en-US" dirty="0"/>
        </a:p>
      </dgm:t>
    </dgm:pt>
    <dgm:pt modelId="{705A0AA7-3138-4CF0-BCE1-2B79BB455DF7}" type="parTrans" cxnId="{D8056138-AEA3-4A96-ACD8-D8EC46DDBEE8}">
      <dgm:prSet/>
      <dgm:spPr/>
      <dgm:t>
        <a:bodyPr/>
        <a:lstStyle/>
        <a:p>
          <a:endParaRPr lang="en-US"/>
        </a:p>
      </dgm:t>
    </dgm:pt>
    <dgm:pt modelId="{FA828ECC-7129-4E7D-84FD-0D869D60DCAA}" type="sibTrans" cxnId="{D8056138-AEA3-4A96-ACD8-D8EC46DDBEE8}">
      <dgm:prSet/>
      <dgm:spPr/>
      <dgm:t>
        <a:bodyPr/>
        <a:lstStyle/>
        <a:p>
          <a:endParaRPr lang="en-US"/>
        </a:p>
      </dgm:t>
    </dgm:pt>
    <dgm:pt modelId="{70C09B00-61F0-4407-AF31-D26C5B54E0A0}" type="pres">
      <dgm:prSet presAssocID="{6F8D29EE-097F-4BCD-9F85-D9E5F951DB2F}" presName="linearFlow" presStyleCnt="0">
        <dgm:presLayoutVars>
          <dgm:dir/>
          <dgm:animLvl val="lvl"/>
          <dgm:resizeHandles/>
        </dgm:presLayoutVars>
      </dgm:prSet>
      <dgm:spPr/>
    </dgm:pt>
    <dgm:pt modelId="{840692B4-6F3A-4CCB-8BE0-F20D8B5E34D3}" type="pres">
      <dgm:prSet presAssocID="{A8F99365-90A1-4B53-9617-886EFC4AC98B}" presName="compositeNode" presStyleCnt="0">
        <dgm:presLayoutVars>
          <dgm:bulletEnabled val="1"/>
        </dgm:presLayoutVars>
      </dgm:prSet>
      <dgm:spPr/>
    </dgm:pt>
    <dgm:pt modelId="{CAC1E2AD-4096-4D1E-8C6C-27E227DDCF61}" type="pres">
      <dgm:prSet presAssocID="{A8F99365-90A1-4B53-9617-886EFC4AC98B}" presName="image" presStyleLbl="fgImgPlace1" presStyleIdx="0" presStyleCnt="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lassroom with solid fill"/>
        </a:ext>
      </dgm:extLst>
    </dgm:pt>
    <dgm:pt modelId="{F2729854-904C-4402-BE97-C0A830612E33}" type="pres">
      <dgm:prSet presAssocID="{A8F99365-90A1-4B53-9617-886EFC4AC98B}" presName="childNode" presStyleLbl="node1" presStyleIdx="0" presStyleCnt="3" custLinFactNeighborX="699">
        <dgm:presLayoutVars>
          <dgm:bulletEnabled val="1"/>
        </dgm:presLayoutVars>
      </dgm:prSet>
      <dgm:spPr/>
    </dgm:pt>
    <dgm:pt modelId="{AC1F1236-8C93-4C6B-9863-F7F2E9C0302E}" type="pres">
      <dgm:prSet presAssocID="{A8F99365-90A1-4B53-9617-886EFC4AC98B}" presName="parentNode" presStyleLbl="revTx" presStyleIdx="0" presStyleCnt="3">
        <dgm:presLayoutVars>
          <dgm:chMax val="0"/>
          <dgm:bulletEnabled val="1"/>
        </dgm:presLayoutVars>
      </dgm:prSet>
      <dgm:spPr/>
    </dgm:pt>
    <dgm:pt modelId="{91A05EEF-9B54-4F9F-87E3-FBF190E486BB}" type="pres">
      <dgm:prSet presAssocID="{77F04166-FD5D-4C99-8ECF-0F474F726B5E}" presName="sibTrans" presStyleCnt="0"/>
      <dgm:spPr/>
    </dgm:pt>
    <dgm:pt modelId="{310152E0-4889-4FC8-B68E-830243153B0B}" type="pres">
      <dgm:prSet presAssocID="{78EEDDE7-6C79-4DF5-BB63-0991E1F7B0BD}" presName="compositeNode" presStyleCnt="0">
        <dgm:presLayoutVars>
          <dgm:bulletEnabled val="1"/>
        </dgm:presLayoutVars>
      </dgm:prSet>
      <dgm:spPr/>
    </dgm:pt>
    <dgm:pt modelId="{099D417C-9C0B-4EEB-9F38-108331C1F054}" type="pres">
      <dgm:prSet presAssocID="{78EEDDE7-6C79-4DF5-BB63-0991E1F7B0BD}" presName="image" presStyleLbl="fgImgPlace1" presStyleIdx="1" presStyleCnt="3"/>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Follow with solid fill"/>
        </a:ext>
      </dgm:extLst>
    </dgm:pt>
    <dgm:pt modelId="{2B8EC2A4-B042-4E87-9A69-A0EFF6821780}" type="pres">
      <dgm:prSet presAssocID="{78EEDDE7-6C79-4DF5-BB63-0991E1F7B0BD}" presName="childNode" presStyleLbl="node1" presStyleIdx="1" presStyleCnt="3">
        <dgm:presLayoutVars>
          <dgm:bulletEnabled val="1"/>
        </dgm:presLayoutVars>
      </dgm:prSet>
      <dgm:spPr/>
    </dgm:pt>
    <dgm:pt modelId="{394DEEE5-29A9-4600-BD01-0E1C626D6074}" type="pres">
      <dgm:prSet presAssocID="{78EEDDE7-6C79-4DF5-BB63-0991E1F7B0BD}" presName="parentNode" presStyleLbl="revTx" presStyleIdx="1" presStyleCnt="3">
        <dgm:presLayoutVars>
          <dgm:chMax val="0"/>
          <dgm:bulletEnabled val="1"/>
        </dgm:presLayoutVars>
      </dgm:prSet>
      <dgm:spPr/>
    </dgm:pt>
    <dgm:pt modelId="{0834F67A-B58E-4C31-89A0-BAA67271BCFA}" type="pres">
      <dgm:prSet presAssocID="{D6E6215B-9604-480F-8E0E-F01803D4EA70}" presName="sibTrans" presStyleCnt="0"/>
      <dgm:spPr/>
    </dgm:pt>
    <dgm:pt modelId="{38CCCAD4-B8C2-47EA-B8F1-E54122F58867}" type="pres">
      <dgm:prSet presAssocID="{86E1B771-B02F-4B25-9F88-1EB3051FED56}" presName="compositeNode" presStyleCnt="0">
        <dgm:presLayoutVars>
          <dgm:bulletEnabled val="1"/>
        </dgm:presLayoutVars>
      </dgm:prSet>
      <dgm:spPr/>
    </dgm:pt>
    <dgm:pt modelId="{393834C3-1F4D-4590-B124-2D930D70E691}" type="pres">
      <dgm:prSet presAssocID="{86E1B771-B02F-4B25-9F88-1EB3051FED56}" presName="image" presStyleLbl="fgImgPlace1" presStyleIdx="2" presStyleCnt="3"/>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Shoe footprints with solid fill"/>
        </a:ext>
      </dgm:extLst>
    </dgm:pt>
    <dgm:pt modelId="{E94BAF07-00A3-4D8F-9C56-BA4C1B4B1916}" type="pres">
      <dgm:prSet presAssocID="{86E1B771-B02F-4B25-9F88-1EB3051FED56}" presName="childNode" presStyleLbl="node1" presStyleIdx="2" presStyleCnt="3">
        <dgm:presLayoutVars>
          <dgm:bulletEnabled val="1"/>
        </dgm:presLayoutVars>
      </dgm:prSet>
      <dgm:spPr/>
    </dgm:pt>
    <dgm:pt modelId="{59F842E2-5BE5-467F-B642-E9DCF36C3AF7}" type="pres">
      <dgm:prSet presAssocID="{86E1B771-B02F-4B25-9F88-1EB3051FED56}" presName="parentNode" presStyleLbl="revTx" presStyleIdx="2" presStyleCnt="3">
        <dgm:presLayoutVars>
          <dgm:chMax val="0"/>
          <dgm:bulletEnabled val="1"/>
        </dgm:presLayoutVars>
      </dgm:prSet>
      <dgm:spPr/>
    </dgm:pt>
  </dgm:ptLst>
  <dgm:cxnLst>
    <dgm:cxn modelId="{A236780C-4672-4F20-80D5-E0012506A444}" srcId="{86E1B771-B02F-4B25-9F88-1EB3051FED56}" destId="{AFFB95D3-EA19-4FD1-BCCB-7DB41FA489A4}" srcOrd="3" destOrd="0" parTransId="{71674549-25FA-4AE4-AD91-AE8DF5439B14}" sibTransId="{1738A403-5640-4BB4-9202-D0A254EE418E}"/>
    <dgm:cxn modelId="{94C22917-914C-426C-8B14-E4B2F2DCBB56}" type="presOf" srcId="{689C6452-E39A-48B1-A634-7A26ECE9EE81}" destId="{F2729854-904C-4402-BE97-C0A830612E33}" srcOrd="0" destOrd="2" presId="urn:microsoft.com/office/officeart/2005/8/layout/hList2"/>
    <dgm:cxn modelId="{E990F024-9A54-4A9D-ACC7-96988693E6B0}" srcId="{78EEDDE7-6C79-4DF5-BB63-0991E1F7B0BD}" destId="{E495CA9C-F627-4C95-93B8-B190BA735B17}" srcOrd="0" destOrd="0" parTransId="{AE3290E5-78CE-425A-B567-6AD5B168FA5C}" sibTransId="{59106C70-89EA-4C6B-82A3-E1E55E56ABDB}"/>
    <dgm:cxn modelId="{7F727F26-9C25-49C3-B314-B7C3387389F1}" srcId="{6F8D29EE-097F-4BCD-9F85-D9E5F951DB2F}" destId="{86E1B771-B02F-4B25-9F88-1EB3051FED56}" srcOrd="2" destOrd="0" parTransId="{F5DF0A7E-76C3-497F-874A-24186645B901}" sibTransId="{1C24B6AF-6EB6-43AF-86DA-1C1191406E30}"/>
    <dgm:cxn modelId="{D8056138-AEA3-4A96-ACD8-D8EC46DDBEE8}" srcId="{A8F99365-90A1-4B53-9617-886EFC4AC98B}" destId="{689C6452-E39A-48B1-A634-7A26ECE9EE81}" srcOrd="2" destOrd="0" parTransId="{705A0AA7-3138-4CF0-BCE1-2B79BB455DF7}" sibTransId="{FA828ECC-7129-4E7D-84FD-0D869D60DCAA}"/>
    <dgm:cxn modelId="{AFCCD03F-6AEE-4794-B84F-5981828CFD93}" type="presOf" srcId="{42C0C742-1779-4B6E-85D2-D81F989D376E}" destId="{2B8EC2A4-B042-4E87-9A69-A0EFF6821780}" srcOrd="0" destOrd="1" presId="urn:microsoft.com/office/officeart/2005/8/layout/hList2"/>
    <dgm:cxn modelId="{4FF44D5C-B631-4A02-8674-74E8E504AF2E}" srcId="{A8F99365-90A1-4B53-9617-886EFC4AC98B}" destId="{9024329A-7674-452E-A020-C8C90D817440}" srcOrd="0" destOrd="0" parTransId="{3E5644D8-46DD-474E-8D40-50565A3034AA}" sibTransId="{A15B5AC1-CE15-46B7-816E-45B2A8416472}"/>
    <dgm:cxn modelId="{917CA664-DDAD-4AAF-8981-99565992A4EC}" srcId="{6F8D29EE-097F-4BCD-9F85-D9E5F951DB2F}" destId="{A8F99365-90A1-4B53-9617-886EFC4AC98B}" srcOrd="0" destOrd="0" parTransId="{FEB17395-3D4F-4AF3-A4E7-26B292039174}" sibTransId="{77F04166-FD5D-4C99-8ECF-0F474F726B5E}"/>
    <dgm:cxn modelId="{48A43E48-871B-49A0-9017-CA1530D66021}" srcId="{A8F99365-90A1-4B53-9617-886EFC4AC98B}" destId="{551B1A17-EFAC-43DF-96AF-965D28CF4D12}" srcOrd="1" destOrd="0" parTransId="{5491D117-7E1D-4E5D-BE3D-F2E2B896CDD2}" sibTransId="{61B1EF45-9255-406E-BBF9-642601267FE1}"/>
    <dgm:cxn modelId="{71630E4A-511B-4C03-9894-26895F7410B0}" type="presOf" srcId="{6F8D29EE-097F-4BCD-9F85-D9E5F951DB2F}" destId="{70C09B00-61F0-4407-AF31-D26C5B54E0A0}" srcOrd="0" destOrd="0" presId="urn:microsoft.com/office/officeart/2005/8/layout/hList2"/>
    <dgm:cxn modelId="{294CF04F-7786-40AD-8BC2-C5BC06057D2A}" type="presOf" srcId="{9024329A-7674-452E-A020-C8C90D817440}" destId="{F2729854-904C-4402-BE97-C0A830612E33}" srcOrd="0" destOrd="0" presId="urn:microsoft.com/office/officeart/2005/8/layout/hList2"/>
    <dgm:cxn modelId="{28661359-F74B-4F7E-B03C-D582DECA68EE}" srcId="{86E1B771-B02F-4B25-9F88-1EB3051FED56}" destId="{03977CC6-542C-48C5-8BDD-530BA597DCB1}" srcOrd="1" destOrd="0" parTransId="{AEF20F96-C56B-4DF8-AE2D-0AF6B558EFBF}" sibTransId="{11BD9C48-59DC-4E42-9068-3F72FD17AB70}"/>
    <dgm:cxn modelId="{AD693C59-4916-492C-A4F5-955AAC194D06}" type="presOf" srcId="{EE1E04E3-96BC-460A-9152-79A390A3E6ED}" destId="{E94BAF07-00A3-4D8F-9C56-BA4C1B4B1916}" srcOrd="0" destOrd="2" presId="urn:microsoft.com/office/officeart/2005/8/layout/hList2"/>
    <dgm:cxn modelId="{937D545A-CD3C-4A1A-96D1-4026E9D0B5AC}" type="presOf" srcId="{03977CC6-542C-48C5-8BDD-530BA597DCB1}" destId="{E94BAF07-00A3-4D8F-9C56-BA4C1B4B1916}" srcOrd="0" destOrd="1" presId="urn:microsoft.com/office/officeart/2005/8/layout/hList2"/>
    <dgm:cxn modelId="{B272D182-3ED7-4CD0-AF38-C238CE095198}" type="presOf" srcId="{AB2F9990-7F7D-4630-A873-4A97D1C4673D}" destId="{E94BAF07-00A3-4D8F-9C56-BA4C1B4B1916}" srcOrd="0" destOrd="0" presId="urn:microsoft.com/office/officeart/2005/8/layout/hList2"/>
    <dgm:cxn modelId="{9AFCB68D-B7B6-404E-8E3A-9998811D9DF0}" type="presOf" srcId="{551B1A17-EFAC-43DF-96AF-965D28CF4D12}" destId="{F2729854-904C-4402-BE97-C0A830612E33}" srcOrd="0" destOrd="1" presId="urn:microsoft.com/office/officeart/2005/8/layout/hList2"/>
    <dgm:cxn modelId="{63DDB9BD-536B-44E1-93D4-9D13D9BC3E22}" srcId="{86E1B771-B02F-4B25-9F88-1EB3051FED56}" destId="{AB2F9990-7F7D-4630-A873-4A97D1C4673D}" srcOrd="0" destOrd="0" parTransId="{D8C18645-7EDB-4DD9-84AD-1A576AC2AACE}" sibTransId="{4652A87D-D25B-4AF6-A7DB-6CC281CCB428}"/>
    <dgm:cxn modelId="{9EAF94C2-6C33-4A93-BAF5-E9963F2B94C8}" srcId="{78EEDDE7-6C79-4DF5-BB63-0991E1F7B0BD}" destId="{42C0C742-1779-4B6E-85D2-D81F989D376E}" srcOrd="1" destOrd="0" parTransId="{9093C35E-1966-418A-A3A4-22EBD7A8ADFA}" sibTransId="{FF1A197C-1D09-4865-B81C-C95FC0B31641}"/>
    <dgm:cxn modelId="{EAA6FFC6-7BA0-4206-8246-CC598896C738}" type="presOf" srcId="{A8F99365-90A1-4B53-9617-886EFC4AC98B}" destId="{AC1F1236-8C93-4C6B-9863-F7F2E9C0302E}" srcOrd="0" destOrd="0" presId="urn:microsoft.com/office/officeart/2005/8/layout/hList2"/>
    <dgm:cxn modelId="{48AB74CB-86F3-424E-9251-9565840C4189}" type="presOf" srcId="{86E1B771-B02F-4B25-9F88-1EB3051FED56}" destId="{59F842E2-5BE5-467F-B642-E9DCF36C3AF7}" srcOrd="0" destOrd="0" presId="urn:microsoft.com/office/officeart/2005/8/layout/hList2"/>
    <dgm:cxn modelId="{D8B7C4CB-7D8E-4C94-8E42-7A36E18E5AFF}" srcId="{6F8D29EE-097F-4BCD-9F85-D9E5F951DB2F}" destId="{78EEDDE7-6C79-4DF5-BB63-0991E1F7B0BD}" srcOrd="1" destOrd="0" parTransId="{C6A64D95-56C4-4C23-8037-BC9B297AAA74}" sibTransId="{D6E6215B-9604-480F-8E0E-F01803D4EA70}"/>
    <dgm:cxn modelId="{15AC86DD-2D75-4DAF-851B-E79DC5C28C1D}" type="presOf" srcId="{E495CA9C-F627-4C95-93B8-B190BA735B17}" destId="{2B8EC2A4-B042-4E87-9A69-A0EFF6821780}" srcOrd="0" destOrd="0" presId="urn:microsoft.com/office/officeart/2005/8/layout/hList2"/>
    <dgm:cxn modelId="{6CB6FEE8-9F16-4E37-8C65-6A30FBAAE722}" srcId="{86E1B771-B02F-4B25-9F88-1EB3051FED56}" destId="{EE1E04E3-96BC-460A-9152-79A390A3E6ED}" srcOrd="2" destOrd="0" parTransId="{06E335D2-A5B6-4E6F-A91A-2483679562BE}" sibTransId="{C6442F4A-0AD6-4FA6-B6B0-B0D9D5C13CC7}"/>
    <dgm:cxn modelId="{181085EE-203C-4BA0-9EC5-153F7307D7CB}" type="presOf" srcId="{AFFB95D3-EA19-4FD1-BCCB-7DB41FA489A4}" destId="{E94BAF07-00A3-4D8F-9C56-BA4C1B4B1916}" srcOrd="0" destOrd="3" presId="urn:microsoft.com/office/officeart/2005/8/layout/hList2"/>
    <dgm:cxn modelId="{871BEDFD-A13C-44DC-AF42-6BEDEE2A8D45}" type="presOf" srcId="{78EEDDE7-6C79-4DF5-BB63-0991E1F7B0BD}" destId="{394DEEE5-29A9-4600-BD01-0E1C626D6074}" srcOrd="0" destOrd="0" presId="urn:microsoft.com/office/officeart/2005/8/layout/hList2"/>
    <dgm:cxn modelId="{032F10BF-3B28-485A-9698-9F9F483E2092}" type="presParOf" srcId="{70C09B00-61F0-4407-AF31-D26C5B54E0A0}" destId="{840692B4-6F3A-4CCB-8BE0-F20D8B5E34D3}" srcOrd="0" destOrd="0" presId="urn:microsoft.com/office/officeart/2005/8/layout/hList2"/>
    <dgm:cxn modelId="{E706F98A-29CB-4E1C-8593-3F9FCA3CEBB1}" type="presParOf" srcId="{840692B4-6F3A-4CCB-8BE0-F20D8B5E34D3}" destId="{CAC1E2AD-4096-4D1E-8C6C-27E227DDCF61}" srcOrd="0" destOrd="0" presId="urn:microsoft.com/office/officeart/2005/8/layout/hList2"/>
    <dgm:cxn modelId="{67109696-C013-468C-A609-FA619D55D205}" type="presParOf" srcId="{840692B4-6F3A-4CCB-8BE0-F20D8B5E34D3}" destId="{F2729854-904C-4402-BE97-C0A830612E33}" srcOrd="1" destOrd="0" presId="urn:microsoft.com/office/officeart/2005/8/layout/hList2"/>
    <dgm:cxn modelId="{C849C516-96D7-4B17-A868-C1E521872F7A}" type="presParOf" srcId="{840692B4-6F3A-4CCB-8BE0-F20D8B5E34D3}" destId="{AC1F1236-8C93-4C6B-9863-F7F2E9C0302E}" srcOrd="2" destOrd="0" presId="urn:microsoft.com/office/officeart/2005/8/layout/hList2"/>
    <dgm:cxn modelId="{D5F87501-D6F5-4400-BDFA-D82ABDED25F6}" type="presParOf" srcId="{70C09B00-61F0-4407-AF31-D26C5B54E0A0}" destId="{91A05EEF-9B54-4F9F-87E3-FBF190E486BB}" srcOrd="1" destOrd="0" presId="urn:microsoft.com/office/officeart/2005/8/layout/hList2"/>
    <dgm:cxn modelId="{5E01B3FD-EE70-43CA-9DCC-FED918298A35}" type="presParOf" srcId="{70C09B00-61F0-4407-AF31-D26C5B54E0A0}" destId="{310152E0-4889-4FC8-B68E-830243153B0B}" srcOrd="2" destOrd="0" presId="urn:microsoft.com/office/officeart/2005/8/layout/hList2"/>
    <dgm:cxn modelId="{5324ED28-D6EA-497A-9415-483EF114648A}" type="presParOf" srcId="{310152E0-4889-4FC8-B68E-830243153B0B}" destId="{099D417C-9C0B-4EEB-9F38-108331C1F054}" srcOrd="0" destOrd="0" presId="urn:microsoft.com/office/officeart/2005/8/layout/hList2"/>
    <dgm:cxn modelId="{1582E898-5083-4527-A898-3A9E3CDEEC57}" type="presParOf" srcId="{310152E0-4889-4FC8-B68E-830243153B0B}" destId="{2B8EC2A4-B042-4E87-9A69-A0EFF6821780}" srcOrd="1" destOrd="0" presId="urn:microsoft.com/office/officeart/2005/8/layout/hList2"/>
    <dgm:cxn modelId="{A8DA8C76-A63F-4494-BD5A-87394864D90A}" type="presParOf" srcId="{310152E0-4889-4FC8-B68E-830243153B0B}" destId="{394DEEE5-29A9-4600-BD01-0E1C626D6074}" srcOrd="2" destOrd="0" presId="urn:microsoft.com/office/officeart/2005/8/layout/hList2"/>
    <dgm:cxn modelId="{BEF3AC58-E36E-42E7-AE99-28C5681C8AA7}" type="presParOf" srcId="{70C09B00-61F0-4407-AF31-D26C5B54E0A0}" destId="{0834F67A-B58E-4C31-89A0-BAA67271BCFA}" srcOrd="3" destOrd="0" presId="urn:microsoft.com/office/officeart/2005/8/layout/hList2"/>
    <dgm:cxn modelId="{4D688D57-A0D8-4A29-8F20-7C6CFD4F4F62}" type="presParOf" srcId="{70C09B00-61F0-4407-AF31-D26C5B54E0A0}" destId="{38CCCAD4-B8C2-47EA-B8F1-E54122F58867}" srcOrd="4" destOrd="0" presId="urn:microsoft.com/office/officeart/2005/8/layout/hList2"/>
    <dgm:cxn modelId="{E5737F15-9F55-42ED-9218-C3958A67DE49}" type="presParOf" srcId="{38CCCAD4-B8C2-47EA-B8F1-E54122F58867}" destId="{393834C3-1F4D-4590-B124-2D930D70E691}" srcOrd="0" destOrd="0" presId="urn:microsoft.com/office/officeart/2005/8/layout/hList2"/>
    <dgm:cxn modelId="{4E2E09E1-A8A9-4946-ACDE-DE5C6334DD4E}" type="presParOf" srcId="{38CCCAD4-B8C2-47EA-B8F1-E54122F58867}" destId="{E94BAF07-00A3-4D8F-9C56-BA4C1B4B1916}" srcOrd="1" destOrd="0" presId="urn:microsoft.com/office/officeart/2005/8/layout/hList2"/>
    <dgm:cxn modelId="{779793AC-CDE4-48D0-AECF-8ADFD60CA6F2}" type="presParOf" srcId="{38CCCAD4-B8C2-47EA-B8F1-E54122F58867}" destId="{59F842E2-5BE5-467F-B642-E9DCF36C3AF7}" srcOrd="2" destOrd="0" presId="urn:microsoft.com/office/officeart/2005/8/layout/h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3B424F-DE19-4131-A734-2661D19B0539}">
      <dsp:nvSpPr>
        <dsp:cNvPr id="0" name=""/>
        <dsp:cNvSpPr/>
      </dsp:nvSpPr>
      <dsp:spPr>
        <a:xfrm rot="10800000">
          <a:off x="1584477" y="827"/>
          <a:ext cx="5302808" cy="995230"/>
        </a:xfrm>
        <a:prstGeom prst="homePlat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WELLNESS = BALANCE IS BEST</a:t>
          </a:r>
        </a:p>
        <a:p>
          <a:pPr marL="171450" lvl="1" indent="-171450" algn="l" defTabSz="711200">
            <a:lnSpc>
              <a:spcPct val="90000"/>
            </a:lnSpc>
            <a:spcBef>
              <a:spcPct val="0"/>
            </a:spcBef>
            <a:spcAft>
              <a:spcPct val="15000"/>
            </a:spcAft>
            <a:buChar char="•"/>
          </a:pPr>
          <a:r>
            <a:rPr lang="en-CA" sz="1600" kern="1200" dirty="0"/>
            <a:t>I will maintain a balance between digital and face-to face interactions in life.</a:t>
          </a:r>
          <a:endParaRPr lang="en-US" sz="1600" kern="1200" dirty="0"/>
        </a:p>
      </dsp:txBody>
      <dsp:txXfrm rot="10800000">
        <a:off x="1833284" y="827"/>
        <a:ext cx="5054001" cy="995230"/>
      </dsp:txXfrm>
    </dsp:sp>
    <dsp:sp modelId="{88E43A31-5A83-4383-B123-75D18593F065}">
      <dsp:nvSpPr>
        <dsp:cNvPr id="0" name=""/>
        <dsp:cNvSpPr/>
      </dsp:nvSpPr>
      <dsp:spPr>
        <a:xfrm>
          <a:off x="1086862" y="827"/>
          <a:ext cx="995230" cy="99523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229C88-4C44-44C5-A3AB-FFA5C3B9B800}">
      <dsp:nvSpPr>
        <dsp:cNvPr id="0" name=""/>
        <dsp:cNvSpPr/>
      </dsp:nvSpPr>
      <dsp:spPr>
        <a:xfrm rot="10800000">
          <a:off x="1584477" y="1293142"/>
          <a:ext cx="5302808" cy="995230"/>
        </a:xfrm>
        <a:prstGeom prst="homePlate">
          <a:avLst/>
        </a:prstGeom>
        <a:solidFill>
          <a:srgbClr val="01FB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CITIZENSHIP = BE THE BEST YOU</a:t>
          </a:r>
        </a:p>
        <a:p>
          <a:pPr marL="171450" lvl="1" indent="-171450" algn="l" defTabSz="711200">
            <a:lnSpc>
              <a:spcPct val="90000"/>
            </a:lnSpc>
            <a:spcBef>
              <a:spcPct val="0"/>
            </a:spcBef>
            <a:spcAft>
              <a:spcPct val="15000"/>
            </a:spcAft>
            <a:buChar char="•"/>
          </a:pPr>
          <a:r>
            <a:rPr lang="en-CA" sz="1600" kern="1200" dirty="0"/>
            <a:t>I will be responsible, ethical, honest and literate in today’s digital world.</a:t>
          </a:r>
          <a:endParaRPr lang="en-US" sz="1600" kern="1200" dirty="0"/>
        </a:p>
      </dsp:txBody>
      <dsp:txXfrm rot="10800000">
        <a:off x="1833284" y="1293142"/>
        <a:ext cx="5054001" cy="995230"/>
      </dsp:txXfrm>
    </dsp:sp>
    <dsp:sp modelId="{EA314B3C-0079-4029-A6A5-02ACD31895CD}">
      <dsp:nvSpPr>
        <dsp:cNvPr id="0" name=""/>
        <dsp:cNvSpPr/>
      </dsp:nvSpPr>
      <dsp:spPr>
        <a:xfrm>
          <a:off x="1086862" y="1293142"/>
          <a:ext cx="995230" cy="995230"/>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8E3CA0-CE3F-439A-B5AB-0E45E6CE9C41}">
      <dsp:nvSpPr>
        <dsp:cNvPr id="0" name=""/>
        <dsp:cNvSpPr/>
      </dsp:nvSpPr>
      <dsp:spPr>
        <a:xfrm rot="10800000">
          <a:off x="1584477" y="2585456"/>
          <a:ext cx="5302808" cy="995230"/>
        </a:xfrm>
        <a:prstGeom prst="homePlate">
          <a:avLst/>
        </a:prstGeom>
        <a:solidFill>
          <a:srgbClr val="DB01F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ETIQUETTE = IT’S COOL TO BE KIND</a:t>
          </a:r>
        </a:p>
        <a:p>
          <a:pPr marL="171450" lvl="1" indent="-171450" algn="l" defTabSz="711200">
            <a:lnSpc>
              <a:spcPct val="90000"/>
            </a:lnSpc>
            <a:spcBef>
              <a:spcPct val="0"/>
            </a:spcBef>
            <a:spcAft>
              <a:spcPct val="15000"/>
            </a:spcAft>
            <a:buChar char="•"/>
          </a:pPr>
          <a:r>
            <a:rPr lang="en-CA" sz="1600" kern="1200" dirty="0"/>
            <a:t>I will choose to be positive with others online.</a:t>
          </a:r>
          <a:endParaRPr lang="en-US" sz="1600" kern="1200" dirty="0"/>
        </a:p>
      </dsp:txBody>
      <dsp:txXfrm rot="10800000">
        <a:off x="1833284" y="2585456"/>
        <a:ext cx="5054001" cy="995230"/>
      </dsp:txXfrm>
    </dsp:sp>
    <dsp:sp modelId="{3B196C84-BFF1-4397-8EB7-A27070EE938A}">
      <dsp:nvSpPr>
        <dsp:cNvPr id="0" name=""/>
        <dsp:cNvSpPr/>
      </dsp:nvSpPr>
      <dsp:spPr>
        <a:xfrm>
          <a:off x="1086862" y="2585456"/>
          <a:ext cx="995230" cy="99523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870D185-D796-4AA7-9430-1821D1F58129}">
      <dsp:nvSpPr>
        <dsp:cNvPr id="0" name=""/>
        <dsp:cNvSpPr/>
      </dsp:nvSpPr>
      <dsp:spPr>
        <a:xfrm rot="10800000">
          <a:off x="1584477" y="3877770"/>
          <a:ext cx="5302808" cy="995230"/>
        </a:xfrm>
        <a:prstGeom prst="homePlate">
          <a:avLst/>
        </a:prstGeom>
        <a:solidFill>
          <a:srgbClr val="1616F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869" tIns="76200" rIns="142240" bIns="76200" numCol="1" spcCol="1270" anchor="t" anchorCtr="0">
          <a:noAutofit/>
        </a:bodyPr>
        <a:lstStyle/>
        <a:p>
          <a:pPr marL="0" lvl="0" indent="0" algn="l" defTabSz="889000">
            <a:lnSpc>
              <a:spcPct val="90000"/>
            </a:lnSpc>
            <a:spcBef>
              <a:spcPct val="0"/>
            </a:spcBef>
            <a:spcAft>
              <a:spcPct val="35000"/>
            </a:spcAft>
            <a:buNone/>
          </a:pPr>
          <a:r>
            <a:rPr lang="en-US" sz="2000" kern="1200" dirty="0"/>
            <a:t>SAFETY = BE AWARE</a:t>
          </a:r>
        </a:p>
        <a:p>
          <a:pPr marL="171450" lvl="1" indent="-171450" algn="l" defTabSz="711200">
            <a:lnSpc>
              <a:spcPct val="90000"/>
            </a:lnSpc>
            <a:spcBef>
              <a:spcPct val="0"/>
            </a:spcBef>
            <a:spcAft>
              <a:spcPct val="15000"/>
            </a:spcAft>
            <a:buChar char="•"/>
          </a:pPr>
          <a:r>
            <a:rPr lang="en-CA" sz="1600" kern="1200" dirty="0"/>
            <a:t>I will be safe online and protect private information.</a:t>
          </a:r>
          <a:endParaRPr lang="en-US" sz="1600" kern="1200" dirty="0"/>
        </a:p>
      </dsp:txBody>
      <dsp:txXfrm rot="10800000">
        <a:off x="1833284" y="3877770"/>
        <a:ext cx="5054001" cy="995230"/>
      </dsp:txXfrm>
    </dsp:sp>
    <dsp:sp modelId="{83538F12-E7D2-482C-95B7-9F1E78BFA1F4}">
      <dsp:nvSpPr>
        <dsp:cNvPr id="0" name=""/>
        <dsp:cNvSpPr/>
      </dsp:nvSpPr>
      <dsp:spPr>
        <a:xfrm>
          <a:off x="1086862" y="3877770"/>
          <a:ext cx="995230" cy="99523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1F1236-8C93-4C6B-9863-F7F2E9C0302E}">
      <dsp:nvSpPr>
        <dsp:cNvPr id="0" name=""/>
        <dsp:cNvSpPr/>
      </dsp:nvSpPr>
      <dsp:spPr>
        <a:xfrm rot="16200000">
          <a:off x="-1773046"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latin typeface="Berlin Sans FB" panose="020E0602020502020306" pitchFamily="34" charset="0"/>
            </a:rPr>
            <a:t>Background</a:t>
          </a:r>
        </a:p>
      </dsp:txBody>
      <dsp:txXfrm>
        <a:off x="-1773046" y="2795113"/>
        <a:ext cx="4226560" cy="536124"/>
      </dsp:txXfrm>
    </dsp:sp>
    <dsp:sp modelId="{F2729854-904C-4402-BE97-C0A830612E33}">
      <dsp:nvSpPr>
        <dsp:cNvPr id="0" name=""/>
        <dsp:cNvSpPr/>
      </dsp:nvSpPr>
      <dsp:spPr>
        <a:xfrm>
          <a:off x="626962"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72832"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Read through the webpage by </a:t>
          </a:r>
          <a:br>
            <a:rPr lang="en-US" sz="1900" kern="1200" dirty="0"/>
          </a:br>
          <a:r>
            <a:rPr lang="en-US" sz="1900" kern="1200" dirty="0">
              <a:hlinkClick xmlns:r="http://schemas.openxmlformats.org/officeDocument/2006/relationships" r:id="rId1"/>
            </a:rPr>
            <a:t>“Counselor Keri”</a:t>
          </a:r>
          <a:r>
            <a:rPr lang="en-US" sz="1900" kern="1200" dirty="0"/>
            <a:t>.</a:t>
          </a:r>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2"/>
            </a:rPr>
            <a:t>SPAM &amp; FINSTA accounts</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3"/>
            </a:rPr>
            <a:t>Why Teens create </a:t>
          </a:r>
          <a:r>
            <a:rPr lang="en-US" sz="1900" kern="1200" dirty="0" err="1">
              <a:hlinkClick xmlns:r="http://schemas.openxmlformats.org/officeDocument/2006/relationships" r:id="rId3"/>
            </a:rPr>
            <a:t>Finsta</a:t>
          </a:r>
          <a:r>
            <a:rPr lang="en-US" sz="1900" kern="1200" dirty="0">
              <a:hlinkClick xmlns:r="http://schemas.openxmlformats.org/officeDocument/2006/relationships" r:id="rId3"/>
            </a:rPr>
            <a:t> accounts</a:t>
          </a:r>
          <a:endParaRPr lang="en-US" sz="1900" kern="1200" dirty="0"/>
        </a:p>
      </dsp:txBody>
      <dsp:txXfrm>
        <a:off x="626962" y="949895"/>
        <a:ext cx="2670468" cy="4226560"/>
      </dsp:txXfrm>
    </dsp:sp>
    <dsp:sp modelId="{CAC1E2AD-4096-4D1E-8C6C-27E227DDCF61}">
      <dsp:nvSpPr>
        <dsp:cNvPr id="0" name=""/>
        <dsp:cNvSpPr/>
      </dsp:nvSpPr>
      <dsp:spPr>
        <a:xfrm>
          <a:off x="72171" y="242211"/>
          <a:ext cx="1072248" cy="1072248"/>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4DEEE5-29A9-4600-BD01-0E1C626D6074}">
      <dsp:nvSpPr>
        <dsp:cNvPr id="0" name=""/>
        <dsp:cNvSpPr/>
      </dsp:nvSpPr>
      <dsp:spPr>
        <a:xfrm rot="16200000">
          <a:off x="2132228"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Berlin Sans FB" panose="020E0602020502020306" pitchFamily="34" charset="0"/>
              <a:ea typeface="+mn-ea"/>
              <a:cs typeface="+mn-cs"/>
            </a:rPr>
            <a:t>Extension</a:t>
          </a:r>
        </a:p>
      </dsp:txBody>
      <dsp:txXfrm>
        <a:off x="2132228" y="2795113"/>
        <a:ext cx="4226560" cy="536124"/>
      </dsp:txXfrm>
    </dsp:sp>
    <dsp:sp modelId="{2B8EC2A4-B042-4E87-9A69-A0EFF6821780}">
      <dsp:nvSpPr>
        <dsp:cNvPr id="0" name=""/>
        <dsp:cNvSpPr/>
      </dsp:nvSpPr>
      <dsp:spPr>
        <a:xfrm>
          <a:off x="4513571"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72832"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kern="1200" dirty="0"/>
            <a:t>Have students create a “vocab” list of all the words associated with the creation of second media accounts. (SPAM, FINSTAS)</a:t>
          </a:r>
        </a:p>
        <a:p>
          <a:pPr marL="171450" lvl="1" indent="-171450" algn="l" defTabSz="844550">
            <a:lnSpc>
              <a:spcPct val="90000"/>
            </a:lnSpc>
            <a:spcBef>
              <a:spcPct val="0"/>
            </a:spcBef>
            <a:spcAft>
              <a:spcPct val="15000"/>
            </a:spcAft>
            <a:buChar char="•"/>
          </a:pPr>
          <a:r>
            <a:rPr lang="en-US" sz="1900" kern="1200" dirty="0"/>
            <a:t>Do a class tally of ALL the social media account s the students have – represent in a graph.</a:t>
          </a:r>
        </a:p>
      </dsp:txBody>
      <dsp:txXfrm>
        <a:off x="4513571" y="949895"/>
        <a:ext cx="2670468" cy="4226560"/>
      </dsp:txXfrm>
    </dsp:sp>
    <dsp:sp modelId="{099D417C-9C0B-4EEB-9F38-108331C1F054}">
      <dsp:nvSpPr>
        <dsp:cNvPr id="0" name=""/>
        <dsp:cNvSpPr/>
      </dsp:nvSpPr>
      <dsp:spPr>
        <a:xfrm>
          <a:off x="3977446" y="242211"/>
          <a:ext cx="1072248" cy="1072248"/>
        </a:xfrm>
        <a:prstGeom prst="rect">
          <a:avLst/>
        </a:prstGeom>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42E2-5BE5-467F-B642-E9DCF36C3AF7}">
      <dsp:nvSpPr>
        <dsp:cNvPr id="0" name=""/>
        <dsp:cNvSpPr/>
      </dsp:nvSpPr>
      <dsp:spPr>
        <a:xfrm rot="16200000">
          <a:off x="6037504" y="2795113"/>
          <a:ext cx="4226560" cy="5361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72832" bIns="0" numCol="1" spcCol="1270" anchor="t" anchorCtr="0">
          <a:noAutofit/>
        </a:bodyPr>
        <a:lstStyle/>
        <a:p>
          <a:pPr marL="0" lvl="0" indent="0" algn="r" defTabSz="1422400">
            <a:lnSpc>
              <a:spcPct val="90000"/>
            </a:lnSpc>
            <a:spcBef>
              <a:spcPct val="0"/>
            </a:spcBef>
            <a:spcAft>
              <a:spcPct val="35000"/>
            </a:spcAft>
            <a:buNone/>
          </a:pPr>
          <a:r>
            <a:rPr lang="en-US" sz="3200" b="1" kern="1200" dirty="0">
              <a:solidFill>
                <a:prstClr val="black">
                  <a:hueOff val="0"/>
                  <a:satOff val="0"/>
                  <a:lumOff val="0"/>
                  <a:alphaOff val="0"/>
                </a:prstClr>
              </a:solidFill>
              <a:latin typeface="Berlin Sans FB" panose="020E0602020502020306" pitchFamily="34" charset="0"/>
              <a:ea typeface="+mn-ea"/>
              <a:cs typeface="+mn-cs"/>
            </a:rPr>
            <a:t>Family/Home</a:t>
          </a:r>
        </a:p>
      </dsp:txBody>
      <dsp:txXfrm>
        <a:off x="6037504" y="2795113"/>
        <a:ext cx="4226560" cy="536124"/>
      </dsp:txXfrm>
    </dsp:sp>
    <dsp:sp modelId="{E94BAF07-00A3-4D8F-9C56-BA4C1B4B1916}">
      <dsp:nvSpPr>
        <dsp:cNvPr id="0" name=""/>
        <dsp:cNvSpPr/>
      </dsp:nvSpPr>
      <dsp:spPr>
        <a:xfrm>
          <a:off x="8418846" y="949895"/>
          <a:ext cx="2670468" cy="4226560"/>
        </a:xfrm>
        <a:prstGeom prst="rect">
          <a:avLst/>
        </a:prstGeom>
        <a:solidFill>
          <a:srgbClr val="00B0D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72832" rIns="170688" bIns="170688" numCol="1" spcCol="1270" anchor="t" anchorCtr="0">
          <a:noAutofit/>
        </a:bodyPr>
        <a:lstStyle/>
        <a:p>
          <a:pPr marL="171450" lvl="1" indent="-171450" algn="l" defTabSz="844550">
            <a:lnSpc>
              <a:spcPct val="90000"/>
            </a:lnSpc>
            <a:spcBef>
              <a:spcPct val="0"/>
            </a:spcBef>
            <a:spcAft>
              <a:spcPct val="15000"/>
            </a:spcAft>
            <a:buChar char="•"/>
          </a:pPr>
          <a:r>
            <a:rPr lang="en-US" sz="1900" b="0" i="0" kern="1200" dirty="0">
              <a:hlinkClick xmlns:r="http://schemas.openxmlformats.org/officeDocument/2006/relationships" r:id="rId8"/>
            </a:rPr>
            <a:t>Help Kids Balance Their Media Lives</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9"/>
            </a:rPr>
            <a:t>Family Activity</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rId10"/>
            </a:rPr>
            <a:t>How to Set Screen Rules that Stick</a:t>
          </a:r>
          <a:endParaRPr lang="en-US" sz="1900" kern="1200" dirty="0"/>
        </a:p>
        <a:p>
          <a:pPr marL="171450" lvl="1" indent="-171450" algn="l" defTabSz="844550">
            <a:lnSpc>
              <a:spcPct val="90000"/>
            </a:lnSpc>
            <a:spcBef>
              <a:spcPct val="0"/>
            </a:spcBef>
            <a:spcAft>
              <a:spcPct val="15000"/>
            </a:spcAft>
            <a:buChar char="•"/>
          </a:pPr>
          <a:r>
            <a:rPr lang="en-US" sz="1900" kern="1200" dirty="0">
              <a:hlinkClick xmlns:r="http://schemas.openxmlformats.org/officeDocument/2006/relationships" r:id="" action="ppaction://noaction"/>
            </a:rPr>
            <a:t>Canada Privacy Website-Online Privacy House Rules</a:t>
          </a:r>
          <a:endParaRPr lang="en-US" sz="1900" kern="1200" dirty="0"/>
        </a:p>
      </dsp:txBody>
      <dsp:txXfrm>
        <a:off x="8418846" y="949895"/>
        <a:ext cx="2670468" cy="4226560"/>
      </dsp:txXfrm>
    </dsp:sp>
    <dsp:sp modelId="{393834C3-1F4D-4590-B124-2D930D70E691}">
      <dsp:nvSpPr>
        <dsp:cNvPr id="0" name=""/>
        <dsp:cNvSpPr/>
      </dsp:nvSpPr>
      <dsp:spPr>
        <a:xfrm>
          <a:off x="7882722" y="242211"/>
          <a:ext cx="1072248" cy="1072248"/>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BDBAC67-E79D-4531-9E32-F172ECDA58EF}" type="datetimeFigureOut">
              <a:rPr lang="en-US" smtClean="0"/>
              <a:t>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F536D1-22D0-4B80-BE84-A303BC912A63}" type="slidenum">
              <a:rPr lang="en-US" smtClean="0"/>
              <a:t>‹#›</a:t>
            </a:fld>
            <a:endParaRPr lang="en-US"/>
          </a:p>
        </p:txBody>
      </p:sp>
    </p:spTree>
    <p:extLst>
      <p:ext uri="{BB962C8B-B14F-4D97-AF65-F5344CB8AC3E}">
        <p14:creationId xmlns:p14="http://schemas.microsoft.com/office/powerpoint/2010/main" val="2502600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5</a:t>
            </a:fld>
            <a:endParaRPr lang="en-IN" dirty="0"/>
          </a:p>
        </p:txBody>
      </p:sp>
    </p:spTree>
    <p:extLst>
      <p:ext uri="{BB962C8B-B14F-4D97-AF65-F5344CB8AC3E}">
        <p14:creationId xmlns:p14="http://schemas.microsoft.com/office/powerpoint/2010/main" val="3880404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6</a:t>
            </a:fld>
            <a:endParaRPr lang="en-IN" dirty="0"/>
          </a:p>
        </p:txBody>
      </p:sp>
    </p:spTree>
    <p:extLst>
      <p:ext uri="{BB962C8B-B14F-4D97-AF65-F5344CB8AC3E}">
        <p14:creationId xmlns:p14="http://schemas.microsoft.com/office/powerpoint/2010/main" val="2243169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This discussion can occur as a large class, share/pair, jigsaw or any other type of collaborative activity.</a:t>
            </a:r>
          </a:p>
        </p:txBody>
      </p:sp>
      <p:sp>
        <p:nvSpPr>
          <p:cNvPr id="4" name="Slide Number Placeholder 3"/>
          <p:cNvSpPr>
            <a:spLocks noGrp="1"/>
          </p:cNvSpPr>
          <p:nvPr>
            <p:ph type="sldNum" sz="quarter" idx="5"/>
          </p:nvPr>
        </p:nvSpPr>
        <p:spPr/>
        <p:txBody>
          <a:bodyPr/>
          <a:lstStyle/>
          <a:p>
            <a:fld id="{1CF536D1-22D0-4B80-BE84-A303BC912A63}" type="slidenum">
              <a:rPr lang="en-US" smtClean="0"/>
              <a:t>7</a:t>
            </a:fld>
            <a:endParaRPr lang="en-US"/>
          </a:p>
        </p:txBody>
      </p:sp>
    </p:spTree>
    <p:extLst>
      <p:ext uri="{BB962C8B-B14F-4D97-AF65-F5344CB8AC3E}">
        <p14:creationId xmlns:p14="http://schemas.microsoft.com/office/powerpoint/2010/main" val="1106893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each of the icons for learn more about how to play the game.  The information icon will explain the directions, the question mark icon will provide the list of questions to ask the students.</a:t>
            </a:r>
          </a:p>
        </p:txBody>
      </p:sp>
      <p:sp>
        <p:nvSpPr>
          <p:cNvPr id="4" name="Slide Number Placeholder 3"/>
          <p:cNvSpPr>
            <a:spLocks noGrp="1"/>
          </p:cNvSpPr>
          <p:nvPr>
            <p:ph type="sldNum" sz="quarter" idx="5"/>
          </p:nvPr>
        </p:nvSpPr>
        <p:spPr/>
        <p:txBody>
          <a:bodyPr/>
          <a:lstStyle/>
          <a:p>
            <a:fld id="{1CF536D1-22D0-4B80-BE84-A303BC912A63}" type="slidenum">
              <a:rPr lang="en-US" smtClean="0"/>
              <a:t>8</a:t>
            </a:fld>
            <a:endParaRPr lang="en-US"/>
          </a:p>
        </p:txBody>
      </p:sp>
    </p:spTree>
    <p:extLst>
      <p:ext uri="{BB962C8B-B14F-4D97-AF65-F5344CB8AC3E}">
        <p14:creationId xmlns:p14="http://schemas.microsoft.com/office/powerpoint/2010/main" val="2925076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6336304E-FDE3-4B4F-A3B7-EBE87F3FA5E2}" type="slidenum">
              <a:rPr lang="en-IN" smtClean="0"/>
              <a:t>10</a:t>
            </a:fld>
            <a:endParaRPr lang="en-IN" dirty="0"/>
          </a:p>
        </p:txBody>
      </p:sp>
    </p:spTree>
    <p:extLst>
      <p:ext uri="{BB962C8B-B14F-4D97-AF65-F5344CB8AC3E}">
        <p14:creationId xmlns:p14="http://schemas.microsoft.com/office/powerpoint/2010/main" val="4291140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Lead an informal discussion – where does your wheel land – is this good / bad?</a:t>
            </a:r>
          </a:p>
        </p:txBody>
      </p:sp>
      <p:sp>
        <p:nvSpPr>
          <p:cNvPr id="4" name="Slide Number Placeholder 3"/>
          <p:cNvSpPr>
            <a:spLocks noGrp="1"/>
          </p:cNvSpPr>
          <p:nvPr>
            <p:ph type="sldNum" sz="quarter" idx="5"/>
          </p:nvPr>
        </p:nvSpPr>
        <p:spPr/>
        <p:txBody>
          <a:bodyPr/>
          <a:lstStyle/>
          <a:p>
            <a:fld id="{1CF536D1-22D0-4B80-BE84-A303BC912A63}" type="slidenum">
              <a:rPr lang="en-US" smtClean="0"/>
              <a:t>11</a:t>
            </a:fld>
            <a:endParaRPr lang="en-US"/>
          </a:p>
        </p:txBody>
      </p:sp>
    </p:spTree>
    <p:extLst>
      <p:ext uri="{BB962C8B-B14F-4D97-AF65-F5344CB8AC3E}">
        <p14:creationId xmlns:p14="http://schemas.microsoft.com/office/powerpoint/2010/main" val="164176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the individual student Balance Sheet handout.  Have them refer to the chart on the board and help them generate things that might be of more relevant to them.</a:t>
            </a:r>
          </a:p>
        </p:txBody>
      </p:sp>
      <p:sp>
        <p:nvSpPr>
          <p:cNvPr id="4" name="Slide Number Placeholder 3"/>
          <p:cNvSpPr>
            <a:spLocks noGrp="1"/>
          </p:cNvSpPr>
          <p:nvPr>
            <p:ph type="sldNum" sz="quarter" idx="5"/>
          </p:nvPr>
        </p:nvSpPr>
        <p:spPr/>
        <p:txBody>
          <a:bodyPr/>
          <a:lstStyle/>
          <a:p>
            <a:fld id="{1CF536D1-22D0-4B80-BE84-A303BC912A63}" type="slidenum">
              <a:rPr lang="en-US" smtClean="0"/>
              <a:t>12</a:t>
            </a:fld>
            <a:endParaRPr lang="en-US"/>
          </a:p>
        </p:txBody>
      </p:sp>
    </p:spTree>
    <p:extLst>
      <p:ext uri="{BB962C8B-B14F-4D97-AF65-F5344CB8AC3E}">
        <p14:creationId xmlns:p14="http://schemas.microsoft.com/office/powerpoint/2010/main" val="102484835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
        <p:nvSpPr>
          <p:cNvPr id="9" name="Title 1">
            <a:extLst>
              <a:ext uri="{FF2B5EF4-FFF2-40B4-BE49-F238E27FC236}">
                <a16:creationId xmlns:a16="http://schemas.microsoft.com/office/drawing/2014/main" id="{17E99221-A642-4F99-8CB0-DD184B203FED}"/>
              </a:ext>
            </a:extLst>
          </p:cNvPr>
          <p:cNvSpPr txBox="1">
            <a:spLocks/>
          </p:cNvSpPr>
          <p:nvPr userDrawn="1"/>
        </p:nvSpPr>
        <p:spPr>
          <a:xfrm>
            <a:off x="1524000" y="3424460"/>
            <a:ext cx="9144000" cy="9141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a:lstStyle>
          <a:p>
            <a:r>
              <a:rPr lang="en-US"/>
              <a:t>Digital Wellness – Big Idea</a:t>
            </a:r>
            <a:endParaRPr lang="en-US" dirty="0"/>
          </a:p>
        </p:txBody>
      </p:sp>
      <p:sp>
        <p:nvSpPr>
          <p:cNvPr id="10" name="Subtitle 2">
            <a:extLst>
              <a:ext uri="{FF2B5EF4-FFF2-40B4-BE49-F238E27FC236}">
                <a16:creationId xmlns:a16="http://schemas.microsoft.com/office/drawing/2014/main" id="{ABADA811-3743-4EDE-ACF1-875BA37B017E}"/>
              </a:ext>
            </a:extLst>
          </p:cNvPr>
          <p:cNvSpPr txBox="1">
            <a:spLocks/>
          </p:cNvSpPr>
          <p:nvPr userDrawn="1"/>
        </p:nvSpPr>
        <p:spPr>
          <a:xfrm>
            <a:off x="1619794" y="4338634"/>
            <a:ext cx="8721012" cy="14758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latin typeface="TheSans"/>
                <a:ea typeface="Calibri" panose="020F0502020204030204" pitchFamily="34" charset="0"/>
                <a:cs typeface="Calibri" panose="020F0502020204030204" pitchFamily="34" charset="0"/>
              </a:rPr>
              <a:t> </a:t>
            </a:r>
            <a:endParaRPr lang="en-US" sz="1800" dirty="0">
              <a:latin typeface="Calibri" panose="020F0502020204030204" pitchFamily="34" charset="0"/>
              <a:ea typeface="Calibri" panose="020F0502020204030204" pitchFamily="34" charset="0"/>
              <a:cs typeface="Arial" panose="020B0604020202020204" pitchFamily="34" charset="0"/>
            </a:endParaRPr>
          </a:p>
          <a:p>
            <a:pPr marL="0">
              <a:spcBef>
                <a:spcPts val="0"/>
              </a:spcBef>
            </a:pPr>
            <a:r>
              <a:rPr lang="en-CA" sz="1800" dirty="0">
                <a:solidFill>
                  <a:srgbClr val="000000"/>
                </a:solidFill>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latin typeface="Calibri" panose="020F0502020204030204" pitchFamily="34" charset="0"/>
              <a:ea typeface="Calibri" panose="020F0502020204030204" pitchFamily="34" charset="0"/>
              <a:cs typeface="Arial" panose="020B0604020202020204" pitchFamily="34" charset="0"/>
            </a:endParaRPr>
          </a:p>
        </p:txBody>
      </p:sp>
      <p:pic>
        <p:nvPicPr>
          <p:cNvPr id="11" name="Picture 10" descr="Logo, icon&#10;&#10;Description automatically generated">
            <a:extLst>
              <a:ext uri="{FF2B5EF4-FFF2-40B4-BE49-F238E27FC236}">
                <a16:creationId xmlns:a16="http://schemas.microsoft.com/office/drawing/2014/main" id="{1E6A7240-6AB8-40D8-AF19-4642C00826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12" name="Picture 11">
            <a:extLst>
              <a:ext uri="{FF2B5EF4-FFF2-40B4-BE49-F238E27FC236}">
                <a16:creationId xmlns:a16="http://schemas.microsoft.com/office/drawing/2014/main" id="{B3154ADB-8902-461A-9242-930CD3546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13" name="Picture 12" descr="A picture containing text, sign, vector graphics, clipart&#10;&#10;Description automatically generated">
            <a:extLst>
              <a:ext uri="{FF2B5EF4-FFF2-40B4-BE49-F238E27FC236}">
                <a16:creationId xmlns:a16="http://schemas.microsoft.com/office/drawing/2014/main" id="{19EFEDE3-E37F-4D16-9AC9-F50915407C04}"/>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4" name="Picture 13" descr="Icon&#10;&#10;Description automatically generated">
            <a:extLst>
              <a:ext uri="{FF2B5EF4-FFF2-40B4-BE49-F238E27FC236}">
                <a16:creationId xmlns:a16="http://schemas.microsoft.com/office/drawing/2014/main" id="{9358A1C1-6593-4631-9587-CCF6996BDA8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6394943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1_Two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lvl1pPr>
              <a:defRPr>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638192"/>
            <a:ext cx="12192000" cy="21980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F8111280-E275-4E45-AE26-7BB5AEBC7D29}"/>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374399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6A1CD006-3E2A-CE43-A737-F39C75DF1E7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25527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1_Comparis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C0BEB-CA1D-4DCC-946D-273FE6002F13}"/>
              </a:ext>
            </a:extLst>
          </p:cNvPr>
          <p:cNvSpPr>
            <a:spLocks noGrp="1"/>
          </p:cNvSpPr>
          <p:nvPr>
            <p:ph type="title"/>
          </p:nvPr>
        </p:nvSpPr>
        <p:spPr>
          <a:xfrm>
            <a:off x="839788" y="365125"/>
            <a:ext cx="10515600" cy="1325563"/>
          </a:xfrm>
        </p:spPr>
        <p:txBody>
          <a:bodyPr/>
          <a:lstStyle>
            <a:lvl1pPr>
              <a:defRPr>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B6A2ABD-CDD4-4415-9330-5C1C004934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2CD7D3-EB99-43D5-8C58-51F3115392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D3AD0F-0760-49DE-83E7-75628B0436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593A6FA-E527-4A05-A915-834B5959B78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a:extLst>
              <a:ext uri="{FF2B5EF4-FFF2-40B4-BE49-F238E27FC236}">
                <a16:creationId xmlns:a16="http://schemas.microsoft.com/office/drawing/2014/main" id="{780F451A-B650-4465-865B-86A8D133C278}"/>
              </a:ext>
            </a:extLst>
          </p:cNvPr>
          <p:cNvSpPr/>
          <p:nvPr userDrawn="1"/>
        </p:nvSpPr>
        <p:spPr>
          <a:xfrm>
            <a:off x="0" y="6620608"/>
            <a:ext cx="12192000" cy="237392"/>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Icon&#10;&#10;Description automatically generated">
            <a:extLst>
              <a:ext uri="{FF2B5EF4-FFF2-40B4-BE49-F238E27FC236}">
                <a16:creationId xmlns:a16="http://schemas.microsoft.com/office/drawing/2014/main" id="{A1FDBE31-6AD4-0446-8FDA-D56BFB7787D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638307467"/>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4576"/>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p:nvPr>
        </p:nvSpPr>
        <p:spPr>
          <a:xfrm>
            <a:off x="204216" y="1148967"/>
            <a:ext cx="10515600" cy="1325563"/>
          </a:xfrm>
        </p:spPr>
        <p:txBody>
          <a:bodyPr/>
          <a:lstStyle/>
          <a:p>
            <a:r>
              <a:rPr lang="en-US" dirty="0"/>
              <a:t>Click to edit Master title style</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3782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00B0D7"/>
        </a:solidFill>
        <a:effectLst/>
      </p:bgPr>
    </p:bg>
    <p:spTree>
      <p:nvGrpSpPr>
        <p:cNvPr id="1" name=""/>
        <p:cNvGrpSpPr/>
        <p:nvPr/>
      </p:nvGrpSpPr>
      <p:grpSpPr>
        <a:xfrm>
          <a:off x="0" y="0"/>
          <a:ext cx="0" cy="0"/>
          <a:chOff x="0" y="0"/>
          <a:chExt cx="0" cy="0"/>
        </a:xfrm>
      </p:grpSpPr>
      <p:pic>
        <p:nvPicPr>
          <p:cNvPr id="4" name="Picture 3" descr="Text, background pattern&#10;&#10;Description automatically generated">
            <a:extLst>
              <a:ext uri="{FF2B5EF4-FFF2-40B4-BE49-F238E27FC236}">
                <a16:creationId xmlns:a16="http://schemas.microsoft.com/office/drawing/2014/main" id="{B757E75C-F1C3-C347-8FD0-AD12134BD5E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58588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042D4ED-F1BC-7446-B655-F6B59C835AEC}"/>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788243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1_Content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4D232-1EB5-4462-820A-28ED2BCDD802}"/>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A964576-A3EF-48C9-8B5F-735055B29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6DD30B-A790-4446-9465-150BB9C943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0CEFD60B-BDF7-40B1-A1E8-C1A62B693F4E}"/>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Icon&#10;&#10;Description automatically generated">
            <a:extLst>
              <a:ext uri="{FF2B5EF4-FFF2-40B4-BE49-F238E27FC236}">
                <a16:creationId xmlns:a16="http://schemas.microsoft.com/office/drawing/2014/main" id="{EF6E0EE7-E19A-1C4C-9AD5-676F7BCA6783}"/>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1841233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03023"/>
            <a:ext cx="12192000" cy="254977"/>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4011B7C-7874-D64A-96D4-7B2B345FFE4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1711120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1_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E608-788B-4B49-8D07-F6F111BDFE4A}"/>
              </a:ext>
            </a:extLst>
          </p:cNvPr>
          <p:cNvSpPr>
            <a:spLocks noGrp="1"/>
          </p:cNvSpPr>
          <p:nvPr>
            <p:ph type="title"/>
          </p:nvPr>
        </p:nvSpPr>
        <p:spPr>
          <a:xfrm>
            <a:off x="839788" y="457200"/>
            <a:ext cx="3932237" cy="1600200"/>
          </a:xfrm>
        </p:spPr>
        <p:txBody>
          <a:bodyPr anchor="b"/>
          <a:lstStyle>
            <a:lvl1pPr>
              <a:defRPr sz="3200">
                <a:solidFill>
                  <a:srgbClr val="00B0D7"/>
                </a:solidFill>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6C0E6E51-4CB6-4D5F-91BC-5EB7CC5D32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F69E380-EEE5-4393-949D-DF55DAB25F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Rectangle 7">
            <a:extLst>
              <a:ext uri="{FF2B5EF4-FFF2-40B4-BE49-F238E27FC236}">
                <a16:creationId xmlns:a16="http://schemas.microsoft.com/office/drawing/2014/main" id="{5C2F414B-A44A-40A0-8074-FD4726AD9CCB}"/>
              </a:ext>
            </a:extLst>
          </p:cNvPr>
          <p:cNvSpPr/>
          <p:nvPr userDrawn="1"/>
        </p:nvSpPr>
        <p:spPr>
          <a:xfrm>
            <a:off x="0" y="6646985"/>
            <a:ext cx="12192000" cy="211015"/>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5476F349-3284-164B-9D71-F481477FF3A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96699710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accent1"/>
                </a:solidFill>
                <a:latin typeface="+mj-lt"/>
              </a:defRPr>
            </a:lvl1pPr>
          </a:lstStyle>
          <a:p>
            <a:r>
              <a:rPr lang="en-US" noProof="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73088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pic>
        <p:nvPicPr>
          <p:cNvPr id="4" name="Picture 3" descr="Text, application&#10;&#10;Description automatically generated">
            <a:extLst>
              <a:ext uri="{FF2B5EF4-FFF2-40B4-BE49-F238E27FC236}">
                <a16:creationId xmlns:a16="http://schemas.microsoft.com/office/drawing/2014/main" id="{FC8260B9-9056-1141-B8BB-B8836C57A8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B04A510-5866-43BF-894E-8D95DE53E235}"/>
              </a:ext>
            </a:extLst>
          </p:cNvPr>
          <p:cNvSpPr>
            <a:spLocks noGrp="1"/>
          </p:cNvSpPr>
          <p:nvPr>
            <p:ph type="title" hasCustomPrompt="1"/>
          </p:nvPr>
        </p:nvSpPr>
        <p:spPr>
          <a:xfrm>
            <a:off x="186800" y="1058424"/>
            <a:ext cx="4550664" cy="862713"/>
          </a:xfrm>
        </p:spPr>
        <p:txBody>
          <a:bodyPr/>
          <a:lstStyle>
            <a:lvl1pPr algn="ctr">
              <a:defRPr>
                <a:effectLst>
                  <a:reflection blurRad="6350" stA="55000" endA="300" endPos="45500" dir="5400000" sy="-100000" algn="bl" rotWithShape="0"/>
                </a:effectLst>
              </a:defRPr>
            </a:lvl1pPr>
          </a:lstStyle>
          <a:p>
            <a:r>
              <a:rPr lang="en-US" dirty="0"/>
              <a:t>DIGITAL WELLNESS</a:t>
            </a:r>
          </a:p>
        </p:txBody>
      </p:sp>
      <p:sp>
        <p:nvSpPr>
          <p:cNvPr id="6" name="Rectangle 5">
            <a:extLst>
              <a:ext uri="{FF2B5EF4-FFF2-40B4-BE49-F238E27FC236}">
                <a16:creationId xmlns:a16="http://schemas.microsoft.com/office/drawing/2014/main" id="{E5A7129F-F71D-418F-A0C6-9AC68DF7CC9D}"/>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7CB6CE-BE43-4E43-9836-F8967C78E2B3}"/>
              </a:ext>
            </a:extLst>
          </p:cNvPr>
          <p:cNvSpPr txBox="1"/>
          <p:nvPr userDrawn="1"/>
        </p:nvSpPr>
        <p:spPr>
          <a:xfrm>
            <a:off x="498348" y="1934532"/>
            <a:ext cx="4099777" cy="4154984"/>
          </a:xfrm>
          <a:custGeom>
            <a:avLst/>
            <a:gdLst>
              <a:gd name="connsiteX0" fmla="*/ 0 w 4099777"/>
              <a:gd name="connsiteY0" fmla="*/ 0 h 4154984"/>
              <a:gd name="connsiteX1" fmla="*/ 585682 w 4099777"/>
              <a:gd name="connsiteY1" fmla="*/ 0 h 4154984"/>
              <a:gd name="connsiteX2" fmla="*/ 1253360 w 4099777"/>
              <a:gd name="connsiteY2" fmla="*/ 0 h 4154984"/>
              <a:gd name="connsiteX3" fmla="*/ 1921038 w 4099777"/>
              <a:gd name="connsiteY3" fmla="*/ 0 h 4154984"/>
              <a:gd name="connsiteX4" fmla="*/ 2424725 w 4099777"/>
              <a:gd name="connsiteY4" fmla="*/ 0 h 4154984"/>
              <a:gd name="connsiteX5" fmla="*/ 3092403 w 4099777"/>
              <a:gd name="connsiteY5" fmla="*/ 0 h 4154984"/>
              <a:gd name="connsiteX6" fmla="*/ 4099777 w 4099777"/>
              <a:gd name="connsiteY6" fmla="*/ 0 h 4154984"/>
              <a:gd name="connsiteX7" fmla="*/ 4099777 w 4099777"/>
              <a:gd name="connsiteY7" fmla="*/ 552019 h 4154984"/>
              <a:gd name="connsiteX8" fmla="*/ 4099777 w 4099777"/>
              <a:gd name="connsiteY8" fmla="*/ 1187138 h 4154984"/>
              <a:gd name="connsiteX9" fmla="*/ 4099777 w 4099777"/>
              <a:gd name="connsiteY9" fmla="*/ 1780707 h 4154984"/>
              <a:gd name="connsiteX10" fmla="*/ 4099777 w 4099777"/>
              <a:gd name="connsiteY10" fmla="*/ 2415826 h 4154984"/>
              <a:gd name="connsiteX11" fmla="*/ 4099777 w 4099777"/>
              <a:gd name="connsiteY11" fmla="*/ 3092495 h 4154984"/>
              <a:gd name="connsiteX12" fmla="*/ 4099777 w 4099777"/>
              <a:gd name="connsiteY12" fmla="*/ 4154984 h 4154984"/>
              <a:gd name="connsiteX13" fmla="*/ 3637088 w 4099777"/>
              <a:gd name="connsiteY13" fmla="*/ 4154984 h 4154984"/>
              <a:gd name="connsiteX14" fmla="*/ 3010408 w 4099777"/>
              <a:gd name="connsiteY14" fmla="*/ 4154984 h 4154984"/>
              <a:gd name="connsiteX15" fmla="*/ 2547719 w 4099777"/>
              <a:gd name="connsiteY15" fmla="*/ 4154984 h 4154984"/>
              <a:gd name="connsiteX16" fmla="*/ 2085029 w 4099777"/>
              <a:gd name="connsiteY16" fmla="*/ 4154984 h 4154984"/>
              <a:gd name="connsiteX17" fmla="*/ 1499347 w 4099777"/>
              <a:gd name="connsiteY17" fmla="*/ 4154984 h 4154984"/>
              <a:gd name="connsiteX18" fmla="*/ 872667 w 4099777"/>
              <a:gd name="connsiteY18" fmla="*/ 4154984 h 4154984"/>
              <a:gd name="connsiteX19" fmla="*/ 0 w 4099777"/>
              <a:gd name="connsiteY19" fmla="*/ 4154984 h 4154984"/>
              <a:gd name="connsiteX20" fmla="*/ 0 w 4099777"/>
              <a:gd name="connsiteY20" fmla="*/ 3686064 h 4154984"/>
              <a:gd name="connsiteX21" fmla="*/ 0 w 4099777"/>
              <a:gd name="connsiteY21" fmla="*/ 3050945 h 4154984"/>
              <a:gd name="connsiteX22" fmla="*/ 0 w 4099777"/>
              <a:gd name="connsiteY22" fmla="*/ 2457376 h 4154984"/>
              <a:gd name="connsiteX23" fmla="*/ 0 w 4099777"/>
              <a:gd name="connsiteY23" fmla="*/ 1905357 h 4154984"/>
              <a:gd name="connsiteX24" fmla="*/ 0 w 4099777"/>
              <a:gd name="connsiteY24" fmla="*/ 1228688 h 4154984"/>
              <a:gd name="connsiteX25" fmla="*/ 0 w 4099777"/>
              <a:gd name="connsiteY25" fmla="*/ 718219 h 4154984"/>
              <a:gd name="connsiteX26" fmla="*/ 0 w 4099777"/>
              <a:gd name="connsiteY26" fmla="*/ 0 h 4154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099777" h="4154984" extrusionOk="0">
                <a:moveTo>
                  <a:pt x="0" y="0"/>
                </a:moveTo>
                <a:cubicBezTo>
                  <a:pt x="240742" y="-19419"/>
                  <a:pt x="451492" y="40939"/>
                  <a:pt x="585682" y="0"/>
                </a:cubicBezTo>
                <a:cubicBezTo>
                  <a:pt x="719872" y="-40939"/>
                  <a:pt x="1031735" y="7837"/>
                  <a:pt x="1253360" y="0"/>
                </a:cubicBezTo>
                <a:cubicBezTo>
                  <a:pt x="1474985" y="-7837"/>
                  <a:pt x="1716377" y="61306"/>
                  <a:pt x="1921038" y="0"/>
                </a:cubicBezTo>
                <a:cubicBezTo>
                  <a:pt x="2125699" y="-61306"/>
                  <a:pt x="2234608" y="25914"/>
                  <a:pt x="2424725" y="0"/>
                </a:cubicBezTo>
                <a:cubicBezTo>
                  <a:pt x="2614842" y="-25914"/>
                  <a:pt x="2883061" y="40897"/>
                  <a:pt x="3092403" y="0"/>
                </a:cubicBezTo>
                <a:cubicBezTo>
                  <a:pt x="3301745" y="-40897"/>
                  <a:pt x="3780538" y="6189"/>
                  <a:pt x="4099777" y="0"/>
                </a:cubicBezTo>
                <a:cubicBezTo>
                  <a:pt x="4130041" y="199248"/>
                  <a:pt x="4086484" y="356872"/>
                  <a:pt x="4099777" y="552019"/>
                </a:cubicBezTo>
                <a:cubicBezTo>
                  <a:pt x="4113070" y="747166"/>
                  <a:pt x="4068249" y="1029444"/>
                  <a:pt x="4099777" y="1187138"/>
                </a:cubicBezTo>
                <a:cubicBezTo>
                  <a:pt x="4131305" y="1344832"/>
                  <a:pt x="4095485" y="1515280"/>
                  <a:pt x="4099777" y="1780707"/>
                </a:cubicBezTo>
                <a:cubicBezTo>
                  <a:pt x="4104069" y="2046134"/>
                  <a:pt x="4029657" y="2209795"/>
                  <a:pt x="4099777" y="2415826"/>
                </a:cubicBezTo>
                <a:cubicBezTo>
                  <a:pt x="4169897" y="2621857"/>
                  <a:pt x="4076103" y="2954279"/>
                  <a:pt x="4099777" y="3092495"/>
                </a:cubicBezTo>
                <a:cubicBezTo>
                  <a:pt x="4123451" y="3230711"/>
                  <a:pt x="4069175" y="3755475"/>
                  <a:pt x="4099777" y="4154984"/>
                </a:cubicBezTo>
                <a:cubicBezTo>
                  <a:pt x="3898904" y="4171621"/>
                  <a:pt x="3858434" y="4141705"/>
                  <a:pt x="3637088" y="4154984"/>
                </a:cubicBezTo>
                <a:cubicBezTo>
                  <a:pt x="3415742" y="4168263"/>
                  <a:pt x="3316380" y="4087663"/>
                  <a:pt x="3010408" y="4154984"/>
                </a:cubicBezTo>
                <a:cubicBezTo>
                  <a:pt x="2704436" y="4222305"/>
                  <a:pt x="2728415" y="4107764"/>
                  <a:pt x="2547719" y="4154984"/>
                </a:cubicBezTo>
                <a:cubicBezTo>
                  <a:pt x="2367023" y="4202204"/>
                  <a:pt x="2262593" y="4121929"/>
                  <a:pt x="2085029" y="4154984"/>
                </a:cubicBezTo>
                <a:cubicBezTo>
                  <a:pt x="1907465" y="4188039"/>
                  <a:pt x="1759540" y="4122878"/>
                  <a:pt x="1499347" y="4154984"/>
                </a:cubicBezTo>
                <a:cubicBezTo>
                  <a:pt x="1239154" y="4187090"/>
                  <a:pt x="999360" y="4105787"/>
                  <a:pt x="872667" y="4154984"/>
                </a:cubicBezTo>
                <a:cubicBezTo>
                  <a:pt x="745974" y="4204181"/>
                  <a:pt x="233097" y="4121561"/>
                  <a:pt x="0" y="4154984"/>
                </a:cubicBezTo>
                <a:cubicBezTo>
                  <a:pt x="-45760" y="4044040"/>
                  <a:pt x="14276" y="3914721"/>
                  <a:pt x="0" y="3686064"/>
                </a:cubicBezTo>
                <a:cubicBezTo>
                  <a:pt x="-14276" y="3457407"/>
                  <a:pt x="37641" y="3324133"/>
                  <a:pt x="0" y="3050945"/>
                </a:cubicBezTo>
                <a:cubicBezTo>
                  <a:pt x="-37641" y="2777757"/>
                  <a:pt x="47592" y="2687736"/>
                  <a:pt x="0" y="2457376"/>
                </a:cubicBezTo>
                <a:cubicBezTo>
                  <a:pt x="-47592" y="2227016"/>
                  <a:pt x="19936" y="2115085"/>
                  <a:pt x="0" y="1905357"/>
                </a:cubicBezTo>
                <a:cubicBezTo>
                  <a:pt x="-19936" y="1695629"/>
                  <a:pt x="39965" y="1479863"/>
                  <a:pt x="0" y="1228688"/>
                </a:cubicBezTo>
                <a:cubicBezTo>
                  <a:pt x="-39965" y="977513"/>
                  <a:pt x="49599" y="953221"/>
                  <a:pt x="0" y="718219"/>
                </a:cubicBezTo>
                <a:cubicBezTo>
                  <a:pt x="-49599" y="483217"/>
                  <a:pt x="31874" y="225380"/>
                  <a:pt x="0" y="0"/>
                </a:cubicBezTo>
                <a:close/>
              </a:path>
            </a:pathLst>
          </a:custGeom>
          <a:noFill/>
          <a:ln w="28575">
            <a:solidFill>
              <a:srgbClr val="ED1C24"/>
            </a:solidFill>
            <a:extLst>
              <a:ext uri="{C807C97D-BFC1-408E-A445-0C87EB9F89A2}">
                <ask:lineSketchStyleProps xmlns:ask="http://schemas.microsoft.com/office/drawing/2018/sketchyshapes" sd="859532597">
                  <a:prstGeom prst="rect">
                    <a:avLst/>
                  </a:prstGeom>
                  <ask:type>
                    <ask:lineSketchScribble/>
                  </ask:type>
                </ask:lineSketchStyleProps>
              </a:ext>
            </a:extLst>
          </a:ln>
        </p:spPr>
        <p:txBody>
          <a:bodyPr wrap="square" rtlCol="0">
            <a:spAutoFit/>
          </a:bodyPr>
          <a:lstStyle/>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wellness refers to the state of one’s physical and mental health in the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Digital Age.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It is making intentional decisions to improve the healthy use of technology.  </a:t>
            </a:r>
          </a:p>
          <a:p>
            <a:pPr marL="0" marR="0" algn="ctr" fontAlgn="base">
              <a:spcBef>
                <a:spcPts val="0"/>
              </a:spcBef>
              <a:spcAft>
                <a:spcPts val="0"/>
              </a:spcAft>
            </a:pPr>
            <a:r>
              <a:rPr lang="en-CA" sz="2400" i="1" dirty="0">
                <a:solidFill>
                  <a:schemeClr val="bg1"/>
                </a:solidFill>
                <a:effectLst>
                  <a:outerShdw blurRad="50800" dist="38100" dir="2700000" algn="tl" rotWithShape="0">
                    <a:prstClr val="black">
                      <a:alpha val="40000"/>
                    </a:prstClr>
                  </a:outerShdw>
                </a:effectLst>
                <a:latin typeface="TheSans"/>
                <a:ea typeface="Times New Roman" panose="02020603050405020304" pitchFamily="18" charset="0"/>
                <a:cs typeface="Calibri" panose="020F0502020204030204" pitchFamily="34" charset="0"/>
              </a:rPr>
              <a:t>This does not mean eliminating technology from our lives BUT to balance its use with healthy face-face interactions.</a:t>
            </a:r>
            <a:endParaRPr lang="en-US" sz="2400" i="1" dirty="0">
              <a:solidFill>
                <a:schemeClr val="bg1"/>
              </a:solidFill>
              <a:effectLst>
                <a:outerShdw blurRad="50800" dist="38100" dir="2700000" algn="tl" rotWithShape="0">
                  <a:prstClr val="black">
                    <a:alpha val="40000"/>
                  </a:prstClr>
                </a:outerShdw>
              </a:effectLst>
              <a:latin typeface="Times New Roman" panose="02020603050405020304" pitchFamily="18" charset="0"/>
              <a:ea typeface="Times New Roman" panose="02020603050405020304" pitchFamily="18" charset="0"/>
            </a:endParaRPr>
          </a:p>
        </p:txBody>
      </p:sp>
      <p:graphicFrame>
        <p:nvGraphicFramePr>
          <p:cNvPr id="5" name="Diagram 4">
            <a:extLst>
              <a:ext uri="{FF2B5EF4-FFF2-40B4-BE49-F238E27FC236}">
                <a16:creationId xmlns:a16="http://schemas.microsoft.com/office/drawing/2014/main" id="{A0B84BA8-F302-43C6-AED4-ED9A60534038}"/>
              </a:ext>
            </a:extLst>
          </p:cNvPr>
          <p:cNvGraphicFramePr/>
          <p:nvPr userDrawn="1">
            <p:extLst>
              <p:ext uri="{D42A27DB-BD31-4B8C-83A1-F6EECF244321}">
                <p14:modId xmlns:p14="http://schemas.microsoft.com/office/powerpoint/2010/main" val="2255240983"/>
              </p:ext>
            </p:extLst>
          </p:nvPr>
        </p:nvGraphicFramePr>
        <p:xfrm>
          <a:off x="4435566" y="1045029"/>
          <a:ext cx="7974148" cy="48738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28715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hasCustomPrompt="1"/>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8765038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687010E4-ADF2-486D-8DF7-B0FF38C6DADF}"/>
              </a:ext>
            </a:extLst>
          </p:cNvPr>
          <p:cNvSpPr/>
          <p:nvPr userDrawn="1"/>
        </p:nvSpPr>
        <p:spPr>
          <a:xfrm>
            <a:off x="1692095"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Oval 23">
            <a:extLst>
              <a:ext uri="{FF2B5EF4-FFF2-40B4-BE49-F238E27FC236}">
                <a16:creationId xmlns:a16="http://schemas.microsoft.com/office/drawing/2014/main" id="{9159AA79-2237-4A27-BBC2-D44032158D19}"/>
              </a:ext>
            </a:extLst>
          </p:cNvPr>
          <p:cNvSpPr/>
          <p:nvPr userDrawn="1"/>
        </p:nvSpPr>
        <p:spPr>
          <a:xfrm>
            <a:off x="4986933"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5" name="Oval 24">
            <a:extLst>
              <a:ext uri="{FF2B5EF4-FFF2-40B4-BE49-F238E27FC236}">
                <a16:creationId xmlns:a16="http://schemas.microsoft.com/office/drawing/2014/main" id="{0272B962-9566-42D2-B4C3-E7AA81884A83}"/>
              </a:ext>
            </a:extLst>
          </p:cNvPr>
          <p:cNvSpPr/>
          <p:nvPr userDrawn="1"/>
        </p:nvSpPr>
        <p:spPr>
          <a:xfrm>
            <a:off x="8022230" y="1614454"/>
            <a:ext cx="2432640" cy="2046538"/>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64389" y="1698469"/>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8309796" y="1714086"/>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965388" y="1660778"/>
            <a:ext cx="1857505" cy="428505"/>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7" name="Rectangle 6">
            <a:extLst>
              <a:ext uri="{FF2B5EF4-FFF2-40B4-BE49-F238E27FC236}">
                <a16:creationId xmlns:a16="http://schemas.microsoft.com/office/drawing/2014/main" id="{8DCE74CE-BEFF-42B3-BF3E-C41B1B1F1EE4}"/>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859550" y="1778211"/>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68895" y="1807863"/>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8232527" y="1848535"/>
            <a:ext cx="2012045" cy="1692700"/>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hasCustomPrompt="1"/>
          </p:nvPr>
        </p:nvSpPr>
        <p:spPr>
          <a:xfrm>
            <a:off x="1271336" y="4293787"/>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1271336" y="3780749"/>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hasCustomPrompt="1"/>
          </p:nvPr>
        </p:nvSpPr>
        <p:spPr>
          <a:xfrm>
            <a:off x="4425806" y="4308845"/>
            <a:ext cx="3641514"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469687" y="3780748"/>
            <a:ext cx="3641514"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hasCustomPrompt="1"/>
          </p:nvPr>
        </p:nvSpPr>
        <p:spPr>
          <a:xfrm>
            <a:off x="7704258" y="4340145"/>
            <a:ext cx="3180240" cy="2069820"/>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7642267" y="3800246"/>
            <a:ext cx="3180240" cy="586257"/>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Executive 01</a:t>
            </a:r>
          </a:p>
        </p:txBody>
      </p:sp>
      <p:pic>
        <p:nvPicPr>
          <p:cNvPr id="39" name="Picture 38" descr="Icon&#10;&#10;Description automatically generated">
            <a:extLst>
              <a:ext uri="{FF2B5EF4-FFF2-40B4-BE49-F238E27FC236}">
                <a16:creationId xmlns:a16="http://schemas.microsoft.com/office/drawing/2014/main" id="{B0D834E8-84AA-4ACE-A599-873894E6975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634187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accent2"/>
              </a:solidFill>
            </a:endParaRPr>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a:t>icon</a:t>
            </a:r>
          </a:p>
        </p:txBody>
      </p:sp>
      <p:pic>
        <p:nvPicPr>
          <p:cNvPr id="17" name="Picture 16" descr="Icon&#10;&#10;Description automatically generated">
            <a:extLst>
              <a:ext uri="{FF2B5EF4-FFF2-40B4-BE49-F238E27FC236}">
                <a16:creationId xmlns:a16="http://schemas.microsoft.com/office/drawing/2014/main" id="{BBF67F63-A90B-49EC-9CD3-087C15167BF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63696" y="6073148"/>
            <a:ext cx="765182" cy="765182"/>
          </a:xfrm>
          <a:prstGeom prst="rect">
            <a:avLst/>
          </a:prstGeom>
        </p:spPr>
      </p:pic>
    </p:spTree>
    <p:extLst>
      <p:ext uri="{BB962C8B-B14F-4D97-AF65-F5344CB8AC3E}">
        <p14:creationId xmlns:p14="http://schemas.microsoft.com/office/powerpoint/2010/main" val="8914009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rgbClr val="00B0D7"/>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solidFill>
            <a:srgbClr val="00B0D7"/>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a:t>icon</a:t>
            </a:r>
          </a:p>
        </p:txBody>
      </p:sp>
    </p:spTree>
    <p:extLst>
      <p:ext uri="{BB962C8B-B14F-4D97-AF65-F5344CB8AC3E}">
        <p14:creationId xmlns:p14="http://schemas.microsoft.com/office/powerpoint/2010/main" val="1741033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ED1C24"/>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p>
        </p:txBody>
      </p:sp>
      <p:pic>
        <p:nvPicPr>
          <p:cNvPr id="10" name="Picture 9" descr="Icon&#10;&#10;Description automatically generated">
            <a:extLst>
              <a:ext uri="{FF2B5EF4-FFF2-40B4-BE49-F238E27FC236}">
                <a16:creationId xmlns:a16="http://schemas.microsoft.com/office/drawing/2014/main" id="{2CD77F9C-9A02-48FE-9529-2B323220DF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pic>
        <p:nvPicPr>
          <p:cNvPr id="4" name="Picture 3" descr="Logo&#10;&#10;Description automatically generated">
            <a:extLst>
              <a:ext uri="{FF2B5EF4-FFF2-40B4-BE49-F238E27FC236}">
                <a16:creationId xmlns:a16="http://schemas.microsoft.com/office/drawing/2014/main" id="{2C9552F6-D26E-4CC0-B91B-D86D463AAAA3}"/>
              </a:ext>
            </a:extLst>
          </p:cNvPr>
          <p:cNvPicPr>
            <a:picLocks noChangeAspect="1"/>
          </p:cNvPicPr>
          <p:nvPr userDrawn="1"/>
        </p:nvPicPr>
        <p:blipFill>
          <a:blip r:embed="rId2">
            <a:alphaModFix amt="20000"/>
            <a:extLst>
              <a:ext uri="{28A0092B-C50C-407E-A947-70E740481C1C}">
                <a14:useLocalDpi xmlns:a14="http://schemas.microsoft.com/office/drawing/2010/main" val="0"/>
              </a:ext>
            </a:extLst>
          </a:blip>
          <a:stretch>
            <a:fillRect/>
          </a:stretch>
        </p:blipFill>
        <p:spPr>
          <a:xfrm rot="1634778">
            <a:off x="4042251" y="4057374"/>
            <a:ext cx="2821796" cy="2821796"/>
          </a:xfrm>
          <a:prstGeom prst="rect">
            <a:avLst/>
          </a:prstGeom>
        </p:spPr>
      </p:pic>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351338"/>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Rectangle 6">
            <a:extLst>
              <a:ext uri="{FF2B5EF4-FFF2-40B4-BE49-F238E27FC236}">
                <a16:creationId xmlns:a16="http://schemas.microsoft.com/office/drawing/2014/main" id="{76627016-BFC4-46D4-89DB-F72E3C3461EC}"/>
              </a:ext>
            </a:extLst>
          </p:cNvPr>
          <p:cNvSpPr/>
          <p:nvPr userDrawn="1"/>
        </p:nvSpPr>
        <p:spPr>
          <a:xfrm rot="10800000">
            <a:off x="515938" y="-16721"/>
            <a:ext cx="1258618" cy="110506"/>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solidFill>
                <a:schemeClr val="bg1"/>
              </a:solidFill>
            </a:endParaRP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Tree>
    <p:extLst>
      <p:ext uri="{BB962C8B-B14F-4D97-AF65-F5344CB8AC3E}">
        <p14:creationId xmlns:p14="http://schemas.microsoft.com/office/powerpoint/2010/main" val="16962084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p>
        </p:txBody>
      </p:sp>
      <p:pic>
        <p:nvPicPr>
          <p:cNvPr id="9" name="Picture 8" descr="Icon&#10;&#10;Description automatically generated">
            <a:extLst>
              <a:ext uri="{FF2B5EF4-FFF2-40B4-BE49-F238E27FC236}">
                <a16:creationId xmlns:a16="http://schemas.microsoft.com/office/drawing/2014/main" id="{76BA35E5-7735-4CE4-B662-BCC82875AA44}"/>
              </a:ext>
            </a:extLst>
          </p:cNvPr>
          <p:cNvPicPr>
            <a:picLocks noChangeAspect="1"/>
          </p:cNvPicPr>
          <p:nvPr userDrawn="1"/>
        </p:nvPicPr>
        <p:blipFill>
          <a:blip r:embed="rId2">
            <a:alphaModFix amt="20000"/>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385363" y="4439321"/>
            <a:ext cx="2601242" cy="2601242"/>
          </a:xfrm>
          <a:prstGeom prst="rect">
            <a:avLst/>
          </a:prstGeom>
        </p:spPr>
      </p:pic>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rgbClr val="ED1C24"/>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496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E6267B-32EA-4E68-9FE8-AC07FEB707AB}"/>
              </a:ext>
            </a:extLst>
          </p:cNvPr>
          <p:cNvSpPr>
            <a:spLocks noGrp="1"/>
          </p:cNvSpPr>
          <p:nvPr>
            <p:ph type="ctrTitle" hasCustomPrompt="1"/>
          </p:nvPr>
        </p:nvSpPr>
        <p:spPr>
          <a:xfrm>
            <a:off x="1524000" y="3424460"/>
            <a:ext cx="9144000" cy="914174"/>
          </a:xfrm>
        </p:spPr>
        <p:txBody>
          <a:bodyPr anchor="b">
            <a:noAutofit/>
          </a:bodyPr>
          <a:lstStyle>
            <a:lvl1pPr algn="l">
              <a:defRPr sz="4400">
                <a:solidFill>
                  <a:srgbClr val="ED1C24"/>
                </a:solidFill>
                <a:latin typeface="TheSansB W9 Black" panose="020B0902050302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1C5BEF82-9683-46DF-844F-CBD6E1F4A27D}"/>
              </a:ext>
            </a:extLst>
          </p:cNvPr>
          <p:cNvSpPr>
            <a:spLocks noGrp="1"/>
          </p:cNvSpPr>
          <p:nvPr>
            <p:ph type="subTitle" idx="1"/>
          </p:nvPr>
        </p:nvSpPr>
        <p:spPr>
          <a:xfrm>
            <a:off x="1524000" y="4645035"/>
            <a:ext cx="9144000" cy="693448"/>
          </a:xfrm>
        </p:spPr>
        <p:txBody>
          <a:bodyPr/>
          <a:lstStyle>
            <a:lvl1pPr marL="0" indent="0" algn="ctr">
              <a:buNone/>
              <a:defRPr sz="2400">
                <a:latin typeface="TheSansB W3 Light" panose="020B0302050302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5" name="Picture 4" descr="Icon&#10;&#10;Description automatically generated">
            <a:extLst>
              <a:ext uri="{FF2B5EF4-FFF2-40B4-BE49-F238E27FC236}">
                <a16:creationId xmlns:a16="http://schemas.microsoft.com/office/drawing/2014/main" id="{457C4515-BB53-C440-95E5-7F19F5571A4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12779" y="494521"/>
            <a:ext cx="3115091" cy="3115091"/>
          </a:xfrm>
          <a:prstGeom prst="rect">
            <a:avLst/>
          </a:prstGeom>
        </p:spPr>
      </p:pic>
    </p:spTree>
    <p:extLst>
      <p:ext uri="{BB962C8B-B14F-4D97-AF65-F5344CB8AC3E}">
        <p14:creationId xmlns:p14="http://schemas.microsoft.com/office/powerpoint/2010/main" val="7003626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86FEA4DC-CB5C-4B48-8E54-22459BE9FB1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1665963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4C087-C871-406D-9CBA-6A687E9E0876}"/>
              </a:ext>
            </a:extLst>
          </p:cNvPr>
          <p:cNvSpPr>
            <a:spLocks noGrp="1"/>
          </p:cNvSpPr>
          <p:nvPr>
            <p:ph type="title" hasCustomPrompt="1"/>
          </p:nvPr>
        </p:nvSpPr>
        <p:spPr/>
        <p:txBody>
          <a:bodyPr>
            <a:normAutofit/>
          </a:bodyPr>
          <a:lstStyle>
            <a:lvl1pPr>
              <a:defRPr sz="4400">
                <a:solidFill>
                  <a:srgbClr val="00B0D7"/>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D285A8A-F5EF-4479-B18D-A0EB6504CF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1825EC0B-12EA-4B56-9DF4-22A0AA6CCF0F}"/>
              </a:ext>
            </a:extLst>
          </p:cNvPr>
          <p:cNvSpPr/>
          <p:nvPr userDrawn="1"/>
        </p:nvSpPr>
        <p:spPr>
          <a:xfrm>
            <a:off x="0" y="6655777"/>
            <a:ext cx="12192000" cy="202223"/>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Icon&#10;&#10;Description automatically generated">
            <a:extLst>
              <a:ext uri="{FF2B5EF4-FFF2-40B4-BE49-F238E27FC236}">
                <a16:creationId xmlns:a16="http://schemas.microsoft.com/office/drawing/2014/main" id="{EFED5C4A-A994-E240-BFCF-3A007BFD44B2}"/>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65946147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sp>
        <p:nvSpPr>
          <p:cNvPr id="7" name="Right Triangle 6">
            <a:extLst>
              <a:ext uri="{FF2B5EF4-FFF2-40B4-BE49-F238E27FC236}">
                <a16:creationId xmlns:a16="http://schemas.microsoft.com/office/drawing/2014/main" id="{AB1B6594-3B99-488F-AB7B-E4D002C9AC9A}"/>
              </a:ext>
            </a:extLst>
          </p:cNvPr>
          <p:cNvSpPr/>
          <p:nvPr userDrawn="1"/>
        </p:nvSpPr>
        <p:spPr>
          <a:xfrm flipH="1">
            <a:off x="6548718" y="1519517"/>
            <a:ext cx="5629834" cy="5325035"/>
          </a:xfrm>
          <a:prstGeom prst="rtTriangle">
            <a:avLst/>
          </a:prstGeom>
          <a:solidFill>
            <a:srgbClr val="00B0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EDD15006-EED8-4CEB-8917-856A6FBB0FDA}"/>
              </a:ext>
            </a:extLst>
          </p:cNvPr>
          <p:cNvSpPr/>
          <p:nvPr userDrawn="1"/>
        </p:nvSpPr>
        <p:spPr>
          <a:xfrm>
            <a:off x="591671" y="632012"/>
            <a:ext cx="11026588" cy="574189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F896F01F-17A8-46EE-867B-B3102BDB63A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11" name="Text Placeholder 2">
            <a:extLst>
              <a:ext uri="{FF2B5EF4-FFF2-40B4-BE49-F238E27FC236}">
                <a16:creationId xmlns:a16="http://schemas.microsoft.com/office/drawing/2014/main" id="{408F8646-CBA9-476E-B7A7-9CF89569B7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6" name="Picture 5" descr="Graphical user interface, text&#10;&#10;Description automatically generated">
            <a:extLst>
              <a:ext uri="{FF2B5EF4-FFF2-40B4-BE49-F238E27FC236}">
                <a16:creationId xmlns:a16="http://schemas.microsoft.com/office/drawing/2014/main" id="{EB1C7CD7-67C2-F54F-AAFF-43BB43BCF0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970246"/>
            <a:ext cx="10515600" cy="1577340"/>
          </a:xfrm>
          <a:prstGeom prst="rect">
            <a:avLst/>
          </a:prstGeom>
        </p:spPr>
      </p:pic>
    </p:spTree>
    <p:extLst>
      <p:ext uri="{BB962C8B-B14F-4D97-AF65-F5344CB8AC3E}">
        <p14:creationId xmlns:p14="http://schemas.microsoft.com/office/powerpoint/2010/main" val="208916472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59062"/>
            <a:ext cx="12192000" cy="298938"/>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aphical user interface, text&#10;&#10;Description automatically generated">
            <a:extLst>
              <a:ext uri="{FF2B5EF4-FFF2-40B4-BE49-F238E27FC236}">
                <a16:creationId xmlns:a16="http://schemas.microsoft.com/office/drawing/2014/main" id="{80327A38-687D-C44C-9DD3-17C84F7A58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1850" y="311094"/>
            <a:ext cx="10515600" cy="1577340"/>
          </a:xfrm>
          <a:prstGeom prst="rect">
            <a:avLst/>
          </a:prstGeom>
        </p:spPr>
      </p:pic>
    </p:spTree>
    <p:extLst>
      <p:ext uri="{BB962C8B-B14F-4D97-AF65-F5344CB8AC3E}">
        <p14:creationId xmlns:p14="http://schemas.microsoft.com/office/powerpoint/2010/main" val="21170707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1_Section Header">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1467-BE0B-476F-B8E2-5A718B9D6970}"/>
              </a:ext>
            </a:extLst>
          </p:cNvPr>
          <p:cNvSpPr>
            <a:spLocks noGrp="1"/>
          </p:cNvSpPr>
          <p:nvPr>
            <p:ph type="title"/>
          </p:nvPr>
        </p:nvSpPr>
        <p:spPr>
          <a:xfrm>
            <a:off x="831850" y="1709738"/>
            <a:ext cx="10515600" cy="2852737"/>
          </a:xfrm>
        </p:spPr>
        <p:txBody>
          <a:bodyPr anchor="b"/>
          <a:lstStyle>
            <a:lvl1pPr>
              <a:defRPr sz="6000">
                <a:solidFill>
                  <a:srgbClr val="00B0D7"/>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1BD74C-3351-41CF-A16F-9EC1DAF1ED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42A32AED-4490-4D13-90F3-287E072D0192}"/>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Icon&#10;&#10;Description automatically generated">
            <a:extLst>
              <a:ext uri="{FF2B5EF4-FFF2-40B4-BE49-F238E27FC236}">
                <a16:creationId xmlns:a16="http://schemas.microsoft.com/office/drawing/2014/main" id="{2ED2B15C-29AF-DB4B-BDD7-DA2A38D41BEB}"/>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297798267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4D306-B90F-4976-9227-8F1439A02F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9B0104-320F-4947-9FAB-9E863C50143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996BA12-8816-4D43-AE01-46868C71D1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5D26A1AE-79A5-4CA7-A2F5-7E1BE6A8EC14}"/>
              </a:ext>
            </a:extLst>
          </p:cNvPr>
          <p:cNvSpPr/>
          <p:nvPr userDrawn="1"/>
        </p:nvSpPr>
        <p:spPr>
          <a:xfrm>
            <a:off x="0" y="6594231"/>
            <a:ext cx="12192000" cy="263769"/>
          </a:xfrm>
          <a:prstGeom prst="rect">
            <a:avLst/>
          </a:prstGeom>
          <a:solidFill>
            <a:srgbClr val="00B0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con&#10;&#10;Description automatically generated">
            <a:extLst>
              <a:ext uri="{FF2B5EF4-FFF2-40B4-BE49-F238E27FC236}">
                <a16:creationId xmlns:a16="http://schemas.microsoft.com/office/drawing/2014/main" id="{2CE8558F-C3C8-5144-8061-F4EC3849846F}"/>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9000" b="90800" l="8600" r="90400">
                        <a14:foregroundMark x1="49800" y1="9000" x2="49800" y2="9000"/>
                        <a14:foregroundMark x1="90600" y1="49200" x2="90600" y2="49200"/>
                        <a14:foregroundMark x1="8600" y1="49800" x2="8600" y2="49800"/>
                        <a14:foregroundMark x1="50400" y1="90800" x2="50400" y2="90800"/>
                      </a14:backgroundRemoval>
                    </a14:imgEffect>
                  </a14:imgLayer>
                </a14:imgProps>
              </a:ext>
              <a:ext uri="{28A0092B-C50C-407E-A947-70E740481C1C}">
                <a14:useLocalDpi xmlns:a14="http://schemas.microsoft.com/office/drawing/2010/main" val="0"/>
              </a:ext>
            </a:extLst>
          </a:blip>
          <a:stretch>
            <a:fillRect/>
          </a:stretch>
        </p:blipFill>
        <p:spPr>
          <a:xfrm>
            <a:off x="11353800" y="0"/>
            <a:ext cx="765182" cy="765182"/>
          </a:xfrm>
          <a:prstGeom prst="rect">
            <a:avLst/>
          </a:prstGeom>
        </p:spPr>
      </p:pic>
    </p:spTree>
    <p:extLst>
      <p:ext uri="{BB962C8B-B14F-4D97-AF65-F5344CB8AC3E}">
        <p14:creationId xmlns:p14="http://schemas.microsoft.com/office/powerpoint/2010/main" val="3061159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8E9776-6EA4-4704-BEF1-ACF454F8F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F666132-5737-49DD-9AC6-CF24001BB6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13912728"/>
      </p:ext>
    </p:extLst>
  </p:cSld>
  <p:clrMap bg1="lt1" tx1="dk1" bg2="lt2" tx2="dk2" accent1="accent1" accent2="accent2" accent3="accent3" accent4="accent4" accent5="accent5" accent6="accent6" hlink="hlink" folHlink="folHlink"/>
  <p:sldLayoutIdLst>
    <p:sldLayoutId id="2147483713" r:id="rId1"/>
    <p:sldLayoutId id="2147483710" r:id="rId2"/>
    <p:sldLayoutId id="2147483691" r:id="rId3"/>
    <p:sldLayoutId id="2147483692" r:id="rId4"/>
    <p:sldLayoutId id="2147483702" r:id="rId5"/>
    <p:sldLayoutId id="2147483703" r:id="rId6"/>
    <p:sldLayoutId id="2147483693" r:id="rId7"/>
    <p:sldLayoutId id="2147483705" r:id="rId8"/>
    <p:sldLayoutId id="2147483694" r:id="rId9"/>
    <p:sldLayoutId id="2147483706" r:id="rId10"/>
    <p:sldLayoutId id="2147483695" r:id="rId11"/>
    <p:sldLayoutId id="2147483707" r:id="rId12"/>
    <p:sldLayoutId id="2147483696" r:id="rId13"/>
    <p:sldLayoutId id="2147483697" r:id="rId14"/>
    <p:sldLayoutId id="2147483698" r:id="rId15"/>
    <p:sldLayoutId id="2147483708" r:id="rId16"/>
    <p:sldLayoutId id="2147483699" r:id="rId17"/>
    <p:sldLayoutId id="2147483709" r:id="rId18"/>
    <p:sldLayoutId id="2147483712" r:id="rId19"/>
  </p:sldLayoutIdLst>
  <p:txStyles>
    <p:titleStyle>
      <a:lvl1pPr algn="l" defTabSz="914400" rtl="0" eaLnBrk="1" latinLnBrk="0" hangingPunct="1">
        <a:lnSpc>
          <a:spcPct val="90000"/>
        </a:lnSpc>
        <a:spcBef>
          <a:spcPct val="0"/>
        </a:spcBef>
        <a:buNone/>
        <a:defRPr sz="4400" kern="1200">
          <a:solidFill>
            <a:srgbClr val="ED1C24"/>
          </a:solidFill>
          <a:latin typeface="TheSansB W9 Black" panose="020B0902050302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heSansB W5 Plain" panose="020B0502050302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heSansB W5 Plain" panose="020B0502050302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heSansB W5 Plain" panose="020B0502050302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heSansB W5 Plain" panose="020B0502050302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1/23/2022</a:t>
            </a:fld>
            <a:endParaRPr lang="en-US" noProof="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C71654-96A5-4280-94F3-931C61A9F92C}" type="slidenum">
              <a:rPr lang="en-US" noProof="0" smtClean="0"/>
              <a:t>‹#›</a:t>
            </a:fld>
            <a:endParaRPr lang="en-US" noProof="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3" r:id="rId3"/>
    <p:sldLayoutId id="2147483662" r:id="rId4"/>
    <p:sldLayoutId id="2147483661" r:id="rId5"/>
    <p:sldLayoutId id="2147483650" r:id="rId6"/>
    <p:sldLayoutId id="2147483651" r:id="rId7"/>
    <p:sldLayoutId id="2147483649"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DKj9bdGSVww" TargetMode="External"/><Relationship Id="rId2" Type="http://schemas.openxmlformats.org/officeDocument/2006/relationships/notesSlide" Target="../notesSlides/notesSlide5.xml"/><Relationship Id="rId1" Type="http://schemas.openxmlformats.org/officeDocument/2006/relationships/slideLayout" Target="../slideLayouts/slideLayout26.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hyperlink" Target="https://www.mentimeter.com/" TargetMode="External"/><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hyperlink" Target="https://www.liberatingstructures.com/ls-menu/" TargetMode="External"/><Relationship Id="rId5" Type="http://schemas.openxmlformats.org/officeDocument/2006/relationships/hyperlink" Target="https://www.microsoft.com/en-ca/microsoft-365/microsoft-whiteboard/digital-whiteboard-app" TargetMode="External"/><Relationship Id="rId4" Type="http://schemas.openxmlformats.org/officeDocument/2006/relationships/hyperlink" Target="https://padlet.com/dashboar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hyperlink" Target="https://crsd72storage.blob.core.windows.net/media/Default/medialib/6-8-1-2-wellness-who-are-you-online-app-creation.03d4c94257.pdf"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9.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hyperlink" Target="https://www.counselorkeri.com/2019/04/25/social-media-lesson/" TargetMode="Externa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3.xml"/><Relationship Id="rId5" Type="http://schemas.openxmlformats.org/officeDocument/2006/relationships/image" Target="../media/image5.png"/><Relationship Id="rId4" Type="http://schemas.openxmlformats.org/officeDocument/2006/relationships/image" Target="../media/image12.jfif"/></Relationships>
</file>

<file path=ppt/slides/_rels/slide6.xml.rels><?xml version="1.0" encoding="UTF-8" standalone="yes"?>
<Relationships xmlns="http://schemas.openxmlformats.org/package/2006/relationships"><Relationship Id="rId3" Type="http://schemas.openxmlformats.org/officeDocument/2006/relationships/hyperlink" Target="https://youtu.be/e2Tq2gvGt80" TargetMode="External"/><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hyperlink" Target="https://crsd72storage.blob.core.windows.net/media/Default/medialib/6-8-1-2-wellness-who-are-you-online-standup-sit-down-game-statements.a8fd4a4254.docx" TargetMode="External"/><Relationship Id="rId2" Type="http://schemas.openxmlformats.org/officeDocument/2006/relationships/notesSlide" Target="../notesSlides/notesSlide4.xml"/><Relationship Id="rId1" Type="http://schemas.openxmlformats.org/officeDocument/2006/relationships/slideLayout" Target="../slideLayouts/slideLayout2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hyperlink" Target="https://crsd72storage.blob.core.windows.net/media/Default/medialib/6-8-1-2-wellness-who-are-you-online-standup-sit-down-game-instructions.ac0ef64253.pdf" TargetMode="External"/><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hyperlink" Target="https://create.kahoot.it/share/fake-highlight-reel-or-behind-the-scenes/b4267da1-a24c-4d6b-aaa8-ff64fde6dc36" TargetMode="External"/><Relationship Id="rId1" Type="http://schemas.openxmlformats.org/officeDocument/2006/relationships/slideLayout" Target="../slideLayouts/slideLayout24.xml"/><Relationship Id="rId5" Type="http://schemas.openxmlformats.org/officeDocument/2006/relationships/image" Target="../media/image21.gif"/><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7F4F0-9EDC-774A-9DDE-AA86608347BD}"/>
              </a:ext>
            </a:extLst>
          </p:cNvPr>
          <p:cNvSpPr>
            <a:spLocks noGrp="1"/>
          </p:cNvSpPr>
          <p:nvPr>
            <p:ph type="title"/>
          </p:nvPr>
        </p:nvSpPr>
        <p:spPr>
          <a:xfrm>
            <a:off x="831850" y="925967"/>
            <a:ext cx="10515600" cy="2852737"/>
          </a:xfrm>
        </p:spPr>
        <p:txBody>
          <a:bodyPr/>
          <a:lstStyle/>
          <a:p>
            <a:r>
              <a:rPr lang="en-US" dirty="0"/>
              <a:t>THE FAKE REALITY</a:t>
            </a:r>
          </a:p>
        </p:txBody>
      </p:sp>
      <p:sp>
        <p:nvSpPr>
          <p:cNvPr id="3" name="Text Placeholder 2">
            <a:extLst>
              <a:ext uri="{FF2B5EF4-FFF2-40B4-BE49-F238E27FC236}">
                <a16:creationId xmlns:a16="http://schemas.microsoft.com/office/drawing/2014/main" id="{8912D3F6-AD65-A548-9AC5-FF29C9A343C7}"/>
              </a:ext>
            </a:extLst>
          </p:cNvPr>
          <p:cNvSpPr>
            <a:spLocks noGrp="1"/>
          </p:cNvSpPr>
          <p:nvPr>
            <p:ph type="body" idx="1"/>
          </p:nvPr>
        </p:nvSpPr>
        <p:spPr>
          <a:xfrm>
            <a:off x="838200" y="3778704"/>
            <a:ext cx="10515600" cy="635680"/>
          </a:xfrm>
        </p:spPr>
        <p:txBody>
          <a:bodyPr/>
          <a:lstStyle/>
          <a:p>
            <a:r>
              <a:rPr lang="en-US" dirty="0"/>
              <a:t>Grade 6 – 8 Wellness Lesson #2</a:t>
            </a:r>
          </a:p>
          <a:p>
            <a:endParaRPr lang="en-US" dirty="0"/>
          </a:p>
        </p:txBody>
      </p:sp>
      <p:pic>
        <p:nvPicPr>
          <p:cNvPr id="4" name="Picture 3" descr="Icon&#10;&#10;Description automatically generated">
            <a:extLst>
              <a:ext uri="{FF2B5EF4-FFF2-40B4-BE49-F238E27FC236}">
                <a16:creationId xmlns:a16="http://schemas.microsoft.com/office/drawing/2014/main" id="{253B7F82-703F-430B-974F-2B6D45CD0D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87473" y="3804783"/>
            <a:ext cx="2127777" cy="2127777"/>
          </a:xfrm>
          <a:prstGeom prst="rect">
            <a:avLst/>
          </a:prstGeom>
        </p:spPr>
      </p:pic>
    </p:spTree>
    <p:extLst>
      <p:ext uri="{BB962C8B-B14F-4D97-AF65-F5344CB8AC3E}">
        <p14:creationId xmlns:p14="http://schemas.microsoft.com/office/powerpoint/2010/main" val="4074736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sp>
        <p:nvSpPr>
          <p:cNvPr id="5" name="TextBox 4">
            <a:extLst>
              <a:ext uri="{FF2B5EF4-FFF2-40B4-BE49-F238E27FC236}">
                <a16:creationId xmlns:a16="http://schemas.microsoft.com/office/drawing/2014/main" id="{0E399276-5760-46D8-90A4-1BDCE9696CE8}"/>
              </a:ext>
            </a:extLst>
          </p:cNvPr>
          <p:cNvSpPr txBox="1"/>
          <p:nvPr/>
        </p:nvSpPr>
        <p:spPr>
          <a:xfrm>
            <a:off x="1372885" y="1690735"/>
            <a:ext cx="3276600" cy="646331"/>
          </a:xfrm>
          <a:prstGeom prst="rect">
            <a:avLst/>
          </a:prstGeom>
          <a:noFill/>
        </p:spPr>
        <p:txBody>
          <a:bodyPr wrap="square" rtlCol="0">
            <a:spAutoFit/>
          </a:bodyPr>
          <a:lstStyle/>
          <a:p>
            <a:pPr algn="ctr"/>
            <a:r>
              <a:rPr lang="en-US" dirty="0">
                <a:solidFill>
                  <a:schemeClr val="bg1"/>
                </a:solidFill>
                <a:hlinkClick r:id="rId3"/>
              </a:rPr>
              <a:t>Who Are You Online?</a:t>
            </a:r>
            <a:endParaRPr lang="en-US" dirty="0">
              <a:solidFill>
                <a:schemeClr val="bg1"/>
              </a:solidFill>
            </a:endParaRPr>
          </a:p>
          <a:p>
            <a:pPr algn="ctr"/>
            <a:r>
              <a:rPr lang="en-US" dirty="0">
                <a:solidFill>
                  <a:schemeClr val="bg1"/>
                </a:solidFill>
              </a:rPr>
              <a:t>(3:00)</a:t>
            </a:r>
          </a:p>
        </p:txBody>
      </p:sp>
      <p:sp>
        <p:nvSpPr>
          <p:cNvPr id="7" name="TextBox 6">
            <a:extLst>
              <a:ext uri="{FF2B5EF4-FFF2-40B4-BE49-F238E27FC236}">
                <a16:creationId xmlns:a16="http://schemas.microsoft.com/office/drawing/2014/main" id="{CBBEFA22-3382-4C0D-8030-86C1A24C2FB0}"/>
              </a:ext>
            </a:extLst>
          </p:cNvPr>
          <p:cNvSpPr txBox="1"/>
          <p:nvPr/>
        </p:nvSpPr>
        <p:spPr>
          <a:xfrm>
            <a:off x="7878460" y="1773271"/>
            <a:ext cx="3276600" cy="369332"/>
          </a:xfrm>
          <a:prstGeom prst="rect">
            <a:avLst/>
          </a:prstGeom>
          <a:noFill/>
        </p:spPr>
        <p:txBody>
          <a:bodyPr wrap="square" rtlCol="0">
            <a:spAutoFit/>
          </a:bodyPr>
          <a:lstStyle/>
          <a:p>
            <a:pPr algn="ctr"/>
            <a:endParaRPr lang="en-US" dirty="0">
              <a:solidFill>
                <a:schemeClr val="bg1"/>
              </a:solidFill>
            </a:endParaRPr>
          </a:p>
        </p:txBody>
      </p:sp>
      <p:pic>
        <p:nvPicPr>
          <p:cNvPr id="10" name="Picture Placeholder 9">
            <a:hlinkClick r:id="rId3"/>
            <a:extLst>
              <a:ext uri="{FF2B5EF4-FFF2-40B4-BE49-F238E27FC236}">
                <a16:creationId xmlns:a16="http://schemas.microsoft.com/office/drawing/2014/main" id="{E0F33C55-3A6D-450A-AC6A-8AC4CF3F1CE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852" b="852"/>
          <a:stretch/>
        </p:blipFill>
        <p:spPr>
          <a:xfrm>
            <a:off x="2993041" y="2270376"/>
            <a:ext cx="6206400" cy="4587625"/>
          </a:xfrm>
        </p:spPr>
      </p:pic>
    </p:spTree>
    <p:extLst>
      <p:ext uri="{BB962C8B-B14F-4D97-AF65-F5344CB8AC3E}">
        <p14:creationId xmlns:p14="http://schemas.microsoft.com/office/powerpoint/2010/main" val="3678106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1AC0B4-DFA4-4735-B2D2-AB5BFD8F33B9}"/>
              </a:ext>
            </a:extLst>
          </p:cNvPr>
          <p:cNvSpPr>
            <a:spLocks noGrp="1"/>
          </p:cNvSpPr>
          <p:nvPr>
            <p:ph type="title"/>
          </p:nvPr>
        </p:nvSpPr>
        <p:spPr/>
        <p:txBody>
          <a:bodyPr>
            <a:normAutofit/>
          </a:bodyPr>
          <a:lstStyle/>
          <a:p>
            <a:pPr marL="0" marR="0" lvl="0" indent="0" defTabSz="914400" rtl="0" eaLnBrk="1" fontAlgn="auto" latinLnBrk="0" hangingPunct="1">
              <a:lnSpc>
                <a:spcPct val="100000"/>
              </a:lnSpc>
              <a:spcBef>
                <a:spcPts val="0"/>
              </a:spcBef>
              <a:spcAft>
                <a:spcPts val="0"/>
              </a:spcAft>
              <a:tabLst/>
              <a:defRPr/>
            </a:pPr>
            <a:r>
              <a:rPr kumimoji="0" lang="en-US" sz="4000" b="1" i="0" u="none" strike="noStrike" kern="1200" cap="all" spc="0" normalizeH="0" baseline="0" noProof="0" dirty="0">
                <a:ln>
                  <a:noFill/>
                </a:ln>
                <a:effectLst/>
                <a:uLnTx/>
                <a:uFillTx/>
                <a:latin typeface="Corbel" panose="020B0503020204020204" pitchFamily="34" charset="0"/>
                <a:ea typeface="+mn-ea"/>
                <a:cs typeface="+mn-cs"/>
              </a:rPr>
              <a:t>apply - Evaluate</a:t>
            </a:r>
            <a:endParaRPr lang="en-US" dirty="0"/>
          </a:p>
        </p:txBody>
      </p:sp>
      <p:sp>
        <p:nvSpPr>
          <p:cNvPr id="3" name="Content Placeholder 2">
            <a:extLst>
              <a:ext uri="{FF2B5EF4-FFF2-40B4-BE49-F238E27FC236}">
                <a16:creationId xmlns:a16="http://schemas.microsoft.com/office/drawing/2014/main" id="{FE45C833-76D5-457E-968B-99A189C66887}"/>
              </a:ext>
            </a:extLst>
          </p:cNvPr>
          <p:cNvSpPr>
            <a:spLocks noGrp="1"/>
          </p:cNvSpPr>
          <p:nvPr>
            <p:ph idx="1"/>
          </p:nvPr>
        </p:nvSpPr>
        <p:spPr>
          <a:xfrm>
            <a:off x="622557" y="1802450"/>
            <a:ext cx="8785212" cy="1659984"/>
          </a:xfrm>
        </p:spPr>
        <p:txBody>
          <a:bodyPr>
            <a:noAutofit/>
          </a:bodyPr>
          <a:lstStyle/>
          <a:p>
            <a:pPr algn="l" rtl="0" fontAlgn="base"/>
            <a:r>
              <a:rPr lang="en-US" b="0" i="1" dirty="0">
                <a:effectLst/>
                <a:latin typeface="TheSans"/>
              </a:rPr>
              <a:t>How are you trying to represent yourself online? </a:t>
            </a:r>
          </a:p>
          <a:p>
            <a:pPr fontAlgn="base"/>
            <a:r>
              <a:rPr lang="en-US" i="1" dirty="0">
                <a:latin typeface="TheSans"/>
              </a:rPr>
              <a:t>Do you use a fake highlight reel / FINSTA?  How do you use it (them) differently than your “public” one?</a:t>
            </a:r>
            <a:endParaRPr lang="en-US" b="0" i="1" dirty="0">
              <a:effectLst/>
              <a:latin typeface="TheSans"/>
            </a:endParaRPr>
          </a:p>
          <a:p>
            <a:pPr algn="l" rtl="0" fontAlgn="base"/>
            <a:r>
              <a:rPr lang="en-US" b="0" i="1" dirty="0">
                <a:effectLst/>
                <a:latin typeface="TheSans"/>
              </a:rPr>
              <a:t>How are your “likes” influencing you? </a:t>
            </a:r>
            <a:r>
              <a:rPr lang="en-US" b="0" i="0" dirty="0">
                <a:effectLst/>
                <a:latin typeface="TheSans"/>
              </a:rPr>
              <a:t> </a:t>
            </a:r>
            <a:endParaRPr lang="en-US" b="0" i="0" dirty="0">
              <a:effectLst/>
              <a:latin typeface="Segoe UI" panose="020B0502040204020203" pitchFamily="34" charset="0"/>
            </a:endParaRPr>
          </a:p>
          <a:p>
            <a:pPr algn="l" rtl="0" fontAlgn="base"/>
            <a:r>
              <a:rPr lang="en-US" b="0" i="1" dirty="0">
                <a:effectLst/>
                <a:latin typeface="TheSans"/>
              </a:rPr>
              <a:t>How does your online “Best-Self” make you feel about your “real” self?</a:t>
            </a:r>
          </a:p>
        </p:txBody>
      </p:sp>
      <p:sp>
        <p:nvSpPr>
          <p:cNvPr id="4" name="TextBox 3">
            <a:extLst>
              <a:ext uri="{FF2B5EF4-FFF2-40B4-BE49-F238E27FC236}">
                <a16:creationId xmlns:a16="http://schemas.microsoft.com/office/drawing/2014/main" id="{B8B74873-3379-4902-BBDB-BA91EF908DCD}"/>
              </a:ext>
            </a:extLst>
          </p:cNvPr>
          <p:cNvSpPr txBox="1"/>
          <p:nvPr/>
        </p:nvSpPr>
        <p:spPr>
          <a:xfrm>
            <a:off x="692895" y="5055550"/>
            <a:ext cx="10411789" cy="1477328"/>
          </a:xfrm>
          <a:prstGeom prst="rect">
            <a:avLst/>
          </a:prstGeom>
          <a:noFill/>
        </p:spPr>
        <p:txBody>
          <a:bodyPr wrap="square" rtlCol="0">
            <a:spAutoFit/>
          </a:bodyPr>
          <a:lstStyle/>
          <a:p>
            <a:r>
              <a:rPr lang="en-US" dirty="0"/>
              <a:t>Use </a:t>
            </a:r>
            <a:r>
              <a:rPr lang="en-US" dirty="0" err="1">
                <a:hlinkClick r:id="rId3"/>
              </a:rPr>
              <a:t>mentimeter</a:t>
            </a:r>
            <a:r>
              <a:rPr lang="en-US" dirty="0"/>
              <a:t>, </a:t>
            </a:r>
            <a:r>
              <a:rPr lang="en-US" dirty="0" err="1">
                <a:hlinkClick r:id="rId4"/>
              </a:rPr>
              <a:t>padlet</a:t>
            </a:r>
            <a:r>
              <a:rPr lang="en-US" dirty="0"/>
              <a:t> </a:t>
            </a:r>
            <a:r>
              <a:rPr lang="en-US" dirty="0">
                <a:hlinkClick r:id="rId5"/>
              </a:rPr>
              <a:t>Microsoft Whiteboard </a:t>
            </a:r>
            <a:r>
              <a:rPr lang="en-US" dirty="0"/>
              <a:t>or any other type of SAFE response type software to anonymously gather information from students.</a:t>
            </a:r>
          </a:p>
          <a:p>
            <a:endParaRPr lang="en-US" dirty="0"/>
          </a:p>
          <a:p>
            <a:r>
              <a:rPr lang="en-US" dirty="0"/>
              <a:t>You could also use any collaborative group strategy (as outlined in the </a:t>
            </a:r>
            <a:r>
              <a:rPr lang="en-US" dirty="0">
                <a:hlinkClick r:id="rId6"/>
              </a:rPr>
              <a:t>Liberating Structures </a:t>
            </a:r>
            <a:r>
              <a:rPr lang="en-US" dirty="0"/>
              <a:t>website) to collect these answers.</a:t>
            </a:r>
          </a:p>
        </p:txBody>
      </p:sp>
      <p:pic>
        <p:nvPicPr>
          <p:cNvPr id="5" name="Graphic 4" descr="Head with gears with solid fill">
            <a:extLst>
              <a:ext uri="{FF2B5EF4-FFF2-40B4-BE49-F238E27FC236}">
                <a16:creationId xmlns:a16="http://schemas.microsoft.com/office/drawing/2014/main" id="{1AC14D8E-F95F-4EB4-9AAF-14451B64018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94644" y="1802450"/>
            <a:ext cx="2159156" cy="2159156"/>
          </a:xfrm>
          <a:prstGeom prst="rect">
            <a:avLst/>
          </a:prstGeom>
        </p:spPr>
      </p:pic>
    </p:spTree>
    <p:extLst>
      <p:ext uri="{BB962C8B-B14F-4D97-AF65-F5344CB8AC3E}">
        <p14:creationId xmlns:p14="http://schemas.microsoft.com/office/powerpoint/2010/main" val="34507031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CE7A33-4DB8-4A9E-91B7-2BBF0218E259}"/>
              </a:ext>
            </a:extLst>
          </p:cNvPr>
          <p:cNvSpPr>
            <a:spLocks noGrp="1"/>
          </p:cNvSpPr>
          <p:nvPr>
            <p:ph idx="1"/>
          </p:nvPr>
        </p:nvSpPr>
        <p:spPr>
          <a:xfrm>
            <a:off x="615550" y="2344836"/>
            <a:ext cx="3603832" cy="1746250"/>
          </a:xfrm>
        </p:spPr>
        <p:txBody>
          <a:bodyPr/>
          <a:lstStyle/>
          <a:p>
            <a:pPr marL="0" marR="0" indent="0">
              <a:lnSpc>
                <a:spcPct val="115000"/>
              </a:lnSpc>
              <a:spcBef>
                <a:spcPts val="0"/>
              </a:spcBef>
              <a:spcAft>
                <a:spcPts val="500"/>
              </a:spcAft>
              <a:buNone/>
            </a:pPr>
            <a:r>
              <a:rPr lang="en-US" sz="1800" b="1" i="1" dirty="0">
                <a:solidFill>
                  <a:srgbClr val="212121"/>
                </a:solidFill>
                <a:effectLst/>
                <a:latin typeface="Calibri" panose="020F0502020204030204" pitchFamily="34" charset="0"/>
                <a:ea typeface="Calibri" panose="020F0502020204030204" pitchFamily="34" charset="0"/>
              </a:rPr>
              <a:t>Produce your own app screen</a:t>
            </a:r>
          </a:p>
          <a:p>
            <a:pPr marL="0" marR="0" indent="0">
              <a:lnSpc>
                <a:spcPct val="115000"/>
              </a:lnSpc>
              <a:spcBef>
                <a:spcPts val="0"/>
              </a:spcBef>
              <a:spcAft>
                <a:spcPts val="500"/>
              </a:spcAft>
              <a:buNone/>
            </a:pPr>
            <a:r>
              <a:rPr lang="en-US" sz="1400" dirty="0">
                <a:solidFill>
                  <a:srgbClr val="6D686C"/>
                </a:solidFill>
                <a:latin typeface="Lato"/>
              </a:rPr>
              <a:t>C</a:t>
            </a:r>
            <a:r>
              <a:rPr lang="en-US" sz="1400" b="0" i="0" dirty="0">
                <a:solidFill>
                  <a:srgbClr val="6D686C"/>
                </a:solidFill>
                <a:effectLst/>
                <a:latin typeface="Lato"/>
              </a:rPr>
              <a:t>reate phone apps that would result in happiness rather than stress.  </a:t>
            </a:r>
            <a:endParaRPr lang="en-US" sz="1800" dirty="0">
              <a:effectLst/>
              <a:latin typeface="Arial" panose="020B0604020202020204" pitchFamily="34" charset="0"/>
              <a:ea typeface="Arial" panose="020B0604020202020204" pitchFamily="34" charset="0"/>
            </a:endParaRPr>
          </a:p>
          <a:p>
            <a:pPr marL="0" indent="0">
              <a:buNone/>
            </a:pPr>
            <a:endParaRPr lang="en-US" dirty="0"/>
          </a:p>
          <a:p>
            <a:pPr marL="0" indent="0">
              <a:buNone/>
            </a:pPr>
            <a:endParaRPr lang="en-US" dirty="0"/>
          </a:p>
          <a:p>
            <a:pPr marL="0" indent="0">
              <a:buNone/>
            </a:pPr>
            <a:endParaRPr lang="en-US" dirty="0"/>
          </a:p>
        </p:txBody>
      </p:sp>
      <p:sp>
        <p:nvSpPr>
          <p:cNvPr id="17" name="Title 1">
            <a:extLst>
              <a:ext uri="{FF2B5EF4-FFF2-40B4-BE49-F238E27FC236}">
                <a16:creationId xmlns:a16="http://schemas.microsoft.com/office/drawing/2014/main" id="{1734E941-7F5A-465A-A190-8E27BADC4320}"/>
              </a:ext>
            </a:extLst>
          </p:cNvPr>
          <p:cNvSpPr txBox="1">
            <a:spLocks/>
          </p:cNvSpPr>
          <p:nvPr/>
        </p:nvSpPr>
        <p:spPr>
          <a:xfrm>
            <a:off x="425278" y="1270059"/>
            <a:ext cx="4308410" cy="9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D7"/>
                </a:solidFill>
                <a:latin typeface="TheSansB W9 Black" panose="020B0902050302020203" pitchFamily="34" charset="0"/>
                <a:ea typeface="+mj-ea"/>
                <a:cs typeface="+mj-cs"/>
              </a:defRPr>
            </a:lvl1pPr>
          </a:lstStyle>
          <a:p>
            <a:r>
              <a:rPr lang="en-US" sz="4000" b="1" cap="all" dirty="0">
                <a:solidFill>
                  <a:srgbClr val="ED1C24"/>
                </a:solidFill>
                <a:latin typeface="Corbel" panose="020B0503020204020204" pitchFamily="34" charset="0"/>
              </a:rPr>
              <a:t>apply - CREATE</a:t>
            </a:r>
          </a:p>
        </p:txBody>
      </p:sp>
      <p:pic>
        <p:nvPicPr>
          <p:cNvPr id="6" name="Picture Placeholder 5" descr="Graphical user interface&#10;&#10;Description automatically generated">
            <a:extLst>
              <a:ext uri="{FF2B5EF4-FFF2-40B4-BE49-F238E27FC236}">
                <a16:creationId xmlns:a16="http://schemas.microsoft.com/office/drawing/2014/main" id="{DA61C966-AD4B-4F7C-9F10-1CEF5D944F3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4198" b="4198"/>
          <a:stretch>
            <a:fillRect/>
          </a:stretch>
        </p:blipFill>
        <p:spPr/>
      </p:pic>
      <p:pic>
        <p:nvPicPr>
          <p:cNvPr id="4" name="Graphic 3" descr="Document with solid fill">
            <a:hlinkClick r:id="rId4"/>
            <a:extLst>
              <a:ext uri="{FF2B5EF4-FFF2-40B4-BE49-F238E27FC236}">
                <a16:creationId xmlns:a16="http://schemas.microsoft.com/office/drawing/2014/main" id="{4C0097F1-4EC2-3047-88BA-8F667235F2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278" y="3995928"/>
            <a:ext cx="914400" cy="914400"/>
          </a:xfrm>
          <a:prstGeom prst="rect">
            <a:avLst/>
          </a:prstGeom>
        </p:spPr>
      </p:pic>
      <p:sp>
        <p:nvSpPr>
          <p:cNvPr id="5" name="TextBox 4">
            <a:extLst>
              <a:ext uri="{FF2B5EF4-FFF2-40B4-BE49-F238E27FC236}">
                <a16:creationId xmlns:a16="http://schemas.microsoft.com/office/drawing/2014/main" id="{75330328-D6B5-1F4B-B62A-961DFD1A73B4}"/>
              </a:ext>
            </a:extLst>
          </p:cNvPr>
          <p:cNvSpPr txBox="1"/>
          <p:nvPr/>
        </p:nvSpPr>
        <p:spPr>
          <a:xfrm>
            <a:off x="615550" y="5047488"/>
            <a:ext cx="2999232" cy="369332"/>
          </a:xfrm>
          <a:prstGeom prst="rect">
            <a:avLst/>
          </a:prstGeom>
          <a:noFill/>
        </p:spPr>
        <p:txBody>
          <a:bodyPr wrap="square" rtlCol="0">
            <a:spAutoFit/>
          </a:bodyPr>
          <a:lstStyle/>
          <a:p>
            <a:r>
              <a:rPr lang="en-US" dirty="0">
                <a:hlinkClick r:id="rId4"/>
              </a:rPr>
              <a:t>App Creation Instructions</a:t>
            </a:r>
            <a:endParaRPr lang="en-US" dirty="0"/>
          </a:p>
        </p:txBody>
      </p:sp>
    </p:spTree>
    <p:extLst>
      <p:ext uri="{BB962C8B-B14F-4D97-AF65-F5344CB8AC3E}">
        <p14:creationId xmlns:p14="http://schemas.microsoft.com/office/powerpoint/2010/main" val="3379653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2F604-7318-4FC6-A2C5-6C58C7114D6F}"/>
              </a:ext>
            </a:extLst>
          </p:cNvPr>
          <p:cNvSpPr>
            <a:spLocks noGrp="1"/>
          </p:cNvSpPr>
          <p:nvPr>
            <p:ph type="title"/>
          </p:nvPr>
        </p:nvSpPr>
        <p:spPr>
          <a:xfrm>
            <a:off x="838200" y="365126"/>
            <a:ext cx="10515600" cy="1016000"/>
          </a:xfrm>
        </p:spPr>
        <p:txBody>
          <a:bodyPr/>
          <a:lstStyle/>
          <a:p>
            <a:r>
              <a:rPr lang="en-US" dirty="0">
                <a:effectLst>
                  <a:reflection blurRad="6350" stA="55000" endA="300" endPos="45500" dir="5400000" sy="-100000" algn="bl" rotWithShape="0"/>
                </a:effectLst>
              </a:rPr>
              <a:t>Teacher Notes</a:t>
            </a:r>
          </a:p>
        </p:txBody>
      </p:sp>
      <p:graphicFrame>
        <p:nvGraphicFramePr>
          <p:cNvPr id="5" name="Diagram 4">
            <a:extLst>
              <a:ext uri="{FF2B5EF4-FFF2-40B4-BE49-F238E27FC236}">
                <a16:creationId xmlns:a16="http://schemas.microsoft.com/office/drawing/2014/main" id="{934285AC-0FA4-4570-9A20-3CA0CC9B4969}"/>
              </a:ext>
            </a:extLst>
          </p:cNvPr>
          <p:cNvGraphicFramePr/>
          <p:nvPr>
            <p:extLst>
              <p:ext uri="{D42A27DB-BD31-4B8C-83A1-F6EECF244321}">
                <p14:modId xmlns:p14="http://schemas.microsoft.com/office/powerpoint/2010/main" val="2488411086"/>
              </p:ext>
            </p:extLst>
          </p:nvPr>
        </p:nvGraphicFramePr>
        <p:xfrm>
          <a:off x="595085" y="971592"/>
          <a:ext cx="1116148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0385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64B2E4-8FEA-4A29-BEA2-4CD32D880C0C}"/>
              </a:ext>
            </a:extLst>
          </p:cNvPr>
          <p:cNvSpPr>
            <a:spLocks noGrp="1"/>
          </p:cNvSpPr>
          <p:nvPr>
            <p:ph type="ctrTitle"/>
          </p:nvPr>
        </p:nvSpPr>
        <p:spPr/>
        <p:txBody>
          <a:bodyPr>
            <a:normAutofit/>
          </a:bodyPr>
          <a:lstStyle/>
          <a:p>
            <a:r>
              <a:rPr lang="en-US" dirty="0"/>
              <a:t>Digital Wellness – Big Idea</a:t>
            </a:r>
          </a:p>
        </p:txBody>
      </p:sp>
      <p:sp>
        <p:nvSpPr>
          <p:cNvPr id="3" name="Subtitle 2">
            <a:extLst>
              <a:ext uri="{FF2B5EF4-FFF2-40B4-BE49-F238E27FC236}">
                <a16:creationId xmlns:a16="http://schemas.microsoft.com/office/drawing/2014/main" id="{7BFAB17B-3E1B-4120-A03C-1D7F46674AF9}"/>
              </a:ext>
            </a:extLst>
          </p:cNvPr>
          <p:cNvSpPr>
            <a:spLocks noGrp="1"/>
          </p:cNvSpPr>
          <p:nvPr>
            <p:ph type="subTitle" idx="1"/>
          </p:nvPr>
        </p:nvSpPr>
        <p:spPr>
          <a:xfrm>
            <a:off x="1524000" y="4468783"/>
            <a:ext cx="8721012" cy="1475847"/>
          </a:xfrm>
        </p:spPr>
        <p:txBody>
          <a:bodyPr>
            <a:normAutofit/>
          </a:bodyPr>
          <a:lstStyle/>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Ensure students, at every grade level, have the tools, resources, and skills to interact personally, socially, and educationally in the real world and in digital spaces.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effectLst/>
                <a:latin typeface="TheSans"/>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CA" sz="1800" dirty="0">
                <a:solidFill>
                  <a:srgbClr val="000000"/>
                </a:solidFill>
                <a:effectLst/>
                <a:latin typeface="TheSans"/>
                <a:ea typeface="Calibri" panose="020F0502020204030204" pitchFamily="34" charset="0"/>
                <a:cs typeface="Calibri" panose="020F0502020204030204" pitchFamily="34" charset="0"/>
              </a:rPr>
              <a:t>Encourage all students to make safe, healthy, and positive decisions to live a digitally balanced life in our technology-rich world.</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Logo, icon&#10;&#10;Description automatically generated">
            <a:extLst>
              <a:ext uri="{FF2B5EF4-FFF2-40B4-BE49-F238E27FC236}">
                <a16:creationId xmlns:a16="http://schemas.microsoft.com/office/drawing/2014/main" id="{03D3DD67-5C89-43AE-ACDF-6D2E2B80DC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3550" y="2416964"/>
            <a:ext cx="609601" cy="609601"/>
          </a:xfrm>
          <a:prstGeom prst="rect">
            <a:avLst/>
          </a:prstGeom>
        </p:spPr>
      </p:pic>
      <p:pic>
        <p:nvPicPr>
          <p:cNvPr id="7" name="Picture 6">
            <a:extLst>
              <a:ext uri="{FF2B5EF4-FFF2-40B4-BE49-F238E27FC236}">
                <a16:creationId xmlns:a16="http://schemas.microsoft.com/office/drawing/2014/main" id="{03371ADB-6610-41FF-B80B-F92140F105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3550" y="1437488"/>
            <a:ext cx="609601" cy="609601"/>
          </a:xfrm>
          <a:prstGeom prst="rect">
            <a:avLst/>
          </a:prstGeom>
        </p:spPr>
      </p:pic>
      <p:pic>
        <p:nvPicPr>
          <p:cNvPr id="9" name="Picture 8" descr="A picture containing text, sign, vector graphics, clipart&#10;&#10;Description automatically generated">
            <a:extLst>
              <a:ext uri="{FF2B5EF4-FFF2-40B4-BE49-F238E27FC236}">
                <a16:creationId xmlns:a16="http://schemas.microsoft.com/office/drawing/2014/main" id="{B9490EEF-5337-4305-A729-9F3EC0648C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60741" y="2444984"/>
            <a:ext cx="609601" cy="609601"/>
          </a:xfrm>
          <a:prstGeom prst="rect">
            <a:avLst/>
          </a:prstGeom>
        </p:spPr>
      </p:pic>
      <p:pic>
        <p:nvPicPr>
          <p:cNvPr id="11" name="Picture 10" descr="Icon&#10;&#10;Description automatically generated">
            <a:extLst>
              <a:ext uri="{FF2B5EF4-FFF2-40B4-BE49-F238E27FC236}">
                <a16:creationId xmlns:a16="http://schemas.microsoft.com/office/drawing/2014/main" id="{8D8E7BAE-C6E2-4A25-99EA-830B08F14E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18889" y="1437488"/>
            <a:ext cx="609601" cy="609601"/>
          </a:xfrm>
          <a:prstGeom prst="rect">
            <a:avLst/>
          </a:prstGeom>
        </p:spPr>
      </p:pic>
    </p:spTree>
    <p:extLst>
      <p:ext uri="{BB962C8B-B14F-4D97-AF65-F5344CB8AC3E}">
        <p14:creationId xmlns:p14="http://schemas.microsoft.com/office/powerpoint/2010/main" val="2928889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BD00EA-BBD6-468B-A0CE-CCC277199EF1}"/>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38768834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0857EDB-3B96-4EEF-8A66-BFC867D78F07}"/>
              </a:ext>
            </a:extLst>
          </p:cNvPr>
          <p:cNvSpPr>
            <a:spLocks noGrp="1"/>
          </p:cNvSpPr>
          <p:nvPr>
            <p:ph idx="1"/>
          </p:nvPr>
        </p:nvSpPr>
        <p:spPr>
          <a:xfrm>
            <a:off x="515938" y="1544990"/>
            <a:ext cx="5185565" cy="2690391"/>
          </a:xfrm>
        </p:spPr>
        <p:txBody>
          <a:bodyPr/>
          <a:lstStyle/>
          <a:p>
            <a:r>
              <a:rPr lang="en-US" dirty="0"/>
              <a:t>View:  </a:t>
            </a:r>
            <a:r>
              <a:rPr lang="en-US" dirty="0">
                <a:hlinkClick r:id="rId2"/>
              </a:rPr>
              <a:t>Counsellor Keri Website </a:t>
            </a:r>
            <a:r>
              <a:rPr lang="en-US" dirty="0"/>
              <a:t>for Teacher Backgrounder</a:t>
            </a:r>
          </a:p>
          <a:p>
            <a:r>
              <a:rPr lang="en-US" dirty="0"/>
              <a:t>Video:  </a:t>
            </a:r>
            <a:r>
              <a:rPr lang="en-US" b="1" dirty="0"/>
              <a:t>How Social Media is Ruining Your Life </a:t>
            </a:r>
            <a:r>
              <a:rPr lang="en-US" i="1" dirty="0"/>
              <a:t>Link in Slide #6</a:t>
            </a:r>
          </a:p>
          <a:p>
            <a:r>
              <a:rPr lang="en-US" dirty="0"/>
              <a:t>Game Instructions </a:t>
            </a:r>
            <a:r>
              <a:rPr lang="en-US" i="1" dirty="0"/>
              <a:t>Link in Slide #8</a:t>
            </a:r>
          </a:p>
          <a:p>
            <a:r>
              <a:rPr lang="en-US" dirty="0"/>
              <a:t>Game Statements </a:t>
            </a:r>
            <a:r>
              <a:rPr lang="en-US" i="1" dirty="0"/>
              <a:t>Link in Slide #8</a:t>
            </a:r>
          </a:p>
          <a:p>
            <a:r>
              <a:rPr lang="en-US" dirty="0"/>
              <a:t>Video:  </a:t>
            </a:r>
            <a:r>
              <a:rPr lang="en-US" b="1" dirty="0"/>
              <a:t>Who Are You Online  </a:t>
            </a:r>
            <a:r>
              <a:rPr lang="en-US" i="1" dirty="0"/>
              <a:t>Link in Slide #9</a:t>
            </a:r>
          </a:p>
          <a:p>
            <a:r>
              <a:rPr lang="en-US" b="1" dirty="0"/>
              <a:t>Collaboration: </a:t>
            </a:r>
            <a:r>
              <a:rPr lang="en-US" dirty="0"/>
              <a:t>Create place for students to anonymously post their answers – </a:t>
            </a:r>
            <a:r>
              <a:rPr lang="en-US" i="1" dirty="0"/>
              <a:t>Options in Slide 10</a:t>
            </a:r>
          </a:p>
          <a:p>
            <a:endParaRPr lang="en-US" i="1" dirty="0"/>
          </a:p>
          <a:p>
            <a:endParaRPr lang="en-US" i="1" dirty="0"/>
          </a:p>
        </p:txBody>
      </p:sp>
      <p:sp>
        <p:nvSpPr>
          <p:cNvPr id="3" name="Slide Number Placeholder 2">
            <a:extLst>
              <a:ext uri="{FF2B5EF4-FFF2-40B4-BE49-F238E27FC236}">
                <a16:creationId xmlns:a16="http://schemas.microsoft.com/office/drawing/2014/main" id="{2558C46B-CE13-4E2C-AA05-9069A09E791B}"/>
              </a:ext>
            </a:extLst>
          </p:cNvPr>
          <p:cNvSpPr>
            <a:spLocks noGrp="1"/>
          </p:cNvSpPr>
          <p:nvPr>
            <p:ph type="sldNum" sz="quarter" idx="12"/>
          </p:nvPr>
        </p:nvSpPr>
        <p:spPr/>
        <p:txBody>
          <a:bodyPr/>
          <a:lstStyle/>
          <a:p>
            <a:fld id="{9EC71654-96A5-4280-94F3-931C61A9F92C}" type="slidenum">
              <a:rPr lang="en-US" noProof="0" smtClean="0"/>
              <a:pPr/>
              <a:t>4</a:t>
            </a:fld>
            <a:endParaRPr lang="en-US" noProof="0"/>
          </a:p>
        </p:txBody>
      </p:sp>
      <p:pic>
        <p:nvPicPr>
          <p:cNvPr id="7" name="Picture Placeholder 6" descr="A picture containing website&#10;&#10;Description automatically generated">
            <a:extLst>
              <a:ext uri="{FF2B5EF4-FFF2-40B4-BE49-F238E27FC236}">
                <a16:creationId xmlns:a16="http://schemas.microsoft.com/office/drawing/2014/main" id="{15665D1E-9362-48EC-BB64-5233F05398C5}"/>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14377" r="31063"/>
          <a:stretch/>
        </p:blipFill>
        <p:spPr>
          <a:xfrm>
            <a:off x="5884648" y="0"/>
            <a:ext cx="6307353" cy="5780372"/>
          </a:xfrm>
        </p:spPr>
      </p:pic>
      <p:sp>
        <p:nvSpPr>
          <p:cNvPr id="5" name="Title 4">
            <a:extLst>
              <a:ext uri="{FF2B5EF4-FFF2-40B4-BE49-F238E27FC236}">
                <a16:creationId xmlns:a16="http://schemas.microsoft.com/office/drawing/2014/main" id="{3E85B4BE-97FD-4D9D-BC1F-23DD5269702F}"/>
              </a:ext>
            </a:extLst>
          </p:cNvPr>
          <p:cNvSpPr>
            <a:spLocks noGrp="1"/>
          </p:cNvSpPr>
          <p:nvPr>
            <p:ph type="title"/>
          </p:nvPr>
        </p:nvSpPr>
        <p:spPr/>
        <p:txBody>
          <a:bodyPr/>
          <a:lstStyle/>
          <a:p>
            <a:r>
              <a:rPr lang="en-US" dirty="0"/>
              <a:t>Preparation</a:t>
            </a:r>
          </a:p>
        </p:txBody>
      </p:sp>
    </p:spTree>
    <p:extLst>
      <p:ext uri="{BB962C8B-B14F-4D97-AF65-F5344CB8AC3E}">
        <p14:creationId xmlns:p14="http://schemas.microsoft.com/office/powerpoint/2010/main" val="2735428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20621C21-A8EA-452D-8B34-8734A1E0FB56}"/>
              </a:ext>
            </a:extLst>
          </p:cNvPr>
          <p:cNvSpPr>
            <a:spLocks noGrp="1"/>
          </p:cNvSpPr>
          <p:nvPr>
            <p:ph type="pic" sz="quarter" idx="13"/>
          </p:nvPr>
        </p:nvSpPr>
        <p:spPr>
          <a:xfrm>
            <a:off x="3883818" y="1630018"/>
            <a:ext cx="8308181" cy="5134676"/>
          </a:xfrm>
        </p:spPr>
      </p:sp>
      <p:sp>
        <p:nvSpPr>
          <p:cNvPr id="2" name="Title 1">
            <a:extLst>
              <a:ext uri="{FF2B5EF4-FFF2-40B4-BE49-F238E27FC236}">
                <a16:creationId xmlns:a16="http://schemas.microsoft.com/office/drawing/2014/main" id="{A1BB985D-7833-4E74-AA1C-E9A4BC3CC6D1}"/>
              </a:ext>
            </a:extLst>
          </p:cNvPr>
          <p:cNvSpPr>
            <a:spLocks noGrp="1"/>
          </p:cNvSpPr>
          <p:nvPr>
            <p:ph type="title"/>
          </p:nvPr>
        </p:nvSpPr>
        <p:spPr>
          <a:xfrm>
            <a:off x="520699" y="394597"/>
            <a:ext cx="11150600" cy="920336"/>
          </a:xfrm>
        </p:spPr>
        <p:txBody>
          <a:bodyPr/>
          <a:lstStyle/>
          <a:p>
            <a:r>
              <a:rPr lang="en-US" dirty="0">
                <a:solidFill>
                  <a:srgbClr val="ED1C24"/>
                </a:solidFill>
              </a:rPr>
              <a:t>Learning intentions </a:t>
            </a:r>
            <a:br>
              <a:rPr lang="en-US" dirty="0">
                <a:solidFill>
                  <a:srgbClr val="ED1C24"/>
                </a:solidFill>
              </a:rPr>
            </a:br>
            <a:r>
              <a:rPr lang="en-US" dirty="0">
                <a:solidFill>
                  <a:srgbClr val="ED1C24"/>
                </a:solidFill>
              </a:rPr>
              <a:t>1-2 </a:t>
            </a:r>
            <a:r>
              <a:rPr lang="en-US" sz="2800" cap="none" dirty="0"/>
              <a:t>How can teens use social media in a way that doesn’t cause unnecessary stress?</a:t>
            </a:r>
            <a:endParaRPr lang="en-US" sz="2800" dirty="0"/>
          </a:p>
        </p:txBody>
      </p:sp>
      <p:sp>
        <p:nvSpPr>
          <p:cNvPr id="3" name="Content Placeholder 2">
            <a:extLst>
              <a:ext uri="{FF2B5EF4-FFF2-40B4-BE49-F238E27FC236}">
                <a16:creationId xmlns:a16="http://schemas.microsoft.com/office/drawing/2014/main" id="{09548D1D-2547-44FC-BACD-2BCD769E2662}"/>
              </a:ext>
            </a:extLst>
          </p:cNvPr>
          <p:cNvSpPr>
            <a:spLocks noGrp="1"/>
          </p:cNvSpPr>
          <p:nvPr>
            <p:ph idx="1"/>
          </p:nvPr>
        </p:nvSpPr>
        <p:spPr/>
        <p:txBody>
          <a:bodyPr>
            <a:normAutofit/>
          </a:bodyPr>
          <a:lstStyle/>
          <a:p>
            <a:pPr algn="l"/>
            <a:r>
              <a:rPr lang="en-US" dirty="0">
                <a:solidFill>
                  <a:srgbClr val="00B0D7"/>
                </a:solidFill>
                <a:latin typeface="+mj-lt"/>
              </a:rPr>
              <a:t>Identify what is a “fake highlight reel”.</a:t>
            </a:r>
          </a:p>
          <a:p>
            <a:pPr algn="l"/>
            <a:r>
              <a:rPr lang="en-US" dirty="0">
                <a:solidFill>
                  <a:srgbClr val="00B0D7"/>
                </a:solidFill>
                <a:latin typeface="+mj-lt"/>
              </a:rPr>
              <a:t>Identity reasons why people might create fake social media accounts and why this may cause undue stress or anxiety.</a:t>
            </a:r>
          </a:p>
          <a:p>
            <a:pPr algn="l"/>
            <a:r>
              <a:rPr lang="en-US" dirty="0">
                <a:solidFill>
                  <a:srgbClr val="00B0D7"/>
                </a:solidFill>
                <a:latin typeface="+mj-lt"/>
              </a:rPr>
              <a:t>Investigate how life on social media can be different than real life and the stressors it may create for people.</a:t>
            </a:r>
          </a:p>
          <a:p>
            <a:endParaRPr lang="en-US" sz="1400" dirty="0"/>
          </a:p>
        </p:txBody>
      </p:sp>
      <p:sp>
        <p:nvSpPr>
          <p:cNvPr id="4" name="Slide Number Placeholder 3">
            <a:extLst>
              <a:ext uri="{FF2B5EF4-FFF2-40B4-BE49-F238E27FC236}">
                <a16:creationId xmlns:a16="http://schemas.microsoft.com/office/drawing/2014/main" id="{1B5E3677-5FC4-4712-BA70-5DBE574539E2}"/>
              </a:ext>
            </a:extLst>
          </p:cNvPr>
          <p:cNvSpPr>
            <a:spLocks noGrp="1"/>
          </p:cNvSpPr>
          <p:nvPr>
            <p:ph type="sldNum" sz="quarter" idx="12"/>
          </p:nvPr>
        </p:nvSpPr>
        <p:spPr/>
        <p:txBody>
          <a:bodyPr/>
          <a:lstStyle/>
          <a:p>
            <a:fld id="{9EC71654-96A5-4280-94F3-931C61A9F92C}" type="slidenum">
              <a:rPr lang="en-US" smtClean="0"/>
              <a:pPr/>
              <a:t>5</a:t>
            </a:fld>
            <a:endParaRPr lang="en-US"/>
          </a:p>
        </p:txBody>
      </p:sp>
      <p:sp>
        <p:nvSpPr>
          <p:cNvPr id="7" name="Content Placeholder 6">
            <a:extLst>
              <a:ext uri="{FF2B5EF4-FFF2-40B4-BE49-F238E27FC236}">
                <a16:creationId xmlns:a16="http://schemas.microsoft.com/office/drawing/2014/main" id="{2E37A9B0-8DFC-4474-9F0A-612E661EF4EC}"/>
              </a:ext>
            </a:extLst>
          </p:cNvPr>
          <p:cNvSpPr>
            <a:spLocks noGrp="1"/>
          </p:cNvSpPr>
          <p:nvPr>
            <p:ph idx="15"/>
          </p:nvPr>
        </p:nvSpPr>
        <p:spPr/>
        <p:txBody>
          <a:bodyPr/>
          <a:lstStyle/>
          <a:p>
            <a:r>
              <a:rPr lang="en-US" dirty="0"/>
              <a:t>The Fake Reality</a:t>
            </a:r>
          </a:p>
        </p:txBody>
      </p:sp>
      <p:pic>
        <p:nvPicPr>
          <p:cNvPr id="11" name="Picture Placeholder 10" descr="A picture containing text, clipart, vector graphics&#10;&#10;Description automatically generated">
            <a:extLst>
              <a:ext uri="{FF2B5EF4-FFF2-40B4-BE49-F238E27FC236}">
                <a16:creationId xmlns:a16="http://schemas.microsoft.com/office/drawing/2014/main" id="{88307D38-5495-46CA-A1A7-98A165F25D0C}"/>
              </a:ext>
            </a:extLst>
          </p:cNvPr>
          <p:cNvPicPr>
            <a:picLocks noGrp="1" noChangeAspect="1"/>
          </p:cNvPicPr>
          <p:nvPr>
            <p:ph type="pic" sz="quarter" idx="17"/>
          </p:nvPr>
        </p:nvPicPr>
        <p:blipFill>
          <a:blip r:embed="rId3">
            <a:extLst>
              <a:ext uri="{28A0092B-C50C-407E-A947-70E740481C1C}">
                <a14:useLocalDpi xmlns:a14="http://schemas.microsoft.com/office/drawing/2010/main" val="0"/>
              </a:ext>
            </a:extLst>
          </a:blip>
          <a:srcRect t="1366" b="1366"/>
          <a:stretch>
            <a:fillRect/>
          </a:stretch>
        </p:blipFill>
        <p:spPr/>
      </p:pic>
      <p:pic>
        <p:nvPicPr>
          <p:cNvPr id="13" name="Picture 12">
            <a:extLst>
              <a:ext uri="{FF2B5EF4-FFF2-40B4-BE49-F238E27FC236}">
                <a16:creationId xmlns:a16="http://schemas.microsoft.com/office/drawing/2014/main" id="{606F97A0-3405-4690-A55F-1C600875ADC0}"/>
              </a:ext>
            </a:extLst>
          </p:cNvPr>
          <p:cNvPicPr>
            <a:picLocks noChangeAspect="1"/>
          </p:cNvPicPr>
          <p:nvPr/>
        </p:nvPicPr>
        <p:blipFill>
          <a:blip r:embed="rId4">
            <a:extLst>
              <a:ext uri="{28A0092B-C50C-407E-A947-70E740481C1C}">
                <a14:useLocalDpi xmlns:a14="http://schemas.microsoft.com/office/drawing/2010/main" val="0"/>
              </a:ext>
            </a:extLst>
          </a:blip>
          <a:srcRect t="17577" b="17577"/>
          <a:stretch/>
        </p:blipFill>
        <p:spPr>
          <a:xfrm>
            <a:off x="4270144" y="1802924"/>
            <a:ext cx="7535528" cy="4652815"/>
          </a:xfrm>
          <a:prstGeom prst="rect">
            <a:avLst/>
          </a:prstGeom>
        </p:spPr>
      </p:pic>
      <p:pic>
        <p:nvPicPr>
          <p:cNvPr id="27" name="Picture 26" descr="Icon&#10;&#10;Description automatically generated">
            <a:extLst>
              <a:ext uri="{FF2B5EF4-FFF2-40B4-BE49-F238E27FC236}">
                <a16:creationId xmlns:a16="http://schemas.microsoft.com/office/drawing/2014/main" id="{657C7D5A-3779-4FE0-BA43-6C8D04985A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4931" y="400000"/>
            <a:ext cx="838765" cy="838765"/>
          </a:xfrm>
          <a:prstGeom prst="rect">
            <a:avLst/>
          </a:prstGeom>
        </p:spPr>
      </p:pic>
    </p:spTree>
    <p:extLst>
      <p:ext uri="{BB962C8B-B14F-4D97-AF65-F5344CB8AC3E}">
        <p14:creationId xmlns:p14="http://schemas.microsoft.com/office/powerpoint/2010/main" val="460269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4C2A7-EC84-4D8C-9CA2-F6AE46F51FB6}"/>
              </a:ext>
            </a:extLst>
          </p:cNvPr>
          <p:cNvSpPr>
            <a:spLocks noGrp="1"/>
          </p:cNvSpPr>
          <p:nvPr>
            <p:ph type="title"/>
          </p:nvPr>
        </p:nvSpPr>
        <p:spPr/>
        <p:txBody>
          <a:bodyPr/>
          <a:lstStyle/>
          <a:p>
            <a:r>
              <a:rPr lang="en-US" dirty="0"/>
              <a:t>ACTIVATE - Video</a:t>
            </a:r>
          </a:p>
        </p:txBody>
      </p:sp>
      <p:sp>
        <p:nvSpPr>
          <p:cNvPr id="3" name="Text Placeholder 2">
            <a:extLst>
              <a:ext uri="{FF2B5EF4-FFF2-40B4-BE49-F238E27FC236}">
                <a16:creationId xmlns:a16="http://schemas.microsoft.com/office/drawing/2014/main" id="{56960426-AAA6-4126-93AF-30F7DEE010A4}"/>
              </a:ext>
            </a:extLst>
          </p:cNvPr>
          <p:cNvSpPr>
            <a:spLocks noGrp="1"/>
          </p:cNvSpPr>
          <p:nvPr>
            <p:ph type="body" idx="1"/>
          </p:nvPr>
        </p:nvSpPr>
        <p:spPr>
          <a:xfrm>
            <a:off x="2349074" y="1122744"/>
            <a:ext cx="7900525" cy="764460"/>
          </a:xfrm>
        </p:spPr>
        <p:txBody>
          <a:bodyPr/>
          <a:lstStyle/>
          <a:p>
            <a:r>
              <a:rPr lang="en-US" dirty="0"/>
              <a:t>Watch the video below by clicking on the image.</a:t>
            </a:r>
          </a:p>
        </p:txBody>
      </p:sp>
      <p:sp>
        <p:nvSpPr>
          <p:cNvPr id="5" name="TextBox 4">
            <a:extLst>
              <a:ext uri="{FF2B5EF4-FFF2-40B4-BE49-F238E27FC236}">
                <a16:creationId xmlns:a16="http://schemas.microsoft.com/office/drawing/2014/main" id="{0E399276-5760-46D8-90A4-1BDCE9696CE8}"/>
              </a:ext>
            </a:extLst>
          </p:cNvPr>
          <p:cNvSpPr txBox="1"/>
          <p:nvPr/>
        </p:nvSpPr>
        <p:spPr>
          <a:xfrm>
            <a:off x="1372885" y="1690735"/>
            <a:ext cx="3276600" cy="923330"/>
          </a:xfrm>
          <a:prstGeom prst="rect">
            <a:avLst/>
          </a:prstGeom>
          <a:noFill/>
        </p:spPr>
        <p:txBody>
          <a:bodyPr wrap="square" rtlCol="0">
            <a:spAutoFit/>
          </a:bodyPr>
          <a:lstStyle/>
          <a:p>
            <a:pPr algn="ctr"/>
            <a:r>
              <a:rPr lang="en-US" dirty="0">
                <a:solidFill>
                  <a:schemeClr val="bg1"/>
                </a:solidFill>
                <a:hlinkClick r:id="rId3"/>
              </a:rPr>
              <a:t>How Social is Media Ruining Your Life:  The Fake Reality</a:t>
            </a:r>
            <a:endParaRPr lang="en-US" dirty="0">
              <a:solidFill>
                <a:schemeClr val="bg1"/>
              </a:solidFill>
            </a:endParaRPr>
          </a:p>
          <a:p>
            <a:pPr algn="ctr"/>
            <a:r>
              <a:rPr lang="en-US" dirty="0">
                <a:solidFill>
                  <a:schemeClr val="bg1"/>
                </a:solidFill>
              </a:rPr>
              <a:t>(4:18)</a:t>
            </a:r>
          </a:p>
        </p:txBody>
      </p:sp>
      <p:sp>
        <p:nvSpPr>
          <p:cNvPr id="7" name="TextBox 6">
            <a:extLst>
              <a:ext uri="{FF2B5EF4-FFF2-40B4-BE49-F238E27FC236}">
                <a16:creationId xmlns:a16="http://schemas.microsoft.com/office/drawing/2014/main" id="{CBBEFA22-3382-4C0D-8030-86C1A24C2FB0}"/>
              </a:ext>
            </a:extLst>
          </p:cNvPr>
          <p:cNvSpPr txBox="1"/>
          <p:nvPr/>
        </p:nvSpPr>
        <p:spPr>
          <a:xfrm>
            <a:off x="7878460" y="1773271"/>
            <a:ext cx="3276600" cy="369332"/>
          </a:xfrm>
          <a:prstGeom prst="rect">
            <a:avLst/>
          </a:prstGeom>
          <a:noFill/>
        </p:spPr>
        <p:txBody>
          <a:bodyPr wrap="square" rtlCol="0">
            <a:spAutoFit/>
          </a:bodyPr>
          <a:lstStyle/>
          <a:p>
            <a:pPr algn="ctr"/>
            <a:endParaRPr lang="en-US" dirty="0">
              <a:solidFill>
                <a:schemeClr val="bg1"/>
              </a:solidFill>
            </a:endParaRPr>
          </a:p>
        </p:txBody>
      </p:sp>
      <p:pic>
        <p:nvPicPr>
          <p:cNvPr id="10" name="Picture Placeholder 9" descr="Graffiti on a wall&#10;&#10;Description automatically generated with medium confidence">
            <a:hlinkClick r:id="rId3"/>
            <a:extLst>
              <a:ext uri="{FF2B5EF4-FFF2-40B4-BE49-F238E27FC236}">
                <a16:creationId xmlns:a16="http://schemas.microsoft.com/office/drawing/2014/main" id="{E0F33C55-3A6D-450A-AC6A-8AC4CF3F1CEE}"/>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7415" r="7415"/>
          <a:stretch>
            <a:fillRect/>
          </a:stretch>
        </p:blipFill>
        <p:spPr/>
      </p:pic>
    </p:spTree>
    <p:extLst>
      <p:ext uri="{BB962C8B-B14F-4D97-AF65-F5344CB8AC3E}">
        <p14:creationId xmlns:p14="http://schemas.microsoft.com/office/powerpoint/2010/main" val="3187533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A8AEAE0-EC55-4E81-9F91-D235A49C95B5}"/>
              </a:ext>
            </a:extLst>
          </p:cNvPr>
          <p:cNvSpPr/>
          <p:nvPr/>
        </p:nvSpPr>
        <p:spPr>
          <a:xfrm>
            <a:off x="550506" y="1384938"/>
            <a:ext cx="11131421" cy="3970318"/>
          </a:xfrm>
          <a:prstGeom prst="rect">
            <a:avLst/>
          </a:prstGeom>
          <a:noFill/>
        </p:spPr>
        <p:txBody>
          <a:bodyPr wrap="square" lIns="91440" tIns="45720" rIns="91440" bIns="45720">
            <a:spAutoFit/>
          </a:bodyPr>
          <a:lstStyle/>
          <a:p>
            <a:pPr algn="ctr"/>
            <a:r>
              <a:rPr lang="en-US" sz="3600" dirty="0">
                <a:ln w="0"/>
                <a:solidFill>
                  <a:schemeClr val="bg1"/>
                </a:solidFill>
                <a:effectLst>
                  <a:outerShdw blurRad="38100" dist="25400" dir="5400000" algn="ctr" rotWithShape="0">
                    <a:srgbClr val="6E747A">
                      <a:alpha val="43000"/>
                    </a:srgbClr>
                  </a:outerShdw>
                </a:effectLst>
              </a:rPr>
              <a:t>What is SOCIAL APPROVAL?</a:t>
            </a:r>
          </a:p>
          <a:p>
            <a:pPr algn="ctr"/>
            <a:r>
              <a:rPr lang="en-US" sz="3600" dirty="0">
                <a:ln w="0"/>
                <a:solidFill>
                  <a:schemeClr val="bg1"/>
                </a:solidFill>
                <a:effectLst>
                  <a:outerShdw blurRad="38100" dist="25400" dir="5400000" algn="ctr" rotWithShape="0">
                    <a:srgbClr val="6E747A">
                      <a:alpha val="43000"/>
                    </a:srgbClr>
                  </a:outerShdw>
                </a:effectLst>
              </a:rPr>
              <a:t>Why is it so important?</a:t>
            </a:r>
          </a:p>
          <a:p>
            <a:pPr algn="ctr"/>
            <a:endParaRPr lang="en-US" sz="3600" dirty="0">
              <a:ln w="0"/>
              <a:solidFill>
                <a:schemeClr val="bg1"/>
              </a:solidFill>
              <a:effectLst>
                <a:outerShdw blurRad="38100" dist="25400" dir="5400000" algn="ctr" rotWithShape="0">
                  <a:srgbClr val="6E747A">
                    <a:alpha val="43000"/>
                  </a:srgbClr>
                </a:outerShdw>
              </a:effectLst>
            </a:endParaRPr>
          </a:p>
          <a:p>
            <a:pPr algn="ctr"/>
            <a:r>
              <a:rPr lang="en-US" sz="3600" b="0" cap="none" spc="0" dirty="0">
                <a:ln w="0"/>
                <a:solidFill>
                  <a:schemeClr val="bg1"/>
                </a:solidFill>
                <a:effectLst>
                  <a:outerShdw blurRad="38100" dist="25400" dir="5400000" algn="ctr" rotWithShape="0">
                    <a:srgbClr val="6E747A">
                      <a:alpha val="43000"/>
                    </a:srgbClr>
                  </a:outerShdw>
                </a:effectLst>
              </a:rPr>
              <a:t>Do you believe the following statement is true?  Why or Why not?</a:t>
            </a:r>
          </a:p>
          <a:p>
            <a:pPr algn="ctr"/>
            <a:r>
              <a:rPr lang="en-US" sz="3600" i="1" dirty="0">
                <a:ln w="0"/>
                <a:solidFill>
                  <a:schemeClr val="bg1"/>
                </a:solidFill>
                <a:effectLst>
                  <a:outerShdw blurRad="38100" dist="25400" dir="5400000" algn="ctr" rotWithShape="0">
                    <a:srgbClr val="6E747A">
                      <a:alpha val="43000"/>
                    </a:srgbClr>
                  </a:outerShdw>
                </a:effectLst>
              </a:rPr>
              <a:t>~“People who spend more time on Facebook are more depressed than those who don’t.”~</a:t>
            </a:r>
          </a:p>
        </p:txBody>
      </p:sp>
      <p:sp>
        <p:nvSpPr>
          <p:cNvPr id="4" name="Title 1">
            <a:extLst>
              <a:ext uri="{FF2B5EF4-FFF2-40B4-BE49-F238E27FC236}">
                <a16:creationId xmlns:a16="http://schemas.microsoft.com/office/drawing/2014/main" id="{DA2C1360-23E0-43AF-BB63-70F7C89DE5C5}"/>
              </a:ext>
            </a:extLst>
          </p:cNvPr>
          <p:cNvSpPr txBox="1">
            <a:spLocks/>
          </p:cNvSpPr>
          <p:nvPr/>
        </p:nvSpPr>
        <p:spPr>
          <a:xfrm>
            <a:off x="510073" y="444757"/>
            <a:ext cx="5694574" cy="9401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B0D7"/>
                </a:solidFill>
                <a:latin typeface="TheSansB W9 Black" panose="020B0902050302020203" pitchFamily="34" charset="0"/>
                <a:ea typeface="+mj-ea"/>
                <a:cs typeface="+mj-cs"/>
              </a:defRPr>
            </a:lvl1pPr>
          </a:lstStyle>
          <a:p>
            <a:r>
              <a:rPr lang="en-US" sz="4000" b="1" cap="all" dirty="0">
                <a:solidFill>
                  <a:srgbClr val="C00000"/>
                </a:solidFill>
                <a:latin typeface="Corbel" panose="020B0503020204020204" pitchFamily="34" charset="0"/>
              </a:rPr>
              <a:t>ACQUIRE - Discuss . . .</a:t>
            </a:r>
          </a:p>
        </p:txBody>
      </p:sp>
    </p:spTree>
    <p:extLst>
      <p:ext uri="{BB962C8B-B14F-4D97-AF65-F5344CB8AC3E}">
        <p14:creationId xmlns:p14="http://schemas.microsoft.com/office/powerpoint/2010/main" val="4122869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8C814-F184-4B0A-97C0-1B45415533BF}"/>
              </a:ext>
            </a:extLst>
          </p:cNvPr>
          <p:cNvSpPr>
            <a:spLocks noGrp="1"/>
          </p:cNvSpPr>
          <p:nvPr>
            <p:ph type="ctrTitle"/>
          </p:nvPr>
        </p:nvSpPr>
        <p:spPr>
          <a:xfrm>
            <a:off x="6404363" y="2192196"/>
            <a:ext cx="5143500" cy="2090808"/>
          </a:xfrm>
        </p:spPr>
        <p:txBody>
          <a:bodyPr anchor="b">
            <a:normAutofit/>
          </a:bodyPr>
          <a:lstStyle/>
          <a:p>
            <a:r>
              <a:rPr lang="en-US" sz="7200" dirty="0"/>
              <a:t>GAME</a:t>
            </a:r>
          </a:p>
        </p:txBody>
      </p:sp>
      <p:sp>
        <p:nvSpPr>
          <p:cNvPr id="3" name="Content Placeholder 2">
            <a:extLst>
              <a:ext uri="{FF2B5EF4-FFF2-40B4-BE49-F238E27FC236}">
                <a16:creationId xmlns:a16="http://schemas.microsoft.com/office/drawing/2014/main" id="{F5004CA0-1DF7-45CB-916B-3FBB196919D7}"/>
              </a:ext>
            </a:extLst>
          </p:cNvPr>
          <p:cNvSpPr>
            <a:spLocks noGrp="1"/>
          </p:cNvSpPr>
          <p:nvPr>
            <p:ph type="subTitle" idx="1"/>
          </p:nvPr>
        </p:nvSpPr>
        <p:spPr>
          <a:xfrm>
            <a:off x="6528188" y="4264376"/>
            <a:ext cx="5143500" cy="503167"/>
          </a:xfrm>
        </p:spPr>
        <p:txBody>
          <a:bodyPr>
            <a:normAutofit/>
          </a:bodyPr>
          <a:lstStyle/>
          <a:p>
            <a:r>
              <a:rPr lang="en-US" sz="2800" b="1" dirty="0">
                <a:solidFill>
                  <a:srgbClr val="00B0D7"/>
                </a:solidFill>
                <a:latin typeface="The Sans-" pitchFamily="50" charset="0"/>
              </a:rPr>
              <a:t>STAND UP – SIT DOWN</a:t>
            </a:r>
          </a:p>
        </p:txBody>
      </p:sp>
      <p:pic>
        <p:nvPicPr>
          <p:cNvPr id="7" name="Picture Placeholder 6">
            <a:extLst>
              <a:ext uri="{FF2B5EF4-FFF2-40B4-BE49-F238E27FC236}">
                <a16:creationId xmlns:a16="http://schemas.microsoft.com/office/drawing/2014/main" id="{2025A293-31F8-4402-8B79-87548E46AA97}"/>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1329" t="-332" r="5926" b="-1553"/>
          <a:stretch/>
        </p:blipFill>
        <p:spPr>
          <a:xfrm>
            <a:off x="790339" y="728545"/>
            <a:ext cx="5305661" cy="5305661"/>
          </a:xfrm>
          <a:noFill/>
        </p:spPr>
      </p:pic>
      <p:sp>
        <p:nvSpPr>
          <p:cNvPr id="4" name="Slide Number Placeholder 3" hidden="1">
            <a:extLst>
              <a:ext uri="{FF2B5EF4-FFF2-40B4-BE49-F238E27FC236}">
                <a16:creationId xmlns:a16="http://schemas.microsoft.com/office/drawing/2014/main" id="{A4A6C15A-F39D-49DB-AE41-0965088C230F}"/>
              </a:ext>
            </a:extLst>
          </p:cNvPr>
          <p:cNvSpPr>
            <a:spLocks noGrp="1"/>
          </p:cNvSpPr>
          <p:nvPr>
            <p:ph type="sldNum" sz="quarter" idx="4294967295"/>
          </p:nvPr>
        </p:nvSpPr>
        <p:spPr>
          <a:xfrm>
            <a:off x="11363696" y="6455739"/>
            <a:ext cx="294460" cy="187367"/>
          </a:xfrm>
        </p:spPr>
        <p:txBody>
          <a:bodyPr/>
          <a:lstStyle/>
          <a:p>
            <a:pPr>
              <a:spcAft>
                <a:spcPts val="600"/>
              </a:spcAft>
            </a:pPr>
            <a:fld id="{9EC71654-96A5-4280-94F3-931C61A9F92C}" type="slidenum">
              <a:rPr lang="en-US" noProof="0" smtClean="0"/>
              <a:pPr>
                <a:spcAft>
                  <a:spcPts val="600"/>
                </a:spcAft>
              </a:pPr>
              <a:t>8</a:t>
            </a:fld>
            <a:endParaRPr lang="en-US" noProof="0"/>
          </a:p>
        </p:txBody>
      </p:sp>
      <p:pic>
        <p:nvPicPr>
          <p:cNvPr id="9" name="Graphic 8" descr="Information with solid fill">
            <a:hlinkClick r:id="rId4"/>
            <a:extLst>
              <a:ext uri="{FF2B5EF4-FFF2-40B4-BE49-F238E27FC236}">
                <a16:creationId xmlns:a16="http://schemas.microsoft.com/office/drawing/2014/main" id="{16621746-2137-4341-B56B-098F2FD5A7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528188" y="5038964"/>
            <a:ext cx="914400" cy="914400"/>
          </a:xfrm>
          <a:prstGeom prst="rect">
            <a:avLst/>
          </a:prstGeom>
        </p:spPr>
      </p:pic>
      <p:pic>
        <p:nvPicPr>
          <p:cNvPr id="11" name="Graphic 10" descr="Badge Question Mark with solid fill">
            <a:hlinkClick r:id="rId7"/>
            <a:extLst>
              <a:ext uri="{FF2B5EF4-FFF2-40B4-BE49-F238E27FC236}">
                <a16:creationId xmlns:a16="http://schemas.microsoft.com/office/drawing/2014/main" id="{8B86C095-220B-4E2E-A580-0E4FC3BCB86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706947" y="5038964"/>
            <a:ext cx="914400" cy="914400"/>
          </a:xfrm>
          <a:prstGeom prst="rect">
            <a:avLst/>
          </a:prstGeom>
        </p:spPr>
      </p:pic>
      <p:sp>
        <p:nvSpPr>
          <p:cNvPr id="12" name="TextBox 11">
            <a:extLst>
              <a:ext uri="{FF2B5EF4-FFF2-40B4-BE49-F238E27FC236}">
                <a16:creationId xmlns:a16="http://schemas.microsoft.com/office/drawing/2014/main" id="{720744CE-87A9-4A7F-B188-054B0786798E}"/>
              </a:ext>
            </a:extLst>
          </p:cNvPr>
          <p:cNvSpPr txBox="1"/>
          <p:nvPr/>
        </p:nvSpPr>
        <p:spPr>
          <a:xfrm>
            <a:off x="6404363" y="5953364"/>
            <a:ext cx="1535988" cy="369332"/>
          </a:xfrm>
          <a:prstGeom prst="rect">
            <a:avLst/>
          </a:prstGeom>
          <a:noFill/>
        </p:spPr>
        <p:txBody>
          <a:bodyPr wrap="square" rtlCol="0">
            <a:spAutoFit/>
          </a:bodyPr>
          <a:lstStyle/>
          <a:p>
            <a:r>
              <a:rPr lang="en-US" dirty="0">
                <a:latin typeface="Bebas Neue" panose="020B0606020202050201" pitchFamily="34" charset="0"/>
                <a:hlinkClick r:id="rId4"/>
              </a:rPr>
              <a:t>Instructions</a:t>
            </a:r>
            <a:endParaRPr lang="en-US" dirty="0">
              <a:latin typeface="Bebas Neue" panose="020B0606020202050201" pitchFamily="34" charset="0"/>
            </a:endParaRPr>
          </a:p>
        </p:txBody>
      </p:sp>
      <p:sp>
        <p:nvSpPr>
          <p:cNvPr id="13" name="TextBox 12">
            <a:extLst>
              <a:ext uri="{FF2B5EF4-FFF2-40B4-BE49-F238E27FC236}">
                <a16:creationId xmlns:a16="http://schemas.microsoft.com/office/drawing/2014/main" id="{CADC33AA-E60D-4164-AEAD-26B0AD3353C2}"/>
              </a:ext>
            </a:extLst>
          </p:cNvPr>
          <p:cNvSpPr txBox="1"/>
          <p:nvPr/>
        </p:nvSpPr>
        <p:spPr>
          <a:xfrm>
            <a:off x="9685045" y="6040104"/>
            <a:ext cx="1862818" cy="646331"/>
          </a:xfrm>
          <a:prstGeom prst="rect">
            <a:avLst/>
          </a:prstGeom>
          <a:noFill/>
        </p:spPr>
        <p:txBody>
          <a:bodyPr wrap="square" rtlCol="0">
            <a:spAutoFit/>
          </a:bodyPr>
          <a:lstStyle/>
          <a:p>
            <a:r>
              <a:rPr lang="en-US" dirty="0">
                <a:latin typeface="Bebas Neue" panose="020B0606020202050201" pitchFamily="34" charset="0"/>
                <a:hlinkClick r:id="rId7"/>
              </a:rPr>
              <a:t>GAME STATEMENTS</a:t>
            </a:r>
            <a:endParaRPr lang="en-US" dirty="0">
              <a:latin typeface="Bebas Neue" panose="020B0606020202050201" pitchFamily="34" charset="0"/>
            </a:endParaRPr>
          </a:p>
        </p:txBody>
      </p:sp>
      <p:sp>
        <p:nvSpPr>
          <p:cNvPr id="5" name="TextBox 4">
            <a:extLst>
              <a:ext uri="{FF2B5EF4-FFF2-40B4-BE49-F238E27FC236}">
                <a16:creationId xmlns:a16="http://schemas.microsoft.com/office/drawing/2014/main" id="{F5D6190E-F7B1-43FE-AA70-5D182E40FD1C}"/>
              </a:ext>
            </a:extLst>
          </p:cNvPr>
          <p:cNvSpPr txBox="1"/>
          <p:nvPr/>
        </p:nvSpPr>
        <p:spPr>
          <a:xfrm>
            <a:off x="6096000" y="493776"/>
            <a:ext cx="5305661" cy="2308324"/>
          </a:xfrm>
          <a:prstGeom prst="rect">
            <a:avLst/>
          </a:prstGeom>
          <a:noFill/>
        </p:spPr>
        <p:txBody>
          <a:bodyPr wrap="square" rtlCol="0">
            <a:spAutoFit/>
          </a:bodyPr>
          <a:lstStyle/>
          <a:p>
            <a:r>
              <a:rPr lang="en-US" dirty="0"/>
              <a:t>Think of the terms </a:t>
            </a:r>
            <a:r>
              <a:rPr lang="en-US" b="1" dirty="0"/>
              <a:t>“Behind the Scenes” </a:t>
            </a:r>
            <a:r>
              <a:rPr lang="en-US" dirty="0"/>
              <a:t>and</a:t>
            </a:r>
            <a:r>
              <a:rPr lang="en-US" b="1" dirty="0"/>
              <a:t> “Fake </a:t>
            </a:r>
            <a:r>
              <a:rPr lang="en-US" b="1" dirty="0" err="1"/>
              <a:t>HighLight</a:t>
            </a:r>
            <a:r>
              <a:rPr lang="en-US" b="1" dirty="0"/>
              <a:t> Reel”.  </a:t>
            </a:r>
          </a:p>
          <a:p>
            <a:endParaRPr lang="en-US" dirty="0"/>
          </a:p>
          <a:p>
            <a:r>
              <a:rPr lang="en-US" dirty="0"/>
              <a:t>Why do you think posting JUST the highlight reel might create an unreal representation of the person’s life?  </a:t>
            </a:r>
          </a:p>
          <a:p>
            <a:endParaRPr lang="en-US" dirty="0"/>
          </a:p>
          <a:p>
            <a:r>
              <a:rPr lang="en-US" dirty="0"/>
              <a:t>How might this create undue stress for those people looking at it?</a:t>
            </a:r>
          </a:p>
        </p:txBody>
      </p:sp>
    </p:spTree>
    <p:extLst>
      <p:ext uri="{BB962C8B-B14F-4D97-AF65-F5344CB8AC3E}">
        <p14:creationId xmlns:p14="http://schemas.microsoft.com/office/powerpoint/2010/main" val="27501689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7B966-E176-4A2D-A164-706B4E640EC3}"/>
              </a:ext>
            </a:extLst>
          </p:cNvPr>
          <p:cNvSpPr>
            <a:spLocks noGrp="1"/>
          </p:cNvSpPr>
          <p:nvPr>
            <p:ph type="title"/>
          </p:nvPr>
        </p:nvSpPr>
        <p:spPr>
          <a:xfrm>
            <a:off x="515938" y="499595"/>
            <a:ext cx="4937211" cy="1325563"/>
          </a:xfrm>
        </p:spPr>
        <p:txBody>
          <a:bodyPr anchor="ctr">
            <a:normAutofit/>
          </a:bodyPr>
          <a:lstStyle/>
          <a:p>
            <a:r>
              <a:rPr lang="en-US" dirty="0">
                <a:solidFill>
                  <a:srgbClr val="ED1C24"/>
                </a:solidFill>
                <a:effectLst>
                  <a:outerShdw blurRad="38100" dist="38100" dir="2700000" algn="tl">
                    <a:srgbClr val="000000">
                      <a:alpha val="43137"/>
                    </a:srgbClr>
                  </a:outerShdw>
                </a:effectLst>
              </a:rPr>
              <a:t>Optional - Kahoot</a:t>
            </a:r>
          </a:p>
        </p:txBody>
      </p:sp>
      <p:pic>
        <p:nvPicPr>
          <p:cNvPr id="7" name="Picture Placeholder 6">
            <a:hlinkClick r:id="rId2"/>
            <a:extLst>
              <a:ext uri="{FF2B5EF4-FFF2-40B4-BE49-F238E27FC236}">
                <a16:creationId xmlns:a16="http://schemas.microsoft.com/office/drawing/2014/main" id="{6E4027DA-553C-4493-A39B-81E52999E16A}"/>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9562" r="9562"/>
          <a:stretch/>
        </p:blipFill>
        <p:spPr>
          <a:xfrm>
            <a:off x="5455212" y="988536"/>
            <a:ext cx="4884848" cy="4884848"/>
          </a:xfrm>
          <a:noFill/>
        </p:spPr>
      </p:pic>
      <p:sp>
        <p:nvSpPr>
          <p:cNvPr id="10" name="Text Placeholder 2">
            <a:extLst>
              <a:ext uri="{FF2B5EF4-FFF2-40B4-BE49-F238E27FC236}">
                <a16:creationId xmlns:a16="http://schemas.microsoft.com/office/drawing/2014/main" id="{119991B7-0321-4E65-8E66-7FEB4260D839}"/>
              </a:ext>
            </a:extLst>
          </p:cNvPr>
          <p:cNvSpPr txBox="1">
            <a:spLocks/>
          </p:cNvSpPr>
          <p:nvPr/>
        </p:nvSpPr>
        <p:spPr>
          <a:xfrm>
            <a:off x="197088" y="1663716"/>
            <a:ext cx="4049597" cy="322884"/>
          </a:xfrm>
          <a:prstGeom prst="rect">
            <a:avLst/>
          </a:prstGeom>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Play the “Fake Highlight Reel” quiz by clicking on the image on the right.</a:t>
            </a:r>
          </a:p>
        </p:txBody>
      </p:sp>
      <p:pic>
        <p:nvPicPr>
          <p:cNvPr id="11" name="Picture 10" descr="Graphical user interface, application&#10;&#10;Description automatically generated">
            <a:hlinkClick r:id="rId2"/>
            <a:extLst>
              <a:ext uri="{FF2B5EF4-FFF2-40B4-BE49-F238E27FC236}">
                <a16:creationId xmlns:a16="http://schemas.microsoft.com/office/drawing/2014/main" id="{AD79DEA7-3BA7-44FF-ADE0-98CDBFFA56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938" y="2989279"/>
            <a:ext cx="1941928" cy="1492408"/>
          </a:xfrm>
          <a:prstGeom prst="rect">
            <a:avLst/>
          </a:prstGeom>
        </p:spPr>
      </p:pic>
      <p:sp>
        <p:nvSpPr>
          <p:cNvPr id="12" name="Text Placeholder 2">
            <a:extLst>
              <a:ext uri="{FF2B5EF4-FFF2-40B4-BE49-F238E27FC236}">
                <a16:creationId xmlns:a16="http://schemas.microsoft.com/office/drawing/2014/main" id="{050E1335-6EAA-4166-98E8-F4F0652DD501}"/>
              </a:ext>
            </a:extLst>
          </p:cNvPr>
          <p:cNvSpPr txBox="1">
            <a:spLocks/>
          </p:cNvSpPr>
          <p:nvPr/>
        </p:nvSpPr>
        <p:spPr>
          <a:xfrm>
            <a:off x="749955" y="4592758"/>
            <a:ext cx="1707912" cy="80571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kern="1200" cap="none" baseline="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dirty="0">
                <a:solidFill>
                  <a:srgbClr val="C00000"/>
                </a:solidFill>
              </a:rPr>
              <a:t>Click on the Player vs Player option</a:t>
            </a:r>
          </a:p>
        </p:txBody>
      </p:sp>
      <p:pic>
        <p:nvPicPr>
          <p:cNvPr id="13" name="Picture 12" descr="Application&#10;&#10;Description automatically generated with low confidence">
            <a:extLst>
              <a:ext uri="{FF2B5EF4-FFF2-40B4-BE49-F238E27FC236}">
                <a16:creationId xmlns:a16="http://schemas.microsoft.com/office/drawing/2014/main" id="{C4721395-6929-4B0D-827C-71D85012F4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0014" y="731731"/>
            <a:ext cx="931985" cy="931985"/>
          </a:xfrm>
          <a:prstGeom prst="rect">
            <a:avLst/>
          </a:prstGeom>
        </p:spPr>
      </p:pic>
    </p:spTree>
    <p:extLst>
      <p:ext uri="{BB962C8B-B14F-4D97-AF65-F5344CB8AC3E}">
        <p14:creationId xmlns:p14="http://schemas.microsoft.com/office/powerpoint/2010/main" val="3913734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D72 Powerpoint Template - Steve W edits.potx  -  Read-Only" id="{A85AA608-51DE-4592-8600-9F691ACDE9D3}" vid="{C2D6FCFF-E6D3-4B3C-8DBB-4FBA9B152A60}"/>
    </a:ext>
  </a:extLst>
</a:theme>
</file>

<file path=ppt/theme/theme2.xml><?xml version="1.0" encoding="utf-8"?>
<a:theme xmlns:a="http://schemas.openxmlformats.org/drawingml/2006/main" name="Office Theme">
  <a:themeElements>
    <a:clrScheme name="Contoso v1">
      <a:dk1>
        <a:sysClr val="windowText" lastClr="000000"/>
      </a:dk1>
      <a:lt1>
        <a:sysClr val="window" lastClr="FFFFFF"/>
      </a:lt1>
      <a:dk2>
        <a:srgbClr val="44546A"/>
      </a:dk2>
      <a:lt2>
        <a:srgbClr val="E7E6E6"/>
      </a:lt2>
      <a:accent1>
        <a:srgbClr val="2C567A"/>
      </a:accent1>
      <a:accent2>
        <a:srgbClr val="0072C7"/>
      </a:accent2>
      <a:accent3>
        <a:srgbClr val="0D1D51"/>
      </a:accent3>
      <a:accent4>
        <a:srgbClr val="666666"/>
      </a:accent4>
      <a:accent5>
        <a:srgbClr val="3C76A6"/>
      </a:accent5>
      <a:accent6>
        <a:srgbClr val="1E44BC"/>
      </a:accent6>
      <a:hlink>
        <a:srgbClr val="0563C1"/>
      </a:hlink>
      <a:folHlink>
        <a:srgbClr val="954F72"/>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mlw - v2" id="{71EC61E4-1794-403E-8E7B-C50860DCCF06}" vid="{75DB3488-A096-43F0-BEF6-2838BC6A672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9F02DD0714DF4FA70EE8ED30AC3037" ma:contentTypeVersion="1" ma:contentTypeDescription="Create a new document." ma:contentTypeScope="" ma:versionID="2eb4b5d27506bc7b66e29812f38d8e1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4D731CE9-D932-40E6-ADC1-034131F565AB}">
  <ds:schemaRefs>
    <ds:schemaRef ds:uri="http://schemas.microsoft.com/sharepoint/v3/contenttype/forms"/>
  </ds:schemaRefs>
</ds:datastoreItem>
</file>

<file path=customXml/itemProps2.xml><?xml version="1.0" encoding="utf-8"?>
<ds:datastoreItem xmlns:ds="http://schemas.openxmlformats.org/officeDocument/2006/customXml" ds:itemID="{48A12F1D-3C8B-4AAF-8FFF-B90659DDF37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9E0125-8687-41E1-A940-D1B87EA66802}">
  <ds:schemaRefs>
    <ds:schemaRef ds:uri="http://www.w3.org/XML/1998/namespace"/>
    <ds:schemaRef ds:uri="http://purl.org/dc/elements/1.1/"/>
    <ds:schemaRef ds:uri="http://purl.org/dc/dcmityp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http://schemas.microsoft.com/sharepoint/v3"/>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1009</TotalTime>
  <Words>731</Words>
  <Application>Microsoft Office PowerPoint</Application>
  <PresentationFormat>Widescreen</PresentationFormat>
  <Paragraphs>84</Paragraphs>
  <Slides>13</Slides>
  <Notes>7</Notes>
  <HiddenSlides>0</HiddenSlides>
  <MMClips>0</MMClips>
  <ScaleCrop>false</ScaleCrop>
  <HeadingPairs>
    <vt:vector size="6" baseType="variant">
      <vt:variant>
        <vt:lpstr>Fonts Used</vt:lpstr>
      </vt:variant>
      <vt:variant>
        <vt:i4>14</vt:i4>
      </vt:variant>
      <vt:variant>
        <vt:lpstr>Theme</vt:lpstr>
      </vt:variant>
      <vt:variant>
        <vt:i4>2</vt:i4>
      </vt:variant>
      <vt:variant>
        <vt:lpstr>Slide Titles</vt:lpstr>
      </vt:variant>
      <vt:variant>
        <vt:i4>13</vt:i4>
      </vt:variant>
    </vt:vector>
  </HeadingPairs>
  <TitlesOfParts>
    <vt:vector size="29" baseType="lpstr">
      <vt:lpstr>Arial</vt:lpstr>
      <vt:lpstr>Bebas Neue</vt:lpstr>
      <vt:lpstr>Berlin Sans FB</vt:lpstr>
      <vt:lpstr>Calibri</vt:lpstr>
      <vt:lpstr>Calibri Light</vt:lpstr>
      <vt:lpstr>Corbel</vt:lpstr>
      <vt:lpstr>Lato</vt:lpstr>
      <vt:lpstr>Segoe UI</vt:lpstr>
      <vt:lpstr>The Sans-</vt:lpstr>
      <vt:lpstr>TheSans</vt:lpstr>
      <vt:lpstr>TheSansB W3 Light</vt:lpstr>
      <vt:lpstr>TheSansB W5 Plain</vt:lpstr>
      <vt:lpstr>TheSansB W9 Black</vt:lpstr>
      <vt:lpstr>Times New Roman</vt:lpstr>
      <vt:lpstr>Office Theme</vt:lpstr>
      <vt:lpstr>Office Theme</vt:lpstr>
      <vt:lpstr>THE FAKE REALITY</vt:lpstr>
      <vt:lpstr>Digital Wellness – Big Idea</vt:lpstr>
      <vt:lpstr>PowerPoint Presentation</vt:lpstr>
      <vt:lpstr>Preparation</vt:lpstr>
      <vt:lpstr>Learning intentions  1-2 How can teens use social media in a way that doesn’t cause unnecessary stress?</vt:lpstr>
      <vt:lpstr>ACTIVATE - Video</vt:lpstr>
      <vt:lpstr>PowerPoint Presentation</vt:lpstr>
      <vt:lpstr>GAME</vt:lpstr>
      <vt:lpstr>Optional - Kahoot</vt:lpstr>
      <vt:lpstr>ACTIVATE - Video</vt:lpstr>
      <vt:lpstr>apply - Evaluate</vt:lpstr>
      <vt:lpstr>PowerPoint Presentation</vt:lpstr>
      <vt:lpstr>Teacher Notes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Shannon Hagen</dc:creator>
  <cp:lastModifiedBy>Shannon Hagen</cp:lastModifiedBy>
  <cp:revision>6</cp:revision>
  <dcterms:created xsi:type="dcterms:W3CDTF">2021-01-20T14:57:10Z</dcterms:created>
  <dcterms:modified xsi:type="dcterms:W3CDTF">2022-01-24T02:33:10Z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0x010100589F02DD0714DF4FA70EE8ED30AC3037</vt:lpwstr>
  </property>
</Properties>
</file>