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9"/>
  </p:notesMasterIdLst>
  <p:sldIdLst>
    <p:sldId id="257" r:id="rId6"/>
    <p:sldId id="256" r:id="rId7"/>
    <p:sldId id="263" r:id="rId8"/>
    <p:sldId id="282" r:id="rId9"/>
    <p:sldId id="270" r:id="rId10"/>
    <p:sldId id="267" r:id="rId11"/>
    <p:sldId id="275" r:id="rId12"/>
    <p:sldId id="280" r:id="rId13"/>
    <p:sldId id="281" r:id="rId14"/>
    <p:sldId id="283" r:id="rId15"/>
    <p:sldId id="278" r:id="rId16"/>
    <p:sldId id="274"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0B0D7"/>
    <a:srgbClr val="1616FA"/>
    <a:srgbClr val="DB01FB"/>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0" autoAdjust="0"/>
    <p:restoredTop sz="94694"/>
  </p:normalViewPr>
  <p:slideViewPr>
    <p:cSldViewPr snapToGrid="0">
      <p:cViewPr varScale="1">
        <p:scale>
          <a:sx n="82" d="100"/>
          <a:sy n="82" d="100"/>
        </p:scale>
        <p:origin x="55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B45AA09D-476F-4CB2-A0CE-AE1A37F79D7B}"/>
    <pc:docChg chg="custSel addSld modSld">
      <pc:chgData name="Shannon Hagen" userId="46ea4fe1-9223-4299-b8da-3da92c4fcb44" providerId="ADAL" clId="{B45AA09D-476F-4CB2-A0CE-AE1A37F79D7B}" dt="2022-01-16T18:21:27.434" v="633" actId="1076"/>
      <pc:docMkLst>
        <pc:docMk/>
      </pc:docMkLst>
      <pc:sldChg chg="modSp mod">
        <pc:chgData name="Shannon Hagen" userId="46ea4fe1-9223-4299-b8da-3da92c4fcb44" providerId="ADAL" clId="{B45AA09D-476F-4CB2-A0CE-AE1A37F79D7B}" dt="2022-01-16T18:00:17.153" v="19" actId="20577"/>
        <pc:sldMkLst>
          <pc:docMk/>
          <pc:sldMk cId="4074736398" sldId="257"/>
        </pc:sldMkLst>
        <pc:spChg chg="mod">
          <ac:chgData name="Shannon Hagen" userId="46ea4fe1-9223-4299-b8da-3da92c4fcb44" providerId="ADAL" clId="{B45AA09D-476F-4CB2-A0CE-AE1A37F79D7B}" dt="2022-01-16T18:00:17.153" v="19" actId="20577"/>
          <ac:spMkLst>
            <pc:docMk/>
            <pc:sldMk cId="4074736398" sldId="257"/>
            <ac:spMk id="2" creationId="{4457F4F0-9EDC-774A-9DDE-AA86608347BD}"/>
          </ac:spMkLst>
        </pc:spChg>
      </pc:sldChg>
      <pc:sldChg chg="modSp mod">
        <pc:chgData name="Shannon Hagen" userId="46ea4fe1-9223-4299-b8da-3da92c4fcb44" providerId="ADAL" clId="{B45AA09D-476F-4CB2-A0CE-AE1A37F79D7B}" dt="2022-01-16T18:16:32.049" v="539" actId="20577"/>
        <pc:sldMkLst>
          <pc:docMk/>
          <pc:sldMk cId="2550385991" sldId="262"/>
        </pc:sldMkLst>
        <pc:spChg chg="mod">
          <ac:chgData name="Shannon Hagen" userId="46ea4fe1-9223-4299-b8da-3da92c4fcb44" providerId="ADAL" clId="{B45AA09D-476F-4CB2-A0CE-AE1A37F79D7B}" dt="2022-01-16T18:16:32.049" v="539" actId="20577"/>
          <ac:spMkLst>
            <pc:docMk/>
            <pc:sldMk cId="2550385991" sldId="262"/>
            <ac:spMk id="2" creationId="{EA02F604-7318-4FC6-A2C5-6C58C7114D6F}"/>
          </ac:spMkLst>
        </pc:spChg>
        <pc:graphicFrameChg chg="mod">
          <ac:chgData name="Shannon Hagen" userId="46ea4fe1-9223-4299-b8da-3da92c4fcb44" providerId="ADAL" clId="{B45AA09D-476F-4CB2-A0CE-AE1A37F79D7B}" dt="2022-01-16T18:16:19.931" v="531" actId="20577"/>
          <ac:graphicFrameMkLst>
            <pc:docMk/>
            <pc:sldMk cId="2550385991" sldId="262"/>
            <ac:graphicFrameMk id="5" creationId="{934285AC-0FA4-4570-9A20-3CA0CC9B4969}"/>
          </ac:graphicFrameMkLst>
        </pc:graphicFrameChg>
      </pc:sldChg>
      <pc:sldChg chg="addSp modSp mod">
        <pc:chgData name="Shannon Hagen" userId="46ea4fe1-9223-4299-b8da-3da92c4fcb44" providerId="ADAL" clId="{B45AA09D-476F-4CB2-A0CE-AE1A37F79D7B}" dt="2022-01-16T18:21:27.434" v="633" actId="1076"/>
        <pc:sldMkLst>
          <pc:docMk/>
          <pc:sldMk cId="3450703195" sldId="278"/>
        </pc:sldMkLst>
        <pc:spChg chg="mod">
          <ac:chgData name="Shannon Hagen" userId="46ea4fe1-9223-4299-b8da-3da92c4fcb44" providerId="ADAL" clId="{B45AA09D-476F-4CB2-A0CE-AE1A37F79D7B}" dt="2022-01-16T18:20:29.683" v="626" actId="20577"/>
          <ac:spMkLst>
            <pc:docMk/>
            <pc:sldMk cId="3450703195" sldId="278"/>
            <ac:spMk id="3" creationId="{FE45C833-76D5-457E-968B-99A189C66887}"/>
          </ac:spMkLst>
        </pc:spChg>
        <pc:spChg chg="mod">
          <ac:chgData name="Shannon Hagen" userId="46ea4fe1-9223-4299-b8da-3da92c4fcb44" providerId="ADAL" clId="{B45AA09D-476F-4CB2-A0CE-AE1A37F79D7B}" dt="2022-01-16T18:03:37.958" v="235" actId="20577"/>
          <ac:spMkLst>
            <pc:docMk/>
            <pc:sldMk cId="3450703195" sldId="278"/>
            <ac:spMk id="4" creationId="{B8B74873-3379-4902-BBDB-BA91EF908DCD}"/>
          </ac:spMkLst>
        </pc:spChg>
        <pc:picChg chg="add mod">
          <ac:chgData name="Shannon Hagen" userId="46ea4fe1-9223-4299-b8da-3da92c4fcb44" providerId="ADAL" clId="{B45AA09D-476F-4CB2-A0CE-AE1A37F79D7B}" dt="2022-01-16T18:21:27.434" v="633" actId="1076"/>
          <ac:picMkLst>
            <pc:docMk/>
            <pc:sldMk cId="3450703195" sldId="278"/>
            <ac:picMk id="6" creationId="{6D6E22A5-B833-4C32-98AE-0E6BD6685F80}"/>
          </ac:picMkLst>
        </pc:picChg>
      </pc:sldChg>
      <pc:sldChg chg="modSp mod">
        <pc:chgData name="Shannon Hagen" userId="46ea4fe1-9223-4299-b8da-3da92c4fcb44" providerId="ADAL" clId="{B45AA09D-476F-4CB2-A0CE-AE1A37F79D7B}" dt="2022-01-16T17:58:48.884" v="18" actId="20577"/>
        <pc:sldMkLst>
          <pc:docMk/>
          <pc:sldMk cId="2735428297" sldId="282"/>
        </pc:sldMkLst>
        <pc:spChg chg="mod">
          <ac:chgData name="Shannon Hagen" userId="46ea4fe1-9223-4299-b8da-3da92c4fcb44" providerId="ADAL" clId="{B45AA09D-476F-4CB2-A0CE-AE1A37F79D7B}" dt="2022-01-16T17:58:48.884" v="18" actId="20577"/>
          <ac:spMkLst>
            <pc:docMk/>
            <pc:sldMk cId="2735428297" sldId="282"/>
            <ac:spMk id="2" creationId="{D0857EDB-3B96-4EEF-8A66-BFC867D78F07}"/>
          </ac:spMkLst>
        </pc:spChg>
      </pc:sldChg>
      <pc:sldChg chg="addSp delSp modSp add mod">
        <pc:chgData name="Shannon Hagen" userId="46ea4fe1-9223-4299-b8da-3da92c4fcb44" providerId="ADAL" clId="{B45AA09D-476F-4CB2-A0CE-AE1A37F79D7B}" dt="2022-01-16T18:14:09.576" v="364" actId="113"/>
        <pc:sldMkLst>
          <pc:docMk/>
          <pc:sldMk cId="3059863638" sldId="283"/>
        </pc:sldMkLst>
        <pc:spChg chg="mod">
          <ac:chgData name="Shannon Hagen" userId="46ea4fe1-9223-4299-b8da-3da92c4fcb44" providerId="ADAL" clId="{B45AA09D-476F-4CB2-A0CE-AE1A37F79D7B}" dt="2022-01-16T18:14:09.576" v="364" actId="113"/>
          <ac:spMkLst>
            <pc:docMk/>
            <pc:sldMk cId="3059863638" sldId="283"/>
            <ac:spMk id="2" creationId="{F4112764-32F5-45D7-AE4E-D911D5947FFC}"/>
          </ac:spMkLst>
        </pc:spChg>
        <pc:spChg chg="mod">
          <ac:chgData name="Shannon Hagen" userId="46ea4fe1-9223-4299-b8da-3da92c4fcb44" providerId="ADAL" clId="{B45AA09D-476F-4CB2-A0CE-AE1A37F79D7B}" dt="2022-01-16T18:11:49.607" v="308" actId="1076"/>
          <ac:spMkLst>
            <pc:docMk/>
            <pc:sldMk cId="3059863638" sldId="283"/>
            <ac:spMk id="3" creationId="{6D232E00-3CFF-4A77-A17A-FEF50800CA0B}"/>
          </ac:spMkLst>
        </pc:spChg>
        <pc:spChg chg="del">
          <ac:chgData name="Shannon Hagen" userId="46ea4fe1-9223-4299-b8da-3da92c4fcb44" providerId="ADAL" clId="{B45AA09D-476F-4CB2-A0CE-AE1A37F79D7B}" dt="2022-01-16T18:11:12.842" v="307" actId="478"/>
          <ac:spMkLst>
            <pc:docMk/>
            <pc:sldMk cId="3059863638" sldId="283"/>
            <ac:spMk id="4" creationId="{37B9BDD2-780B-41CB-BB3B-A864939BFF64}"/>
          </ac:spMkLst>
        </pc:spChg>
        <pc:spChg chg="add mod">
          <ac:chgData name="Shannon Hagen" userId="46ea4fe1-9223-4299-b8da-3da92c4fcb44" providerId="ADAL" clId="{B45AA09D-476F-4CB2-A0CE-AE1A37F79D7B}" dt="2022-01-16T18:13:12.211" v="357" actId="1076"/>
          <ac:spMkLst>
            <pc:docMk/>
            <pc:sldMk cId="3059863638" sldId="283"/>
            <ac:spMk id="7" creationId="{5CCEE54A-B2AF-4FC3-AFA9-576A355B99E2}"/>
          </ac:spMkLst>
        </pc:spChg>
        <pc:spChg chg="mod modCrop">
          <ac:chgData name="Shannon Hagen" userId="46ea4fe1-9223-4299-b8da-3da92c4fcb44" providerId="ADAL" clId="{B45AA09D-476F-4CB2-A0CE-AE1A37F79D7B}" dt="2022-01-16T18:12:47.075" v="337" actId="14100"/>
          <ac:spMkLst>
            <pc:docMk/>
            <pc:sldMk cId="3059863638" sldId="283"/>
            <ac:spMk id="8" creationId="{40552F16-9DD5-4D6C-8196-6607491157FC}"/>
          </ac:spMkLst>
        </pc:spChg>
        <pc:spChg chg="add mod">
          <ac:chgData name="Shannon Hagen" userId="46ea4fe1-9223-4299-b8da-3da92c4fcb44" providerId="ADAL" clId="{B45AA09D-476F-4CB2-A0CE-AE1A37F79D7B}" dt="2022-01-16T18:12:41.215" v="335" actId="20577"/>
          <ac:spMkLst>
            <pc:docMk/>
            <pc:sldMk cId="3059863638" sldId="283"/>
            <ac:spMk id="9" creationId="{4C1A5CCB-F304-4F5F-985F-ECA6CD8553FB}"/>
          </ac:spMkLst>
        </pc:spChg>
      </pc:sldChg>
    </pc:docChg>
  </pc:docChgLst>
  <pc:docChgLst>
    <pc:chgData name="Shannon Hagen" userId="46ea4fe1-9223-4299-b8da-3da92c4fcb44" providerId="ADAL" clId="{E3DED0E0-1E1A-42D3-B2BD-BB66B34E735A}"/>
    <pc:docChg chg="undo custSel addSld delSld modSld sldOrd">
      <pc:chgData name="Shannon Hagen" userId="46ea4fe1-9223-4299-b8da-3da92c4fcb44" providerId="ADAL" clId="{E3DED0E0-1E1A-42D3-B2BD-BB66B34E735A}" dt="2021-03-15T20:01:33.651" v="1048" actId="13926"/>
      <pc:docMkLst>
        <pc:docMk/>
      </pc:docMkLst>
      <pc:sldChg chg="modSp mod">
        <pc:chgData name="Shannon Hagen" userId="46ea4fe1-9223-4299-b8da-3da92c4fcb44" providerId="ADAL" clId="{E3DED0E0-1E1A-42D3-B2BD-BB66B34E735A}" dt="2021-03-15T20:01:18.544" v="1047" actId="20577"/>
        <pc:sldMkLst>
          <pc:docMk/>
          <pc:sldMk cId="4074736398" sldId="257"/>
        </pc:sldMkLst>
        <pc:spChg chg="mod">
          <ac:chgData name="Shannon Hagen" userId="46ea4fe1-9223-4299-b8da-3da92c4fcb44" providerId="ADAL" clId="{E3DED0E0-1E1A-42D3-B2BD-BB66B34E735A}" dt="2021-03-15T20:01:18.544" v="1047" actId="20577"/>
          <ac:spMkLst>
            <pc:docMk/>
            <pc:sldMk cId="4074736398" sldId="257"/>
            <ac:spMk id="2" creationId="{4457F4F0-9EDC-774A-9DDE-AA86608347BD}"/>
          </ac:spMkLst>
        </pc:spChg>
        <pc:spChg chg="mod">
          <ac:chgData name="Shannon Hagen" userId="46ea4fe1-9223-4299-b8da-3da92c4fcb44" providerId="ADAL" clId="{E3DED0E0-1E1A-42D3-B2BD-BB66B34E735A}" dt="2021-03-15T19:10:39.125" v="74" actId="20577"/>
          <ac:spMkLst>
            <pc:docMk/>
            <pc:sldMk cId="4074736398" sldId="257"/>
            <ac:spMk id="3" creationId="{8912D3F6-AD65-A548-9AC5-FF29C9A343C7}"/>
          </ac:spMkLst>
        </pc:spChg>
      </pc:sldChg>
      <pc:sldChg chg="addSp delSp modSp mod">
        <pc:chgData name="Shannon Hagen" userId="46ea4fe1-9223-4299-b8da-3da92c4fcb44" providerId="ADAL" clId="{E3DED0E0-1E1A-42D3-B2BD-BB66B34E735A}" dt="2021-03-15T19:59:33.754" v="1017" actId="20577"/>
        <pc:sldMkLst>
          <pc:docMk/>
          <pc:sldMk cId="3187533055" sldId="267"/>
        </pc:sldMkLst>
        <pc:spChg chg="mod">
          <ac:chgData name="Shannon Hagen" userId="46ea4fe1-9223-4299-b8da-3da92c4fcb44" providerId="ADAL" clId="{E3DED0E0-1E1A-42D3-B2BD-BB66B34E735A}" dt="2021-03-15T19:59:33.754" v="1017" actId="20577"/>
          <ac:spMkLst>
            <pc:docMk/>
            <pc:sldMk cId="3187533055" sldId="267"/>
            <ac:spMk id="3" creationId="{56960426-AAA6-4126-93AF-30F7DEE010A4}"/>
          </ac:spMkLst>
        </pc:spChg>
        <pc:spChg chg="mod">
          <ac:chgData name="Shannon Hagen" userId="46ea4fe1-9223-4299-b8da-3da92c4fcb44" providerId="ADAL" clId="{E3DED0E0-1E1A-42D3-B2BD-BB66B34E735A}" dt="2021-03-15T19:59:18.440" v="1009" actId="20577"/>
          <ac:spMkLst>
            <pc:docMk/>
            <pc:sldMk cId="3187533055" sldId="267"/>
            <ac:spMk id="5" creationId="{0E399276-5760-46D8-90A4-1BDCE9696CE8}"/>
          </ac:spMkLst>
        </pc:spChg>
        <pc:spChg chg="mod">
          <ac:chgData name="Shannon Hagen" userId="46ea4fe1-9223-4299-b8da-3da92c4fcb44" providerId="ADAL" clId="{E3DED0E0-1E1A-42D3-B2BD-BB66B34E735A}" dt="2021-03-15T19:28:54.519" v="151" actId="6549"/>
          <ac:spMkLst>
            <pc:docMk/>
            <pc:sldMk cId="3187533055" sldId="267"/>
            <ac:spMk id="7" creationId="{CBBEFA22-3382-4C0D-8030-86C1A24C2FB0}"/>
          </ac:spMkLst>
        </pc:spChg>
        <pc:spChg chg="add del mod">
          <ac:chgData name="Shannon Hagen" userId="46ea4fe1-9223-4299-b8da-3da92c4fcb44" providerId="ADAL" clId="{E3DED0E0-1E1A-42D3-B2BD-BB66B34E735A}" dt="2021-03-15T19:30:23.499" v="152" actId="931"/>
          <ac:spMkLst>
            <pc:docMk/>
            <pc:sldMk cId="3187533055" sldId="267"/>
            <ac:spMk id="8" creationId="{D60DBC2E-AC45-40B1-A503-303C1FF0CFA4}"/>
          </ac:spMkLst>
        </pc:spChg>
        <pc:picChg chg="del">
          <ac:chgData name="Shannon Hagen" userId="46ea4fe1-9223-4299-b8da-3da92c4fcb44" providerId="ADAL" clId="{E3DED0E0-1E1A-42D3-B2BD-BB66B34E735A}" dt="2021-03-15T19:28:51.729" v="150" actId="478"/>
          <ac:picMkLst>
            <pc:docMk/>
            <pc:sldMk cId="3187533055" sldId="267"/>
            <ac:picMk id="6" creationId="{A6B9E5F3-6C37-49F7-81E7-6B0728B109BF}"/>
          </ac:picMkLst>
        </pc:picChg>
        <pc:picChg chg="add mod">
          <ac:chgData name="Shannon Hagen" userId="46ea4fe1-9223-4299-b8da-3da92c4fcb44" providerId="ADAL" clId="{E3DED0E0-1E1A-42D3-B2BD-BB66B34E735A}" dt="2021-03-15T19:31:32.214" v="259"/>
          <ac:picMkLst>
            <pc:docMk/>
            <pc:sldMk cId="3187533055" sldId="267"/>
            <ac:picMk id="10" creationId="{E0F33C55-3A6D-450A-AC6A-8AC4CF3F1CEE}"/>
          </ac:picMkLst>
        </pc:picChg>
        <pc:picChg chg="del">
          <ac:chgData name="Shannon Hagen" userId="46ea4fe1-9223-4299-b8da-3da92c4fcb44" providerId="ADAL" clId="{E3DED0E0-1E1A-42D3-B2BD-BB66B34E735A}" dt="2021-03-15T19:28:49.829" v="149" actId="478"/>
          <ac:picMkLst>
            <pc:docMk/>
            <pc:sldMk cId="3187533055" sldId="267"/>
            <ac:picMk id="11" creationId="{9D82A855-CCB0-4075-B5EE-5CC6FD176DB4}"/>
          </ac:picMkLst>
        </pc:picChg>
      </pc:sldChg>
      <pc:sldChg chg="modSp mod">
        <pc:chgData name="Shannon Hagen" userId="46ea4fe1-9223-4299-b8da-3da92c4fcb44" providerId="ADAL" clId="{E3DED0E0-1E1A-42D3-B2BD-BB66B34E735A}" dt="2021-03-15T20:01:33.651" v="1048" actId="13926"/>
        <pc:sldMkLst>
          <pc:docMk/>
          <pc:sldMk cId="460269255" sldId="270"/>
        </pc:sldMkLst>
        <pc:spChg chg="mod">
          <ac:chgData name="Shannon Hagen" userId="46ea4fe1-9223-4299-b8da-3da92c4fcb44" providerId="ADAL" clId="{E3DED0E0-1E1A-42D3-B2BD-BB66B34E735A}" dt="2021-03-15T19:12:46.707" v="82" actId="255"/>
          <ac:spMkLst>
            <pc:docMk/>
            <pc:sldMk cId="460269255" sldId="270"/>
            <ac:spMk id="2" creationId="{A1BB985D-7833-4E74-AA1C-E9A4BC3CC6D1}"/>
          </ac:spMkLst>
        </pc:spChg>
        <pc:spChg chg="mod">
          <ac:chgData name="Shannon Hagen" userId="46ea4fe1-9223-4299-b8da-3da92c4fcb44" providerId="ADAL" clId="{E3DED0E0-1E1A-42D3-B2BD-BB66B34E735A}" dt="2021-03-15T20:01:33.651" v="1048" actId="13926"/>
          <ac:spMkLst>
            <pc:docMk/>
            <pc:sldMk cId="460269255" sldId="270"/>
            <ac:spMk id="3" creationId="{09548D1D-2547-44FC-BACD-2BCD769E2662}"/>
          </ac:spMkLst>
        </pc:spChg>
      </pc:sldChg>
      <pc:sldChg chg="addSp delSp modSp mod">
        <pc:chgData name="Shannon Hagen" userId="46ea4fe1-9223-4299-b8da-3da92c4fcb44" providerId="ADAL" clId="{E3DED0E0-1E1A-42D3-B2BD-BB66B34E735A}" dt="2021-03-15T19:48:33.880" v="972"/>
        <pc:sldMkLst>
          <pc:docMk/>
          <pc:sldMk cId="3379653911" sldId="274"/>
        </pc:sldMkLst>
        <pc:spChg chg="mod">
          <ac:chgData name="Shannon Hagen" userId="46ea4fe1-9223-4299-b8da-3da92c4fcb44" providerId="ADAL" clId="{E3DED0E0-1E1A-42D3-B2BD-BB66B34E735A}" dt="2021-03-15T19:48:33.880" v="972"/>
          <ac:spMkLst>
            <pc:docMk/>
            <pc:sldMk cId="3379653911" sldId="274"/>
            <ac:spMk id="3" creationId="{0ECE7A33-4DB8-4A9E-91B7-2BBF0218E259}"/>
          </ac:spMkLst>
        </pc:spChg>
        <pc:spChg chg="add del mod">
          <ac:chgData name="Shannon Hagen" userId="46ea4fe1-9223-4299-b8da-3da92c4fcb44" providerId="ADAL" clId="{E3DED0E0-1E1A-42D3-B2BD-BB66B34E735A}" dt="2021-03-15T19:48:16.677" v="969" actId="931"/>
          <ac:spMkLst>
            <pc:docMk/>
            <pc:sldMk cId="3379653911" sldId="274"/>
            <ac:spMk id="4" creationId="{EC5C5E28-2AD7-4F39-B1CD-BA9072A5B098}"/>
          </ac:spMkLst>
        </pc:spChg>
        <pc:spChg chg="mod">
          <ac:chgData name="Shannon Hagen" userId="46ea4fe1-9223-4299-b8da-3da92c4fcb44" providerId="ADAL" clId="{E3DED0E0-1E1A-42D3-B2BD-BB66B34E735A}" dt="2021-03-15T19:46:23.640" v="933" actId="20577"/>
          <ac:spMkLst>
            <pc:docMk/>
            <pc:sldMk cId="3379653911" sldId="274"/>
            <ac:spMk id="17" creationId="{1734E941-7F5A-465A-A190-8E27BADC4320}"/>
          </ac:spMkLst>
        </pc:spChg>
        <pc:spChg chg="del">
          <ac:chgData name="Shannon Hagen" userId="46ea4fe1-9223-4299-b8da-3da92c4fcb44" providerId="ADAL" clId="{E3DED0E0-1E1A-42D3-B2BD-BB66B34E735A}" dt="2021-03-15T19:46:17.508" v="926" actId="478"/>
          <ac:spMkLst>
            <pc:docMk/>
            <pc:sldMk cId="3379653911" sldId="274"/>
            <ac:spMk id="22" creationId="{444AE099-E6DF-49D7-8943-384A1EC6799E}"/>
          </ac:spMkLst>
        </pc:spChg>
        <pc:picChg chg="add mod">
          <ac:chgData name="Shannon Hagen" userId="46ea4fe1-9223-4299-b8da-3da92c4fcb44" providerId="ADAL" clId="{E3DED0E0-1E1A-42D3-B2BD-BB66B34E735A}" dt="2021-03-15T19:48:20.437" v="970" actId="27614"/>
          <ac:picMkLst>
            <pc:docMk/>
            <pc:sldMk cId="3379653911" sldId="274"/>
            <ac:picMk id="6" creationId="{DA61C966-AD4B-4F7C-9F10-1CEF5D944F30}"/>
          </ac:picMkLst>
        </pc:picChg>
        <pc:picChg chg="del">
          <ac:chgData name="Shannon Hagen" userId="46ea4fe1-9223-4299-b8da-3da92c4fcb44" providerId="ADAL" clId="{E3DED0E0-1E1A-42D3-B2BD-BB66B34E735A}" dt="2021-03-15T19:46:14.089" v="925" actId="478"/>
          <ac:picMkLst>
            <pc:docMk/>
            <pc:sldMk cId="3379653911" sldId="274"/>
            <ac:picMk id="16" creationId="{17F1D118-6CAA-4C3A-8CA2-E4A314132BB1}"/>
          </ac:picMkLst>
        </pc:picChg>
        <pc:picChg chg="del">
          <ac:chgData name="Shannon Hagen" userId="46ea4fe1-9223-4299-b8da-3da92c4fcb44" providerId="ADAL" clId="{E3DED0E0-1E1A-42D3-B2BD-BB66B34E735A}" dt="2021-03-15T19:46:19.216" v="927" actId="478"/>
          <ac:picMkLst>
            <pc:docMk/>
            <pc:sldMk cId="3379653911" sldId="274"/>
            <ac:picMk id="21" creationId="{6728301C-4118-47A2-B0CF-234F9E62B0AD}"/>
          </ac:picMkLst>
        </pc:picChg>
      </pc:sldChg>
      <pc:sldChg chg="modSp mod ord">
        <pc:chgData name="Shannon Hagen" userId="46ea4fe1-9223-4299-b8da-3da92c4fcb44" providerId="ADAL" clId="{E3DED0E0-1E1A-42D3-B2BD-BB66B34E735A}" dt="2021-03-15T19:33:05.650" v="506" actId="20577"/>
        <pc:sldMkLst>
          <pc:docMk/>
          <pc:sldMk cId="4122869398" sldId="275"/>
        </pc:sldMkLst>
        <pc:spChg chg="mod">
          <ac:chgData name="Shannon Hagen" userId="46ea4fe1-9223-4299-b8da-3da92c4fcb44" providerId="ADAL" clId="{E3DED0E0-1E1A-42D3-B2BD-BB66B34E735A}" dt="2021-03-15T19:33:05.650" v="506" actId="20577"/>
          <ac:spMkLst>
            <pc:docMk/>
            <pc:sldMk cId="4122869398" sldId="275"/>
            <ac:spMk id="3" creationId="{AA8AEAE0-EC55-4E81-9F91-D235A49C95B5}"/>
          </ac:spMkLst>
        </pc:spChg>
      </pc:sldChg>
      <pc:sldChg chg="del">
        <pc:chgData name="Shannon Hagen" userId="46ea4fe1-9223-4299-b8da-3da92c4fcb44" providerId="ADAL" clId="{E3DED0E0-1E1A-42D3-B2BD-BB66B34E735A}" dt="2021-03-15T19:49:21.620" v="973" actId="47"/>
        <pc:sldMkLst>
          <pc:docMk/>
          <pc:sldMk cId="745458398" sldId="277"/>
        </pc:sldMkLst>
      </pc:sldChg>
      <pc:sldChg chg="addSp delSp modSp mod ord">
        <pc:chgData name="Shannon Hagen" userId="46ea4fe1-9223-4299-b8da-3da92c4fcb44" providerId="ADAL" clId="{E3DED0E0-1E1A-42D3-B2BD-BB66B34E735A}" dt="2021-03-15T19:45:17.623" v="924" actId="1076"/>
        <pc:sldMkLst>
          <pc:docMk/>
          <pc:sldMk cId="3450703195" sldId="278"/>
        </pc:sldMkLst>
        <pc:spChg chg="mod">
          <ac:chgData name="Shannon Hagen" userId="46ea4fe1-9223-4299-b8da-3da92c4fcb44" providerId="ADAL" clId="{E3DED0E0-1E1A-42D3-B2BD-BB66B34E735A}" dt="2021-03-15T19:42:13.044" v="876" actId="14100"/>
          <ac:spMkLst>
            <pc:docMk/>
            <pc:sldMk cId="3450703195" sldId="278"/>
            <ac:spMk id="3" creationId="{FE45C833-76D5-457E-968B-99A189C66887}"/>
          </ac:spMkLst>
        </pc:spChg>
        <pc:spChg chg="add mod">
          <ac:chgData name="Shannon Hagen" userId="46ea4fe1-9223-4299-b8da-3da92c4fcb44" providerId="ADAL" clId="{E3DED0E0-1E1A-42D3-B2BD-BB66B34E735A}" dt="2021-03-15T19:45:17.623" v="924" actId="1076"/>
          <ac:spMkLst>
            <pc:docMk/>
            <pc:sldMk cId="3450703195" sldId="278"/>
            <ac:spMk id="4" creationId="{B8B74873-3379-4902-BBDB-BA91EF908DCD}"/>
          </ac:spMkLst>
        </pc:spChg>
        <pc:grpChg chg="del">
          <ac:chgData name="Shannon Hagen" userId="46ea4fe1-9223-4299-b8da-3da92c4fcb44" providerId="ADAL" clId="{E3DED0E0-1E1A-42D3-B2BD-BB66B34E735A}" dt="2021-03-15T19:42:14.334" v="877" actId="478"/>
          <ac:grpSpMkLst>
            <pc:docMk/>
            <pc:sldMk cId="3450703195" sldId="278"/>
            <ac:grpSpMk id="10" creationId="{F72B87F3-8608-4CDB-A78A-196DA3713766}"/>
          </ac:grpSpMkLst>
        </pc:grpChg>
      </pc:sldChg>
      <pc:sldChg chg="del">
        <pc:chgData name="Shannon Hagen" userId="46ea4fe1-9223-4299-b8da-3da92c4fcb44" providerId="ADAL" clId="{E3DED0E0-1E1A-42D3-B2BD-BB66B34E735A}" dt="2021-03-15T19:49:31.318" v="974" actId="47"/>
        <pc:sldMkLst>
          <pc:docMk/>
          <pc:sldMk cId="391373405" sldId="279"/>
        </pc:sldMkLst>
      </pc:sldChg>
      <pc:sldChg chg="addSp modSp add mod">
        <pc:chgData name="Shannon Hagen" userId="46ea4fe1-9223-4299-b8da-3da92c4fcb44" providerId="ADAL" clId="{E3DED0E0-1E1A-42D3-B2BD-BB66B34E735A}" dt="2021-03-15T19:40:23.434" v="869" actId="3626"/>
        <pc:sldMkLst>
          <pc:docMk/>
          <pc:sldMk cId="2750168980" sldId="280"/>
        </pc:sldMkLst>
        <pc:spChg chg="mod">
          <ac:chgData name="Shannon Hagen" userId="46ea4fe1-9223-4299-b8da-3da92c4fcb44" providerId="ADAL" clId="{E3DED0E0-1E1A-42D3-B2BD-BB66B34E735A}" dt="2021-03-15T19:39:34.580" v="867" actId="1076"/>
          <ac:spMkLst>
            <pc:docMk/>
            <pc:sldMk cId="2750168980" sldId="280"/>
            <ac:spMk id="3" creationId="{F5004CA0-1DF7-45CB-916B-3FBB196919D7}"/>
          </ac:spMkLst>
        </pc:spChg>
        <pc:spChg chg="add mod">
          <ac:chgData name="Shannon Hagen" userId="46ea4fe1-9223-4299-b8da-3da92c4fcb44" providerId="ADAL" clId="{E3DED0E0-1E1A-42D3-B2BD-BB66B34E735A}" dt="2021-03-15T19:38:44.333" v="866" actId="20577"/>
          <ac:spMkLst>
            <pc:docMk/>
            <pc:sldMk cId="2750168980" sldId="280"/>
            <ac:spMk id="5" creationId="{F5D6190E-F7B1-43FE-AA70-5D182E40FD1C}"/>
          </ac:spMkLst>
        </pc:spChg>
        <pc:spChg chg="mod">
          <ac:chgData name="Shannon Hagen" userId="46ea4fe1-9223-4299-b8da-3da92c4fcb44" providerId="ADAL" clId="{E3DED0E0-1E1A-42D3-B2BD-BB66B34E735A}" dt="2021-03-15T19:40:20.555" v="868" actId="3626"/>
          <ac:spMkLst>
            <pc:docMk/>
            <pc:sldMk cId="2750168980" sldId="280"/>
            <ac:spMk id="12" creationId="{720744CE-87A9-4A7F-B188-054B0786798E}"/>
          </ac:spMkLst>
        </pc:spChg>
        <pc:spChg chg="mod">
          <ac:chgData name="Shannon Hagen" userId="46ea4fe1-9223-4299-b8da-3da92c4fcb44" providerId="ADAL" clId="{E3DED0E0-1E1A-42D3-B2BD-BB66B34E735A}" dt="2021-03-15T19:40:23.434" v="869" actId="3626"/>
          <ac:spMkLst>
            <pc:docMk/>
            <pc:sldMk cId="2750168980" sldId="280"/>
            <ac:spMk id="13" creationId="{CADC33AA-E60D-4164-AEAD-26B0AD3353C2}"/>
          </ac:spMkLst>
        </pc:spChg>
      </pc:sldChg>
      <pc:sldChg chg="modSp add mod ord">
        <pc:chgData name="Shannon Hagen" userId="46ea4fe1-9223-4299-b8da-3da92c4fcb44" providerId="ADAL" clId="{E3DED0E0-1E1A-42D3-B2BD-BB66B34E735A}" dt="2021-03-15T19:59:54.426" v="1025" actId="20577"/>
        <pc:sldMkLst>
          <pc:docMk/>
          <pc:sldMk cId="3678106777" sldId="281"/>
        </pc:sldMkLst>
        <pc:spChg chg="mod">
          <ac:chgData name="Shannon Hagen" userId="46ea4fe1-9223-4299-b8da-3da92c4fcb44" providerId="ADAL" clId="{E3DED0E0-1E1A-42D3-B2BD-BB66B34E735A}" dt="2021-03-15T19:59:54.426" v="1025" actId="20577"/>
          <ac:spMkLst>
            <pc:docMk/>
            <pc:sldMk cId="3678106777" sldId="281"/>
            <ac:spMk id="3" creationId="{56960426-AAA6-4126-93AF-30F7DEE010A4}"/>
          </ac:spMkLst>
        </pc:spChg>
        <pc:spChg chg="mod">
          <ac:chgData name="Shannon Hagen" userId="46ea4fe1-9223-4299-b8da-3da92c4fcb44" providerId="ADAL" clId="{E3DED0E0-1E1A-42D3-B2BD-BB66B34E735A}" dt="2021-03-15T19:55:25.946" v="1005" actId="20577"/>
          <ac:spMkLst>
            <pc:docMk/>
            <pc:sldMk cId="3678106777" sldId="281"/>
            <ac:spMk id="5" creationId="{0E399276-5760-46D8-90A4-1BDCE9696CE8}"/>
          </ac:spMkLst>
        </pc:spChg>
        <pc:picChg chg="mod">
          <ac:chgData name="Shannon Hagen" userId="46ea4fe1-9223-4299-b8da-3da92c4fcb44" providerId="ADAL" clId="{E3DED0E0-1E1A-42D3-B2BD-BB66B34E735A}" dt="2021-03-15T19:58:38.687" v="1007"/>
          <ac:picMkLst>
            <pc:docMk/>
            <pc:sldMk cId="3678106777" sldId="281"/>
            <ac:picMk id="10" creationId="{E0F33C55-3A6D-450A-AC6A-8AC4CF3F1CEE}"/>
          </ac:picMkLst>
        </pc:picChg>
      </pc:sldChg>
    </pc:docChg>
  </pc:docChgLst>
  <pc:docChgLst>
    <pc:chgData name="Shannon Hagen" userId="46ea4fe1-9223-4299-b8da-3da92c4fcb44" providerId="ADAL" clId="{C8F6DD3E-50D8-46FD-ABD9-408415EA4E8D}"/>
    <pc:docChg chg="custSel modSld">
      <pc:chgData name="Shannon Hagen" userId="46ea4fe1-9223-4299-b8da-3da92c4fcb44" providerId="ADAL" clId="{C8F6DD3E-50D8-46FD-ABD9-408415EA4E8D}" dt="2021-05-10T14:05:37.718" v="474" actId="20577"/>
      <pc:docMkLst>
        <pc:docMk/>
      </pc:docMkLst>
      <pc:sldChg chg="modSp">
        <pc:chgData name="Shannon Hagen" userId="46ea4fe1-9223-4299-b8da-3da92c4fcb44" providerId="ADAL" clId="{C8F6DD3E-50D8-46FD-ABD9-408415EA4E8D}" dt="2021-05-10T14:05:37.718" v="474" actId="20577"/>
        <pc:sldMkLst>
          <pc:docMk/>
          <pc:sldMk cId="2550385991" sldId="262"/>
        </pc:sldMkLst>
        <pc:graphicFrameChg chg="mod">
          <ac:chgData name="Shannon Hagen" userId="46ea4fe1-9223-4299-b8da-3da92c4fcb44" providerId="ADAL" clId="{C8F6DD3E-50D8-46FD-ABD9-408415EA4E8D}" dt="2021-05-10T14:05:37.718" v="474"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C8F6DD3E-50D8-46FD-ABD9-408415EA4E8D}" dt="2021-05-10T13:49:07.049" v="98" actId="3626"/>
        <pc:sldMkLst>
          <pc:docMk/>
          <pc:sldMk cId="3187533055" sldId="267"/>
        </pc:sldMkLst>
        <pc:spChg chg="mod">
          <ac:chgData name="Shannon Hagen" userId="46ea4fe1-9223-4299-b8da-3da92c4fcb44" providerId="ADAL" clId="{C8F6DD3E-50D8-46FD-ABD9-408415EA4E8D}" dt="2021-05-10T13:49:07.049" v="98" actId="3626"/>
          <ac:spMkLst>
            <pc:docMk/>
            <pc:sldMk cId="3187533055" sldId="267"/>
            <ac:spMk id="5" creationId="{0E399276-5760-46D8-90A4-1BDCE9696CE8}"/>
          </ac:spMkLst>
        </pc:spChg>
        <pc:picChg chg="mod">
          <ac:chgData name="Shannon Hagen" userId="46ea4fe1-9223-4299-b8da-3da92c4fcb44" providerId="ADAL" clId="{C8F6DD3E-50D8-46FD-ABD9-408415EA4E8D}" dt="2021-05-10T13:49:02.389" v="97"/>
          <ac:picMkLst>
            <pc:docMk/>
            <pc:sldMk cId="3187533055" sldId="267"/>
            <ac:picMk id="10" creationId="{E0F33C55-3A6D-450A-AC6A-8AC4CF3F1CEE}"/>
          </ac:picMkLst>
        </pc:picChg>
      </pc:sldChg>
      <pc:sldChg chg="modSp mod">
        <pc:chgData name="Shannon Hagen" userId="46ea4fe1-9223-4299-b8da-3da92c4fcb44" providerId="ADAL" clId="{C8F6DD3E-50D8-46FD-ABD9-408415EA4E8D}" dt="2021-05-10T13:46:58.634" v="95" actId="20577"/>
        <pc:sldMkLst>
          <pc:docMk/>
          <pc:sldMk cId="460269255" sldId="270"/>
        </pc:sldMkLst>
        <pc:spChg chg="mod">
          <ac:chgData name="Shannon Hagen" userId="46ea4fe1-9223-4299-b8da-3da92c4fcb44" providerId="ADAL" clId="{C8F6DD3E-50D8-46FD-ABD9-408415EA4E8D}" dt="2021-05-10T13:46:05.682" v="1" actId="20577"/>
          <ac:spMkLst>
            <pc:docMk/>
            <pc:sldMk cId="460269255" sldId="270"/>
            <ac:spMk id="2" creationId="{A1BB985D-7833-4E74-AA1C-E9A4BC3CC6D1}"/>
          </ac:spMkLst>
        </pc:spChg>
        <pc:spChg chg="mod">
          <ac:chgData name="Shannon Hagen" userId="46ea4fe1-9223-4299-b8da-3da92c4fcb44" providerId="ADAL" clId="{C8F6DD3E-50D8-46FD-ABD9-408415EA4E8D}" dt="2021-05-10T13:46:58.634" v="95" actId="20577"/>
          <ac:spMkLst>
            <pc:docMk/>
            <pc:sldMk cId="460269255" sldId="270"/>
            <ac:spMk id="3" creationId="{09548D1D-2547-44FC-BACD-2BCD769E2662}"/>
          </ac:spMkLst>
        </pc:spChg>
      </pc:sldChg>
      <pc:sldChg chg="modSp mod">
        <pc:chgData name="Shannon Hagen" userId="46ea4fe1-9223-4299-b8da-3da92c4fcb44" providerId="ADAL" clId="{C8F6DD3E-50D8-46FD-ABD9-408415EA4E8D}" dt="2021-05-10T13:52:31.698" v="108"/>
        <pc:sldMkLst>
          <pc:docMk/>
          <pc:sldMk cId="2750168980" sldId="280"/>
        </pc:sldMkLst>
        <pc:spChg chg="mod">
          <ac:chgData name="Shannon Hagen" userId="46ea4fe1-9223-4299-b8da-3da92c4fcb44" providerId="ADAL" clId="{C8F6DD3E-50D8-46FD-ABD9-408415EA4E8D}" dt="2021-05-10T13:52:20.429" v="106" actId="3626"/>
          <ac:spMkLst>
            <pc:docMk/>
            <pc:sldMk cId="2750168980" sldId="280"/>
            <ac:spMk id="12" creationId="{720744CE-87A9-4A7F-B188-054B0786798E}"/>
          </ac:spMkLst>
        </pc:spChg>
        <pc:spChg chg="mod">
          <ac:chgData name="Shannon Hagen" userId="46ea4fe1-9223-4299-b8da-3da92c4fcb44" providerId="ADAL" clId="{C8F6DD3E-50D8-46FD-ABD9-408415EA4E8D}" dt="2021-05-10T13:52:01.924" v="105" actId="3626"/>
          <ac:spMkLst>
            <pc:docMk/>
            <pc:sldMk cId="2750168980" sldId="280"/>
            <ac:spMk id="13" creationId="{CADC33AA-E60D-4164-AEAD-26B0AD3353C2}"/>
          </ac:spMkLst>
        </pc:spChg>
        <pc:picChg chg="mod">
          <ac:chgData name="Shannon Hagen" userId="46ea4fe1-9223-4299-b8da-3da92c4fcb44" providerId="ADAL" clId="{C8F6DD3E-50D8-46FD-ABD9-408415EA4E8D}" dt="2021-05-10T13:52:31.698" v="108"/>
          <ac:picMkLst>
            <pc:docMk/>
            <pc:sldMk cId="2750168980" sldId="280"/>
            <ac:picMk id="9" creationId="{16621746-2137-4341-B56B-098F2FD5A79E}"/>
          </ac:picMkLst>
        </pc:picChg>
        <pc:picChg chg="mod">
          <ac:chgData name="Shannon Hagen" userId="46ea4fe1-9223-4299-b8da-3da92c4fcb44" providerId="ADAL" clId="{C8F6DD3E-50D8-46FD-ABD9-408415EA4E8D}" dt="2021-05-10T13:51:56.825" v="104"/>
          <ac:picMkLst>
            <pc:docMk/>
            <pc:sldMk cId="2750168980" sldId="280"/>
            <ac:picMk id="11" creationId="{8B86C095-220B-4E2E-A580-0E4FC3BCB867}"/>
          </ac:picMkLst>
        </pc:picChg>
      </pc:sldChg>
    </pc:docChg>
  </pc:docChgLst>
  <pc:docChgLst>
    <pc:chgData name="Shannon Hagen" userId="46ea4fe1-9223-4299-b8da-3da92c4fcb44" providerId="ADAL" clId="{7C274221-737D-4186-8B0D-947405F73E74}"/>
    <pc:docChg chg="modSld">
      <pc:chgData name="Shannon Hagen" userId="46ea4fe1-9223-4299-b8da-3da92c4fcb44" providerId="ADAL" clId="{7C274221-737D-4186-8B0D-947405F73E74}" dt="2021-02-12T19:35:20.947" v="7" actId="20577"/>
      <pc:docMkLst>
        <pc:docMk/>
      </pc:docMkLst>
      <pc:sldChg chg="modSp mod">
        <pc:chgData name="Shannon Hagen" userId="46ea4fe1-9223-4299-b8da-3da92c4fcb44" providerId="ADAL" clId="{7C274221-737D-4186-8B0D-947405F73E74}" dt="2021-02-12T19:35:20.947" v="7" actId="20577"/>
        <pc:sldMkLst>
          <pc:docMk/>
          <pc:sldMk cId="460269255" sldId="270"/>
        </pc:sldMkLst>
        <pc:spChg chg="mod">
          <ac:chgData name="Shannon Hagen" userId="46ea4fe1-9223-4299-b8da-3da92c4fcb44" providerId="ADAL" clId="{7C274221-737D-4186-8B0D-947405F73E74}" dt="2021-02-12T19:35:20.947" v="7" actId="20577"/>
          <ac:spMkLst>
            <pc:docMk/>
            <pc:sldMk cId="460269255" sldId="270"/>
            <ac:spMk id="3" creationId="{09548D1D-2547-44FC-BACD-2BCD769E2662}"/>
          </ac:spMkLst>
        </pc:spChg>
      </pc:sldChg>
    </pc:docChg>
  </pc:docChgLst>
  <pc:docChgLst>
    <pc:chgData name="Shannon Hagen" userId="46ea4fe1-9223-4299-b8da-3da92c4fcb44" providerId="ADAL" clId="{8582E89B-AFC5-CA4F-87BE-A6B5AA55C4FA}"/>
    <pc:docChg chg="custSel modSld">
      <pc:chgData name="Shannon Hagen" userId="46ea4fe1-9223-4299-b8da-3da92c4fcb44" providerId="ADAL" clId="{8582E89B-AFC5-CA4F-87BE-A6B5AA55C4FA}" dt="2021-02-14T16:09:30.231" v="375" actId="313"/>
      <pc:docMkLst>
        <pc:docMk/>
      </pc:docMkLst>
      <pc:sldChg chg="modSp">
        <pc:chgData name="Shannon Hagen" userId="46ea4fe1-9223-4299-b8da-3da92c4fcb44" providerId="ADAL" clId="{8582E89B-AFC5-CA4F-87BE-A6B5AA55C4FA}" dt="2021-02-14T16:09:30.231" v="375" actId="313"/>
        <pc:sldMkLst>
          <pc:docMk/>
          <pc:sldMk cId="2550385991" sldId="262"/>
        </pc:sldMkLst>
        <pc:graphicFrameChg chg="mod">
          <ac:chgData name="Shannon Hagen" userId="46ea4fe1-9223-4299-b8da-3da92c4fcb44" providerId="ADAL" clId="{8582E89B-AFC5-CA4F-87BE-A6B5AA55C4FA}" dt="2021-02-14T16:09:30.231" v="375" actId="313"/>
          <ac:graphicFrameMkLst>
            <pc:docMk/>
            <pc:sldMk cId="2550385991" sldId="262"/>
            <ac:graphicFrameMk id="5" creationId="{934285AC-0FA4-4570-9A20-3CA0CC9B4969}"/>
          </ac:graphicFrameMkLst>
        </pc:graphicFrameChg>
      </pc:sldChg>
      <pc:sldChg chg="modSp mod">
        <pc:chgData name="Shannon Hagen" userId="46ea4fe1-9223-4299-b8da-3da92c4fcb44" providerId="ADAL" clId="{8582E89B-AFC5-CA4F-87BE-A6B5AA55C4FA}" dt="2021-02-09T00:55:22.793" v="332" actId="1076"/>
        <pc:sldMkLst>
          <pc:docMk/>
          <pc:sldMk cId="3378678482" sldId="273"/>
        </pc:sldMkLst>
        <pc:spChg chg="mod">
          <ac:chgData name="Shannon Hagen" userId="46ea4fe1-9223-4299-b8da-3da92c4fcb44" providerId="ADAL" clId="{8582E89B-AFC5-CA4F-87BE-A6B5AA55C4FA}" dt="2021-02-09T00:55:22.793" v="332" actId="1076"/>
          <ac:spMkLst>
            <pc:docMk/>
            <pc:sldMk cId="3378678482" sldId="273"/>
            <ac:spMk id="12" creationId="{720744CE-87A9-4A7F-B188-054B0786798E}"/>
          </ac:spMkLst>
        </pc:spChg>
        <pc:spChg chg="mod">
          <ac:chgData name="Shannon Hagen" userId="46ea4fe1-9223-4299-b8da-3da92c4fcb44" providerId="ADAL" clId="{8582E89B-AFC5-CA4F-87BE-A6B5AA55C4FA}" dt="2021-02-09T00:41:53.677" v="330" actId="14100"/>
          <ac:spMkLst>
            <pc:docMk/>
            <pc:sldMk cId="3378678482" sldId="273"/>
            <ac:spMk id="13" creationId="{CADC33AA-E60D-4164-AEAD-26B0AD3353C2}"/>
          </ac:spMkLst>
        </pc:spChg>
        <pc:picChg chg="mod">
          <ac:chgData name="Shannon Hagen" userId="46ea4fe1-9223-4299-b8da-3da92c4fcb44" providerId="ADAL" clId="{8582E89B-AFC5-CA4F-87BE-A6B5AA55C4FA}" dt="2021-02-09T00:55:16.185" v="331"/>
          <ac:picMkLst>
            <pc:docMk/>
            <pc:sldMk cId="3378678482" sldId="273"/>
            <ac:picMk id="9" creationId="{16621746-2137-4341-B56B-098F2FD5A79E}"/>
          </ac:picMkLst>
        </pc:picChg>
      </pc:sldChg>
      <pc:sldChg chg="modNotesTx">
        <pc:chgData name="Shannon Hagen" userId="46ea4fe1-9223-4299-b8da-3da92c4fcb44" providerId="ADAL" clId="{8582E89B-AFC5-CA4F-87BE-A6B5AA55C4FA}" dt="2021-02-09T00:39:27.003" v="196" actId="20577"/>
        <pc:sldMkLst>
          <pc:docMk/>
          <pc:sldMk cId="3379653911" sldId="274"/>
        </pc:sldMkLst>
      </pc:sldChg>
      <pc:sldChg chg="modSp mod modNotesTx">
        <pc:chgData name="Shannon Hagen" userId="46ea4fe1-9223-4299-b8da-3da92c4fcb44" providerId="ADAL" clId="{8582E89B-AFC5-CA4F-87BE-A6B5AA55C4FA}" dt="2021-02-09T00:40:32.817" v="319" actId="20577"/>
        <pc:sldMkLst>
          <pc:docMk/>
          <pc:sldMk cId="3450703195" sldId="278"/>
        </pc:sldMkLst>
        <pc:spChg chg="mod">
          <ac:chgData name="Shannon Hagen" userId="46ea4fe1-9223-4299-b8da-3da92c4fcb44" providerId="ADAL" clId="{8582E89B-AFC5-CA4F-87BE-A6B5AA55C4FA}" dt="2021-02-09T00:39:42.594" v="197" actId="20577"/>
          <ac:spMkLst>
            <pc:docMk/>
            <pc:sldMk cId="3450703195" sldId="278"/>
            <ac:spMk id="3" creationId="{FE45C833-76D5-457E-968B-99A189C66887}"/>
          </ac:spMkLst>
        </pc:spChg>
      </pc:sldChg>
    </pc:docChg>
  </pc:docChgLst>
  <pc:docChgLst>
    <pc:chgData name="Shannon Hagen" userId="46ea4fe1-9223-4299-b8da-3da92c4fcb44" providerId="ADAL" clId="{E718D736-2663-491D-A5D4-3FCB099980E9}"/>
    <pc:docChg chg="undo custSel addSld modSld sldOrd">
      <pc:chgData name="Shannon Hagen" userId="46ea4fe1-9223-4299-b8da-3da92c4fcb44" providerId="ADAL" clId="{E718D736-2663-491D-A5D4-3FCB099980E9}" dt="2021-04-25T17:44:12.907" v="1070" actId="20577"/>
      <pc:docMkLst>
        <pc:docMk/>
      </pc:docMkLst>
      <pc:sldChg chg="modSp">
        <pc:chgData name="Shannon Hagen" userId="46ea4fe1-9223-4299-b8da-3da92c4fcb44" providerId="ADAL" clId="{E718D736-2663-491D-A5D4-3FCB099980E9}" dt="2021-04-25T16:16:18.742" v="346" actId="20577"/>
        <pc:sldMkLst>
          <pc:docMk/>
          <pc:sldMk cId="2550385991" sldId="262"/>
        </pc:sldMkLst>
        <pc:graphicFrameChg chg="mod">
          <ac:chgData name="Shannon Hagen" userId="46ea4fe1-9223-4299-b8da-3da92c4fcb44" providerId="ADAL" clId="{E718D736-2663-491D-A5D4-3FCB099980E9}" dt="2021-04-25T16:16:18.742" v="346"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E718D736-2663-491D-A5D4-3FCB099980E9}" dt="2021-04-25T17:43:13.167" v="1067" actId="13926"/>
        <pc:sldMkLst>
          <pc:docMk/>
          <pc:sldMk cId="460269255" sldId="270"/>
        </pc:sldMkLst>
        <pc:spChg chg="mod">
          <ac:chgData name="Shannon Hagen" userId="46ea4fe1-9223-4299-b8da-3da92c4fcb44" providerId="ADAL" clId="{E718D736-2663-491D-A5D4-3FCB099980E9}" dt="2021-04-25T17:43:13.167" v="1067" actId="13926"/>
          <ac:spMkLst>
            <pc:docMk/>
            <pc:sldMk cId="460269255" sldId="270"/>
            <ac:spMk id="3" creationId="{09548D1D-2547-44FC-BACD-2BCD769E2662}"/>
          </ac:spMkLst>
        </pc:spChg>
        <pc:spChg chg="mod">
          <ac:chgData name="Shannon Hagen" userId="46ea4fe1-9223-4299-b8da-3da92c4fcb44" providerId="ADAL" clId="{E718D736-2663-491D-A5D4-3FCB099980E9}" dt="2021-04-25T17:41:52.090" v="921" actId="20577"/>
          <ac:spMkLst>
            <pc:docMk/>
            <pc:sldMk cId="460269255" sldId="270"/>
            <ac:spMk id="7" creationId="{2E37A9B0-8DFC-4474-9F0A-612E661EF4EC}"/>
          </ac:spMkLst>
        </pc:spChg>
        <pc:picChg chg="mod">
          <ac:chgData name="Shannon Hagen" userId="46ea4fe1-9223-4299-b8da-3da92c4fcb44" providerId="ADAL" clId="{E718D736-2663-491D-A5D4-3FCB099980E9}" dt="2021-04-25T17:40:39.163" v="904" actId="14826"/>
          <ac:picMkLst>
            <pc:docMk/>
            <pc:sldMk cId="460269255" sldId="270"/>
            <ac:picMk id="13" creationId="{606F97A0-3405-4690-A55F-1C600875ADC0}"/>
          </ac:picMkLst>
        </pc:picChg>
      </pc:sldChg>
      <pc:sldChg chg="modSp mod">
        <pc:chgData name="Shannon Hagen" userId="46ea4fe1-9223-4299-b8da-3da92c4fcb44" providerId="ADAL" clId="{E718D736-2663-491D-A5D4-3FCB099980E9}" dt="2021-04-25T17:44:12.907" v="1070" actId="20577"/>
        <pc:sldMkLst>
          <pc:docMk/>
          <pc:sldMk cId="3379653911" sldId="274"/>
        </pc:sldMkLst>
        <pc:spChg chg="mod">
          <ac:chgData name="Shannon Hagen" userId="46ea4fe1-9223-4299-b8da-3da92c4fcb44" providerId="ADAL" clId="{E718D736-2663-491D-A5D4-3FCB099980E9}" dt="2021-04-25T17:44:12.907" v="1070" actId="20577"/>
          <ac:spMkLst>
            <pc:docMk/>
            <pc:sldMk cId="3379653911" sldId="274"/>
            <ac:spMk id="3" creationId="{0ECE7A33-4DB8-4A9E-91B7-2BBF0218E259}"/>
          </ac:spMkLst>
        </pc:spChg>
      </pc:sldChg>
      <pc:sldChg chg="modSp mod">
        <pc:chgData name="Shannon Hagen" userId="46ea4fe1-9223-4299-b8da-3da92c4fcb44" providerId="ADAL" clId="{E718D736-2663-491D-A5D4-3FCB099980E9}" dt="2021-04-25T16:45:25.893" v="604" actId="20577"/>
        <pc:sldMkLst>
          <pc:docMk/>
          <pc:sldMk cId="3450703195" sldId="278"/>
        </pc:sldMkLst>
        <pc:spChg chg="mod">
          <ac:chgData name="Shannon Hagen" userId="46ea4fe1-9223-4299-b8da-3da92c4fcb44" providerId="ADAL" clId="{E718D736-2663-491D-A5D4-3FCB099980E9}" dt="2021-04-25T16:17:26.596" v="351" actId="1076"/>
          <ac:spMkLst>
            <pc:docMk/>
            <pc:sldMk cId="3450703195" sldId="278"/>
            <ac:spMk id="3" creationId="{FE45C833-76D5-457E-968B-99A189C66887}"/>
          </ac:spMkLst>
        </pc:spChg>
        <pc:spChg chg="mod">
          <ac:chgData name="Shannon Hagen" userId="46ea4fe1-9223-4299-b8da-3da92c4fcb44" providerId="ADAL" clId="{E718D736-2663-491D-A5D4-3FCB099980E9}" dt="2021-04-25T16:45:25.893" v="604" actId="20577"/>
          <ac:spMkLst>
            <pc:docMk/>
            <pc:sldMk cId="3450703195" sldId="278"/>
            <ac:spMk id="4" creationId="{B8B74873-3379-4902-BBDB-BA91EF908DCD}"/>
          </ac:spMkLst>
        </pc:spChg>
      </pc:sldChg>
      <pc:sldChg chg="modSp mod">
        <pc:chgData name="Shannon Hagen" userId="46ea4fe1-9223-4299-b8da-3da92c4fcb44" providerId="ADAL" clId="{E718D736-2663-491D-A5D4-3FCB099980E9}" dt="2021-04-25T17:36:11.759" v="903" actId="20577"/>
        <pc:sldMkLst>
          <pc:docMk/>
          <pc:sldMk cId="2750168980" sldId="280"/>
        </pc:sldMkLst>
        <pc:spChg chg="mod">
          <ac:chgData name="Shannon Hagen" userId="46ea4fe1-9223-4299-b8da-3da92c4fcb44" providerId="ADAL" clId="{E718D736-2663-491D-A5D4-3FCB099980E9}" dt="2021-04-25T17:36:11.759" v="903" actId="20577"/>
          <ac:spMkLst>
            <pc:docMk/>
            <pc:sldMk cId="2750168980" sldId="280"/>
            <ac:spMk id="5" creationId="{F5D6190E-F7B1-43FE-AA70-5D182E40FD1C}"/>
          </ac:spMkLst>
        </pc:spChg>
        <pc:spChg chg="mod">
          <ac:chgData name="Shannon Hagen" userId="46ea4fe1-9223-4299-b8da-3da92c4fcb44" providerId="ADAL" clId="{E718D736-2663-491D-A5D4-3FCB099980E9}" dt="2021-04-25T17:35:27.068" v="898" actId="20577"/>
          <ac:spMkLst>
            <pc:docMk/>
            <pc:sldMk cId="2750168980" sldId="280"/>
            <ac:spMk id="13" creationId="{CADC33AA-E60D-4164-AEAD-26B0AD3353C2}"/>
          </ac:spMkLst>
        </pc:spChg>
        <pc:picChg chg="mod">
          <ac:chgData name="Shannon Hagen" userId="46ea4fe1-9223-4299-b8da-3da92c4fcb44" providerId="ADAL" clId="{E718D736-2663-491D-A5D4-3FCB099980E9}" dt="2021-04-25T17:35:48.913" v="900"/>
          <ac:picMkLst>
            <pc:docMk/>
            <pc:sldMk cId="2750168980" sldId="280"/>
            <ac:picMk id="9" creationId="{16621746-2137-4341-B56B-098F2FD5A79E}"/>
          </ac:picMkLst>
        </pc:picChg>
        <pc:picChg chg="mod">
          <ac:chgData name="Shannon Hagen" userId="46ea4fe1-9223-4299-b8da-3da92c4fcb44" providerId="ADAL" clId="{E718D736-2663-491D-A5D4-3FCB099980E9}" dt="2021-04-25T17:35:18.310" v="883"/>
          <ac:picMkLst>
            <pc:docMk/>
            <pc:sldMk cId="2750168980" sldId="280"/>
            <ac:picMk id="11" creationId="{8B86C095-220B-4E2E-A580-0E4FC3BCB867}"/>
          </ac:picMkLst>
        </pc:picChg>
      </pc:sldChg>
      <pc:sldChg chg="modSp add mod ord">
        <pc:chgData name="Shannon Hagen" userId="46ea4fe1-9223-4299-b8da-3da92c4fcb44" providerId="ADAL" clId="{E718D736-2663-491D-A5D4-3FCB099980E9}" dt="2021-04-25T17:43:57.523" v="1069" actId="20577"/>
        <pc:sldMkLst>
          <pc:docMk/>
          <pc:sldMk cId="2735428297" sldId="282"/>
        </pc:sldMkLst>
        <pc:spChg chg="mod">
          <ac:chgData name="Shannon Hagen" userId="46ea4fe1-9223-4299-b8da-3da92c4fcb44" providerId="ADAL" clId="{E718D736-2663-491D-A5D4-3FCB099980E9}" dt="2021-04-25T17:43:57.523" v="1069" actId="20577"/>
          <ac:spMkLst>
            <pc:docMk/>
            <pc:sldMk cId="2735428297" sldId="282"/>
            <ac:spMk id="2" creationId="{D0857EDB-3B96-4EEF-8A66-BFC867D78F07}"/>
          </ac:spMkLst>
        </pc:spChg>
      </pc:sldChg>
    </pc:docChg>
  </pc:docChgLst>
  <pc:docChgLst>
    <pc:chgData name="Shannon Hagen" userId="46ea4fe1-9223-4299-b8da-3da92c4fcb44" providerId="ADAL" clId="{3510233E-8B44-4A3E-8FEC-98EC7A7919C7}"/>
    <pc:docChg chg="custSel modSld">
      <pc:chgData name="Shannon Hagen" userId="46ea4fe1-9223-4299-b8da-3da92c4fcb44" providerId="ADAL" clId="{3510233E-8B44-4A3E-8FEC-98EC7A7919C7}" dt="2022-01-22T20:12:27.510" v="59" actId="20577"/>
      <pc:docMkLst>
        <pc:docMk/>
      </pc:docMkLst>
      <pc:sldChg chg="modSp mod">
        <pc:chgData name="Shannon Hagen" userId="46ea4fe1-9223-4299-b8da-3da92c4fcb44" providerId="ADAL" clId="{3510233E-8B44-4A3E-8FEC-98EC7A7919C7}" dt="2022-01-22T20:11:34.639" v="50" actId="20577"/>
        <pc:sldMkLst>
          <pc:docMk/>
          <pc:sldMk cId="4074736398" sldId="257"/>
        </pc:sldMkLst>
        <pc:spChg chg="mod">
          <ac:chgData name="Shannon Hagen" userId="46ea4fe1-9223-4299-b8da-3da92c4fcb44" providerId="ADAL" clId="{3510233E-8B44-4A3E-8FEC-98EC7A7919C7}" dt="2022-01-22T20:11:34.639" v="50" actId="20577"/>
          <ac:spMkLst>
            <pc:docMk/>
            <pc:sldMk cId="4074736398" sldId="257"/>
            <ac:spMk id="2" creationId="{4457F4F0-9EDC-774A-9DDE-AA86608347BD}"/>
          </ac:spMkLst>
        </pc:spChg>
      </pc:sldChg>
      <pc:sldChg chg="modSp mod">
        <pc:chgData name="Shannon Hagen" userId="46ea4fe1-9223-4299-b8da-3da92c4fcb44" providerId="ADAL" clId="{3510233E-8B44-4A3E-8FEC-98EC7A7919C7}" dt="2022-01-22T20:12:13.811" v="58" actId="20577"/>
        <pc:sldMkLst>
          <pc:docMk/>
          <pc:sldMk cId="460269255" sldId="270"/>
        </pc:sldMkLst>
        <pc:spChg chg="mod">
          <ac:chgData name="Shannon Hagen" userId="46ea4fe1-9223-4299-b8da-3da92c4fcb44" providerId="ADAL" clId="{3510233E-8B44-4A3E-8FEC-98EC7A7919C7}" dt="2022-01-22T20:12:13.811" v="58" actId="20577"/>
          <ac:spMkLst>
            <pc:docMk/>
            <pc:sldMk cId="460269255" sldId="270"/>
            <ac:spMk id="3" creationId="{09548D1D-2547-44FC-BACD-2BCD769E2662}"/>
          </ac:spMkLst>
        </pc:spChg>
      </pc:sldChg>
      <pc:sldChg chg="modSp mod">
        <pc:chgData name="Shannon Hagen" userId="46ea4fe1-9223-4299-b8da-3da92c4fcb44" providerId="ADAL" clId="{3510233E-8B44-4A3E-8FEC-98EC7A7919C7}" dt="2022-01-22T20:12:27.510" v="59" actId="20577"/>
        <pc:sldMkLst>
          <pc:docMk/>
          <pc:sldMk cId="4122869398" sldId="275"/>
        </pc:sldMkLst>
        <pc:spChg chg="mod">
          <ac:chgData name="Shannon Hagen" userId="46ea4fe1-9223-4299-b8da-3da92c4fcb44" providerId="ADAL" clId="{3510233E-8B44-4A3E-8FEC-98EC7A7919C7}" dt="2022-01-22T20:12:27.510" v="59" actId="20577"/>
          <ac:spMkLst>
            <pc:docMk/>
            <pc:sldMk cId="4122869398" sldId="275"/>
            <ac:spMk id="3" creationId="{AA8AEAE0-EC55-4E81-9F91-D235A49C95B5}"/>
          </ac:spMkLst>
        </pc:spChg>
      </pc:sldChg>
    </pc:docChg>
  </pc:docChgLst>
  <pc:docChgLst>
    <pc:chgData name="Shannon Hagen" userId="46ea4fe1-9223-4299-b8da-3da92c4fcb44" providerId="ADAL" clId="{478F4541-6C64-494F-972D-3648E961B9B5}"/>
    <pc:docChg chg="custSel modSld">
      <pc:chgData name="Shannon Hagen" userId="46ea4fe1-9223-4299-b8da-3da92c4fcb44" providerId="ADAL" clId="{478F4541-6C64-494F-972D-3648E961B9B5}" dt="2021-02-06T23:53:27.216" v="181" actId="20577"/>
      <pc:docMkLst>
        <pc:docMk/>
      </pc:docMkLst>
      <pc:sldChg chg="modSp">
        <pc:chgData name="Shannon Hagen" userId="46ea4fe1-9223-4299-b8da-3da92c4fcb44" providerId="ADAL" clId="{478F4541-6C64-494F-972D-3648E961B9B5}" dt="2021-02-06T23:40:49.864" v="107" actId="20577"/>
        <pc:sldMkLst>
          <pc:docMk/>
          <pc:sldMk cId="2550385991" sldId="262"/>
        </pc:sldMkLst>
        <pc:graphicFrameChg chg="mod">
          <ac:chgData name="Shannon Hagen" userId="46ea4fe1-9223-4299-b8da-3da92c4fcb44" providerId="ADAL" clId="{478F4541-6C64-494F-972D-3648E961B9B5}" dt="2021-02-06T23:40:49.864" v="107" actId="20577"/>
          <ac:graphicFrameMkLst>
            <pc:docMk/>
            <pc:sldMk cId="2550385991" sldId="262"/>
            <ac:graphicFrameMk id="5" creationId="{934285AC-0FA4-4570-9A20-3CA0CC9B4969}"/>
          </ac:graphicFrameMkLst>
        </pc:graphicFrameChg>
      </pc:sldChg>
      <pc:sldChg chg="addSp modSp mod">
        <pc:chgData name="Shannon Hagen" userId="46ea4fe1-9223-4299-b8da-3da92c4fcb44" providerId="ADAL" clId="{478F4541-6C64-494F-972D-3648E961B9B5}" dt="2021-02-06T23:53:27.216" v="181" actId="20577"/>
        <pc:sldMkLst>
          <pc:docMk/>
          <pc:sldMk cId="3187533055" sldId="267"/>
        </pc:sldMkLst>
        <pc:spChg chg="mod">
          <ac:chgData name="Shannon Hagen" userId="46ea4fe1-9223-4299-b8da-3da92c4fcb44" providerId="ADAL" clId="{478F4541-6C64-494F-972D-3648E961B9B5}" dt="2021-02-06T23:49:48.695" v="157" actId="20577"/>
          <ac:spMkLst>
            <pc:docMk/>
            <pc:sldMk cId="3187533055" sldId="267"/>
            <ac:spMk id="3" creationId="{56960426-AAA6-4126-93AF-30F7DEE010A4}"/>
          </ac:spMkLst>
        </pc:spChg>
        <pc:spChg chg="mod">
          <ac:chgData name="Shannon Hagen" userId="46ea4fe1-9223-4299-b8da-3da92c4fcb44" providerId="ADAL" clId="{478F4541-6C64-494F-972D-3648E961B9B5}" dt="2021-02-06T23:49:35.351" v="149" actId="1076"/>
          <ac:spMkLst>
            <pc:docMk/>
            <pc:sldMk cId="3187533055" sldId="267"/>
            <ac:spMk id="5" creationId="{0E399276-5760-46D8-90A4-1BDCE9696CE8}"/>
          </ac:spMkLst>
        </pc:spChg>
        <pc:spChg chg="add mod">
          <ac:chgData name="Shannon Hagen" userId="46ea4fe1-9223-4299-b8da-3da92c4fcb44" providerId="ADAL" clId="{478F4541-6C64-494F-972D-3648E961B9B5}" dt="2021-02-06T23:53:27.216" v="181" actId="20577"/>
          <ac:spMkLst>
            <pc:docMk/>
            <pc:sldMk cId="3187533055" sldId="267"/>
            <ac:spMk id="7" creationId="{CBBEFA22-3382-4C0D-8030-86C1A24C2FB0}"/>
          </ac:spMkLst>
        </pc:spChg>
        <pc:picChg chg="add mod">
          <ac:chgData name="Shannon Hagen" userId="46ea4fe1-9223-4299-b8da-3da92c4fcb44" providerId="ADAL" clId="{478F4541-6C64-494F-972D-3648E961B9B5}" dt="2021-02-06T23:52:57.155" v="159"/>
          <ac:picMkLst>
            <pc:docMk/>
            <pc:sldMk cId="3187533055" sldId="267"/>
            <ac:picMk id="6" creationId="{A6B9E5F3-6C37-49F7-81E7-6B0728B109BF}"/>
          </ac:picMkLst>
        </pc:picChg>
        <pc:picChg chg="mod">
          <ac:chgData name="Shannon Hagen" userId="46ea4fe1-9223-4299-b8da-3da92c4fcb44" providerId="ADAL" clId="{478F4541-6C64-494F-972D-3648E961B9B5}" dt="2021-02-06T23:49:31.352" v="148" actId="1076"/>
          <ac:picMkLst>
            <pc:docMk/>
            <pc:sldMk cId="3187533055" sldId="267"/>
            <ac:picMk id="11" creationId="{9D82A855-CCB0-4075-B5EE-5CC6FD176DB4}"/>
          </ac:picMkLst>
        </pc:picChg>
      </pc:sldChg>
      <pc:sldChg chg="modSp mod">
        <pc:chgData name="Shannon Hagen" userId="46ea4fe1-9223-4299-b8da-3da92c4fcb44" providerId="ADAL" clId="{478F4541-6C64-494F-972D-3648E961B9B5}" dt="2021-02-06T23:46:23.061" v="131" actId="108"/>
        <pc:sldMkLst>
          <pc:docMk/>
          <pc:sldMk cId="4122869398" sldId="275"/>
        </pc:sldMkLst>
        <pc:spChg chg="mod">
          <ac:chgData name="Shannon Hagen" userId="46ea4fe1-9223-4299-b8da-3da92c4fcb44" providerId="ADAL" clId="{478F4541-6C64-494F-972D-3648E961B9B5}" dt="2021-02-06T23:46:23.061" v="131" actId="108"/>
          <ac:spMkLst>
            <pc:docMk/>
            <pc:sldMk cId="4122869398" sldId="275"/>
            <ac:spMk id="3" creationId="{AA8AEAE0-EC55-4E81-9F91-D235A49C95B5}"/>
          </ac:spMkLst>
        </pc:spChg>
      </pc:sldChg>
      <pc:sldChg chg="modSp mod">
        <pc:chgData name="Shannon Hagen" userId="46ea4fe1-9223-4299-b8da-3da92c4fcb44" providerId="ADAL" clId="{478F4541-6C64-494F-972D-3648E961B9B5}" dt="2021-02-06T23:47:16.078" v="140" actId="27636"/>
        <pc:sldMkLst>
          <pc:docMk/>
          <pc:sldMk cId="3450703195" sldId="278"/>
        </pc:sldMkLst>
        <pc:spChg chg="mod">
          <ac:chgData name="Shannon Hagen" userId="46ea4fe1-9223-4299-b8da-3da92c4fcb44" providerId="ADAL" clId="{478F4541-6C64-494F-972D-3648E961B9B5}" dt="2021-02-06T23:47:16.078" v="140" actId="27636"/>
          <ac:spMkLst>
            <pc:docMk/>
            <pc:sldMk cId="3450703195" sldId="278"/>
            <ac:spMk id="3" creationId="{FE45C833-76D5-457E-968B-99A189C66887}"/>
          </ac:spMkLst>
        </pc:spChg>
      </pc:sldChg>
    </pc:docChg>
  </pc:docChgLst>
  <pc:docChgLst>
    <pc:chgData name="Shannon Hagen" userId="46ea4fe1-9223-4299-b8da-3da92c4fcb44" providerId="ADAL" clId="{DCFD34E6-8C8D-46CA-B4A0-734D438B3556}"/>
    <pc:docChg chg="custSel modSld">
      <pc:chgData name="Shannon Hagen" userId="46ea4fe1-9223-4299-b8da-3da92c4fcb44" providerId="ADAL" clId="{DCFD34E6-8C8D-46CA-B4A0-734D438B3556}" dt="2021-04-07T16:41:35.245" v="16" actId="1076"/>
      <pc:docMkLst>
        <pc:docMk/>
      </pc:docMkLst>
      <pc:sldChg chg="modSp mod">
        <pc:chgData name="Shannon Hagen" userId="46ea4fe1-9223-4299-b8da-3da92c4fcb44" providerId="ADAL" clId="{DCFD34E6-8C8D-46CA-B4A0-734D438B3556}" dt="2021-04-07T16:40:51.121" v="0" actId="207"/>
        <pc:sldMkLst>
          <pc:docMk/>
          <pc:sldMk cId="460269255" sldId="270"/>
        </pc:sldMkLst>
        <pc:spChg chg="mod">
          <ac:chgData name="Shannon Hagen" userId="46ea4fe1-9223-4299-b8da-3da92c4fcb44" providerId="ADAL" clId="{DCFD34E6-8C8D-46CA-B4A0-734D438B3556}" dt="2021-04-07T16:40:51.121" v="0" actId="207"/>
          <ac:spMkLst>
            <pc:docMk/>
            <pc:sldMk cId="460269255" sldId="270"/>
            <ac:spMk id="2" creationId="{A1BB985D-7833-4E74-AA1C-E9A4BC3CC6D1}"/>
          </ac:spMkLst>
        </pc:spChg>
      </pc:sldChg>
      <pc:sldChg chg="modSp mod">
        <pc:chgData name="Shannon Hagen" userId="46ea4fe1-9223-4299-b8da-3da92c4fcb44" providerId="ADAL" clId="{DCFD34E6-8C8D-46CA-B4A0-734D438B3556}" dt="2021-04-07T16:41:35.245" v="16" actId="1076"/>
        <pc:sldMkLst>
          <pc:docMk/>
          <pc:sldMk cId="4122869398" sldId="275"/>
        </pc:sldMkLst>
        <pc:spChg chg="mod">
          <ac:chgData name="Shannon Hagen" userId="46ea4fe1-9223-4299-b8da-3da92c4fcb44" providerId="ADAL" clId="{DCFD34E6-8C8D-46CA-B4A0-734D438B3556}" dt="2021-04-07T16:41:35.245" v="16" actId="1076"/>
          <ac:spMkLst>
            <pc:docMk/>
            <pc:sldMk cId="4122869398" sldId="275"/>
            <ac:spMk id="4" creationId="{DA2C1360-23E0-43AF-BB63-70F7C89DE5C5}"/>
          </ac:spMkLst>
        </pc:spChg>
      </pc:sldChg>
    </pc:docChg>
  </pc:docChgLst>
  <pc:docChgLst>
    <pc:chgData name="Shannon Hagen" userId="46ea4fe1-9223-4299-b8da-3da92c4fcb44" providerId="ADAL" clId="{11E44978-E296-46E4-87E2-85394792EED7}"/>
    <pc:docChg chg="undo custSel addSld delSld modSld sldOrd modMainMaster">
      <pc:chgData name="Shannon Hagen" userId="46ea4fe1-9223-4299-b8da-3da92c4fcb44" providerId="ADAL" clId="{11E44978-E296-46E4-87E2-85394792EED7}" dt="2021-02-06T23:28:05.433" v="2973" actId="14100"/>
      <pc:docMkLst>
        <pc:docMk/>
      </pc:docMkLst>
      <pc:sldChg chg="addSp modSp mod">
        <pc:chgData name="Shannon Hagen" userId="46ea4fe1-9223-4299-b8da-3da92c4fcb44" providerId="ADAL" clId="{11E44978-E296-46E4-87E2-85394792EED7}" dt="2021-02-06T20:55:48.633" v="282" actId="14100"/>
        <pc:sldMkLst>
          <pc:docMk/>
          <pc:sldMk cId="4074736398" sldId="257"/>
        </pc:sldMkLst>
        <pc:spChg chg="mod">
          <ac:chgData name="Shannon Hagen" userId="46ea4fe1-9223-4299-b8da-3da92c4fcb44" providerId="ADAL" clId="{11E44978-E296-46E4-87E2-85394792EED7}" dt="2021-02-06T20:55:33.108" v="277" actId="1076"/>
          <ac:spMkLst>
            <pc:docMk/>
            <pc:sldMk cId="4074736398" sldId="257"/>
            <ac:spMk id="2" creationId="{4457F4F0-9EDC-774A-9DDE-AA86608347BD}"/>
          </ac:spMkLst>
        </pc:spChg>
        <pc:spChg chg="mod">
          <ac:chgData name="Shannon Hagen" userId="46ea4fe1-9223-4299-b8da-3da92c4fcb44" providerId="ADAL" clId="{11E44978-E296-46E4-87E2-85394792EED7}" dt="2021-02-06T20:55:35.791" v="278" actId="1076"/>
          <ac:spMkLst>
            <pc:docMk/>
            <pc:sldMk cId="4074736398" sldId="257"/>
            <ac:spMk id="3" creationId="{8912D3F6-AD65-A548-9AC5-FF29C9A343C7}"/>
          </ac:spMkLst>
        </pc:spChg>
        <pc:picChg chg="add mod">
          <ac:chgData name="Shannon Hagen" userId="46ea4fe1-9223-4299-b8da-3da92c4fcb44" providerId="ADAL" clId="{11E44978-E296-46E4-87E2-85394792EED7}" dt="2021-02-06T20:55:48.633" v="282" actId="14100"/>
          <ac:picMkLst>
            <pc:docMk/>
            <pc:sldMk cId="4074736398" sldId="257"/>
            <ac:picMk id="4" creationId="{253B7F82-703F-430B-974F-2B6D45CD0DBD}"/>
          </ac:picMkLst>
        </pc:picChg>
      </pc:sldChg>
      <pc:sldChg chg="addSp delSp modSp del mod">
        <pc:chgData name="Shannon Hagen" userId="46ea4fe1-9223-4299-b8da-3da92c4fcb44" providerId="ADAL" clId="{11E44978-E296-46E4-87E2-85394792EED7}" dt="2021-02-06T21:20:50.212" v="1072" actId="47"/>
        <pc:sldMkLst>
          <pc:docMk/>
          <pc:sldMk cId="2420370412" sldId="258"/>
        </pc:sldMkLst>
        <pc:spChg chg="mod">
          <ac:chgData name="Shannon Hagen" userId="46ea4fe1-9223-4299-b8da-3da92c4fcb44" providerId="ADAL" clId="{11E44978-E296-46E4-87E2-85394792EED7}" dt="2021-02-06T21:06:12.842" v="430" actId="20577"/>
          <ac:spMkLst>
            <pc:docMk/>
            <pc:sldMk cId="2420370412" sldId="258"/>
            <ac:spMk id="2" creationId="{36F00D58-1686-47F8-ACB3-A658477BD88D}"/>
          </ac:spMkLst>
        </pc:spChg>
        <pc:spChg chg="add mod">
          <ac:chgData name="Shannon Hagen" userId="46ea4fe1-9223-4299-b8da-3da92c4fcb44" providerId="ADAL" clId="{11E44978-E296-46E4-87E2-85394792EED7}" dt="2021-02-06T21:06:23.931" v="431" actId="478"/>
          <ac:spMkLst>
            <pc:docMk/>
            <pc:sldMk cId="2420370412" sldId="258"/>
            <ac:spMk id="10" creationId="{532B33E4-DEF9-48FF-A168-8F1986E743DB}"/>
          </ac:spMkLst>
        </pc:spChg>
        <pc:picChg chg="del">
          <ac:chgData name="Shannon Hagen" userId="46ea4fe1-9223-4299-b8da-3da92c4fcb44" providerId="ADAL" clId="{11E44978-E296-46E4-87E2-85394792EED7}" dt="2021-02-06T21:06:23.931" v="431" actId="478"/>
          <ac:picMkLst>
            <pc:docMk/>
            <pc:sldMk cId="2420370412" sldId="258"/>
            <ac:picMk id="6" creationId="{55ED6C1D-1D21-4194-AE54-D35615F49B63}"/>
          </ac:picMkLst>
        </pc:picChg>
      </pc:sldChg>
      <pc:sldChg chg="del">
        <pc:chgData name="Shannon Hagen" userId="46ea4fe1-9223-4299-b8da-3da92c4fcb44" providerId="ADAL" clId="{11E44978-E296-46E4-87E2-85394792EED7}" dt="2021-02-06T23:23:00.805" v="2513" actId="47"/>
        <pc:sldMkLst>
          <pc:docMk/>
          <pc:sldMk cId="3976355783" sldId="260"/>
        </pc:sldMkLst>
      </pc:sldChg>
      <pc:sldChg chg="modSp">
        <pc:chgData name="Shannon Hagen" userId="46ea4fe1-9223-4299-b8da-3da92c4fcb44" providerId="ADAL" clId="{11E44978-E296-46E4-87E2-85394792EED7}" dt="2021-02-06T23:25:42.877" v="2866" actId="20577"/>
        <pc:sldMkLst>
          <pc:docMk/>
          <pc:sldMk cId="2550385991" sldId="262"/>
        </pc:sldMkLst>
        <pc:graphicFrameChg chg="mod">
          <ac:chgData name="Shannon Hagen" userId="46ea4fe1-9223-4299-b8da-3da92c4fcb44" providerId="ADAL" clId="{11E44978-E296-46E4-87E2-85394792EED7}" dt="2021-02-06T23:25:42.877" v="2866" actId="20577"/>
          <ac:graphicFrameMkLst>
            <pc:docMk/>
            <pc:sldMk cId="2550385991" sldId="262"/>
            <ac:graphicFrameMk id="5" creationId="{934285AC-0FA4-4570-9A20-3CA0CC9B4969}"/>
          </ac:graphicFrameMkLst>
        </pc:graphicFrameChg>
      </pc:sldChg>
      <pc:sldChg chg="addSp delSp modSp mod">
        <pc:chgData name="Shannon Hagen" userId="46ea4fe1-9223-4299-b8da-3da92c4fcb44" providerId="ADAL" clId="{11E44978-E296-46E4-87E2-85394792EED7}" dt="2021-02-06T21:05:45.433" v="415" actId="1076"/>
        <pc:sldMkLst>
          <pc:docMk/>
          <pc:sldMk cId="3187533055" sldId="267"/>
        </pc:sldMkLst>
        <pc:spChg chg="mod">
          <ac:chgData name="Shannon Hagen" userId="46ea4fe1-9223-4299-b8da-3da92c4fcb44" providerId="ADAL" clId="{11E44978-E296-46E4-87E2-85394792EED7}" dt="2021-02-06T21:05:45.433" v="415" actId="1076"/>
          <ac:spMkLst>
            <pc:docMk/>
            <pc:sldMk cId="3187533055" sldId="267"/>
            <ac:spMk id="3" creationId="{56960426-AAA6-4126-93AF-30F7DEE010A4}"/>
          </ac:spMkLst>
        </pc:spChg>
        <pc:spChg chg="del">
          <ac:chgData name="Shannon Hagen" userId="46ea4fe1-9223-4299-b8da-3da92c4fcb44" providerId="ADAL" clId="{11E44978-E296-46E4-87E2-85394792EED7}" dt="2021-02-06T21:05:28.174" v="404" actId="478"/>
          <ac:spMkLst>
            <pc:docMk/>
            <pc:sldMk cId="3187533055" sldId="267"/>
            <ac:spMk id="4" creationId="{D66E959E-B23F-467A-9B6E-30F9EE969EC2}"/>
          </ac:spMkLst>
        </pc:spChg>
        <pc:spChg chg="add mod">
          <ac:chgData name="Shannon Hagen" userId="46ea4fe1-9223-4299-b8da-3da92c4fcb44" providerId="ADAL" clId="{11E44978-E296-46E4-87E2-85394792EED7}" dt="2021-02-06T21:05:27.019" v="403" actId="1076"/>
          <ac:spMkLst>
            <pc:docMk/>
            <pc:sldMk cId="3187533055" sldId="267"/>
            <ac:spMk id="5" creationId="{0E399276-5760-46D8-90A4-1BDCE9696CE8}"/>
          </ac:spMkLst>
        </pc:spChg>
        <pc:picChg chg="add del mod">
          <ac:chgData name="Shannon Hagen" userId="46ea4fe1-9223-4299-b8da-3da92c4fcb44" providerId="ADAL" clId="{11E44978-E296-46E4-87E2-85394792EED7}" dt="2021-02-06T21:05:10.740" v="399" actId="478"/>
          <ac:picMkLst>
            <pc:docMk/>
            <pc:sldMk cId="3187533055" sldId="267"/>
            <ac:picMk id="6" creationId="{2A95BC02-306C-4D8D-BF13-A51C0A95251D}"/>
          </ac:picMkLst>
        </pc:picChg>
        <pc:picChg chg="mod">
          <ac:chgData name="Shannon Hagen" userId="46ea4fe1-9223-4299-b8da-3da92c4fcb44" providerId="ADAL" clId="{11E44978-E296-46E4-87E2-85394792EED7}" dt="2021-02-06T21:05:18.615" v="402" actId="1076"/>
          <ac:picMkLst>
            <pc:docMk/>
            <pc:sldMk cId="3187533055" sldId="267"/>
            <ac:picMk id="11" creationId="{9D82A855-CCB0-4075-B5EE-5CC6FD176DB4}"/>
          </ac:picMkLst>
        </pc:picChg>
      </pc:sldChg>
      <pc:sldChg chg="addSp delSp modSp mod">
        <pc:chgData name="Shannon Hagen" userId="46ea4fe1-9223-4299-b8da-3da92c4fcb44" providerId="ADAL" clId="{11E44978-E296-46E4-87E2-85394792EED7}" dt="2021-02-06T23:28:05.433" v="2973" actId="14100"/>
        <pc:sldMkLst>
          <pc:docMk/>
          <pc:sldMk cId="460269255" sldId="270"/>
        </pc:sldMkLst>
        <pc:spChg chg="mod">
          <ac:chgData name="Shannon Hagen" userId="46ea4fe1-9223-4299-b8da-3da92c4fcb44" providerId="ADAL" clId="{11E44978-E296-46E4-87E2-85394792EED7}" dt="2021-02-06T23:27:00.401" v="2880" actId="20577"/>
          <ac:spMkLst>
            <pc:docMk/>
            <pc:sldMk cId="460269255" sldId="270"/>
            <ac:spMk id="2" creationId="{A1BB985D-7833-4E74-AA1C-E9A4BC3CC6D1}"/>
          </ac:spMkLst>
        </pc:spChg>
        <pc:spChg chg="mod">
          <ac:chgData name="Shannon Hagen" userId="46ea4fe1-9223-4299-b8da-3da92c4fcb44" providerId="ADAL" clId="{11E44978-E296-46E4-87E2-85394792EED7}" dt="2021-02-06T23:27:49.724" v="2972" actId="20577"/>
          <ac:spMkLst>
            <pc:docMk/>
            <pc:sldMk cId="460269255" sldId="270"/>
            <ac:spMk id="3" creationId="{09548D1D-2547-44FC-BACD-2BCD769E2662}"/>
          </ac:spMkLst>
        </pc:spChg>
        <pc:spChg chg="del mod">
          <ac:chgData name="Shannon Hagen" userId="46ea4fe1-9223-4299-b8da-3da92c4fcb44" providerId="ADAL" clId="{11E44978-E296-46E4-87E2-85394792EED7}" dt="2021-02-06T20:53:20.557" v="217" actId="478"/>
          <ac:spMkLst>
            <pc:docMk/>
            <pc:sldMk cId="460269255" sldId="270"/>
            <ac:spMk id="6" creationId="{5CD639B0-7991-4B2B-9E50-32064EB91255}"/>
          </ac:spMkLst>
        </pc:spChg>
        <pc:spChg chg="mod">
          <ac:chgData name="Shannon Hagen" userId="46ea4fe1-9223-4299-b8da-3da92c4fcb44" providerId="ADAL" clId="{11E44978-E296-46E4-87E2-85394792EED7}" dt="2021-02-06T20:49:31.574" v="202" actId="20577"/>
          <ac:spMkLst>
            <pc:docMk/>
            <pc:sldMk cId="460269255" sldId="270"/>
            <ac:spMk id="7" creationId="{2E37A9B0-8DFC-4474-9F0A-612E661EF4EC}"/>
          </ac:spMkLst>
        </pc:spChg>
        <pc:spChg chg="del">
          <ac:chgData name="Shannon Hagen" userId="46ea4fe1-9223-4299-b8da-3da92c4fcb44" providerId="ADAL" clId="{11E44978-E296-46E4-87E2-85394792EED7}" dt="2021-02-06T20:53:22.710" v="218" actId="478"/>
          <ac:spMkLst>
            <pc:docMk/>
            <pc:sldMk cId="460269255" sldId="270"/>
            <ac:spMk id="8" creationId="{D78F2DCC-A50E-40A1-81F9-70371D4AA42F}"/>
          </ac:spMkLst>
        </pc:spChg>
        <pc:spChg chg="add del mod">
          <ac:chgData name="Shannon Hagen" userId="46ea4fe1-9223-4299-b8da-3da92c4fcb44" providerId="ADAL" clId="{11E44978-E296-46E4-87E2-85394792EED7}" dt="2021-02-06T20:52:11.035" v="204" actId="931"/>
          <ac:spMkLst>
            <pc:docMk/>
            <pc:sldMk cId="460269255" sldId="270"/>
            <ac:spMk id="9" creationId="{04109BB0-045B-4CB9-8461-FF508A16743F}"/>
          </ac:spMkLst>
        </pc:spChg>
        <pc:spChg chg="add del mod">
          <ac:chgData name="Shannon Hagen" userId="46ea4fe1-9223-4299-b8da-3da92c4fcb44" providerId="ADAL" clId="{11E44978-E296-46E4-87E2-85394792EED7}" dt="2021-02-06T20:53:24.831" v="219" actId="478"/>
          <ac:spMkLst>
            <pc:docMk/>
            <pc:sldMk cId="460269255" sldId="270"/>
            <ac:spMk id="15" creationId="{C104BE52-E0EF-46A9-A1FC-353C5C17CFCA}"/>
          </ac:spMkLst>
        </pc:spChg>
        <pc:spChg chg="add del mod">
          <ac:chgData name="Shannon Hagen" userId="46ea4fe1-9223-4299-b8da-3da92c4fcb44" providerId="ADAL" clId="{11E44978-E296-46E4-87E2-85394792EED7}" dt="2021-02-06T20:53:55.524" v="225" actId="478"/>
          <ac:spMkLst>
            <pc:docMk/>
            <pc:sldMk cId="460269255" sldId="270"/>
            <ac:spMk id="17" creationId="{502087CB-8CDF-4D0C-B03A-47BE888005FE}"/>
          </ac:spMkLst>
        </pc:spChg>
        <pc:spChg chg="add del mod">
          <ac:chgData name="Shannon Hagen" userId="46ea4fe1-9223-4299-b8da-3da92c4fcb44" providerId="ADAL" clId="{11E44978-E296-46E4-87E2-85394792EED7}" dt="2021-02-06T20:54:04.422" v="226" actId="478"/>
          <ac:spMkLst>
            <pc:docMk/>
            <pc:sldMk cId="460269255" sldId="270"/>
            <ac:spMk id="19" creationId="{D6B07488-5BA1-42D1-BE92-65ABC539816B}"/>
          </ac:spMkLst>
        </pc:spChg>
        <pc:spChg chg="add del mod">
          <ac:chgData name="Shannon Hagen" userId="46ea4fe1-9223-4299-b8da-3da92c4fcb44" providerId="ADAL" clId="{11E44978-E296-46E4-87E2-85394792EED7}" dt="2021-02-06T20:53:31.646" v="221" actId="478"/>
          <ac:spMkLst>
            <pc:docMk/>
            <pc:sldMk cId="460269255" sldId="270"/>
            <ac:spMk id="21" creationId="{5C28F717-F3E0-4A5A-8E6F-92E5449DF25E}"/>
          </ac:spMkLst>
        </pc:spChg>
        <pc:spChg chg="add mod ord">
          <ac:chgData name="Shannon Hagen" userId="46ea4fe1-9223-4299-b8da-3da92c4fcb44" providerId="ADAL" clId="{11E44978-E296-46E4-87E2-85394792EED7}" dt="2021-02-06T20:54:26.044" v="230" actId="167"/>
          <ac:spMkLst>
            <pc:docMk/>
            <pc:sldMk cId="460269255" sldId="270"/>
            <ac:spMk id="24" creationId="{20621C21-A8EA-452D-8B34-8734A1E0FB56}"/>
          </ac:spMkLst>
        </pc:spChg>
        <pc:picChg chg="add mod">
          <ac:chgData name="Shannon Hagen" userId="46ea4fe1-9223-4299-b8da-3da92c4fcb44" providerId="ADAL" clId="{11E44978-E296-46E4-87E2-85394792EED7}" dt="2021-02-06T20:52:12.791" v="206" actId="962"/>
          <ac:picMkLst>
            <pc:docMk/>
            <pc:sldMk cId="460269255" sldId="270"/>
            <ac:picMk id="11" creationId="{88307D38-5495-46CA-A1A7-98A165F25D0C}"/>
          </ac:picMkLst>
        </pc:picChg>
        <pc:picChg chg="add mod modCrop">
          <ac:chgData name="Shannon Hagen" userId="46ea4fe1-9223-4299-b8da-3da92c4fcb44" providerId="ADAL" clId="{11E44978-E296-46E4-87E2-85394792EED7}" dt="2021-02-06T20:54:46.003" v="234" actId="1076"/>
          <ac:picMkLst>
            <pc:docMk/>
            <pc:sldMk cId="460269255" sldId="270"/>
            <ac:picMk id="13" creationId="{606F97A0-3405-4690-A55F-1C600875ADC0}"/>
          </ac:picMkLst>
        </pc:picChg>
        <pc:picChg chg="add del mod">
          <ac:chgData name="Shannon Hagen" userId="46ea4fe1-9223-4299-b8da-3da92c4fcb44" providerId="ADAL" clId="{11E44978-E296-46E4-87E2-85394792EED7}" dt="2021-02-06T20:54:09.502" v="227" actId="478"/>
          <ac:picMkLst>
            <pc:docMk/>
            <pc:sldMk cId="460269255" sldId="270"/>
            <ac:picMk id="22" creationId="{900B31E0-725B-4414-BD86-F34DA104673A}"/>
          </ac:picMkLst>
        </pc:picChg>
        <pc:picChg chg="add mod">
          <ac:chgData name="Shannon Hagen" userId="46ea4fe1-9223-4299-b8da-3da92c4fcb44" providerId="ADAL" clId="{11E44978-E296-46E4-87E2-85394792EED7}" dt="2021-02-06T23:28:05.433" v="2973" actId="14100"/>
          <ac:picMkLst>
            <pc:docMk/>
            <pc:sldMk cId="460269255" sldId="270"/>
            <ac:picMk id="27" creationId="{657C7D5A-3779-4FE0-BA43-6C8D04985A3A}"/>
          </ac:picMkLst>
        </pc:picChg>
        <pc:picChg chg="del">
          <ac:chgData name="Shannon Hagen" userId="46ea4fe1-9223-4299-b8da-3da92c4fcb44" providerId="ADAL" clId="{11E44978-E296-46E4-87E2-85394792EED7}" dt="2021-02-06T20:52:03.719" v="203" actId="478"/>
          <ac:picMkLst>
            <pc:docMk/>
            <pc:sldMk cId="460269255" sldId="270"/>
            <ac:picMk id="83" creationId="{C881BE4E-5D69-E447-A036-5172F6570748}"/>
          </ac:picMkLst>
        </pc:picChg>
        <pc:picChg chg="del">
          <ac:chgData name="Shannon Hagen" userId="46ea4fe1-9223-4299-b8da-3da92c4fcb44" providerId="ADAL" clId="{11E44978-E296-46E4-87E2-85394792EED7}" dt="2021-02-06T20:53:17.068" v="215" actId="478"/>
          <ac:picMkLst>
            <pc:docMk/>
            <pc:sldMk cId="460269255" sldId="270"/>
            <ac:picMk id="85" creationId="{65FBD7DF-30E8-9042-8A0D-0F64C33E0B41}"/>
          </ac:picMkLst>
        </pc:picChg>
      </pc:sldChg>
      <pc:sldChg chg="addSp delSp modSp mod ord">
        <pc:chgData name="Shannon Hagen" userId="46ea4fe1-9223-4299-b8da-3da92c4fcb44" providerId="ADAL" clId="{11E44978-E296-46E4-87E2-85394792EED7}" dt="2021-02-06T22:51:13.848" v="1739" actId="1076"/>
        <pc:sldMkLst>
          <pc:docMk/>
          <pc:sldMk cId="3379653911" sldId="274"/>
        </pc:sldMkLst>
        <pc:spChg chg="del">
          <ac:chgData name="Shannon Hagen" userId="46ea4fe1-9223-4299-b8da-3da92c4fcb44" providerId="ADAL" clId="{11E44978-E296-46E4-87E2-85394792EED7}" dt="2021-02-06T21:24:14.379" v="1279" actId="478"/>
          <ac:spMkLst>
            <pc:docMk/>
            <pc:sldMk cId="3379653911" sldId="274"/>
            <ac:spMk id="2" creationId="{6FE1AFC8-417B-4AFF-8614-C60017883C4D}"/>
          </ac:spMkLst>
        </pc:spChg>
        <pc:spChg chg="mod">
          <ac:chgData name="Shannon Hagen" userId="46ea4fe1-9223-4299-b8da-3da92c4fcb44" providerId="ADAL" clId="{11E44978-E296-46E4-87E2-85394792EED7}" dt="2021-02-06T22:51:03.259" v="1737" actId="1076"/>
          <ac:spMkLst>
            <pc:docMk/>
            <pc:sldMk cId="3379653911" sldId="274"/>
            <ac:spMk id="3" creationId="{0ECE7A33-4DB8-4A9E-91B7-2BBF0218E259}"/>
          </ac:spMkLst>
        </pc:spChg>
        <pc:spChg chg="add mod">
          <ac:chgData name="Shannon Hagen" userId="46ea4fe1-9223-4299-b8da-3da92c4fcb44" providerId="ADAL" clId="{11E44978-E296-46E4-87E2-85394792EED7}" dt="2021-02-06T22:51:13.848" v="1739" actId="1076"/>
          <ac:spMkLst>
            <pc:docMk/>
            <pc:sldMk cId="3379653911" sldId="274"/>
            <ac:spMk id="17" creationId="{1734E941-7F5A-465A-A190-8E27BADC4320}"/>
          </ac:spMkLst>
        </pc:spChg>
        <pc:spChg chg="add del mod">
          <ac:chgData name="Shannon Hagen" userId="46ea4fe1-9223-4299-b8da-3da92c4fcb44" providerId="ADAL" clId="{11E44978-E296-46E4-87E2-85394792EED7}" dt="2021-02-06T21:24:19.101" v="1280" actId="478"/>
          <ac:spMkLst>
            <pc:docMk/>
            <pc:sldMk cId="3379653911" sldId="274"/>
            <ac:spMk id="19" creationId="{7A46ED83-BB39-434A-8018-1A9CD2FFB438}"/>
          </ac:spMkLst>
        </pc:spChg>
        <pc:spChg chg="add mod">
          <ac:chgData name="Shannon Hagen" userId="46ea4fe1-9223-4299-b8da-3da92c4fcb44" providerId="ADAL" clId="{11E44978-E296-46E4-87E2-85394792EED7}" dt="2021-02-06T21:31:23.849" v="1504" actId="1076"/>
          <ac:spMkLst>
            <pc:docMk/>
            <pc:sldMk cId="3379653911" sldId="274"/>
            <ac:spMk id="22" creationId="{444AE099-E6DF-49D7-8943-384A1EC6799E}"/>
          </ac:spMkLst>
        </pc:spChg>
        <pc:spChg chg="add del mod">
          <ac:chgData name="Shannon Hagen" userId="46ea4fe1-9223-4299-b8da-3da92c4fcb44" providerId="ADAL" clId="{11E44978-E296-46E4-87E2-85394792EED7}" dt="2021-02-06T22:50:59.266" v="1736" actId="478"/>
          <ac:spMkLst>
            <pc:docMk/>
            <pc:sldMk cId="3379653911" sldId="274"/>
            <ac:spMk id="23" creationId="{80A6D0B2-9BB8-4008-86F1-08E63552EBFD}"/>
          </ac:spMkLst>
        </pc:spChg>
        <pc:spChg chg="add del mod">
          <ac:chgData name="Shannon Hagen" userId="46ea4fe1-9223-4299-b8da-3da92c4fcb44" providerId="ADAL" clId="{11E44978-E296-46E4-87E2-85394792EED7}" dt="2021-02-06T22:50:57.285" v="1735" actId="478"/>
          <ac:spMkLst>
            <pc:docMk/>
            <pc:sldMk cId="3379653911" sldId="274"/>
            <ac:spMk id="24" creationId="{8AA62851-F271-45DF-B097-1CAF2AA35CFF}"/>
          </ac:spMkLst>
        </pc:spChg>
        <pc:picChg chg="del">
          <ac:chgData name="Shannon Hagen" userId="46ea4fe1-9223-4299-b8da-3da92c4fcb44" providerId="ADAL" clId="{11E44978-E296-46E4-87E2-85394792EED7}" dt="2021-02-06T21:28:11.512" v="1472" actId="478"/>
          <ac:picMkLst>
            <pc:docMk/>
            <pc:sldMk cId="3379653911" sldId="274"/>
            <ac:picMk id="11" creationId="{771B8DA4-189A-4C63-9A2A-BF61D22A4798}"/>
          </ac:picMkLst>
        </pc:picChg>
        <pc:picChg chg="mod modCrop">
          <ac:chgData name="Shannon Hagen" userId="46ea4fe1-9223-4299-b8da-3da92c4fcb44" providerId="ADAL" clId="{11E44978-E296-46E4-87E2-85394792EED7}" dt="2021-02-06T21:29:54.036" v="1481" actId="18131"/>
          <ac:picMkLst>
            <pc:docMk/>
            <pc:sldMk cId="3379653911" sldId="274"/>
            <ac:picMk id="16" creationId="{17F1D118-6CAA-4C3A-8CA2-E4A314132BB1}"/>
          </ac:picMkLst>
        </pc:picChg>
        <pc:picChg chg="add mod">
          <ac:chgData name="Shannon Hagen" userId="46ea4fe1-9223-4299-b8da-3da92c4fcb44" providerId="ADAL" clId="{11E44978-E296-46E4-87E2-85394792EED7}" dt="2021-02-06T21:31:01.254" v="1485" actId="1076"/>
          <ac:picMkLst>
            <pc:docMk/>
            <pc:sldMk cId="3379653911" sldId="274"/>
            <ac:picMk id="21" creationId="{6728301C-4118-47A2-B0CF-234F9E62B0AD}"/>
          </ac:picMkLst>
        </pc:picChg>
      </pc:sldChg>
      <pc:sldChg chg="delSp modSp add mod ord modNotesTx">
        <pc:chgData name="Shannon Hagen" userId="46ea4fe1-9223-4299-b8da-3da92c4fcb44" providerId="ADAL" clId="{11E44978-E296-46E4-87E2-85394792EED7}" dt="2021-02-06T21:34:55.665" v="1709" actId="20577"/>
        <pc:sldMkLst>
          <pc:docMk/>
          <pc:sldMk cId="4122869398" sldId="275"/>
        </pc:sldMkLst>
        <pc:spChg chg="mod">
          <ac:chgData name="Shannon Hagen" userId="46ea4fe1-9223-4299-b8da-3da92c4fcb44" providerId="ADAL" clId="{11E44978-E296-46E4-87E2-85394792EED7}" dt="2021-02-06T21:23:43.522" v="1277" actId="1076"/>
          <ac:spMkLst>
            <pc:docMk/>
            <pc:sldMk cId="4122869398" sldId="275"/>
            <ac:spMk id="3" creationId="{AA8AEAE0-EC55-4E81-9F91-D235A49C95B5}"/>
          </ac:spMkLst>
        </pc:spChg>
        <pc:spChg chg="mod">
          <ac:chgData name="Shannon Hagen" userId="46ea4fe1-9223-4299-b8da-3da92c4fcb44" providerId="ADAL" clId="{11E44978-E296-46E4-87E2-85394792EED7}" dt="2021-02-06T21:21:45.221" v="1092" actId="20577"/>
          <ac:spMkLst>
            <pc:docMk/>
            <pc:sldMk cId="4122869398" sldId="275"/>
            <ac:spMk id="4" creationId="{DA2C1360-23E0-43AF-BB63-70F7C89DE5C5}"/>
          </ac:spMkLst>
        </pc:spChg>
        <pc:graphicFrameChg chg="del">
          <ac:chgData name="Shannon Hagen" userId="46ea4fe1-9223-4299-b8da-3da92c4fcb44" providerId="ADAL" clId="{11E44978-E296-46E4-87E2-85394792EED7}" dt="2021-02-06T21:21:54.429" v="1093" actId="478"/>
          <ac:graphicFrameMkLst>
            <pc:docMk/>
            <pc:sldMk cId="4122869398" sldId="275"/>
            <ac:graphicFrameMk id="2" creationId="{3196D688-4A09-4E2A-8B67-A5D203B025CF}"/>
          </ac:graphicFrameMkLst>
        </pc:graphicFrameChg>
      </pc:sldChg>
      <pc:sldChg chg="addSp delSp modSp new del mod">
        <pc:chgData name="Shannon Hagen" userId="46ea4fe1-9223-4299-b8da-3da92c4fcb44" providerId="ADAL" clId="{11E44978-E296-46E4-87E2-85394792EED7}" dt="2021-02-06T21:20:48.260" v="1071" actId="47"/>
        <pc:sldMkLst>
          <pc:docMk/>
          <pc:sldMk cId="1100763384" sldId="276"/>
        </pc:sldMkLst>
        <pc:spChg chg="del">
          <ac:chgData name="Shannon Hagen" userId="46ea4fe1-9223-4299-b8da-3da92c4fcb44" providerId="ADAL" clId="{11E44978-E296-46E4-87E2-85394792EED7}" dt="2021-02-06T21:07:29.056" v="436" actId="478"/>
          <ac:spMkLst>
            <pc:docMk/>
            <pc:sldMk cId="1100763384" sldId="276"/>
            <ac:spMk id="2" creationId="{447E1F73-7E7E-43CB-8C8D-67872434A4A6}"/>
          </ac:spMkLst>
        </pc:spChg>
        <pc:spChg chg="del">
          <ac:chgData name="Shannon Hagen" userId="46ea4fe1-9223-4299-b8da-3da92c4fcb44" providerId="ADAL" clId="{11E44978-E296-46E4-87E2-85394792EED7}" dt="2021-02-06T21:07:41.556" v="438" actId="478"/>
          <ac:spMkLst>
            <pc:docMk/>
            <pc:sldMk cId="1100763384" sldId="276"/>
            <ac:spMk id="7" creationId="{E907EBE6-4DD2-45B8-AE03-539F9FCC32B1}"/>
          </ac:spMkLst>
        </pc:spChg>
        <pc:spChg chg="del">
          <ac:chgData name="Shannon Hagen" userId="46ea4fe1-9223-4299-b8da-3da92c4fcb44" providerId="ADAL" clId="{11E44978-E296-46E4-87E2-85394792EED7}" dt="2021-02-06T21:07:41.556" v="438" actId="478"/>
          <ac:spMkLst>
            <pc:docMk/>
            <pc:sldMk cId="1100763384" sldId="276"/>
            <ac:spMk id="14" creationId="{C5777128-BF49-4B0B-ADB7-03CD3554F29C}"/>
          </ac:spMkLst>
        </pc:spChg>
        <pc:spChg chg="del">
          <ac:chgData name="Shannon Hagen" userId="46ea4fe1-9223-4299-b8da-3da92c4fcb44" providerId="ADAL" clId="{11E44978-E296-46E4-87E2-85394792EED7}" dt="2021-02-06T21:07:41.556" v="438" actId="478"/>
          <ac:spMkLst>
            <pc:docMk/>
            <pc:sldMk cId="1100763384" sldId="276"/>
            <ac:spMk id="15" creationId="{2EB139A7-380A-420A-AC7F-C29180FB774D}"/>
          </ac:spMkLst>
        </pc:spChg>
        <pc:spChg chg="add mod">
          <ac:chgData name="Shannon Hagen" userId="46ea4fe1-9223-4299-b8da-3da92c4fcb44" providerId="ADAL" clId="{11E44978-E296-46E4-87E2-85394792EED7}" dt="2021-02-06T21:07:34.848" v="437"/>
          <ac:spMkLst>
            <pc:docMk/>
            <pc:sldMk cId="1100763384" sldId="276"/>
            <ac:spMk id="16" creationId="{6FB23EEE-ADA2-4E60-8785-50017555F405}"/>
          </ac:spMkLst>
        </pc:spChg>
      </pc:sldChg>
      <pc:sldChg chg="addSp delSp modSp new mod ord modNotesTx">
        <pc:chgData name="Shannon Hagen" userId="46ea4fe1-9223-4299-b8da-3da92c4fcb44" providerId="ADAL" clId="{11E44978-E296-46E4-87E2-85394792EED7}" dt="2021-02-06T21:35:19.225" v="1734" actId="1076"/>
        <pc:sldMkLst>
          <pc:docMk/>
          <pc:sldMk cId="745458398" sldId="277"/>
        </pc:sldMkLst>
        <pc:spChg chg="del">
          <ac:chgData name="Shannon Hagen" userId="46ea4fe1-9223-4299-b8da-3da92c4fcb44" providerId="ADAL" clId="{11E44978-E296-46E4-87E2-85394792EED7}" dt="2021-02-06T21:10:57.168" v="466" actId="478"/>
          <ac:spMkLst>
            <pc:docMk/>
            <pc:sldMk cId="745458398" sldId="277"/>
            <ac:spMk id="2" creationId="{4668283F-A439-4827-B090-06BC17AE1959}"/>
          </ac:spMkLst>
        </pc:spChg>
        <pc:spChg chg="del">
          <ac:chgData name="Shannon Hagen" userId="46ea4fe1-9223-4299-b8da-3da92c4fcb44" providerId="ADAL" clId="{11E44978-E296-46E4-87E2-85394792EED7}" dt="2021-02-06T21:15:04.472" v="496" actId="931"/>
          <ac:spMkLst>
            <pc:docMk/>
            <pc:sldMk cId="745458398" sldId="277"/>
            <ac:spMk id="3" creationId="{763F34D6-B35A-4166-9F7F-4CE93CE17B1F}"/>
          </ac:spMkLst>
        </pc:spChg>
        <pc:spChg chg="del">
          <ac:chgData name="Shannon Hagen" userId="46ea4fe1-9223-4299-b8da-3da92c4fcb44" providerId="ADAL" clId="{11E44978-E296-46E4-87E2-85394792EED7}" dt="2021-02-06T21:15:32.515" v="503" actId="931"/>
          <ac:spMkLst>
            <pc:docMk/>
            <pc:sldMk cId="745458398" sldId="277"/>
            <ac:spMk id="4" creationId="{F01CB096-85CE-4BC1-B8B0-FD161764D753}"/>
          </ac:spMkLst>
        </pc:spChg>
        <pc:spChg chg="del">
          <ac:chgData name="Shannon Hagen" userId="46ea4fe1-9223-4299-b8da-3da92c4fcb44" providerId="ADAL" clId="{11E44978-E296-46E4-87E2-85394792EED7}" dt="2021-02-06T21:15:53.421" v="511" actId="931"/>
          <ac:spMkLst>
            <pc:docMk/>
            <pc:sldMk cId="745458398" sldId="277"/>
            <ac:spMk id="5" creationId="{24ACF129-AB6C-445D-BBDD-265D357A2A5A}"/>
          </ac:spMkLst>
        </pc:spChg>
        <pc:spChg chg="del">
          <ac:chgData name="Shannon Hagen" userId="46ea4fe1-9223-4299-b8da-3da92c4fcb44" providerId="ADAL" clId="{11E44978-E296-46E4-87E2-85394792EED7}" dt="2021-02-06T21:18:48.614" v="871" actId="931"/>
          <ac:spMkLst>
            <pc:docMk/>
            <pc:sldMk cId="745458398" sldId="277"/>
            <ac:spMk id="6" creationId="{F5112619-7562-4B8C-88EF-B92094B28F5C}"/>
          </ac:spMkLst>
        </pc:spChg>
        <pc:spChg chg="mod">
          <ac:chgData name="Shannon Hagen" userId="46ea4fe1-9223-4299-b8da-3da92c4fcb44" providerId="ADAL" clId="{11E44978-E296-46E4-87E2-85394792EED7}" dt="2021-02-06T21:12:45.421" v="474" actId="20577"/>
          <ac:spMkLst>
            <pc:docMk/>
            <pc:sldMk cId="745458398" sldId="277"/>
            <ac:spMk id="7" creationId="{888D6B9D-76B1-4B5D-B61C-F6661CC2EEBA}"/>
          </ac:spMkLst>
        </pc:spChg>
        <pc:spChg chg="del">
          <ac:chgData name="Shannon Hagen" userId="46ea4fe1-9223-4299-b8da-3da92c4fcb44" providerId="ADAL" clId="{11E44978-E296-46E4-87E2-85394792EED7}" dt="2021-02-06T21:19:02.558" v="872" actId="931"/>
          <ac:spMkLst>
            <pc:docMk/>
            <pc:sldMk cId="745458398" sldId="277"/>
            <ac:spMk id="8" creationId="{304D0B98-7713-4282-AB98-84D3807A2736}"/>
          </ac:spMkLst>
        </pc:spChg>
        <pc:spChg chg="mod">
          <ac:chgData name="Shannon Hagen" userId="46ea4fe1-9223-4299-b8da-3da92c4fcb44" providerId="ADAL" clId="{11E44978-E296-46E4-87E2-85394792EED7}" dt="2021-02-06T21:12:51.049" v="482" actId="20577"/>
          <ac:spMkLst>
            <pc:docMk/>
            <pc:sldMk cId="745458398" sldId="277"/>
            <ac:spMk id="9" creationId="{E6E7B54D-95A1-42B1-8D2C-266E1F2ABD03}"/>
          </ac:spMkLst>
        </pc:spChg>
        <pc:spChg chg="del">
          <ac:chgData name="Shannon Hagen" userId="46ea4fe1-9223-4299-b8da-3da92c4fcb44" providerId="ADAL" clId="{11E44978-E296-46E4-87E2-85394792EED7}" dt="2021-02-06T21:19:15.895" v="873" actId="931"/>
          <ac:spMkLst>
            <pc:docMk/>
            <pc:sldMk cId="745458398" sldId="277"/>
            <ac:spMk id="10" creationId="{7BA190CC-E968-4F7F-91B6-6C437A129920}"/>
          </ac:spMkLst>
        </pc:spChg>
        <pc:spChg chg="mod">
          <ac:chgData name="Shannon Hagen" userId="46ea4fe1-9223-4299-b8da-3da92c4fcb44" providerId="ADAL" clId="{11E44978-E296-46E4-87E2-85394792EED7}" dt="2021-02-06T21:12:58.762" v="495" actId="20577"/>
          <ac:spMkLst>
            <pc:docMk/>
            <pc:sldMk cId="745458398" sldId="277"/>
            <ac:spMk id="11" creationId="{9EC7DA79-21BF-4542-BBEE-5AF27436E4F0}"/>
          </ac:spMkLst>
        </pc:spChg>
        <pc:spChg chg="add mod">
          <ac:chgData name="Shannon Hagen" userId="46ea4fe1-9223-4299-b8da-3da92c4fcb44" providerId="ADAL" clId="{11E44978-E296-46E4-87E2-85394792EED7}" dt="2021-02-06T21:18:25.083" v="870" actId="1076"/>
          <ac:spMkLst>
            <pc:docMk/>
            <pc:sldMk cId="745458398" sldId="277"/>
            <ac:spMk id="12" creationId="{75EA018A-7B07-4C7C-92BE-A3F67004F9AE}"/>
          </ac:spMkLst>
        </pc:spChg>
        <pc:spChg chg="add mod">
          <ac:chgData name="Shannon Hagen" userId="46ea4fe1-9223-4299-b8da-3da92c4fcb44" providerId="ADAL" clId="{11E44978-E296-46E4-87E2-85394792EED7}" dt="2021-02-06T21:20:42.804" v="1070" actId="255"/>
          <ac:spMkLst>
            <pc:docMk/>
            <pc:sldMk cId="745458398" sldId="277"/>
            <ac:spMk id="25" creationId="{EFB20AC4-A677-4A1F-A51A-7A2A6D48E9B0}"/>
          </ac:spMkLst>
        </pc:spChg>
        <pc:picChg chg="add mod modCrop">
          <ac:chgData name="Shannon Hagen" userId="46ea4fe1-9223-4299-b8da-3da92c4fcb44" providerId="ADAL" clId="{11E44978-E296-46E4-87E2-85394792EED7}" dt="2021-02-06T21:15:27.208" v="502" actId="1076"/>
          <ac:picMkLst>
            <pc:docMk/>
            <pc:sldMk cId="745458398" sldId="277"/>
            <ac:picMk id="14" creationId="{9A3157DC-56AD-4376-BB22-B0F514271199}"/>
          </ac:picMkLst>
        </pc:picChg>
        <pc:picChg chg="add mod modCrop">
          <ac:chgData name="Shannon Hagen" userId="46ea4fe1-9223-4299-b8da-3da92c4fcb44" providerId="ADAL" clId="{11E44978-E296-46E4-87E2-85394792EED7}" dt="2021-02-06T21:15:46.020" v="510" actId="18131"/>
          <ac:picMkLst>
            <pc:docMk/>
            <pc:sldMk cId="745458398" sldId="277"/>
            <ac:picMk id="16" creationId="{4ABF8279-D62B-42E0-AB22-56382F9F7137}"/>
          </ac:picMkLst>
        </pc:picChg>
        <pc:picChg chg="add mod modCrop">
          <ac:chgData name="Shannon Hagen" userId="46ea4fe1-9223-4299-b8da-3da92c4fcb44" providerId="ADAL" clId="{11E44978-E296-46E4-87E2-85394792EED7}" dt="2021-02-06T21:16:00.375" v="514" actId="18131"/>
          <ac:picMkLst>
            <pc:docMk/>
            <pc:sldMk cId="745458398" sldId="277"/>
            <ac:picMk id="18" creationId="{27BF658F-F63A-48B3-8862-9C2204048AF0}"/>
          </ac:picMkLst>
        </pc:picChg>
        <pc:picChg chg="add mod">
          <ac:chgData name="Shannon Hagen" userId="46ea4fe1-9223-4299-b8da-3da92c4fcb44" providerId="ADAL" clId="{11E44978-E296-46E4-87E2-85394792EED7}" dt="2021-02-06T21:35:09.511" v="1732" actId="1036"/>
          <ac:picMkLst>
            <pc:docMk/>
            <pc:sldMk cId="745458398" sldId="277"/>
            <ac:picMk id="20" creationId="{61EFC09D-00DB-4565-8F50-917B266EC5B0}"/>
          </ac:picMkLst>
        </pc:picChg>
        <pc:picChg chg="add mod">
          <ac:chgData name="Shannon Hagen" userId="46ea4fe1-9223-4299-b8da-3da92c4fcb44" providerId="ADAL" clId="{11E44978-E296-46E4-87E2-85394792EED7}" dt="2021-02-06T21:35:16.232" v="1733" actId="1076"/>
          <ac:picMkLst>
            <pc:docMk/>
            <pc:sldMk cId="745458398" sldId="277"/>
            <ac:picMk id="22" creationId="{14321BE4-48DD-481F-97C8-F18C0C8FF015}"/>
          </ac:picMkLst>
        </pc:picChg>
        <pc:picChg chg="add mod">
          <ac:chgData name="Shannon Hagen" userId="46ea4fe1-9223-4299-b8da-3da92c4fcb44" providerId="ADAL" clId="{11E44978-E296-46E4-87E2-85394792EED7}" dt="2021-02-06T21:35:19.225" v="1734" actId="1076"/>
          <ac:picMkLst>
            <pc:docMk/>
            <pc:sldMk cId="745458398" sldId="277"/>
            <ac:picMk id="24" creationId="{30279606-A377-4F01-9F44-68F5D572BA30}"/>
          </ac:picMkLst>
        </pc:picChg>
      </pc:sldChg>
      <pc:sldChg chg="addSp modSp new mod ord">
        <pc:chgData name="Shannon Hagen" userId="46ea4fe1-9223-4299-b8da-3da92c4fcb44" providerId="ADAL" clId="{11E44978-E296-46E4-87E2-85394792EED7}" dt="2021-02-06T23:22:58.982" v="2512"/>
        <pc:sldMkLst>
          <pc:docMk/>
          <pc:sldMk cId="3450703195" sldId="278"/>
        </pc:sldMkLst>
        <pc:spChg chg="mod">
          <ac:chgData name="Shannon Hagen" userId="46ea4fe1-9223-4299-b8da-3da92c4fcb44" providerId="ADAL" clId="{11E44978-E296-46E4-87E2-85394792EED7}" dt="2021-02-06T23:11:51.092" v="1755" actId="20577"/>
          <ac:spMkLst>
            <pc:docMk/>
            <pc:sldMk cId="3450703195" sldId="278"/>
            <ac:spMk id="2" creationId="{401AC0B4-DFA4-4735-B2D2-AB5BFD8F33B9}"/>
          </ac:spMkLst>
        </pc:spChg>
        <pc:spChg chg="mod">
          <ac:chgData name="Shannon Hagen" userId="46ea4fe1-9223-4299-b8da-3da92c4fcb44" providerId="ADAL" clId="{11E44978-E296-46E4-87E2-85394792EED7}" dt="2021-02-06T23:15:11.723" v="2158" actId="1076"/>
          <ac:spMkLst>
            <pc:docMk/>
            <pc:sldMk cId="3450703195" sldId="278"/>
            <ac:spMk id="3" creationId="{FE45C833-76D5-457E-968B-99A189C66887}"/>
          </ac:spMkLst>
        </pc:spChg>
        <pc:spChg chg="add mod">
          <ac:chgData name="Shannon Hagen" userId="46ea4fe1-9223-4299-b8da-3da92c4fcb44" providerId="ADAL" clId="{11E44978-E296-46E4-87E2-85394792EED7}" dt="2021-02-06T23:22:03.688" v="2506" actId="164"/>
          <ac:spMkLst>
            <pc:docMk/>
            <pc:sldMk cId="3450703195" sldId="278"/>
            <ac:spMk id="6" creationId="{9602475A-E2C6-410D-B607-14A871282656}"/>
          </ac:spMkLst>
        </pc:spChg>
        <pc:spChg chg="add mod">
          <ac:chgData name="Shannon Hagen" userId="46ea4fe1-9223-4299-b8da-3da92c4fcb44" providerId="ADAL" clId="{11E44978-E296-46E4-87E2-85394792EED7}" dt="2021-02-06T23:22:44.498" v="2510" actId="1076"/>
          <ac:spMkLst>
            <pc:docMk/>
            <pc:sldMk cId="3450703195" sldId="278"/>
            <ac:spMk id="7" creationId="{D618FA9F-1C03-4F6C-97D6-FDD16034ACCF}"/>
          </ac:spMkLst>
        </pc:spChg>
        <pc:spChg chg="add mod">
          <ac:chgData name="Shannon Hagen" userId="46ea4fe1-9223-4299-b8da-3da92c4fcb44" providerId="ADAL" clId="{11E44978-E296-46E4-87E2-85394792EED7}" dt="2021-02-06T23:22:34.094" v="2509" actId="1076"/>
          <ac:spMkLst>
            <pc:docMk/>
            <pc:sldMk cId="3450703195" sldId="278"/>
            <ac:spMk id="8" creationId="{2AD63CE0-9C3A-4932-9CC1-17B604DB03BB}"/>
          </ac:spMkLst>
        </pc:spChg>
        <pc:spChg chg="add mod">
          <ac:chgData name="Shannon Hagen" userId="46ea4fe1-9223-4299-b8da-3da92c4fcb44" providerId="ADAL" clId="{11E44978-E296-46E4-87E2-85394792EED7}" dt="2021-02-06T23:22:03.688" v="2506" actId="164"/>
          <ac:spMkLst>
            <pc:docMk/>
            <pc:sldMk cId="3450703195" sldId="278"/>
            <ac:spMk id="9" creationId="{322847F0-8C38-47B2-8C54-2758120CD452}"/>
          </ac:spMkLst>
        </pc:spChg>
        <pc:grpChg chg="add mod">
          <ac:chgData name="Shannon Hagen" userId="46ea4fe1-9223-4299-b8da-3da92c4fcb44" providerId="ADAL" clId="{11E44978-E296-46E4-87E2-85394792EED7}" dt="2021-02-06T23:22:21.060" v="2507" actId="688"/>
          <ac:grpSpMkLst>
            <pc:docMk/>
            <pc:sldMk cId="3450703195" sldId="278"/>
            <ac:grpSpMk id="10" creationId="{F72B87F3-8608-4CDB-A78A-196DA3713766}"/>
          </ac:grpSpMkLst>
        </pc:grpChg>
        <pc:picChg chg="add mod modCrop">
          <ac:chgData name="Shannon Hagen" userId="46ea4fe1-9223-4299-b8da-3da92c4fcb44" providerId="ADAL" clId="{11E44978-E296-46E4-87E2-85394792EED7}" dt="2021-02-06T23:22:03.688" v="2506" actId="164"/>
          <ac:picMkLst>
            <pc:docMk/>
            <pc:sldMk cId="3450703195" sldId="278"/>
            <ac:picMk id="5" creationId="{BD34BAA7-A073-46C8-8194-D70BD2B30CD5}"/>
          </ac:picMkLst>
        </pc:picChg>
      </pc:sldChg>
      <pc:sldMasterChg chg="addSldLayout modSldLayout">
        <pc:chgData name="Shannon Hagen" userId="46ea4fe1-9223-4299-b8da-3da92c4fcb44" providerId="ADAL" clId="{11E44978-E296-46E4-87E2-85394792EED7}" dt="2021-02-06T21:10:32.479" v="464" actId="1076"/>
        <pc:sldMasterMkLst>
          <pc:docMk/>
          <pc:sldMasterMk cId="2347082301" sldId="2147483648"/>
        </pc:sldMasterMkLst>
        <pc:sldLayoutChg chg="delSp modSp add mod modTransition">
          <pc:chgData name="Shannon Hagen" userId="46ea4fe1-9223-4299-b8da-3da92c4fcb44" providerId="ADAL" clId="{11E44978-E296-46E4-87E2-85394792EED7}" dt="2021-02-06T21:10:32.479" v="464" actId="1076"/>
          <pc:sldLayoutMkLst>
            <pc:docMk/>
            <pc:sldMasterMk cId="2347082301" sldId="2147483648"/>
            <pc:sldLayoutMk cId="3634187940" sldId="2147483665"/>
          </pc:sldLayoutMkLst>
          <pc:spChg chg="mod">
            <ac:chgData name="Shannon Hagen" userId="46ea4fe1-9223-4299-b8da-3da92c4fcb44" providerId="ADAL" clId="{11E44978-E296-46E4-87E2-85394792EED7}" dt="2021-02-06T21:09:23.440" v="454" actId="1076"/>
            <ac:spMkLst>
              <pc:docMk/>
              <pc:sldMasterMk cId="2347082301" sldId="2147483648"/>
              <pc:sldLayoutMk cId="3634187940" sldId="2147483665"/>
              <ac:spMk id="3" creationId="{B1B995BE-66C2-4379-885F-4BE069DA39E4}"/>
            </ac:spMkLst>
          </pc:spChg>
          <pc:spChg chg="del">
            <ac:chgData name="Shannon Hagen" userId="46ea4fe1-9223-4299-b8da-3da92c4fcb44" providerId="ADAL" clId="{11E44978-E296-46E4-87E2-85394792EED7}" dt="2021-02-06T21:08:23.430" v="443" actId="478"/>
            <ac:spMkLst>
              <pc:docMk/>
              <pc:sldMasterMk cId="2347082301" sldId="2147483648"/>
              <pc:sldLayoutMk cId="3634187940" sldId="2147483665"/>
              <ac:spMk id="9" creationId="{1B26B4BC-3D52-4C1C-85FB-226F0B5201F1}"/>
            </ac:spMkLst>
          </pc:spChg>
          <pc:spChg chg="del mod">
            <ac:chgData name="Shannon Hagen" userId="46ea4fe1-9223-4299-b8da-3da92c4fcb44" providerId="ADAL" clId="{11E44978-E296-46E4-87E2-85394792EED7}" dt="2021-02-06T21:08:22.170" v="442" actId="478"/>
            <ac:spMkLst>
              <pc:docMk/>
              <pc:sldMasterMk cId="2347082301" sldId="2147483648"/>
              <pc:sldLayoutMk cId="3634187940" sldId="2147483665"/>
              <ac:spMk id="10" creationId="{CEC6B25A-6AA2-46A7-84BE-5C907CA51B02}"/>
            </ac:spMkLst>
          </pc:spChg>
          <pc:spChg chg="mod">
            <ac:chgData name="Shannon Hagen" userId="46ea4fe1-9223-4299-b8da-3da92c4fcb44" providerId="ADAL" clId="{11E44978-E296-46E4-87E2-85394792EED7}" dt="2021-02-06T21:10:32.479" v="464" actId="1076"/>
            <ac:spMkLst>
              <pc:docMk/>
              <pc:sldMasterMk cId="2347082301" sldId="2147483648"/>
              <pc:sldLayoutMk cId="3634187940" sldId="2147483665"/>
              <ac:spMk id="11" creationId="{9B56B6C6-9F3C-4E80-BBAD-280E697B895C}"/>
            </ac:spMkLst>
          </pc:spChg>
          <pc:spChg chg="mod">
            <ac:chgData name="Shannon Hagen" userId="46ea4fe1-9223-4299-b8da-3da92c4fcb44" providerId="ADAL" clId="{11E44978-E296-46E4-87E2-85394792EED7}" dt="2021-02-06T21:09:06.328" v="448" actId="1076"/>
            <ac:spMkLst>
              <pc:docMk/>
              <pc:sldMasterMk cId="2347082301" sldId="2147483648"/>
              <pc:sldLayoutMk cId="3634187940" sldId="2147483665"/>
              <ac:spMk id="12" creationId="{54704160-1ED7-4B90-8963-0F887C73E94D}"/>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13" creationId="{36610597-6A76-4A06-82A5-A8FFC5BAEA0F}"/>
            </ac:spMkLst>
          </pc:spChg>
          <pc:spChg chg="mod">
            <ac:chgData name="Shannon Hagen" userId="46ea4fe1-9223-4299-b8da-3da92c4fcb44" providerId="ADAL" clId="{11E44978-E296-46E4-87E2-85394792EED7}" dt="2021-02-06T21:09:28.593" v="455" actId="1076"/>
            <ac:spMkLst>
              <pc:docMk/>
              <pc:sldMasterMk cId="2347082301" sldId="2147483648"/>
              <pc:sldLayoutMk cId="3634187940" sldId="2147483665"/>
              <ac:spMk id="17" creationId="{3A08BE29-CFA5-4E0D-9DBE-A430AE1B8072}"/>
            </ac:spMkLst>
          </pc:spChg>
          <pc:spChg chg="mod">
            <ac:chgData name="Shannon Hagen" userId="46ea4fe1-9223-4299-b8da-3da92c4fcb44" providerId="ADAL" clId="{11E44978-E296-46E4-87E2-85394792EED7}" dt="2021-02-06T21:10:32.479" v="464" actId="1076"/>
            <ac:spMkLst>
              <pc:docMk/>
              <pc:sldMasterMk cId="2347082301" sldId="2147483648"/>
              <pc:sldLayoutMk cId="3634187940" sldId="2147483665"/>
              <ac:spMk id="20" creationId="{EF40DBA4-AB63-4B47-B37F-BCC3D59B5392}"/>
            </ac:spMkLst>
          </pc:spChg>
          <pc:spChg chg="mod">
            <ac:chgData name="Shannon Hagen" userId="46ea4fe1-9223-4299-b8da-3da92c4fcb44" providerId="ADAL" clId="{11E44978-E296-46E4-87E2-85394792EED7}" dt="2021-02-06T21:09:08.617" v="449" actId="1076"/>
            <ac:spMkLst>
              <pc:docMk/>
              <pc:sldMasterMk cId="2347082301" sldId="2147483648"/>
              <pc:sldLayoutMk cId="3634187940" sldId="2147483665"/>
              <ac:spMk id="21" creationId="{33EF0AFB-D099-4FF1-8963-7DA87268867F}"/>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22" creationId="{6872C96E-9AF3-4FA0-8180-C213C7F2209E}"/>
            </ac:spMkLst>
          </pc:spChg>
          <pc:spChg chg="mod">
            <ac:chgData name="Shannon Hagen" userId="46ea4fe1-9223-4299-b8da-3da92c4fcb44" providerId="ADAL" clId="{11E44978-E296-46E4-87E2-85394792EED7}" dt="2021-02-06T21:09:21.385" v="453" actId="1076"/>
            <ac:spMkLst>
              <pc:docMk/>
              <pc:sldMasterMk cId="2347082301" sldId="2147483648"/>
              <pc:sldLayoutMk cId="3634187940" sldId="2147483665"/>
              <ac:spMk id="23" creationId="{687010E4-ADF2-486D-8DF7-B0FF38C6DADF}"/>
            </ac:spMkLst>
          </pc:spChg>
          <pc:spChg chg="mod">
            <ac:chgData name="Shannon Hagen" userId="46ea4fe1-9223-4299-b8da-3da92c4fcb44" providerId="ADAL" clId="{11E44978-E296-46E4-87E2-85394792EED7}" dt="2021-02-06T21:10:32.479" v="464" actId="1076"/>
            <ac:spMkLst>
              <pc:docMk/>
              <pc:sldMasterMk cId="2347082301" sldId="2147483648"/>
              <pc:sldLayoutMk cId="3634187940" sldId="2147483665"/>
              <ac:spMk id="24" creationId="{9159AA79-2237-4A27-BBC2-D44032158D19}"/>
            </ac:spMkLst>
          </pc:spChg>
          <pc:spChg chg="mod">
            <ac:chgData name="Shannon Hagen" userId="46ea4fe1-9223-4299-b8da-3da92c4fcb44" providerId="ADAL" clId="{11E44978-E296-46E4-87E2-85394792EED7}" dt="2021-02-06T21:09:03.958" v="447" actId="1076"/>
            <ac:spMkLst>
              <pc:docMk/>
              <pc:sldMasterMk cId="2347082301" sldId="2147483648"/>
              <pc:sldLayoutMk cId="3634187940" sldId="2147483665"/>
              <ac:spMk id="25" creationId="{0272B962-9566-42D2-B4C3-E7AA81884A83}"/>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26" creationId="{19733285-016C-4C38-816C-83D30C075C70}"/>
            </ac:spMkLst>
          </pc:spChg>
          <pc:spChg chg="mod">
            <ac:chgData name="Shannon Hagen" userId="46ea4fe1-9223-4299-b8da-3da92c4fcb44" providerId="ADAL" clId="{11E44978-E296-46E4-87E2-85394792EED7}" dt="2021-02-06T21:08:52.631" v="446" actId="1076"/>
            <ac:spMkLst>
              <pc:docMk/>
              <pc:sldMasterMk cId="2347082301" sldId="2147483648"/>
              <pc:sldLayoutMk cId="3634187940" sldId="2147483665"/>
              <ac:spMk id="27" creationId="{FF56D2E5-86E4-473A-A62F-B7029E5B2558}"/>
            </ac:spMkLst>
          </pc:spChg>
          <pc:spChg chg="mod">
            <ac:chgData name="Shannon Hagen" userId="46ea4fe1-9223-4299-b8da-3da92c4fcb44" providerId="ADAL" clId="{11E44978-E296-46E4-87E2-85394792EED7}" dt="2021-02-06T21:08:52.631" v="446" actId="1076"/>
            <ac:spMkLst>
              <pc:docMk/>
              <pc:sldMasterMk cId="2347082301" sldId="2147483648"/>
              <pc:sldLayoutMk cId="3634187940" sldId="2147483665"/>
              <ac:spMk id="28" creationId="{93934E34-6CC7-492D-9515-EBEC72EFF4CB}"/>
            </ac:spMkLst>
          </pc:spChg>
          <pc:spChg chg="mod">
            <ac:chgData name="Shannon Hagen" userId="46ea4fe1-9223-4299-b8da-3da92c4fcb44" providerId="ADAL" clId="{11E44978-E296-46E4-87E2-85394792EED7}" dt="2021-02-06T21:10:13.165" v="462" actId="1076"/>
            <ac:spMkLst>
              <pc:docMk/>
              <pc:sldMasterMk cId="2347082301" sldId="2147483648"/>
              <pc:sldLayoutMk cId="3634187940" sldId="2147483665"/>
              <ac:spMk id="29" creationId="{E4E27467-A1AA-4773-AAB5-A96267FBD712}"/>
            </ac:spMkLst>
          </pc:spChg>
          <pc:spChg chg="mod">
            <ac:chgData name="Shannon Hagen" userId="46ea4fe1-9223-4299-b8da-3da92c4fcb44" providerId="ADAL" clId="{11E44978-E296-46E4-87E2-85394792EED7}" dt="2021-02-06T21:10:16.473" v="463" actId="1076"/>
            <ac:spMkLst>
              <pc:docMk/>
              <pc:sldMasterMk cId="2347082301" sldId="2147483648"/>
              <pc:sldLayoutMk cId="3634187940" sldId="2147483665"/>
              <ac:spMk id="30" creationId="{6CABD5EB-4A8B-448B-8ED1-B8B420815B2D}"/>
            </ac:spMkLst>
          </pc:spChg>
          <pc:spChg chg="mod">
            <ac:chgData name="Shannon Hagen" userId="46ea4fe1-9223-4299-b8da-3da92c4fcb44" providerId="ADAL" clId="{11E44978-E296-46E4-87E2-85394792EED7}" dt="2021-02-06T21:10:07.800" v="460" actId="1076"/>
            <ac:spMkLst>
              <pc:docMk/>
              <pc:sldMasterMk cId="2347082301" sldId="2147483648"/>
              <pc:sldLayoutMk cId="3634187940" sldId="2147483665"/>
              <ac:spMk id="31" creationId="{0D86883C-E501-47FF-AE1A-E9CE8B71B421}"/>
            </ac:spMkLst>
          </pc:spChg>
          <pc:spChg chg="mod">
            <ac:chgData name="Shannon Hagen" userId="46ea4fe1-9223-4299-b8da-3da92c4fcb44" providerId="ADAL" clId="{11E44978-E296-46E4-87E2-85394792EED7}" dt="2021-02-06T21:10:06.340" v="459" actId="1076"/>
            <ac:spMkLst>
              <pc:docMk/>
              <pc:sldMasterMk cId="2347082301" sldId="2147483648"/>
              <pc:sldLayoutMk cId="3634187940" sldId="2147483665"/>
              <ac:spMk id="32" creationId="{3683A037-F698-4CC9-904D-F377D71F690F}"/>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33" creationId="{0A095594-2B82-44ED-8C9B-DA7C4D3D2872}"/>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34" creationId="{54CDD46A-22ED-48F5-9B5F-13B1B5C4B320}"/>
            </ac:spMkLst>
          </pc:spChg>
        </pc:sldLayoutChg>
      </pc:sldMasterChg>
    </pc:docChg>
  </pc:docChgLst>
  <pc:docChgLst>
    <pc:chgData name="Shannon Hagen" userId="46ea4fe1-9223-4299-b8da-3da92c4fcb44" providerId="ADAL" clId="{8CF42ADB-EB5C-4B23-9850-FFD2A4E7AFC0}"/>
    <pc:docChg chg="modSld sldOrd">
      <pc:chgData name="Shannon Hagen" userId="46ea4fe1-9223-4299-b8da-3da92c4fcb44" providerId="ADAL" clId="{8CF42ADB-EB5C-4B23-9850-FFD2A4E7AFC0}" dt="2021-12-11T19:47:40.292" v="1"/>
      <pc:docMkLst>
        <pc:docMk/>
      </pc:docMkLst>
      <pc:sldChg chg="ord">
        <pc:chgData name="Shannon Hagen" userId="46ea4fe1-9223-4299-b8da-3da92c4fcb44" providerId="ADAL" clId="{8CF42ADB-EB5C-4B23-9850-FFD2A4E7AFC0}" dt="2021-12-11T19:47:40.292" v="1"/>
        <pc:sldMkLst>
          <pc:docMk/>
          <pc:sldMk cId="4074736398" sldId="257"/>
        </pc:sldMkLst>
      </pc:sldChg>
    </pc:docChg>
  </pc:docChgLst>
  <pc:docChgLst>
    <pc:chgData name="Shannon Hagen" userId="46ea4fe1-9223-4299-b8da-3da92c4fcb44" providerId="ADAL" clId="{F5894ADD-66A7-40BD-9A61-254F9D4B0F09}"/>
    <pc:docChg chg="custSel addSld delSld modSld">
      <pc:chgData name="Shannon Hagen" userId="46ea4fe1-9223-4299-b8da-3da92c4fcb44" providerId="ADAL" clId="{F5894ADD-66A7-40BD-9A61-254F9D4B0F09}" dt="2021-02-13T19:07:41.362" v="65" actId="47"/>
      <pc:docMkLst>
        <pc:docMk/>
      </pc:docMkLst>
      <pc:sldChg chg="del">
        <pc:chgData name="Shannon Hagen" userId="46ea4fe1-9223-4299-b8da-3da92c4fcb44" providerId="ADAL" clId="{F5894ADD-66A7-40BD-9A61-254F9D4B0F09}" dt="2021-02-13T19:07:41.362" v="65" actId="47"/>
        <pc:sldMkLst>
          <pc:docMk/>
          <pc:sldMk cId="3378678482" sldId="273"/>
        </pc:sldMkLst>
      </pc:sldChg>
      <pc:sldChg chg="modSp add mod">
        <pc:chgData name="Shannon Hagen" userId="46ea4fe1-9223-4299-b8da-3da92c4fcb44" providerId="ADAL" clId="{F5894ADD-66A7-40BD-9A61-254F9D4B0F09}" dt="2021-02-13T19:07:28.041" v="64" actId="20577"/>
        <pc:sldMkLst>
          <pc:docMk/>
          <pc:sldMk cId="391373405" sldId="279"/>
        </pc:sldMkLst>
        <pc:spChg chg="mod">
          <ac:chgData name="Shannon Hagen" userId="46ea4fe1-9223-4299-b8da-3da92c4fcb44" providerId="ADAL" clId="{F5894ADD-66A7-40BD-9A61-254F9D4B0F09}" dt="2021-02-13T19:02:44.469" v="2" actId="20577"/>
          <ac:spMkLst>
            <pc:docMk/>
            <pc:sldMk cId="391373405" sldId="279"/>
            <ac:spMk id="2" creationId="{2C07B966-E176-4A2D-A164-706B4E640EC3}"/>
          </ac:spMkLst>
        </pc:spChg>
        <pc:spChg chg="mod">
          <ac:chgData name="Shannon Hagen" userId="46ea4fe1-9223-4299-b8da-3da92c4fcb44" providerId="ADAL" clId="{F5894ADD-66A7-40BD-9A61-254F9D4B0F09}" dt="2021-02-13T19:07:28.041" v="64" actId="20577"/>
          <ac:spMkLst>
            <pc:docMk/>
            <pc:sldMk cId="391373405" sldId="279"/>
            <ac:spMk id="3" creationId="{71C2FEBF-E250-43AA-8D00-473C0991FEC4}"/>
          </ac:spMkLst>
        </pc:spChg>
        <pc:picChg chg="mod modCrop">
          <ac:chgData name="Shannon Hagen" userId="46ea4fe1-9223-4299-b8da-3da92c4fcb44" providerId="ADAL" clId="{F5894ADD-66A7-40BD-9A61-254F9D4B0F09}" dt="2021-02-13T19:06:52.276" v="17" actId="18131"/>
          <ac:picMkLst>
            <pc:docMk/>
            <pc:sldMk cId="391373405" sldId="279"/>
            <ac:picMk id="7" creationId="{6E4027DA-553C-4493-A39B-81E52999E16A}"/>
          </ac:picMkLst>
        </pc:picChg>
        <pc:picChg chg="mod">
          <ac:chgData name="Shannon Hagen" userId="46ea4fe1-9223-4299-b8da-3da92c4fcb44" providerId="ADAL" clId="{F5894ADD-66A7-40BD-9A61-254F9D4B0F09}" dt="2021-02-13T19:06:16.884" v="15"/>
          <ac:picMkLst>
            <pc:docMk/>
            <pc:sldMk cId="391373405" sldId="279"/>
            <ac:picMk id="8" creationId="{D8020821-7772-4568-9EFA-3909A92B9D44}"/>
          </ac:picMkLst>
        </pc:picChg>
      </pc:sldChg>
    </pc:docChg>
  </pc:docChgLst>
  <pc:docChgLst>
    <pc:chgData name="Shannon Hagen" userId="46ea4fe1-9223-4299-b8da-3da92c4fcb44" providerId="ADAL" clId="{83D3ABC7-9803-477D-9206-669DF10F91C9}"/>
    <pc:docChg chg="modSld sldOrd">
      <pc:chgData name="Shannon Hagen" userId="46ea4fe1-9223-4299-b8da-3da92c4fcb44" providerId="ADAL" clId="{83D3ABC7-9803-477D-9206-669DF10F91C9}" dt="2021-02-08T20:56:39.685" v="1"/>
      <pc:docMkLst>
        <pc:docMk/>
      </pc:docMkLst>
      <pc:sldChg chg="ord">
        <pc:chgData name="Shannon Hagen" userId="46ea4fe1-9223-4299-b8da-3da92c4fcb44" providerId="ADAL" clId="{83D3ABC7-9803-477D-9206-669DF10F91C9}" dt="2021-02-08T20:56:39.685" v="1"/>
        <pc:sldMkLst>
          <pc:docMk/>
          <pc:sldMk cId="4074736398" sldId="257"/>
        </pc:sldMkLst>
      </pc:sldChg>
    </pc:docChg>
  </pc:docChgLst>
  <pc:docChgLst>
    <pc:chgData name="Shannon Hagen" userId="46ea4fe1-9223-4299-b8da-3da92c4fcb44" providerId="ADAL" clId="{9033AEF9-48B3-3E4F-9064-84F399E5B630}"/>
    <pc:docChg chg="custSel modSld">
      <pc:chgData name="Shannon Hagen" userId="46ea4fe1-9223-4299-b8da-3da92c4fcb44" providerId="ADAL" clId="{9033AEF9-48B3-3E4F-9064-84F399E5B630}" dt="2021-12-20T22:31:24.332" v="43" actId="1076"/>
      <pc:docMkLst>
        <pc:docMk/>
      </pc:docMkLst>
      <pc:sldChg chg="addSp modSp mod">
        <pc:chgData name="Shannon Hagen" userId="46ea4fe1-9223-4299-b8da-3da92c4fcb44" providerId="ADAL" clId="{9033AEF9-48B3-3E4F-9064-84F399E5B630}" dt="2021-12-20T22:31:24.332" v="43" actId="1076"/>
        <pc:sldMkLst>
          <pc:docMk/>
          <pc:sldMk cId="3379653911" sldId="274"/>
        </pc:sldMkLst>
        <pc:spChg chg="add mod">
          <ac:chgData name="Shannon Hagen" userId="46ea4fe1-9223-4299-b8da-3da92c4fcb44" providerId="ADAL" clId="{9033AEF9-48B3-3E4F-9064-84F399E5B630}" dt="2021-12-20T22:31:24.332" v="43" actId="1076"/>
          <ac:spMkLst>
            <pc:docMk/>
            <pc:sldMk cId="3379653911" sldId="274"/>
            <ac:spMk id="5" creationId="{75330328-D6B5-1F4B-B62A-961DFD1A73B4}"/>
          </ac:spMkLst>
        </pc:spChg>
        <pc:picChg chg="add mod">
          <ac:chgData name="Shannon Hagen" userId="46ea4fe1-9223-4299-b8da-3da92c4fcb44" providerId="ADAL" clId="{9033AEF9-48B3-3E4F-9064-84F399E5B630}" dt="2021-12-20T22:30:54.978" v="7"/>
          <ac:picMkLst>
            <pc:docMk/>
            <pc:sldMk cId="3379653911" sldId="274"/>
            <ac:picMk id="4" creationId="{4C0097F1-4EC2-3047-88BA-8F667235F270}"/>
          </ac:picMkLst>
        </pc:picChg>
      </pc:sldChg>
      <pc:sldChg chg="modSp mod">
        <pc:chgData name="Shannon Hagen" userId="46ea4fe1-9223-4299-b8da-3da92c4fcb44" providerId="ADAL" clId="{9033AEF9-48B3-3E4F-9064-84F399E5B630}" dt="2021-12-20T22:29:41.066" v="3"/>
        <pc:sldMkLst>
          <pc:docMk/>
          <pc:sldMk cId="2750168980" sldId="280"/>
        </pc:sldMkLst>
        <pc:spChg chg="mod">
          <ac:chgData name="Shannon Hagen" userId="46ea4fe1-9223-4299-b8da-3da92c4fcb44" providerId="ADAL" clId="{9033AEF9-48B3-3E4F-9064-84F399E5B630}" dt="2021-12-20T22:29:41.066" v="3"/>
          <ac:spMkLst>
            <pc:docMk/>
            <pc:sldMk cId="2750168980" sldId="280"/>
            <ac:spMk id="13" creationId="{CADC33AA-E60D-4164-AEAD-26B0AD3353C2}"/>
          </ac:spMkLst>
        </pc:spChg>
        <pc:picChg chg="mod">
          <ac:chgData name="Shannon Hagen" userId="46ea4fe1-9223-4299-b8da-3da92c4fcb44" providerId="ADAL" clId="{9033AEF9-48B3-3E4F-9064-84F399E5B630}" dt="2021-12-20T22:29:16.348" v="1"/>
          <ac:picMkLst>
            <pc:docMk/>
            <pc:sldMk cId="2750168980" sldId="280"/>
            <ac:picMk id="9" creationId="{16621746-2137-4341-B56B-098F2FD5A79E}"/>
          </ac:picMkLst>
        </pc:picChg>
        <pc:picChg chg="mod">
          <ac:chgData name="Shannon Hagen" userId="46ea4fe1-9223-4299-b8da-3da92c4fcb44" providerId="ADAL" clId="{9033AEF9-48B3-3E4F-9064-84F399E5B630}" dt="2021-12-20T22:29:34.123" v="2"/>
          <ac:picMkLst>
            <pc:docMk/>
            <pc:sldMk cId="2750168980" sldId="280"/>
            <ac:picMk id="11" creationId="{8B86C095-220B-4E2E-A580-0E4FC3BCB867}"/>
          </ac:picMkLst>
        </pc:picChg>
      </pc:sldChg>
    </pc:docChg>
  </pc:docChgLst>
  <pc:docChgLst>
    <pc:chgData name="Shannon Hagen" userId="46ea4fe1-9223-4299-b8da-3da92c4fcb44" providerId="ADAL" clId="{D1333BA2-536A-4022-A8C6-257BFE897354}"/>
    <pc:docChg chg="modSld">
      <pc:chgData name="Shannon Hagen" userId="46ea4fe1-9223-4299-b8da-3da92c4fcb44" providerId="ADAL" clId="{D1333BA2-536A-4022-A8C6-257BFE897354}" dt="2021-04-28T15:05:35.260" v="2" actId="20577"/>
      <pc:docMkLst>
        <pc:docMk/>
      </pc:docMkLst>
      <pc:sldChg chg="modSp">
        <pc:chgData name="Shannon Hagen" userId="46ea4fe1-9223-4299-b8da-3da92c4fcb44" providerId="ADAL" clId="{D1333BA2-536A-4022-A8C6-257BFE897354}" dt="2021-04-28T15:05:35.260" v="2" actId="20577"/>
        <pc:sldMkLst>
          <pc:docMk/>
          <pc:sldMk cId="2550385991" sldId="262"/>
        </pc:sldMkLst>
        <pc:graphicFrameChg chg="mod">
          <ac:chgData name="Shannon Hagen" userId="46ea4fe1-9223-4299-b8da-3da92c4fcb44" providerId="ADAL" clId="{D1333BA2-536A-4022-A8C6-257BFE897354}" dt="2021-04-28T15:05:35.260" v="2" actId="20577"/>
          <ac:graphicFrameMkLst>
            <pc:docMk/>
            <pc:sldMk cId="2550385991" sldId="262"/>
            <ac:graphicFrameMk id="5" creationId="{934285AC-0FA4-4570-9A20-3CA0CC9B4969}"/>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docs.google.com/presentation/d/159Ly4QWfekuO5ogeLVouMWIo5oxmxB2QCP9X00rjkRE/edit#slide=id.g3d07a721d2_1_0" TargetMode="External"/><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hyperlink" Target="https://www.commonsense.org/education/family-tips/k-5-media-balance-and-well-being" TargetMode="External"/><Relationship Id="rId1" Type="http://schemas.openxmlformats.org/officeDocument/2006/relationships/hyperlink" Target="https://www.counselorkeri.com/2019/04/25/social-media-lesson/" TargetMode="External"/><Relationship Id="rId6" Type="http://schemas.openxmlformats.org/officeDocument/2006/relationships/hyperlink" Target="https://theconversation.com/how-teens-use-fake-instagram-accounts-to-relieve-the-pressure-of-perfection-92105" TargetMode="External"/><Relationship Id="rId11" Type="http://schemas.openxmlformats.org/officeDocument/2006/relationships/image" Target="../media/image30.png"/><Relationship Id="rId5" Type="http://schemas.openxmlformats.org/officeDocument/2006/relationships/hyperlink" Target="https://studybreaks.com/tvfilm/spam-account/" TargetMode="External"/><Relationship Id="rId10" Type="http://schemas.openxmlformats.org/officeDocument/2006/relationships/image" Target="../media/image29.svg"/><Relationship Id="rId4" Type="http://schemas.openxmlformats.org/officeDocument/2006/relationships/hyperlink" Target="https://www.commonsensemedia.org/blog/how-to-set-screen-rules-that-stick" TargetMode="External"/><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8" Type="http://schemas.openxmlformats.org/officeDocument/2006/relationships/hyperlink" Target="https://www.commonsense.org/education/family-tips/k-5-media-balance-and-well-being" TargetMode="External"/><Relationship Id="rId3" Type="http://schemas.openxmlformats.org/officeDocument/2006/relationships/hyperlink" Target="https://theconversation.com/how-teens-use-fake-instagram-accounts-to-relieve-the-pressure-of-perfection-92105" TargetMode="External"/><Relationship Id="rId7" Type="http://schemas.openxmlformats.org/officeDocument/2006/relationships/image" Target="../media/image29.svg"/><Relationship Id="rId12" Type="http://schemas.openxmlformats.org/officeDocument/2006/relationships/image" Target="../media/image31.svg"/><Relationship Id="rId2" Type="http://schemas.openxmlformats.org/officeDocument/2006/relationships/hyperlink" Target="https://studybreaks.com/tvfilm/spam-account/" TargetMode="External"/><Relationship Id="rId1" Type="http://schemas.openxmlformats.org/officeDocument/2006/relationships/hyperlink" Target="https://www.counselorkeri.com/2019/04/25/social-media-lesson/" TargetMode="Externa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svg"/><Relationship Id="rId10" Type="http://schemas.openxmlformats.org/officeDocument/2006/relationships/hyperlink" Target="https://www.commonsensemedia.org/blog/how-to-set-screen-rules-that-stick" TargetMode="External"/><Relationship Id="rId4" Type="http://schemas.openxmlformats.org/officeDocument/2006/relationships/image" Target="../media/image26.png"/><Relationship Id="rId9" Type="http://schemas.openxmlformats.org/officeDocument/2006/relationships/hyperlink" Target="https://docs.google.com/presentation/d/159Ly4QWfekuO5ogeLVouMWIo5oxmxB2QCP9X00rjkRE/edit#slide=id.g3d07a721d2_1_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Background</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Read through the webpage by </a:t>
          </a:r>
          <a:br>
            <a:rPr lang="en-US" dirty="0"/>
          </a:br>
          <a:r>
            <a:rPr lang="en-US" dirty="0">
              <a:hlinkClick xmlns:r="http://schemas.openxmlformats.org/officeDocument/2006/relationships" r:id="rId1"/>
            </a:rPr>
            <a:t>“Counselor Keri”</a:t>
          </a:r>
          <a:r>
            <a:rPr lang="en-US" dirty="0"/>
            <a:t>.</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3200" b="1" kern="1200" dirty="0">
              <a:solidFill>
                <a:prstClr val="black">
                  <a:hueOff val="0"/>
                  <a:satOff val="0"/>
                  <a:lumOff val="0"/>
                  <a:alphaOff val="0"/>
                </a:prstClr>
              </a:solidFill>
              <a:latin typeface="Berlin Sans FB" panose="020E0602020502020306" pitchFamily="34" charset="0"/>
              <a:ea typeface="+mn-ea"/>
              <a:cs typeface="+mn-cs"/>
            </a:rPr>
            <a:t>Extension</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Have teens create a “vocab” list of all the words associated with the creation of second media accounts. (SPAM, FINSTAS)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3200" b="1" kern="1200" dirty="0">
              <a:solidFill>
                <a:prstClr val="black">
                  <a:hueOff val="0"/>
                  <a:satOff val="0"/>
                  <a:lumOff val="0"/>
                  <a:alphaOff val="0"/>
                </a:prstClr>
              </a:solidFill>
              <a:latin typeface="Berlin Sans FB" panose="020E0602020502020306" pitchFamily="34" charset="0"/>
              <a:ea typeface="+mn-ea"/>
              <a:cs typeface="+mn-cs"/>
            </a:rPr>
            <a:t>Family/Home</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b="0" i="0" dirty="0">
              <a:hlinkClick xmlns:r="http://schemas.openxmlformats.org/officeDocument/2006/relationships" r:id="rId2"/>
            </a:rPr>
            <a:t>Help Kids Balance Their Media Lives</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3"/>
            </a:rPr>
            <a:t>Family Activity</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EE1E04E3-96BC-460A-9152-79A390A3E6ED}">
      <dgm:prSet phldrT="[Text]"/>
      <dgm:spPr>
        <a:solidFill>
          <a:srgbClr val="00B0D7"/>
        </a:solidFill>
      </dgm:spPr>
      <dgm:t>
        <a:bodyPr/>
        <a:lstStyle/>
        <a:p>
          <a:r>
            <a:rPr lang="en-US" dirty="0">
              <a:hlinkClick xmlns:r="http://schemas.openxmlformats.org/officeDocument/2006/relationships" r:id="rId4"/>
            </a:rPr>
            <a:t>How to Set Screen Rules that Stick</a:t>
          </a:r>
          <a:endParaRPr lang="en-US" dirty="0"/>
        </a:p>
      </dgm:t>
    </dgm:pt>
    <dgm:pt modelId="{06E335D2-A5B6-4E6F-A91A-2483679562BE}" type="parTrans" cxnId="{6CB6FEE8-9F16-4E37-8C65-6A30FBAAE722}">
      <dgm:prSet/>
      <dgm:spPr/>
      <dgm:t>
        <a:bodyPr/>
        <a:lstStyle/>
        <a:p>
          <a:endParaRPr lang="en-US"/>
        </a:p>
      </dgm:t>
    </dgm:pt>
    <dgm:pt modelId="{C6442F4A-0AD6-4FA6-B6B0-B0D9D5C13CC7}" type="sibTrans" cxnId="{6CB6FEE8-9F16-4E37-8C65-6A30FBAAE722}">
      <dgm:prSet/>
      <dgm:spPr/>
      <dgm:t>
        <a:bodyPr/>
        <a:lstStyle/>
        <a:p>
          <a:endParaRPr lang="en-US"/>
        </a:p>
      </dgm:t>
    </dgm:pt>
    <dgm:pt modelId="{AFFB95D3-EA19-4FD1-BCCB-7DB41FA489A4}">
      <dgm:prSet phldrT="[Text]"/>
      <dgm:spPr>
        <a:solidFill>
          <a:srgbClr val="00B0D7"/>
        </a:solidFill>
      </dgm:spPr>
      <dgm:t>
        <a:bodyPr/>
        <a:lstStyle/>
        <a:p>
          <a:r>
            <a:rPr lang="en-US" dirty="0">
              <a:hlinkClick xmlns:r="http://schemas.openxmlformats.org/officeDocument/2006/relationships" r:id="" action="ppaction://noaction"/>
            </a:rPr>
            <a:t>Canada Privacy Website-Online Privacy House Rules</a:t>
          </a:r>
          <a:endParaRPr lang="en-US" dirty="0"/>
        </a:p>
      </dgm:t>
    </dgm:pt>
    <dgm:pt modelId="{71674549-25FA-4AE4-AD91-AE8DF5439B14}" type="parTrans" cxnId="{A236780C-4672-4F20-80D5-E0012506A444}">
      <dgm:prSet/>
      <dgm:spPr/>
      <dgm:t>
        <a:bodyPr/>
        <a:lstStyle/>
        <a:p>
          <a:endParaRPr lang="en-US"/>
        </a:p>
      </dgm:t>
    </dgm:pt>
    <dgm:pt modelId="{1738A403-5640-4BB4-9202-D0A254EE418E}" type="sibTrans" cxnId="{A236780C-4672-4F20-80D5-E0012506A444}">
      <dgm:prSet/>
      <dgm:spPr/>
      <dgm:t>
        <a:bodyPr/>
        <a:lstStyle/>
        <a:p>
          <a:endParaRPr lang="en-US"/>
        </a:p>
      </dgm:t>
    </dgm:pt>
    <dgm:pt modelId="{42C0C742-1779-4B6E-85D2-D81F989D376E}">
      <dgm:prSet phldrT="[Text]"/>
      <dgm:spPr>
        <a:solidFill>
          <a:srgbClr val="00B0D7"/>
        </a:solidFill>
      </dgm:spPr>
      <dgm:t>
        <a:bodyPr/>
        <a:lstStyle/>
        <a:p>
          <a:r>
            <a:rPr lang="en-US" dirty="0"/>
            <a:t>Research the health effects social media can have on teens – focus on the mental health issues such as depression or anxiety.</a:t>
          </a:r>
        </a:p>
      </dgm:t>
    </dgm:pt>
    <dgm:pt modelId="{9093C35E-1966-418A-A3A4-22EBD7A8ADFA}" type="parTrans" cxnId="{9EAF94C2-6C33-4A93-BAF5-E9963F2B94C8}">
      <dgm:prSet/>
      <dgm:spPr/>
      <dgm:t>
        <a:bodyPr/>
        <a:lstStyle/>
        <a:p>
          <a:endParaRPr lang="en-US"/>
        </a:p>
      </dgm:t>
    </dgm:pt>
    <dgm:pt modelId="{FF1A197C-1D09-4865-B81C-C95FC0B31641}" type="sibTrans" cxnId="{9EAF94C2-6C33-4A93-BAF5-E9963F2B94C8}">
      <dgm:prSet/>
      <dgm:spPr/>
      <dgm:t>
        <a:bodyPr/>
        <a:lstStyle/>
        <a:p>
          <a:endParaRPr lang="en-US"/>
        </a:p>
      </dgm:t>
    </dgm:pt>
    <dgm:pt modelId="{551B1A17-EFAC-43DF-96AF-965D28CF4D12}">
      <dgm:prSet phldrT="[Text]"/>
      <dgm:spPr>
        <a:solidFill>
          <a:srgbClr val="00B0D7"/>
        </a:solidFill>
      </dgm:spPr>
      <dgm:t>
        <a:bodyPr/>
        <a:lstStyle/>
        <a:p>
          <a:r>
            <a:rPr lang="en-US" dirty="0">
              <a:hlinkClick xmlns:r="http://schemas.openxmlformats.org/officeDocument/2006/relationships" r:id="rId5"/>
            </a:rPr>
            <a:t>SPAM &amp; FINSTA accounts</a:t>
          </a:r>
          <a:endParaRPr lang="en-US" dirty="0"/>
        </a:p>
      </dgm:t>
    </dgm:pt>
    <dgm:pt modelId="{5491D117-7E1D-4E5D-BE3D-F2E2B896CDD2}" type="parTrans" cxnId="{48A43E48-871B-49A0-9017-CA1530D66021}">
      <dgm:prSet/>
      <dgm:spPr/>
      <dgm:t>
        <a:bodyPr/>
        <a:lstStyle/>
        <a:p>
          <a:endParaRPr lang="en-US"/>
        </a:p>
      </dgm:t>
    </dgm:pt>
    <dgm:pt modelId="{61B1EF45-9255-406E-BBF9-642601267FE1}" type="sibTrans" cxnId="{48A43E48-871B-49A0-9017-CA1530D66021}">
      <dgm:prSet/>
      <dgm:spPr/>
      <dgm:t>
        <a:bodyPr/>
        <a:lstStyle/>
        <a:p>
          <a:endParaRPr lang="en-US"/>
        </a:p>
      </dgm:t>
    </dgm:pt>
    <dgm:pt modelId="{689C6452-E39A-48B1-A634-7A26ECE9EE81}">
      <dgm:prSet phldrT="[Text]"/>
      <dgm:spPr>
        <a:solidFill>
          <a:srgbClr val="00B0D7"/>
        </a:solidFill>
      </dgm:spPr>
      <dgm:t>
        <a:bodyPr/>
        <a:lstStyle/>
        <a:p>
          <a:r>
            <a:rPr lang="en-US" dirty="0">
              <a:hlinkClick xmlns:r="http://schemas.openxmlformats.org/officeDocument/2006/relationships" r:id="rId6"/>
            </a:rPr>
            <a:t>Why Teens create </a:t>
          </a:r>
          <a:r>
            <a:rPr lang="en-US" dirty="0" err="1">
              <a:hlinkClick xmlns:r="http://schemas.openxmlformats.org/officeDocument/2006/relationships" r:id="rId6"/>
            </a:rPr>
            <a:t>Finsta</a:t>
          </a:r>
          <a:r>
            <a:rPr lang="en-US" dirty="0">
              <a:hlinkClick xmlns:r="http://schemas.openxmlformats.org/officeDocument/2006/relationships" r:id="rId6"/>
            </a:rPr>
            <a:t> accounts</a:t>
          </a:r>
          <a:endParaRPr lang="en-US" dirty="0"/>
        </a:p>
      </dgm:t>
    </dgm:pt>
    <dgm:pt modelId="{705A0AA7-3138-4CF0-BCE1-2B79BB455DF7}" type="parTrans" cxnId="{D8056138-AEA3-4A96-ACD8-D8EC46DDBEE8}">
      <dgm:prSet/>
      <dgm:spPr/>
      <dgm:t>
        <a:bodyPr/>
        <a:lstStyle/>
        <a:p>
          <a:endParaRPr lang="en-US"/>
        </a:p>
      </dgm:t>
    </dgm:pt>
    <dgm:pt modelId="{FA828ECC-7129-4E7D-84FD-0D869D60DCAA}" type="sibTrans" cxnId="{D8056138-AEA3-4A96-ACD8-D8EC46DDBEE8}">
      <dgm:prSet/>
      <dgm:spPr/>
      <dgm:t>
        <a:bodyPr/>
        <a:lstStyle/>
        <a:p>
          <a:endParaRPr lang="en-US"/>
        </a:p>
      </dgm:t>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dgm:presLayoutVars>
          <dgm:chMax val="0"/>
          <dgm:bulletEnabled val="1"/>
        </dgm:presLayoutVars>
      </dgm:prSet>
      <dgm:spPr/>
    </dgm:pt>
  </dgm:ptLst>
  <dgm:cxnLst>
    <dgm:cxn modelId="{A236780C-4672-4F20-80D5-E0012506A444}" srcId="{86E1B771-B02F-4B25-9F88-1EB3051FED56}" destId="{AFFB95D3-EA19-4FD1-BCCB-7DB41FA489A4}" srcOrd="3" destOrd="0" parTransId="{71674549-25FA-4AE4-AD91-AE8DF5439B14}" sibTransId="{1738A403-5640-4BB4-9202-D0A254EE418E}"/>
    <dgm:cxn modelId="{94C22917-914C-426C-8B14-E4B2F2DCBB56}" type="presOf" srcId="{689C6452-E39A-48B1-A634-7A26ECE9EE81}" destId="{F2729854-904C-4402-BE97-C0A830612E33}" srcOrd="0" destOrd="2" presId="urn:microsoft.com/office/officeart/2005/8/layout/hList2"/>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D8056138-AEA3-4A96-ACD8-D8EC46DDBEE8}" srcId="{A8F99365-90A1-4B53-9617-886EFC4AC98B}" destId="{689C6452-E39A-48B1-A634-7A26ECE9EE81}" srcOrd="2" destOrd="0" parTransId="{705A0AA7-3138-4CF0-BCE1-2B79BB455DF7}" sibTransId="{FA828ECC-7129-4E7D-84FD-0D869D60DCAA}"/>
    <dgm:cxn modelId="{AFCCD03F-6AEE-4794-B84F-5981828CFD93}" type="presOf" srcId="{42C0C742-1779-4B6E-85D2-D81F989D376E}" destId="{2B8EC2A4-B042-4E87-9A69-A0EFF6821780}" srcOrd="0" destOrd="1" presId="urn:microsoft.com/office/officeart/2005/8/layout/hList2"/>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48A43E48-871B-49A0-9017-CA1530D66021}" srcId="{A8F99365-90A1-4B53-9617-886EFC4AC98B}" destId="{551B1A17-EFAC-43DF-96AF-965D28CF4D12}" srcOrd="1" destOrd="0" parTransId="{5491D117-7E1D-4E5D-BE3D-F2E2B896CDD2}" sibTransId="{61B1EF45-9255-406E-BBF9-642601267FE1}"/>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28661359-F74B-4F7E-B03C-D582DECA68EE}" srcId="{86E1B771-B02F-4B25-9F88-1EB3051FED56}" destId="{03977CC6-542C-48C5-8BDD-530BA597DCB1}" srcOrd="1" destOrd="0" parTransId="{AEF20F96-C56B-4DF8-AE2D-0AF6B558EFBF}" sibTransId="{11BD9C48-59DC-4E42-9068-3F72FD17AB70}"/>
    <dgm:cxn modelId="{AD693C59-4916-492C-A4F5-955AAC194D06}" type="presOf" srcId="{EE1E04E3-96BC-460A-9152-79A390A3E6ED}" destId="{E94BAF07-00A3-4D8F-9C56-BA4C1B4B1916}" srcOrd="0" destOrd="2" presId="urn:microsoft.com/office/officeart/2005/8/layout/hList2"/>
    <dgm:cxn modelId="{937D545A-CD3C-4A1A-96D1-4026E9D0B5AC}" type="presOf" srcId="{03977CC6-542C-48C5-8BDD-530BA597DCB1}" destId="{E94BAF07-00A3-4D8F-9C56-BA4C1B4B1916}" srcOrd="0" destOrd="1" presId="urn:microsoft.com/office/officeart/2005/8/layout/hList2"/>
    <dgm:cxn modelId="{B272D182-3ED7-4CD0-AF38-C238CE095198}" type="presOf" srcId="{AB2F9990-7F7D-4630-A873-4A97D1C4673D}" destId="{E94BAF07-00A3-4D8F-9C56-BA4C1B4B1916}" srcOrd="0" destOrd="0" presId="urn:microsoft.com/office/officeart/2005/8/layout/hList2"/>
    <dgm:cxn modelId="{9AFCB68D-B7B6-404E-8E3A-9998811D9DF0}" type="presOf" srcId="{551B1A17-EFAC-43DF-96AF-965D28CF4D12}" destId="{F2729854-904C-4402-BE97-C0A830612E33}" srcOrd="0" destOrd="1"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9EAF94C2-6C33-4A93-BAF5-E9963F2B94C8}" srcId="{78EEDDE7-6C79-4DF5-BB63-0991E1F7B0BD}" destId="{42C0C742-1779-4B6E-85D2-D81F989D376E}" srcOrd="1" destOrd="0" parTransId="{9093C35E-1966-418A-A3A4-22EBD7A8ADFA}" sibTransId="{FF1A197C-1D09-4865-B81C-C95FC0B31641}"/>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6CB6FEE8-9F16-4E37-8C65-6A30FBAAE722}" srcId="{86E1B771-B02F-4B25-9F88-1EB3051FED56}" destId="{EE1E04E3-96BC-460A-9152-79A390A3E6ED}" srcOrd="2" destOrd="0" parTransId="{06E335D2-A5B6-4E6F-A91A-2483679562BE}" sibTransId="{C6442F4A-0AD6-4FA6-B6B0-B0D9D5C13CC7}"/>
    <dgm:cxn modelId="{181085EE-203C-4BA0-9EC5-153F7307D7CB}" type="presOf" srcId="{AFFB95D3-EA19-4FD1-BCCB-7DB41FA489A4}" destId="{E94BAF07-00A3-4D8F-9C56-BA4C1B4B1916}" srcOrd="0" destOrd="3"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773046"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Background</a:t>
          </a:r>
        </a:p>
      </dsp:txBody>
      <dsp:txXfrm>
        <a:off x="-1773046" y="2795113"/>
        <a:ext cx="4226560" cy="536124"/>
      </dsp:txXfrm>
    </dsp:sp>
    <dsp:sp modelId="{F2729854-904C-4402-BE97-C0A830612E33}">
      <dsp:nvSpPr>
        <dsp:cNvPr id="0" name=""/>
        <dsp:cNvSpPr/>
      </dsp:nvSpPr>
      <dsp:spPr>
        <a:xfrm>
          <a:off x="626962"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72832"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Read through the webpage by </a:t>
          </a:r>
          <a:br>
            <a:rPr lang="en-US" sz="1900" kern="1200" dirty="0"/>
          </a:br>
          <a:r>
            <a:rPr lang="en-US" sz="1900" kern="1200" dirty="0">
              <a:hlinkClick xmlns:r="http://schemas.openxmlformats.org/officeDocument/2006/relationships" r:id="rId1"/>
            </a:rPr>
            <a:t>“Counselor Keri”</a:t>
          </a:r>
          <a:r>
            <a:rPr lang="en-US" sz="1900" kern="1200" dirty="0"/>
            <a:t>.</a:t>
          </a:r>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2"/>
            </a:rPr>
            <a:t>SPAM &amp; FINSTA accounts</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3"/>
            </a:rPr>
            <a:t>Why Teens create </a:t>
          </a:r>
          <a:r>
            <a:rPr lang="en-US" sz="1900" kern="1200" dirty="0" err="1">
              <a:hlinkClick xmlns:r="http://schemas.openxmlformats.org/officeDocument/2006/relationships" r:id="rId3"/>
            </a:rPr>
            <a:t>Finsta</a:t>
          </a:r>
          <a:r>
            <a:rPr lang="en-US" sz="1900" kern="1200" dirty="0">
              <a:hlinkClick xmlns:r="http://schemas.openxmlformats.org/officeDocument/2006/relationships" r:id="rId3"/>
            </a:rPr>
            <a:t> accounts</a:t>
          </a:r>
          <a:endParaRPr lang="en-US" sz="1900" kern="1200" dirty="0"/>
        </a:p>
      </dsp:txBody>
      <dsp:txXfrm>
        <a:off x="626962" y="949895"/>
        <a:ext cx="2670468" cy="4226560"/>
      </dsp:txXfrm>
    </dsp:sp>
    <dsp:sp modelId="{CAC1E2AD-4096-4D1E-8C6C-27E227DDCF61}">
      <dsp:nvSpPr>
        <dsp:cNvPr id="0" name=""/>
        <dsp:cNvSpPr/>
      </dsp:nvSpPr>
      <dsp:spPr>
        <a:xfrm>
          <a:off x="72171" y="242211"/>
          <a:ext cx="1072248" cy="107224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2132228"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Berlin Sans FB" panose="020E0602020502020306" pitchFamily="34" charset="0"/>
              <a:ea typeface="+mn-ea"/>
              <a:cs typeface="+mn-cs"/>
            </a:rPr>
            <a:t>Extension</a:t>
          </a:r>
        </a:p>
      </dsp:txBody>
      <dsp:txXfrm>
        <a:off x="2132228" y="2795113"/>
        <a:ext cx="4226560" cy="536124"/>
      </dsp:txXfrm>
    </dsp:sp>
    <dsp:sp modelId="{2B8EC2A4-B042-4E87-9A69-A0EFF6821780}">
      <dsp:nvSpPr>
        <dsp:cNvPr id="0" name=""/>
        <dsp:cNvSpPr/>
      </dsp:nvSpPr>
      <dsp:spPr>
        <a:xfrm>
          <a:off x="4513571"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72832"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Have teens create a “vocab” list of all the words associated with the creation of second media accounts. (SPAM, FINSTAS)</a:t>
          </a:r>
        </a:p>
        <a:p>
          <a:pPr marL="171450" lvl="1" indent="-171450" algn="l" defTabSz="844550">
            <a:lnSpc>
              <a:spcPct val="90000"/>
            </a:lnSpc>
            <a:spcBef>
              <a:spcPct val="0"/>
            </a:spcBef>
            <a:spcAft>
              <a:spcPct val="15000"/>
            </a:spcAft>
            <a:buChar char="•"/>
          </a:pPr>
          <a:r>
            <a:rPr lang="en-US" sz="1900" kern="1200" dirty="0"/>
            <a:t>Research the health effects social media can have on teens – focus on the mental health issues such as depression or anxiety.</a:t>
          </a:r>
        </a:p>
      </dsp:txBody>
      <dsp:txXfrm>
        <a:off x="4513571" y="949895"/>
        <a:ext cx="2670468" cy="4226560"/>
      </dsp:txXfrm>
    </dsp:sp>
    <dsp:sp modelId="{099D417C-9C0B-4EEB-9F38-108331C1F054}">
      <dsp:nvSpPr>
        <dsp:cNvPr id="0" name=""/>
        <dsp:cNvSpPr/>
      </dsp:nvSpPr>
      <dsp:spPr>
        <a:xfrm>
          <a:off x="3977446" y="242211"/>
          <a:ext cx="1072248" cy="107224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6037504"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Berlin Sans FB" panose="020E0602020502020306" pitchFamily="34" charset="0"/>
              <a:ea typeface="+mn-ea"/>
              <a:cs typeface="+mn-cs"/>
            </a:rPr>
            <a:t>Family/Home</a:t>
          </a:r>
        </a:p>
      </dsp:txBody>
      <dsp:txXfrm>
        <a:off x="6037504" y="2795113"/>
        <a:ext cx="4226560" cy="536124"/>
      </dsp:txXfrm>
    </dsp:sp>
    <dsp:sp modelId="{E94BAF07-00A3-4D8F-9C56-BA4C1B4B1916}">
      <dsp:nvSpPr>
        <dsp:cNvPr id="0" name=""/>
        <dsp:cNvSpPr/>
      </dsp:nvSpPr>
      <dsp:spPr>
        <a:xfrm>
          <a:off x="8418846"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72832"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hlinkClick xmlns:r="http://schemas.openxmlformats.org/officeDocument/2006/relationships" r:id="rId8"/>
            </a:rPr>
            <a:t>Help Kids Balance Their Media Lives</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9"/>
            </a:rPr>
            <a:t>Family Activity</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10"/>
            </a:rPr>
            <a:t>How to Set Screen Rules that Stick</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 action="ppaction://noaction"/>
            </a:rPr>
            <a:t>Canada Privacy Website-Online Privacy House Rules</a:t>
          </a:r>
          <a:endParaRPr lang="en-US" sz="1900" kern="1200" dirty="0"/>
        </a:p>
      </dsp:txBody>
      <dsp:txXfrm>
        <a:off x="8418846" y="949895"/>
        <a:ext cx="2670468" cy="4226560"/>
      </dsp:txXfrm>
    </dsp:sp>
    <dsp:sp modelId="{393834C3-1F4D-4590-B124-2D930D70E691}">
      <dsp:nvSpPr>
        <dsp:cNvPr id="0" name=""/>
        <dsp:cNvSpPr/>
      </dsp:nvSpPr>
      <dsp:spPr>
        <a:xfrm>
          <a:off x="7882722" y="242211"/>
          <a:ext cx="1072248" cy="10722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discussion can occur as a large class, share/pair, jigsaw or any other type of collaborative activity.</a:t>
            </a:r>
          </a:p>
        </p:txBody>
      </p:sp>
      <p:sp>
        <p:nvSpPr>
          <p:cNvPr id="4" name="Slide Number Placeholder 3"/>
          <p:cNvSpPr>
            <a:spLocks noGrp="1"/>
          </p:cNvSpPr>
          <p:nvPr>
            <p:ph type="sldNum" sz="quarter" idx="5"/>
          </p:nvPr>
        </p:nvSpPr>
        <p:spPr/>
        <p:txBody>
          <a:bodyPr/>
          <a:lstStyle/>
          <a:p>
            <a:fld id="{1CF536D1-22D0-4B80-BE84-A303BC912A63}" type="slidenum">
              <a:rPr lang="en-US" smtClean="0"/>
              <a:t>7</a:t>
            </a:fld>
            <a:endParaRPr lang="en-US"/>
          </a:p>
        </p:txBody>
      </p:sp>
    </p:spTree>
    <p:extLst>
      <p:ext uri="{BB962C8B-B14F-4D97-AF65-F5344CB8AC3E}">
        <p14:creationId xmlns:p14="http://schemas.microsoft.com/office/powerpoint/2010/main" val="110689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8</a:t>
            </a:fld>
            <a:endParaRPr lang="en-US"/>
          </a:p>
        </p:txBody>
      </p:sp>
    </p:spTree>
    <p:extLst>
      <p:ext uri="{BB962C8B-B14F-4D97-AF65-F5344CB8AC3E}">
        <p14:creationId xmlns:p14="http://schemas.microsoft.com/office/powerpoint/2010/main" val="292507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9</a:t>
            </a:fld>
            <a:endParaRPr lang="en-IN" dirty="0"/>
          </a:p>
        </p:txBody>
      </p:sp>
    </p:spTree>
    <p:extLst>
      <p:ext uri="{BB962C8B-B14F-4D97-AF65-F5344CB8AC3E}">
        <p14:creationId xmlns:p14="http://schemas.microsoft.com/office/powerpoint/2010/main" val="429114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an informal discussion – where does your wheel land – is this good / bad?</a:t>
            </a:r>
          </a:p>
        </p:txBody>
      </p:sp>
      <p:sp>
        <p:nvSpPr>
          <p:cNvPr id="4" name="Slide Number Placeholder 3"/>
          <p:cNvSpPr>
            <a:spLocks noGrp="1"/>
          </p:cNvSpPr>
          <p:nvPr>
            <p:ph type="sldNum" sz="quarter" idx="5"/>
          </p:nvPr>
        </p:nvSpPr>
        <p:spPr/>
        <p:txBody>
          <a:bodyPr/>
          <a:lstStyle/>
          <a:p>
            <a:fld id="{1CF536D1-22D0-4B80-BE84-A303BC912A63}" type="slidenum">
              <a:rPr lang="en-US" smtClean="0"/>
              <a:t>11</a:t>
            </a:fld>
            <a:endParaRPr lang="en-US"/>
          </a:p>
        </p:txBody>
      </p:sp>
    </p:spTree>
    <p:extLst>
      <p:ext uri="{BB962C8B-B14F-4D97-AF65-F5344CB8AC3E}">
        <p14:creationId xmlns:p14="http://schemas.microsoft.com/office/powerpoint/2010/main" val="164176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individual student Balance Sheet handout.  Have them refer to the chart on the board and help them generate things that might be of more relevant to them.</a:t>
            </a:r>
          </a:p>
        </p:txBody>
      </p:sp>
      <p:sp>
        <p:nvSpPr>
          <p:cNvPr id="4" name="Slide Number Placeholder 3"/>
          <p:cNvSpPr>
            <a:spLocks noGrp="1"/>
          </p:cNvSpPr>
          <p:nvPr>
            <p:ph type="sldNum" sz="quarter" idx="5"/>
          </p:nvPr>
        </p:nvSpPr>
        <p:spPr/>
        <p:txBody>
          <a:bodyPr/>
          <a:lstStyle/>
          <a:p>
            <a:fld id="{1CF536D1-22D0-4B80-BE84-A303BC912A63}" type="slidenum">
              <a:rPr lang="en-US" smtClean="0"/>
              <a:t>12</a:t>
            </a:fld>
            <a:endParaRPr lang="en-US"/>
          </a:p>
        </p:txBody>
      </p:sp>
    </p:spTree>
    <p:extLst>
      <p:ext uri="{BB962C8B-B14F-4D97-AF65-F5344CB8AC3E}">
        <p14:creationId xmlns:p14="http://schemas.microsoft.com/office/powerpoint/2010/main" val="10248483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3" r:id="rId1"/>
    <p:sldLayoutId id="2147483710" r:id="rId2"/>
    <p:sldLayoutId id="2147483691" r:id="rId3"/>
    <p:sldLayoutId id="2147483692" r:id="rId4"/>
    <p:sldLayoutId id="2147483702" r:id="rId5"/>
    <p:sldLayoutId id="2147483703" r:id="rId6"/>
    <p:sldLayoutId id="2147483693" r:id="rId7"/>
    <p:sldLayoutId id="2147483705" r:id="rId8"/>
    <p:sldLayoutId id="2147483694" r:id="rId9"/>
    <p:sldLayoutId id="2147483706" r:id="rId10"/>
    <p:sldLayoutId id="2147483695" r:id="rId11"/>
    <p:sldLayoutId id="2147483707" r:id="rId12"/>
    <p:sldLayoutId id="2147483696" r:id="rId13"/>
    <p:sldLayoutId id="2147483697" r:id="rId14"/>
    <p:sldLayoutId id="2147483698" r:id="rId15"/>
    <p:sldLayoutId id="2147483708" r:id="rId16"/>
    <p:sldLayoutId id="2147483699" r:id="rId17"/>
    <p:sldLayoutId id="2147483709" r:id="rId18"/>
    <p:sldLayoutId id="2147483712" r:id="rId19"/>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1/22/2022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ntimeter.com/" TargetMode="External"/><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hyperlink" Target="https://www.microsoft.com/en-ca/microsoft-365/microsoft-whiteboard/digital-whiteboard-app" TargetMode="External"/><Relationship Id="rId4" Type="http://schemas.openxmlformats.org/officeDocument/2006/relationships/hyperlink" Target="https://padlet.com/dashbo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crsd72storage.blob.core.windows.net/media/Default/medialib/6-8-1-2-wellness-who-are-you-online-app-creation.03d4c94257.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counselorkeri.com/2019/04/25/social-media-lesson/"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12.jfif"/></Relationships>
</file>

<file path=ppt/slides/_rels/slide6.xml.rels><?xml version="1.0" encoding="UTF-8" standalone="yes"?>
<Relationships xmlns="http://schemas.openxmlformats.org/package/2006/relationships"><Relationship Id="rId3" Type="http://schemas.openxmlformats.org/officeDocument/2006/relationships/hyperlink" Target="https://youtu.be/e2Tq2gvGt80"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crsd72storage.blob.core.windows.net/media/Default/medialib/6-8-1-2-wellness-who-are-you-online-standup-sit-down-game-statements.a8fd4a4254.docx"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crsd72storage.blob.core.windows.net/media/Default/medialib/6-8-1-2-wellness-who-are-you-online-standup-sit-down-game-instructions.ac0ef64253.pdf" TargetMode="External"/><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hyperlink" Target="https://youtu.be/DKj9bdGSVww"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THE FAKE REALITY</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6 – 8 Wellness Lesson #2</a:t>
            </a:r>
          </a:p>
          <a:p>
            <a:endParaRPr lang="en-US" dirty="0"/>
          </a:p>
        </p:txBody>
      </p:sp>
      <p:pic>
        <p:nvPicPr>
          <p:cNvPr id="4" name="Picture 3" descr="Icon&#10;&#10;Description automatically generated">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4112764-32F5-45D7-AE4E-D911D5947FFC}"/>
              </a:ext>
            </a:extLst>
          </p:cNvPr>
          <p:cNvSpPr txBox="1">
            <a:spLocks/>
          </p:cNvSpPr>
          <p:nvPr/>
        </p:nvSpPr>
        <p:spPr>
          <a:xfrm>
            <a:off x="385145" y="1415115"/>
            <a:ext cx="6138318" cy="184824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600" b="0" i="0" dirty="0">
                <a:solidFill>
                  <a:schemeClr val="bg1"/>
                </a:solidFill>
                <a:effectLst/>
                <a:latin typeface="TheSans B5 Plain" pitchFamily="50" charset="0"/>
              </a:rPr>
              <a:t>A </a:t>
            </a:r>
            <a:r>
              <a:rPr lang="en-US" sz="3600" b="1" i="0" dirty="0" err="1">
                <a:solidFill>
                  <a:schemeClr val="bg1"/>
                </a:solidFill>
                <a:effectLst/>
                <a:latin typeface="TheSans B5 Plain" pitchFamily="50" charset="0"/>
              </a:rPr>
              <a:t>Finsta</a:t>
            </a:r>
            <a:r>
              <a:rPr lang="en-US" sz="3600" b="0" i="0" dirty="0">
                <a:solidFill>
                  <a:schemeClr val="bg1"/>
                </a:solidFill>
                <a:effectLst/>
                <a:latin typeface="TheSans B5 Plain" pitchFamily="50" charset="0"/>
              </a:rPr>
              <a:t> is a shortened term for </a:t>
            </a:r>
            <a:r>
              <a:rPr lang="en-US" sz="3600" b="1" i="0" dirty="0">
                <a:solidFill>
                  <a:schemeClr val="bg1"/>
                </a:solidFill>
                <a:effectLst/>
                <a:latin typeface="TheSans B5 Plain" pitchFamily="50" charset="0"/>
              </a:rPr>
              <a:t>Fake Instagram, </a:t>
            </a:r>
            <a:r>
              <a:rPr lang="en-US" sz="3600" b="0" i="0" dirty="0">
                <a:solidFill>
                  <a:schemeClr val="bg1"/>
                </a:solidFill>
                <a:effectLst/>
                <a:latin typeface="TheSans B5 Plain" pitchFamily="50" charset="0"/>
              </a:rPr>
              <a:t>which is an Instagram account used by teens and young adults to document more real, candid posts they share with only close friends. </a:t>
            </a:r>
            <a:endParaRPr lang="en-US" sz="3600" i="1" dirty="0">
              <a:solidFill>
                <a:schemeClr val="bg1"/>
              </a:solidFill>
              <a:latin typeface="TheSans B5 Plain" pitchFamily="50" charset="0"/>
            </a:endParaRPr>
          </a:p>
        </p:txBody>
      </p:sp>
      <p:sp>
        <p:nvSpPr>
          <p:cNvPr id="3" name="Title 1">
            <a:extLst>
              <a:ext uri="{FF2B5EF4-FFF2-40B4-BE49-F238E27FC236}">
                <a16:creationId xmlns:a16="http://schemas.microsoft.com/office/drawing/2014/main" id="{6D232E00-3CFF-4A77-A17A-FEF50800CA0B}"/>
              </a:ext>
            </a:extLst>
          </p:cNvPr>
          <p:cNvSpPr txBox="1">
            <a:spLocks/>
          </p:cNvSpPr>
          <p:nvPr/>
        </p:nvSpPr>
        <p:spPr>
          <a:xfrm>
            <a:off x="672519" y="403813"/>
            <a:ext cx="5772028" cy="764726"/>
          </a:xfrm>
          <a:prstGeom prst="rect">
            <a:avLst/>
          </a:prstGeom>
        </p:spPr>
        <p:txBody>
          <a:bodyPr>
            <a:no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sz="6600" dirty="0">
                <a:effectLst>
                  <a:outerShdw blurRad="38100" dist="38100" dir="2700000" algn="tl">
                    <a:srgbClr val="000000">
                      <a:alpha val="43137"/>
                    </a:srgbClr>
                  </a:outerShdw>
                </a:effectLst>
              </a:rPr>
              <a:t>FINSTA</a:t>
            </a:r>
          </a:p>
        </p:txBody>
      </p:sp>
      <p:sp>
        <p:nvSpPr>
          <p:cNvPr id="8" name="Thought Bubble: Cloud 7">
            <a:extLst>
              <a:ext uri="{FF2B5EF4-FFF2-40B4-BE49-F238E27FC236}">
                <a16:creationId xmlns:a16="http://schemas.microsoft.com/office/drawing/2014/main" id="{40552F16-9DD5-4D6C-8196-6607491157FC}"/>
              </a:ext>
            </a:extLst>
          </p:cNvPr>
          <p:cNvSpPr/>
          <p:nvPr/>
        </p:nvSpPr>
        <p:spPr>
          <a:xfrm>
            <a:off x="6444546" y="234750"/>
            <a:ext cx="5678589" cy="3194250"/>
          </a:xfrm>
          <a:prstGeom prst="cloudCallout">
            <a:avLst/>
          </a:prstGeom>
          <a:blipFill>
            <a:blip r:embed="rId2">
              <a:extLst>
                <a:ext uri="{28A0092B-C50C-407E-A947-70E740481C1C}">
                  <a14:useLocalDpi xmlns:a14="http://schemas.microsoft.com/office/drawing/2010/main" val="0"/>
                </a:ext>
              </a:extLst>
            </a:blip>
            <a:stretch>
              <a:fillRect l="5355" t="-18116" r="-5355" b="18116"/>
            </a:stretch>
          </a:blipFill>
          <a:ln w="57150">
            <a:solidFill>
              <a:srgbClr val="33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CEE54A-B2AF-4FC3-AFA9-576A355B99E2}"/>
              </a:ext>
            </a:extLst>
          </p:cNvPr>
          <p:cNvSpPr txBox="1"/>
          <p:nvPr/>
        </p:nvSpPr>
        <p:spPr>
          <a:xfrm>
            <a:off x="385145" y="4415578"/>
            <a:ext cx="10929688" cy="1631216"/>
          </a:xfrm>
          <a:prstGeom prst="rect">
            <a:avLst/>
          </a:prstGeom>
          <a:noFill/>
        </p:spPr>
        <p:txBody>
          <a:bodyPr wrap="square">
            <a:spAutoFit/>
          </a:bodyPr>
          <a:lstStyle/>
          <a:p>
            <a:r>
              <a:rPr lang="en-US" sz="2500" dirty="0">
                <a:solidFill>
                  <a:schemeClr val="bg1"/>
                </a:solidFill>
                <a:latin typeface="TheSans B5 Plain" pitchFamily="50" charset="0"/>
              </a:rPr>
              <a:t>Teens create an Instagram “spam” account specifically for sharing their more personal, unpolished, rough pictures with their inner circle. ... The term spam comes from the username of the secondary account, which usually includes the word “spam” along with their handle.</a:t>
            </a:r>
          </a:p>
        </p:txBody>
      </p:sp>
      <p:sp>
        <p:nvSpPr>
          <p:cNvPr id="9" name="Title 1">
            <a:extLst>
              <a:ext uri="{FF2B5EF4-FFF2-40B4-BE49-F238E27FC236}">
                <a16:creationId xmlns:a16="http://schemas.microsoft.com/office/drawing/2014/main" id="{4C1A5CCB-F304-4F5F-985F-ECA6CD8553FB}"/>
              </a:ext>
            </a:extLst>
          </p:cNvPr>
          <p:cNvSpPr txBox="1">
            <a:spLocks/>
          </p:cNvSpPr>
          <p:nvPr/>
        </p:nvSpPr>
        <p:spPr>
          <a:xfrm>
            <a:off x="672519" y="3263361"/>
            <a:ext cx="5772028" cy="764726"/>
          </a:xfrm>
          <a:prstGeom prst="rect">
            <a:avLst/>
          </a:prstGeom>
        </p:spPr>
        <p:txBody>
          <a:bodyPr>
            <a:no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sz="6600" dirty="0">
                <a:effectLst>
                  <a:outerShdw blurRad="38100" dist="38100" dir="2700000" algn="tl">
                    <a:srgbClr val="000000">
                      <a:alpha val="43137"/>
                    </a:srgbClr>
                  </a:outerShdw>
                </a:effectLst>
              </a:rPr>
              <a:t>SPAM ACCOUNT</a:t>
            </a:r>
          </a:p>
        </p:txBody>
      </p:sp>
    </p:spTree>
    <p:extLst>
      <p:ext uri="{BB962C8B-B14F-4D97-AF65-F5344CB8AC3E}">
        <p14:creationId xmlns:p14="http://schemas.microsoft.com/office/powerpoint/2010/main" val="305986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C0B4-DFA4-4735-B2D2-AB5BFD8F33B9}"/>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4000" b="1" i="0" u="none" strike="noStrike" kern="1200" cap="all" spc="0" normalizeH="0" baseline="0" noProof="0" dirty="0">
                <a:ln>
                  <a:noFill/>
                </a:ln>
                <a:effectLst/>
                <a:uLnTx/>
                <a:uFillTx/>
                <a:latin typeface="Corbel" panose="020B0503020204020204" pitchFamily="34" charset="0"/>
                <a:ea typeface="+mn-ea"/>
                <a:cs typeface="+mn-cs"/>
              </a:rPr>
              <a:t>apply - Evaluate</a:t>
            </a:r>
            <a:endParaRPr lang="en-US" dirty="0"/>
          </a:p>
        </p:txBody>
      </p:sp>
      <p:sp>
        <p:nvSpPr>
          <p:cNvPr id="3" name="Content Placeholder 2">
            <a:extLst>
              <a:ext uri="{FF2B5EF4-FFF2-40B4-BE49-F238E27FC236}">
                <a16:creationId xmlns:a16="http://schemas.microsoft.com/office/drawing/2014/main" id="{FE45C833-76D5-457E-968B-99A189C66887}"/>
              </a:ext>
            </a:extLst>
          </p:cNvPr>
          <p:cNvSpPr>
            <a:spLocks noGrp="1"/>
          </p:cNvSpPr>
          <p:nvPr>
            <p:ph idx="1"/>
          </p:nvPr>
        </p:nvSpPr>
        <p:spPr>
          <a:xfrm>
            <a:off x="622557" y="1802450"/>
            <a:ext cx="8785212" cy="1659984"/>
          </a:xfrm>
        </p:spPr>
        <p:txBody>
          <a:bodyPr>
            <a:noAutofit/>
          </a:bodyPr>
          <a:lstStyle/>
          <a:p>
            <a:pPr algn="l" rtl="0" fontAlgn="base"/>
            <a:r>
              <a:rPr lang="en-US" b="0" i="1" dirty="0">
                <a:effectLst/>
                <a:latin typeface="TheSans"/>
              </a:rPr>
              <a:t>How are you trying to represent yourself online? </a:t>
            </a:r>
          </a:p>
          <a:p>
            <a:pPr fontAlgn="base"/>
            <a:r>
              <a:rPr lang="en-US" i="1" dirty="0">
                <a:latin typeface="TheSans"/>
              </a:rPr>
              <a:t>Do you use a fake highlight reel / FINSTA?  How do you use it (them) differently than your “public” one?</a:t>
            </a:r>
            <a:endParaRPr lang="en-US" b="0" i="1" dirty="0">
              <a:effectLst/>
              <a:latin typeface="TheSans"/>
            </a:endParaRPr>
          </a:p>
          <a:p>
            <a:pPr algn="l" rtl="0" fontAlgn="base"/>
            <a:r>
              <a:rPr lang="en-US" b="0" i="1" dirty="0">
                <a:effectLst/>
                <a:latin typeface="TheSans"/>
              </a:rPr>
              <a:t>How are your “likes” influencing you? </a:t>
            </a:r>
            <a:r>
              <a:rPr lang="en-US" b="0" i="0" dirty="0">
                <a:effectLst/>
                <a:latin typeface="TheSans"/>
              </a:rPr>
              <a:t> </a:t>
            </a:r>
            <a:endParaRPr lang="en-US" b="0" i="0" dirty="0">
              <a:effectLst/>
              <a:latin typeface="Segoe UI" panose="020B0502040204020203" pitchFamily="34" charset="0"/>
            </a:endParaRPr>
          </a:p>
          <a:p>
            <a:pPr algn="l" rtl="0" fontAlgn="base"/>
            <a:r>
              <a:rPr lang="en-US" b="0" i="1" dirty="0">
                <a:effectLst/>
                <a:latin typeface="TheSans"/>
              </a:rPr>
              <a:t>How does your online “Best-Self” make you feel about your “real” self?</a:t>
            </a:r>
          </a:p>
        </p:txBody>
      </p:sp>
      <p:sp>
        <p:nvSpPr>
          <p:cNvPr id="4" name="TextBox 3">
            <a:extLst>
              <a:ext uri="{FF2B5EF4-FFF2-40B4-BE49-F238E27FC236}">
                <a16:creationId xmlns:a16="http://schemas.microsoft.com/office/drawing/2014/main" id="{B8B74873-3379-4902-BBDB-BA91EF908DCD}"/>
              </a:ext>
            </a:extLst>
          </p:cNvPr>
          <p:cNvSpPr txBox="1"/>
          <p:nvPr/>
        </p:nvSpPr>
        <p:spPr>
          <a:xfrm>
            <a:off x="692895" y="5055550"/>
            <a:ext cx="10411789" cy="1200329"/>
          </a:xfrm>
          <a:prstGeom prst="rect">
            <a:avLst/>
          </a:prstGeom>
          <a:noFill/>
        </p:spPr>
        <p:txBody>
          <a:bodyPr wrap="square" rtlCol="0">
            <a:spAutoFit/>
          </a:bodyPr>
          <a:lstStyle/>
          <a:p>
            <a:r>
              <a:rPr lang="en-US" dirty="0"/>
              <a:t>Use </a:t>
            </a:r>
            <a:r>
              <a:rPr lang="en-US" dirty="0" err="1">
                <a:hlinkClick r:id="rId3"/>
              </a:rPr>
              <a:t>mentimeter</a:t>
            </a:r>
            <a:r>
              <a:rPr lang="en-US" dirty="0"/>
              <a:t>, </a:t>
            </a:r>
            <a:r>
              <a:rPr lang="en-US" dirty="0" err="1">
                <a:hlinkClick r:id="rId4"/>
              </a:rPr>
              <a:t>padlet</a:t>
            </a:r>
            <a:r>
              <a:rPr lang="en-US" dirty="0"/>
              <a:t> </a:t>
            </a:r>
            <a:r>
              <a:rPr lang="en-US" dirty="0">
                <a:hlinkClick r:id="rId5"/>
              </a:rPr>
              <a:t>Microsoft Whiteboard </a:t>
            </a:r>
            <a:r>
              <a:rPr lang="en-US" dirty="0"/>
              <a:t>or any other type of SAFE response type software to allow your teen to brainstorm responses to these questions.  This discussion could even start with the social media devices they use AND how many accounts they have for each.</a:t>
            </a:r>
          </a:p>
          <a:p>
            <a:endParaRPr lang="en-US" dirty="0"/>
          </a:p>
        </p:txBody>
      </p:sp>
      <p:pic>
        <p:nvPicPr>
          <p:cNvPr id="6" name="Graphic 5" descr="Head with gears with solid fill">
            <a:extLst>
              <a:ext uri="{FF2B5EF4-FFF2-40B4-BE49-F238E27FC236}">
                <a16:creationId xmlns:a16="http://schemas.microsoft.com/office/drawing/2014/main" id="{6D6E22A5-B833-4C32-98AE-0E6BD6685F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4644" y="1802450"/>
            <a:ext cx="2159156" cy="2159156"/>
          </a:xfrm>
          <a:prstGeom prst="rect">
            <a:avLst/>
          </a:prstGeom>
        </p:spPr>
      </p:pic>
    </p:spTree>
    <p:extLst>
      <p:ext uri="{BB962C8B-B14F-4D97-AF65-F5344CB8AC3E}">
        <p14:creationId xmlns:p14="http://schemas.microsoft.com/office/powerpoint/2010/main" val="345070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E7A33-4DB8-4A9E-91B7-2BBF0218E259}"/>
              </a:ext>
            </a:extLst>
          </p:cNvPr>
          <p:cNvSpPr>
            <a:spLocks noGrp="1"/>
          </p:cNvSpPr>
          <p:nvPr>
            <p:ph idx="1"/>
          </p:nvPr>
        </p:nvSpPr>
        <p:spPr>
          <a:xfrm>
            <a:off x="615550" y="2344836"/>
            <a:ext cx="3603832" cy="1746250"/>
          </a:xfrm>
        </p:spPr>
        <p:txBody>
          <a:bodyPr/>
          <a:lstStyle/>
          <a:p>
            <a:pPr marL="0" marR="0" indent="0">
              <a:lnSpc>
                <a:spcPct val="115000"/>
              </a:lnSpc>
              <a:spcBef>
                <a:spcPts val="0"/>
              </a:spcBef>
              <a:spcAft>
                <a:spcPts val="500"/>
              </a:spcAft>
              <a:buNone/>
            </a:pPr>
            <a:r>
              <a:rPr lang="en-US" sz="1800" b="1" i="1" dirty="0">
                <a:solidFill>
                  <a:srgbClr val="212121"/>
                </a:solidFill>
                <a:effectLst/>
                <a:latin typeface="Calibri" panose="020F0502020204030204" pitchFamily="34" charset="0"/>
                <a:ea typeface="Calibri" panose="020F0502020204030204" pitchFamily="34" charset="0"/>
              </a:rPr>
              <a:t>Produce your own app screen</a:t>
            </a:r>
          </a:p>
          <a:p>
            <a:pPr marL="0" marR="0" indent="0">
              <a:lnSpc>
                <a:spcPct val="115000"/>
              </a:lnSpc>
              <a:spcBef>
                <a:spcPts val="0"/>
              </a:spcBef>
              <a:spcAft>
                <a:spcPts val="500"/>
              </a:spcAft>
              <a:buNone/>
            </a:pPr>
            <a:r>
              <a:rPr lang="en-US" sz="1400" dirty="0">
                <a:solidFill>
                  <a:srgbClr val="6D686C"/>
                </a:solidFill>
                <a:latin typeface="Lato"/>
              </a:rPr>
              <a:t>C</a:t>
            </a:r>
            <a:r>
              <a:rPr lang="en-US" sz="1400" b="0" i="0" dirty="0">
                <a:solidFill>
                  <a:srgbClr val="6D686C"/>
                </a:solidFill>
                <a:effectLst/>
                <a:latin typeface="Lato"/>
              </a:rPr>
              <a:t>reate phone apps that would result in happiness rather than stress.  </a:t>
            </a:r>
            <a:endParaRPr lang="en-US" sz="1800" dirty="0">
              <a:effectLst/>
              <a:latin typeface="Arial" panose="020B0604020202020204" pitchFamily="34" charset="0"/>
              <a:ea typeface="Arial" panose="020B06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17" name="Title 1">
            <a:extLst>
              <a:ext uri="{FF2B5EF4-FFF2-40B4-BE49-F238E27FC236}">
                <a16:creationId xmlns:a16="http://schemas.microsoft.com/office/drawing/2014/main" id="{1734E941-7F5A-465A-A190-8E27BADC4320}"/>
              </a:ext>
            </a:extLst>
          </p:cNvPr>
          <p:cNvSpPr txBox="1">
            <a:spLocks/>
          </p:cNvSpPr>
          <p:nvPr/>
        </p:nvSpPr>
        <p:spPr>
          <a:xfrm>
            <a:off x="425278" y="1270059"/>
            <a:ext cx="4308410"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rgbClr val="ED1C24"/>
                </a:solidFill>
                <a:latin typeface="Corbel" panose="020B0503020204020204" pitchFamily="34" charset="0"/>
              </a:rPr>
              <a:t>apply - CREATE</a:t>
            </a:r>
          </a:p>
        </p:txBody>
      </p:sp>
      <p:pic>
        <p:nvPicPr>
          <p:cNvPr id="6" name="Picture Placeholder 5" descr="Graphical user interface&#10;&#10;Description automatically generated">
            <a:extLst>
              <a:ext uri="{FF2B5EF4-FFF2-40B4-BE49-F238E27FC236}">
                <a16:creationId xmlns:a16="http://schemas.microsoft.com/office/drawing/2014/main" id="{DA61C966-AD4B-4F7C-9F10-1CEF5D944F3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198" b="4198"/>
          <a:stretch>
            <a:fillRect/>
          </a:stretch>
        </p:blipFill>
        <p:spPr/>
      </p:pic>
      <p:pic>
        <p:nvPicPr>
          <p:cNvPr id="4" name="Graphic 3" descr="Document with solid fill">
            <a:hlinkClick r:id="rId4"/>
            <a:extLst>
              <a:ext uri="{FF2B5EF4-FFF2-40B4-BE49-F238E27FC236}">
                <a16:creationId xmlns:a16="http://schemas.microsoft.com/office/drawing/2014/main" id="{4C0097F1-4EC2-3047-88BA-8F667235F2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278" y="3995928"/>
            <a:ext cx="914400" cy="914400"/>
          </a:xfrm>
          <a:prstGeom prst="rect">
            <a:avLst/>
          </a:prstGeom>
        </p:spPr>
      </p:pic>
      <p:sp>
        <p:nvSpPr>
          <p:cNvPr id="5" name="TextBox 4">
            <a:extLst>
              <a:ext uri="{FF2B5EF4-FFF2-40B4-BE49-F238E27FC236}">
                <a16:creationId xmlns:a16="http://schemas.microsoft.com/office/drawing/2014/main" id="{75330328-D6B5-1F4B-B62A-961DFD1A73B4}"/>
              </a:ext>
            </a:extLst>
          </p:cNvPr>
          <p:cNvSpPr txBox="1"/>
          <p:nvPr/>
        </p:nvSpPr>
        <p:spPr>
          <a:xfrm>
            <a:off x="615550" y="5047488"/>
            <a:ext cx="2999232" cy="369332"/>
          </a:xfrm>
          <a:prstGeom prst="rect">
            <a:avLst/>
          </a:prstGeom>
          <a:noFill/>
        </p:spPr>
        <p:txBody>
          <a:bodyPr wrap="square" rtlCol="0">
            <a:spAutoFit/>
          </a:bodyPr>
          <a:lstStyle/>
          <a:p>
            <a:r>
              <a:rPr lang="en-US" dirty="0">
                <a:hlinkClick r:id="rId4"/>
              </a:rPr>
              <a:t>App Creation Instructions</a:t>
            </a:r>
            <a:endParaRPr lang="en-US" dirty="0"/>
          </a:p>
        </p:txBody>
      </p:sp>
    </p:spTree>
    <p:extLst>
      <p:ext uri="{BB962C8B-B14F-4D97-AF65-F5344CB8AC3E}">
        <p14:creationId xmlns:p14="http://schemas.microsoft.com/office/powerpoint/2010/main" val="337965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973867177"/>
              </p:ext>
            </p:extLst>
          </p:nvPr>
        </p:nvGraphicFramePr>
        <p:xfrm>
          <a:off x="595085" y="971592"/>
          <a:ext cx="111614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7688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15938" y="1544990"/>
            <a:ext cx="5185565" cy="2690391"/>
          </a:xfrm>
        </p:spPr>
        <p:txBody>
          <a:bodyPr/>
          <a:lstStyle/>
          <a:p>
            <a:r>
              <a:rPr lang="en-US" dirty="0"/>
              <a:t>View:  </a:t>
            </a:r>
            <a:r>
              <a:rPr lang="en-US" dirty="0">
                <a:hlinkClick r:id="rId2"/>
              </a:rPr>
              <a:t>Counsellor Keri Website </a:t>
            </a:r>
            <a:r>
              <a:rPr lang="en-US" dirty="0"/>
              <a:t>for  Backgrounder Information</a:t>
            </a:r>
          </a:p>
          <a:p>
            <a:r>
              <a:rPr lang="en-US" dirty="0"/>
              <a:t>Video:  </a:t>
            </a:r>
            <a:r>
              <a:rPr lang="en-US" b="1" dirty="0"/>
              <a:t>How Social Media is Ruining Your Life </a:t>
            </a:r>
            <a:r>
              <a:rPr lang="en-US" i="1" dirty="0"/>
              <a:t>Link in Slide #6</a:t>
            </a:r>
          </a:p>
          <a:p>
            <a:r>
              <a:rPr lang="en-US" dirty="0"/>
              <a:t>Game Instructions </a:t>
            </a:r>
            <a:r>
              <a:rPr lang="en-US" i="1" dirty="0"/>
              <a:t>Link in Slide #8</a:t>
            </a:r>
          </a:p>
          <a:p>
            <a:r>
              <a:rPr lang="en-US" dirty="0"/>
              <a:t>Game Statements </a:t>
            </a:r>
            <a:r>
              <a:rPr lang="en-US" i="1" dirty="0"/>
              <a:t>Link in Slide #8</a:t>
            </a:r>
          </a:p>
          <a:p>
            <a:r>
              <a:rPr lang="en-US" dirty="0"/>
              <a:t>Video:  </a:t>
            </a:r>
            <a:r>
              <a:rPr lang="en-US" b="1" dirty="0"/>
              <a:t>Who Are You Online  </a:t>
            </a:r>
            <a:r>
              <a:rPr lang="en-US" i="1" dirty="0"/>
              <a:t>Link in Slide #9</a:t>
            </a:r>
          </a:p>
          <a:p>
            <a:r>
              <a:rPr lang="en-US" b="1" dirty="0"/>
              <a:t>Collaboration: </a:t>
            </a:r>
            <a:r>
              <a:rPr lang="en-US" dirty="0"/>
              <a:t>Create place for students to anonymously post their answers – </a:t>
            </a:r>
            <a:r>
              <a:rPr lang="en-US" i="1" dirty="0"/>
              <a:t>Options in Slide 10</a:t>
            </a:r>
          </a:p>
          <a:p>
            <a:endParaRPr lang="en-US" i="1" dirty="0"/>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7354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20621C21-A8EA-452D-8B34-8734A1E0FB56}"/>
              </a:ext>
            </a:extLst>
          </p:cNvPr>
          <p:cNvSpPr>
            <a:spLocks noGrp="1"/>
          </p:cNvSpPr>
          <p:nvPr>
            <p:ph type="pic" sz="quarter" idx="13"/>
          </p:nvPr>
        </p:nvSpPr>
        <p:spPr>
          <a:xfrm>
            <a:off x="3883818" y="1630018"/>
            <a:ext cx="8308181" cy="5134676"/>
          </a:xfrm>
        </p:spPr>
      </p:sp>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699" y="394597"/>
            <a:ext cx="11150600"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1-2 </a:t>
            </a:r>
            <a:r>
              <a:rPr lang="en-US" sz="2800" cap="none" dirty="0"/>
              <a:t>How can teens use social media in a way that doesn’t cause unnecessary stress?</a:t>
            </a:r>
            <a:endParaRPr lang="en-US" sz="2800"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09795" y="3207024"/>
            <a:ext cx="3445566" cy="2504663"/>
          </a:xfrm>
        </p:spPr>
        <p:txBody>
          <a:bodyPr>
            <a:normAutofit/>
          </a:bodyPr>
          <a:lstStyle/>
          <a:p>
            <a:pPr algn="l"/>
            <a:r>
              <a:rPr lang="en-US" dirty="0">
                <a:solidFill>
                  <a:srgbClr val="00B0D7"/>
                </a:solidFill>
                <a:latin typeface="+mj-lt"/>
              </a:rPr>
              <a:t>Identify what is a “fake highlight reel”.</a:t>
            </a:r>
          </a:p>
          <a:p>
            <a:pPr algn="l"/>
            <a:r>
              <a:rPr lang="en-US" dirty="0">
                <a:solidFill>
                  <a:srgbClr val="00B0D7"/>
                </a:solidFill>
                <a:latin typeface="+mj-lt"/>
              </a:rPr>
              <a:t>Identity reasons why people might create fake social media accounts and why this may cause undue stress or anxiety.</a:t>
            </a:r>
          </a:p>
          <a:p>
            <a:pPr algn="l"/>
            <a:r>
              <a:rPr lang="en-US" dirty="0">
                <a:solidFill>
                  <a:srgbClr val="00B0D7"/>
                </a:solidFill>
                <a:latin typeface="+mj-lt"/>
              </a:rPr>
              <a:t>Investigate how life on social media can be different than real life and the stressors it may create for people.</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5</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The Fake Reality</a:t>
            </a:r>
          </a:p>
        </p:txBody>
      </p:sp>
      <p:pic>
        <p:nvPicPr>
          <p:cNvPr id="11" name="Picture Placeholder 10" descr="A picture containing text, clipart, vector graphics&#10;&#10;Description automatically generated">
            <a:extLst>
              <a:ext uri="{FF2B5EF4-FFF2-40B4-BE49-F238E27FC236}">
                <a16:creationId xmlns:a16="http://schemas.microsoft.com/office/drawing/2014/main" id="{88307D38-5495-46CA-A1A7-98A165F25D0C}"/>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366" b="1366"/>
          <a:stretch>
            <a:fillRect/>
          </a:stretch>
        </p:blipFill>
        <p:spPr/>
      </p:pic>
      <p:pic>
        <p:nvPicPr>
          <p:cNvPr id="13" name="Picture 12">
            <a:extLst>
              <a:ext uri="{FF2B5EF4-FFF2-40B4-BE49-F238E27FC236}">
                <a16:creationId xmlns:a16="http://schemas.microsoft.com/office/drawing/2014/main" id="{606F97A0-3405-4690-A55F-1C600875ADC0}"/>
              </a:ext>
            </a:extLst>
          </p:cNvPr>
          <p:cNvPicPr>
            <a:picLocks noChangeAspect="1"/>
          </p:cNvPicPr>
          <p:nvPr/>
        </p:nvPicPr>
        <p:blipFill>
          <a:blip r:embed="rId4">
            <a:extLst>
              <a:ext uri="{28A0092B-C50C-407E-A947-70E740481C1C}">
                <a14:useLocalDpi xmlns:a14="http://schemas.microsoft.com/office/drawing/2010/main" val="0"/>
              </a:ext>
            </a:extLst>
          </a:blip>
          <a:srcRect t="17577" b="17577"/>
          <a:stretch/>
        </p:blipFill>
        <p:spPr>
          <a:xfrm>
            <a:off x="4270144" y="1802924"/>
            <a:ext cx="7535528" cy="4652815"/>
          </a:xfrm>
          <a:prstGeom prst="rect">
            <a:avLst/>
          </a:prstGeom>
        </p:spPr>
      </p:pic>
      <p:pic>
        <p:nvPicPr>
          <p:cNvPr id="27" name="Picture 26" descr="Icon&#10;&#10;Description automatically generated">
            <a:extLst>
              <a:ext uri="{FF2B5EF4-FFF2-40B4-BE49-F238E27FC236}">
                <a16:creationId xmlns:a16="http://schemas.microsoft.com/office/drawing/2014/main" id="{657C7D5A-3779-4FE0-BA43-6C8D04985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4931" y="400000"/>
            <a:ext cx="838765" cy="838765"/>
          </a:xfrm>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sp>
        <p:nvSpPr>
          <p:cNvPr id="5" name="TextBox 4">
            <a:extLst>
              <a:ext uri="{FF2B5EF4-FFF2-40B4-BE49-F238E27FC236}">
                <a16:creationId xmlns:a16="http://schemas.microsoft.com/office/drawing/2014/main" id="{0E399276-5760-46D8-90A4-1BDCE9696CE8}"/>
              </a:ext>
            </a:extLst>
          </p:cNvPr>
          <p:cNvSpPr txBox="1"/>
          <p:nvPr/>
        </p:nvSpPr>
        <p:spPr>
          <a:xfrm>
            <a:off x="1372885" y="1690735"/>
            <a:ext cx="3276600" cy="923330"/>
          </a:xfrm>
          <a:prstGeom prst="rect">
            <a:avLst/>
          </a:prstGeom>
          <a:noFill/>
        </p:spPr>
        <p:txBody>
          <a:bodyPr wrap="square" rtlCol="0">
            <a:spAutoFit/>
          </a:bodyPr>
          <a:lstStyle/>
          <a:p>
            <a:pPr algn="ctr"/>
            <a:r>
              <a:rPr lang="en-US" dirty="0">
                <a:solidFill>
                  <a:schemeClr val="bg1"/>
                </a:solidFill>
                <a:hlinkClick r:id="rId3"/>
              </a:rPr>
              <a:t>How Social is Media Ruining Your Life:  The Fake Reality</a:t>
            </a:r>
            <a:endParaRPr lang="en-US" dirty="0">
              <a:solidFill>
                <a:schemeClr val="bg1"/>
              </a:solidFill>
            </a:endParaRPr>
          </a:p>
          <a:p>
            <a:pPr algn="ctr"/>
            <a:r>
              <a:rPr lang="en-US" dirty="0">
                <a:solidFill>
                  <a:schemeClr val="bg1"/>
                </a:solidFill>
              </a:rPr>
              <a:t>(4:18)</a:t>
            </a:r>
          </a:p>
        </p:txBody>
      </p:sp>
      <p:sp>
        <p:nvSpPr>
          <p:cNvPr id="7" name="TextBox 6">
            <a:extLst>
              <a:ext uri="{FF2B5EF4-FFF2-40B4-BE49-F238E27FC236}">
                <a16:creationId xmlns:a16="http://schemas.microsoft.com/office/drawing/2014/main" id="{CBBEFA22-3382-4C0D-8030-86C1A24C2FB0}"/>
              </a:ext>
            </a:extLst>
          </p:cNvPr>
          <p:cNvSpPr txBox="1"/>
          <p:nvPr/>
        </p:nvSpPr>
        <p:spPr>
          <a:xfrm>
            <a:off x="7878460" y="1773271"/>
            <a:ext cx="3276600" cy="369332"/>
          </a:xfrm>
          <a:prstGeom prst="rect">
            <a:avLst/>
          </a:prstGeom>
          <a:noFill/>
        </p:spPr>
        <p:txBody>
          <a:bodyPr wrap="square" rtlCol="0">
            <a:spAutoFit/>
          </a:bodyPr>
          <a:lstStyle/>
          <a:p>
            <a:pPr algn="ctr"/>
            <a:endParaRPr lang="en-US" dirty="0">
              <a:solidFill>
                <a:schemeClr val="bg1"/>
              </a:solidFill>
            </a:endParaRPr>
          </a:p>
        </p:txBody>
      </p:sp>
      <p:pic>
        <p:nvPicPr>
          <p:cNvPr id="10" name="Picture Placeholder 9" descr="Graffiti on a wall&#10;&#10;Description automatically generated with medium confidence">
            <a:hlinkClick r:id="rId3"/>
            <a:extLst>
              <a:ext uri="{FF2B5EF4-FFF2-40B4-BE49-F238E27FC236}">
                <a16:creationId xmlns:a16="http://schemas.microsoft.com/office/drawing/2014/main" id="{E0F33C55-3A6D-450A-AC6A-8AC4CF3F1C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415" r="7415"/>
          <a:stretch>
            <a:fillRect/>
          </a:stretch>
        </p:blipFill>
        <p:spPr/>
      </p:pic>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AEAE0-EC55-4E81-9F91-D235A49C95B5}"/>
              </a:ext>
            </a:extLst>
          </p:cNvPr>
          <p:cNvSpPr/>
          <p:nvPr/>
        </p:nvSpPr>
        <p:spPr>
          <a:xfrm>
            <a:off x="550506" y="1384938"/>
            <a:ext cx="11131421" cy="3970318"/>
          </a:xfrm>
          <a:prstGeom prst="rect">
            <a:avLst/>
          </a:prstGeom>
          <a:noFill/>
        </p:spPr>
        <p:txBody>
          <a:bodyPr wrap="square" lIns="91440" tIns="45720" rIns="91440" bIns="45720">
            <a:spAutoFit/>
          </a:bodyPr>
          <a:lstStyle/>
          <a:p>
            <a:pPr algn="ctr"/>
            <a:r>
              <a:rPr lang="en-US" sz="3600" dirty="0">
                <a:ln w="0"/>
                <a:solidFill>
                  <a:schemeClr val="bg1"/>
                </a:solidFill>
                <a:effectLst>
                  <a:outerShdw blurRad="38100" dist="25400" dir="5400000" algn="ctr" rotWithShape="0">
                    <a:srgbClr val="6E747A">
                      <a:alpha val="43000"/>
                    </a:srgbClr>
                  </a:outerShdw>
                </a:effectLst>
              </a:rPr>
              <a:t>What is SOCIAL APPROVAL?</a:t>
            </a:r>
          </a:p>
          <a:p>
            <a:pPr algn="ctr"/>
            <a:r>
              <a:rPr lang="en-US" sz="3600" dirty="0">
                <a:ln w="0"/>
                <a:solidFill>
                  <a:schemeClr val="bg1"/>
                </a:solidFill>
                <a:effectLst>
                  <a:outerShdw blurRad="38100" dist="25400" dir="5400000" algn="ctr" rotWithShape="0">
                    <a:srgbClr val="6E747A">
                      <a:alpha val="43000"/>
                    </a:srgbClr>
                  </a:outerShdw>
                </a:effectLst>
              </a:rPr>
              <a:t>Why is it so important?</a:t>
            </a:r>
          </a:p>
          <a:p>
            <a:pPr algn="ctr"/>
            <a:endParaRPr lang="en-US" sz="3600" dirty="0">
              <a:ln w="0"/>
              <a:solidFill>
                <a:schemeClr val="bg1"/>
              </a:solidFill>
              <a:effectLst>
                <a:outerShdw blurRad="38100" dist="25400" dir="5400000" algn="ctr" rotWithShape="0">
                  <a:srgbClr val="6E747A">
                    <a:alpha val="43000"/>
                  </a:srgbClr>
                </a:outerShdw>
              </a:effectLst>
            </a:endParaRPr>
          </a:p>
          <a:p>
            <a:pPr algn="ctr"/>
            <a:r>
              <a:rPr lang="en-US" sz="3600" b="0" cap="none" spc="0" dirty="0">
                <a:ln w="0"/>
                <a:solidFill>
                  <a:schemeClr val="bg1"/>
                </a:solidFill>
                <a:effectLst>
                  <a:outerShdw blurRad="38100" dist="25400" dir="5400000" algn="ctr" rotWithShape="0">
                    <a:srgbClr val="6E747A">
                      <a:alpha val="43000"/>
                    </a:srgbClr>
                  </a:outerShdw>
                </a:effectLst>
              </a:rPr>
              <a:t>Do you believe the following statement is true?  </a:t>
            </a:r>
          </a:p>
          <a:p>
            <a:pPr algn="ctr"/>
            <a:r>
              <a:rPr lang="en-US" sz="3600" b="0" cap="none" spc="0" dirty="0">
                <a:ln w="0"/>
                <a:solidFill>
                  <a:schemeClr val="bg1"/>
                </a:solidFill>
                <a:effectLst>
                  <a:outerShdw blurRad="38100" dist="25400" dir="5400000" algn="ctr" rotWithShape="0">
                    <a:srgbClr val="6E747A">
                      <a:alpha val="43000"/>
                    </a:srgbClr>
                  </a:outerShdw>
                </a:effectLst>
              </a:rPr>
              <a:t>Why or Why not?</a:t>
            </a:r>
          </a:p>
          <a:p>
            <a:pPr algn="ctr"/>
            <a:r>
              <a:rPr lang="en-US" sz="3600" i="1" dirty="0">
                <a:ln w="0"/>
                <a:solidFill>
                  <a:schemeClr val="bg1"/>
                </a:solidFill>
                <a:effectLst>
                  <a:outerShdw blurRad="38100" dist="25400" dir="5400000" algn="ctr" rotWithShape="0">
                    <a:srgbClr val="6E747A">
                      <a:alpha val="43000"/>
                    </a:srgbClr>
                  </a:outerShdw>
                </a:effectLst>
              </a:rPr>
              <a:t>~“People who spend more time on Facebook are more depressed than those who don’t.”~</a:t>
            </a:r>
          </a:p>
        </p:txBody>
      </p:sp>
      <p:sp>
        <p:nvSpPr>
          <p:cNvPr id="4" name="Title 1">
            <a:extLst>
              <a:ext uri="{FF2B5EF4-FFF2-40B4-BE49-F238E27FC236}">
                <a16:creationId xmlns:a16="http://schemas.microsoft.com/office/drawing/2014/main" id="{DA2C1360-23E0-43AF-BB63-70F7C89DE5C5}"/>
              </a:ext>
            </a:extLst>
          </p:cNvPr>
          <p:cNvSpPr txBox="1">
            <a:spLocks/>
          </p:cNvSpPr>
          <p:nvPr/>
        </p:nvSpPr>
        <p:spPr>
          <a:xfrm>
            <a:off x="510073" y="444757"/>
            <a:ext cx="5694574"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rgbClr val="C00000"/>
                </a:solidFill>
                <a:latin typeface="Corbel" panose="020B0503020204020204" pitchFamily="34" charset="0"/>
              </a:rPr>
              <a:t>ACQUIRE - Discuss . . .</a:t>
            </a:r>
          </a:p>
        </p:txBody>
      </p:sp>
    </p:spTree>
    <p:extLst>
      <p:ext uri="{BB962C8B-B14F-4D97-AF65-F5344CB8AC3E}">
        <p14:creationId xmlns:p14="http://schemas.microsoft.com/office/powerpoint/2010/main" val="412286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264376"/>
            <a:ext cx="5143500" cy="503167"/>
          </a:xfrm>
        </p:spPr>
        <p:txBody>
          <a:bodyPr>
            <a:normAutofit/>
          </a:bodyPr>
          <a:lstStyle/>
          <a:p>
            <a:r>
              <a:rPr lang="en-US" sz="2800" b="1" dirty="0">
                <a:solidFill>
                  <a:srgbClr val="00B0D7"/>
                </a:solidFill>
                <a:latin typeface="The Sans-" pitchFamily="50" charset="0"/>
              </a:rPr>
              <a:t>STAND UP – SIT DOWN</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1329" t="-332" r="5926" b="-1553"/>
          <a:stretch/>
        </p:blipFill>
        <p:spPr>
          <a:xfrm>
            <a:off x="790339"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8</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404363" y="5953364"/>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5" y="6040104"/>
            <a:ext cx="1862818" cy="646331"/>
          </a:xfrm>
          <a:prstGeom prst="rect">
            <a:avLst/>
          </a:prstGeom>
          <a:noFill/>
        </p:spPr>
        <p:txBody>
          <a:bodyPr wrap="square" rtlCol="0">
            <a:spAutoFit/>
          </a:bodyPr>
          <a:lstStyle/>
          <a:p>
            <a:r>
              <a:rPr lang="en-US" dirty="0">
                <a:latin typeface="Bebas Neue" panose="020B0606020202050201" pitchFamily="34" charset="0"/>
                <a:hlinkClick r:id="rId7"/>
              </a:rPr>
              <a:t>GAME STATEMENTS</a:t>
            </a:r>
            <a:endParaRPr lang="en-US" dirty="0">
              <a:latin typeface="Bebas Neue" panose="020B0606020202050201" pitchFamily="34" charset="0"/>
            </a:endParaRPr>
          </a:p>
        </p:txBody>
      </p:sp>
      <p:sp>
        <p:nvSpPr>
          <p:cNvPr id="5" name="TextBox 4">
            <a:extLst>
              <a:ext uri="{FF2B5EF4-FFF2-40B4-BE49-F238E27FC236}">
                <a16:creationId xmlns:a16="http://schemas.microsoft.com/office/drawing/2014/main" id="{F5D6190E-F7B1-43FE-AA70-5D182E40FD1C}"/>
              </a:ext>
            </a:extLst>
          </p:cNvPr>
          <p:cNvSpPr txBox="1"/>
          <p:nvPr/>
        </p:nvSpPr>
        <p:spPr>
          <a:xfrm>
            <a:off x="6096000" y="493776"/>
            <a:ext cx="5305661" cy="2308324"/>
          </a:xfrm>
          <a:prstGeom prst="rect">
            <a:avLst/>
          </a:prstGeom>
          <a:noFill/>
        </p:spPr>
        <p:txBody>
          <a:bodyPr wrap="square" rtlCol="0">
            <a:spAutoFit/>
          </a:bodyPr>
          <a:lstStyle/>
          <a:p>
            <a:r>
              <a:rPr lang="en-US" dirty="0"/>
              <a:t>Think of the terms </a:t>
            </a:r>
            <a:r>
              <a:rPr lang="en-US" b="1" dirty="0"/>
              <a:t>“Behind the Scenes” </a:t>
            </a:r>
            <a:r>
              <a:rPr lang="en-US" dirty="0"/>
              <a:t>and</a:t>
            </a:r>
            <a:r>
              <a:rPr lang="en-US" b="1" dirty="0"/>
              <a:t> “Fake </a:t>
            </a:r>
            <a:r>
              <a:rPr lang="en-US" b="1" dirty="0" err="1"/>
              <a:t>HighLight</a:t>
            </a:r>
            <a:r>
              <a:rPr lang="en-US" b="1" dirty="0"/>
              <a:t> Reel”.  </a:t>
            </a:r>
          </a:p>
          <a:p>
            <a:endParaRPr lang="en-US" dirty="0"/>
          </a:p>
          <a:p>
            <a:r>
              <a:rPr lang="en-US" dirty="0"/>
              <a:t>Why do you think posting JUST the highlight reel might create an unreal representation of the person’s life?  </a:t>
            </a:r>
          </a:p>
          <a:p>
            <a:endParaRPr lang="en-US" dirty="0"/>
          </a:p>
          <a:p>
            <a:r>
              <a:rPr lang="en-US" dirty="0"/>
              <a:t>How might this create undue stress for those people looking at it?</a:t>
            </a:r>
          </a:p>
        </p:txBody>
      </p:sp>
    </p:spTree>
    <p:extLst>
      <p:ext uri="{BB962C8B-B14F-4D97-AF65-F5344CB8AC3E}">
        <p14:creationId xmlns:p14="http://schemas.microsoft.com/office/powerpoint/2010/main" val="275016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sp>
        <p:nvSpPr>
          <p:cNvPr id="5" name="TextBox 4">
            <a:extLst>
              <a:ext uri="{FF2B5EF4-FFF2-40B4-BE49-F238E27FC236}">
                <a16:creationId xmlns:a16="http://schemas.microsoft.com/office/drawing/2014/main" id="{0E399276-5760-46D8-90A4-1BDCE9696CE8}"/>
              </a:ext>
            </a:extLst>
          </p:cNvPr>
          <p:cNvSpPr txBox="1"/>
          <p:nvPr/>
        </p:nvSpPr>
        <p:spPr>
          <a:xfrm>
            <a:off x="1372885" y="1690735"/>
            <a:ext cx="3276600" cy="646331"/>
          </a:xfrm>
          <a:prstGeom prst="rect">
            <a:avLst/>
          </a:prstGeom>
          <a:noFill/>
        </p:spPr>
        <p:txBody>
          <a:bodyPr wrap="square" rtlCol="0">
            <a:spAutoFit/>
          </a:bodyPr>
          <a:lstStyle/>
          <a:p>
            <a:pPr algn="ctr"/>
            <a:r>
              <a:rPr lang="en-US" dirty="0">
                <a:solidFill>
                  <a:schemeClr val="bg1"/>
                </a:solidFill>
                <a:hlinkClick r:id="rId3"/>
              </a:rPr>
              <a:t>Who Are You Online?</a:t>
            </a:r>
            <a:endParaRPr lang="en-US" dirty="0">
              <a:solidFill>
                <a:schemeClr val="bg1"/>
              </a:solidFill>
            </a:endParaRPr>
          </a:p>
          <a:p>
            <a:pPr algn="ctr"/>
            <a:r>
              <a:rPr lang="en-US" dirty="0">
                <a:solidFill>
                  <a:schemeClr val="bg1"/>
                </a:solidFill>
              </a:rPr>
              <a:t>(3:00)</a:t>
            </a:r>
          </a:p>
        </p:txBody>
      </p:sp>
      <p:sp>
        <p:nvSpPr>
          <p:cNvPr id="7" name="TextBox 6">
            <a:extLst>
              <a:ext uri="{FF2B5EF4-FFF2-40B4-BE49-F238E27FC236}">
                <a16:creationId xmlns:a16="http://schemas.microsoft.com/office/drawing/2014/main" id="{CBBEFA22-3382-4C0D-8030-86C1A24C2FB0}"/>
              </a:ext>
            </a:extLst>
          </p:cNvPr>
          <p:cNvSpPr txBox="1"/>
          <p:nvPr/>
        </p:nvSpPr>
        <p:spPr>
          <a:xfrm>
            <a:off x="7878460" y="1773271"/>
            <a:ext cx="3276600" cy="369332"/>
          </a:xfrm>
          <a:prstGeom prst="rect">
            <a:avLst/>
          </a:prstGeom>
          <a:noFill/>
        </p:spPr>
        <p:txBody>
          <a:bodyPr wrap="square" rtlCol="0">
            <a:spAutoFit/>
          </a:bodyPr>
          <a:lstStyle/>
          <a:p>
            <a:pPr algn="ctr"/>
            <a:endParaRPr lang="en-US" dirty="0">
              <a:solidFill>
                <a:schemeClr val="bg1"/>
              </a:solidFill>
            </a:endParaRPr>
          </a:p>
        </p:txBody>
      </p:sp>
      <p:pic>
        <p:nvPicPr>
          <p:cNvPr id="10" name="Picture Placeholder 9">
            <a:hlinkClick r:id="rId3"/>
            <a:extLst>
              <a:ext uri="{FF2B5EF4-FFF2-40B4-BE49-F238E27FC236}">
                <a16:creationId xmlns:a16="http://schemas.microsoft.com/office/drawing/2014/main" id="{E0F33C55-3A6D-450A-AC6A-8AC4CF3F1C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52" b="852"/>
          <a:stretch/>
        </p:blipFill>
        <p:spPr>
          <a:xfrm>
            <a:off x="2993041" y="2270376"/>
            <a:ext cx="6206400" cy="4587625"/>
          </a:xfrm>
        </p:spPr>
      </p:pic>
    </p:spTree>
    <p:extLst>
      <p:ext uri="{BB962C8B-B14F-4D97-AF65-F5344CB8AC3E}">
        <p14:creationId xmlns:p14="http://schemas.microsoft.com/office/powerpoint/2010/main" val="3678106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E0125-8687-41E1-A940-D1B87EA66802}">
  <ds:schemaRefs>
    <ds:schemaRef ds:uri="http://www.w3.org/XML/1998/namespace"/>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1057</TotalTime>
  <Words>797</Words>
  <Application>Microsoft Office PowerPoint</Application>
  <PresentationFormat>Widescreen</PresentationFormat>
  <Paragraphs>84</Paragraphs>
  <Slides>13</Slides>
  <Notes>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13</vt:i4>
      </vt:variant>
    </vt:vector>
  </HeadingPairs>
  <TitlesOfParts>
    <vt:vector size="30" baseType="lpstr">
      <vt:lpstr>Arial</vt:lpstr>
      <vt:lpstr>Bebas Neue</vt:lpstr>
      <vt:lpstr>Berlin Sans FB</vt:lpstr>
      <vt:lpstr>Calibri</vt:lpstr>
      <vt:lpstr>Calibri Light</vt:lpstr>
      <vt:lpstr>Corbel</vt:lpstr>
      <vt:lpstr>Lato</vt:lpstr>
      <vt:lpstr>Segoe UI</vt:lpstr>
      <vt:lpstr>The Sans-</vt:lpstr>
      <vt:lpstr>TheSans</vt:lpstr>
      <vt:lpstr>TheSans B5 Plain</vt:lpstr>
      <vt:lpstr>TheSansB W3 Light</vt:lpstr>
      <vt:lpstr>TheSansB W5 Plain</vt:lpstr>
      <vt:lpstr>TheSansB W9 Black</vt:lpstr>
      <vt:lpstr>Times New Roman</vt:lpstr>
      <vt:lpstr>Office Theme</vt:lpstr>
      <vt:lpstr>Office Theme</vt:lpstr>
      <vt:lpstr>THE FAKE REALITY</vt:lpstr>
      <vt:lpstr>Digital Wellness – Big Idea</vt:lpstr>
      <vt:lpstr>PowerPoint Presentation</vt:lpstr>
      <vt:lpstr>Preparation</vt:lpstr>
      <vt:lpstr>Learning intentions  1-2 How can teens use social media in a way that doesn’t cause unnecessary stress?</vt:lpstr>
      <vt:lpstr>ACTIVATE - Video</vt:lpstr>
      <vt:lpstr>PowerPoint Presentation</vt:lpstr>
      <vt:lpstr>GAME</vt:lpstr>
      <vt:lpstr>ACTIVATE - Video</vt:lpstr>
      <vt:lpstr>PowerPoint Presentation</vt:lpstr>
      <vt:lpstr>apply - Evaluate</vt:lpstr>
      <vt:lpstr>PowerPoint Presentation</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6</cp:revision>
  <dcterms:created xsi:type="dcterms:W3CDTF">2021-01-20T14:57:10Z</dcterms:created>
  <dcterms:modified xsi:type="dcterms:W3CDTF">2022-01-22T20:12:53Z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