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9"/>
  </p:notesMasterIdLst>
  <p:sldIdLst>
    <p:sldId id="257" r:id="rId6"/>
    <p:sldId id="256" r:id="rId7"/>
    <p:sldId id="263" r:id="rId8"/>
    <p:sldId id="285" r:id="rId9"/>
    <p:sldId id="270" r:id="rId10"/>
    <p:sldId id="267" r:id="rId11"/>
    <p:sldId id="275" r:id="rId12"/>
    <p:sldId id="280" r:id="rId13"/>
    <p:sldId id="284" r:id="rId14"/>
    <p:sldId id="278" r:id="rId15"/>
    <p:sldId id="281" r:id="rId16"/>
    <p:sldId id="282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1616FA"/>
    <a:srgbClr val="DB01FB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3D93D5-AFF1-4F27-AA98-14124CF2DC83}" v="1" dt="2022-01-22T20:06:42.1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35D57641-FB86-A449-8961-5E8E563AF840}"/>
    <pc:docChg chg="custSel modSld">
      <pc:chgData name="Shannon Hagen" userId="46ea4fe1-9223-4299-b8da-3da92c4fcb44" providerId="ADAL" clId="{35D57641-FB86-A449-8961-5E8E563AF840}" dt="2021-12-20T22:26:41.615" v="2"/>
      <pc:docMkLst>
        <pc:docMk/>
      </pc:docMkLst>
      <pc:sldChg chg="modSp mod">
        <pc:chgData name="Shannon Hagen" userId="46ea4fe1-9223-4299-b8da-3da92c4fcb44" providerId="ADAL" clId="{35D57641-FB86-A449-8961-5E8E563AF840}" dt="2021-12-20T22:26:41.615" v="2"/>
        <pc:sldMkLst>
          <pc:docMk/>
          <pc:sldMk cId="1957723683" sldId="281"/>
        </pc:sldMkLst>
        <pc:spChg chg="mod">
          <ac:chgData name="Shannon Hagen" userId="46ea4fe1-9223-4299-b8da-3da92c4fcb44" providerId="ADAL" clId="{35D57641-FB86-A449-8961-5E8E563AF840}" dt="2021-12-20T22:26:11.224" v="0" actId="3626"/>
          <ac:spMkLst>
            <pc:docMk/>
            <pc:sldMk cId="1957723683" sldId="281"/>
            <ac:spMk id="8" creationId="{FA56A25C-F7E0-48B1-957B-6C9F777477D4}"/>
          </ac:spMkLst>
        </pc:spChg>
        <pc:picChg chg="mod">
          <ac:chgData name="Shannon Hagen" userId="46ea4fe1-9223-4299-b8da-3da92c4fcb44" providerId="ADAL" clId="{35D57641-FB86-A449-8961-5E8E563AF840}" dt="2021-12-20T22:26:41.615" v="2"/>
          <ac:picMkLst>
            <pc:docMk/>
            <pc:sldMk cId="1957723683" sldId="281"/>
            <ac:picMk id="5" creationId="{83541853-D0C1-4DB6-B941-C9C132A00F1A}"/>
          </ac:picMkLst>
        </pc:picChg>
      </pc:sldChg>
    </pc:docChg>
  </pc:docChgLst>
  <pc:docChgLst>
    <pc:chgData name="Shannon Hagen" userId="46ea4fe1-9223-4299-b8da-3da92c4fcb44" providerId="ADAL" clId="{1512F368-B2BE-40E9-8A8A-48F6DC27EDA5}"/>
    <pc:docChg chg="modSld">
      <pc:chgData name="Shannon Hagen" userId="46ea4fe1-9223-4299-b8da-3da92c4fcb44" providerId="ADAL" clId="{1512F368-B2BE-40E9-8A8A-48F6DC27EDA5}" dt="2021-04-25T15:44:56.892" v="111" actId="20577"/>
      <pc:docMkLst>
        <pc:docMk/>
      </pc:docMkLst>
      <pc:sldChg chg="modSp">
        <pc:chgData name="Shannon Hagen" userId="46ea4fe1-9223-4299-b8da-3da92c4fcb44" providerId="ADAL" clId="{1512F368-B2BE-40E9-8A8A-48F6DC27EDA5}" dt="2021-04-25T15:44:56.892" v="111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1512F368-B2BE-40E9-8A8A-48F6DC27EDA5}" dt="2021-04-25T15:44:56.892" v="111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</pc:docChg>
  </pc:docChgLst>
  <pc:docChgLst>
    <pc:chgData name="Shannon Hagen" userId="46ea4fe1-9223-4299-b8da-3da92c4fcb44" providerId="ADAL" clId="{8582E89B-AFC5-CA4F-87BE-A6B5AA55C4FA}"/>
    <pc:docChg chg="custSel modSld">
      <pc:chgData name="Shannon Hagen" userId="46ea4fe1-9223-4299-b8da-3da92c4fcb44" providerId="ADAL" clId="{8582E89B-AFC5-CA4F-87BE-A6B5AA55C4FA}" dt="2021-02-14T16:09:30.231" v="375" actId="313"/>
      <pc:docMkLst>
        <pc:docMk/>
      </pc:docMkLst>
      <pc:sldChg chg="modSp">
        <pc:chgData name="Shannon Hagen" userId="46ea4fe1-9223-4299-b8da-3da92c4fcb44" providerId="ADAL" clId="{8582E89B-AFC5-CA4F-87BE-A6B5AA55C4FA}" dt="2021-02-14T16:09:30.231" v="375" actId="313"/>
        <pc:sldMkLst>
          <pc:docMk/>
          <pc:sldMk cId="2550385991" sldId="262"/>
        </pc:sldMkLst>
        <pc:graphicFrameChg chg="mod">
          <ac:chgData name="Shannon Hagen" userId="46ea4fe1-9223-4299-b8da-3da92c4fcb44" providerId="ADAL" clId="{8582E89B-AFC5-CA4F-87BE-A6B5AA55C4FA}" dt="2021-02-14T16:09:30.231" v="375" actId="313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8582E89B-AFC5-CA4F-87BE-A6B5AA55C4FA}" dt="2021-02-09T00:55:22.793" v="332" actId="1076"/>
        <pc:sldMkLst>
          <pc:docMk/>
          <pc:sldMk cId="3378678482" sldId="273"/>
        </pc:sldMkLst>
        <pc:spChg chg="mod">
          <ac:chgData name="Shannon Hagen" userId="46ea4fe1-9223-4299-b8da-3da92c4fcb44" providerId="ADAL" clId="{8582E89B-AFC5-CA4F-87BE-A6B5AA55C4FA}" dt="2021-02-09T00:55:22.793" v="332" actId="1076"/>
          <ac:spMkLst>
            <pc:docMk/>
            <pc:sldMk cId="3378678482" sldId="273"/>
            <ac:spMk id="12" creationId="{720744CE-87A9-4A7F-B188-054B0786798E}"/>
          </ac:spMkLst>
        </pc:spChg>
        <pc:spChg chg="mod">
          <ac:chgData name="Shannon Hagen" userId="46ea4fe1-9223-4299-b8da-3da92c4fcb44" providerId="ADAL" clId="{8582E89B-AFC5-CA4F-87BE-A6B5AA55C4FA}" dt="2021-02-09T00:41:53.677" v="330" actId="14100"/>
          <ac:spMkLst>
            <pc:docMk/>
            <pc:sldMk cId="3378678482" sldId="273"/>
            <ac:spMk id="13" creationId="{CADC33AA-E60D-4164-AEAD-26B0AD3353C2}"/>
          </ac:spMkLst>
        </pc:spChg>
        <pc:picChg chg="mod">
          <ac:chgData name="Shannon Hagen" userId="46ea4fe1-9223-4299-b8da-3da92c4fcb44" providerId="ADAL" clId="{8582E89B-AFC5-CA4F-87BE-A6B5AA55C4FA}" dt="2021-02-09T00:55:16.185" v="331"/>
          <ac:picMkLst>
            <pc:docMk/>
            <pc:sldMk cId="3378678482" sldId="273"/>
            <ac:picMk id="9" creationId="{16621746-2137-4341-B56B-098F2FD5A79E}"/>
          </ac:picMkLst>
        </pc:picChg>
      </pc:sldChg>
      <pc:sldChg chg="modNotesTx">
        <pc:chgData name="Shannon Hagen" userId="46ea4fe1-9223-4299-b8da-3da92c4fcb44" providerId="ADAL" clId="{8582E89B-AFC5-CA4F-87BE-A6B5AA55C4FA}" dt="2021-02-09T00:39:27.003" v="196" actId="20577"/>
        <pc:sldMkLst>
          <pc:docMk/>
          <pc:sldMk cId="3379653911" sldId="274"/>
        </pc:sldMkLst>
      </pc:sldChg>
      <pc:sldChg chg="modSp mod modNotesTx">
        <pc:chgData name="Shannon Hagen" userId="46ea4fe1-9223-4299-b8da-3da92c4fcb44" providerId="ADAL" clId="{8582E89B-AFC5-CA4F-87BE-A6B5AA55C4FA}" dt="2021-02-09T00:40:32.817" v="319" actId="20577"/>
        <pc:sldMkLst>
          <pc:docMk/>
          <pc:sldMk cId="3450703195" sldId="278"/>
        </pc:sldMkLst>
        <pc:spChg chg="mod">
          <ac:chgData name="Shannon Hagen" userId="46ea4fe1-9223-4299-b8da-3da92c4fcb44" providerId="ADAL" clId="{8582E89B-AFC5-CA4F-87BE-A6B5AA55C4FA}" dt="2021-02-09T00:39:42.594" v="197" actId="20577"/>
          <ac:spMkLst>
            <pc:docMk/>
            <pc:sldMk cId="3450703195" sldId="278"/>
            <ac:spMk id="3" creationId="{FE45C833-76D5-457E-968B-99A189C66887}"/>
          </ac:spMkLst>
        </pc:spChg>
      </pc:sldChg>
    </pc:docChg>
  </pc:docChgLst>
  <pc:docChgLst>
    <pc:chgData name="Shannon Hagen" userId="46ea4fe1-9223-4299-b8da-3da92c4fcb44" providerId="ADAL" clId="{7FCCCE4C-B411-4EE4-8B59-8A3A07127695}"/>
    <pc:docChg chg="custSel addSld delSld modSld sldOrd addMainMaster">
      <pc:chgData name="Shannon Hagen" userId="46ea4fe1-9223-4299-b8da-3da92c4fcb44" providerId="ADAL" clId="{7FCCCE4C-B411-4EE4-8B59-8A3A07127695}" dt="2021-03-15T19:06:09.001" v="1759" actId="255"/>
      <pc:docMkLst>
        <pc:docMk/>
      </pc:docMkLst>
      <pc:sldChg chg="modSp mod">
        <pc:chgData name="Shannon Hagen" userId="46ea4fe1-9223-4299-b8da-3da92c4fcb44" providerId="ADAL" clId="{7FCCCE4C-B411-4EE4-8B59-8A3A07127695}" dt="2021-03-15T18:24:03.021" v="151" actId="20577"/>
        <pc:sldMkLst>
          <pc:docMk/>
          <pc:sldMk cId="4074736398" sldId="257"/>
        </pc:sldMkLst>
        <pc:spChg chg="mod">
          <ac:chgData name="Shannon Hagen" userId="46ea4fe1-9223-4299-b8da-3da92c4fcb44" providerId="ADAL" clId="{7FCCCE4C-B411-4EE4-8B59-8A3A07127695}" dt="2021-03-15T18:24:03.021" v="151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7FCCCE4C-B411-4EE4-8B59-8A3A07127695}" dt="2021-03-15T18:21:31.892" v="11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addSp delSp modSp mod">
        <pc:chgData name="Shannon Hagen" userId="46ea4fe1-9223-4299-b8da-3da92c4fcb44" providerId="ADAL" clId="{7FCCCE4C-B411-4EE4-8B59-8A3A07127695}" dt="2021-03-15T18:27:08.056" v="237"/>
        <pc:sldMkLst>
          <pc:docMk/>
          <pc:sldMk cId="3187533055" sldId="267"/>
        </pc:sldMkLst>
        <pc:spChg chg="mod">
          <ac:chgData name="Shannon Hagen" userId="46ea4fe1-9223-4299-b8da-3da92c4fcb44" providerId="ADAL" clId="{7FCCCE4C-B411-4EE4-8B59-8A3A07127695}" dt="2021-03-15T18:27:08.056" v="237"/>
          <ac:spMkLst>
            <pc:docMk/>
            <pc:sldMk cId="3187533055" sldId="267"/>
            <ac:spMk id="5" creationId="{0E399276-5760-46D8-90A4-1BDCE9696CE8}"/>
          </ac:spMkLst>
        </pc:spChg>
        <pc:spChg chg="mod">
          <ac:chgData name="Shannon Hagen" userId="46ea4fe1-9223-4299-b8da-3da92c4fcb44" providerId="ADAL" clId="{7FCCCE4C-B411-4EE4-8B59-8A3A07127695}" dt="2021-03-15T18:24:43.365" v="181" actId="6549"/>
          <ac:spMkLst>
            <pc:docMk/>
            <pc:sldMk cId="3187533055" sldId="267"/>
            <ac:spMk id="7" creationId="{CBBEFA22-3382-4C0D-8030-86C1A24C2FB0}"/>
          </ac:spMkLst>
        </pc:spChg>
        <pc:spChg chg="add del mod">
          <ac:chgData name="Shannon Hagen" userId="46ea4fe1-9223-4299-b8da-3da92c4fcb44" providerId="ADAL" clId="{7FCCCE4C-B411-4EE4-8B59-8A3A07127695}" dt="2021-03-15T18:26:24.398" v="182" actId="931"/>
          <ac:spMkLst>
            <pc:docMk/>
            <pc:sldMk cId="3187533055" sldId="267"/>
            <ac:spMk id="8" creationId="{A175095C-EE17-4BF5-B067-2E1DE1E0E2DF}"/>
          </ac:spMkLst>
        </pc:spChg>
        <pc:picChg chg="del">
          <ac:chgData name="Shannon Hagen" userId="46ea4fe1-9223-4299-b8da-3da92c4fcb44" providerId="ADAL" clId="{7FCCCE4C-B411-4EE4-8B59-8A3A07127695}" dt="2021-03-15T18:24:40.364" v="180" actId="478"/>
          <ac:picMkLst>
            <pc:docMk/>
            <pc:sldMk cId="3187533055" sldId="267"/>
            <ac:picMk id="6" creationId="{A6B9E5F3-6C37-49F7-81E7-6B0728B109BF}"/>
          </ac:picMkLst>
        </pc:picChg>
        <pc:picChg chg="add mod">
          <ac:chgData name="Shannon Hagen" userId="46ea4fe1-9223-4299-b8da-3da92c4fcb44" providerId="ADAL" clId="{7FCCCE4C-B411-4EE4-8B59-8A3A07127695}" dt="2021-03-15T18:26:57.695" v="236"/>
          <ac:picMkLst>
            <pc:docMk/>
            <pc:sldMk cId="3187533055" sldId="267"/>
            <ac:picMk id="10" creationId="{6B2D20F6-3DDD-4044-AC34-29F1E3AE4CB7}"/>
          </ac:picMkLst>
        </pc:picChg>
        <pc:picChg chg="del">
          <ac:chgData name="Shannon Hagen" userId="46ea4fe1-9223-4299-b8da-3da92c4fcb44" providerId="ADAL" clId="{7FCCCE4C-B411-4EE4-8B59-8A3A07127695}" dt="2021-03-15T18:24:37.909" v="179" actId="478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7FCCCE4C-B411-4EE4-8B59-8A3A07127695}" dt="2021-03-15T18:36:25.784" v="739" actId="20577"/>
        <pc:sldMkLst>
          <pc:docMk/>
          <pc:sldMk cId="460269255" sldId="270"/>
        </pc:sldMkLst>
        <pc:spChg chg="mod">
          <ac:chgData name="Shannon Hagen" userId="46ea4fe1-9223-4299-b8da-3da92c4fcb44" providerId="ADAL" clId="{7FCCCE4C-B411-4EE4-8B59-8A3A07127695}" dt="2021-03-15T18:22:05.175" v="54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7FCCCE4C-B411-4EE4-8B59-8A3A07127695}" dt="2021-03-15T18:36:25.784" v="739" actId="20577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7FCCCE4C-B411-4EE4-8B59-8A3A07127695}" dt="2021-03-15T18:24:18.672" v="178" actId="20577"/>
          <ac:spMkLst>
            <pc:docMk/>
            <pc:sldMk cId="460269255" sldId="270"/>
            <ac:spMk id="7" creationId="{2E37A9B0-8DFC-4474-9F0A-612E661EF4EC}"/>
          </ac:spMkLst>
        </pc:spChg>
      </pc:sldChg>
      <pc:sldChg chg="del">
        <pc:chgData name="Shannon Hagen" userId="46ea4fe1-9223-4299-b8da-3da92c4fcb44" providerId="ADAL" clId="{7FCCCE4C-B411-4EE4-8B59-8A3A07127695}" dt="2021-03-15T18:35:41.106" v="726" actId="47"/>
        <pc:sldMkLst>
          <pc:docMk/>
          <pc:sldMk cId="3379653911" sldId="274"/>
        </pc:sldMkLst>
      </pc:sldChg>
      <pc:sldChg chg="modSp mod ord">
        <pc:chgData name="Shannon Hagen" userId="46ea4fe1-9223-4299-b8da-3da92c4fcb44" providerId="ADAL" clId="{7FCCCE4C-B411-4EE4-8B59-8A3A07127695}" dt="2021-03-15T18:32:29.147" v="556" actId="20577"/>
        <pc:sldMkLst>
          <pc:docMk/>
          <pc:sldMk cId="4122869398" sldId="275"/>
        </pc:sldMkLst>
        <pc:spChg chg="mod">
          <ac:chgData name="Shannon Hagen" userId="46ea4fe1-9223-4299-b8da-3da92c4fcb44" providerId="ADAL" clId="{7FCCCE4C-B411-4EE4-8B59-8A3A07127695}" dt="2021-03-15T18:32:29.147" v="556" actId="20577"/>
          <ac:spMkLst>
            <pc:docMk/>
            <pc:sldMk cId="4122869398" sldId="275"/>
            <ac:spMk id="3" creationId="{AA8AEAE0-EC55-4E81-9F91-D235A49C95B5}"/>
          </ac:spMkLst>
        </pc:spChg>
      </pc:sldChg>
      <pc:sldChg chg="del">
        <pc:chgData name="Shannon Hagen" userId="46ea4fe1-9223-4299-b8da-3da92c4fcb44" providerId="ADAL" clId="{7FCCCE4C-B411-4EE4-8B59-8A3A07127695}" dt="2021-03-15T18:35:38.780" v="725" actId="47"/>
        <pc:sldMkLst>
          <pc:docMk/>
          <pc:sldMk cId="745458398" sldId="277"/>
        </pc:sldMkLst>
      </pc:sldChg>
      <pc:sldChg chg="addSp delSp modSp mod modNotesTx">
        <pc:chgData name="Shannon Hagen" userId="46ea4fe1-9223-4299-b8da-3da92c4fcb44" providerId="ADAL" clId="{7FCCCE4C-B411-4EE4-8B59-8A3A07127695}" dt="2021-03-15T19:06:09.001" v="1759" actId="255"/>
        <pc:sldMkLst>
          <pc:docMk/>
          <pc:sldMk cId="3450703195" sldId="278"/>
        </pc:sldMkLst>
        <pc:spChg chg="mod">
          <ac:chgData name="Shannon Hagen" userId="46ea4fe1-9223-4299-b8da-3da92c4fcb44" providerId="ADAL" clId="{7FCCCE4C-B411-4EE4-8B59-8A3A07127695}" dt="2021-03-15T19:05:53.173" v="1756" actId="207"/>
          <ac:spMkLst>
            <pc:docMk/>
            <pc:sldMk cId="3450703195" sldId="278"/>
            <ac:spMk id="2" creationId="{401AC0B4-DFA4-4735-B2D2-AB5BFD8F33B9}"/>
          </ac:spMkLst>
        </pc:spChg>
        <pc:spChg chg="mod">
          <ac:chgData name="Shannon Hagen" userId="46ea4fe1-9223-4299-b8da-3da92c4fcb44" providerId="ADAL" clId="{7FCCCE4C-B411-4EE4-8B59-8A3A07127695}" dt="2021-03-15T19:05:28.048" v="1751" actId="27636"/>
          <ac:spMkLst>
            <pc:docMk/>
            <pc:sldMk cId="3450703195" sldId="278"/>
            <ac:spMk id="3" creationId="{FE45C833-76D5-457E-968B-99A189C66887}"/>
          </ac:spMkLst>
        </pc:spChg>
        <pc:spChg chg="add mod">
          <ac:chgData name="Shannon Hagen" userId="46ea4fe1-9223-4299-b8da-3da92c4fcb44" providerId="ADAL" clId="{7FCCCE4C-B411-4EE4-8B59-8A3A07127695}" dt="2021-03-15T19:06:09.001" v="1759" actId="255"/>
          <ac:spMkLst>
            <pc:docMk/>
            <pc:sldMk cId="3450703195" sldId="278"/>
            <ac:spMk id="12" creationId="{9B0CBFA0-8E9E-4C15-830F-6F0B1C266E3E}"/>
          </ac:spMkLst>
        </pc:spChg>
        <pc:grpChg chg="del">
          <ac:chgData name="Shannon Hagen" userId="46ea4fe1-9223-4299-b8da-3da92c4fcb44" providerId="ADAL" clId="{7FCCCE4C-B411-4EE4-8B59-8A3A07127695}" dt="2021-03-15T19:03:16.641" v="1735" actId="478"/>
          <ac:grpSpMkLst>
            <pc:docMk/>
            <pc:sldMk cId="3450703195" sldId="278"/>
            <ac:grpSpMk id="10" creationId="{F72B87F3-8608-4CDB-A78A-196DA3713766}"/>
          </ac:grpSpMkLst>
        </pc:grpChg>
        <pc:picChg chg="add mod">
          <ac:chgData name="Shannon Hagen" userId="46ea4fe1-9223-4299-b8da-3da92c4fcb44" providerId="ADAL" clId="{7FCCCE4C-B411-4EE4-8B59-8A3A07127695}" dt="2021-03-15T19:05:18.920" v="1747" actId="1076"/>
          <ac:picMkLst>
            <pc:docMk/>
            <pc:sldMk cId="3450703195" sldId="278"/>
            <ac:picMk id="11" creationId="{CBAE028B-8942-4B0C-A65A-B739C0079049}"/>
          </ac:picMkLst>
        </pc:picChg>
      </pc:sldChg>
      <pc:sldChg chg="del">
        <pc:chgData name="Shannon Hagen" userId="46ea4fe1-9223-4299-b8da-3da92c4fcb44" providerId="ADAL" clId="{7FCCCE4C-B411-4EE4-8B59-8A3A07127695}" dt="2021-03-15T18:35:43.612" v="727" actId="47"/>
        <pc:sldMkLst>
          <pc:docMk/>
          <pc:sldMk cId="391373405" sldId="279"/>
        </pc:sldMkLst>
      </pc:sldChg>
      <pc:sldChg chg="addSp delSp modSp new mod">
        <pc:chgData name="Shannon Hagen" userId="46ea4fe1-9223-4299-b8da-3da92c4fcb44" providerId="ADAL" clId="{7FCCCE4C-B411-4EE4-8B59-8A3A07127695}" dt="2021-03-15T18:43:25.609" v="761" actId="20577"/>
        <pc:sldMkLst>
          <pc:docMk/>
          <pc:sldMk cId="597958400" sldId="280"/>
        </pc:sldMkLst>
        <pc:spChg chg="mod">
          <ac:chgData name="Shannon Hagen" userId="46ea4fe1-9223-4299-b8da-3da92c4fcb44" providerId="ADAL" clId="{7FCCCE4C-B411-4EE4-8B59-8A3A07127695}" dt="2021-03-15T18:35:35.913" v="724" actId="20577"/>
          <ac:spMkLst>
            <pc:docMk/>
            <pc:sldMk cId="597958400" sldId="280"/>
            <ac:spMk id="2" creationId="{8ADE8C12-ACA3-481B-A3C1-94A45BF94827}"/>
          </ac:spMkLst>
        </pc:spChg>
        <pc:spChg chg="del">
          <ac:chgData name="Shannon Hagen" userId="46ea4fe1-9223-4299-b8da-3da92c4fcb44" providerId="ADAL" clId="{7FCCCE4C-B411-4EE4-8B59-8A3A07127695}" dt="2021-03-15T18:33:25.117" v="599" actId="931"/>
          <ac:spMkLst>
            <pc:docMk/>
            <pc:sldMk cId="597958400" sldId="280"/>
            <ac:spMk id="3" creationId="{7DF06895-9A7C-47A4-9BF6-8AECD2624B7D}"/>
          </ac:spMkLst>
        </pc:spChg>
        <pc:spChg chg="mod">
          <ac:chgData name="Shannon Hagen" userId="46ea4fe1-9223-4299-b8da-3da92c4fcb44" providerId="ADAL" clId="{7FCCCE4C-B411-4EE4-8B59-8A3A07127695}" dt="2021-03-15T18:33:04.159" v="594" actId="20577"/>
          <ac:spMkLst>
            <pc:docMk/>
            <pc:sldMk cId="597958400" sldId="280"/>
            <ac:spMk id="5" creationId="{D16F99AD-6C35-45AA-B082-4F629FD5273C}"/>
          </ac:spMkLst>
        </pc:spChg>
        <pc:spChg chg="del">
          <ac:chgData name="Shannon Hagen" userId="46ea4fe1-9223-4299-b8da-3da92c4fcb44" providerId="ADAL" clId="{7FCCCE4C-B411-4EE4-8B59-8A3A07127695}" dt="2021-03-15T18:33:38.114" v="600" actId="931"/>
          <ac:spMkLst>
            <pc:docMk/>
            <pc:sldMk cId="597958400" sldId="280"/>
            <ac:spMk id="6" creationId="{0648D304-8459-4809-A2CD-653C43800979}"/>
          </ac:spMkLst>
        </pc:spChg>
        <pc:spChg chg="mod">
          <ac:chgData name="Shannon Hagen" userId="46ea4fe1-9223-4299-b8da-3da92c4fcb44" providerId="ADAL" clId="{7FCCCE4C-B411-4EE4-8B59-8A3A07127695}" dt="2021-03-15T18:33:07.114" v="598" actId="20577"/>
          <ac:spMkLst>
            <pc:docMk/>
            <pc:sldMk cId="597958400" sldId="280"/>
            <ac:spMk id="7" creationId="{BED8AB55-2D5D-4D54-A882-7ECA2D69FCF9}"/>
          </ac:spMkLst>
        </pc:spChg>
        <pc:spChg chg="add mod">
          <ac:chgData name="Shannon Hagen" userId="46ea4fe1-9223-4299-b8da-3da92c4fcb44" providerId="ADAL" clId="{7FCCCE4C-B411-4EE4-8B59-8A3A07127695}" dt="2021-03-15T18:43:25.609" v="761" actId="20577"/>
          <ac:spMkLst>
            <pc:docMk/>
            <pc:sldMk cId="597958400" sldId="280"/>
            <ac:spMk id="14" creationId="{C013CFAF-3153-48CB-94CD-A82ABFB97A29}"/>
          </ac:spMkLst>
        </pc:spChg>
        <pc:picChg chg="add mod">
          <ac:chgData name="Shannon Hagen" userId="46ea4fe1-9223-4299-b8da-3da92c4fcb44" providerId="ADAL" clId="{7FCCCE4C-B411-4EE4-8B59-8A3A07127695}" dt="2021-03-15T18:33:25.117" v="599" actId="931"/>
          <ac:picMkLst>
            <pc:docMk/>
            <pc:sldMk cId="597958400" sldId="280"/>
            <ac:picMk id="11" creationId="{BFC86352-9397-4D1C-8428-35C64C69631C}"/>
          </ac:picMkLst>
        </pc:picChg>
        <pc:picChg chg="add mod">
          <ac:chgData name="Shannon Hagen" userId="46ea4fe1-9223-4299-b8da-3da92c4fcb44" providerId="ADAL" clId="{7FCCCE4C-B411-4EE4-8B59-8A3A07127695}" dt="2021-03-15T18:33:38.114" v="600" actId="931"/>
          <ac:picMkLst>
            <pc:docMk/>
            <pc:sldMk cId="597958400" sldId="280"/>
            <ac:picMk id="13" creationId="{F1359B78-FC76-4214-B7BA-AB7B1AA3C396}"/>
          </ac:picMkLst>
        </pc:picChg>
      </pc:sldChg>
      <pc:sldChg chg="addSp modSp new mod">
        <pc:chgData name="Shannon Hagen" userId="46ea4fe1-9223-4299-b8da-3da92c4fcb44" providerId="ADAL" clId="{7FCCCE4C-B411-4EE4-8B59-8A3A07127695}" dt="2021-03-15T18:48:35.656" v="1408" actId="22"/>
        <pc:sldMkLst>
          <pc:docMk/>
          <pc:sldMk cId="1957723683" sldId="281"/>
        </pc:sldMkLst>
        <pc:spChg chg="mod">
          <ac:chgData name="Shannon Hagen" userId="46ea4fe1-9223-4299-b8da-3da92c4fcb44" providerId="ADAL" clId="{7FCCCE4C-B411-4EE4-8B59-8A3A07127695}" dt="2021-03-15T18:48:32.620" v="1407" actId="20577"/>
          <ac:spMkLst>
            <pc:docMk/>
            <pc:sldMk cId="1957723683" sldId="281"/>
            <ac:spMk id="2" creationId="{81963DD1-CBD8-429F-A5EC-6BABA67CC636}"/>
          </ac:spMkLst>
        </pc:spChg>
        <pc:spChg chg="add">
          <ac:chgData name="Shannon Hagen" userId="46ea4fe1-9223-4299-b8da-3da92c4fcb44" providerId="ADAL" clId="{7FCCCE4C-B411-4EE4-8B59-8A3A07127695}" dt="2021-03-15T18:48:35.656" v="1408" actId="22"/>
          <ac:spMkLst>
            <pc:docMk/>
            <pc:sldMk cId="1957723683" sldId="281"/>
            <ac:spMk id="4" creationId="{27E9A675-A357-4309-A329-583BA8B2353F}"/>
          </ac:spMkLst>
        </pc:spChg>
      </pc:sldChg>
      <pc:sldChg chg="addSp delSp modSp new mod">
        <pc:chgData name="Shannon Hagen" userId="46ea4fe1-9223-4299-b8da-3da92c4fcb44" providerId="ADAL" clId="{7FCCCE4C-B411-4EE4-8B59-8A3A07127695}" dt="2021-03-15T18:55:20.719" v="1665" actId="14838"/>
        <pc:sldMkLst>
          <pc:docMk/>
          <pc:sldMk cId="2647172547" sldId="282"/>
        </pc:sldMkLst>
        <pc:spChg chg="mod">
          <ac:chgData name="Shannon Hagen" userId="46ea4fe1-9223-4299-b8da-3da92c4fcb44" providerId="ADAL" clId="{7FCCCE4C-B411-4EE4-8B59-8A3A07127695}" dt="2021-03-15T18:51:47.981" v="1580" actId="108"/>
          <ac:spMkLst>
            <pc:docMk/>
            <pc:sldMk cId="2647172547" sldId="282"/>
            <ac:spMk id="2" creationId="{B57F21E6-676A-4FBB-B0BC-19BF966BF9F0}"/>
          </ac:spMkLst>
        </pc:spChg>
        <pc:spChg chg="mod">
          <ac:chgData name="Shannon Hagen" userId="46ea4fe1-9223-4299-b8da-3da92c4fcb44" providerId="ADAL" clId="{7FCCCE4C-B411-4EE4-8B59-8A3A07127695}" dt="2021-03-15T18:52:41.723" v="1647" actId="20577"/>
          <ac:spMkLst>
            <pc:docMk/>
            <pc:sldMk cId="2647172547" sldId="282"/>
            <ac:spMk id="3" creationId="{3EC0E00B-5AD9-4C21-9461-68DF9B725446}"/>
          </ac:spMkLst>
        </pc:spChg>
        <pc:spChg chg="del">
          <ac:chgData name="Shannon Hagen" userId="46ea4fe1-9223-4299-b8da-3da92c4fcb44" providerId="ADAL" clId="{7FCCCE4C-B411-4EE4-8B59-8A3A07127695}" dt="2021-03-15T18:53:48.112" v="1648" actId="931"/>
          <ac:spMkLst>
            <pc:docMk/>
            <pc:sldMk cId="2647172547" sldId="282"/>
            <ac:spMk id="4" creationId="{F4ECA35A-B831-4FC1-A44A-C938C67EDF6A}"/>
          </ac:spMkLst>
        </pc:spChg>
        <pc:spChg chg="add mod">
          <ac:chgData name="Shannon Hagen" userId="46ea4fe1-9223-4299-b8da-3da92c4fcb44" providerId="ADAL" clId="{7FCCCE4C-B411-4EE4-8B59-8A3A07127695}" dt="2021-03-15T18:51:56.165" v="1582" actId="1076"/>
          <ac:spMkLst>
            <pc:docMk/>
            <pc:sldMk cId="2647172547" sldId="282"/>
            <ac:spMk id="5" creationId="{E2D1B032-7FD8-4B14-B13B-33ED7C69ABF5}"/>
          </ac:spMkLst>
        </pc:spChg>
        <pc:spChg chg="add mod">
          <ac:chgData name="Shannon Hagen" userId="46ea4fe1-9223-4299-b8da-3da92c4fcb44" providerId="ADAL" clId="{7FCCCE4C-B411-4EE4-8B59-8A3A07127695}" dt="2021-03-15T18:55:20.719" v="1665" actId="14838"/>
          <ac:spMkLst>
            <pc:docMk/>
            <pc:sldMk cId="2647172547" sldId="282"/>
            <ac:spMk id="8" creationId="{595BF52B-9006-49E9-B12D-2677A6C1414A}"/>
          </ac:spMkLst>
        </pc:spChg>
        <pc:picChg chg="add mod modCrop">
          <ac:chgData name="Shannon Hagen" userId="46ea4fe1-9223-4299-b8da-3da92c4fcb44" providerId="ADAL" clId="{7FCCCE4C-B411-4EE4-8B59-8A3A07127695}" dt="2021-03-15T18:54:11.241" v="1655" actId="18131"/>
          <ac:picMkLst>
            <pc:docMk/>
            <pc:sldMk cId="2647172547" sldId="282"/>
            <ac:picMk id="7" creationId="{EA0A0625-D1FE-4B59-BFC8-1F7D93185E72}"/>
          </ac:picMkLst>
        </pc:picChg>
      </pc:sldChg>
      <pc:sldChg chg="new del">
        <pc:chgData name="Shannon Hagen" userId="46ea4fe1-9223-4299-b8da-3da92c4fcb44" providerId="ADAL" clId="{7FCCCE4C-B411-4EE4-8B59-8A3A07127695}" dt="2021-03-15T18:57:18.094" v="1670" actId="47"/>
        <pc:sldMkLst>
          <pc:docMk/>
          <pc:sldMk cId="3369031970" sldId="283"/>
        </pc:sldMkLst>
      </pc:sldChg>
      <pc:sldChg chg="modSp add mod ord">
        <pc:chgData name="Shannon Hagen" userId="46ea4fe1-9223-4299-b8da-3da92c4fcb44" providerId="ADAL" clId="{7FCCCE4C-B411-4EE4-8B59-8A3A07127695}" dt="2021-03-15T19:00:39.595" v="1728"/>
        <pc:sldMkLst>
          <pc:docMk/>
          <pc:sldMk cId="3876549193" sldId="284"/>
        </pc:sldMkLst>
        <pc:spChg chg="mod">
          <ac:chgData name="Shannon Hagen" userId="46ea4fe1-9223-4299-b8da-3da92c4fcb44" providerId="ADAL" clId="{7FCCCE4C-B411-4EE4-8B59-8A3A07127695}" dt="2021-03-15T18:59:52.529" v="1727" actId="20577"/>
          <ac:spMkLst>
            <pc:docMk/>
            <pc:sldMk cId="3876549193" sldId="284"/>
            <ac:spMk id="5" creationId="{0E399276-5760-46D8-90A4-1BDCE9696CE8}"/>
          </ac:spMkLst>
        </pc:spChg>
        <pc:picChg chg="mod">
          <ac:chgData name="Shannon Hagen" userId="46ea4fe1-9223-4299-b8da-3da92c4fcb44" providerId="ADAL" clId="{7FCCCE4C-B411-4EE4-8B59-8A3A07127695}" dt="2021-03-15T19:00:39.595" v="1728"/>
          <ac:picMkLst>
            <pc:docMk/>
            <pc:sldMk cId="3876549193" sldId="284"/>
            <ac:picMk id="10" creationId="{6B2D20F6-3DDD-4044-AC34-29F1E3AE4CB7}"/>
          </ac:picMkLst>
        </pc:picChg>
      </pc:sldChg>
      <pc:sldChg chg="add">
        <pc:chgData name="Shannon Hagen" userId="46ea4fe1-9223-4299-b8da-3da92c4fcb44" providerId="ADAL" clId="{7FCCCE4C-B411-4EE4-8B59-8A3A07127695}" dt="2021-03-15T19:01:53.894" v="1730"/>
        <pc:sldMkLst>
          <pc:docMk/>
          <pc:sldMk cId="2203089855" sldId="285"/>
        </pc:sldMkLst>
      </pc:sldChg>
      <pc:sldChg chg="add ord">
        <pc:chgData name="Shannon Hagen" userId="46ea4fe1-9223-4299-b8da-3da92c4fcb44" providerId="ADAL" clId="{7FCCCE4C-B411-4EE4-8B59-8A3A07127695}" dt="2021-03-15T19:02:36.397" v="1734"/>
        <pc:sldMkLst>
          <pc:docMk/>
          <pc:sldMk cId="176863941" sldId="286"/>
        </pc:sldMkLst>
      </pc:sldChg>
      <pc:sldMasterChg chg="add addSldLayout">
        <pc:chgData name="Shannon Hagen" userId="46ea4fe1-9223-4299-b8da-3da92c4fcb44" providerId="ADAL" clId="{7FCCCE4C-B411-4EE4-8B59-8A3A07127695}" dt="2021-03-15T19:02:32.954" v="1731" actId="27028"/>
        <pc:sldMasterMkLst>
          <pc:docMk/>
          <pc:sldMasterMk cId="2113912728" sldId="2147483723"/>
        </pc:sldMasterMkLst>
        <pc:sldLayoutChg chg="add">
          <pc:chgData name="Shannon Hagen" userId="46ea4fe1-9223-4299-b8da-3da92c4fcb44" providerId="ADAL" clId="{7FCCCE4C-B411-4EE4-8B59-8A3A07127695}" dt="2021-03-15T19:02:32.954" v="1731" actId="27028"/>
          <pc:sldLayoutMkLst>
            <pc:docMk/>
            <pc:sldMasterMk cId="2113912728" sldId="2147483723"/>
            <pc:sldLayoutMk cId="3710643240" sldId="2147483722"/>
          </pc:sldLayoutMkLst>
        </pc:sldLayoutChg>
      </pc:sldMasterChg>
    </pc:docChg>
  </pc:docChgLst>
  <pc:docChgLst>
    <pc:chgData name="Shannon Hagen" userId="46ea4fe1-9223-4299-b8da-3da92c4fcb44" providerId="ADAL" clId="{478F4541-6C64-494F-972D-3648E961B9B5}"/>
    <pc:docChg chg="custSel modSld">
      <pc:chgData name="Shannon Hagen" userId="46ea4fe1-9223-4299-b8da-3da92c4fcb44" providerId="ADAL" clId="{478F4541-6C64-494F-972D-3648E961B9B5}" dt="2021-02-06T23:53:27.216" v="181" actId="20577"/>
      <pc:docMkLst>
        <pc:docMk/>
      </pc:docMkLst>
      <pc:sldChg chg="modSp">
        <pc:chgData name="Shannon Hagen" userId="46ea4fe1-9223-4299-b8da-3da92c4fcb44" providerId="ADAL" clId="{478F4541-6C64-494F-972D-3648E961B9B5}" dt="2021-02-06T23:40:49.864" v="107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478F4541-6C64-494F-972D-3648E961B9B5}" dt="2021-02-06T23:40:49.864" v="107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modSp mod">
        <pc:chgData name="Shannon Hagen" userId="46ea4fe1-9223-4299-b8da-3da92c4fcb44" providerId="ADAL" clId="{478F4541-6C64-494F-972D-3648E961B9B5}" dt="2021-02-06T23:53:27.216" v="181" actId="20577"/>
        <pc:sldMkLst>
          <pc:docMk/>
          <pc:sldMk cId="3187533055" sldId="267"/>
        </pc:sldMkLst>
        <pc:spChg chg="mod">
          <ac:chgData name="Shannon Hagen" userId="46ea4fe1-9223-4299-b8da-3da92c4fcb44" providerId="ADAL" clId="{478F4541-6C64-494F-972D-3648E961B9B5}" dt="2021-02-06T23:49:48.695" v="157" actId="20577"/>
          <ac:spMkLst>
            <pc:docMk/>
            <pc:sldMk cId="3187533055" sldId="267"/>
            <ac:spMk id="3" creationId="{56960426-AAA6-4126-93AF-30F7DEE010A4}"/>
          </ac:spMkLst>
        </pc:spChg>
        <pc:spChg chg="mod">
          <ac:chgData name="Shannon Hagen" userId="46ea4fe1-9223-4299-b8da-3da92c4fcb44" providerId="ADAL" clId="{478F4541-6C64-494F-972D-3648E961B9B5}" dt="2021-02-06T23:49:35.351" v="149" actId="1076"/>
          <ac:spMkLst>
            <pc:docMk/>
            <pc:sldMk cId="3187533055" sldId="267"/>
            <ac:spMk id="5" creationId="{0E399276-5760-46D8-90A4-1BDCE9696CE8}"/>
          </ac:spMkLst>
        </pc:spChg>
        <pc:spChg chg="add mod">
          <ac:chgData name="Shannon Hagen" userId="46ea4fe1-9223-4299-b8da-3da92c4fcb44" providerId="ADAL" clId="{478F4541-6C64-494F-972D-3648E961B9B5}" dt="2021-02-06T23:53:27.216" v="181" actId="20577"/>
          <ac:spMkLst>
            <pc:docMk/>
            <pc:sldMk cId="3187533055" sldId="267"/>
            <ac:spMk id="7" creationId="{CBBEFA22-3382-4C0D-8030-86C1A24C2FB0}"/>
          </ac:spMkLst>
        </pc:spChg>
        <pc:picChg chg="add mod">
          <ac:chgData name="Shannon Hagen" userId="46ea4fe1-9223-4299-b8da-3da92c4fcb44" providerId="ADAL" clId="{478F4541-6C64-494F-972D-3648E961B9B5}" dt="2021-02-06T23:52:57.155" v="159"/>
          <ac:picMkLst>
            <pc:docMk/>
            <pc:sldMk cId="3187533055" sldId="267"/>
            <ac:picMk id="6" creationId="{A6B9E5F3-6C37-49F7-81E7-6B0728B109BF}"/>
          </ac:picMkLst>
        </pc:picChg>
        <pc:picChg chg="mod">
          <ac:chgData name="Shannon Hagen" userId="46ea4fe1-9223-4299-b8da-3da92c4fcb44" providerId="ADAL" clId="{478F4541-6C64-494F-972D-3648E961B9B5}" dt="2021-02-06T23:49:31.352" v="148" actId="1076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478F4541-6C64-494F-972D-3648E961B9B5}" dt="2021-02-06T23:46:23.061" v="131" actId="108"/>
        <pc:sldMkLst>
          <pc:docMk/>
          <pc:sldMk cId="4122869398" sldId="275"/>
        </pc:sldMkLst>
        <pc:spChg chg="mod">
          <ac:chgData name="Shannon Hagen" userId="46ea4fe1-9223-4299-b8da-3da92c4fcb44" providerId="ADAL" clId="{478F4541-6C64-494F-972D-3648E961B9B5}" dt="2021-02-06T23:46:23.061" v="131" actId="108"/>
          <ac:spMkLst>
            <pc:docMk/>
            <pc:sldMk cId="4122869398" sldId="275"/>
            <ac:spMk id="3" creationId="{AA8AEAE0-EC55-4E81-9F91-D235A49C95B5}"/>
          </ac:spMkLst>
        </pc:spChg>
      </pc:sldChg>
      <pc:sldChg chg="modSp mod">
        <pc:chgData name="Shannon Hagen" userId="46ea4fe1-9223-4299-b8da-3da92c4fcb44" providerId="ADAL" clId="{478F4541-6C64-494F-972D-3648E961B9B5}" dt="2021-02-06T23:47:16.078" v="140" actId="27636"/>
        <pc:sldMkLst>
          <pc:docMk/>
          <pc:sldMk cId="3450703195" sldId="278"/>
        </pc:sldMkLst>
        <pc:spChg chg="mod">
          <ac:chgData name="Shannon Hagen" userId="46ea4fe1-9223-4299-b8da-3da92c4fcb44" providerId="ADAL" clId="{478F4541-6C64-494F-972D-3648E961B9B5}" dt="2021-02-06T23:47:16.078" v="140" actId="27636"/>
          <ac:spMkLst>
            <pc:docMk/>
            <pc:sldMk cId="3450703195" sldId="278"/>
            <ac:spMk id="3" creationId="{FE45C833-76D5-457E-968B-99A189C66887}"/>
          </ac:spMkLst>
        </pc:spChg>
      </pc:sldChg>
    </pc:docChg>
  </pc:docChgLst>
  <pc:docChgLst>
    <pc:chgData name="Shannon Hagen" userId="46ea4fe1-9223-4299-b8da-3da92c4fcb44" providerId="ADAL" clId="{7C274221-737D-4186-8B0D-947405F73E74}"/>
    <pc:docChg chg="modSld">
      <pc:chgData name="Shannon Hagen" userId="46ea4fe1-9223-4299-b8da-3da92c4fcb44" providerId="ADAL" clId="{7C274221-737D-4186-8B0D-947405F73E74}" dt="2021-02-12T19:35:20.947" v="7" actId="20577"/>
      <pc:docMkLst>
        <pc:docMk/>
      </pc:docMkLst>
      <pc:sldChg chg="modSp mod">
        <pc:chgData name="Shannon Hagen" userId="46ea4fe1-9223-4299-b8da-3da92c4fcb44" providerId="ADAL" clId="{7C274221-737D-4186-8B0D-947405F73E74}" dt="2021-02-12T19:35:20.947" v="7" actId="20577"/>
        <pc:sldMkLst>
          <pc:docMk/>
          <pc:sldMk cId="460269255" sldId="270"/>
        </pc:sldMkLst>
        <pc:spChg chg="mod">
          <ac:chgData name="Shannon Hagen" userId="46ea4fe1-9223-4299-b8da-3da92c4fcb44" providerId="ADAL" clId="{7C274221-737D-4186-8B0D-947405F73E74}" dt="2021-02-12T19:35:20.947" v="7" actId="20577"/>
          <ac:spMkLst>
            <pc:docMk/>
            <pc:sldMk cId="460269255" sldId="270"/>
            <ac:spMk id="3" creationId="{09548D1D-2547-44FC-BACD-2BCD769E2662}"/>
          </ac:spMkLst>
        </pc:spChg>
      </pc:sldChg>
    </pc:docChg>
  </pc:docChgLst>
  <pc:docChgLst>
    <pc:chgData name="Shannon Hagen" userId="46ea4fe1-9223-4299-b8da-3da92c4fcb44" providerId="ADAL" clId="{83D3ABC7-9803-477D-9206-669DF10F91C9}"/>
    <pc:docChg chg="modSld sldOrd">
      <pc:chgData name="Shannon Hagen" userId="46ea4fe1-9223-4299-b8da-3da92c4fcb44" providerId="ADAL" clId="{83D3ABC7-9803-477D-9206-669DF10F91C9}" dt="2021-02-08T20:56:39.685" v="1"/>
      <pc:docMkLst>
        <pc:docMk/>
      </pc:docMkLst>
      <pc:sldChg chg="ord">
        <pc:chgData name="Shannon Hagen" userId="46ea4fe1-9223-4299-b8da-3da92c4fcb44" providerId="ADAL" clId="{83D3ABC7-9803-477D-9206-669DF10F91C9}" dt="2021-02-08T20:56:39.685" v="1"/>
        <pc:sldMkLst>
          <pc:docMk/>
          <pc:sldMk cId="4074736398" sldId="257"/>
        </pc:sldMkLst>
      </pc:sldChg>
    </pc:docChg>
  </pc:docChgLst>
  <pc:docChgLst>
    <pc:chgData name="Shannon Hagen" userId="46ea4fe1-9223-4299-b8da-3da92c4fcb44" providerId="ADAL" clId="{9F6A1319-4928-4E30-80E1-35A4F281A84E}"/>
    <pc:docChg chg="modSld">
      <pc:chgData name="Shannon Hagen" userId="46ea4fe1-9223-4299-b8da-3da92c4fcb44" providerId="ADAL" clId="{9F6A1319-4928-4E30-80E1-35A4F281A84E}" dt="2021-04-28T15:04:55.985" v="55" actId="20577"/>
      <pc:docMkLst>
        <pc:docMk/>
      </pc:docMkLst>
      <pc:sldChg chg="modSp">
        <pc:chgData name="Shannon Hagen" userId="46ea4fe1-9223-4299-b8da-3da92c4fcb44" providerId="ADAL" clId="{9F6A1319-4928-4E30-80E1-35A4F281A84E}" dt="2021-04-28T15:04:55.985" v="55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9F6A1319-4928-4E30-80E1-35A4F281A84E}" dt="2021-04-28T15:04:55.985" v="55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</pc:docChg>
  </pc:docChgLst>
  <pc:docChgLst>
    <pc:chgData name="Shannon Hagen" userId="46ea4fe1-9223-4299-b8da-3da92c4fcb44" providerId="ADAL" clId="{4D75C102-A701-4DF8-B3DC-BA21E54D3C8F}"/>
    <pc:docChg chg="custSel delSld modSld delMainMaster">
      <pc:chgData name="Shannon Hagen" userId="46ea4fe1-9223-4299-b8da-3da92c4fcb44" providerId="ADAL" clId="{4D75C102-A701-4DF8-B3DC-BA21E54D3C8F}" dt="2021-04-07T16:37:18.409" v="14" actId="47"/>
      <pc:docMkLst>
        <pc:docMk/>
      </pc:docMkLst>
      <pc:sldChg chg="modSp mod">
        <pc:chgData name="Shannon Hagen" userId="46ea4fe1-9223-4299-b8da-3da92c4fcb44" providerId="ADAL" clId="{4D75C102-A701-4DF8-B3DC-BA21E54D3C8F}" dt="2021-04-07T16:36:01.802" v="0" actId="33524"/>
        <pc:sldMkLst>
          <pc:docMk/>
          <pc:sldMk cId="4122869398" sldId="275"/>
        </pc:sldMkLst>
        <pc:spChg chg="mod">
          <ac:chgData name="Shannon Hagen" userId="46ea4fe1-9223-4299-b8da-3da92c4fcb44" providerId="ADAL" clId="{4D75C102-A701-4DF8-B3DC-BA21E54D3C8F}" dt="2021-04-07T16:36:01.802" v="0" actId="33524"/>
          <ac:spMkLst>
            <pc:docMk/>
            <pc:sldMk cId="4122869398" sldId="275"/>
            <ac:spMk id="3" creationId="{AA8AEAE0-EC55-4E81-9F91-D235A49C95B5}"/>
          </ac:spMkLst>
        </pc:spChg>
      </pc:sldChg>
      <pc:sldChg chg="modSp mod">
        <pc:chgData name="Shannon Hagen" userId="46ea4fe1-9223-4299-b8da-3da92c4fcb44" providerId="ADAL" clId="{4D75C102-A701-4DF8-B3DC-BA21E54D3C8F}" dt="2021-04-07T16:36:54.172" v="13" actId="207"/>
        <pc:sldMkLst>
          <pc:docMk/>
          <pc:sldMk cId="3450703195" sldId="278"/>
        </pc:sldMkLst>
        <pc:spChg chg="mod">
          <ac:chgData name="Shannon Hagen" userId="46ea4fe1-9223-4299-b8da-3da92c4fcb44" providerId="ADAL" clId="{4D75C102-A701-4DF8-B3DC-BA21E54D3C8F}" dt="2021-04-07T16:36:54.172" v="13" actId="207"/>
          <ac:spMkLst>
            <pc:docMk/>
            <pc:sldMk cId="3450703195" sldId="278"/>
            <ac:spMk id="12" creationId="{9B0CBFA0-8E9E-4C15-830F-6F0B1C266E3E}"/>
          </ac:spMkLst>
        </pc:spChg>
      </pc:sldChg>
      <pc:sldChg chg="modSp mod">
        <pc:chgData name="Shannon Hagen" userId="46ea4fe1-9223-4299-b8da-3da92c4fcb44" providerId="ADAL" clId="{4D75C102-A701-4DF8-B3DC-BA21E54D3C8F}" dt="2021-04-07T16:36:26.922" v="10" actId="20577"/>
        <pc:sldMkLst>
          <pc:docMk/>
          <pc:sldMk cId="3876549193" sldId="284"/>
        </pc:sldMkLst>
        <pc:spChg chg="mod">
          <ac:chgData name="Shannon Hagen" userId="46ea4fe1-9223-4299-b8da-3da92c4fcb44" providerId="ADAL" clId="{4D75C102-A701-4DF8-B3DC-BA21E54D3C8F}" dt="2021-04-07T16:36:26.922" v="10" actId="20577"/>
          <ac:spMkLst>
            <pc:docMk/>
            <pc:sldMk cId="3876549193" sldId="284"/>
            <ac:spMk id="3" creationId="{56960426-AAA6-4126-93AF-30F7DEE010A4}"/>
          </ac:spMkLst>
        </pc:spChg>
      </pc:sldChg>
      <pc:sldChg chg="del">
        <pc:chgData name="Shannon Hagen" userId="46ea4fe1-9223-4299-b8da-3da92c4fcb44" providerId="ADAL" clId="{4D75C102-A701-4DF8-B3DC-BA21E54D3C8F}" dt="2021-04-07T16:37:18.409" v="14" actId="47"/>
        <pc:sldMkLst>
          <pc:docMk/>
          <pc:sldMk cId="176863941" sldId="286"/>
        </pc:sldMkLst>
      </pc:sldChg>
      <pc:sldMasterChg chg="del delSldLayout">
        <pc:chgData name="Shannon Hagen" userId="46ea4fe1-9223-4299-b8da-3da92c4fcb44" providerId="ADAL" clId="{4D75C102-A701-4DF8-B3DC-BA21E54D3C8F}" dt="2021-04-07T16:37:18.409" v="14" actId="47"/>
        <pc:sldMasterMkLst>
          <pc:docMk/>
          <pc:sldMasterMk cId="2113912728" sldId="2147483723"/>
        </pc:sldMasterMkLst>
        <pc:sldLayoutChg chg="del">
          <pc:chgData name="Shannon Hagen" userId="46ea4fe1-9223-4299-b8da-3da92c4fcb44" providerId="ADAL" clId="{4D75C102-A701-4DF8-B3DC-BA21E54D3C8F}" dt="2021-04-07T16:37:18.409" v="14" actId="47"/>
          <pc:sldLayoutMkLst>
            <pc:docMk/>
            <pc:sldMasterMk cId="2113912728" sldId="2147483723"/>
            <pc:sldLayoutMk cId="3710643240" sldId="2147483722"/>
          </pc:sldLayoutMkLst>
        </pc:sldLayoutChg>
      </pc:sldMasterChg>
    </pc:docChg>
  </pc:docChgLst>
  <pc:docChgLst>
    <pc:chgData name="Shannon Hagen" userId="46ea4fe1-9223-4299-b8da-3da92c4fcb44" providerId="ADAL" clId="{F81FF658-E0BC-4855-A387-5F3588E1DE9E}"/>
    <pc:docChg chg="modSld sldOrd">
      <pc:chgData name="Shannon Hagen" userId="46ea4fe1-9223-4299-b8da-3da92c4fcb44" providerId="ADAL" clId="{F81FF658-E0BC-4855-A387-5F3588E1DE9E}" dt="2021-12-11T19:44:51.315" v="1"/>
      <pc:docMkLst>
        <pc:docMk/>
      </pc:docMkLst>
      <pc:sldChg chg="ord">
        <pc:chgData name="Shannon Hagen" userId="46ea4fe1-9223-4299-b8da-3da92c4fcb44" providerId="ADAL" clId="{F81FF658-E0BC-4855-A387-5F3588E1DE9E}" dt="2021-12-11T19:44:51.315" v="1"/>
        <pc:sldMkLst>
          <pc:docMk/>
          <pc:sldMk cId="4074736398" sldId="257"/>
        </pc:sldMkLst>
      </pc:sldChg>
    </pc:docChg>
  </pc:docChgLst>
  <pc:docChgLst>
    <pc:chgData name="Shannon Hagen" userId="46ea4fe1-9223-4299-b8da-3da92c4fcb44" providerId="ADAL" clId="{F5894ADD-66A7-40BD-9A61-254F9D4B0F09}"/>
    <pc:docChg chg="custSel addSld delSld modSld">
      <pc:chgData name="Shannon Hagen" userId="46ea4fe1-9223-4299-b8da-3da92c4fcb44" providerId="ADAL" clId="{F5894ADD-66A7-40BD-9A61-254F9D4B0F09}" dt="2021-02-13T19:07:41.362" v="65" actId="47"/>
      <pc:docMkLst>
        <pc:docMk/>
      </pc:docMkLst>
      <pc:sldChg chg="del">
        <pc:chgData name="Shannon Hagen" userId="46ea4fe1-9223-4299-b8da-3da92c4fcb44" providerId="ADAL" clId="{F5894ADD-66A7-40BD-9A61-254F9D4B0F09}" dt="2021-02-13T19:07:41.362" v="65" actId="47"/>
        <pc:sldMkLst>
          <pc:docMk/>
          <pc:sldMk cId="3378678482" sldId="273"/>
        </pc:sldMkLst>
      </pc:sldChg>
      <pc:sldChg chg="modSp add mod">
        <pc:chgData name="Shannon Hagen" userId="46ea4fe1-9223-4299-b8da-3da92c4fcb44" providerId="ADAL" clId="{F5894ADD-66A7-40BD-9A61-254F9D4B0F09}" dt="2021-02-13T19:07:28.041" v="64" actId="20577"/>
        <pc:sldMkLst>
          <pc:docMk/>
          <pc:sldMk cId="391373405" sldId="279"/>
        </pc:sldMkLst>
        <pc:spChg chg="mod">
          <ac:chgData name="Shannon Hagen" userId="46ea4fe1-9223-4299-b8da-3da92c4fcb44" providerId="ADAL" clId="{F5894ADD-66A7-40BD-9A61-254F9D4B0F09}" dt="2021-02-13T19:02:44.469" v="2" actId="20577"/>
          <ac:spMkLst>
            <pc:docMk/>
            <pc:sldMk cId="391373405" sldId="279"/>
            <ac:spMk id="2" creationId="{2C07B966-E176-4A2D-A164-706B4E640EC3}"/>
          </ac:spMkLst>
        </pc:spChg>
        <pc:spChg chg="mod">
          <ac:chgData name="Shannon Hagen" userId="46ea4fe1-9223-4299-b8da-3da92c4fcb44" providerId="ADAL" clId="{F5894ADD-66A7-40BD-9A61-254F9D4B0F09}" dt="2021-02-13T19:07:28.041" v="64" actId="20577"/>
          <ac:spMkLst>
            <pc:docMk/>
            <pc:sldMk cId="391373405" sldId="279"/>
            <ac:spMk id="3" creationId="{71C2FEBF-E250-43AA-8D00-473C0991FEC4}"/>
          </ac:spMkLst>
        </pc:spChg>
        <pc:picChg chg="mod modCrop">
          <ac:chgData name="Shannon Hagen" userId="46ea4fe1-9223-4299-b8da-3da92c4fcb44" providerId="ADAL" clId="{F5894ADD-66A7-40BD-9A61-254F9D4B0F09}" dt="2021-02-13T19:06:52.276" v="17" actId="18131"/>
          <ac:picMkLst>
            <pc:docMk/>
            <pc:sldMk cId="391373405" sldId="279"/>
            <ac:picMk id="7" creationId="{6E4027DA-553C-4493-A39B-81E52999E16A}"/>
          </ac:picMkLst>
        </pc:picChg>
        <pc:picChg chg="mod">
          <ac:chgData name="Shannon Hagen" userId="46ea4fe1-9223-4299-b8da-3da92c4fcb44" providerId="ADAL" clId="{F5894ADD-66A7-40BD-9A61-254F9D4B0F09}" dt="2021-02-13T19:06:16.884" v="15"/>
          <ac:picMkLst>
            <pc:docMk/>
            <pc:sldMk cId="391373405" sldId="279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1FE7DD77-6B43-43FD-890C-F67A3FAF978C}"/>
    <pc:docChg chg="modSld">
      <pc:chgData name="Shannon Hagen" userId="46ea4fe1-9223-4299-b8da-3da92c4fcb44" providerId="ADAL" clId="{1FE7DD77-6B43-43FD-890C-F67A3FAF978C}" dt="2021-04-07T20:31:13.515" v="122" actId="20577"/>
      <pc:docMkLst>
        <pc:docMk/>
      </pc:docMkLst>
      <pc:sldChg chg="modSp">
        <pc:chgData name="Shannon Hagen" userId="46ea4fe1-9223-4299-b8da-3da92c4fcb44" providerId="ADAL" clId="{1FE7DD77-6B43-43FD-890C-F67A3FAF978C}" dt="2021-04-07T20:31:13.515" v="122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1FE7DD77-6B43-43FD-890C-F67A3FAF978C}" dt="2021-04-07T20:31:13.515" v="122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modSp mod">
        <pc:chgData name="Shannon Hagen" userId="46ea4fe1-9223-4299-b8da-3da92c4fcb44" providerId="ADAL" clId="{1FE7DD77-6B43-43FD-890C-F67A3FAF978C}" dt="2021-04-07T20:26:06.168" v="7" actId="1076"/>
        <pc:sldMkLst>
          <pc:docMk/>
          <pc:sldMk cId="1957723683" sldId="281"/>
        </pc:sldMkLst>
        <pc:picChg chg="add mod">
          <ac:chgData name="Shannon Hagen" userId="46ea4fe1-9223-4299-b8da-3da92c4fcb44" providerId="ADAL" clId="{1FE7DD77-6B43-43FD-890C-F67A3FAF978C}" dt="2021-04-07T20:26:06.168" v="7" actId="1076"/>
          <ac:picMkLst>
            <pc:docMk/>
            <pc:sldMk cId="1957723683" sldId="281"/>
            <ac:picMk id="4" creationId="{BD2DBECE-775F-44EB-A150-F9D131F0B44C}"/>
          </ac:picMkLst>
        </pc:picChg>
        <pc:picChg chg="mod">
          <ac:chgData name="Shannon Hagen" userId="46ea4fe1-9223-4299-b8da-3da92c4fcb44" providerId="ADAL" clId="{1FE7DD77-6B43-43FD-890C-F67A3FAF978C}" dt="2021-04-07T20:24:00.386" v="0"/>
          <ac:picMkLst>
            <pc:docMk/>
            <pc:sldMk cId="1957723683" sldId="281"/>
            <ac:picMk id="5" creationId="{83541853-D0C1-4DB6-B941-C9C132A00F1A}"/>
          </ac:picMkLst>
        </pc:picChg>
      </pc:sldChg>
    </pc:docChg>
  </pc:docChgLst>
  <pc:docChgLst>
    <pc:chgData name="Shannon Hagen" userId="46ea4fe1-9223-4299-b8da-3da92c4fcb44" providerId="ADAL" clId="{B4F5FF58-0FF4-4B78-A82B-127F37EC60DE}"/>
    <pc:docChg chg="custSel modSld">
      <pc:chgData name="Shannon Hagen" userId="46ea4fe1-9223-4299-b8da-3da92c4fcb44" providerId="ADAL" clId="{B4F5FF58-0FF4-4B78-A82B-127F37EC60DE}" dt="2021-05-10T14:36:26.197" v="1266" actId="20577"/>
      <pc:docMkLst>
        <pc:docMk/>
      </pc:docMkLst>
      <pc:sldChg chg="modSp">
        <pc:chgData name="Shannon Hagen" userId="46ea4fe1-9223-4299-b8da-3da92c4fcb44" providerId="ADAL" clId="{B4F5FF58-0FF4-4B78-A82B-127F37EC60DE}" dt="2021-05-10T14:36:26.197" v="1266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B4F5FF58-0FF4-4B78-A82B-127F37EC60DE}" dt="2021-05-10T14:36:26.197" v="1266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 mod">
        <pc:chgData name="Shannon Hagen" userId="46ea4fe1-9223-4299-b8da-3da92c4fcb44" providerId="ADAL" clId="{B4F5FF58-0FF4-4B78-A82B-127F37EC60DE}" dt="2021-05-10T14:08:26.261" v="0" actId="207"/>
        <pc:sldMkLst>
          <pc:docMk/>
          <pc:sldMk cId="460269255" sldId="270"/>
        </pc:sldMkLst>
        <pc:spChg chg="mod">
          <ac:chgData name="Shannon Hagen" userId="46ea4fe1-9223-4299-b8da-3da92c4fcb44" providerId="ADAL" clId="{B4F5FF58-0FF4-4B78-A82B-127F37EC60DE}" dt="2021-05-10T14:08:26.261" v="0" actId="207"/>
          <ac:spMkLst>
            <pc:docMk/>
            <pc:sldMk cId="460269255" sldId="270"/>
            <ac:spMk id="3" creationId="{09548D1D-2547-44FC-BACD-2BCD769E2662}"/>
          </ac:spMkLst>
        </pc:spChg>
      </pc:sldChg>
      <pc:sldChg chg="modSp mod">
        <pc:chgData name="Shannon Hagen" userId="46ea4fe1-9223-4299-b8da-3da92c4fcb44" providerId="ADAL" clId="{B4F5FF58-0FF4-4B78-A82B-127F37EC60DE}" dt="2021-05-10T14:09:16.606" v="39" actId="20577"/>
        <pc:sldMkLst>
          <pc:docMk/>
          <pc:sldMk cId="4122869398" sldId="275"/>
        </pc:sldMkLst>
        <pc:spChg chg="mod">
          <ac:chgData name="Shannon Hagen" userId="46ea4fe1-9223-4299-b8da-3da92c4fcb44" providerId="ADAL" clId="{B4F5FF58-0FF4-4B78-A82B-127F37EC60DE}" dt="2021-05-10T14:09:16.606" v="39" actId="20577"/>
          <ac:spMkLst>
            <pc:docMk/>
            <pc:sldMk cId="4122869398" sldId="275"/>
            <ac:spMk id="3" creationId="{AA8AEAE0-EC55-4E81-9F91-D235A49C95B5}"/>
          </ac:spMkLst>
        </pc:spChg>
        <pc:spChg chg="mod">
          <ac:chgData name="Shannon Hagen" userId="46ea4fe1-9223-4299-b8da-3da92c4fcb44" providerId="ADAL" clId="{B4F5FF58-0FF4-4B78-A82B-127F37EC60DE}" dt="2021-05-10T14:09:06.786" v="22"/>
          <ac:spMkLst>
            <pc:docMk/>
            <pc:sldMk cId="4122869398" sldId="275"/>
            <ac:spMk id="4" creationId="{DA2C1360-23E0-43AF-BB63-70F7C89DE5C5}"/>
          </ac:spMkLst>
        </pc:spChg>
      </pc:sldChg>
      <pc:sldChg chg="addSp delSp modSp mod">
        <pc:chgData name="Shannon Hagen" userId="46ea4fe1-9223-4299-b8da-3da92c4fcb44" providerId="ADAL" clId="{B4F5FF58-0FF4-4B78-A82B-127F37EC60DE}" dt="2021-05-10T14:14:37.384" v="409" actId="14100"/>
        <pc:sldMkLst>
          <pc:docMk/>
          <pc:sldMk cId="597958400" sldId="280"/>
        </pc:sldMkLst>
        <pc:spChg chg="mod">
          <ac:chgData name="Shannon Hagen" userId="46ea4fe1-9223-4299-b8da-3da92c4fcb44" providerId="ADAL" clId="{B4F5FF58-0FF4-4B78-A82B-127F37EC60DE}" dt="2021-05-10T14:13:22.842" v="384"/>
          <ac:spMkLst>
            <pc:docMk/>
            <pc:sldMk cId="597958400" sldId="280"/>
            <ac:spMk id="2" creationId="{8ADE8C12-ACA3-481B-A3C1-94A45BF94827}"/>
          </ac:spMkLst>
        </pc:spChg>
        <pc:spChg chg="del">
          <ac:chgData name="Shannon Hagen" userId="46ea4fe1-9223-4299-b8da-3da92c4fcb44" providerId="ADAL" clId="{B4F5FF58-0FF4-4B78-A82B-127F37EC60DE}" dt="2021-05-10T14:10:52.300" v="64" actId="931"/>
          <ac:spMkLst>
            <pc:docMk/>
            <pc:sldMk cId="597958400" sldId="280"/>
            <ac:spMk id="8" creationId="{69CA17F9-27AA-4943-84DC-0B6E0580E663}"/>
          </ac:spMkLst>
        </pc:spChg>
        <pc:spChg chg="del">
          <ac:chgData name="Shannon Hagen" userId="46ea4fe1-9223-4299-b8da-3da92c4fcb44" providerId="ADAL" clId="{B4F5FF58-0FF4-4B78-A82B-127F37EC60DE}" dt="2021-05-10T14:11:07.569" v="65" actId="931"/>
          <ac:spMkLst>
            <pc:docMk/>
            <pc:sldMk cId="597958400" sldId="280"/>
            <ac:spMk id="9" creationId="{BADBD763-E4DE-41DC-B700-ECA2C5EE5787}"/>
          </ac:spMkLst>
        </pc:spChg>
        <pc:spChg chg="add mod">
          <ac:chgData name="Shannon Hagen" userId="46ea4fe1-9223-4299-b8da-3da92c4fcb44" providerId="ADAL" clId="{B4F5FF58-0FF4-4B78-A82B-127F37EC60DE}" dt="2021-05-10T14:10:24.551" v="63" actId="20577"/>
          <ac:spMkLst>
            <pc:docMk/>
            <pc:sldMk cId="597958400" sldId="280"/>
            <ac:spMk id="12" creationId="{D04F4F2C-6F04-4888-B82F-6536C1346F4D}"/>
          </ac:spMkLst>
        </pc:spChg>
        <pc:spChg chg="mod">
          <ac:chgData name="Shannon Hagen" userId="46ea4fe1-9223-4299-b8da-3da92c4fcb44" providerId="ADAL" clId="{B4F5FF58-0FF4-4B78-A82B-127F37EC60DE}" dt="2021-05-10T14:10:02.619" v="45" actId="207"/>
          <ac:spMkLst>
            <pc:docMk/>
            <pc:sldMk cId="597958400" sldId="280"/>
            <ac:spMk id="14" creationId="{C013CFAF-3153-48CB-94CD-A82ABFB97A29}"/>
          </ac:spMkLst>
        </pc:spChg>
        <pc:spChg chg="add mod">
          <ac:chgData name="Shannon Hagen" userId="46ea4fe1-9223-4299-b8da-3da92c4fcb44" providerId="ADAL" clId="{B4F5FF58-0FF4-4B78-A82B-127F37EC60DE}" dt="2021-05-10T14:14:15.225" v="404" actId="113"/>
          <ac:spMkLst>
            <pc:docMk/>
            <pc:sldMk cId="597958400" sldId="280"/>
            <ac:spMk id="16" creationId="{CC96A1C5-A384-4BF8-A1B0-DA85E61F5178}"/>
          </ac:spMkLst>
        </pc:spChg>
        <pc:picChg chg="add mod">
          <ac:chgData name="Shannon Hagen" userId="46ea4fe1-9223-4299-b8da-3da92c4fcb44" providerId="ADAL" clId="{B4F5FF58-0FF4-4B78-A82B-127F37EC60DE}" dt="2021-05-10T14:10:52.300" v="64" actId="931"/>
          <ac:picMkLst>
            <pc:docMk/>
            <pc:sldMk cId="597958400" sldId="280"/>
            <ac:picMk id="6" creationId="{5D7BA2E3-0A20-4213-98E4-50077872B357}"/>
          </ac:picMkLst>
        </pc:picChg>
        <pc:picChg chg="mod">
          <ac:chgData name="Shannon Hagen" userId="46ea4fe1-9223-4299-b8da-3da92c4fcb44" providerId="ADAL" clId="{B4F5FF58-0FF4-4B78-A82B-127F37EC60DE}" dt="2021-05-10T14:14:37.384" v="409" actId="14100"/>
          <ac:picMkLst>
            <pc:docMk/>
            <pc:sldMk cId="597958400" sldId="280"/>
            <ac:picMk id="11" creationId="{BFC86352-9397-4D1C-8428-35C64C69631C}"/>
          </ac:picMkLst>
        </pc:picChg>
        <pc:picChg chg="mod">
          <ac:chgData name="Shannon Hagen" userId="46ea4fe1-9223-4299-b8da-3da92c4fcb44" providerId="ADAL" clId="{B4F5FF58-0FF4-4B78-A82B-127F37EC60DE}" dt="2021-05-10T14:14:30.649" v="406" actId="1076"/>
          <ac:picMkLst>
            <pc:docMk/>
            <pc:sldMk cId="597958400" sldId="280"/>
            <ac:picMk id="13" creationId="{F1359B78-FC76-4214-B7BA-AB7B1AA3C396}"/>
          </ac:picMkLst>
        </pc:picChg>
        <pc:picChg chg="add mod">
          <ac:chgData name="Shannon Hagen" userId="46ea4fe1-9223-4299-b8da-3da92c4fcb44" providerId="ADAL" clId="{B4F5FF58-0FF4-4B78-A82B-127F37EC60DE}" dt="2021-05-10T14:11:07.569" v="65" actId="931"/>
          <ac:picMkLst>
            <pc:docMk/>
            <pc:sldMk cId="597958400" sldId="280"/>
            <ac:picMk id="15" creationId="{AD2EE514-190A-4B0C-809C-E295D05AC065}"/>
          </ac:picMkLst>
        </pc:picChg>
      </pc:sldChg>
      <pc:sldChg chg="addSp modSp mod">
        <pc:chgData name="Shannon Hagen" userId="46ea4fe1-9223-4299-b8da-3da92c4fcb44" providerId="ADAL" clId="{B4F5FF58-0FF4-4B78-A82B-127F37EC60DE}" dt="2021-05-10T14:16:56.625" v="539" actId="1076"/>
        <pc:sldMkLst>
          <pc:docMk/>
          <pc:sldMk cId="1957723683" sldId="281"/>
        </pc:sldMkLst>
        <pc:spChg chg="add mod">
          <ac:chgData name="Shannon Hagen" userId="46ea4fe1-9223-4299-b8da-3da92c4fcb44" providerId="ADAL" clId="{B4F5FF58-0FF4-4B78-A82B-127F37EC60DE}" dt="2021-05-10T14:16:56.625" v="539" actId="1076"/>
          <ac:spMkLst>
            <pc:docMk/>
            <pc:sldMk cId="1957723683" sldId="281"/>
            <ac:spMk id="3" creationId="{3BA327F0-ED4F-45FD-8FBE-01558F20F6B5}"/>
          </ac:spMkLst>
        </pc:spChg>
      </pc:sldChg>
      <pc:sldChg chg="modSp mod">
        <pc:chgData name="Shannon Hagen" userId="46ea4fe1-9223-4299-b8da-3da92c4fcb44" providerId="ADAL" clId="{B4F5FF58-0FF4-4B78-A82B-127F37EC60DE}" dt="2021-05-10T14:20:42.477" v="806" actId="113"/>
        <pc:sldMkLst>
          <pc:docMk/>
          <pc:sldMk cId="2203089855" sldId="285"/>
        </pc:sldMkLst>
        <pc:spChg chg="mod">
          <ac:chgData name="Shannon Hagen" userId="46ea4fe1-9223-4299-b8da-3da92c4fcb44" providerId="ADAL" clId="{B4F5FF58-0FF4-4B78-A82B-127F37EC60DE}" dt="2021-05-10T14:20:42.477" v="806" actId="113"/>
          <ac:spMkLst>
            <pc:docMk/>
            <pc:sldMk cId="2203089855" sldId="285"/>
            <ac:spMk id="2" creationId="{D0857EDB-3B96-4EEF-8A66-BFC867D78F07}"/>
          </ac:spMkLst>
        </pc:spChg>
      </pc:sldChg>
    </pc:docChg>
  </pc:docChgLst>
  <pc:docChgLst>
    <pc:chgData name="Shannon Hagen" userId="46ea4fe1-9223-4299-b8da-3da92c4fcb44" providerId="ADAL" clId="{11E44978-E296-46E4-87E2-85394792EED7}"/>
    <pc:docChg chg="undo custSel addSld delSld modSld sldOrd modMainMaster">
      <pc:chgData name="Shannon Hagen" userId="46ea4fe1-9223-4299-b8da-3da92c4fcb44" providerId="ADAL" clId="{11E44978-E296-46E4-87E2-85394792EED7}" dt="2021-02-06T23:28:05.433" v="2973" actId="14100"/>
      <pc:docMkLst>
        <pc:docMk/>
      </pc:docMkLst>
      <pc:sldChg chg="addSp modSp mod">
        <pc:chgData name="Shannon Hagen" userId="46ea4fe1-9223-4299-b8da-3da92c4fcb44" providerId="ADAL" clId="{11E44978-E296-46E4-87E2-85394792EED7}" dt="2021-02-06T20:55:48.633" v="282" actId="14100"/>
        <pc:sldMkLst>
          <pc:docMk/>
          <pc:sldMk cId="4074736398" sldId="257"/>
        </pc:sldMkLst>
        <pc:spChg chg="mod">
          <ac:chgData name="Shannon Hagen" userId="46ea4fe1-9223-4299-b8da-3da92c4fcb44" providerId="ADAL" clId="{11E44978-E296-46E4-87E2-85394792EED7}" dt="2021-02-06T20:55:33.108" v="277" actId="1076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11E44978-E296-46E4-87E2-85394792EED7}" dt="2021-02-06T20:55:35.791" v="278" actId="1076"/>
          <ac:spMkLst>
            <pc:docMk/>
            <pc:sldMk cId="4074736398" sldId="257"/>
            <ac:spMk id="3" creationId="{8912D3F6-AD65-A548-9AC5-FF29C9A343C7}"/>
          </ac:spMkLst>
        </pc:spChg>
        <pc:picChg chg="add mod">
          <ac:chgData name="Shannon Hagen" userId="46ea4fe1-9223-4299-b8da-3da92c4fcb44" providerId="ADAL" clId="{11E44978-E296-46E4-87E2-85394792EED7}" dt="2021-02-06T20:55:48.633" v="282" actId="14100"/>
          <ac:picMkLst>
            <pc:docMk/>
            <pc:sldMk cId="4074736398" sldId="257"/>
            <ac:picMk id="4" creationId="{253B7F82-703F-430B-974F-2B6D45CD0DBD}"/>
          </ac:picMkLst>
        </pc:picChg>
      </pc:sldChg>
      <pc:sldChg chg="addSp delSp modSp del mod">
        <pc:chgData name="Shannon Hagen" userId="46ea4fe1-9223-4299-b8da-3da92c4fcb44" providerId="ADAL" clId="{11E44978-E296-46E4-87E2-85394792EED7}" dt="2021-02-06T21:20:50.212" v="1072" actId="47"/>
        <pc:sldMkLst>
          <pc:docMk/>
          <pc:sldMk cId="2420370412" sldId="258"/>
        </pc:sldMkLst>
        <pc:spChg chg="mod">
          <ac:chgData name="Shannon Hagen" userId="46ea4fe1-9223-4299-b8da-3da92c4fcb44" providerId="ADAL" clId="{11E44978-E296-46E4-87E2-85394792EED7}" dt="2021-02-06T21:06:12.842" v="430" actId="20577"/>
          <ac:spMkLst>
            <pc:docMk/>
            <pc:sldMk cId="2420370412" sldId="258"/>
            <ac:spMk id="2" creationId="{36F00D58-1686-47F8-ACB3-A658477BD88D}"/>
          </ac:spMkLst>
        </pc:spChg>
        <pc:spChg chg="add mod">
          <ac:chgData name="Shannon Hagen" userId="46ea4fe1-9223-4299-b8da-3da92c4fcb44" providerId="ADAL" clId="{11E44978-E296-46E4-87E2-85394792EED7}" dt="2021-02-06T21:06:23.931" v="431" actId="478"/>
          <ac:spMkLst>
            <pc:docMk/>
            <pc:sldMk cId="2420370412" sldId="258"/>
            <ac:spMk id="10" creationId="{532B33E4-DEF9-48FF-A168-8F1986E743DB}"/>
          </ac:spMkLst>
        </pc:spChg>
        <pc:picChg chg="del">
          <ac:chgData name="Shannon Hagen" userId="46ea4fe1-9223-4299-b8da-3da92c4fcb44" providerId="ADAL" clId="{11E44978-E296-46E4-87E2-85394792EED7}" dt="2021-02-06T21:06:23.931" v="431" actId="478"/>
          <ac:picMkLst>
            <pc:docMk/>
            <pc:sldMk cId="2420370412" sldId="258"/>
            <ac:picMk id="6" creationId="{55ED6C1D-1D21-4194-AE54-D35615F49B63}"/>
          </ac:picMkLst>
        </pc:picChg>
      </pc:sldChg>
      <pc:sldChg chg="del">
        <pc:chgData name="Shannon Hagen" userId="46ea4fe1-9223-4299-b8da-3da92c4fcb44" providerId="ADAL" clId="{11E44978-E296-46E4-87E2-85394792EED7}" dt="2021-02-06T23:23:00.805" v="2513" actId="47"/>
        <pc:sldMkLst>
          <pc:docMk/>
          <pc:sldMk cId="3976355783" sldId="260"/>
        </pc:sldMkLst>
      </pc:sldChg>
      <pc:sldChg chg="modSp">
        <pc:chgData name="Shannon Hagen" userId="46ea4fe1-9223-4299-b8da-3da92c4fcb44" providerId="ADAL" clId="{11E44978-E296-46E4-87E2-85394792EED7}" dt="2021-02-06T23:25:42.877" v="2866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11E44978-E296-46E4-87E2-85394792EED7}" dt="2021-02-06T23:25:42.877" v="2866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delSp modSp mod">
        <pc:chgData name="Shannon Hagen" userId="46ea4fe1-9223-4299-b8da-3da92c4fcb44" providerId="ADAL" clId="{11E44978-E296-46E4-87E2-85394792EED7}" dt="2021-02-06T21:05:45.433" v="415" actId="1076"/>
        <pc:sldMkLst>
          <pc:docMk/>
          <pc:sldMk cId="3187533055" sldId="267"/>
        </pc:sldMkLst>
        <pc:spChg chg="mod">
          <ac:chgData name="Shannon Hagen" userId="46ea4fe1-9223-4299-b8da-3da92c4fcb44" providerId="ADAL" clId="{11E44978-E296-46E4-87E2-85394792EED7}" dt="2021-02-06T21:05:45.433" v="415" actId="1076"/>
          <ac:spMkLst>
            <pc:docMk/>
            <pc:sldMk cId="3187533055" sldId="267"/>
            <ac:spMk id="3" creationId="{56960426-AAA6-4126-93AF-30F7DEE010A4}"/>
          </ac:spMkLst>
        </pc:spChg>
        <pc:spChg chg="del">
          <ac:chgData name="Shannon Hagen" userId="46ea4fe1-9223-4299-b8da-3da92c4fcb44" providerId="ADAL" clId="{11E44978-E296-46E4-87E2-85394792EED7}" dt="2021-02-06T21:05:28.174" v="404" actId="478"/>
          <ac:spMkLst>
            <pc:docMk/>
            <pc:sldMk cId="3187533055" sldId="267"/>
            <ac:spMk id="4" creationId="{D66E959E-B23F-467A-9B6E-30F9EE969EC2}"/>
          </ac:spMkLst>
        </pc:spChg>
        <pc:spChg chg="add mod">
          <ac:chgData name="Shannon Hagen" userId="46ea4fe1-9223-4299-b8da-3da92c4fcb44" providerId="ADAL" clId="{11E44978-E296-46E4-87E2-85394792EED7}" dt="2021-02-06T21:05:27.019" v="403" actId="1076"/>
          <ac:spMkLst>
            <pc:docMk/>
            <pc:sldMk cId="3187533055" sldId="267"/>
            <ac:spMk id="5" creationId="{0E399276-5760-46D8-90A4-1BDCE9696CE8}"/>
          </ac:spMkLst>
        </pc:spChg>
        <pc:picChg chg="add del mod">
          <ac:chgData name="Shannon Hagen" userId="46ea4fe1-9223-4299-b8da-3da92c4fcb44" providerId="ADAL" clId="{11E44978-E296-46E4-87E2-85394792EED7}" dt="2021-02-06T21:05:10.740" v="399" actId="478"/>
          <ac:picMkLst>
            <pc:docMk/>
            <pc:sldMk cId="3187533055" sldId="267"/>
            <ac:picMk id="6" creationId="{2A95BC02-306C-4D8D-BF13-A51C0A95251D}"/>
          </ac:picMkLst>
        </pc:picChg>
        <pc:picChg chg="mod">
          <ac:chgData name="Shannon Hagen" userId="46ea4fe1-9223-4299-b8da-3da92c4fcb44" providerId="ADAL" clId="{11E44978-E296-46E4-87E2-85394792EED7}" dt="2021-02-06T21:05:18.615" v="402" actId="1076"/>
          <ac:picMkLst>
            <pc:docMk/>
            <pc:sldMk cId="3187533055" sldId="267"/>
            <ac:picMk id="11" creationId="{9D82A855-CCB0-4075-B5EE-5CC6FD176DB4}"/>
          </ac:picMkLst>
        </pc:picChg>
      </pc:sldChg>
      <pc:sldChg chg="addSp delSp modSp mod">
        <pc:chgData name="Shannon Hagen" userId="46ea4fe1-9223-4299-b8da-3da92c4fcb44" providerId="ADAL" clId="{11E44978-E296-46E4-87E2-85394792EED7}" dt="2021-02-06T23:28:05.433" v="2973" actId="14100"/>
        <pc:sldMkLst>
          <pc:docMk/>
          <pc:sldMk cId="460269255" sldId="270"/>
        </pc:sldMkLst>
        <pc:spChg chg="mod">
          <ac:chgData name="Shannon Hagen" userId="46ea4fe1-9223-4299-b8da-3da92c4fcb44" providerId="ADAL" clId="{11E44978-E296-46E4-87E2-85394792EED7}" dt="2021-02-06T23:27:00.401" v="2880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11E44978-E296-46E4-87E2-85394792EED7}" dt="2021-02-06T23:27:49.724" v="2972" actId="20577"/>
          <ac:spMkLst>
            <pc:docMk/>
            <pc:sldMk cId="460269255" sldId="270"/>
            <ac:spMk id="3" creationId="{09548D1D-2547-44FC-BACD-2BCD769E2662}"/>
          </ac:spMkLst>
        </pc:spChg>
        <pc:spChg chg="del mod">
          <ac:chgData name="Shannon Hagen" userId="46ea4fe1-9223-4299-b8da-3da92c4fcb44" providerId="ADAL" clId="{11E44978-E296-46E4-87E2-85394792EED7}" dt="2021-02-06T20:53:20.557" v="217" actId="478"/>
          <ac:spMkLst>
            <pc:docMk/>
            <pc:sldMk cId="460269255" sldId="270"/>
            <ac:spMk id="6" creationId="{5CD639B0-7991-4B2B-9E50-32064EB91255}"/>
          </ac:spMkLst>
        </pc:spChg>
        <pc:spChg chg="mod">
          <ac:chgData name="Shannon Hagen" userId="46ea4fe1-9223-4299-b8da-3da92c4fcb44" providerId="ADAL" clId="{11E44978-E296-46E4-87E2-85394792EED7}" dt="2021-02-06T20:49:31.574" v="202" actId="20577"/>
          <ac:spMkLst>
            <pc:docMk/>
            <pc:sldMk cId="460269255" sldId="270"/>
            <ac:spMk id="7" creationId="{2E37A9B0-8DFC-4474-9F0A-612E661EF4EC}"/>
          </ac:spMkLst>
        </pc:spChg>
        <pc:spChg chg="del">
          <ac:chgData name="Shannon Hagen" userId="46ea4fe1-9223-4299-b8da-3da92c4fcb44" providerId="ADAL" clId="{11E44978-E296-46E4-87E2-85394792EED7}" dt="2021-02-06T20:53:22.710" v="218" actId="478"/>
          <ac:spMkLst>
            <pc:docMk/>
            <pc:sldMk cId="460269255" sldId="270"/>
            <ac:spMk id="8" creationId="{D78F2DCC-A50E-40A1-81F9-70371D4AA42F}"/>
          </ac:spMkLst>
        </pc:spChg>
        <pc:spChg chg="add del mod">
          <ac:chgData name="Shannon Hagen" userId="46ea4fe1-9223-4299-b8da-3da92c4fcb44" providerId="ADAL" clId="{11E44978-E296-46E4-87E2-85394792EED7}" dt="2021-02-06T20:52:11.035" v="204" actId="931"/>
          <ac:spMkLst>
            <pc:docMk/>
            <pc:sldMk cId="460269255" sldId="270"/>
            <ac:spMk id="9" creationId="{04109BB0-045B-4CB9-8461-FF508A16743F}"/>
          </ac:spMkLst>
        </pc:spChg>
        <pc:spChg chg="add del mod">
          <ac:chgData name="Shannon Hagen" userId="46ea4fe1-9223-4299-b8da-3da92c4fcb44" providerId="ADAL" clId="{11E44978-E296-46E4-87E2-85394792EED7}" dt="2021-02-06T20:53:24.831" v="219" actId="478"/>
          <ac:spMkLst>
            <pc:docMk/>
            <pc:sldMk cId="460269255" sldId="270"/>
            <ac:spMk id="15" creationId="{C104BE52-E0EF-46A9-A1FC-353C5C17CFCA}"/>
          </ac:spMkLst>
        </pc:spChg>
        <pc:spChg chg="add del mod">
          <ac:chgData name="Shannon Hagen" userId="46ea4fe1-9223-4299-b8da-3da92c4fcb44" providerId="ADAL" clId="{11E44978-E296-46E4-87E2-85394792EED7}" dt="2021-02-06T20:53:55.524" v="225" actId="478"/>
          <ac:spMkLst>
            <pc:docMk/>
            <pc:sldMk cId="460269255" sldId="270"/>
            <ac:spMk id="17" creationId="{502087CB-8CDF-4D0C-B03A-47BE888005FE}"/>
          </ac:spMkLst>
        </pc:spChg>
        <pc:spChg chg="add del mod">
          <ac:chgData name="Shannon Hagen" userId="46ea4fe1-9223-4299-b8da-3da92c4fcb44" providerId="ADAL" clId="{11E44978-E296-46E4-87E2-85394792EED7}" dt="2021-02-06T20:54:04.422" v="226" actId="478"/>
          <ac:spMkLst>
            <pc:docMk/>
            <pc:sldMk cId="460269255" sldId="270"/>
            <ac:spMk id="19" creationId="{D6B07488-5BA1-42D1-BE92-65ABC539816B}"/>
          </ac:spMkLst>
        </pc:spChg>
        <pc:spChg chg="add del mod">
          <ac:chgData name="Shannon Hagen" userId="46ea4fe1-9223-4299-b8da-3da92c4fcb44" providerId="ADAL" clId="{11E44978-E296-46E4-87E2-85394792EED7}" dt="2021-02-06T20:53:31.646" v="221" actId="478"/>
          <ac:spMkLst>
            <pc:docMk/>
            <pc:sldMk cId="460269255" sldId="270"/>
            <ac:spMk id="21" creationId="{5C28F717-F3E0-4A5A-8E6F-92E5449DF25E}"/>
          </ac:spMkLst>
        </pc:spChg>
        <pc:spChg chg="add mod ord">
          <ac:chgData name="Shannon Hagen" userId="46ea4fe1-9223-4299-b8da-3da92c4fcb44" providerId="ADAL" clId="{11E44978-E296-46E4-87E2-85394792EED7}" dt="2021-02-06T20:54:26.044" v="230" actId="167"/>
          <ac:spMkLst>
            <pc:docMk/>
            <pc:sldMk cId="460269255" sldId="270"/>
            <ac:spMk id="24" creationId="{20621C21-A8EA-452D-8B34-8734A1E0FB56}"/>
          </ac:spMkLst>
        </pc:spChg>
        <pc:picChg chg="add mod">
          <ac:chgData name="Shannon Hagen" userId="46ea4fe1-9223-4299-b8da-3da92c4fcb44" providerId="ADAL" clId="{11E44978-E296-46E4-87E2-85394792EED7}" dt="2021-02-06T20:52:12.791" v="206" actId="962"/>
          <ac:picMkLst>
            <pc:docMk/>
            <pc:sldMk cId="460269255" sldId="270"/>
            <ac:picMk id="11" creationId="{88307D38-5495-46CA-A1A7-98A165F25D0C}"/>
          </ac:picMkLst>
        </pc:picChg>
        <pc:picChg chg="add mod modCrop">
          <ac:chgData name="Shannon Hagen" userId="46ea4fe1-9223-4299-b8da-3da92c4fcb44" providerId="ADAL" clId="{11E44978-E296-46E4-87E2-85394792EED7}" dt="2021-02-06T20:54:46.003" v="234" actId="1076"/>
          <ac:picMkLst>
            <pc:docMk/>
            <pc:sldMk cId="460269255" sldId="270"/>
            <ac:picMk id="13" creationId="{606F97A0-3405-4690-A55F-1C600875ADC0}"/>
          </ac:picMkLst>
        </pc:picChg>
        <pc:picChg chg="add del mod">
          <ac:chgData name="Shannon Hagen" userId="46ea4fe1-9223-4299-b8da-3da92c4fcb44" providerId="ADAL" clId="{11E44978-E296-46E4-87E2-85394792EED7}" dt="2021-02-06T20:54:09.502" v="227" actId="478"/>
          <ac:picMkLst>
            <pc:docMk/>
            <pc:sldMk cId="460269255" sldId="270"/>
            <ac:picMk id="22" creationId="{900B31E0-725B-4414-BD86-F34DA104673A}"/>
          </ac:picMkLst>
        </pc:picChg>
        <pc:picChg chg="add mod">
          <ac:chgData name="Shannon Hagen" userId="46ea4fe1-9223-4299-b8da-3da92c4fcb44" providerId="ADAL" clId="{11E44978-E296-46E4-87E2-85394792EED7}" dt="2021-02-06T23:28:05.433" v="2973" actId="14100"/>
          <ac:picMkLst>
            <pc:docMk/>
            <pc:sldMk cId="460269255" sldId="270"/>
            <ac:picMk id="27" creationId="{657C7D5A-3779-4FE0-BA43-6C8D04985A3A}"/>
          </ac:picMkLst>
        </pc:picChg>
        <pc:picChg chg="del">
          <ac:chgData name="Shannon Hagen" userId="46ea4fe1-9223-4299-b8da-3da92c4fcb44" providerId="ADAL" clId="{11E44978-E296-46E4-87E2-85394792EED7}" dt="2021-02-06T20:52:03.719" v="203" actId="478"/>
          <ac:picMkLst>
            <pc:docMk/>
            <pc:sldMk cId="460269255" sldId="270"/>
            <ac:picMk id="83" creationId="{C881BE4E-5D69-E447-A036-5172F6570748}"/>
          </ac:picMkLst>
        </pc:picChg>
        <pc:picChg chg="del">
          <ac:chgData name="Shannon Hagen" userId="46ea4fe1-9223-4299-b8da-3da92c4fcb44" providerId="ADAL" clId="{11E44978-E296-46E4-87E2-85394792EED7}" dt="2021-02-06T20:53:17.068" v="215" actId="478"/>
          <ac:picMkLst>
            <pc:docMk/>
            <pc:sldMk cId="460269255" sldId="270"/>
            <ac:picMk id="85" creationId="{65FBD7DF-30E8-9042-8A0D-0F64C33E0B41}"/>
          </ac:picMkLst>
        </pc:picChg>
      </pc:sldChg>
      <pc:sldChg chg="addSp delSp modSp mod ord">
        <pc:chgData name="Shannon Hagen" userId="46ea4fe1-9223-4299-b8da-3da92c4fcb44" providerId="ADAL" clId="{11E44978-E296-46E4-87E2-85394792EED7}" dt="2021-02-06T22:51:13.848" v="1739" actId="1076"/>
        <pc:sldMkLst>
          <pc:docMk/>
          <pc:sldMk cId="3379653911" sldId="274"/>
        </pc:sldMkLst>
        <pc:spChg chg="del">
          <ac:chgData name="Shannon Hagen" userId="46ea4fe1-9223-4299-b8da-3da92c4fcb44" providerId="ADAL" clId="{11E44978-E296-46E4-87E2-85394792EED7}" dt="2021-02-06T21:24:14.379" v="1279" actId="478"/>
          <ac:spMkLst>
            <pc:docMk/>
            <pc:sldMk cId="3379653911" sldId="274"/>
            <ac:spMk id="2" creationId="{6FE1AFC8-417B-4AFF-8614-C60017883C4D}"/>
          </ac:spMkLst>
        </pc:spChg>
        <pc:spChg chg="mod">
          <ac:chgData name="Shannon Hagen" userId="46ea4fe1-9223-4299-b8da-3da92c4fcb44" providerId="ADAL" clId="{11E44978-E296-46E4-87E2-85394792EED7}" dt="2021-02-06T22:51:03.259" v="1737" actId="1076"/>
          <ac:spMkLst>
            <pc:docMk/>
            <pc:sldMk cId="3379653911" sldId="274"/>
            <ac:spMk id="3" creationId="{0ECE7A33-4DB8-4A9E-91B7-2BBF0218E259}"/>
          </ac:spMkLst>
        </pc:spChg>
        <pc:spChg chg="add mod">
          <ac:chgData name="Shannon Hagen" userId="46ea4fe1-9223-4299-b8da-3da92c4fcb44" providerId="ADAL" clId="{11E44978-E296-46E4-87E2-85394792EED7}" dt="2021-02-06T22:51:13.848" v="1739" actId="1076"/>
          <ac:spMkLst>
            <pc:docMk/>
            <pc:sldMk cId="3379653911" sldId="274"/>
            <ac:spMk id="17" creationId="{1734E941-7F5A-465A-A190-8E27BADC4320}"/>
          </ac:spMkLst>
        </pc:spChg>
        <pc:spChg chg="add del mod">
          <ac:chgData name="Shannon Hagen" userId="46ea4fe1-9223-4299-b8da-3da92c4fcb44" providerId="ADAL" clId="{11E44978-E296-46E4-87E2-85394792EED7}" dt="2021-02-06T21:24:19.101" v="1280" actId="478"/>
          <ac:spMkLst>
            <pc:docMk/>
            <pc:sldMk cId="3379653911" sldId="274"/>
            <ac:spMk id="19" creationId="{7A46ED83-BB39-434A-8018-1A9CD2FFB438}"/>
          </ac:spMkLst>
        </pc:spChg>
        <pc:spChg chg="add mod">
          <ac:chgData name="Shannon Hagen" userId="46ea4fe1-9223-4299-b8da-3da92c4fcb44" providerId="ADAL" clId="{11E44978-E296-46E4-87E2-85394792EED7}" dt="2021-02-06T21:31:23.849" v="1504" actId="1076"/>
          <ac:spMkLst>
            <pc:docMk/>
            <pc:sldMk cId="3379653911" sldId="274"/>
            <ac:spMk id="22" creationId="{444AE099-E6DF-49D7-8943-384A1EC6799E}"/>
          </ac:spMkLst>
        </pc:spChg>
        <pc:spChg chg="add del mod">
          <ac:chgData name="Shannon Hagen" userId="46ea4fe1-9223-4299-b8da-3da92c4fcb44" providerId="ADAL" clId="{11E44978-E296-46E4-87E2-85394792EED7}" dt="2021-02-06T22:50:59.266" v="1736" actId="478"/>
          <ac:spMkLst>
            <pc:docMk/>
            <pc:sldMk cId="3379653911" sldId="274"/>
            <ac:spMk id="23" creationId="{80A6D0B2-9BB8-4008-86F1-08E63552EBFD}"/>
          </ac:spMkLst>
        </pc:spChg>
        <pc:spChg chg="add del mod">
          <ac:chgData name="Shannon Hagen" userId="46ea4fe1-9223-4299-b8da-3da92c4fcb44" providerId="ADAL" clId="{11E44978-E296-46E4-87E2-85394792EED7}" dt="2021-02-06T22:50:57.285" v="1735" actId="478"/>
          <ac:spMkLst>
            <pc:docMk/>
            <pc:sldMk cId="3379653911" sldId="274"/>
            <ac:spMk id="24" creationId="{8AA62851-F271-45DF-B097-1CAF2AA35CFF}"/>
          </ac:spMkLst>
        </pc:spChg>
        <pc:picChg chg="del">
          <ac:chgData name="Shannon Hagen" userId="46ea4fe1-9223-4299-b8da-3da92c4fcb44" providerId="ADAL" clId="{11E44978-E296-46E4-87E2-85394792EED7}" dt="2021-02-06T21:28:11.512" v="1472" actId="478"/>
          <ac:picMkLst>
            <pc:docMk/>
            <pc:sldMk cId="3379653911" sldId="274"/>
            <ac:picMk id="11" creationId="{771B8DA4-189A-4C63-9A2A-BF61D22A4798}"/>
          </ac:picMkLst>
        </pc:picChg>
        <pc:picChg chg="mod modCrop">
          <ac:chgData name="Shannon Hagen" userId="46ea4fe1-9223-4299-b8da-3da92c4fcb44" providerId="ADAL" clId="{11E44978-E296-46E4-87E2-85394792EED7}" dt="2021-02-06T21:29:54.036" v="1481" actId="18131"/>
          <ac:picMkLst>
            <pc:docMk/>
            <pc:sldMk cId="3379653911" sldId="274"/>
            <ac:picMk id="16" creationId="{17F1D118-6CAA-4C3A-8CA2-E4A314132BB1}"/>
          </ac:picMkLst>
        </pc:picChg>
        <pc:picChg chg="add mod">
          <ac:chgData name="Shannon Hagen" userId="46ea4fe1-9223-4299-b8da-3da92c4fcb44" providerId="ADAL" clId="{11E44978-E296-46E4-87E2-85394792EED7}" dt="2021-02-06T21:31:01.254" v="1485" actId="1076"/>
          <ac:picMkLst>
            <pc:docMk/>
            <pc:sldMk cId="3379653911" sldId="274"/>
            <ac:picMk id="21" creationId="{6728301C-4118-47A2-B0CF-234F9E62B0AD}"/>
          </ac:picMkLst>
        </pc:picChg>
      </pc:sldChg>
      <pc:sldChg chg="delSp modSp add mod ord modNotesTx">
        <pc:chgData name="Shannon Hagen" userId="46ea4fe1-9223-4299-b8da-3da92c4fcb44" providerId="ADAL" clId="{11E44978-E296-46E4-87E2-85394792EED7}" dt="2021-02-06T21:34:55.665" v="1709" actId="20577"/>
        <pc:sldMkLst>
          <pc:docMk/>
          <pc:sldMk cId="4122869398" sldId="275"/>
        </pc:sldMkLst>
        <pc:spChg chg="mod">
          <ac:chgData name="Shannon Hagen" userId="46ea4fe1-9223-4299-b8da-3da92c4fcb44" providerId="ADAL" clId="{11E44978-E296-46E4-87E2-85394792EED7}" dt="2021-02-06T21:23:43.522" v="1277" actId="1076"/>
          <ac:spMkLst>
            <pc:docMk/>
            <pc:sldMk cId="4122869398" sldId="275"/>
            <ac:spMk id="3" creationId="{AA8AEAE0-EC55-4E81-9F91-D235A49C95B5}"/>
          </ac:spMkLst>
        </pc:spChg>
        <pc:spChg chg="mod">
          <ac:chgData name="Shannon Hagen" userId="46ea4fe1-9223-4299-b8da-3da92c4fcb44" providerId="ADAL" clId="{11E44978-E296-46E4-87E2-85394792EED7}" dt="2021-02-06T21:21:45.221" v="1092" actId="20577"/>
          <ac:spMkLst>
            <pc:docMk/>
            <pc:sldMk cId="4122869398" sldId="275"/>
            <ac:spMk id="4" creationId="{DA2C1360-23E0-43AF-BB63-70F7C89DE5C5}"/>
          </ac:spMkLst>
        </pc:spChg>
        <pc:graphicFrameChg chg="del">
          <ac:chgData name="Shannon Hagen" userId="46ea4fe1-9223-4299-b8da-3da92c4fcb44" providerId="ADAL" clId="{11E44978-E296-46E4-87E2-85394792EED7}" dt="2021-02-06T21:21:54.429" v="1093" actId="478"/>
          <ac:graphicFrameMkLst>
            <pc:docMk/>
            <pc:sldMk cId="4122869398" sldId="275"/>
            <ac:graphicFrameMk id="2" creationId="{3196D688-4A09-4E2A-8B67-A5D203B025CF}"/>
          </ac:graphicFrameMkLst>
        </pc:graphicFrameChg>
      </pc:sldChg>
      <pc:sldChg chg="addSp delSp modSp new del mod">
        <pc:chgData name="Shannon Hagen" userId="46ea4fe1-9223-4299-b8da-3da92c4fcb44" providerId="ADAL" clId="{11E44978-E296-46E4-87E2-85394792EED7}" dt="2021-02-06T21:20:48.260" v="1071" actId="47"/>
        <pc:sldMkLst>
          <pc:docMk/>
          <pc:sldMk cId="1100763384" sldId="276"/>
        </pc:sldMkLst>
        <pc:spChg chg="del">
          <ac:chgData name="Shannon Hagen" userId="46ea4fe1-9223-4299-b8da-3da92c4fcb44" providerId="ADAL" clId="{11E44978-E296-46E4-87E2-85394792EED7}" dt="2021-02-06T21:07:29.056" v="436" actId="478"/>
          <ac:spMkLst>
            <pc:docMk/>
            <pc:sldMk cId="1100763384" sldId="276"/>
            <ac:spMk id="2" creationId="{447E1F73-7E7E-43CB-8C8D-67872434A4A6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7" creationId="{E907EBE6-4DD2-45B8-AE03-539F9FCC32B1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14" creationId="{C5777128-BF49-4B0B-ADB7-03CD3554F29C}"/>
          </ac:spMkLst>
        </pc:spChg>
        <pc:spChg chg="del">
          <ac:chgData name="Shannon Hagen" userId="46ea4fe1-9223-4299-b8da-3da92c4fcb44" providerId="ADAL" clId="{11E44978-E296-46E4-87E2-85394792EED7}" dt="2021-02-06T21:07:41.556" v="438" actId="478"/>
          <ac:spMkLst>
            <pc:docMk/>
            <pc:sldMk cId="1100763384" sldId="276"/>
            <ac:spMk id="15" creationId="{2EB139A7-380A-420A-AC7F-C29180FB774D}"/>
          </ac:spMkLst>
        </pc:spChg>
        <pc:spChg chg="add mod">
          <ac:chgData name="Shannon Hagen" userId="46ea4fe1-9223-4299-b8da-3da92c4fcb44" providerId="ADAL" clId="{11E44978-E296-46E4-87E2-85394792EED7}" dt="2021-02-06T21:07:34.848" v="437"/>
          <ac:spMkLst>
            <pc:docMk/>
            <pc:sldMk cId="1100763384" sldId="276"/>
            <ac:spMk id="16" creationId="{6FB23EEE-ADA2-4E60-8785-50017555F405}"/>
          </ac:spMkLst>
        </pc:spChg>
      </pc:sldChg>
      <pc:sldChg chg="addSp delSp modSp new mod ord modNotesTx">
        <pc:chgData name="Shannon Hagen" userId="46ea4fe1-9223-4299-b8da-3da92c4fcb44" providerId="ADAL" clId="{11E44978-E296-46E4-87E2-85394792EED7}" dt="2021-02-06T21:35:19.225" v="1734" actId="1076"/>
        <pc:sldMkLst>
          <pc:docMk/>
          <pc:sldMk cId="745458398" sldId="277"/>
        </pc:sldMkLst>
        <pc:spChg chg="del">
          <ac:chgData name="Shannon Hagen" userId="46ea4fe1-9223-4299-b8da-3da92c4fcb44" providerId="ADAL" clId="{11E44978-E296-46E4-87E2-85394792EED7}" dt="2021-02-06T21:10:57.168" v="466" actId="478"/>
          <ac:spMkLst>
            <pc:docMk/>
            <pc:sldMk cId="745458398" sldId="277"/>
            <ac:spMk id="2" creationId="{4668283F-A439-4827-B090-06BC17AE1959}"/>
          </ac:spMkLst>
        </pc:spChg>
        <pc:spChg chg="del">
          <ac:chgData name="Shannon Hagen" userId="46ea4fe1-9223-4299-b8da-3da92c4fcb44" providerId="ADAL" clId="{11E44978-E296-46E4-87E2-85394792EED7}" dt="2021-02-06T21:15:04.472" v="496" actId="931"/>
          <ac:spMkLst>
            <pc:docMk/>
            <pc:sldMk cId="745458398" sldId="277"/>
            <ac:spMk id="3" creationId="{763F34D6-B35A-4166-9F7F-4CE93CE17B1F}"/>
          </ac:spMkLst>
        </pc:spChg>
        <pc:spChg chg="del">
          <ac:chgData name="Shannon Hagen" userId="46ea4fe1-9223-4299-b8da-3da92c4fcb44" providerId="ADAL" clId="{11E44978-E296-46E4-87E2-85394792EED7}" dt="2021-02-06T21:15:32.515" v="503" actId="931"/>
          <ac:spMkLst>
            <pc:docMk/>
            <pc:sldMk cId="745458398" sldId="277"/>
            <ac:spMk id="4" creationId="{F01CB096-85CE-4BC1-B8B0-FD161764D753}"/>
          </ac:spMkLst>
        </pc:spChg>
        <pc:spChg chg="del">
          <ac:chgData name="Shannon Hagen" userId="46ea4fe1-9223-4299-b8da-3da92c4fcb44" providerId="ADAL" clId="{11E44978-E296-46E4-87E2-85394792EED7}" dt="2021-02-06T21:15:53.421" v="511" actId="931"/>
          <ac:spMkLst>
            <pc:docMk/>
            <pc:sldMk cId="745458398" sldId="277"/>
            <ac:spMk id="5" creationId="{24ACF129-AB6C-445D-BBDD-265D357A2A5A}"/>
          </ac:spMkLst>
        </pc:spChg>
        <pc:spChg chg="del">
          <ac:chgData name="Shannon Hagen" userId="46ea4fe1-9223-4299-b8da-3da92c4fcb44" providerId="ADAL" clId="{11E44978-E296-46E4-87E2-85394792EED7}" dt="2021-02-06T21:18:48.614" v="871" actId="931"/>
          <ac:spMkLst>
            <pc:docMk/>
            <pc:sldMk cId="745458398" sldId="277"/>
            <ac:spMk id="6" creationId="{F5112619-7562-4B8C-88EF-B92094B28F5C}"/>
          </ac:spMkLst>
        </pc:spChg>
        <pc:spChg chg="mod">
          <ac:chgData name="Shannon Hagen" userId="46ea4fe1-9223-4299-b8da-3da92c4fcb44" providerId="ADAL" clId="{11E44978-E296-46E4-87E2-85394792EED7}" dt="2021-02-06T21:12:45.421" v="474" actId="20577"/>
          <ac:spMkLst>
            <pc:docMk/>
            <pc:sldMk cId="745458398" sldId="277"/>
            <ac:spMk id="7" creationId="{888D6B9D-76B1-4B5D-B61C-F6661CC2EEBA}"/>
          </ac:spMkLst>
        </pc:spChg>
        <pc:spChg chg="del">
          <ac:chgData name="Shannon Hagen" userId="46ea4fe1-9223-4299-b8da-3da92c4fcb44" providerId="ADAL" clId="{11E44978-E296-46E4-87E2-85394792EED7}" dt="2021-02-06T21:19:02.558" v="872" actId="931"/>
          <ac:spMkLst>
            <pc:docMk/>
            <pc:sldMk cId="745458398" sldId="277"/>
            <ac:spMk id="8" creationId="{304D0B98-7713-4282-AB98-84D3807A2736}"/>
          </ac:spMkLst>
        </pc:spChg>
        <pc:spChg chg="mod">
          <ac:chgData name="Shannon Hagen" userId="46ea4fe1-9223-4299-b8da-3da92c4fcb44" providerId="ADAL" clId="{11E44978-E296-46E4-87E2-85394792EED7}" dt="2021-02-06T21:12:51.049" v="482" actId="20577"/>
          <ac:spMkLst>
            <pc:docMk/>
            <pc:sldMk cId="745458398" sldId="277"/>
            <ac:spMk id="9" creationId="{E6E7B54D-95A1-42B1-8D2C-266E1F2ABD03}"/>
          </ac:spMkLst>
        </pc:spChg>
        <pc:spChg chg="del">
          <ac:chgData name="Shannon Hagen" userId="46ea4fe1-9223-4299-b8da-3da92c4fcb44" providerId="ADAL" clId="{11E44978-E296-46E4-87E2-85394792EED7}" dt="2021-02-06T21:19:15.895" v="873" actId="931"/>
          <ac:spMkLst>
            <pc:docMk/>
            <pc:sldMk cId="745458398" sldId="277"/>
            <ac:spMk id="10" creationId="{7BA190CC-E968-4F7F-91B6-6C437A129920}"/>
          </ac:spMkLst>
        </pc:spChg>
        <pc:spChg chg="mod">
          <ac:chgData name="Shannon Hagen" userId="46ea4fe1-9223-4299-b8da-3da92c4fcb44" providerId="ADAL" clId="{11E44978-E296-46E4-87E2-85394792EED7}" dt="2021-02-06T21:12:58.762" v="495" actId="20577"/>
          <ac:spMkLst>
            <pc:docMk/>
            <pc:sldMk cId="745458398" sldId="277"/>
            <ac:spMk id="11" creationId="{9EC7DA79-21BF-4542-BBEE-5AF27436E4F0}"/>
          </ac:spMkLst>
        </pc:spChg>
        <pc:spChg chg="add mod">
          <ac:chgData name="Shannon Hagen" userId="46ea4fe1-9223-4299-b8da-3da92c4fcb44" providerId="ADAL" clId="{11E44978-E296-46E4-87E2-85394792EED7}" dt="2021-02-06T21:18:25.083" v="870" actId="1076"/>
          <ac:spMkLst>
            <pc:docMk/>
            <pc:sldMk cId="745458398" sldId="277"/>
            <ac:spMk id="12" creationId="{75EA018A-7B07-4C7C-92BE-A3F67004F9AE}"/>
          </ac:spMkLst>
        </pc:spChg>
        <pc:spChg chg="add mod">
          <ac:chgData name="Shannon Hagen" userId="46ea4fe1-9223-4299-b8da-3da92c4fcb44" providerId="ADAL" clId="{11E44978-E296-46E4-87E2-85394792EED7}" dt="2021-02-06T21:20:42.804" v="1070" actId="255"/>
          <ac:spMkLst>
            <pc:docMk/>
            <pc:sldMk cId="745458398" sldId="277"/>
            <ac:spMk id="25" creationId="{EFB20AC4-A677-4A1F-A51A-7A2A6D48E9B0}"/>
          </ac:spMkLst>
        </pc:spChg>
        <pc:picChg chg="add mod modCrop">
          <ac:chgData name="Shannon Hagen" userId="46ea4fe1-9223-4299-b8da-3da92c4fcb44" providerId="ADAL" clId="{11E44978-E296-46E4-87E2-85394792EED7}" dt="2021-02-06T21:15:27.208" v="502" actId="1076"/>
          <ac:picMkLst>
            <pc:docMk/>
            <pc:sldMk cId="745458398" sldId="277"/>
            <ac:picMk id="14" creationId="{9A3157DC-56AD-4376-BB22-B0F514271199}"/>
          </ac:picMkLst>
        </pc:picChg>
        <pc:picChg chg="add mod modCrop">
          <ac:chgData name="Shannon Hagen" userId="46ea4fe1-9223-4299-b8da-3da92c4fcb44" providerId="ADAL" clId="{11E44978-E296-46E4-87E2-85394792EED7}" dt="2021-02-06T21:15:46.020" v="510" actId="18131"/>
          <ac:picMkLst>
            <pc:docMk/>
            <pc:sldMk cId="745458398" sldId="277"/>
            <ac:picMk id="16" creationId="{4ABF8279-D62B-42E0-AB22-56382F9F7137}"/>
          </ac:picMkLst>
        </pc:picChg>
        <pc:picChg chg="add mod modCrop">
          <ac:chgData name="Shannon Hagen" userId="46ea4fe1-9223-4299-b8da-3da92c4fcb44" providerId="ADAL" clId="{11E44978-E296-46E4-87E2-85394792EED7}" dt="2021-02-06T21:16:00.375" v="514" actId="18131"/>
          <ac:picMkLst>
            <pc:docMk/>
            <pc:sldMk cId="745458398" sldId="277"/>
            <ac:picMk id="18" creationId="{27BF658F-F63A-48B3-8862-9C2204048AF0}"/>
          </ac:picMkLst>
        </pc:picChg>
        <pc:picChg chg="add mod">
          <ac:chgData name="Shannon Hagen" userId="46ea4fe1-9223-4299-b8da-3da92c4fcb44" providerId="ADAL" clId="{11E44978-E296-46E4-87E2-85394792EED7}" dt="2021-02-06T21:35:09.511" v="1732" actId="1036"/>
          <ac:picMkLst>
            <pc:docMk/>
            <pc:sldMk cId="745458398" sldId="277"/>
            <ac:picMk id="20" creationId="{61EFC09D-00DB-4565-8F50-917B266EC5B0}"/>
          </ac:picMkLst>
        </pc:picChg>
        <pc:picChg chg="add mod">
          <ac:chgData name="Shannon Hagen" userId="46ea4fe1-9223-4299-b8da-3da92c4fcb44" providerId="ADAL" clId="{11E44978-E296-46E4-87E2-85394792EED7}" dt="2021-02-06T21:35:16.232" v="1733" actId="1076"/>
          <ac:picMkLst>
            <pc:docMk/>
            <pc:sldMk cId="745458398" sldId="277"/>
            <ac:picMk id="22" creationId="{14321BE4-48DD-481F-97C8-F18C0C8FF015}"/>
          </ac:picMkLst>
        </pc:picChg>
        <pc:picChg chg="add mod">
          <ac:chgData name="Shannon Hagen" userId="46ea4fe1-9223-4299-b8da-3da92c4fcb44" providerId="ADAL" clId="{11E44978-E296-46E4-87E2-85394792EED7}" dt="2021-02-06T21:35:19.225" v="1734" actId="1076"/>
          <ac:picMkLst>
            <pc:docMk/>
            <pc:sldMk cId="745458398" sldId="277"/>
            <ac:picMk id="24" creationId="{30279606-A377-4F01-9F44-68F5D572BA30}"/>
          </ac:picMkLst>
        </pc:picChg>
      </pc:sldChg>
      <pc:sldChg chg="addSp modSp new mod ord">
        <pc:chgData name="Shannon Hagen" userId="46ea4fe1-9223-4299-b8da-3da92c4fcb44" providerId="ADAL" clId="{11E44978-E296-46E4-87E2-85394792EED7}" dt="2021-02-06T23:22:58.982" v="2512"/>
        <pc:sldMkLst>
          <pc:docMk/>
          <pc:sldMk cId="3450703195" sldId="278"/>
        </pc:sldMkLst>
        <pc:spChg chg="mod">
          <ac:chgData name="Shannon Hagen" userId="46ea4fe1-9223-4299-b8da-3da92c4fcb44" providerId="ADAL" clId="{11E44978-E296-46E4-87E2-85394792EED7}" dt="2021-02-06T23:11:51.092" v="1755" actId="20577"/>
          <ac:spMkLst>
            <pc:docMk/>
            <pc:sldMk cId="3450703195" sldId="278"/>
            <ac:spMk id="2" creationId="{401AC0B4-DFA4-4735-B2D2-AB5BFD8F33B9}"/>
          </ac:spMkLst>
        </pc:spChg>
        <pc:spChg chg="mod">
          <ac:chgData name="Shannon Hagen" userId="46ea4fe1-9223-4299-b8da-3da92c4fcb44" providerId="ADAL" clId="{11E44978-E296-46E4-87E2-85394792EED7}" dt="2021-02-06T23:15:11.723" v="2158" actId="1076"/>
          <ac:spMkLst>
            <pc:docMk/>
            <pc:sldMk cId="3450703195" sldId="278"/>
            <ac:spMk id="3" creationId="{FE45C833-76D5-457E-968B-99A189C66887}"/>
          </ac:spMkLst>
        </pc:spChg>
        <pc:spChg chg="add mod">
          <ac:chgData name="Shannon Hagen" userId="46ea4fe1-9223-4299-b8da-3da92c4fcb44" providerId="ADAL" clId="{11E44978-E296-46E4-87E2-85394792EED7}" dt="2021-02-06T23:22:03.688" v="2506" actId="164"/>
          <ac:spMkLst>
            <pc:docMk/>
            <pc:sldMk cId="3450703195" sldId="278"/>
            <ac:spMk id="6" creationId="{9602475A-E2C6-410D-B607-14A871282656}"/>
          </ac:spMkLst>
        </pc:spChg>
        <pc:spChg chg="add mod">
          <ac:chgData name="Shannon Hagen" userId="46ea4fe1-9223-4299-b8da-3da92c4fcb44" providerId="ADAL" clId="{11E44978-E296-46E4-87E2-85394792EED7}" dt="2021-02-06T23:22:44.498" v="2510" actId="1076"/>
          <ac:spMkLst>
            <pc:docMk/>
            <pc:sldMk cId="3450703195" sldId="278"/>
            <ac:spMk id="7" creationId="{D618FA9F-1C03-4F6C-97D6-FDD16034ACCF}"/>
          </ac:spMkLst>
        </pc:spChg>
        <pc:spChg chg="add mod">
          <ac:chgData name="Shannon Hagen" userId="46ea4fe1-9223-4299-b8da-3da92c4fcb44" providerId="ADAL" clId="{11E44978-E296-46E4-87E2-85394792EED7}" dt="2021-02-06T23:22:34.094" v="2509" actId="1076"/>
          <ac:spMkLst>
            <pc:docMk/>
            <pc:sldMk cId="3450703195" sldId="278"/>
            <ac:spMk id="8" creationId="{2AD63CE0-9C3A-4932-9CC1-17B604DB03BB}"/>
          </ac:spMkLst>
        </pc:spChg>
        <pc:spChg chg="add mod">
          <ac:chgData name="Shannon Hagen" userId="46ea4fe1-9223-4299-b8da-3da92c4fcb44" providerId="ADAL" clId="{11E44978-E296-46E4-87E2-85394792EED7}" dt="2021-02-06T23:22:03.688" v="2506" actId="164"/>
          <ac:spMkLst>
            <pc:docMk/>
            <pc:sldMk cId="3450703195" sldId="278"/>
            <ac:spMk id="9" creationId="{322847F0-8C38-47B2-8C54-2758120CD452}"/>
          </ac:spMkLst>
        </pc:spChg>
        <pc:grpChg chg="add mod">
          <ac:chgData name="Shannon Hagen" userId="46ea4fe1-9223-4299-b8da-3da92c4fcb44" providerId="ADAL" clId="{11E44978-E296-46E4-87E2-85394792EED7}" dt="2021-02-06T23:22:21.060" v="2507" actId="688"/>
          <ac:grpSpMkLst>
            <pc:docMk/>
            <pc:sldMk cId="3450703195" sldId="278"/>
            <ac:grpSpMk id="10" creationId="{F72B87F3-8608-4CDB-A78A-196DA3713766}"/>
          </ac:grpSpMkLst>
        </pc:grpChg>
        <pc:picChg chg="add mod modCrop">
          <ac:chgData name="Shannon Hagen" userId="46ea4fe1-9223-4299-b8da-3da92c4fcb44" providerId="ADAL" clId="{11E44978-E296-46E4-87E2-85394792EED7}" dt="2021-02-06T23:22:03.688" v="2506" actId="164"/>
          <ac:picMkLst>
            <pc:docMk/>
            <pc:sldMk cId="3450703195" sldId="278"/>
            <ac:picMk id="5" creationId="{BD34BAA7-A073-46C8-8194-D70BD2B30CD5}"/>
          </ac:picMkLst>
        </pc:picChg>
      </pc:sldChg>
      <pc:sldMasterChg chg="addSldLayout modSldLayout">
        <pc:chgData name="Shannon Hagen" userId="46ea4fe1-9223-4299-b8da-3da92c4fcb44" providerId="ADAL" clId="{11E44978-E296-46E4-87E2-85394792EED7}" dt="2021-02-06T21:10:32.479" v="464" actId="1076"/>
        <pc:sldMasterMkLst>
          <pc:docMk/>
          <pc:sldMasterMk cId="2347082301" sldId="2147483648"/>
        </pc:sldMasterMkLst>
        <pc:sldLayoutChg chg="delSp modSp add mod modTransition">
          <pc:chgData name="Shannon Hagen" userId="46ea4fe1-9223-4299-b8da-3da92c4fcb44" providerId="ADAL" clId="{11E44978-E296-46E4-87E2-85394792EED7}" dt="2021-02-06T21:10:32.479" v="464" actId="1076"/>
          <pc:sldLayoutMkLst>
            <pc:docMk/>
            <pc:sldMasterMk cId="2347082301" sldId="2147483648"/>
            <pc:sldLayoutMk cId="3634187940" sldId="2147483665"/>
          </pc:sldLayoutMkLst>
          <pc:spChg chg="mod">
            <ac:chgData name="Shannon Hagen" userId="46ea4fe1-9223-4299-b8da-3da92c4fcb44" providerId="ADAL" clId="{11E44978-E296-46E4-87E2-85394792EED7}" dt="2021-02-06T21:09:23.440" v="454" actId="1076"/>
            <ac:spMkLst>
              <pc:docMk/>
              <pc:sldMasterMk cId="2347082301" sldId="2147483648"/>
              <pc:sldLayoutMk cId="3634187940" sldId="2147483665"/>
              <ac:spMk id="3" creationId="{B1B995BE-66C2-4379-885F-4BE069DA39E4}"/>
            </ac:spMkLst>
          </pc:spChg>
          <pc:spChg chg="del">
            <ac:chgData name="Shannon Hagen" userId="46ea4fe1-9223-4299-b8da-3da92c4fcb44" providerId="ADAL" clId="{11E44978-E296-46E4-87E2-85394792EED7}" dt="2021-02-06T21:08:23.430" v="443" actId="478"/>
            <ac:spMkLst>
              <pc:docMk/>
              <pc:sldMasterMk cId="2347082301" sldId="2147483648"/>
              <pc:sldLayoutMk cId="3634187940" sldId="2147483665"/>
              <ac:spMk id="9" creationId="{1B26B4BC-3D52-4C1C-85FB-226F0B5201F1}"/>
            </ac:spMkLst>
          </pc:spChg>
          <pc:spChg chg="del mod">
            <ac:chgData name="Shannon Hagen" userId="46ea4fe1-9223-4299-b8da-3da92c4fcb44" providerId="ADAL" clId="{11E44978-E296-46E4-87E2-85394792EED7}" dt="2021-02-06T21:08:22.170" v="442" actId="478"/>
            <ac:spMkLst>
              <pc:docMk/>
              <pc:sldMasterMk cId="2347082301" sldId="2147483648"/>
              <pc:sldLayoutMk cId="3634187940" sldId="2147483665"/>
              <ac:spMk id="10" creationId="{CEC6B25A-6AA2-46A7-84BE-5C907CA51B02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11" creationId="{9B56B6C6-9F3C-4E80-BBAD-280E697B895C}"/>
            </ac:spMkLst>
          </pc:spChg>
          <pc:spChg chg="mod">
            <ac:chgData name="Shannon Hagen" userId="46ea4fe1-9223-4299-b8da-3da92c4fcb44" providerId="ADAL" clId="{11E44978-E296-46E4-87E2-85394792EED7}" dt="2021-02-06T21:09:06.328" v="448" actId="1076"/>
            <ac:spMkLst>
              <pc:docMk/>
              <pc:sldMasterMk cId="2347082301" sldId="2147483648"/>
              <pc:sldLayoutMk cId="3634187940" sldId="2147483665"/>
              <ac:spMk id="12" creationId="{54704160-1ED7-4B90-8963-0F887C73E94D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13" creationId="{36610597-6A76-4A06-82A5-A8FFC5BAEA0F}"/>
            </ac:spMkLst>
          </pc:spChg>
          <pc:spChg chg="mod">
            <ac:chgData name="Shannon Hagen" userId="46ea4fe1-9223-4299-b8da-3da92c4fcb44" providerId="ADAL" clId="{11E44978-E296-46E4-87E2-85394792EED7}" dt="2021-02-06T21:09:28.593" v="455" actId="1076"/>
            <ac:spMkLst>
              <pc:docMk/>
              <pc:sldMasterMk cId="2347082301" sldId="2147483648"/>
              <pc:sldLayoutMk cId="3634187940" sldId="2147483665"/>
              <ac:spMk id="17" creationId="{3A08BE29-CFA5-4E0D-9DBE-A430AE1B8072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20" creationId="{EF40DBA4-AB63-4B47-B37F-BCC3D59B5392}"/>
            </ac:spMkLst>
          </pc:spChg>
          <pc:spChg chg="mod">
            <ac:chgData name="Shannon Hagen" userId="46ea4fe1-9223-4299-b8da-3da92c4fcb44" providerId="ADAL" clId="{11E44978-E296-46E4-87E2-85394792EED7}" dt="2021-02-06T21:09:08.617" v="449" actId="1076"/>
            <ac:spMkLst>
              <pc:docMk/>
              <pc:sldMasterMk cId="2347082301" sldId="2147483648"/>
              <pc:sldLayoutMk cId="3634187940" sldId="2147483665"/>
              <ac:spMk id="21" creationId="{33EF0AFB-D099-4FF1-8963-7DA87268867F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22" creationId="{6872C96E-9AF3-4FA0-8180-C213C7F2209E}"/>
            </ac:spMkLst>
          </pc:spChg>
          <pc:spChg chg="mod">
            <ac:chgData name="Shannon Hagen" userId="46ea4fe1-9223-4299-b8da-3da92c4fcb44" providerId="ADAL" clId="{11E44978-E296-46E4-87E2-85394792EED7}" dt="2021-02-06T21:09:21.385" v="453" actId="1076"/>
            <ac:spMkLst>
              <pc:docMk/>
              <pc:sldMasterMk cId="2347082301" sldId="2147483648"/>
              <pc:sldLayoutMk cId="3634187940" sldId="2147483665"/>
              <ac:spMk id="23" creationId="{687010E4-ADF2-486D-8DF7-B0FF38C6DADF}"/>
            </ac:spMkLst>
          </pc:spChg>
          <pc:spChg chg="mod">
            <ac:chgData name="Shannon Hagen" userId="46ea4fe1-9223-4299-b8da-3da92c4fcb44" providerId="ADAL" clId="{11E44978-E296-46E4-87E2-85394792EED7}" dt="2021-02-06T21:10:32.479" v="464" actId="1076"/>
            <ac:spMkLst>
              <pc:docMk/>
              <pc:sldMasterMk cId="2347082301" sldId="2147483648"/>
              <pc:sldLayoutMk cId="3634187940" sldId="2147483665"/>
              <ac:spMk id="24" creationId="{9159AA79-2237-4A27-BBC2-D44032158D19}"/>
            </ac:spMkLst>
          </pc:spChg>
          <pc:spChg chg="mod">
            <ac:chgData name="Shannon Hagen" userId="46ea4fe1-9223-4299-b8da-3da92c4fcb44" providerId="ADAL" clId="{11E44978-E296-46E4-87E2-85394792EED7}" dt="2021-02-06T21:09:03.958" v="447" actId="1076"/>
            <ac:spMkLst>
              <pc:docMk/>
              <pc:sldMasterMk cId="2347082301" sldId="2147483648"/>
              <pc:sldLayoutMk cId="3634187940" sldId="2147483665"/>
              <ac:spMk id="25" creationId="{0272B962-9566-42D2-B4C3-E7AA81884A83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26" creationId="{19733285-016C-4C38-816C-83D30C075C70}"/>
            </ac:spMkLst>
          </pc:spChg>
          <pc:spChg chg="mod">
            <ac:chgData name="Shannon Hagen" userId="46ea4fe1-9223-4299-b8da-3da92c4fcb44" providerId="ADAL" clId="{11E44978-E296-46E4-87E2-85394792EED7}" dt="2021-02-06T21:08:52.631" v="446" actId="1076"/>
            <ac:spMkLst>
              <pc:docMk/>
              <pc:sldMasterMk cId="2347082301" sldId="2147483648"/>
              <pc:sldLayoutMk cId="3634187940" sldId="2147483665"/>
              <ac:spMk id="27" creationId="{FF56D2E5-86E4-473A-A62F-B7029E5B2558}"/>
            </ac:spMkLst>
          </pc:spChg>
          <pc:spChg chg="mod">
            <ac:chgData name="Shannon Hagen" userId="46ea4fe1-9223-4299-b8da-3da92c4fcb44" providerId="ADAL" clId="{11E44978-E296-46E4-87E2-85394792EED7}" dt="2021-02-06T21:08:52.631" v="446" actId="1076"/>
            <ac:spMkLst>
              <pc:docMk/>
              <pc:sldMasterMk cId="2347082301" sldId="2147483648"/>
              <pc:sldLayoutMk cId="3634187940" sldId="2147483665"/>
              <ac:spMk id="28" creationId="{93934E34-6CC7-492D-9515-EBEC72EFF4CB}"/>
            </ac:spMkLst>
          </pc:spChg>
          <pc:spChg chg="mod">
            <ac:chgData name="Shannon Hagen" userId="46ea4fe1-9223-4299-b8da-3da92c4fcb44" providerId="ADAL" clId="{11E44978-E296-46E4-87E2-85394792EED7}" dt="2021-02-06T21:10:13.165" v="462" actId="1076"/>
            <ac:spMkLst>
              <pc:docMk/>
              <pc:sldMasterMk cId="2347082301" sldId="2147483648"/>
              <pc:sldLayoutMk cId="3634187940" sldId="2147483665"/>
              <ac:spMk id="29" creationId="{E4E27467-A1AA-4773-AAB5-A96267FBD712}"/>
            </ac:spMkLst>
          </pc:spChg>
          <pc:spChg chg="mod">
            <ac:chgData name="Shannon Hagen" userId="46ea4fe1-9223-4299-b8da-3da92c4fcb44" providerId="ADAL" clId="{11E44978-E296-46E4-87E2-85394792EED7}" dt="2021-02-06T21:10:16.473" v="463" actId="1076"/>
            <ac:spMkLst>
              <pc:docMk/>
              <pc:sldMasterMk cId="2347082301" sldId="2147483648"/>
              <pc:sldLayoutMk cId="3634187940" sldId="2147483665"/>
              <ac:spMk id="30" creationId="{6CABD5EB-4A8B-448B-8ED1-B8B420815B2D}"/>
            </ac:spMkLst>
          </pc:spChg>
          <pc:spChg chg="mod">
            <ac:chgData name="Shannon Hagen" userId="46ea4fe1-9223-4299-b8da-3da92c4fcb44" providerId="ADAL" clId="{11E44978-E296-46E4-87E2-85394792EED7}" dt="2021-02-06T21:10:07.800" v="460" actId="1076"/>
            <ac:spMkLst>
              <pc:docMk/>
              <pc:sldMasterMk cId="2347082301" sldId="2147483648"/>
              <pc:sldLayoutMk cId="3634187940" sldId="2147483665"/>
              <ac:spMk id="31" creationId="{0D86883C-E501-47FF-AE1A-E9CE8B71B421}"/>
            </ac:spMkLst>
          </pc:spChg>
          <pc:spChg chg="mod">
            <ac:chgData name="Shannon Hagen" userId="46ea4fe1-9223-4299-b8da-3da92c4fcb44" providerId="ADAL" clId="{11E44978-E296-46E4-87E2-85394792EED7}" dt="2021-02-06T21:10:06.340" v="459" actId="1076"/>
            <ac:spMkLst>
              <pc:docMk/>
              <pc:sldMasterMk cId="2347082301" sldId="2147483648"/>
              <pc:sldLayoutMk cId="3634187940" sldId="2147483665"/>
              <ac:spMk id="32" creationId="{3683A037-F698-4CC9-904D-F377D71F690F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33" creationId="{0A095594-2B82-44ED-8C9B-DA7C4D3D2872}"/>
            </ac:spMkLst>
          </pc:spChg>
          <pc:spChg chg="del">
            <ac:chgData name="Shannon Hagen" userId="46ea4fe1-9223-4299-b8da-3da92c4fcb44" providerId="ADAL" clId="{11E44978-E296-46E4-87E2-85394792EED7}" dt="2021-02-06T21:08:18.659" v="440" actId="478"/>
            <ac:spMkLst>
              <pc:docMk/>
              <pc:sldMasterMk cId="2347082301" sldId="2147483648"/>
              <pc:sldLayoutMk cId="3634187940" sldId="2147483665"/>
              <ac:spMk id="34" creationId="{54CDD46A-22ED-48F5-9B5F-13B1B5C4B320}"/>
            </ac:spMkLst>
          </pc:spChg>
        </pc:sldLayoutChg>
      </pc:sldMasterChg>
    </pc:docChg>
  </pc:docChgLst>
  <pc:docChgLst>
    <pc:chgData name="Shannon Hagen" userId="46ea4fe1-9223-4299-b8da-3da92c4fcb44" providerId="ADAL" clId="{BB8ECF23-C9C5-46C0-8BB5-86C1E9E5A542}"/>
    <pc:docChg chg="modSld">
      <pc:chgData name="Shannon Hagen" userId="46ea4fe1-9223-4299-b8da-3da92c4fcb44" providerId="ADAL" clId="{BB8ECF23-C9C5-46C0-8BB5-86C1E9E5A542}" dt="2022-01-16T17:17:59.404" v="95" actId="20577"/>
      <pc:docMkLst>
        <pc:docMk/>
      </pc:docMkLst>
      <pc:sldChg chg="modSp mod">
        <pc:chgData name="Shannon Hagen" userId="46ea4fe1-9223-4299-b8da-3da92c4fcb44" providerId="ADAL" clId="{BB8ECF23-C9C5-46C0-8BB5-86C1E9E5A542}" dt="2022-01-16T17:17:59.404" v="95" actId="20577"/>
        <pc:sldMkLst>
          <pc:docMk/>
          <pc:sldMk cId="2550385991" sldId="262"/>
        </pc:sldMkLst>
        <pc:spChg chg="mod">
          <ac:chgData name="Shannon Hagen" userId="46ea4fe1-9223-4299-b8da-3da92c4fcb44" providerId="ADAL" clId="{BB8ECF23-C9C5-46C0-8BB5-86C1E9E5A542}" dt="2022-01-16T17:17:59.404" v="95" actId="20577"/>
          <ac:spMkLst>
            <pc:docMk/>
            <pc:sldMk cId="2550385991" sldId="262"/>
            <ac:spMk id="2" creationId="{EA02F604-7318-4FC6-A2C5-6C58C7114D6F}"/>
          </ac:spMkLst>
        </pc:spChg>
      </pc:sldChg>
      <pc:sldChg chg="modSp mod">
        <pc:chgData name="Shannon Hagen" userId="46ea4fe1-9223-4299-b8da-3da92c4fcb44" providerId="ADAL" clId="{BB8ECF23-C9C5-46C0-8BB5-86C1E9E5A542}" dt="2022-01-16T17:08:18.166" v="39" actId="20577"/>
        <pc:sldMkLst>
          <pc:docMk/>
          <pc:sldMk cId="597958400" sldId="280"/>
        </pc:sldMkLst>
        <pc:spChg chg="mod">
          <ac:chgData name="Shannon Hagen" userId="46ea4fe1-9223-4299-b8da-3da92c4fcb44" providerId="ADAL" clId="{BB8ECF23-C9C5-46C0-8BB5-86C1E9E5A542}" dt="2022-01-16T17:08:18.166" v="39" actId="20577"/>
          <ac:spMkLst>
            <pc:docMk/>
            <pc:sldMk cId="597958400" sldId="280"/>
            <ac:spMk id="12" creationId="{D04F4F2C-6F04-4888-B82F-6536C1346F4D}"/>
          </ac:spMkLst>
        </pc:spChg>
        <pc:spChg chg="mod">
          <ac:chgData name="Shannon Hagen" userId="46ea4fe1-9223-4299-b8da-3da92c4fcb44" providerId="ADAL" clId="{BB8ECF23-C9C5-46C0-8BB5-86C1E9E5A542}" dt="2022-01-16T17:08:07.464" v="22" actId="20577"/>
          <ac:spMkLst>
            <pc:docMk/>
            <pc:sldMk cId="597958400" sldId="280"/>
            <ac:spMk id="14" creationId="{C013CFAF-3153-48CB-94CD-A82ABFB97A29}"/>
          </ac:spMkLst>
        </pc:spChg>
        <pc:spChg chg="mod">
          <ac:chgData name="Shannon Hagen" userId="46ea4fe1-9223-4299-b8da-3da92c4fcb44" providerId="ADAL" clId="{BB8ECF23-C9C5-46C0-8BB5-86C1E9E5A542}" dt="2022-01-16T17:07:54.746" v="7" actId="20577"/>
          <ac:spMkLst>
            <pc:docMk/>
            <pc:sldMk cId="597958400" sldId="280"/>
            <ac:spMk id="16" creationId="{CC96A1C5-A384-4BF8-A1B0-DA85E61F5178}"/>
          </ac:spMkLst>
        </pc:spChg>
      </pc:sldChg>
      <pc:sldChg chg="modSp mod">
        <pc:chgData name="Shannon Hagen" userId="46ea4fe1-9223-4299-b8da-3da92c4fcb44" providerId="ADAL" clId="{BB8ECF23-C9C5-46C0-8BB5-86C1E9E5A542}" dt="2022-01-16T17:09:02.566" v="74" actId="20577"/>
        <pc:sldMkLst>
          <pc:docMk/>
          <pc:sldMk cId="1957723683" sldId="281"/>
        </pc:sldMkLst>
        <pc:spChg chg="mod">
          <ac:chgData name="Shannon Hagen" userId="46ea4fe1-9223-4299-b8da-3da92c4fcb44" providerId="ADAL" clId="{BB8ECF23-C9C5-46C0-8BB5-86C1E9E5A542}" dt="2022-01-16T17:09:02.566" v="74" actId="20577"/>
          <ac:spMkLst>
            <pc:docMk/>
            <pc:sldMk cId="1957723683" sldId="281"/>
            <ac:spMk id="3" creationId="{3BA327F0-ED4F-45FD-8FBE-01558F20F6B5}"/>
          </ac:spMkLst>
        </pc:spChg>
      </pc:sldChg>
      <pc:sldChg chg="modSp mod">
        <pc:chgData name="Shannon Hagen" userId="46ea4fe1-9223-4299-b8da-3da92c4fcb44" providerId="ADAL" clId="{BB8ECF23-C9C5-46C0-8BB5-86C1E9E5A542}" dt="2022-01-16T17:10:10.746" v="88" actId="20577"/>
        <pc:sldMkLst>
          <pc:docMk/>
          <pc:sldMk cId="2647172547" sldId="282"/>
        </pc:sldMkLst>
        <pc:spChg chg="mod">
          <ac:chgData name="Shannon Hagen" userId="46ea4fe1-9223-4299-b8da-3da92c4fcb44" providerId="ADAL" clId="{BB8ECF23-C9C5-46C0-8BB5-86C1E9E5A542}" dt="2022-01-16T17:10:10.746" v="88" actId="20577"/>
          <ac:spMkLst>
            <pc:docMk/>
            <pc:sldMk cId="2647172547" sldId="282"/>
            <ac:spMk id="3" creationId="{3EC0E00B-5AD9-4C21-9461-68DF9B725446}"/>
          </ac:spMkLst>
        </pc:spChg>
      </pc:sldChg>
    </pc:docChg>
  </pc:docChgLst>
  <pc:docChgLst>
    <pc:chgData name="Shannon Hagen" userId="46ea4fe1-9223-4299-b8da-3da92c4fcb44" providerId="ADAL" clId="{683D93D5-AFF1-4F27-AA98-14124CF2DC83}"/>
    <pc:docChg chg="custSel modSld">
      <pc:chgData name="Shannon Hagen" userId="46ea4fe1-9223-4299-b8da-3da92c4fcb44" providerId="ADAL" clId="{683D93D5-AFF1-4F27-AA98-14124CF2DC83}" dt="2022-01-22T20:06:23.945" v="33" actId="20577"/>
      <pc:docMkLst>
        <pc:docMk/>
      </pc:docMkLst>
      <pc:sldChg chg="modSp mod">
        <pc:chgData name="Shannon Hagen" userId="46ea4fe1-9223-4299-b8da-3da92c4fcb44" providerId="ADAL" clId="{683D93D5-AFF1-4F27-AA98-14124CF2DC83}" dt="2022-01-22T20:02:49.351" v="7" actId="20577"/>
        <pc:sldMkLst>
          <pc:docMk/>
          <pc:sldMk cId="3187533055" sldId="267"/>
        </pc:sldMkLst>
        <pc:spChg chg="mod">
          <ac:chgData name="Shannon Hagen" userId="46ea4fe1-9223-4299-b8da-3da92c4fcb44" providerId="ADAL" clId="{683D93D5-AFF1-4F27-AA98-14124CF2DC83}" dt="2022-01-22T20:02:49.351" v="7" actId="20577"/>
          <ac:spMkLst>
            <pc:docMk/>
            <pc:sldMk cId="3187533055" sldId="267"/>
            <ac:spMk id="3" creationId="{56960426-AAA6-4126-93AF-30F7DEE010A4}"/>
          </ac:spMkLst>
        </pc:spChg>
      </pc:sldChg>
      <pc:sldChg chg="delSp modSp mod">
        <pc:chgData name="Shannon Hagen" userId="46ea4fe1-9223-4299-b8da-3da92c4fcb44" providerId="ADAL" clId="{683D93D5-AFF1-4F27-AA98-14124CF2DC83}" dt="2022-01-22T20:06:23.945" v="33" actId="20577"/>
        <pc:sldMkLst>
          <pc:docMk/>
          <pc:sldMk cId="1957723683" sldId="281"/>
        </pc:sldMkLst>
        <pc:spChg chg="mod">
          <ac:chgData name="Shannon Hagen" userId="46ea4fe1-9223-4299-b8da-3da92c4fcb44" providerId="ADAL" clId="{683D93D5-AFF1-4F27-AA98-14124CF2DC83}" dt="2022-01-22T20:06:23.945" v="33" actId="20577"/>
          <ac:spMkLst>
            <pc:docMk/>
            <pc:sldMk cId="1957723683" sldId="281"/>
            <ac:spMk id="3" creationId="{3BA327F0-ED4F-45FD-8FBE-01558F20F6B5}"/>
          </ac:spMkLst>
        </pc:spChg>
        <pc:picChg chg="del">
          <ac:chgData name="Shannon Hagen" userId="46ea4fe1-9223-4299-b8da-3da92c4fcb44" providerId="ADAL" clId="{683D93D5-AFF1-4F27-AA98-14124CF2DC83}" dt="2022-01-22T20:06:11.720" v="8" actId="478"/>
          <ac:picMkLst>
            <pc:docMk/>
            <pc:sldMk cId="1957723683" sldId="281"/>
            <ac:picMk id="5" creationId="{83541853-D0C1-4DB6-B941-C9C132A00F1A}"/>
          </ac:picMkLst>
        </pc:picChg>
      </pc:sldChg>
    </pc:docChg>
  </pc:docChgLst>
  <pc:docChgLst>
    <pc:chgData name="Shannon Hagen" userId="46ea4fe1-9223-4299-b8da-3da92c4fcb44" providerId="ADAL" clId="{38FFBBA3-9297-4664-B27E-135459CD51FD}"/>
    <pc:docChg chg="custSel modSld">
      <pc:chgData name="Shannon Hagen" userId="46ea4fe1-9223-4299-b8da-3da92c4fcb44" providerId="ADAL" clId="{38FFBBA3-9297-4664-B27E-135459CD51FD}" dt="2021-04-07T20:15:13.882" v="40" actId="1076"/>
      <pc:docMkLst>
        <pc:docMk/>
      </pc:docMkLst>
      <pc:sldChg chg="modSp mod">
        <pc:chgData name="Shannon Hagen" userId="46ea4fe1-9223-4299-b8da-3da92c4fcb44" providerId="ADAL" clId="{38FFBBA3-9297-4664-B27E-135459CD51FD}" dt="2021-04-07T20:09:00.494" v="2" actId="18131"/>
        <pc:sldMkLst>
          <pc:docMk/>
          <pc:sldMk cId="460269255" sldId="270"/>
        </pc:sldMkLst>
        <pc:picChg chg="mod modCrop">
          <ac:chgData name="Shannon Hagen" userId="46ea4fe1-9223-4299-b8da-3da92c4fcb44" providerId="ADAL" clId="{38FFBBA3-9297-4664-B27E-135459CD51FD}" dt="2021-04-07T20:09:00.494" v="2" actId="18131"/>
          <ac:picMkLst>
            <pc:docMk/>
            <pc:sldMk cId="460269255" sldId="270"/>
            <ac:picMk id="13" creationId="{606F97A0-3405-4690-A55F-1C600875ADC0}"/>
          </ac:picMkLst>
        </pc:picChg>
      </pc:sldChg>
      <pc:sldChg chg="addSp delSp modSp mod">
        <pc:chgData name="Shannon Hagen" userId="46ea4fe1-9223-4299-b8da-3da92c4fcb44" providerId="ADAL" clId="{38FFBBA3-9297-4664-B27E-135459CD51FD}" dt="2021-04-07T20:15:13.882" v="40" actId="1076"/>
        <pc:sldMkLst>
          <pc:docMk/>
          <pc:sldMk cId="1957723683" sldId="281"/>
        </pc:sldMkLst>
        <pc:spChg chg="del">
          <ac:chgData name="Shannon Hagen" userId="46ea4fe1-9223-4299-b8da-3da92c4fcb44" providerId="ADAL" clId="{38FFBBA3-9297-4664-B27E-135459CD51FD}" dt="2021-04-07T20:13:42.911" v="3" actId="478"/>
          <ac:spMkLst>
            <pc:docMk/>
            <pc:sldMk cId="1957723683" sldId="281"/>
            <ac:spMk id="4" creationId="{27E9A675-A357-4309-A329-583BA8B2353F}"/>
          </ac:spMkLst>
        </pc:spChg>
        <pc:spChg chg="add mod">
          <ac:chgData name="Shannon Hagen" userId="46ea4fe1-9223-4299-b8da-3da92c4fcb44" providerId="ADAL" clId="{38FFBBA3-9297-4664-B27E-135459CD51FD}" dt="2021-04-07T20:15:12.126" v="39" actId="14100"/>
          <ac:spMkLst>
            <pc:docMk/>
            <pc:sldMk cId="1957723683" sldId="281"/>
            <ac:spMk id="8" creationId="{FA56A25C-F7E0-48B1-957B-6C9F777477D4}"/>
          </ac:spMkLst>
        </pc:spChg>
        <pc:picChg chg="add mod">
          <ac:chgData name="Shannon Hagen" userId="46ea4fe1-9223-4299-b8da-3da92c4fcb44" providerId="ADAL" clId="{38FFBBA3-9297-4664-B27E-135459CD51FD}" dt="2021-04-07T20:15:13.882" v="40" actId="1076"/>
          <ac:picMkLst>
            <pc:docMk/>
            <pc:sldMk cId="1957723683" sldId="281"/>
            <ac:picMk id="5" creationId="{83541853-D0C1-4DB6-B941-C9C132A00F1A}"/>
          </ac:picMkLst>
        </pc:picChg>
        <pc:picChg chg="add del mod">
          <ac:chgData name="Shannon Hagen" userId="46ea4fe1-9223-4299-b8da-3da92c4fcb44" providerId="ADAL" clId="{38FFBBA3-9297-4664-B27E-135459CD51FD}" dt="2021-04-07T20:14:51.793" v="7" actId="478"/>
          <ac:picMkLst>
            <pc:docMk/>
            <pc:sldMk cId="1957723683" sldId="281"/>
            <ac:picMk id="7" creationId="{6FFBD48D-4C0F-4F29-9F6A-C6EFA6BFDFA9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gov.bc.ca/gov/content/governments/services-for-government/policies-procedures/foippa-manual/use-personal-information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hyperlink" Target="https://www.commonsensemedia.org/blog/tweens?page=2" TargetMode="External"/><Relationship Id="rId7" Type="http://schemas.openxmlformats.org/officeDocument/2006/relationships/hyperlink" Target="https://www.privacypolicies.com/blog/legal-requirements-kids-game-apps/" TargetMode="External"/><Relationship Id="rId12" Type="http://schemas.openxmlformats.org/officeDocument/2006/relationships/hyperlink" Target="https://childmind.org/article/how-using-social-media-affects-teenagers/" TargetMode="External"/><Relationship Id="rId17" Type="http://schemas.openxmlformats.org/officeDocument/2006/relationships/image" Target="../media/image28.png"/><Relationship Id="rId2" Type="http://schemas.openxmlformats.org/officeDocument/2006/relationships/hyperlink" Target="https://www.commonsense.org/education/family-tips/k-5-media-balance-and-well-being" TargetMode="External"/><Relationship Id="rId16" Type="http://schemas.openxmlformats.org/officeDocument/2006/relationships/image" Target="../media/image27.svg"/><Relationship Id="rId1" Type="http://schemas.openxmlformats.org/officeDocument/2006/relationships/hyperlink" Target="https://walo.app/eula/" TargetMode="External"/><Relationship Id="rId6" Type="http://schemas.openxmlformats.org/officeDocument/2006/relationships/hyperlink" Target="https://crsd72storage.blob.core.windows.net/media/Default/medialib/reference-guide-to-app-privacy-implications.9bb62a4934.pdf" TargetMode="External"/><Relationship Id="rId11" Type="http://schemas.openxmlformats.org/officeDocument/2006/relationships/hyperlink" Target="https://www.helpguide.org/articles/mental-health/social-media-and-mental-health.htm" TargetMode="External"/><Relationship Id="rId5" Type="http://schemas.openxmlformats.org/officeDocument/2006/relationships/hyperlink" Target="https://www.priv.gc.ca/biens-assets/youth-plan/index1_e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https://elearningindustry.com/social-media-in-education-improve-learning" TargetMode="External"/><Relationship Id="rId4" Type="http://schemas.openxmlformats.org/officeDocument/2006/relationships/hyperlink" Target="https://www.commonsensemedia.org/blog/parents-ultimate-guide-to-parental-controls" TargetMode="External"/><Relationship Id="rId9" Type="http://schemas.openxmlformats.org/officeDocument/2006/relationships/hyperlink" Target="https://www.priv.gc.ca/en/" TargetMode="External"/><Relationship Id="rId1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ww.commonsense.org/education/family-tips/k-5-media-balance-and-well-being" TargetMode="External"/><Relationship Id="rId18" Type="http://schemas.openxmlformats.org/officeDocument/2006/relationships/image" Target="../media/image29.svg"/><Relationship Id="rId3" Type="http://schemas.openxmlformats.org/officeDocument/2006/relationships/hyperlink" Target="https://www2.gov.bc.ca/gov/content/governments/services-for-government/policies-procedures/foippa-manual/use-personal-information" TargetMode="External"/><Relationship Id="rId7" Type="http://schemas.openxmlformats.org/officeDocument/2006/relationships/hyperlink" Target="https://childmind.org/article/how-using-social-media-affects-teenagers/" TargetMode="External"/><Relationship Id="rId12" Type="http://schemas.openxmlformats.org/officeDocument/2006/relationships/image" Target="../media/image27.svg"/><Relationship Id="rId17" Type="http://schemas.openxmlformats.org/officeDocument/2006/relationships/image" Target="../media/image28.png"/><Relationship Id="rId2" Type="http://schemas.openxmlformats.org/officeDocument/2006/relationships/hyperlink" Target="https://www.privacypolicies.com/blog/legal-requirements-kids-game-apps/" TargetMode="External"/><Relationship Id="rId16" Type="http://schemas.openxmlformats.org/officeDocument/2006/relationships/hyperlink" Target="https://www.priv.gc.ca/biens-assets/youth-plan/index1_e" TargetMode="External"/><Relationship Id="rId1" Type="http://schemas.openxmlformats.org/officeDocument/2006/relationships/hyperlink" Target="https://walo.app/eula/" TargetMode="External"/><Relationship Id="rId6" Type="http://schemas.openxmlformats.org/officeDocument/2006/relationships/hyperlink" Target="https://www.helpguide.org/articles/mental-health/social-media-and-mental-health.htm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elearningindustry.com/social-media-in-education-improve-learning" TargetMode="External"/><Relationship Id="rId15" Type="http://schemas.openxmlformats.org/officeDocument/2006/relationships/hyperlink" Target="https://www.commonsensemedia.org/blog/parents-ultimate-guide-to-parental-controls" TargetMode="External"/><Relationship Id="rId10" Type="http://schemas.openxmlformats.org/officeDocument/2006/relationships/hyperlink" Target="https://crsd72storage.blob.core.windows.net/media/Default/medialib/reference-guide-to-app-privacy-implications.9bb62a4934.pdf" TargetMode="External"/><Relationship Id="rId4" Type="http://schemas.openxmlformats.org/officeDocument/2006/relationships/hyperlink" Target="https://www.priv.gc.ca/en/" TargetMode="External"/><Relationship Id="rId9" Type="http://schemas.openxmlformats.org/officeDocument/2006/relationships/image" Target="../media/image25.svg"/><Relationship Id="rId14" Type="http://schemas.openxmlformats.org/officeDocument/2006/relationships/hyperlink" Target="https://www.commonsensemedia.org/blog/tweens?page=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Background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Example of an EULA</a:t>
          </a:r>
          <a:endParaRPr lang="en-US" dirty="0"/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Do research on how many Apps the students use have a 13+ user policy.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b="0" i="0" dirty="0">
              <a:hlinkClick xmlns:r="http://schemas.openxmlformats.org/officeDocument/2006/relationships" r:id="rId2"/>
            </a:rPr>
            <a:t>Help Kids Balance Their Media Lives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03977CC6-542C-48C5-8BDD-530BA597DCB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Parents “Ultimate Guides” to social media</a:t>
          </a:r>
          <a:endParaRPr lang="en-US" dirty="0"/>
        </a:p>
      </dgm:t>
    </dgm:pt>
    <dgm:pt modelId="{AEF20F96-C56B-4DF8-AE2D-0AF6B558EFBF}" type="parTrans" cxnId="{28661359-F74B-4F7E-B03C-D582DECA68EE}">
      <dgm:prSet/>
      <dgm:spPr/>
      <dgm:t>
        <a:bodyPr/>
        <a:lstStyle/>
        <a:p>
          <a:endParaRPr lang="en-US"/>
        </a:p>
      </dgm:t>
    </dgm:pt>
    <dgm:pt modelId="{11BD9C48-59DC-4E42-9068-3F72FD17AB70}" type="sibTrans" cxnId="{28661359-F74B-4F7E-B03C-D582DECA68EE}">
      <dgm:prSet/>
      <dgm:spPr/>
      <dgm:t>
        <a:bodyPr/>
        <a:lstStyle/>
        <a:p>
          <a:endParaRPr lang="en-US"/>
        </a:p>
      </dgm:t>
    </dgm:pt>
    <dgm:pt modelId="{EE1E04E3-96BC-460A-9152-79A390A3E6E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Parental Controls</a:t>
          </a:r>
          <a:endParaRPr lang="en-US" dirty="0"/>
        </a:p>
      </dgm:t>
    </dgm:pt>
    <dgm:pt modelId="{06E335D2-A5B6-4E6F-A91A-2483679562BE}" type="parTrans" cxnId="{6CB6FEE8-9F16-4E37-8C65-6A30FBAAE722}">
      <dgm:prSet/>
      <dgm:spPr/>
      <dgm:t>
        <a:bodyPr/>
        <a:lstStyle/>
        <a:p>
          <a:endParaRPr lang="en-US"/>
        </a:p>
      </dgm:t>
    </dgm:pt>
    <dgm:pt modelId="{C6442F4A-0AD6-4FA6-B6B0-B0D9D5C13CC7}" type="sibTrans" cxnId="{6CB6FEE8-9F16-4E37-8C65-6A30FBAAE722}">
      <dgm:prSet/>
      <dgm:spPr/>
      <dgm:t>
        <a:bodyPr/>
        <a:lstStyle/>
        <a:p>
          <a:endParaRPr lang="en-US"/>
        </a:p>
      </dgm:t>
    </dgm:pt>
    <dgm:pt modelId="{808DBBE0-5480-4B20-A270-AA00C7DA3E0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Canada Privacy Website-Online Privacy House Rules</a:t>
          </a:r>
          <a:endParaRPr lang="en-US" dirty="0"/>
        </a:p>
      </dgm:t>
    </dgm:pt>
    <dgm:pt modelId="{E16E9F46-D707-4E52-A174-BD431852E4FB}" type="parTrans" cxnId="{95BD9A5D-60D0-4A4C-A756-2BBBB61060CD}">
      <dgm:prSet/>
      <dgm:spPr/>
      <dgm:t>
        <a:bodyPr/>
        <a:lstStyle/>
        <a:p>
          <a:endParaRPr lang="en-US"/>
        </a:p>
      </dgm:t>
    </dgm:pt>
    <dgm:pt modelId="{D34CEAC3-3F08-483B-8A39-C162A9FDB3E1}" type="sibTrans" cxnId="{95BD9A5D-60D0-4A4C-A756-2BBBB61060CD}">
      <dgm:prSet/>
      <dgm:spPr/>
      <dgm:t>
        <a:bodyPr/>
        <a:lstStyle/>
        <a:p>
          <a:endParaRPr lang="en-US"/>
        </a:p>
      </dgm:t>
    </dgm:pt>
    <dgm:pt modelId="{D8D9CF79-B69F-487F-91F8-73013CB57099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Create a poster similar to </a:t>
          </a:r>
          <a:r>
            <a:rPr lang="en-US" dirty="0">
              <a:hlinkClick xmlns:r="http://schemas.openxmlformats.org/officeDocument/2006/relationships" r:id="rId6"/>
            </a:rPr>
            <a:t>THIS</a:t>
          </a:r>
          <a:r>
            <a:rPr lang="en-US" dirty="0"/>
            <a:t> one about the security of the different apps.</a:t>
          </a:r>
        </a:p>
      </dgm:t>
    </dgm:pt>
    <dgm:pt modelId="{7E6A9024-F87D-40D3-B497-455846295889}" type="parTrans" cxnId="{529A0099-F024-4AC8-802B-5AA23BB7AB0A}">
      <dgm:prSet/>
      <dgm:spPr/>
      <dgm:t>
        <a:bodyPr/>
        <a:lstStyle/>
        <a:p>
          <a:endParaRPr lang="en-US"/>
        </a:p>
      </dgm:t>
    </dgm:pt>
    <dgm:pt modelId="{5F52C8AB-483E-42EE-A6A9-844B6AB47362}" type="sibTrans" cxnId="{529A0099-F024-4AC8-802B-5AA23BB7AB0A}">
      <dgm:prSet/>
      <dgm:spPr/>
      <dgm:t>
        <a:bodyPr/>
        <a:lstStyle/>
        <a:p>
          <a:endParaRPr lang="en-US"/>
        </a:p>
      </dgm:t>
    </dgm:pt>
    <dgm:pt modelId="{4B00FB59-0A64-4610-BE47-AC36AD5E266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Introduce AND talk about Producers vs Consumers of Social Media.</a:t>
          </a:r>
        </a:p>
      </dgm:t>
    </dgm:pt>
    <dgm:pt modelId="{B046840D-6FF6-46D0-BA7F-706D33445FB4}" type="parTrans" cxnId="{B6715D12-6B76-4A52-ADC8-7643659DF605}">
      <dgm:prSet/>
      <dgm:spPr/>
      <dgm:t>
        <a:bodyPr/>
        <a:lstStyle/>
        <a:p>
          <a:endParaRPr lang="en-US"/>
        </a:p>
      </dgm:t>
    </dgm:pt>
    <dgm:pt modelId="{0672BF5E-80D6-4CA5-BC73-93E0CF01C438}" type="sibTrans" cxnId="{B6715D12-6B76-4A52-ADC8-7643659DF605}">
      <dgm:prSet/>
      <dgm:spPr/>
      <dgm:t>
        <a:bodyPr/>
        <a:lstStyle/>
        <a:p>
          <a:endParaRPr lang="en-US"/>
        </a:p>
      </dgm:t>
    </dgm:pt>
    <dgm:pt modelId="{06B011F8-9E45-4671-85CC-81A8DA69C6EE}">
      <dgm:prSet phldrT="[Text]"/>
      <dgm:spPr>
        <a:solidFill>
          <a:srgbClr val="00B0D7"/>
        </a:solidFill>
      </dgm:spPr>
      <dgm:t>
        <a:bodyPr/>
        <a:lstStyle/>
        <a:p>
          <a:endParaRPr lang="en-US" dirty="0"/>
        </a:p>
      </dgm:t>
    </dgm:pt>
    <dgm:pt modelId="{E432D5CC-78A7-46BD-82DD-34BB80FFCF11}" type="parTrans" cxnId="{D3A71946-53C3-4416-981D-FBF05828B66D}">
      <dgm:prSet/>
      <dgm:spPr/>
      <dgm:t>
        <a:bodyPr/>
        <a:lstStyle/>
        <a:p>
          <a:endParaRPr lang="en-US"/>
        </a:p>
      </dgm:t>
    </dgm:pt>
    <dgm:pt modelId="{DECE39E3-82EF-47B9-A224-75AAEDD0B82A}" type="sibTrans" cxnId="{D3A71946-53C3-4416-981D-FBF05828B66D}">
      <dgm:prSet/>
      <dgm:spPr/>
      <dgm:t>
        <a:bodyPr/>
        <a:lstStyle/>
        <a:p>
          <a:endParaRPr lang="en-US"/>
        </a:p>
      </dgm:t>
    </dgm:pt>
    <dgm:pt modelId="{F8EF865C-F044-4E3F-8230-EB046CAAEE32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7"/>
            </a:rPr>
            <a:t>Legal Implications of EULA for kids</a:t>
          </a:r>
          <a:endParaRPr lang="en-US" dirty="0"/>
        </a:p>
      </dgm:t>
    </dgm:pt>
    <dgm:pt modelId="{0A08190D-C5AC-41F8-80FB-08302A41A813}" type="parTrans" cxnId="{13DD52E1-97C3-40F2-A1F3-5A4D8B8856CD}">
      <dgm:prSet/>
      <dgm:spPr/>
      <dgm:t>
        <a:bodyPr/>
        <a:lstStyle/>
        <a:p>
          <a:endParaRPr lang="en-US"/>
        </a:p>
      </dgm:t>
    </dgm:pt>
    <dgm:pt modelId="{B6B2A119-AD68-486E-96A6-BF49E636555B}" type="sibTrans" cxnId="{13DD52E1-97C3-40F2-A1F3-5A4D8B8856CD}">
      <dgm:prSet/>
      <dgm:spPr/>
      <dgm:t>
        <a:bodyPr/>
        <a:lstStyle/>
        <a:p>
          <a:endParaRPr lang="en-US"/>
        </a:p>
      </dgm:t>
    </dgm:pt>
    <dgm:pt modelId="{34E2D88A-65E6-4C7D-B488-8087FB1E224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8"/>
            </a:rPr>
            <a:t>FIPPA (BC)</a:t>
          </a:r>
          <a:endParaRPr lang="en-US" dirty="0"/>
        </a:p>
      </dgm:t>
    </dgm:pt>
    <dgm:pt modelId="{00D00DA1-68E9-42E8-B778-F85AF9F0E4A6}" type="parTrans" cxnId="{00C9D3E0-B53B-4106-9D07-1BDFF08E7046}">
      <dgm:prSet/>
      <dgm:spPr/>
      <dgm:t>
        <a:bodyPr/>
        <a:lstStyle/>
        <a:p>
          <a:endParaRPr lang="en-US"/>
        </a:p>
      </dgm:t>
    </dgm:pt>
    <dgm:pt modelId="{F2E8AE88-1929-4EDB-8FCA-9BE2CDFB2020}" type="sibTrans" cxnId="{00C9D3E0-B53B-4106-9D07-1BDFF08E7046}">
      <dgm:prSet/>
      <dgm:spPr/>
      <dgm:t>
        <a:bodyPr/>
        <a:lstStyle/>
        <a:p>
          <a:endParaRPr lang="en-US"/>
        </a:p>
      </dgm:t>
    </dgm:pt>
    <dgm:pt modelId="{086EAF5C-41E1-4D1A-BCFA-C1350673DD5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9"/>
            </a:rPr>
            <a:t>Privacy Commissioner (Canada)</a:t>
          </a:r>
          <a:endParaRPr lang="en-US" dirty="0"/>
        </a:p>
      </dgm:t>
    </dgm:pt>
    <dgm:pt modelId="{1D49834E-64C8-4943-A225-A81B55C3795C}" type="parTrans" cxnId="{C683DD63-B8D4-4A9D-8E9D-78A91474AABC}">
      <dgm:prSet/>
      <dgm:spPr/>
      <dgm:t>
        <a:bodyPr/>
        <a:lstStyle/>
        <a:p>
          <a:endParaRPr lang="en-US"/>
        </a:p>
      </dgm:t>
    </dgm:pt>
    <dgm:pt modelId="{299C6374-0E67-45AD-BCBD-A754B69D656A}" type="sibTrans" cxnId="{C683DD63-B8D4-4A9D-8E9D-78A91474AABC}">
      <dgm:prSet/>
      <dgm:spPr/>
      <dgm:t>
        <a:bodyPr/>
        <a:lstStyle/>
        <a:p>
          <a:endParaRPr lang="en-US"/>
        </a:p>
      </dgm:t>
    </dgm:pt>
    <dgm:pt modelId="{4372938A-EC00-43B7-B116-6A092DF12098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0"/>
            </a:rPr>
            <a:t>Social Media and Education</a:t>
          </a:r>
          <a:endParaRPr lang="en-US" dirty="0"/>
        </a:p>
      </dgm:t>
    </dgm:pt>
    <dgm:pt modelId="{2A83113C-91CF-4C43-98FD-F1902563B74C}" type="parTrans" cxnId="{7835E917-6F3E-4571-8ED5-83D177204B6D}">
      <dgm:prSet/>
      <dgm:spPr/>
      <dgm:t>
        <a:bodyPr/>
        <a:lstStyle/>
        <a:p>
          <a:endParaRPr lang="en-US"/>
        </a:p>
      </dgm:t>
    </dgm:pt>
    <dgm:pt modelId="{9FD2951F-03C2-4DAE-9BB9-4E25AFE77535}" type="sibTrans" cxnId="{7835E917-6F3E-4571-8ED5-83D177204B6D}">
      <dgm:prSet/>
      <dgm:spPr/>
      <dgm:t>
        <a:bodyPr/>
        <a:lstStyle/>
        <a:p>
          <a:endParaRPr lang="en-US"/>
        </a:p>
      </dgm:t>
    </dgm:pt>
    <dgm:pt modelId="{A06E8B15-A5A1-4FA5-95D6-2F59FAC6A4DB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1"/>
            </a:rPr>
            <a:t>Social Media and Mental Health</a:t>
          </a:r>
          <a:endParaRPr lang="en-US" dirty="0"/>
        </a:p>
      </dgm:t>
    </dgm:pt>
    <dgm:pt modelId="{6697DD5F-FB34-435D-854F-9EEC77D185A7}" type="parTrans" cxnId="{F9D20E28-F180-4752-B7D3-122E66A631F3}">
      <dgm:prSet/>
      <dgm:spPr/>
      <dgm:t>
        <a:bodyPr/>
        <a:lstStyle/>
        <a:p>
          <a:endParaRPr lang="en-US"/>
        </a:p>
      </dgm:t>
    </dgm:pt>
    <dgm:pt modelId="{829FBDD6-8445-4A43-9B1F-C10CD286AB12}" type="sibTrans" cxnId="{F9D20E28-F180-4752-B7D3-122E66A631F3}">
      <dgm:prSet/>
      <dgm:spPr/>
      <dgm:t>
        <a:bodyPr/>
        <a:lstStyle/>
        <a:p>
          <a:endParaRPr lang="en-US"/>
        </a:p>
      </dgm:t>
    </dgm:pt>
    <dgm:pt modelId="{36D17420-5400-4D24-965D-E7E2CC8712F2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2"/>
            </a:rPr>
            <a:t>Negative Effects of Social Media on Teens</a:t>
          </a:r>
          <a:endParaRPr lang="en-US" dirty="0"/>
        </a:p>
      </dgm:t>
    </dgm:pt>
    <dgm:pt modelId="{F0984071-7E15-4535-89AD-E7719B64A592}" type="parTrans" cxnId="{A482B483-0B7E-4404-AF67-3283C30D69A4}">
      <dgm:prSet/>
      <dgm:spPr/>
      <dgm:t>
        <a:bodyPr/>
        <a:lstStyle/>
        <a:p>
          <a:endParaRPr lang="en-US"/>
        </a:p>
      </dgm:t>
    </dgm:pt>
    <dgm:pt modelId="{21467EA1-5853-4854-A378-58F4BDC918E2}" type="sibTrans" cxnId="{A482B483-0B7E-4404-AF67-3283C30D69A4}">
      <dgm:prSet/>
      <dgm:spPr/>
      <dgm:t>
        <a:bodyPr/>
        <a:lstStyle/>
        <a:p>
          <a:endParaRPr lang="en-US"/>
        </a:p>
      </dgm:t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6715D12-6B76-4A52-ADC8-7643659DF605}" srcId="{78EEDDE7-6C79-4DF5-BB63-0991E1F7B0BD}" destId="{4B00FB59-0A64-4610-BE47-AC36AD5E2660}" srcOrd="2" destOrd="0" parTransId="{B046840D-6FF6-46D0-BA7F-706D33445FB4}" sibTransId="{0672BF5E-80D6-4CA5-BC73-93E0CF01C438}"/>
    <dgm:cxn modelId="{7835E917-6F3E-4571-8ED5-83D177204B6D}" srcId="{A8F99365-90A1-4B53-9617-886EFC4AC98B}" destId="{4372938A-EC00-43B7-B116-6A092DF12098}" srcOrd="4" destOrd="0" parTransId="{2A83113C-91CF-4C43-98FD-F1902563B74C}" sibTransId="{9FD2951F-03C2-4DAE-9BB9-4E25AFE77535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F9D20E28-F180-4752-B7D3-122E66A631F3}" srcId="{A8F99365-90A1-4B53-9617-886EFC4AC98B}" destId="{A06E8B15-A5A1-4FA5-95D6-2F59FAC6A4DB}" srcOrd="5" destOrd="0" parTransId="{6697DD5F-FB34-435D-854F-9EEC77D185A7}" sibTransId="{829FBDD6-8445-4A43-9B1F-C10CD286AB12}"/>
    <dgm:cxn modelId="{D8B70B31-7A5F-48DB-92D5-50FCDA19B745}" type="presOf" srcId="{4372938A-EC00-43B7-B116-6A092DF12098}" destId="{F2729854-904C-4402-BE97-C0A830612E33}" srcOrd="0" destOrd="4" presId="urn:microsoft.com/office/officeart/2005/8/layout/hList2"/>
    <dgm:cxn modelId="{76563731-7AFC-442B-B1BD-E46F65263FF1}" type="presOf" srcId="{808DBBE0-5480-4B20-A270-AA00C7DA3E01}" destId="{E94BAF07-00A3-4D8F-9C56-BA4C1B4B1916}" srcOrd="0" destOrd="3" presId="urn:microsoft.com/office/officeart/2005/8/layout/hList2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95BD9A5D-60D0-4A4C-A756-2BBBB61060CD}" srcId="{86E1B771-B02F-4B25-9F88-1EB3051FED56}" destId="{808DBBE0-5480-4B20-A270-AA00C7DA3E01}" srcOrd="3" destOrd="0" parTransId="{E16E9F46-D707-4E52-A174-BD431852E4FB}" sibTransId="{D34CEAC3-3F08-483B-8A39-C162A9FDB3E1}"/>
    <dgm:cxn modelId="{E740445F-6B81-4856-B042-77D43547EF0F}" type="presOf" srcId="{4B00FB59-0A64-4610-BE47-AC36AD5E2660}" destId="{2B8EC2A4-B042-4E87-9A69-A0EFF6821780}" srcOrd="0" destOrd="2" presId="urn:microsoft.com/office/officeart/2005/8/layout/hList2"/>
    <dgm:cxn modelId="{C683DD63-B8D4-4A9D-8E9D-78A91474AABC}" srcId="{A8F99365-90A1-4B53-9617-886EFC4AC98B}" destId="{086EAF5C-41E1-4D1A-BCFA-C1350673DD5D}" srcOrd="3" destOrd="0" parTransId="{1D49834E-64C8-4943-A225-A81B55C3795C}" sibTransId="{299C6374-0E67-45AD-BCBD-A754B69D656A}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D3A71946-53C3-4416-981D-FBF05828B66D}" srcId="{78EEDDE7-6C79-4DF5-BB63-0991E1F7B0BD}" destId="{06B011F8-9E45-4671-85CC-81A8DA69C6EE}" srcOrd="3" destOrd="0" parTransId="{E432D5CC-78A7-46BD-82DD-34BB80FFCF11}" sibTransId="{DECE39E3-82EF-47B9-A224-75AAEDD0B82A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4E8B5754-3527-4B70-90A7-B823163349F1}" type="presOf" srcId="{A06E8B15-A5A1-4FA5-95D6-2F59FAC6A4DB}" destId="{F2729854-904C-4402-BE97-C0A830612E33}" srcOrd="0" destOrd="5" presId="urn:microsoft.com/office/officeart/2005/8/layout/hList2"/>
    <dgm:cxn modelId="{28661359-F74B-4F7E-B03C-D582DECA68EE}" srcId="{86E1B771-B02F-4B25-9F88-1EB3051FED56}" destId="{03977CC6-542C-48C5-8BDD-530BA597DCB1}" srcOrd="1" destOrd="0" parTransId="{AEF20F96-C56B-4DF8-AE2D-0AF6B558EFBF}" sibTransId="{11BD9C48-59DC-4E42-9068-3F72FD17AB70}"/>
    <dgm:cxn modelId="{AD693C59-4916-492C-A4F5-955AAC194D06}" type="presOf" srcId="{EE1E04E3-96BC-460A-9152-79A390A3E6ED}" destId="{E94BAF07-00A3-4D8F-9C56-BA4C1B4B1916}" srcOrd="0" destOrd="2" presId="urn:microsoft.com/office/officeart/2005/8/layout/hList2"/>
    <dgm:cxn modelId="{937D545A-CD3C-4A1A-96D1-4026E9D0B5AC}" type="presOf" srcId="{03977CC6-542C-48C5-8BDD-530BA597DCB1}" destId="{E94BAF07-00A3-4D8F-9C56-BA4C1B4B1916}" srcOrd="0" destOrd="1" presId="urn:microsoft.com/office/officeart/2005/8/layout/hList2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A482B483-0B7E-4404-AF67-3283C30D69A4}" srcId="{A8F99365-90A1-4B53-9617-886EFC4AC98B}" destId="{36D17420-5400-4D24-965D-E7E2CC8712F2}" srcOrd="6" destOrd="0" parTransId="{F0984071-7E15-4535-89AD-E7719B64A592}" sibTransId="{21467EA1-5853-4854-A378-58F4BDC918E2}"/>
    <dgm:cxn modelId="{529A0099-F024-4AC8-802B-5AA23BB7AB0A}" srcId="{78EEDDE7-6C79-4DF5-BB63-0991E1F7B0BD}" destId="{D8D9CF79-B69F-487F-91F8-73013CB57099}" srcOrd="1" destOrd="0" parTransId="{7E6A9024-F87D-40D3-B497-455846295889}" sibTransId="{5F52C8AB-483E-42EE-A6A9-844B6AB47362}"/>
    <dgm:cxn modelId="{983A5CA1-E6B1-4F44-BC1D-B57AFD81D2DD}" type="presOf" srcId="{086EAF5C-41E1-4D1A-BCFA-C1350673DD5D}" destId="{F2729854-904C-4402-BE97-C0A830612E33}" srcOrd="0" destOrd="3" presId="urn:microsoft.com/office/officeart/2005/8/layout/hList2"/>
    <dgm:cxn modelId="{1ED471A1-27C5-4F8F-B12C-4D2A0DF02FB7}" type="presOf" srcId="{36D17420-5400-4D24-965D-E7E2CC8712F2}" destId="{F2729854-904C-4402-BE97-C0A830612E33}" srcOrd="0" destOrd="6" presId="urn:microsoft.com/office/officeart/2005/8/layout/hList2"/>
    <dgm:cxn modelId="{D90D3DB9-CEF4-466B-9E17-38C6CA023B76}" type="presOf" srcId="{F8EF865C-F044-4E3F-8230-EB046CAAEE32}" destId="{F2729854-904C-4402-BE97-C0A830612E33}" srcOrd="0" destOrd="1" presId="urn:microsoft.com/office/officeart/2005/8/layout/hList2"/>
    <dgm:cxn modelId="{F6E88EBA-BE3F-489C-8355-21EE6657D7B7}" type="presOf" srcId="{34E2D88A-65E6-4C7D-B488-8087FB1E224D}" destId="{F2729854-904C-4402-BE97-C0A830612E33}" srcOrd="0" destOrd="2" presId="urn:microsoft.com/office/officeart/2005/8/layout/hList2"/>
    <dgm:cxn modelId="{7287AFBA-99AE-4B65-80FB-9947E62ABC7C}" type="presOf" srcId="{D8D9CF79-B69F-487F-91F8-73013CB57099}" destId="{2B8EC2A4-B042-4E87-9A69-A0EFF6821780}" srcOrd="0" destOrd="1" presId="urn:microsoft.com/office/officeart/2005/8/layout/hList2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00C9D3E0-B53B-4106-9D07-1BDFF08E7046}" srcId="{A8F99365-90A1-4B53-9617-886EFC4AC98B}" destId="{34E2D88A-65E6-4C7D-B488-8087FB1E224D}" srcOrd="2" destOrd="0" parTransId="{00D00DA1-68E9-42E8-B778-F85AF9F0E4A6}" sibTransId="{F2E8AE88-1929-4EDB-8FCA-9BE2CDFB2020}"/>
    <dgm:cxn modelId="{13DD52E1-97C3-40F2-A1F3-5A4D8B8856CD}" srcId="{A8F99365-90A1-4B53-9617-886EFC4AC98B}" destId="{F8EF865C-F044-4E3F-8230-EB046CAAEE32}" srcOrd="1" destOrd="0" parTransId="{0A08190D-C5AC-41F8-80FB-08302A41A813}" sibTransId="{B6B2A119-AD68-486E-96A6-BF49E636555B}"/>
    <dgm:cxn modelId="{6CB6FEE8-9F16-4E37-8C65-6A30FBAAE722}" srcId="{86E1B771-B02F-4B25-9F88-1EB3051FED56}" destId="{EE1E04E3-96BC-460A-9152-79A390A3E6ED}" srcOrd="2" destOrd="0" parTransId="{06E335D2-A5B6-4E6F-A91A-2483679562BE}" sibTransId="{C6442F4A-0AD6-4FA6-B6B0-B0D9D5C13CC7}"/>
    <dgm:cxn modelId="{B61740FD-DAEE-4228-BB12-D941004FDA14}" type="presOf" srcId="{06B011F8-9E45-4671-85CC-81A8DA69C6EE}" destId="{2B8EC2A4-B042-4E87-9A69-A0EFF6821780}" srcOrd="0" destOrd="3" presId="urn:microsoft.com/office/officeart/2005/8/layout/hList2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773046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Background</a:t>
          </a:r>
        </a:p>
      </dsp:txBody>
      <dsp:txXfrm>
        <a:off x="-1773046" y="2795113"/>
        <a:ext cx="4226560" cy="536124"/>
      </dsp:txXfrm>
    </dsp:sp>
    <dsp:sp modelId="{F2729854-904C-4402-BE97-C0A830612E33}">
      <dsp:nvSpPr>
        <dsp:cNvPr id="0" name=""/>
        <dsp:cNvSpPr/>
      </dsp:nvSpPr>
      <dsp:spPr>
        <a:xfrm>
          <a:off x="626962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7283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"/>
            </a:rPr>
            <a:t>Example of an EULA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2"/>
            </a:rPr>
            <a:t>Legal Implications of EULA for kids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3"/>
            </a:rPr>
            <a:t>FIPPA (BC)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4"/>
            </a:rPr>
            <a:t>Privacy Commissioner (Canada)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5"/>
            </a:rPr>
            <a:t>Social Media and Education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6"/>
            </a:rPr>
            <a:t>Social Media and Mental Health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7"/>
            </a:rPr>
            <a:t>Negative Effects of Social Media on Teens</a:t>
          </a:r>
          <a:endParaRPr lang="en-US" sz="1800" kern="1200" dirty="0"/>
        </a:p>
      </dsp:txBody>
      <dsp:txXfrm>
        <a:off x="626962" y="949895"/>
        <a:ext cx="2670468" cy="4226560"/>
      </dsp:txXfrm>
    </dsp:sp>
    <dsp:sp modelId="{CAC1E2AD-4096-4D1E-8C6C-27E227DDCF61}">
      <dsp:nvSpPr>
        <dsp:cNvPr id="0" name=""/>
        <dsp:cNvSpPr/>
      </dsp:nvSpPr>
      <dsp:spPr>
        <a:xfrm>
          <a:off x="72171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2132228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sp:txBody>
      <dsp:txXfrm>
        <a:off x="2132228" y="2795113"/>
        <a:ext cx="4226560" cy="536124"/>
      </dsp:txXfrm>
    </dsp:sp>
    <dsp:sp modelId="{2B8EC2A4-B042-4E87-9A69-A0EFF6821780}">
      <dsp:nvSpPr>
        <dsp:cNvPr id="0" name=""/>
        <dsp:cNvSpPr/>
      </dsp:nvSpPr>
      <dsp:spPr>
        <a:xfrm>
          <a:off x="4513571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7283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 research on how many Apps the students use have a 13+ user policy.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a poster similar to </a:t>
          </a:r>
          <a:r>
            <a:rPr lang="en-US" sz="1800" kern="1200" dirty="0">
              <a:hlinkClick xmlns:r="http://schemas.openxmlformats.org/officeDocument/2006/relationships" r:id="rId10"/>
            </a:rPr>
            <a:t>THIS</a:t>
          </a:r>
          <a:r>
            <a:rPr lang="en-US" sz="1800" kern="1200" dirty="0"/>
            <a:t> one about the security of the different apps.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Introduce AND talk about Producers vs Consumers of Social Media.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4513571" y="949895"/>
        <a:ext cx="2670468" cy="4226560"/>
      </dsp:txXfrm>
    </dsp:sp>
    <dsp:sp modelId="{099D417C-9C0B-4EEB-9F38-108331C1F054}">
      <dsp:nvSpPr>
        <dsp:cNvPr id="0" name=""/>
        <dsp:cNvSpPr/>
      </dsp:nvSpPr>
      <dsp:spPr>
        <a:xfrm>
          <a:off x="3977446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6037504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sp:txBody>
      <dsp:txXfrm>
        <a:off x="6037504" y="2795113"/>
        <a:ext cx="4226560" cy="536124"/>
      </dsp:txXfrm>
    </dsp:sp>
    <dsp:sp modelId="{E94BAF07-00A3-4D8F-9C56-BA4C1B4B1916}">
      <dsp:nvSpPr>
        <dsp:cNvPr id="0" name=""/>
        <dsp:cNvSpPr/>
      </dsp:nvSpPr>
      <dsp:spPr>
        <a:xfrm>
          <a:off x="8418846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472832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hlinkClick xmlns:r="http://schemas.openxmlformats.org/officeDocument/2006/relationships" r:id="rId13"/>
            </a:rPr>
            <a:t>Help Kids Balance Their Media Lives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4"/>
            </a:rPr>
            <a:t>Parents “Ultimate Guides” to social media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5"/>
            </a:rPr>
            <a:t>Parental Controls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hlinkClick xmlns:r="http://schemas.openxmlformats.org/officeDocument/2006/relationships" r:id="rId16"/>
            </a:rPr>
            <a:t>Canada Privacy Website-Online Privacy House Rules</a:t>
          </a:r>
          <a:endParaRPr lang="en-US" sz="1800" kern="1200" dirty="0"/>
        </a:p>
      </dsp:txBody>
      <dsp:txXfrm>
        <a:off x="8418846" y="949895"/>
        <a:ext cx="2670468" cy="4226560"/>
      </dsp:txXfrm>
    </dsp:sp>
    <dsp:sp modelId="{393834C3-1F4D-4590-B124-2D930D70E691}">
      <dsp:nvSpPr>
        <dsp:cNvPr id="0" name=""/>
        <dsp:cNvSpPr/>
      </dsp:nvSpPr>
      <dsp:spPr>
        <a:xfrm>
          <a:off x="7882722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This discussion can occur as a large class, share/pair, jigsaw or any other type of collaborative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9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219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536D1-22D0-4B80-BE84-A303BC912A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0" r:id="rId2"/>
    <p:sldLayoutId id="2147483691" r:id="rId3"/>
    <p:sldLayoutId id="2147483692" r:id="rId4"/>
    <p:sldLayoutId id="2147483702" r:id="rId5"/>
    <p:sldLayoutId id="2147483703" r:id="rId6"/>
    <p:sldLayoutId id="2147483693" r:id="rId7"/>
    <p:sldLayoutId id="2147483705" r:id="rId8"/>
    <p:sldLayoutId id="2147483694" r:id="rId9"/>
    <p:sldLayoutId id="2147483706" r:id="rId10"/>
    <p:sldLayoutId id="2147483695" r:id="rId11"/>
    <p:sldLayoutId id="2147483707" r:id="rId12"/>
    <p:sldLayoutId id="2147483696" r:id="rId13"/>
    <p:sldLayoutId id="2147483697" r:id="rId14"/>
    <p:sldLayoutId id="2147483698" r:id="rId15"/>
    <p:sldLayoutId id="2147483708" r:id="rId16"/>
    <p:sldLayoutId id="2147483699" r:id="rId17"/>
    <p:sldLayoutId id="2147483709" r:id="rId18"/>
    <p:sldLayoutId id="214748371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1/22/2022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cs.google.com/document/d/1GK7-HqNJSzvEdZ6PiSe-W3IbgDGe9vFREpWFeRAAZy8/edit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learningmedia.org/resource/brain-ready-for-social-media-above-the-noise/brain-ready-for-social-media-above-the-noise/#.XicKlShKiM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learningmedia.org/resource/brain-ready-for-social-media-above-the-noise/brain-ready-for-social-media-above-the-noise/#.XicKlShKiM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jpg"/><Relationship Id="rId4" Type="http://schemas.openxmlformats.org/officeDocument/2006/relationships/hyperlink" Target="https://youtu.be/fBWQTb5WLg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Is Your Brain Ready for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6 - 8 Wellness Lesson #1</a:t>
            </a:r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C0B4-DFA4-4735-B2D2-AB5BFD8F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4000" b="1" cap="all" dirty="0">
                <a:solidFill>
                  <a:srgbClr val="C00000"/>
                </a:solidFill>
                <a:latin typeface="Corbel" panose="020B0503020204020204" pitchFamily="34" charset="0"/>
                <a:ea typeface="+mn-ea"/>
                <a:cs typeface="+mn-cs"/>
              </a:rPr>
              <a:t>Acquire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5C833-76D5-457E-968B-99A189C6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96" y="2757054"/>
            <a:ext cx="4765795" cy="293810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What scenarios might arise where this could happen?</a:t>
            </a:r>
          </a:p>
          <a:p>
            <a:endParaRPr lang="en-US" dirty="0"/>
          </a:p>
          <a:p>
            <a:r>
              <a:rPr lang="en-US" dirty="0"/>
              <a:t>What could we do make sure to “minimize the red flag feelings” when this does occur.  (excluding OR being excluded)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AE028B-8942-4B0C-A65A-B739C0079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3887"/>
            <a:ext cx="5665268" cy="3228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0CBFA0-8E9E-4C15-830F-6F0B1C266E3E}"/>
              </a:ext>
            </a:extLst>
          </p:cNvPr>
          <p:cNvSpPr txBox="1"/>
          <p:nvPr/>
        </p:nvSpPr>
        <p:spPr>
          <a:xfrm>
            <a:off x="1011382" y="1357745"/>
            <a:ext cx="10749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D7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Although social media is a great platform to make connections – it can also create a situation where someone could be excluded.  </a:t>
            </a:r>
          </a:p>
          <a:p>
            <a:pPr algn="ctr"/>
            <a:r>
              <a:rPr lang="en-US" sz="2400" dirty="0">
                <a:solidFill>
                  <a:srgbClr val="00B0D7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This is called </a:t>
            </a:r>
            <a:r>
              <a:rPr lang="en-US" sz="2400" dirty="0">
                <a:solidFill>
                  <a:srgbClr val="ED1C24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Fear of Missing Out </a:t>
            </a:r>
            <a:r>
              <a:rPr lang="en-US" sz="2400" dirty="0">
                <a:solidFill>
                  <a:srgbClr val="00B0D7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OR (</a:t>
            </a:r>
            <a:r>
              <a:rPr lang="en-US" sz="2400" dirty="0">
                <a:solidFill>
                  <a:srgbClr val="ED1C24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FOMO</a:t>
            </a:r>
            <a:r>
              <a:rPr lang="en-US" sz="2400" dirty="0">
                <a:solidFill>
                  <a:srgbClr val="00B0D7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0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3DD1-CBD8-429F-A5EC-6BABA67C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– RED FLAG FEELING SCENARIOS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6A25C-F7E0-48B1-957B-6C9F777477D4}"/>
              </a:ext>
            </a:extLst>
          </p:cNvPr>
          <p:cNvSpPr txBox="1"/>
          <p:nvPr/>
        </p:nvSpPr>
        <p:spPr>
          <a:xfrm>
            <a:off x="8811491" y="529243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Red Flag Feelings Handout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D2DBECE-775F-44EB-A150-F9D131F0B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84" y="2197600"/>
            <a:ext cx="5638122" cy="37367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A327F0-ED4F-45FD-8FBE-01558F20F6B5}"/>
              </a:ext>
            </a:extLst>
          </p:cNvPr>
          <p:cNvSpPr txBox="1"/>
          <p:nvPr/>
        </p:nvSpPr>
        <p:spPr>
          <a:xfrm>
            <a:off x="7791938" y="2795341"/>
            <a:ext cx="3541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Complete the attached handout  from Common Sense Media. 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Take some time to discuss the answers.</a:t>
            </a:r>
          </a:p>
        </p:txBody>
      </p:sp>
    </p:spTree>
    <p:extLst>
      <p:ext uri="{BB962C8B-B14F-4D97-AF65-F5344CB8AC3E}">
        <p14:creationId xmlns:p14="http://schemas.microsoft.com/office/powerpoint/2010/main" val="1957723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21E6-676A-4FBB-B0BC-19BF966B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ED1C24"/>
                </a:solidFill>
                <a:latin typeface="TheSansB W9 Black" panose="020B0902050302020203" pitchFamily="34" charset="0"/>
              </a:rPr>
              <a:t>MEME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0E00B-5AD9-4C21-9461-68DF9B7254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Create your own meme that will be posted in the home providing a </a:t>
            </a:r>
            <a:r>
              <a:rPr lang="en-US" b="1" u="sng" dirty="0"/>
              <a:t>solution</a:t>
            </a:r>
            <a:r>
              <a:rPr lang="en-US" dirty="0"/>
              <a:t> to FOMO situations. (not just a statement about </a:t>
            </a:r>
            <a:r>
              <a:rPr lang="en-US" dirty="0" err="1"/>
              <a:t>fomo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7" name="Picture Placeholder 6" descr="A picture containing text, toy, doll, female&#10;&#10;Description automatically generated">
            <a:extLst>
              <a:ext uri="{FF2B5EF4-FFF2-40B4-BE49-F238E27FC236}">
                <a16:creationId xmlns:a16="http://schemas.microsoft.com/office/drawing/2014/main" id="{EA0A0625-D1FE-4B59-BFC8-1F7D93185E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t="-7912" r="3430" b="11451"/>
          <a:stretch/>
        </p:blipFill>
        <p:spPr>
          <a:xfrm>
            <a:off x="710812" y="728545"/>
            <a:ext cx="5305661" cy="5305661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2D1B032-7FD8-4B14-B13B-33ED7C69ABF5}"/>
              </a:ext>
            </a:extLst>
          </p:cNvPr>
          <p:cNvSpPr txBox="1">
            <a:spLocks/>
          </p:cNvSpPr>
          <p:nvPr/>
        </p:nvSpPr>
        <p:spPr>
          <a:xfrm>
            <a:off x="289144" y="-501769"/>
            <a:ext cx="1161371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ED1C24"/>
                </a:solidFill>
                <a:latin typeface="TheSansB W9 Black" panose="020B0902050302020203" pitchFamily="34" charset="0"/>
              </a:rPr>
              <a:t>APPLY – FOMO RED FLAG FEELING Solutions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BF52B-9006-49E9-B12D-2677A6C1414A}"/>
              </a:ext>
            </a:extLst>
          </p:cNvPr>
          <p:cNvSpPr/>
          <p:nvPr/>
        </p:nvSpPr>
        <p:spPr>
          <a:xfrm>
            <a:off x="3766790" y="1711623"/>
            <a:ext cx="1083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64717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910706"/>
              </p:ext>
            </p:extLst>
          </p:nvPr>
        </p:nvGraphicFramePr>
        <p:xfrm>
          <a:off x="595085" y="971592"/>
          <a:ext cx="111614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8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5185565" cy="2690391"/>
          </a:xfrm>
        </p:spPr>
        <p:txBody>
          <a:bodyPr/>
          <a:lstStyle/>
          <a:p>
            <a:r>
              <a:rPr lang="en-US" dirty="0"/>
              <a:t>Video:  </a:t>
            </a:r>
            <a:r>
              <a:rPr lang="en-US" b="1" dirty="0"/>
              <a:t>When is Your Brain Ready for Social Media </a:t>
            </a:r>
            <a:r>
              <a:rPr lang="en-US" i="1" dirty="0"/>
              <a:t>Link in Slide #6</a:t>
            </a:r>
          </a:p>
          <a:p>
            <a:r>
              <a:rPr lang="en-US" b="1" dirty="0"/>
              <a:t>Brainstorm</a:t>
            </a:r>
            <a:r>
              <a:rPr lang="en-US" dirty="0"/>
              <a:t> list on board:  Pros and Cons of the use of Social Media</a:t>
            </a:r>
          </a:p>
          <a:p>
            <a:r>
              <a:rPr lang="en-US" dirty="0"/>
              <a:t>Video:  </a:t>
            </a:r>
            <a:r>
              <a:rPr lang="en-US" b="1" dirty="0"/>
              <a:t>Friendships and Social media </a:t>
            </a:r>
            <a:r>
              <a:rPr lang="en-US" i="1" dirty="0"/>
              <a:t>Link in Slide #9</a:t>
            </a:r>
          </a:p>
          <a:p>
            <a:r>
              <a:rPr lang="en-US" b="1" dirty="0"/>
              <a:t>Definition</a:t>
            </a:r>
            <a:r>
              <a:rPr lang="en-US" dirty="0"/>
              <a:t>:  FOMO:  </a:t>
            </a:r>
            <a:r>
              <a:rPr lang="en-US" i="1" dirty="0"/>
              <a:t>Slide #10</a:t>
            </a:r>
          </a:p>
          <a:p>
            <a:r>
              <a:rPr lang="en-US" b="1" dirty="0"/>
              <a:t>Print</a:t>
            </a:r>
            <a:r>
              <a:rPr lang="en-US" dirty="0"/>
              <a:t>:  Red Flag Handout:  Link in </a:t>
            </a:r>
            <a:r>
              <a:rPr lang="en-US" i="1" dirty="0"/>
              <a:t>Slide #11, </a:t>
            </a:r>
          </a:p>
          <a:p>
            <a:r>
              <a:rPr lang="en-US" b="1" dirty="0"/>
              <a:t>Activity</a:t>
            </a:r>
            <a:r>
              <a:rPr lang="en-US" dirty="0"/>
              <a:t>:  Memes:  </a:t>
            </a:r>
            <a:r>
              <a:rPr lang="en-US" i="1" dirty="0"/>
              <a:t>Slide #12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20308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0621C21-A8EA-452D-8B34-8734A1E0F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8" y="1630018"/>
            <a:ext cx="8308181" cy="5134676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9" y="394597"/>
            <a:ext cx="11150600" cy="920336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1-1 </a:t>
            </a:r>
            <a:r>
              <a:rPr lang="en-US" cap="none" dirty="0"/>
              <a:t>When is Your Brain Ready for Social Media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D7"/>
                </a:solidFill>
                <a:effectLst/>
                <a:latin typeface="Lato"/>
              </a:rPr>
              <a:t>Identify the role of social media in their lives.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D7"/>
                </a:solidFill>
                <a:effectLst/>
                <a:latin typeface="Lato"/>
              </a:rPr>
              <a:t>Reflect on the positive and negative effects social media use has their lives.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B0D7"/>
                </a:solidFill>
                <a:effectLst/>
                <a:latin typeface="Lato"/>
              </a:rPr>
              <a:t>Recognize "red flag feelings" when using social media and </a:t>
            </a:r>
            <a:r>
              <a:rPr lang="en-US" dirty="0">
                <a:solidFill>
                  <a:srgbClr val="00B0D7"/>
                </a:solidFill>
                <a:latin typeface="Lato"/>
              </a:rPr>
              <a:t>develop strategies to get them </a:t>
            </a:r>
            <a:r>
              <a:rPr lang="en-US" b="0" i="0" dirty="0">
                <a:solidFill>
                  <a:srgbClr val="00B0D7"/>
                </a:solidFill>
                <a:effectLst/>
                <a:latin typeface="Lato"/>
              </a:rPr>
              <a:t>thinking about  ways to handle them.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Brain readiness</a:t>
            </a:r>
          </a:p>
        </p:txBody>
      </p:sp>
      <p:pic>
        <p:nvPicPr>
          <p:cNvPr id="11" name="Picture Placeholder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8307D38-5495-46CA-A1A7-98A165F25D0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 b="1366"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6F97A0-3405-4690-A55F-1C600875AD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" r="1187"/>
          <a:stretch/>
        </p:blipFill>
        <p:spPr>
          <a:xfrm>
            <a:off x="4270144" y="1802924"/>
            <a:ext cx="7535528" cy="465281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the video below by clicking on the image.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1372885" y="1690735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When is Your Brain Ready for Social Media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(1:57)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EFA22-3382-4C0D-8030-86C1A24C2FB0}"/>
              </a:ext>
            </a:extLst>
          </p:cNvPr>
          <p:cNvSpPr txBox="1"/>
          <p:nvPr/>
        </p:nvSpPr>
        <p:spPr>
          <a:xfrm>
            <a:off x="7878460" y="177327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Placeholder 9" descr="Graphical user interface, applicatio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B2D20F6-3DDD-4044-AC34-29F1E3AE4C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r="29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8AEAE0-EC55-4E81-9F91-D235A49C95B5}"/>
              </a:ext>
            </a:extLst>
          </p:cNvPr>
          <p:cNvSpPr/>
          <p:nvPr/>
        </p:nvSpPr>
        <p:spPr>
          <a:xfrm>
            <a:off x="550506" y="1384938"/>
            <a:ext cx="1113142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do you think your brain is ready for social media?</a:t>
            </a:r>
          </a:p>
          <a:p>
            <a:pPr algn="ctr"/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is 13 the general age of consent for online platforms?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 you use (OR have seen) social media?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A2C1360-23E0-43AF-BB63-70F7C89DE5C5}"/>
              </a:ext>
            </a:extLst>
          </p:cNvPr>
          <p:cNvSpPr txBox="1">
            <a:spLocks/>
          </p:cNvSpPr>
          <p:nvPr/>
        </p:nvSpPr>
        <p:spPr>
          <a:xfrm>
            <a:off x="2746041" y="444757"/>
            <a:ext cx="6310036" cy="94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D7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 sz="40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Activate Discuss . . .</a:t>
            </a:r>
          </a:p>
        </p:txBody>
      </p:sp>
    </p:spTree>
    <p:extLst>
      <p:ext uri="{BB962C8B-B14F-4D97-AF65-F5344CB8AC3E}">
        <p14:creationId xmlns:p14="http://schemas.microsoft.com/office/powerpoint/2010/main" val="4122869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8C12-ACA3-481B-A3C1-94A45BF9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56" y="-43014"/>
            <a:ext cx="11150600" cy="92033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Acquire - SOCIAL MEDIA – PROS AND CONS</a:t>
            </a:r>
          </a:p>
        </p:txBody>
      </p:sp>
      <p:pic>
        <p:nvPicPr>
          <p:cNvPr id="11" name="Content Placeholder 10" descr="Hamburger Menu Icon with solid fill">
            <a:extLst>
              <a:ext uri="{FF2B5EF4-FFF2-40B4-BE49-F238E27FC236}">
                <a16:creationId xmlns:a16="http://schemas.microsoft.com/office/drawing/2014/main" id="{BFC86352-9397-4D1C-8428-35C64C696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4800" y="2971800"/>
            <a:ext cx="1863115" cy="18631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E24E2-107D-44C3-876D-64777B58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6F99AD-6C35-45AA-B082-4F629FD5273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err="1"/>
              <a:t>pROS</a:t>
            </a:r>
            <a:endParaRPr lang="en-US" dirty="0"/>
          </a:p>
        </p:txBody>
      </p:sp>
      <p:pic>
        <p:nvPicPr>
          <p:cNvPr id="13" name="Content Placeholder 12" descr="Hamburger Menu Icon with solid fill">
            <a:extLst>
              <a:ext uri="{FF2B5EF4-FFF2-40B4-BE49-F238E27FC236}">
                <a16:creationId xmlns:a16="http://schemas.microsoft.com/office/drawing/2014/main" id="{F1359B78-FC76-4214-B7BA-AB7B1AA3C396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6638" y="2580629"/>
            <a:ext cx="1863115" cy="186311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8AB55-2D5D-4D54-A882-7ECA2D69FCF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CONS</a:t>
            </a:r>
          </a:p>
        </p:txBody>
      </p:sp>
      <p:pic>
        <p:nvPicPr>
          <p:cNvPr id="6" name="Picture Placeholder 5" descr="Sunglasses face with solid fill with solid fill">
            <a:extLst>
              <a:ext uri="{FF2B5EF4-FFF2-40B4-BE49-F238E27FC236}">
                <a16:creationId xmlns:a16="http://schemas.microsoft.com/office/drawing/2014/main" id="{5D7BA2E3-0A20-4213-98E4-50077872B35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icture Placeholder 14" descr="Angry face with solid fill with solid fill">
            <a:extLst>
              <a:ext uri="{FF2B5EF4-FFF2-40B4-BE49-F238E27FC236}">
                <a16:creationId xmlns:a16="http://schemas.microsoft.com/office/drawing/2014/main" id="{AD2EE514-190A-4B0C-809C-E295D05AC06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31" r="131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13CFAF-3153-48CB-94CD-A82ABFB97A29}"/>
              </a:ext>
            </a:extLst>
          </p:cNvPr>
          <p:cNvSpPr txBox="1"/>
          <p:nvPr/>
        </p:nvSpPr>
        <p:spPr>
          <a:xfrm>
            <a:off x="185144" y="1810124"/>
            <a:ext cx="385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Think about the </a:t>
            </a:r>
            <a:r>
              <a:rPr lang="en-US" sz="1400" b="1" i="1" dirty="0">
                <a:solidFill>
                  <a:srgbClr val="FF0000"/>
                </a:solidFill>
              </a:rPr>
              <a:t>positive ways teens</a:t>
            </a:r>
            <a:r>
              <a:rPr lang="en-US" sz="1400" i="1" dirty="0"/>
              <a:t> are using social media (making connections).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F4F2C-6F04-4888-B82F-6536C1346F4D}"/>
              </a:ext>
            </a:extLst>
          </p:cNvPr>
          <p:cNvSpPr txBox="1"/>
          <p:nvPr/>
        </p:nvSpPr>
        <p:spPr>
          <a:xfrm>
            <a:off x="8136321" y="4906113"/>
            <a:ext cx="3850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Think about the </a:t>
            </a:r>
            <a:r>
              <a:rPr lang="en-US" sz="1400" b="1" i="1" dirty="0">
                <a:solidFill>
                  <a:srgbClr val="FF0000"/>
                </a:solidFill>
              </a:rPr>
              <a:t>negative ways teens</a:t>
            </a:r>
            <a:r>
              <a:rPr lang="en-US" sz="1400" i="1" dirty="0"/>
              <a:t> are using social media (bullying).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96A1C5-A384-4BF8-A1B0-DA85E61F5178}"/>
              </a:ext>
            </a:extLst>
          </p:cNvPr>
          <p:cNvSpPr txBox="1"/>
          <p:nvPr/>
        </p:nvSpPr>
        <p:spPr>
          <a:xfrm>
            <a:off x="507556" y="853309"/>
            <a:ext cx="1157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D7"/>
                </a:solidFill>
              </a:rPr>
              <a:t>If used correctly, social media can have a </a:t>
            </a:r>
            <a:r>
              <a:rPr lang="en-US" sz="1600" b="1" dirty="0">
                <a:solidFill>
                  <a:srgbClr val="00B0D7"/>
                </a:solidFill>
              </a:rPr>
              <a:t>VERY POSITIVE </a:t>
            </a:r>
            <a:r>
              <a:rPr lang="en-US" sz="1600" dirty="0">
                <a:solidFill>
                  <a:srgbClr val="00B0D7"/>
                </a:solidFill>
              </a:rPr>
              <a:t>impact for the </a:t>
            </a:r>
            <a:r>
              <a:rPr lang="en-US" sz="1600" i="1" dirty="0">
                <a:solidFill>
                  <a:srgbClr val="00B0D7"/>
                </a:solidFill>
              </a:rPr>
              <a:t>producers</a:t>
            </a:r>
            <a:r>
              <a:rPr lang="en-US" sz="1600" dirty="0">
                <a:solidFill>
                  <a:srgbClr val="00B0D7"/>
                </a:solidFill>
              </a:rPr>
              <a:t> as well as the </a:t>
            </a:r>
            <a:r>
              <a:rPr lang="en-US" sz="1600" i="1" dirty="0">
                <a:solidFill>
                  <a:srgbClr val="00B0D7"/>
                </a:solidFill>
              </a:rPr>
              <a:t>consumers </a:t>
            </a:r>
            <a:r>
              <a:rPr lang="en-US" sz="1600" dirty="0">
                <a:solidFill>
                  <a:srgbClr val="00B0D7"/>
                </a:solidFill>
              </a:rPr>
              <a:t>of this type of media</a:t>
            </a:r>
            <a:r>
              <a:rPr lang="en-US" sz="1600" i="1" dirty="0">
                <a:solidFill>
                  <a:srgbClr val="00B0D7"/>
                </a:solidFill>
              </a:rPr>
              <a:t>.  </a:t>
            </a:r>
            <a:r>
              <a:rPr lang="en-US" sz="1600" dirty="0">
                <a:solidFill>
                  <a:srgbClr val="00B0D7"/>
                </a:solidFill>
              </a:rPr>
              <a:t>  However, it can also be very </a:t>
            </a:r>
            <a:r>
              <a:rPr lang="en-US" sz="1600" b="1" dirty="0">
                <a:solidFill>
                  <a:srgbClr val="00B0D7"/>
                </a:solidFill>
              </a:rPr>
              <a:t>DETRIMENTAL</a:t>
            </a:r>
            <a:r>
              <a:rPr lang="en-US" sz="1600" dirty="0">
                <a:solidFill>
                  <a:srgbClr val="00B0D7"/>
                </a:solidFill>
              </a:rPr>
              <a:t> when used in a </a:t>
            </a:r>
            <a:r>
              <a:rPr lang="en-US" sz="1600" b="1" dirty="0">
                <a:solidFill>
                  <a:srgbClr val="00B0D7"/>
                </a:solidFill>
              </a:rPr>
              <a:t>negative or hurtful </a:t>
            </a:r>
            <a:r>
              <a:rPr lang="en-US" sz="1600" dirty="0">
                <a:solidFill>
                  <a:srgbClr val="00B0D7"/>
                </a:solidFill>
              </a:rPr>
              <a:t>way.  Generate some uses (or results) of both with your child.</a:t>
            </a:r>
          </a:p>
        </p:txBody>
      </p:sp>
    </p:spTree>
    <p:extLst>
      <p:ext uri="{BB962C8B-B14F-4D97-AF65-F5344CB8AC3E}">
        <p14:creationId xmlns:p14="http://schemas.microsoft.com/office/powerpoint/2010/main" val="59795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the video below by clicking on the image.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1372885" y="1690735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hlinkClick r:id="rId4"/>
              </a:rPr>
              <a:t>Teen Voices:  Friendships and Social Media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(3:13)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BEFA22-3382-4C0D-8030-86C1A24C2FB0}"/>
              </a:ext>
            </a:extLst>
          </p:cNvPr>
          <p:cNvSpPr txBox="1"/>
          <p:nvPr/>
        </p:nvSpPr>
        <p:spPr>
          <a:xfrm>
            <a:off x="7878460" y="177327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Placeholder 9">
            <a:hlinkClick r:id="rId4"/>
            <a:extLst>
              <a:ext uri="{FF2B5EF4-FFF2-40B4-BE49-F238E27FC236}">
                <a16:creationId xmlns:a16="http://schemas.microsoft.com/office/drawing/2014/main" id="{6B2D20F6-3DDD-4044-AC34-29F1E3AE4C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r="9879"/>
          <a:stretch/>
        </p:blipFill>
        <p:spPr>
          <a:xfrm>
            <a:off x="2993041" y="2270376"/>
            <a:ext cx="6206400" cy="4587625"/>
          </a:xfrm>
        </p:spPr>
      </p:pic>
    </p:spTree>
    <p:extLst>
      <p:ext uri="{BB962C8B-B14F-4D97-AF65-F5344CB8AC3E}">
        <p14:creationId xmlns:p14="http://schemas.microsoft.com/office/powerpoint/2010/main" val="387654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9E0125-8687-41E1-A940-D1B87EA66802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961</TotalTime>
  <Words>655</Words>
  <Application>Microsoft Office PowerPoint</Application>
  <PresentationFormat>Widescreen</PresentationFormat>
  <Paragraphs>80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Adobe Fan Heiti Std B</vt:lpstr>
      <vt:lpstr>Arial</vt:lpstr>
      <vt:lpstr>Berlin Sans FB</vt:lpstr>
      <vt:lpstr>Calibri</vt:lpstr>
      <vt:lpstr>Calibri Light</vt:lpstr>
      <vt:lpstr>Corbel</vt:lpstr>
      <vt:lpstr>Lato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Is Your Brain Ready for Social Media</vt:lpstr>
      <vt:lpstr>Digital Wellness – Big Idea</vt:lpstr>
      <vt:lpstr>PowerPoint Presentation</vt:lpstr>
      <vt:lpstr>Preparation</vt:lpstr>
      <vt:lpstr>Learning intentions  1-1 When is Your Brain Ready for Social Media</vt:lpstr>
      <vt:lpstr>ACTIVATE - Video</vt:lpstr>
      <vt:lpstr>PowerPoint Presentation</vt:lpstr>
      <vt:lpstr>Acquire - SOCIAL MEDIA – PROS AND CONS</vt:lpstr>
      <vt:lpstr>ACTIVATE - Video</vt:lpstr>
      <vt:lpstr>Acquire</vt:lpstr>
      <vt:lpstr>APPLY – RED FLAG FEELING SCENARIOS</vt:lpstr>
      <vt:lpstr>MEME</vt:lpstr>
      <vt:lpstr>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6</cp:revision>
  <dcterms:created xsi:type="dcterms:W3CDTF">2021-01-20T14:57:10Z</dcterms:created>
  <dcterms:modified xsi:type="dcterms:W3CDTF">2022-01-22T20:06:42Z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