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0"/>
  </p:notesMasterIdLst>
  <p:sldIdLst>
    <p:sldId id="297" r:id="rId5"/>
    <p:sldId id="304" r:id="rId6"/>
    <p:sldId id="305" r:id="rId7"/>
    <p:sldId id="306" r:id="rId8"/>
    <p:sldId id="298" r:id="rId9"/>
    <p:sldId id="307" r:id="rId10"/>
    <p:sldId id="311" r:id="rId11"/>
    <p:sldId id="312" r:id="rId12"/>
    <p:sldId id="258" r:id="rId13"/>
    <p:sldId id="313" r:id="rId14"/>
    <p:sldId id="314" r:id="rId15"/>
    <p:sldId id="315" r:id="rId16"/>
    <p:sldId id="263" r:id="rId17"/>
    <p:sldId id="316" r:id="rId18"/>
    <p:sldId id="319" r:id="rId19"/>
    <p:sldId id="318" r:id="rId20"/>
    <p:sldId id="266" r:id="rId21"/>
    <p:sldId id="264" r:id="rId22"/>
    <p:sldId id="320" r:id="rId23"/>
    <p:sldId id="322" r:id="rId24"/>
    <p:sldId id="321" r:id="rId25"/>
    <p:sldId id="323" r:id="rId26"/>
    <p:sldId id="328" r:id="rId27"/>
    <p:sldId id="329"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C00000"/>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968" autoAdjust="0"/>
  </p:normalViewPr>
  <p:slideViewPr>
    <p:cSldViewPr snapToGrid="0">
      <p:cViewPr varScale="1">
        <p:scale>
          <a:sx n="42" d="100"/>
          <a:sy n="42" d="100"/>
        </p:scale>
        <p:origin x="15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isley Hendricks" userId="2ac35f95-6f10-4a5c-b286-0f96edc97cf9" providerId="ADAL" clId="{2F8D74EC-68B7-4544-BC90-BE4FC05F2D35}"/>
    <pc:docChg chg="custSel modSld">
      <pc:chgData name="Paisley Hendricks" userId="2ac35f95-6f10-4a5c-b286-0f96edc97cf9" providerId="ADAL" clId="{2F8D74EC-68B7-4544-BC90-BE4FC05F2D35}" dt="2021-06-17T18:17:12.234" v="20" actId="1076"/>
      <pc:docMkLst>
        <pc:docMk/>
      </pc:docMkLst>
      <pc:sldChg chg="addSp delSp modSp mod delAnim modAnim">
        <pc:chgData name="Paisley Hendricks" userId="2ac35f95-6f10-4a5c-b286-0f96edc97cf9" providerId="ADAL" clId="{2F8D74EC-68B7-4544-BC90-BE4FC05F2D35}" dt="2021-06-17T18:17:12.234" v="20" actId="1076"/>
        <pc:sldMkLst>
          <pc:docMk/>
          <pc:sldMk cId="2841496784" sldId="319"/>
        </pc:sldMkLst>
        <pc:spChg chg="mod">
          <ac:chgData name="Paisley Hendricks" userId="2ac35f95-6f10-4a5c-b286-0f96edc97cf9" providerId="ADAL" clId="{2F8D74EC-68B7-4544-BC90-BE4FC05F2D35}" dt="2021-06-17T18:16:40.315" v="14" actId="20577"/>
          <ac:spMkLst>
            <pc:docMk/>
            <pc:sldMk cId="2841496784" sldId="319"/>
            <ac:spMk id="279" creationId="{00000000-0000-0000-0000-000000000000}"/>
          </ac:spMkLst>
        </pc:spChg>
        <pc:picChg chg="add mod">
          <ac:chgData name="Paisley Hendricks" userId="2ac35f95-6f10-4a5c-b286-0f96edc97cf9" providerId="ADAL" clId="{2F8D74EC-68B7-4544-BC90-BE4FC05F2D35}" dt="2021-06-17T18:17:12.234" v="20" actId="1076"/>
          <ac:picMkLst>
            <pc:docMk/>
            <pc:sldMk cId="2841496784" sldId="319"/>
            <ac:picMk id="2" creationId="{5CBEC640-EB4A-45C6-A492-F993DE26F6A3}"/>
          </ac:picMkLst>
        </pc:picChg>
        <pc:picChg chg="del mod">
          <ac:chgData name="Paisley Hendricks" userId="2ac35f95-6f10-4a5c-b286-0f96edc97cf9" providerId="ADAL" clId="{2F8D74EC-68B7-4544-BC90-BE4FC05F2D35}" dt="2021-06-17T18:16:43.338" v="16" actId="478"/>
          <ac:picMkLst>
            <pc:docMk/>
            <pc:sldMk cId="2841496784" sldId="319"/>
            <ac:picMk id="3" creationId="{CAC2B08F-119B-424D-B4A4-2147ADFC2923}"/>
          </ac:picMkLst>
        </pc:picChg>
      </pc:sldChg>
    </pc:docChg>
  </pc:docChgLst>
  <pc:docChgLst>
    <pc:chgData name="Paisley Hendricks" userId="2ac35f95-6f10-4a5c-b286-0f96edc97cf9" providerId="ADAL" clId="{2B915528-8370-4900-92B0-81CF64BED345}"/>
    <pc:docChg chg="addSld modSld">
      <pc:chgData name="Paisley Hendricks" userId="2ac35f95-6f10-4a5c-b286-0f96edc97cf9" providerId="ADAL" clId="{2B915528-8370-4900-92B0-81CF64BED345}" dt="2021-06-16T20:06:01.467" v="0"/>
      <pc:docMkLst>
        <pc:docMk/>
      </pc:docMkLst>
      <pc:sldChg chg="add">
        <pc:chgData name="Paisley Hendricks" userId="2ac35f95-6f10-4a5c-b286-0f96edc97cf9" providerId="ADAL" clId="{2B915528-8370-4900-92B0-81CF64BED345}" dt="2021-06-16T20:06:01.467" v="0"/>
        <pc:sldMkLst>
          <pc:docMk/>
          <pc:sldMk cId="1223274885" sldId="297"/>
        </pc:sldMkLst>
      </pc:sldChg>
      <pc:sldChg chg="add">
        <pc:chgData name="Paisley Hendricks" userId="2ac35f95-6f10-4a5c-b286-0f96edc97cf9" providerId="ADAL" clId="{2B915528-8370-4900-92B0-81CF64BED345}" dt="2021-06-16T20:06:01.467" v="0"/>
        <pc:sldMkLst>
          <pc:docMk/>
          <pc:sldMk cId="1746856480" sldId="298"/>
        </pc:sldMkLst>
      </pc:sldChg>
      <pc:sldChg chg="add">
        <pc:chgData name="Paisley Hendricks" userId="2ac35f95-6f10-4a5c-b286-0f96edc97cf9" providerId="ADAL" clId="{2B915528-8370-4900-92B0-81CF64BED345}" dt="2021-06-16T20:06:01.467" v="0"/>
        <pc:sldMkLst>
          <pc:docMk/>
          <pc:sldMk cId="2640337848" sldId="304"/>
        </pc:sldMkLst>
      </pc:sldChg>
      <pc:sldChg chg="add">
        <pc:chgData name="Paisley Hendricks" userId="2ac35f95-6f10-4a5c-b286-0f96edc97cf9" providerId="ADAL" clId="{2B915528-8370-4900-92B0-81CF64BED345}" dt="2021-06-16T20:06:01.467" v="0"/>
        <pc:sldMkLst>
          <pc:docMk/>
          <pc:sldMk cId="3426052207" sldId="305"/>
        </pc:sldMkLst>
      </pc:sldChg>
      <pc:sldChg chg="add">
        <pc:chgData name="Paisley Hendricks" userId="2ac35f95-6f10-4a5c-b286-0f96edc97cf9" providerId="ADAL" clId="{2B915528-8370-4900-92B0-81CF64BED345}" dt="2021-06-16T20:06:01.467" v="0"/>
        <pc:sldMkLst>
          <pc:docMk/>
          <pc:sldMk cId="4258181677" sldId="306"/>
        </pc:sldMkLst>
      </pc:sldChg>
      <pc:sldChg chg="add">
        <pc:chgData name="Paisley Hendricks" userId="2ac35f95-6f10-4a5c-b286-0f96edc97cf9" providerId="ADAL" clId="{2B915528-8370-4900-92B0-81CF64BED345}" dt="2021-06-16T20:06:01.467" v="0"/>
        <pc:sldMkLst>
          <pc:docMk/>
          <pc:sldMk cId="3268699750" sldId="307"/>
        </pc:sldMkLst>
      </pc:sldChg>
      <pc:sldChg chg="add">
        <pc:chgData name="Paisley Hendricks" userId="2ac35f95-6f10-4a5c-b286-0f96edc97cf9" providerId="ADAL" clId="{2B915528-8370-4900-92B0-81CF64BED345}" dt="2021-06-16T20:06:01.467" v="0"/>
        <pc:sldMkLst>
          <pc:docMk/>
          <pc:sldMk cId="1218818361" sldId="311"/>
        </pc:sldMkLst>
      </pc:sldChg>
      <pc:sldChg chg="add">
        <pc:chgData name="Paisley Hendricks" userId="2ac35f95-6f10-4a5c-b286-0f96edc97cf9" providerId="ADAL" clId="{2B915528-8370-4900-92B0-81CF64BED345}" dt="2021-06-16T20:06:01.467" v="0"/>
        <pc:sldMkLst>
          <pc:docMk/>
          <pc:sldMk cId="2480312977" sldId="312"/>
        </pc:sldMkLst>
      </pc:sldChg>
    </pc:docChg>
  </pc:docChgLst>
  <pc:docChgLst>
    <pc:chgData name="Paisley Hendricks" userId="2ac35f95-6f10-4a5c-b286-0f96edc97cf9" providerId="ADAL" clId="{9AB20916-50F8-4477-B042-7C04C5C4318A}"/>
    <pc:docChg chg="modSld">
      <pc:chgData name="Paisley Hendricks" userId="2ac35f95-6f10-4a5c-b286-0f96edc97cf9" providerId="ADAL" clId="{9AB20916-50F8-4477-B042-7C04C5C4318A}" dt="2021-06-17T17:29:52.657" v="3"/>
      <pc:docMkLst>
        <pc:docMk/>
      </pc:docMkLst>
      <pc:sldChg chg="modNotesTx">
        <pc:chgData name="Paisley Hendricks" userId="2ac35f95-6f10-4a5c-b286-0f96edc97cf9" providerId="ADAL" clId="{9AB20916-50F8-4477-B042-7C04C5C4318A}" dt="2021-06-17T17:29:52.657" v="3"/>
        <pc:sldMkLst>
          <pc:docMk/>
          <pc:sldMk cId="3907085762" sldId="323"/>
        </pc:sldMkLst>
      </pc:sldChg>
    </pc:docChg>
  </pc:docChgLst>
  <pc:docChgLst>
    <pc:chgData name="Paisley Hendricks" userId="2ac35f95-6f10-4a5c-b286-0f96edc97cf9" providerId="ADAL" clId="{E3A12BE5-B1F4-452B-820D-353E6D4DC9A0}"/>
    <pc:docChg chg="undo custSel addSld delSld modSld sldOrd">
      <pc:chgData name="Paisley Hendricks" userId="2ac35f95-6f10-4a5c-b286-0f96edc97cf9" providerId="ADAL" clId="{E3A12BE5-B1F4-452B-820D-353E6D4DC9A0}" dt="2021-06-16T20:58:55.946" v="735"/>
      <pc:docMkLst>
        <pc:docMk/>
      </pc:docMkLst>
      <pc:sldChg chg="addSp delSp modSp add mod modClrScheme chgLayout">
        <pc:chgData name="Paisley Hendricks" userId="2ac35f95-6f10-4a5c-b286-0f96edc97cf9" providerId="ADAL" clId="{E3A12BE5-B1F4-452B-820D-353E6D4DC9A0}" dt="2021-06-16T20:34:07.534" v="71"/>
        <pc:sldMkLst>
          <pc:docMk/>
          <pc:sldMk cId="0" sldId="258"/>
        </pc:sldMkLst>
        <pc:spChg chg="add mod">
          <ac:chgData name="Paisley Hendricks" userId="2ac35f95-6f10-4a5c-b286-0f96edc97cf9" providerId="ADAL" clId="{E3A12BE5-B1F4-452B-820D-353E6D4DC9A0}" dt="2021-06-16T20:32:54.974" v="68" actId="20577"/>
          <ac:spMkLst>
            <pc:docMk/>
            <pc:sldMk cId="0" sldId="258"/>
            <ac:spMk id="6" creationId="{3ED16E6E-68FA-4F2A-AF0B-FA0FD6735F54}"/>
          </ac:spMkLst>
        </pc:spChg>
        <pc:spChg chg="del">
          <ac:chgData name="Paisley Hendricks" userId="2ac35f95-6f10-4a5c-b286-0f96edc97cf9" providerId="ADAL" clId="{E3A12BE5-B1F4-452B-820D-353E6D4DC9A0}" dt="2021-06-16T20:31:35.862" v="2" actId="26606"/>
          <ac:spMkLst>
            <pc:docMk/>
            <pc:sldMk cId="0" sldId="258"/>
            <ac:spMk id="79" creationId="{00000000-0000-0000-0000-000000000000}"/>
          </ac:spMkLst>
        </pc:spChg>
        <pc:spChg chg="add mod">
          <ac:chgData name="Paisley Hendricks" userId="2ac35f95-6f10-4a5c-b286-0f96edc97cf9" providerId="ADAL" clId="{E3A12BE5-B1F4-452B-820D-353E6D4DC9A0}" dt="2021-06-16T20:31:35.862" v="2" actId="26606"/>
          <ac:spMkLst>
            <pc:docMk/>
            <pc:sldMk cId="0" sldId="258"/>
            <ac:spMk id="80" creationId="{00000000-0000-0000-0000-000000000000}"/>
          </ac:spMkLst>
        </pc:spChg>
        <pc:spChg chg="del mod replId">
          <ac:chgData name="Paisley Hendricks" userId="2ac35f95-6f10-4a5c-b286-0f96edc97cf9" providerId="ADAL" clId="{E3A12BE5-B1F4-452B-820D-353E6D4DC9A0}" dt="2021-06-16T20:31:35.862" v="2" actId="26606"/>
          <ac:spMkLst>
            <pc:docMk/>
            <pc:sldMk cId="0" sldId="258"/>
            <ac:spMk id="83" creationId="{00000000-0000-0000-0000-000000000000}"/>
          </ac:spMkLst>
        </pc:spChg>
        <pc:graphicFrameChg chg="add mod">
          <ac:chgData name="Paisley Hendricks" userId="2ac35f95-6f10-4a5c-b286-0f96edc97cf9" providerId="ADAL" clId="{E3A12BE5-B1F4-452B-820D-353E6D4DC9A0}" dt="2021-06-16T20:34:07.534" v="71"/>
          <ac:graphicFrameMkLst>
            <pc:docMk/>
            <pc:sldMk cId="0" sldId="258"/>
            <ac:graphicFrameMk id="82" creationId="{F7290255-5E0F-4932-860D-B19976D27E42}"/>
          </ac:graphicFrameMkLst>
        </pc:graphicFrameChg>
        <pc:picChg chg="add del mod">
          <ac:chgData name="Paisley Hendricks" userId="2ac35f95-6f10-4a5c-b286-0f96edc97cf9" providerId="ADAL" clId="{E3A12BE5-B1F4-452B-820D-353E6D4DC9A0}" dt="2021-06-16T20:33:50.396" v="70" actId="478"/>
          <ac:picMkLst>
            <pc:docMk/>
            <pc:sldMk cId="0" sldId="258"/>
            <ac:picMk id="3" creationId="{0975A16D-8979-4AB8-876C-089C1490E665}"/>
          </ac:picMkLst>
        </pc:picChg>
      </pc:sldChg>
      <pc:sldChg chg="addSp modSp add del modAnim">
        <pc:chgData name="Paisley Hendricks" userId="2ac35f95-6f10-4a5c-b286-0f96edc97cf9" providerId="ADAL" clId="{E3A12BE5-B1F4-452B-820D-353E6D4DC9A0}" dt="2021-06-16T20:36:32.457" v="93" actId="47"/>
        <pc:sldMkLst>
          <pc:docMk/>
          <pc:sldMk cId="0" sldId="259"/>
        </pc:sldMkLst>
        <pc:spChg chg="add mod">
          <ac:chgData name="Paisley Hendricks" userId="2ac35f95-6f10-4a5c-b286-0f96edc97cf9" providerId="ADAL" clId="{E3A12BE5-B1F4-452B-820D-353E6D4DC9A0}" dt="2021-06-16T20:35:09.925" v="73" actId="571"/>
          <ac:spMkLst>
            <pc:docMk/>
            <pc:sldMk cId="0" sldId="259"/>
            <ac:spMk id="8" creationId="{16EBF51F-5FDC-4622-BED8-908AAE96DE75}"/>
          </ac:spMkLst>
        </pc:spChg>
        <pc:spChg chg="add mod">
          <ac:chgData name="Paisley Hendricks" userId="2ac35f95-6f10-4a5c-b286-0f96edc97cf9" providerId="ADAL" clId="{E3A12BE5-B1F4-452B-820D-353E6D4DC9A0}" dt="2021-06-16T20:35:09.925" v="73" actId="571"/>
          <ac:spMkLst>
            <pc:docMk/>
            <pc:sldMk cId="0" sldId="259"/>
            <ac:spMk id="9" creationId="{C1D59ADE-458D-417E-B9F1-CB966545EFC4}"/>
          </ac:spMkLst>
        </pc:spChg>
      </pc:sldChg>
      <pc:sldChg chg="add del">
        <pc:chgData name="Paisley Hendricks" userId="2ac35f95-6f10-4a5c-b286-0f96edc97cf9" providerId="ADAL" clId="{E3A12BE5-B1F4-452B-820D-353E6D4DC9A0}" dt="2021-06-16T20:38:08.839" v="101" actId="47"/>
        <pc:sldMkLst>
          <pc:docMk/>
          <pc:sldMk cId="0" sldId="260"/>
        </pc:sldMkLst>
      </pc:sldChg>
      <pc:sldChg chg="add del">
        <pc:chgData name="Paisley Hendricks" userId="2ac35f95-6f10-4a5c-b286-0f96edc97cf9" providerId="ADAL" clId="{E3A12BE5-B1F4-452B-820D-353E6D4DC9A0}" dt="2021-06-16T20:43:39.357" v="555" actId="47"/>
        <pc:sldMkLst>
          <pc:docMk/>
          <pc:sldMk cId="0" sldId="261"/>
        </pc:sldMkLst>
      </pc:sldChg>
      <pc:sldChg chg="add del">
        <pc:chgData name="Paisley Hendricks" userId="2ac35f95-6f10-4a5c-b286-0f96edc97cf9" providerId="ADAL" clId="{E3A12BE5-B1F4-452B-820D-353E6D4DC9A0}" dt="2021-06-16T20:45:04.104" v="556" actId="47"/>
        <pc:sldMkLst>
          <pc:docMk/>
          <pc:sldMk cId="0" sldId="262"/>
        </pc:sldMkLst>
      </pc:sldChg>
      <pc:sldChg chg="modSp add mod modClrScheme chgLayout modNotesTx">
        <pc:chgData name="Paisley Hendricks" userId="2ac35f95-6f10-4a5c-b286-0f96edc97cf9" providerId="ADAL" clId="{E3A12BE5-B1F4-452B-820D-353E6D4DC9A0}" dt="2021-06-16T20:46:25.342" v="570" actId="26606"/>
        <pc:sldMkLst>
          <pc:docMk/>
          <pc:sldMk cId="0" sldId="263"/>
        </pc:sldMkLst>
        <pc:spChg chg="mod">
          <ac:chgData name="Paisley Hendricks" userId="2ac35f95-6f10-4a5c-b286-0f96edc97cf9" providerId="ADAL" clId="{E3A12BE5-B1F4-452B-820D-353E6D4DC9A0}" dt="2021-06-16T20:46:25.342" v="570" actId="26606"/>
          <ac:spMkLst>
            <pc:docMk/>
            <pc:sldMk cId="0" sldId="263"/>
            <ac:spMk id="115" creationId="{00000000-0000-0000-0000-000000000000}"/>
          </ac:spMkLst>
        </pc:spChg>
        <pc:spChg chg="mod">
          <ac:chgData name="Paisley Hendricks" userId="2ac35f95-6f10-4a5c-b286-0f96edc97cf9" providerId="ADAL" clId="{E3A12BE5-B1F4-452B-820D-353E6D4DC9A0}" dt="2021-06-16T20:46:25.342" v="570" actId="26606"/>
          <ac:spMkLst>
            <pc:docMk/>
            <pc:sldMk cId="0" sldId="263"/>
            <ac:spMk id="116" creationId="{00000000-0000-0000-0000-000000000000}"/>
          </ac:spMkLst>
        </pc:spChg>
      </pc:sldChg>
      <pc:sldChg chg="delSp modSp add mod modClrScheme chgLayout">
        <pc:chgData name="Paisley Hendricks" userId="2ac35f95-6f10-4a5c-b286-0f96edc97cf9" providerId="ADAL" clId="{E3A12BE5-B1F4-452B-820D-353E6D4DC9A0}" dt="2021-06-16T20:46:33.099" v="571" actId="26606"/>
        <pc:sldMkLst>
          <pc:docMk/>
          <pc:sldMk cId="0" sldId="264"/>
        </pc:sldMkLst>
        <pc:spChg chg="del">
          <ac:chgData name="Paisley Hendricks" userId="2ac35f95-6f10-4a5c-b286-0f96edc97cf9" providerId="ADAL" clId="{E3A12BE5-B1F4-452B-820D-353E6D4DC9A0}" dt="2021-06-16T20:46:33.099" v="571" actId="26606"/>
          <ac:spMkLst>
            <pc:docMk/>
            <pc:sldMk cId="0" sldId="264"/>
            <ac:spMk id="121" creationId="{00000000-0000-0000-0000-000000000000}"/>
          </ac:spMkLst>
        </pc:spChg>
        <pc:spChg chg="del">
          <ac:chgData name="Paisley Hendricks" userId="2ac35f95-6f10-4a5c-b286-0f96edc97cf9" providerId="ADAL" clId="{E3A12BE5-B1F4-452B-820D-353E6D4DC9A0}" dt="2021-06-16T20:46:33.099" v="571" actId="26606"/>
          <ac:spMkLst>
            <pc:docMk/>
            <pc:sldMk cId="0" sldId="264"/>
            <ac:spMk id="122" creationId="{00000000-0000-0000-0000-000000000000}"/>
          </ac:spMkLst>
        </pc:spChg>
        <pc:picChg chg="mod">
          <ac:chgData name="Paisley Hendricks" userId="2ac35f95-6f10-4a5c-b286-0f96edc97cf9" providerId="ADAL" clId="{E3A12BE5-B1F4-452B-820D-353E6D4DC9A0}" dt="2021-06-16T20:46:33.099" v="571" actId="26606"/>
          <ac:picMkLst>
            <pc:docMk/>
            <pc:sldMk cId="0" sldId="264"/>
            <ac:picMk id="123" creationId="{00000000-0000-0000-0000-000000000000}"/>
          </ac:picMkLst>
        </pc:picChg>
      </pc:sldChg>
      <pc:sldChg chg="add del">
        <pc:chgData name="Paisley Hendricks" userId="2ac35f95-6f10-4a5c-b286-0f96edc97cf9" providerId="ADAL" clId="{E3A12BE5-B1F4-452B-820D-353E6D4DC9A0}" dt="2021-06-16T20:51:58.532" v="629" actId="47"/>
        <pc:sldMkLst>
          <pc:docMk/>
          <pc:sldMk cId="0" sldId="265"/>
        </pc:sldMkLst>
      </pc:sldChg>
      <pc:sldChg chg="addSp delSp modSp add mod setBg modClrScheme chgLayout">
        <pc:chgData name="Paisley Hendricks" userId="2ac35f95-6f10-4a5c-b286-0f96edc97cf9" providerId="ADAL" clId="{E3A12BE5-B1F4-452B-820D-353E6D4DC9A0}" dt="2021-06-16T20:51:26.190" v="625" actId="20577"/>
        <pc:sldMkLst>
          <pc:docMk/>
          <pc:sldMk cId="0" sldId="266"/>
        </pc:sldMkLst>
        <pc:spChg chg="add del mod">
          <ac:chgData name="Paisley Hendricks" userId="2ac35f95-6f10-4a5c-b286-0f96edc97cf9" providerId="ADAL" clId="{E3A12BE5-B1F4-452B-820D-353E6D4DC9A0}" dt="2021-06-16T20:51:16.899" v="585" actId="26606"/>
          <ac:spMkLst>
            <pc:docMk/>
            <pc:sldMk cId="0" sldId="266"/>
            <ac:spMk id="77" creationId="{9C18FD04-B1DA-4DE3-8D0E-EA49E856903E}"/>
          </ac:spMkLst>
        </pc:spChg>
        <pc:spChg chg="add del">
          <ac:chgData name="Paisley Hendricks" userId="2ac35f95-6f10-4a5c-b286-0f96edc97cf9" providerId="ADAL" clId="{E3A12BE5-B1F4-452B-820D-353E6D4DC9A0}" dt="2021-06-16T20:51:16.930" v="586" actId="26606"/>
          <ac:spMkLst>
            <pc:docMk/>
            <pc:sldMk cId="0" sldId="266"/>
            <ac:spMk id="134" creationId="{00000000-0000-0000-0000-000000000000}"/>
          </ac:spMkLst>
        </pc:spChg>
        <pc:spChg chg="add del">
          <ac:chgData name="Paisley Hendricks" userId="2ac35f95-6f10-4a5c-b286-0f96edc97cf9" providerId="ADAL" clId="{E3A12BE5-B1F4-452B-820D-353E6D4DC9A0}" dt="2021-06-16T20:51:16.930" v="586" actId="26606"/>
          <ac:spMkLst>
            <pc:docMk/>
            <pc:sldMk cId="0" sldId="266"/>
            <ac:spMk id="135" creationId="{00000000-0000-0000-0000-000000000000}"/>
          </ac:spMkLst>
        </pc:spChg>
        <pc:spChg chg="add mod">
          <ac:chgData name="Paisley Hendricks" userId="2ac35f95-6f10-4a5c-b286-0f96edc97cf9" providerId="ADAL" clId="{E3A12BE5-B1F4-452B-820D-353E6D4DC9A0}" dt="2021-06-16T20:51:26.190" v="625" actId="20577"/>
          <ac:spMkLst>
            <pc:docMk/>
            <pc:sldMk cId="0" sldId="266"/>
            <ac:spMk id="138" creationId="{3020A13E-F25C-4C5B-AB26-7E34583D3A69}"/>
          </ac:spMkLst>
        </pc:spChg>
        <pc:picChg chg="mod">
          <ac:chgData name="Paisley Hendricks" userId="2ac35f95-6f10-4a5c-b286-0f96edc97cf9" providerId="ADAL" clId="{E3A12BE5-B1F4-452B-820D-353E6D4DC9A0}" dt="2021-06-16T20:51:16.930" v="586" actId="26606"/>
          <ac:picMkLst>
            <pc:docMk/>
            <pc:sldMk cId="0" sldId="266"/>
            <ac:picMk id="136" creationId="{00000000-0000-0000-0000-000000000000}"/>
          </ac:picMkLst>
        </pc:picChg>
      </pc:sldChg>
      <pc:sldChg chg="addSp delSp add mod ord modNotesTx">
        <pc:chgData name="Paisley Hendricks" userId="2ac35f95-6f10-4a5c-b286-0f96edc97cf9" providerId="ADAL" clId="{E3A12BE5-B1F4-452B-820D-353E6D4DC9A0}" dt="2021-06-16T20:58:55.946" v="735"/>
        <pc:sldMkLst>
          <pc:docMk/>
          <pc:sldMk cId="0" sldId="267"/>
        </pc:sldMkLst>
        <pc:spChg chg="add del">
          <ac:chgData name="Paisley Hendricks" userId="2ac35f95-6f10-4a5c-b286-0f96edc97cf9" providerId="ADAL" clId="{E3A12BE5-B1F4-452B-820D-353E6D4DC9A0}" dt="2021-06-16T20:58:51.760" v="733" actId="478"/>
          <ac:spMkLst>
            <pc:docMk/>
            <pc:sldMk cId="0" sldId="267"/>
            <ac:spMk id="6" creationId="{D9053D87-9522-4E88-AD5E-DE6E76CAAA0F}"/>
          </ac:spMkLst>
        </pc:spChg>
      </pc:sldChg>
      <pc:sldChg chg="add setBg">
        <pc:chgData name="Paisley Hendricks" userId="2ac35f95-6f10-4a5c-b286-0f96edc97cf9" providerId="ADAL" clId="{E3A12BE5-B1F4-452B-820D-353E6D4DC9A0}" dt="2021-06-16T20:31:22.424" v="0"/>
        <pc:sldMkLst>
          <pc:docMk/>
          <pc:sldMk cId="0" sldId="268"/>
        </pc:sldMkLst>
      </pc:sldChg>
      <pc:sldChg chg="add">
        <pc:chgData name="Paisley Hendricks" userId="2ac35f95-6f10-4a5c-b286-0f96edc97cf9" providerId="ADAL" clId="{E3A12BE5-B1F4-452B-820D-353E6D4DC9A0}" dt="2021-06-16T20:31:22.424" v="0"/>
        <pc:sldMkLst>
          <pc:docMk/>
          <pc:sldMk cId="0" sldId="269"/>
        </pc:sldMkLst>
      </pc:sldChg>
      <pc:sldChg chg="add">
        <pc:chgData name="Paisley Hendricks" userId="2ac35f95-6f10-4a5c-b286-0f96edc97cf9" providerId="ADAL" clId="{E3A12BE5-B1F4-452B-820D-353E6D4DC9A0}" dt="2021-06-16T20:31:22.424" v="0"/>
        <pc:sldMkLst>
          <pc:docMk/>
          <pc:sldMk cId="0" sldId="270"/>
        </pc:sldMkLst>
      </pc:sldChg>
      <pc:sldChg chg="add">
        <pc:chgData name="Paisley Hendricks" userId="2ac35f95-6f10-4a5c-b286-0f96edc97cf9" providerId="ADAL" clId="{E3A12BE5-B1F4-452B-820D-353E6D4DC9A0}" dt="2021-06-16T20:31:22.424" v="0"/>
        <pc:sldMkLst>
          <pc:docMk/>
          <pc:sldMk cId="0" sldId="271"/>
        </pc:sldMkLst>
      </pc:sldChg>
      <pc:sldChg chg="add">
        <pc:chgData name="Paisley Hendricks" userId="2ac35f95-6f10-4a5c-b286-0f96edc97cf9" providerId="ADAL" clId="{E3A12BE5-B1F4-452B-820D-353E6D4DC9A0}" dt="2021-06-16T20:31:22.424" v="0"/>
        <pc:sldMkLst>
          <pc:docMk/>
          <pc:sldMk cId="0" sldId="272"/>
        </pc:sldMkLst>
      </pc:sldChg>
      <pc:sldChg chg="add">
        <pc:chgData name="Paisley Hendricks" userId="2ac35f95-6f10-4a5c-b286-0f96edc97cf9" providerId="ADAL" clId="{E3A12BE5-B1F4-452B-820D-353E6D4DC9A0}" dt="2021-06-16T20:31:22.424" v="0"/>
        <pc:sldMkLst>
          <pc:docMk/>
          <pc:sldMk cId="0" sldId="273"/>
        </pc:sldMkLst>
      </pc:sldChg>
      <pc:sldChg chg="addSp delSp modSp mod modClrScheme chgLayout">
        <pc:chgData name="Paisley Hendricks" userId="2ac35f95-6f10-4a5c-b286-0f96edc97cf9" providerId="ADAL" clId="{E3A12BE5-B1F4-452B-820D-353E6D4DC9A0}" dt="2021-06-16T20:32:15.682" v="4" actId="26606"/>
        <pc:sldMkLst>
          <pc:docMk/>
          <pc:sldMk cId="1218818361" sldId="311"/>
        </pc:sldMkLst>
        <pc:spChg chg="mod">
          <ac:chgData name="Paisley Hendricks" userId="2ac35f95-6f10-4a5c-b286-0f96edc97cf9" providerId="ADAL" clId="{E3A12BE5-B1F4-452B-820D-353E6D4DC9A0}" dt="2021-06-16T20:32:15.682" v="4" actId="26606"/>
          <ac:spMkLst>
            <pc:docMk/>
            <pc:sldMk cId="1218818361" sldId="311"/>
            <ac:spMk id="2" creationId="{3A330F13-F9AF-48BF-9AB6-CD95CE94F8B9}"/>
          </ac:spMkLst>
        </pc:spChg>
        <pc:spChg chg="add del">
          <ac:chgData name="Paisley Hendricks" userId="2ac35f95-6f10-4a5c-b286-0f96edc97cf9" providerId="ADAL" clId="{E3A12BE5-B1F4-452B-820D-353E6D4DC9A0}" dt="2021-06-16T20:32:15.682" v="4" actId="26606"/>
          <ac:spMkLst>
            <pc:docMk/>
            <pc:sldMk cId="1218818361" sldId="311"/>
            <ac:spMk id="3" creationId="{0241F8C6-663B-4D5A-B55E-EF51AB5D93B4}"/>
          </ac:spMkLst>
        </pc:spChg>
        <pc:graphicFrameChg chg="add del">
          <ac:chgData name="Paisley Hendricks" userId="2ac35f95-6f10-4a5c-b286-0f96edc97cf9" providerId="ADAL" clId="{E3A12BE5-B1F4-452B-820D-353E6D4DC9A0}" dt="2021-06-16T20:32:15.682" v="4" actId="26606"/>
          <ac:graphicFrameMkLst>
            <pc:docMk/>
            <pc:sldMk cId="1218818361" sldId="311"/>
            <ac:graphicFrameMk id="5" creationId="{AABC5367-A8D7-46B9-9642-FC6E4FE51341}"/>
          </ac:graphicFrameMkLst>
        </pc:graphicFrameChg>
      </pc:sldChg>
      <pc:sldChg chg="addSp delSp modSp new mod delAnim modAnim modNotesTx">
        <pc:chgData name="Paisley Hendricks" userId="2ac35f95-6f10-4a5c-b286-0f96edc97cf9" providerId="ADAL" clId="{E3A12BE5-B1F4-452B-820D-353E6D4DC9A0}" dt="2021-06-16T20:36:29.348" v="92"/>
        <pc:sldMkLst>
          <pc:docMk/>
          <pc:sldMk cId="3990374166" sldId="313"/>
        </pc:sldMkLst>
        <pc:spChg chg="add del mod">
          <ac:chgData name="Paisley Hendricks" userId="2ac35f95-6f10-4a5c-b286-0f96edc97cf9" providerId="ADAL" clId="{E3A12BE5-B1F4-452B-820D-353E6D4DC9A0}" dt="2021-06-16T20:35:42.032" v="81" actId="478"/>
          <ac:spMkLst>
            <pc:docMk/>
            <pc:sldMk cId="3990374166" sldId="313"/>
            <ac:spMk id="2" creationId="{F80FC893-0972-45F9-A541-4A29856F15CC}"/>
          </ac:spMkLst>
        </pc:spChg>
        <pc:spChg chg="add del mod">
          <ac:chgData name="Paisley Hendricks" userId="2ac35f95-6f10-4a5c-b286-0f96edc97cf9" providerId="ADAL" clId="{E3A12BE5-B1F4-452B-820D-353E6D4DC9A0}" dt="2021-06-16T20:36:06.369" v="87" actId="478"/>
          <ac:spMkLst>
            <pc:docMk/>
            <pc:sldMk cId="3990374166" sldId="313"/>
            <ac:spMk id="3" creationId="{F6F92B34-BD8D-467C-94F3-739F9FF692C2}"/>
          </ac:spMkLst>
        </pc:spChg>
        <pc:spChg chg="add mod">
          <ac:chgData name="Paisley Hendricks" userId="2ac35f95-6f10-4a5c-b286-0f96edc97cf9" providerId="ADAL" clId="{E3A12BE5-B1F4-452B-820D-353E6D4DC9A0}" dt="2021-06-16T20:35:38.139" v="80" actId="1076"/>
          <ac:spMkLst>
            <pc:docMk/>
            <pc:sldMk cId="3990374166" sldId="313"/>
            <ac:spMk id="4" creationId="{1BEF8B07-4375-4483-A336-BD57EB9BDEDD}"/>
          </ac:spMkLst>
        </pc:spChg>
        <pc:spChg chg="add del mod">
          <ac:chgData name="Paisley Hendricks" userId="2ac35f95-6f10-4a5c-b286-0f96edc97cf9" providerId="ADAL" clId="{E3A12BE5-B1F4-452B-820D-353E6D4DC9A0}" dt="2021-06-16T20:36:03.115" v="85" actId="478"/>
          <ac:spMkLst>
            <pc:docMk/>
            <pc:sldMk cId="3990374166" sldId="313"/>
            <ac:spMk id="5" creationId="{7C9E28F6-98BD-4CE5-94FA-7C018C399972}"/>
          </ac:spMkLst>
        </pc:spChg>
        <pc:spChg chg="add del mod">
          <ac:chgData name="Paisley Hendricks" userId="2ac35f95-6f10-4a5c-b286-0f96edc97cf9" providerId="ADAL" clId="{E3A12BE5-B1F4-452B-820D-353E6D4DC9A0}" dt="2021-06-16T20:36:12.166" v="89" actId="478"/>
          <ac:spMkLst>
            <pc:docMk/>
            <pc:sldMk cId="3990374166" sldId="313"/>
            <ac:spMk id="6" creationId="{81C28CD5-436A-4E8C-9D87-2A165AA5BFAD}"/>
          </ac:spMkLst>
        </pc:spChg>
        <pc:spChg chg="add mod">
          <ac:chgData name="Paisley Hendricks" userId="2ac35f95-6f10-4a5c-b286-0f96edc97cf9" providerId="ADAL" clId="{E3A12BE5-B1F4-452B-820D-353E6D4DC9A0}" dt="2021-06-16T20:35:59.047" v="83" actId="1076"/>
          <ac:spMkLst>
            <pc:docMk/>
            <pc:sldMk cId="3990374166" sldId="313"/>
            <ac:spMk id="7" creationId="{69BDAA67-C73B-4294-8DF4-553F1B4BFBE1}"/>
          </ac:spMkLst>
        </pc:spChg>
        <pc:spChg chg="add mod">
          <ac:chgData name="Paisley Hendricks" userId="2ac35f95-6f10-4a5c-b286-0f96edc97cf9" providerId="ADAL" clId="{E3A12BE5-B1F4-452B-820D-353E6D4DC9A0}" dt="2021-06-16T20:35:59.047" v="83" actId="1076"/>
          <ac:spMkLst>
            <pc:docMk/>
            <pc:sldMk cId="3990374166" sldId="313"/>
            <ac:spMk id="8" creationId="{91020390-AD17-4F9D-9EC7-5CF36D466426}"/>
          </ac:spMkLst>
        </pc:spChg>
      </pc:sldChg>
      <pc:sldChg chg="addSp delSp modSp new mod modNotesTx">
        <pc:chgData name="Paisley Hendricks" userId="2ac35f95-6f10-4a5c-b286-0f96edc97cf9" providerId="ADAL" clId="{E3A12BE5-B1F4-452B-820D-353E6D4DC9A0}" dt="2021-06-16T20:38:05.011" v="100"/>
        <pc:sldMkLst>
          <pc:docMk/>
          <pc:sldMk cId="1231980048" sldId="314"/>
        </pc:sldMkLst>
        <pc:spChg chg="mod">
          <ac:chgData name="Paisley Hendricks" userId="2ac35f95-6f10-4a5c-b286-0f96edc97cf9" providerId="ADAL" clId="{E3A12BE5-B1F4-452B-820D-353E6D4DC9A0}" dt="2021-06-16T20:36:47.978" v="95"/>
          <ac:spMkLst>
            <pc:docMk/>
            <pc:sldMk cId="1231980048" sldId="314"/>
            <ac:spMk id="2" creationId="{B6D9CC09-4326-4727-822F-48078420B0EB}"/>
          </ac:spMkLst>
        </pc:spChg>
        <pc:spChg chg="mod">
          <ac:chgData name="Paisley Hendricks" userId="2ac35f95-6f10-4a5c-b286-0f96edc97cf9" providerId="ADAL" clId="{E3A12BE5-B1F4-452B-820D-353E6D4DC9A0}" dt="2021-06-16T20:36:53.918" v="96"/>
          <ac:spMkLst>
            <pc:docMk/>
            <pc:sldMk cId="1231980048" sldId="314"/>
            <ac:spMk id="3" creationId="{F9343597-3826-4F79-9F14-E76DDE2058FC}"/>
          </ac:spMkLst>
        </pc:spChg>
        <pc:spChg chg="del">
          <ac:chgData name="Paisley Hendricks" userId="2ac35f95-6f10-4a5c-b286-0f96edc97cf9" providerId="ADAL" clId="{E3A12BE5-B1F4-452B-820D-353E6D4DC9A0}" dt="2021-06-16T20:37:51.928" v="97" actId="931"/>
          <ac:spMkLst>
            <pc:docMk/>
            <pc:sldMk cId="1231980048" sldId="314"/>
            <ac:spMk id="4" creationId="{32B21C72-B531-4FA0-A16B-CCA1159C493D}"/>
          </ac:spMkLst>
        </pc:spChg>
        <pc:picChg chg="add mod">
          <ac:chgData name="Paisley Hendricks" userId="2ac35f95-6f10-4a5c-b286-0f96edc97cf9" providerId="ADAL" clId="{E3A12BE5-B1F4-452B-820D-353E6D4DC9A0}" dt="2021-06-16T20:37:54.522" v="99" actId="962"/>
          <ac:picMkLst>
            <pc:docMk/>
            <pc:sldMk cId="1231980048" sldId="314"/>
            <ac:picMk id="6" creationId="{BB75937F-8E60-4ED8-AD3F-F94A7785E903}"/>
          </ac:picMkLst>
        </pc:picChg>
      </pc:sldChg>
      <pc:sldChg chg="addSp delSp modSp new mod modNotesTx">
        <pc:chgData name="Paisley Hendricks" userId="2ac35f95-6f10-4a5c-b286-0f96edc97cf9" providerId="ADAL" clId="{E3A12BE5-B1F4-452B-820D-353E6D4DC9A0}" dt="2021-06-16T20:43:32.860" v="554" actId="20577"/>
        <pc:sldMkLst>
          <pc:docMk/>
          <pc:sldMk cId="498568110" sldId="315"/>
        </pc:sldMkLst>
        <pc:spChg chg="mod">
          <ac:chgData name="Paisley Hendricks" userId="2ac35f95-6f10-4a5c-b286-0f96edc97cf9" providerId="ADAL" clId="{E3A12BE5-B1F4-452B-820D-353E6D4DC9A0}" dt="2021-06-16T20:41:52.664" v="340" actId="20577"/>
          <ac:spMkLst>
            <pc:docMk/>
            <pc:sldMk cId="498568110" sldId="315"/>
            <ac:spMk id="2" creationId="{5E3901AE-218C-4565-8A06-4A9057BB4B29}"/>
          </ac:spMkLst>
        </pc:spChg>
        <pc:spChg chg="mod">
          <ac:chgData name="Paisley Hendricks" userId="2ac35f95-6f10-4a5c-b286-0f96edc97cf9" providerId="ADAL" clId="{E3A12BE5-B1F4-452B-820D-353E6D4DC9A0}" dt="2021-06-16T20:42:57.330" v="454" actId="6549"/>
          <ac:spMkLst>
            <pc:docMk/>
            <pc:sldMk cId="498568110" sldId="315"/>
            <ac:spMk id="3" creationId="{C54C6AD6-3DAE-4C53-ADEC-C40BBA0939BA}"/>
          </ac:spMkLst>
        </pc:spChg>
        <pc:spChg chg="del">
          <ac:chgData name="Paisley Hendricks" userId="2ac35f95-6f10-4a5c-b286-0f96edc97cf9" providerId="ADAL" clId="{E3A12BE5-B1F4-452B-820D-353E6D4DC9A0}" dt="2021-06-16T20:39:49.039" v="120" actId="931"/>
          <ac:spMkLst>
            <pc:docMk/>
            <pc:sldMk cId="498568110" sldId="315"/>
            <ac:spMk id="4" creationId="{354B471A-69DB-4A3E-BBCF-071AF5BC7ED8}"/>
          </ac:spMkLst>
        </pc:spChg>
        <pc:picChg chg="add mod">
          <ac:chgData name="Paisley Hendricks" userId="2ac35f95-6f10-4a5c-b286-0f96edc97cf9" providerId="ADAL" clId="{E3A12BE5-B1F4-452B-820D-353E6D4DC9A0}" dt="2021-06-16T20:39:51.016" v="121" actId="27614"/>
          <ac:picMkLst>
            <pc:docMk/>
            <pc:sldMk cId="498568110" sldId="315"/>
            <ac:picMk id="6" creationId="{8932CDC5-70DF-42B9-90D1-29775CE5819A}"/>
          </ac:picMkLst>
        </pc:picChg>
      </pc:sldChg>
      <pc:sldChg chg="addSp delSp modSp add mod delAnim modAnim">
        <pc:chgData name="Paisley Hendricks" userId="2ac35f95-6f10-4a5c-b286-0f96edc97cf9" providerId="ADAL" clId="{E3A12BE5-B1F4-452B-820D-353E6D4DC9A0}" dt="2021-06-16T20:50:30.022" v="583" actId="1076"/>
        <pc:sldMkLst>
          <pc:docMk/>
          <pc:sldMk cId="0" sldId="316"/>
        </pc:sldMkLst>
        <pc:spChg chg="mod">
          <ac:chgData name="Paisley Hendricks" userId="2ac35f95-6f10-4a5c-b286-0f96edc97cf9" providerId="ADAL" clId="{E3A12BE5-B1F4-452B-820D-353E6D4DC9A0}" dt="2021-06-16T20:49:52.365" v="576" actId="1076"/>
          <ac:spMkLst>
            <pc:docMk/>
            <pc:sldMk cId="0" sldId="316"/>
            <ac:spMk id="279" creationId="{00000000-0000-0000-0000-000000000000}"/>
          </ac:spMkLst>
        </pc:spChg>
        <pc:picChg chg="add mod">
          <ac:chgData name="Paisley Hendricks" userId="2ac35f95-6f10-4a5c-b286-0f96edc97cf9" providerId="ADAL" clId="{E3A12BE5-B1F4-452B-820D-353E6D4DC9A0}" dt="2021-06-16T20:50:30.022" v="583" actId="1076"/>
          <ac:picMkLst>
            <pc:docMk/>
            <pc:sldMk cId="0" sldId="316"/>
            <ac:picMk id="2" creationId="{73D277AE-4E30-442E-B576-849939E76D0D}"/>
          </ac:picMkLst>
        </pc:picChg>
        <pc:picChg chg="del">
          <ac:chgData name="Paisley Hendricks" userId="2ac35f95-6f10-4a5c-b286-0f96edc97cf9" providerId="ADAL" clId="{E3A12BE5-B1F4-452B-820D-353E6D4DC9A0}" dt="2021-06-16T20:49:53.393" v="577" actId="478"/>
          <ac:picMkLst>
            <pc:docMk/>
            <pc:sldMk cId="0" sldId="316"/>
            <ac:picMk id="3" creationId="{C464B9ED-53E1-4B82-9107-126D9818E564}"/>
          </ac:picMkLst>
        </pc:picChg>
      </pc:sldChg>
      <pc:sldChg chg="add del">
        <pc:chgData name="Paisley Hendricks" userId="2ac35f95-6f10-4a5c-b286-0f96edc97cf9" providerId="ADAL" clId="{E3A12BE5-B1F4-452B-820D-353E6D4DC9A0}" dt="2021-06-16T20:52:08.877" v="630" actId="47"/>
        <pc:sldMkLst>
          <pc:docMk/>
          <pc:sldMk cId="2492272863" sldId="317"/>
        </pc:sldMkLst>
      </pc:sldChg>
      <pc:sldChg chg="addSp delSp modSp add mod delAnim modAnim">
        <pc:chgData name="Paisley Hendricks" userId="2ac35f95-6f10-4a5c-b286-0f96edc97cf9" providerId="ADAL" clId="{E3A12BE5-B1F4-452B-820D-353E6D4DC9A0}" dt="2021-06-16T20:55:27.502" v="699" actId="1076"/>
        <pc:sldMkLst>
          <pc:docMk/>
          <pc:sldMk cId="1730160617" sldId="318"/>
        </pc:sldMkLst>
        <pc:spChg chg="mod">
          <ac:chgData name="Paisley Hendricks" userId="2ac35f95-6f10-4a5c-b286-0f96edc97cf9" providerId="ADAL" clId="{E3A12BE5-B1F4-452B-820D-353E6D4DC9A0}" dt="2021-06-16T20:54:55.370" v="694" actId="1076"/>
          <ac:spMkLst>
            <pc:docMk/>
            <pc:sldMk cId="1730160617" sldId="318"/>
            <ac:spMk id="279" creationId="{00000000-0000-0000-0000-000000000000}"/>
          </ac:spMkLst>
        </pc:spChg>
        <pc:picChg chg="del">
          <ac:chgData name="Paisley Hendricks" userId="2ac35f95-6f10-4a5c-b286-0f96edc97cf9" providerId="ADAL" clId="{E3A12BE5-B1F4-452B-820D-353E6D4DC9A0}" dt="2021-06-16T20:54:56.936" v="695" actId="478"/>
          <ac:picMkLst>
            <pc:docMk/>
            <pc:sldMk cId="1730160617" sldId="318"/>
            <ac:picMk id="2" creationId="{73D277AE-4E30-442E-B576-849939E76D0D}"/>
          </ac:picMkLst>
        </pc:picChg>
        <pc:picChg chg="add mod">
          <ac:chgData name="Paisley Hendricks" userId="2ac35f95-6f10-4a5c-b286-0f96edc97cf9" providerId="ADAL" clId="{E3A12BE5-B1F4-452B-820D-353E6D4DC9A0}" dt="2021-06-16T20:55:27.502" v="699" actId="1076"/>
          <ac:picMkLst>
            <pc:docMk/>
            <pc:sldMk cId="1730160617" sldId="318"/>
            <ac:picMk id="3" creationId="{BB6D05A4-A1C1-4365-A186-EF03FC141267}"/>
          </ac:picMkLst>
        </pc:picChg>
      </pc:sldChg>
      <pc:sldChg chg="addSp delSp modSp add mod delAnim modAnim">
        <pc:chgData name="Paisley Hendricks" userId="2ac35f95-6f10-4a5c-b286-0f96edc97cf9" providerId="ADAL" clId="{E3A12BE5-B1F4-452B-820D-353E6D4DC9A0}" dt="2021-06-16T20:54:02.801" v="650" actId="1076"/>
        <pc:sldMkLst>
          <pc:docMk/>
          <pc:sldMk cId="2841496784" sldId="319"/>
        </pc:sldMkLst>
        <pc:spChg chg="mod">
          <ac:chgData name="Paisley Hendricks" userId="2ac35f95-6f10-4a5c-b286-0f96edc97cf9" providerId="ADAL" clId="{E3A12BE5-B1F4-452B-820D-353E6D4DC9A0}" dt="2021-06-16T20:53:39.647" v="645" actId="20577"/>
          <ac:spMkLst>
            <pc:docMk/>
            <pc:sldMk cId="2841496784" sldId="319"/>
            <ac:spMk id="279" creationId="{00000000-0000-0000-0000-000000000000}"/>
          </ac:spMkLst>
        </pc:spChg>
        <pc:picChg chg="del">
          <ac:chgData name="Paisley Hendricks" userId="2ac35f95-6f10-4a5c-b286-0f96edc97cf9" providerId="ADAL" clId="{E3A12BE5-B1F4-452B-820D-353E6D4DC9A0}" dt="2021-06-16T20:53:41.414" v="646" actId="478"/>
          <ac:picMkLst>
            <pc:docMk/>
            <pc:sldMk cId="2841496784" sldId="319"/>
            <ac:picMk id="2" creationId="{73D277AE-4E30-442E-B576-849939E76D0D}"/>
          </ac:picMkLst>
        </pc:picChg>
        <pc:picChg chg="add mod">
          <ac:chgData name="Paisley Hendricks" userId="2ac35f95-6f10-4a5c-b286-0f96edc97cf9" providerId="ADAL" clId="{E3A12BE5-B1F4-452B-820D-353E6D4DC9A0}" dt="2021-06-16T20:54:02.801" v="650" actId="1076"/>
          <ac:picMkLst>
            <pc:docMk/>
            <pc:sldMk cId="2841496784" sldId="319"/>
            <ac:picMk id="3" creationId="{CAC2B08F-119B-424D-B4A4-2147ADFC2923}"/>
          </ac:picMkLst>
        </pc:picChg>
      </pc:sldChg>
      <pc:sldChg chg="modSp add mod modNotesTx">
        <pc:chgData name="Paisley Hendricks" userId="2ac35f95-6f10-4a5c-b286-0f96edc97cf9" providerId="ADAL" clId="{E3A12BE5-B1F4-452B-820D-353E6D4DC9A0}" dt="2021-06-16T20:57:27.883" v="730"/>
        <pc:sldMkLst>
          <pc:docMk/>
          <pc:sldMk cId="602449219" sldId="320"/>
        </pc:sldMkLst>
        <pc:spChg chg="mod">
          <ac:chgData name="Paisley Hendricks" userId="2ac35f95-6f10-4a5c-b286-0f96edc97cf9" providerId="ADAL" clId="{E3A12BE5-B1F4-452B-820D-353E6D4DC9A0}" dt="2021-06-16T20:57:16.214" v="729" actId="20577"/>
          <ac:spMkLst>
            <pc:docMk/>
            <pc:sldMk cId="602449219" sldId="320"/>
            <ac:spMk id="279" creationId="{00000000-0000-0000-0000-000000000000}"/>
          </ac:spMkLst>
        </pc:spChg>
      </pc:sldChg>
    </pc:docChg>
  </pc:docChgLst>
  <pc:docChgLst>
    <pc:chgData name="Paisley Hendricks" userId="2ac35f95-6f10-4a5c-b286-0f96edc97cf9" providerId="ADAL" clId="{F11D0519-7ADF-43BD-8E20-CD0B62BBDC66}"/>
    <pc:docChg chg="modSld">
      <pc:chgData name="Paisley Hendricks" userId="2ac35f95-6f10-4a5c-b286-0f96edc97cf9" providerId="ADAL" clId="{F11D0519-7ADF-43BD-8E20-CD0B62BBDC66}" dt="2021-11-23T21:12:19.276" v="10" actId="20577"/>
      <pc:docMkLst>
        <pc:docMk/>
      </pc:docMkLst>
      <pc:sldChg chg="modSp mod">
        <pc:chgData name="Paisley Hendricks" userId="2ac35f95-6f10-4a5c-b286-0f96edc97cf9" providerId="ADAL" clId="{F11D0519-7ADF-43BD-8E20-CD0B62BBDC66}" dt="2021-11-23T21:12:19.276" v="10" actId="20577"/>
        <pc:sldMkLst>
          <pc:docMk/>
          <pc:sldMk cId="4258181677" sldId="306"/>
        </pc:sldMkLst>
        <pc:spChg chg="mod">
          <ac:chgData name="Paisley Hendricks" userId="2ac35f95-6f10-4a5c-b286-0f96edc97cf9" providerId="ADAL" clId="{F11D0519-7ADF-43BD-8E20-CD0B62BBDC66}" dt="2021-11-23T21:12:19.276" v="10" actId="20577"/>
          <ac:spMkLst>
            <pc:docMk/>
            <pc:sldMk cId="4258181677" sldId="306"/>
            <ac:spMk id="3" creationId="{47A54C83-4DBA-460A-BC38-EBEE2D99B3D4}"/>
          </ac:spMkLst>
        </pc:spChg>
      </pc:sldChg>
    </pc:docChg>
  </pc:docChgLst>
  <pc:docChgLst>
    <pc:chgData name="Paisley Hendricks" userId="2ac35f95-6f10-4a5c-b286-0f96edc97cf9" providerId="ADAL" clId="{8F80113E-265E-408D-937E-CB27829EAE24}"/>
    <pc:docChg chg="undo redo custSel addSld delSld modSld sldOrd">
      <pc:chgData name="Paisley Hendricks" userId="2ac35f95-6f10-4a5c-b286-0f96edc97cf9" providerId="ADAL" clId="{8F80113E-265E-408D-937E-CB27829EAE24}" dt="2021-06-17T05:41:04.208" v="1243" actId="47"/>
      <pc:docMkLst>
        <pc:docMk/>
      </pc:docMkLst>
      <pc:sldChg chg="modNotesTx">
        <pc:chgData name="Paisley Hendricks" userId="2ac35f95-6f10-4a5c-b286-0f96edc97cf9" providerId="ADAL" clId="{8F80113E-265E-408D-937E-CB27829EAE24}" dt="2021-06-17T05:03:39.334" v="1074" actId="20577"/>
        <pc:sldMkLst>
          <pc:docMk/>
          <pc:sldMk cId="0" sldId="258"/>
        </pc:sldMkLst>
      </pc:sldChg>
      <pc:sldChg chg="modNotesTx">
        <pc:chgData name="Paisley Hendricks" userId="2ac35f95-6f10-4a5c-b286-0f96edc97cf9" providerId="ADAL" clId="{8F80113E-265E-408D-937E-CB27829EAE24}" dt="2021-06-17T04:08:21.915" v="61" actId="20577"/>
        <pc:sldMkLst>
          <pc:docMk/>
          <pc:sldMk cId="0" sldId="263"/>
        </pc:sldMkLst>
      </pc:sldChg>
      <pc:sldChg chg="modNotesTx">
        <pc:chgData name="Paisley Hendricks" userId="2ac35f95-6f10-4a5c-b286-0f96edc97cf9" providerId="ADAL" clId="{8F80113E-265E-408D-937E-CB27829EAE24}" dt="2021-06-17T04:09:29.308" v="63" actId="20577"/>
        <pc:sldMkLst>
          <pc:docMk/>
          <pc:sldMk cId="0" sldId="266"/>
        </pc:sldMkLst>
      </pc:sldChg>
      <pc:sldChg chg="del ord">
        <pc:chgData name="Paisley Hendricks" userId="2ac35f95-6f10-4a5c-b286-0f96edc97cf9" providerId="ADAL" clId="{8F80113E-265E-408D-937E-CB27829EAE24}" dt="2021-06-17T04:16:10.070" v="128" actId="47"/>
        <pc:sldMkLst>
          <pc:docMk/>
          <pc:sldMk cId="0" sldId="267"/>
        </pc:sldMkLst>
      </pc:sldChg>
      <pc:sldChg chg="del">
        <pc:chgData name="Paisley Hendricks" userId="2ac35f95-6f10-4a5c-b286-0f96edc97cf9" providerId="ADAL" clId="{8F80113E-265E-408D-937E-CB27829EAE24}" dt="2021-06-17T04:15:01.651" v="71" actId="47"/>
        <pc:sldMkLst>
          <pc:docMk/>
          <pc:sldMk cId="0" sldId="268"/>
        </pc:sldMkLst>
      </pc:sldChg>
      <pc:sldChg chg="del">
        <pc:chgData name="Paisley Hendricks" userId="2ac35f95-6f10-4a5c-b286-0f96edc97cf9" providerId="ADAL" clId="{8F80113E-265E-408D-937E-CB27829EAE24}" dt="2021-06-17T04:36:23.818" v="169" actId="47"/>
        <pc:sldMkLst>
          <pc:docMk/>
          <pc:sldMk cId="0" sldId="269"/>
        </pc:sldMkLst>
      </pc:sldChg>
      <pc:sldChg chg="del">
        <pc:chgData name="Paisley Hendricks" userId="2ac35f95-6f10-4a5c-b286-0f96edc97cf9" providerId="ADAL" clId="{8F80113E-265E-408D-937E-CB27829EAE24}" dt="2021-06-17T04:39:52.125" v="233" actId="47"/>
        <pc:sldMkLst>
          <pc:docMk/>
          <pc:sldMk cId="0" sldId="270"/>
        </pc:sldMkLst>
      </pc:sldChg>
      <pc:sldChg chg="del">
        <pc:chgData name="Paisley Hendricks" userId="2ac35f95-6f10-4a5c-b286-0f96edc97cf9" providerId="ADAL" clId="{8F80113E-265E-408D-937E-CB27829EAE24}" dt="2021-06-17T04:40:22.245" v="238" actId="47"/>
        <pc:sldMkLst>
          <pc:docMk/>
          <pc:sldMk cId="0" sldId="271"/>
        </pc:sldMkLst>
      </pc:sldChg>
      <pc:sldChg chg="del">
        <pc:chgData name="Paisley Hendricks" userId="2ac35f95-6f10-4a5c-b286-0f96edc97cf9" providerId="ADAL" clId="{8F80113E-265E-408D-937E-CB27829EAE24}" dt="2021-06-17T04:42:02.108" v="249" actId="47"/>
        <pc:sldMkLst>
          <pc:docMk/>
          <pc:sldMk cId="0" sldId="272"/>
        </pc:sldMkLst>
      </pc:sldChg>
      <pc:sldChg chg="del">
        <pc:chgData name="Paisley Hendricks" userId="2ac35f95-6f10-4a5c-b286-0f96edc97cf9" providerId="ADAL" clId="{8F80113E-265E-408D-937E-CB27829EAE24}" dt="2021-06-17T04:42:03.608" v="250" actId="47"/>
        <pc:sldMkLst>
          <pc:docMk/>
          <pc:sldMk cId="0" sldId="273"/>
        </pc:sldMkLst>
      </pc:sldChg>
      <pc:sldChg chg="add">
        <pc:chgData name="Paisley Hendricks" userId="2ac35f95-6f10-4a5c-b286-0f96edc97cf9" providerId="ADAL" clId="{8F80113E-265E-408D-937E-CB27829EAE24}" dt="2021-06-17T05:07:46.792" v="1236"/>
        <pc:sldMkLst>
          <pc:docMk/>
          <pc:sldMk cId="0" sldId="279"/>
        </pc:sldMkLst>
      </pc:sldChg>
      <pc:sldChg chg="del">
        <pc:chgData name="Paisley Hendricks" userId="2ac35f95-6f10-4a5c-b286-0f96edc97cf9" providerId="ADAL" clId="{8F80113E-265E-408D-937E-CB27829EAE24}" dt="2021-06-17T05:07:59.391" v="1237" actId="47"/>
        <pc:sldMkLst>
          <pc:docMk/>
          <pc:sldMk cId="1872657294" sldId="280"/>
        </pc:sldMkLst>
      </pc:sldChg>
      <pc:sldChg chg="del">
        <pc:chgData name="Paisley Hendricks" userId="2ac35f95-6f10-4a5c-b286-0f96edc97cf9" providerId="ADAL" clId="{8F80113E-265E-408D-937E-CB27829EAE24}" dt="2021-06-17T05:07:59.391" v="1237" actId="47"/>
        <pc:sldMkLst>
          <pc:docMk/>
          <pc:sldMk cId="2230754568" sldId="281"/>
        </pc:sldMkLst>
      </pc:sldChg>
      <pc:sldChg chg="del">
        <pc:chgData name="Paisley Hendricks" userId="2ac35f95-6f10-4a5c-b286-0f96edc97cf9" providerId="ADAL" clId="{8F80113E-265E-408D-937E-CB27829EAE24}" dt="2021-06-17T05:07:59.391" v="1237" actId="47"/>
        <pc:sldMkLst>
          <pc:docMk/>
          <pc:sldMk cId="3536776413" sldId="282"/>
        </pc:sldMkLst>
      </pc:sldChg>
      <pc:sldChg chg="del">
        <pc:chgData name="Paisley Hendricks" userId="2ac35f95-6f10-4a5c-b286-0f96edc97cf9" providerId="ADAL" clId="{8F80113E-265E-408D-937E-CB27829EAE24}" dt="2021-06-17T05:07:59.391" v="1237" actId="47"/>
        <pc:sldMkLst>
          <pc:docMk/>
          <pc:sldMk cId="1964601214" sldId="284"/>
        </pc:sldMkLst>
      </pc:sldChg>
      <pc:sldChg chg="del">
        <pc:chgData name="Paisley Hendricks" userId="2ac35f95-6f10-4a5c-b286-0f96edc97cf9" providerId="ADAL" clId="{8F80113E-265E-408D-937E-CB27829EAE24}" dt="2021-06-17T05:07:59.391" v="1237" actId="47"/>
        <pc:sldMkLst>
          <pc:docMk/>
          <pc:sldMk cId="144494559" sldId="285"/>
        </pc:sldMkLst>
      </pc:sldChg>
      <pc:sldChg chg="del">
        <pc:chgData name="Paisley Hendricks" userId="2ac35f95-6f10-4a5c-b286-0f96edc97cf9" providerId="ADAL" clId="{8F80113E-265E-408D-937E-CB27829EAE24}" dt="2021-06-17T05:07:59.391" v="1237" actId="47"/>
        <pc:sldMkLst>
          <pc:docMk/>
          <pc:sldMk cId="1864157394" sldId="286"/>
        </pc:sldMkLst>
      </pc:sldChg>
      <pc:sldChg chg="addSp delSp modSp del mod">
        <pc:chgData name="Paisley Hendricks" userId="2ac35f95-6f10-4a5c-b286-0f96edc97cf9" providerId="ADAL" clId="{8F80113E-265E-408D-937E-CB27829EAE24}" dt="2021-06-17T05:07:59.391" v="1237" actId="47"/>
        <pc:sldMkLst>
          <pc:docMk/>
          <pc:sldMk cId="12860232" sldId="287"/>
        </pc:sldMkLst>
        <pc:spChg chg="add del mod">
          <ac:chgData name="Paisley Hendricks" userId="2ac35f95-6f10-4a5c-b286-0f96edc97cf9" providerId="ADAL" clId="{8F80113E-265E-408D-937E-CB27829EAE24}" dt="2021-06-17T04:44:37.827" v="288" actId="931"/>
          <ac:spMkLst>
            <pc:docMk/>
            <pc:sldMk cId="12860232" sldId="287"/>
            <ac:spMk id="2" creationId="{7873B9C5-C477-4B53-854A-2E085B8BACD1}"/>
          </ac:spMkLst>
        </pc:spChg>
        <pc:spChg chg="add del">
          <ac:chgData name="Paisley Hendricks" userId="2ac35f95-6f10-4a5c-b286-0f96edc97cf9" providerId="ADAL" clId="{8F80113E-265E-408D-937E-CB27829EAE24}" dt="2021-06-17T04:44:37.827" v="288" actId="931"/>
          <ac:spMkLst>
            <pc:docMk/>
            <pc:sldMk cId="12860232" sldId="287"/>
            <ac:spMk id="3" creationId="{522C2EF2-2ABC-41D6-B55A-6D7F79152306}"/>
          </ac:spMkLst>
        </pc:spChg>
        <pc:picChg chg="add del mod">
          <ac:chgData name="Paisley Hendricks" userId="2ac35f95-6f10-4a5c-b286-0f96edc97cf9" providerId="ADAL" clId="{8F80113E-265E-408D-937E-CB27829EAE24}" dt="2021-06-17T04:44:37.827" v="288" actId="931"/>
          <ac:picMkLst>
            <pc:docMk/>
            <pc:sldMk cId="12860232" sldId="287"/>
            <ac:picMk id="5" creationId="{A36DE38C-F152-4C08-81EB-77045819FA0F}"/>
          </ac:picMkLst>
        </pc:picChg>
      </pc:sldChg>
      <pc:sldChg chg="del">
        <pc:chgData name="Paisley Hendricks" userId="2ac35f95-6f10-4a5c-b286-0f96edc97cf9" providerId="ADAL" clId="{8F80113E-265E-408D-937E-CB27829EAE24}" dt="2021-06-17T05:07:59.391" v="1237" actId="47"/>
        <pc:sldMkLst>
          <pc:docMk/>
          <pc:sldMk cId="2143557494" sldId="288"/>
        </pc:sldMkLst>
      </pc:sldChg>
      <pc:sldChg chg="del">
        <pc:chgData name="Paisley Hendricks" userId="2ac35f95-6f10-4a5c-b286-0f96edc97cf9" providerId="ADAL" clId="{8F80113E-265E-408D-937E-CB27829EAE24}" dt="2021-06-17T05:07:59.391" v="1237" actId="47"/>
        <pc:sldMkLst>
          <pc:docMk/>
          <pc:sldMk cId="3059822928" sldId="290"/>
        </pc:sldMkLst>
      </pc:sldChg>
      <pc:sldChg chg="del">
        <pc:chgData name="Paisley Hendricks" userId="2ac35f95-6f10-4a5c-b286-0f96edc97cf9" providerId="ADAL" clId="{8F80113E-265E-408D-937E-CB27829EAE24}" dt="2021-06-17T05:07:59.391" v="1237" actId="47"/>
        <pc:sldMkLst>
          <pc:docMk/>
          <pc:sldMk cId="1056029278" sldId="291"/>
        </pc:sldMkLst>
      </pc:sldChg>
      <pc:sldChg chg="del">
        <pc:chgData name="Paisley Hendricks" userId="2ac35f95-6f10-4a5c-b286-0f96edc97cf9" providerId="ADAL" clId="{8F80113E-265E-408D-937E-CB27829EAE24}" dt="2021-06-17T05:07:59.391" v="1237" actId="47"/>
        <pc:sldMkLst>
          <pc:docMk/>
          <pc:sldMk cId="3341891498" sldId="292"/>
        </pc:sldMkLst>
      </pc:sldChg>
      <pc:sldChg chg="del">
        <pc:chgData name="Paisley Hendricks" userId="2ac35f95-6f10-4a5c-b286-0f96edc97cf9" providerId="ADAL" clId="{8F80113E-265E-408D-937E-CB27829EAE24}" dt="2021-06-17T05:07:59.391" v="1237" actId="47"/>
        <pc:sldMkLst>
          <pc:docMk/>
          <pc:sldMk cId="771008166" sldId="293"/>
        </pc:sldMkLst>
      </pc:sldChg>
      <pc:sldChg chg="del">
        <pc:chgData name="Paisley Hendricks" userId="2ac35f95-6f10-4a5c-b286-0f96edc97cf9" providerId="ADAL" clId="{8F80113E-265E-408D-937E-CB27829EAE24}" dt="2021-06-17T05:07:59.391" v="1237" actId="47"/>
        <pc:sldMkLst>
          <pc:docMk/>
          <pc:sldMk cId="2518424368" sldId="294"/>
        </pc:sldMkLst>
      </pc:sldChg>
      <pc:sldChg chg="del">
        <pc:chgData name="Paisley Hendricks" userId="2ac35f95-6f10-4a5c-b286-0f96edc97cf9" providerId="ADAL" clId="{8F80113E-265E-408D-937E-CB27829EAE24}" dt="2021-06-17T05:07:59.391" v="1237" actId="47"/>
        <pc:sldMkLst>
          <pc:docMk/>
          <pc:sldMk cId="1439309892" sldId="295"/>
        </pc:sldMkLst>
      </pc:sldChg>
      <pc:sldChg chg="del">
        <pc:chgData name="Paisley Hendricks" userId="2ac35f95-6f10-4a5c-b286-0f96edc97cf9" providerId="ADAL" clId="{8F80113E-265E-408D-937E-CB27829EAE24}" dt="2021-06-17T05:07:59.391" v="1237" actId="47"/>
        <pc:sldMkLst>
          <pc:docMk/>
          <pc:sldMk cId="1424647356" sldId="296"/>
        </pc:sldMkLst>
      </pc:sldChg>
      <pc:sldChg chg="addSp modSp mod">
        <pc:chgData name="Paisley Hendricks" userId="2ac35f95-6f10-4a5c-b286-0f96edc97cf9" providerId="ADAL" clId="{8F80113E-265E-408D-937E-CB27829EAE24}" dt="2021-06-17T04:07:02.005" v="35" actId="1076"/>
        <pc:sldMkLst>
          <pc:docMk/>
          <pc:sldMk cId="1223274885" sldId="297"/>
        </pc:sldMkLst>
        <pc:spChg chg="add mod">
          <ac:chgData name="Paisley Hendricks" userId="2ac35f95-6f10-4a5c-b286-0f96edc97cf9" providerId="ADAL" clId="{8F80113E-265E-408D-937E-CB27829EAE24}" dt="2021-06-17T04:07:02.005" v="35" actId="1076"/>
          <ac:spMkLst>
            <pc:docMk/>
            <pc:sldMk cId="1223274885" sldId="297"/>
            <ac:spMk id="5" creationId="{6271E311-8E30-4B50-9429-B42F4529E940}"/>
          </ac:spMkLst>
        </pc:spChg>
      </pc:sldChg>
      <pc:sldChg chg="modSp mod">
        <pc:chgData name="Paisley Hendricks" userId="2ac35f95-6f10-4a5c-b286-0f96edc97cf9" providerId="ADAL" clId="{8F80113E-265E-408D-937E-CB27829EAE24}" dt="2021-06-17T04:07:24.347" v="60" actId="20577"/>
        <pc:sldMkLst>
          <pc:docMk/>
          <pc:sldMk cId="4258181677" sldId="306"/>
        </pc:sldMkLst>
        <pc:spChg chg="mod">
          <ac:chgData name="Paisley Hendricks" userId="2ac35f95-6f10-4a5c-b286-0f96edc97cf9" providerId="ADAL" clId="{8F80113E-265E-408D-937E-CB27829EAE24}" dt="2021-06-17T04:07:24.347" v="60" actId="20577"/>
          <ac:spMkLst>
            <pc:docMk/>
            <pc:sldMk cId="4258181677" sldId="306"/>
            <ac:spMk id="3" creationId="{47A54C83-4DBA-460A-BC38-EBEE2D99B3D4}"/>
          </ac:spMkLst>
        </pc:spChg>
      </pc:sldChg>
      <pc:sldChg chg="modSp mod">
        <pc:chgData name="Paisley Hendricks" userId="2ac35f95-6f10-4a5c-b286-0f96edc97cf9" providerId="ADAL" clId="{8F80113E-265E-408D-937E-CB27829EAE24}" dt="2021-06-17T05:02:24.958" v="971" actId="1076"/>
        <pc:sldMkLst>
          <pc:docMk/>
          <pc:sldMk cId="498568110" sldId="315"/>
        </pc:sldMkLst>
        <pc:spChg chg="mod">
          <ac:chgData name="Paisley Hendricks" userId="2ac35f95-6f10-4a5c-b286-0f96edc97cf9" providerId="ADAL" clId="{8F80113E-265E-408D-937E-CB27829EAE24}" dt="2021-06-17T05:02:21.286" v="970" actId="1076"/>
          <ac:spMkLst>
            <pc:docMk/>
            <pc:sldMk cId="498568110" sldId="315"/>
            <ac:spMk id="2" creationId="{5E3901AE-218C-4565-8A06-4A9057BB4B29}"/>
          </ac:spMkLst>
        </pc:spChg>
        <pc:spChg chg="mod">
          <ac:chgData name="Paisley Hendricks" userId="2ac35f95-6f10-4a5c-b286-0f96edc97cf9" providerId="ADAL" clId="{8F80113E-265E-408D-937E-CB27829EAE24}" dt="2021-06-17T05:02:24.958" v="971" actId="1076"/>
          <ac:spMkLst>
            <pc:docMk/>
            <pc:sldMk cId="498568110" sldId="315"/>
            <ac:spMk id="3" creationId="{C54C6AD6-3DAE-4C53-ADEC-C40BBA0939BA}"/>
          </ac:spMkLst>
        </pc:spChg>
      </pc:sldChg>
      <pc:sldChg chg="addSp delSp modSp mod delAnim modAnim">
        <pc:chgData name="Paisley Hendricks" userId="2ac35f95-6f10-4a5c-b286-0f96edc97cf9" providerId="ADAL" clId="{8F80113E-265E-408D-937E-CB27829EAE24}" dt="2021-06-17T04:10:13.415" v="68" actId="1076"/>
        <pc:sldMkLst>
          <pc:docMk/>
          <pc:sldMk cId="602449219" sldId="320"/>
        </pc:sldMkLst>
        <pc:picChg chg="add mod">
          <ac:chgData name="Paisley Hendricks" userId="2ac35f95-6f10-4a5c-b286-0f96edc97cf9" providerId="ADAL" clId="{8F80113E-265E-408D-937E-CB27829EAE24}" dt="2021-06-17T04:10:13.415" v="68" actId="1076"/>
          <ac:picMkLst>
            <pc:docMk/>
            <pc:sldMk cId="602449219" sldId="320"/>
            <ac:picMk id="2" creationId="{C4EDE8BC-31D2-4C03-A5C9-ECCB42F2CFC0}"/>
          </ac:picMkLst>
        </pc:picChg>
        <pc:picChg chg="del">
          <ac:chgData name="Paisley Hendricks" userId="2ac35f95-6f10-4a5c-b286-0f96edc97cf9" providerId="ADAL" clId="{8F80113E-265E-408D-937E-CB27829EAE24}" dt="2021-06-16T23:00:35.292" v="0" actId="478"/>
          <ac:picMkLst>
            <pc:docMk/>
            <pc:sldMk cId="602449219" sldId="320"/>
            <ac:picMk id="3" creationId="{BB6D05A4-A1C1-4365-A186-EF03FC141267}"/>
          </ac:picMkLst>
        </pc:picChg>
      </pc:sldChg>
      <pc:sldChg chg="addSp delSp modSp new mod ord modClrScheme chgLayout modNotesTx">
        <pc:chgData name="Paisley Hendricks" userId="2ac35f95-6f10-4a5c-b286-0f96edc97cf9" providerId="ADAL" clId="{8F80113E-265E-408D-937E-CB27829EAE24}" dt="2021-06-17T04:33:07.011" v="164"/>
        <pc:sldMkLst>
          <pc:docMk/>
          <pc:sldMk cId="3186917806" sldId="321"/>
        </pc:sldMkLst>
        <pc:spChg chg="add del">
          <ac:chgData name="Paisley Hendricks" userId="2ac35f95-6f10-4a5c-b286-0f96edc97cf9" providerId="ADAL" clId="{8F80113E-265E-408D-937E-CB27829EAE24}" dt="2021-06-17T04:15:44.551" v="77" actId="26606"/>
          <ac:spMkLst>
            <pc:docMk/>
            <pc:sldMk cId="3186917806" sldId="321"/>
            <ac:spMk id="2" creationId="{30916FEA-8E0C-4987-A012-B0A509B5C63B}"/>
          </ac:spMkLst>
        </pc:spChg>
        <pc:spChg chg="add del">
          <ac:chgData name="Paisley Hendricks" userId="2ac35f95-6f10-4a5c-b286-0f96edc97cf9" providerId="ADAL" clId="{8F80113E-265E-408D-937E-CB27829EAE24}" dt="2021-06-17T04:15:44.551" v="77" actId="26606"/>
          <ac:spMkLst>
            <pc:docMk/>
            <pc:sldMk cId="3186917806" sldId="321"/>
            <ac:spMk id="3" creationId="{120A7F86-02ED-41BC-80AC-50034B732857}"/>
          </ac:spMkLst>
        </pc:spChg>
        <pc:spChg chg="add del">
          <ac:chgData name="Paisley Hendricks" userId="2ac35f95-6f10-4a5c-b286-0f96edc97cf9" providerId="ADAL" clId="{8F80113E-265E-408D-937E-CB27829EAE24}" dt="2021-06-17T04:15:44.551" v="77" actId="26606"/>
          <ac:spMkLst>
            <pc:docMk/>
            <pc:sldMk cId="3186917806" sldId="321"/>
            <ac:spMk id="4" creationId="{E5880682-A9A0-413D-B47D-789BC390E64B}"/>
          </ac:spMkLst>
        </pc:spChg>
        <pc:spChg chg="add mod">
          <ac:chgData name="Paisley Hendricks" userId="2ac35f95-6f10-4a5c-b286-0f96edc97cf9" providerId="ADAL" clId="{8F80113E-265E-408D-937E-CB27829EAE24}" dt="2021-06-17T04:15:58.471" v="126" actId="20577"/>
          <ac:spMkLst>
            <pc:docMk/>
            <pc:sldMk cId="3186917806" sldId="321"/>
            <ac:spMk id="10" creationId="{AC123478-64A2-4B39-81A6-8D48B6222F52}"/>
          </ac:spMkLst>
        </pc:spChg>
        <pc:picChg chg="add mod">
          <ac:chgData name="Paisley Hendricks" userId="2ac35f95-6f10-4a5c-b286-0f96edc97cf9" providerId="ADAL" clId="{8F80113E-265E-408D-937E-CB27829EAE24}" dt="2021-06-17T04:15:44.551" v="77" actId="26606"/>
          <ac:picMkLst>
            <pc:docMk/>
            <pc:sldMk cId="3186917806" sldId="321"/>
            <ac:picMk id="5" creationId="{DBAB5C60-D123-49D5-BAD5-A25167DFD952}"/>
          </ac:picMkLst>
        </pc:picChg>
      </pc:sldChg>
      <pc:sldChg chg="addSp delSp modSp add mod delAnim modAnim modNotesTx">
        <pc:chgData name="Paisley Hendricks" userId="2ac35f95-6f10-4a5c-b286-0f96edc97cf9" providerId="ADAL" clId="{8F80113E-265E-408D-937E-CB27829EAE24}" dt="2021-06-17T04:37:54.907" v="210" actId="20577"/>
        <pc:sldMkLst>
          <pc:docMk/>
          <pc:sldMk cId="1497247684" sldId="322"/>
        </pc:sldMkLst>
        <pc:spChg chg="mod">
          <ac:chgData name="Paisley Hendricks" userId="2ac35f95-6f10-4a5c-b286-0f96edc97cf9" providerId="ADAL" clId="{8F80113E-265E-408D-937E-CB27829EAE24}" dt="2021-06-17T04:16:47.882" v="157" actId="20577"/>
          <ac:spMkLst>
            <pc:docMk/>
            <pc:sldMk cId="1497247684" sldId="322"/>
            <ac:spMk id="279" creationId="{00000000-0000-0000-0000-000000000000}"/>
          </ac:spMkLst>
        </pc:spChg>
        <pc:picChg chg="del">
          <ac:chgData name="Paisley Hendricks" userId="2ac35f95-6f10-4a5c-b286-0f96edc97cf9" providerId="ADAL" clId="{8F80113E-265E-408D-937E-CB27829EAE24}" dt="2021-06-17T04:32:34.205" v="158" actId="478"/>
          <ac:picMkLst>
            <pc:docMk/>
            <pc:sldMk cId="1497247684" sldId="322"/>
            <ac:picMk id="2" creationId="{C4EDE8BC-31D2-4C03-A5C9-ECCB42F2CFC0}"/>
          </ac:picMkLst>
        </pc:picChg>
        <pc:picChg chg="add mod">
          <ac:chgData name="Paisley Hendricks" userId="2ac35f95-6f10-4a5c-b286-0f96edc97cf9" providerId="ADAL" clId="{8F80113E-265E-408D-937E-CB27829EAE24}" dt="2021-06-17T04:32:54.911" v="162" actId="1076"/>
          <ac:picMkLst>
            <pc:docMk/>
            <pc:sldMk cId="1497247684" sldId="322"/>
            <ac:picMk id="3" creationId="{E099827C-FDD6-4FF4-A5B3-DF3D9DCDC007}"/>
          </ac:picMkLst>
        </pc:picChg>
      </pc:sldChg>
      <pc:sldChg chg="addSp delSp modSp add mod modNotesTx">
        <pc:chgData name="Paisley Hendricks" userId="2ac35f95-6f10-4a5c-b286-0f96edc97cf9" providerId="ADAL" clId="{8F80113E-265E-408D-937E-CB27829EAE24}" dt="2021-06-17T04:50:51.534" v="640" actId="20577"/>
        <pc:sldMkLst>
          <pc:docMk/>
          <pc:sldMk cId="3907085762" sldId="323"/>
        </pc:sldMkLst>
        <pc:spChg chg="mod">
          <ac:chgData name="Paisley Hendricks" userId="2ac35f95-6f10-4a5c-b286-0f96edc97cf9" providerId="ADAL" clId="{8F80113E-265E-408D-937E-CB27829EAE24}" dt="2021-06-17T04:45:56.542" v="406" actId="1076"/>
          <ac:spMkLst>
            <pc:docMk/>
            <pc:sldMk cId="3907085762" sldId="323"/>
            <ac:spMk id="10" creationId="{AC123478-64A2-4B39-81A6-8D48B6222F52}"/>
          </ac:spMkLst>
        </pc:spChg>
        <pc:picChg chg="add mod">
          <ac:chgData name="Paisley Hendricks" userId="2ac35f95-6f10-4a5c-b286-0f96edc97cf9" providerId="ADAL" clId="{8F80113E-265E-408D-937E-CB27829EAE24}" dt="2021-06-17T04:33:24.807" v="168" actId="1076"/>
          <ac:picMkLst>
            <pc:docMk/>
            <pc:sldMk cId="3907085762" sldId="323"/>
            <ac:picMk id="4" creationId="{828DA63D-6EC6-4F7F-8E56-6D797937266D}"/>
          </ac:picMkLst>
        </pc:picChg>
        <pc:picChg chg="del">
          <ac:chgData name="Paisley Hendricks" userId="2ac35f95-6f10-4a5c-b286-0f96edc97cf9" providerId="ADAL" clId="{8F80113E-265E-408D-937E-CB27829EAE24}" dt="2021-06-17T04:33:17.923" v="166" actId="478"/>
          <ac:picMkLst>
            <pc:docMk/>
            <pc:sldMk cId="3907085762" sldId="323"/>
            <ac:picMk id="5" creationId="{DBAB5C60-D123-49D5-BAD5-A25167DFD952}"/>
          </ac:picMkLst>
        </pc:picChg>
      </pc:sldChg>
      <pc:sldChg chg="addSp delSp modSp add del mod delAnim modAnim modNotesTx">
        <pc:chgData name="Paisley Hendricks" userId="2ac35f95-6f10-4a5c-b286-0f96edc97cf9" providerId="ADAL" clId="{8F80113E-265E-408D-937E-CB27829EAE24}" dt="2021-06-17T04:42:50.398" v="271" actId="47"/>
        <pc:sldMkLst>
          <pc:docMk/>
          <pc:sldMk cId="3046685560" sldId="324"/>
        </pc:sldMkLst>
        <pc:spChg chg="add del">
          <ac:chgData name="Paisley Hendricks" userId="2ac35f95-6f10-4a5c-b286-0f96edc97cf9" providerId="ADAL" clId="{8F80113E-265E-408D-937E-CB27829EAE24}" dt="2021-06-17T04:37:09.449" v="205" actId="478"/>
          <ac:spMkLst>
            <pc:docMk/>
            <pc:sldMk cId="3046685560" sldId="324"/>
            <ac:spMk id="5" creationId="{BCAC5E0A-9C74-434C-9DCF-2AEE0A92E283}"/>
          </ac:spMkLst>
        </pc:spChg>
        <pc:spChg chg="mod">
          <ac:chgData name="Paisley Hendricks" userId="2ac35f95-6f10-4a5c-b286-0f96edc97cf9" providerId="ADAL" clId="{8F80113E-265E-408D-937E-CB27829EAE24}" dt="2021-06-17T04:36:51.979" v="202" actId="20577"/>
          <ac:spMkLst>
            <pc:docMk/>
            <pc:sldMk cId="3046685560" sldId="324"/>
            <ac:spMk id="279" creationId="{00000000-0000-0000-0000-000000000000}"/>
          </ac:spMkLst>
        </pc:spChg>
        <pc:picChg chg="del">
          <ac:chgData name="Paisley Hendricks" userId="2ac35f95-6f10-4a5c-b286-0f96edc97cf9" providerId="ADAL" clId="{8F80113E-265E-408D-937E-CB27829EAE24}" dt="2021-06-17T04:36:59.081" v="203" actId="478"/>
          <ac:picMkLst>
            <pc:docMk/>
            <pc:sldMk cId="3046685560" sldId="324"/>
            <ac:picMk id="3" creationId="{E099827C-FDD6-4FF4-A5B3-DF3D9DCDC007}"/>
          </ac:picMkLst>
        </pc:picChg>
        <pc:picChg chg="add mod">
          <ac:chgData name="Paisley Hendricks" userId="2ac35f95-6f10-4a5c-b286-0f96edc97cf9" providerId="ADAL" clId="{8F80113E-265E-408D-937E-CB27829EAE24}" dt="2021-06-17T04:37:29.624" v="209" actId="1076"/>
          <ac:picMkLst>
            <pc:docMk/>
            <pc:sldMk cId="3046685560" sldId="324"/>
            <ac:picMk id="4" creationId="{68AF3DE8-1787-4978-9E9E-32FAFEC18C91}"/>
          </ac:picMkLst>
        </pc:picChg>
      </pc:sldChg>
      <pc:sldChg chg="addSp delSp modSp add del mod ord modNotesTx">
        <pc:chgData name="Paisley Hendricks" userId="2ac35f95-6f10-4a5c-b286-0f96edc97cf9" providerId="ADAL" clId="{8F80113E-265E-408D-937E-CB27829EAE24}" dt="2021-06-17T05:07:07.050" v="1234" actId="47"/>
        <pc:sldMkLst>
          <pc:docMk/>
          <pc:sldMk cId="3605475001" sldId="325"/>
        </pc:sldMkLst>
        <pc:spChg chg="del">
          <ac:chgData name="Paisley Hendricks" userId="2ac35f95-6f10-4a5c-b286-0f96edc97cf9" providerId="ADAL" clId="{8F80113E-265E-408D-937E-CB27829EAE24}" dt="2021-06-17T04:39:23.786" v="222" actId="478"/>
          <ac:spMkLst>
            <pc:docMk/>
            <pc:sldMk cId="3605475001" sldId="325"/>
            <ac:spMk id="2" creationId="{777AE1C2-E73E-4D9B-919D-FF0FB354315F}"/>
          </ac:spMkLst>
        </pc:spChg>
        <pc:spChg chg="del">
          <ac:chgData name="Paisley Hendricks" userId="2ac35f95-6f10-4a5c-b286-0f96edc97cf9" providerId="ADAL" clId="{8F80113E-265E-408D-937E-CB27829EAE24}" dt="2021-06-17T04:39:26.189" v="223" actId="478"/>
          <ac:spMkLst>
            <pc:docMk/>
            <pc:sldMk cId="3605475001" sldId="325"/>
            <ac:spMk id="3" creationId="{110B0E1B-3284-48E2-86DA-C2ADC7BA2211}"/>
          </ac:spMkLst>
        </pc:spChg>
        <pc:picChg chg="add mod modCrop">
          <ac:chgData name="Paisley Hendricks" userId="2ac35f95-6f10-4a5c-b286-0f96edc97cf9" providerId="ADAL" clId="{8F80113E-265E-408D-937E-CB27829EAE24}" dt="2021-06-17T04:39:37.526" v="230" actId="1076"/>
          <ac:picMkLst>
            <pc:docMk/>
            <pc:sldMk cId="3605475001" sldId="325"/>
            <ac:picMk id="4" creationId="{FE3FFF0B-7309-4E53-A77F-FF7F073E2EB5}"/>
          </ac:picMkLst>
        </pc:picChg>
        <pc:picChg chg="add mod modCrop">
          <ac:chgData name="Paisley Hendricks" userId="2ac35f95-6f10-4a5c-b286-0f96edc97cf9" providerId="ADAL" clId="{8F80113E-265E-408D-937E-CB27829EAE24}" dt="2021-06-17T04:39:38.319" v="231" actId="1076"/>
          <ac:picMkLst>
            <pc:docMk/>
            <pc:sldMk cId="3605475001" sldId="325"/>
            <ac:picMk id="5" creationId="{6CA2DFEA-7766-4F31-8440-8B0FA1B0C30C}"/>
          </ac:picMkLst>
        </pc:picChg>
      </pc:sldChg>
      <pc:sldChg chg="addSp delSp modSp add del mod ord">
        <pc:chgData name="Paisley Hendricks" userId="2ac35f95-6f10-4a5c-b286-0f96edc97cf9" providerId="ADAL" clId="{8F80113E-265E-408D-937E-CB27829EAE24}" dt="2021-06-17T05:07:08.987" v="1235" actId="47"/>
        <pc:sldMkLst>
          <pc:docMk/>
          <pc:sldMk cId="4219429615" sldId="326"/>
        </pc:sldMkLst>
        <pc:picChg chg="del">
          <ac:chgData name="Paisley Hendricks" userId="2ac35f95-6f10-4a5c-b286-0f96edc97cf9" providerId="ADAL" clId="{8F80113E-265E-408D-937E-CB27829EAE24}" dt="2021-06-17T04:40:17.411" v="236" actId="478"/>
          <ac:picMkLst>
            <pc:docMk/>
            <pc:sldMk cId="4219429615" sldId="326"/>
            <ac:picMk id="4" creationId="{FE3FFF0B-7309-4E53-A77F-FF7F073E2EB5}"/>
          </ac:picMkLst>
        </pc:picChg>
        <pc:picChg chg="del">
          <ac:chgData name="Paisley Hendricks" userId="2ac35f95-6f10-4a5c-b286-0f96edc97cf9" providerId="ADAL" clId="{8F80113E-265E-408D-937E-CB27829EAE24}" dt="2021-06-17T04:40:18.805" v="237" actId="478"/>
          <ac:picMkLst>
            <pc:docMk/>
            <pc:sldMk cId="4219429615" sldId="326"/>
            <ac:picMk id="5" creationId="{6CA2DFEA-7766-4F31-8440-8B0FA1B0C30C}"/>
          </ac:picMkLst>
        </pc:picChg>
        <pc:picChg chg="add mod">
          <ac:chgData name="Paisley Hendricks" userId="2ac35f95-6f10-4a5c-b286-0f96edc97cf9" providerId="ADAL" clId="{8F80113E-265E-408D-937E-CB27829EAE24}" dt="2021-06-17T04:40:15.497" v="235"/>
          <ac:picMkLst>
            <pc:docMk/>
            <pc:sldMk cId="4219429615" sldId="326"/>
            <ac:picMk id="6" creationId="{CD2B427F-EA58-4347-8B44-5FE8497A63D9}"/>
          </ac:picMkLst>
        </pc:picChg>
      </pc:sldChg>
      <pc:sldChg chg="addSp delSp modSp add del mod delAnim modAnim">
        <pc:chgData name="Paisley Hendricks" userId="2ac35f95-6f10-4a5c-b286-0f96edc97cf9" providerId="ADAL" clId="{8F80113E-265E-408D-937E-CB27829EAE24}" dt="2021-06-17T05:41:04.208" v="1243" actId="47"/>
        <pc:sldMkLst>
          <pc:docMk/>
          <pc:sldMk cId="414316350" sldId="327"/>
        </pc:sldMkLst>
        <pc:spChg chg="del">
          <ac:chgData name="Paisley Hendricks" userId="2ac35f95-6f10-4a5c-b286-0f96edc97cf9" providerId="ADAL" clId="{8F80113E-265E-408D-937E-CB27829EAE24}" dt="2021-06-17T04:41:48.848" v="247" actId="478"/>
          <ac:spMkLst>
            <pc:docMk/>
            <pc:sldMk cId="414316350" sldId="327"/>
            <ac:spMk id="2" creationId="{69C956BE-ED55-4E4E-A278-CD466AA4077D}"/>
          </ac:spMkLst>
        </pc:spChg>
        <pc:spChg chg="del">
          <ac:chgData name="Paisley Hendricks" userId="2ac35f95-6f10-4a5c-b286-0f96edc97cf9" providerId="ADAL" clId="{8F80113E-265E-408D-937E-CB27829EAE24}" dt="2021-06-17T04:41:46.366" v="246" actId="478"/>
          <ac:spMkLst>
            <pc:docMk/>
            <pc:sldMk cId="414316350" sldId="327"/>
            <ac:spMk id="3" creationId="{47A54C83-4DBA-460A-BC38-EBEE2D99B3D4}"/>
          </ac:spMkLst>
        </pc:spChg>
        <pc:spChg chg="add del mod">
          <ac:chgData name="Paisley Hendricks" userId="2ac35f95-6f10-4a5c-b286-0f96edc97cf9" providerId="ADAL" clId="{8F80113E-265E-408D-937E-CB27829EAE24}" dt="2021-06-17T05:41:02.488" v="1242" actId="478"/>
          <ac:spMkLst>
            <pc:docMk/>
            <pc:sldMk cId="414316350" sldId="327"/>
            <ac:spMk id="4" creationId="{21FB2942-3E3C-4EB8-9D09-D5D88D1BB8D1}"/>
          </ac:spMkLst>
        </pc:spChg>
      </pc:sldChg>
      <pc:sldChg chg="add del">
        <pc:chgData name="Paisley Hendricks" userId="2ac35f95-6f10-4a5c-b286-0f96edc97cf9" providerId="ADAL" clId="{8F80113E-265E-408D-937E-CB27829EAE24}" dt="2021-06-17T04:44:28.853" v="280"/>
        <pc:sldMkLst>
          <pc:docMk/>
          <pc:sldMk cId="3085372288" sldId="328"/>
        </pc:sldMkLst>
      </pc:sldChg>
      <pc:sldChg chg="modSp add mod modNotesTx">
        <pc:chgData name="Paisley Hendricks" userId="2ac35f95-6f10-4a5c-b286-0f96edc97cf9" providerId="ADAL" clId="{8F80113E-265E-408D-937E-CB27829EAE24}" dt="2021-06-17T04:55:41.255" v="955" actId="20577"/>
        <pc:sldMkLst>
          <pc:docMk/>
          <pc:sldMk cId="3185426706" sldId="328"/>
        </pc:sldMkLst>
        <pc:spChg chg="mod">
          <ac:chgData name="Paisley Hendricks" userId="2ac35f95-6f10-4a5c-b286-0f96edc97cf9" providerId="ADAL" clId="{8F80113E-265E-408D-937E-CB27829EAE24}" dt="2021-06-17T04:45:07.379" v="339" actId="20577"/>
          <ac:spMkLst>
            <pc:docMk/>
            <pc:sldMk cId="3185426706" sldId="328"/>
            <ac:spMk id="2" creationId="{7873B9C5-C477-4B53-854A-2E085B8BACD1}"/>
          </ac:spMkLst>
        </pc:spChg>
        <pc:picChg chg="mod">
          <ac:chgData name="Paisley Hendricks" userId="2ac35f95-6f10-4a5c-b286-0f96edc97cf9" providerId="ADAL" clId="{8F80113E-265E-408D-937E-CB27829EAE24}" dt="2021-06-17T04:55:00.787" v="932"/>
          <ac:picMkLst>
            <pc:docMk/>
            <pc:sldMk cId="3185426706" sldId="328"/>
            <ac:picMk id="5" creationId="{A36DE38C-F152-4C08-81EB-77045819FA0F}"/>
          </ac:picMkLst>
        </pc:picChg>
      </pc:sldChg>
      <pc:sldChg chg="addSp delSp modSp new mod modClrScheme chgLayout">
        <pc:chgData name="Paisley Hendricks" userId="2ac35f95-6f10-4a5c-b286-0f96edc97cf9" providerId="ADAL" clId="{8F80113E-265E-408D-937E-CB27829EAE24}" dt="2021-06-17T05:07:02.124" v="1233" actId="1076"/>
        <pc:sldMkLst>
          <pc:docMk/>
          <pc:sldMk cId="4223669955" sldId="329"/>
        </pc:sldMkLst>
        <pc:spChg chg="mod">
          <ac:chgData name="Paisley Hendricks" userId="2ac35f95-6f10-4a5c-b286-0f96edc97cf9" providerId="ADAL" clId="{8F80113E-265E-408D-937E-CB27829EAE24}" dt="2021-06-17T05:06:59.351" v="1232" actId="1076"/>
          <ac:spMkLst>
            <pc:docMk/>
            <pc:sldMk cId="4223669955" sldId="329"/>
            <ac:spMk id="2" creationId="{C1CAEB85-E829-43CB-B2C3-64ACCBC2926D}"/>
          </ac:spMkLst>
        </pc:spChg>
        <pc:spChg chg="mod">
          <ac:chgData name="Paisley Hendricks" userId="2ac35f95-6f10-4a5c-b286-0f96edc97cf9" providerId="ADAL" clId="{8F80113E-265E-408D-937E-CB27829EAE24}" dt="2021-06-17T05:07:02.124" v="1233" actId="1076"/>
          <ac:spMkLst>
            <pc:docMk/>
            <pc:sldMk cId="4223669955" sldId="329"/>
            <ac:spMk id="3" creationId="{D8CBA9B0-6210-409F-B3CA-1BBB3BDD1F0A}"/>
          </ac:spMkLst>
        </pc:spChg>
        <pc:spChg chg="del">
          <ac:chgData name="Paisley Hendricks" userId="2ac35f95-6f10-4a5c-b286-0f96edc97cf9" providerId="ADAL" clId="{8F80113E-265E-408D-937E-CB27829EAE24}" dt="2021-06-17T05:06:04.220" v="1212" actId="931"/>
          <ac:spMkLst>
            <pc:docMk/>
            <pc:sldMk cId="4223669955" sldId="329"/>
            <ac:spMk id="4" creationId="{45AE7D3F-E7BB-4817-8452-05E449E7E97A}"/>
          </ac:spMkLst>
        </pc:spChg>
        <pc:spChg chg="add del mod">
          <ac:chgData name="Paisley Hendricks" userId="2ac35f95-6f10-4a5c-b286-0f96edc97cf9" providerId="ADAL" clId="{8F80113E-265E-408D-937E-CB27829EAE24}" dt="2021-06-17T05:06:16.658" v="1216" actId="478"/>
          <ac:spMkLst>
            <pc:docMk/>
            <pc:sldMk cId="4223669955" sldId="329"/>
            <ac:spMk id="7" creationId="{5E20CFE2-E43D-49C0-838E-495B0A4FD5D6}"/>
          </ac:spMkLst>
        </pc:spChg>
        <pc:spChg chg="add del mod">
          <ac:chgData name="Paisley Hendricks" userId="2ac35f95-6f10-4a5c-b286-0f96edc97cf9" providerId="ADAL" clId="{8F80113E-265E-408D-937E-CB27829EAE24}" dt="2021-06-17T05:06:55.536" v="1231" actId="478"/>
          <ac:spMkLst>
            <pc:docMk/>
            <pc:sldMk cId="4223669955" sldId="329"/>
            <ac:spMk id="8" creationId="{91FB4559-5A28-44EF-A248-AF6316EC5896}"/>
          </ac:spMkLst>
        </pc:spChg>
        <pc:picChg chg="add mod">
          <ac:chgData name="Paisley Hendricks" userId="2ac35f95-6f10-4a5c-b286-0f96edc97cf9" providerId="ADAL" clId="{8F80113E-265E-408D-937E-CB27829EAE24}" dt="2021-06-17T05:06:13.283" v="1215" actId="26606"/>
          <ac:picMkLst>
            <pc:docMk/>
            <pc:sldMk cId="4223669955" sldId="329"/>
            <ac:picMk id="6" creationId="{BC29D388-8996-4A0D-A277-4294DC553504}"/>
          </ac:picMkLst>
        </pc:picChg>
      </pc:sldChg>
      <pc:sldMasterChg chg="delSldLayout">
        <pc:chgData name="Paisley Hendricks" userId="2ac35f95-6f10-4a5c-b286-0f96edc97cf9" providerId="ADAL" clId="{8F80113E-265E-408D-937E-CB27829EAE24}" dt="2021-06-17T04:42:03.608" v="250" actId="47"/>
        <pc:sldMasterMkLst>
          <pc:docMk/>
          <pc:sldMasterMk cId="2113912728" sldId="2147483690"/>
        </pc:sldMasterMkLst>
        <pc:sldLayoutChg chg="del">
          <pc:chgData name="Paisley Hendricks" userId="2ac35f95-6f10-4a5c-b286-0f96edc97cf9" providerId="ADAL" clId="{8F80113E-265E-408D-937E-CB27829EAE24}" dt="2021-06-17T04:42:03.608" v="250" actId="47"/>
          <pc:sldLayoutMkLst>
            <pc:docMk/>
            <pc:sldMasterMk cId="2113912728" sldId="2147483690"/>
            <pc:sldLayoutMk cId="2488048217" sldId="2147483725"/>
          </pc:sldLayoutMkLst>
        </pc:sldLayoutChg>
      </pc:sldMasterChg>
    </pc:docChg>
  </pc:docChgLst>
  <pc:docChgLst>
    <pc:chgData name="Paisley Hendricks" userId="2ac35f95-6f10-4a5c-b286-0f96edc97cf9" providerId="ADAL" clId="{1941C88D-E6DF-47ED-9C2D-7389F3E7D14C}"/>
    <pc:docChg chg="modSld sldOrd">
      <pc:chgData name="Paisley Hendricks" userId="2ac35f95-6f10-4a5c-b286-0f96edc97cf9" providerId="ADAL" clId="{1941C88D-E6DF-47ED-9C2D-7389F3E7D14C}" dt="2021-06-17T06:38:57.753" v="85"/>
      <pc:docMkLst>
        <pc:docMk/>
      </pc:docMkLst>
      <pc:sldChg chg="modSp mod">
        <pc:chgData name="Paisley Hendricks" userId="2ac35f95-6f10-4a5c-b286-0f96edc97cf9" providerId="ADAL" clId="{1941C88D-E6DF-47ED-9C2D-7389F3E7D14C}" dt="2021-06-17T06:37:21.281" v="0" actId="1076"/>
        <pc:sldMkLst>
          <pc:docMk/>
          <pc:sldMk cId="0" sldId="263"/>
        </pc:sldMkLst>
        <pc:spChg chg="mod">
          <ac:chgData name="Paisley Hendricks" userId="2ac35f95-6f10-4a5c-b286-0f96edc97cf9" providerId="ADAL" clId="{1941C88D-E6DF-47ED-9C2D-7389F3E7D14C}" dt="2021-06-17T06:37:21.281" v="0" actId="1076"/>
          <ac:spMkLst>
            <pc:docMk/>
            <pc:sldMk cId="0" sldId="263"/>
            <ac:spMk id="115" creationId="{00000000-0000-0000-0000-000000000000}"/>
          </ac:spMkLst>
        </pc:spChg>
      </pc:sldChg>
      <pc:sldChg chg="addSp modSp mod ord modNotesTx">
        <pc:chgData name="Paisley Hendricks" userId="2ac35f95-6f10-4a5c-b286-0f96edc97cf9" providerId="ADAL" clId="{1941C88D-E6DF-47ED-9C2D-7389F3E7D14C}" dt="2021-06-17T06:38:57.753" v="85"/>
        <pc:sldMkLst>
          <pc:docMk/>
          <pc:sldMk cId="0" sldId="264"/>
        </pc:sldMkLst>
        <pc:spChg chg="add mod">
          <ac:chgData name="Paisley Hendricks" userId="2ac35f95-6f10-4a5c-b286-0f96edc97cf9" providerId="ADAL" clId="{1941C88D-E6DF-47ED-9C2D-7389F3E7D14C}" dt="2021-06-17T06:38:24.802" v="83" actId="20577"/>
          <ac:spMkLst>
            <pc:docMk/>
            <pc:sldMk cId="0" sldId="264"/>
            <ac:spMk id="3" creationId="{295FFFA1-4BB7-4AB5-9A3E-386666DFC01E}"/>
          </ac:spMkLst>
        </pc:spChg>
        <pc:picChg chg="mod">
          <ac:chgData name="Paisley Hendricks" userId="2ac35f95-6f10-4a5c-b286-0f96edc97cf9" providerId="ADAL" clId="{1941C88D-E6DF-47ED-9C2D-7389F3E7D14C}" dt="2021-06-17T06:37:26.982" v="2" actId="1076"/>
          <ac:picMkLst>
            <pc:docMk/>
            <pc:sldMk cId="0" sldId="264"/>
            <ac:picMk id="123" creationId="{00000000-0000-0000-0000-000000000000}"/>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BC1D1-ED66-4536-B19F-0109B874E20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2389C5E-E7A6-4F19-90F9-E3EE3994AAF4}">
      <dgm:prSet/>
      <dgm:spPr/>
      <dgm:t>
        <a:bodyPr/>
        <a:lstStyle/>
        <a:p>
          <a:pPr>
            <a:defRPr cap="all"/>
          </a:pPr>
          <a:r>
            <a:rPr lang="en-US"/>
            <a:t>Parts of Your Identity</a:t>
          </a:r>
        </a:p>
      </dgm:t>
    </dgm:pt>
    <dgm:pt modelId="{91FA9BC4-9604-4D70-B4BE-8F24E1F99BE6}" type="parTrans" cxnId="{0F99C36B-776A-4E9B-A9E0-0C0293BE39E4}">
      <dgm:prSet/>
      <dgm:spPr/>
      <dgm:t>
        <a:bodyPr/>
        <a:lstStyle/>
        <a:p>
          <a:endParaRPr lang="en-US"/>
        </a:p>
      </dgm:t>
    </dgm:pt>
    <dgm:pt modelId="{CCDCFF0B-05A7-4356-AC68-CE886AF86F01}" type="sibTrans" cxnId="{0F99C36B-776A-4E9B-A9E0-0C0293BE39E4}">
      <dgm:prSet/>
      <dgm:spPr/>
      <dgm:t>
        <a:bodyPr/>
        <a:lstStyle/>
        <a:p>
          <a:endParaRPr lang="en-US"/>
        </a:p>
      </dgm:t>
    </dgm:pt>
    <dgm:pt modelId="{E2707758-C873-4A2D-959C-029730AB720A}">
      <dgm:prSet/>
      <dgm:spPr/>
      <dgm:t>
        <a:bodyPr/>
        <a:lstStyle/>
        <a:p>
          <a:pPr>
            <a:defRPr cap="all"/>
          </a:pPr>
          <a:r>
            <a:rPr lang="en-US"/>
            <a:t>What makes you….you?</a:t>
          </a:r>
        </a:p>
      </dgm:t>
    </dgm:pt>
    <dgm:pt modelId="{2FC01123-40F1-470B-A6A8-38F8FC8AD886}" type="parTrans" cxnId="{EED6E1FB-CC67-44EF-B807-0377E816F138}">
      <dgm:prSet/>
      <dgm:spPr/>
      <dgm:t>
        <a:bodyPr/>
        <a:lstStyle/>
        <a:p>
          <a:endParaRPr lang="en-US"/>
        </a:p>
      </dgm:t>
    </dgm:pt>
    <dgm:pt modelId="{D904FAF9-4900-416A-9CFB-532726B782F8}" type="sibTrans" cxnId="{EED6E1FB-CC67-44EF-B807-0377E816F138}">
      <dgm:prSet/>
      <dgm:spPr/>
      <dgm:t>
        <a:bodyPr/>
        <a:lstStyle/>
        <a:p>
          <a:endParaRPr lang="en-US"/>
        </a:p>
      </dgm:t>
    </dgm:pt>
    <dgm:pt modelId="{D8646962-4AD8-4AB0-BD7D-21F2C9D42BC0}" type="pres">
      <dgm:prSet presAssocID="{063BC1D1-ED66-4536-B19F-0109B874E208}" presName="root" presStyleCnt="0">
        <dgm:presLayoutVars>
          <dgm:dir/>
          <dgm:resizeHandles val="exact"/>
        </dgm:presLayoutVars>
      </dgm:prSet>
      <dgm:spPr/>
    </dgm:pt>
    <dgm:pt modelId="{7B7EFA38-38B3-41FD-889B-A2BA62A8D24C}" type="pres">
      <dgm:prSet presAssocID="{12389C5E-E7A6-4F19-90F9-E3EE3994AAF4}" presName="compNode" presStyleCnt="0"/>
      <dgm:spPr/>
    </dgm:pt>
    <dgm:pt modelId="{5D3D0B5E-25F0-4DC7-82F7-695C404D9A66}" type="pres">
      <dgm:prSet presAssocID="{12389C5E-E7A6-4F19-90F9-E3EE3994AAF4}" presName="iconBgRect" presStyleLbl="bgShp" presStyleIdx="0" presStyleCnt="2"/>
      <dgm:spPr/>
    </dgm:pt>
    <dgm:pt modelId="{4460B24F-0E72-4D1D-B988-EA5CBE0F5682}" type="pres">
      <dgm:prSet presAssocID="{12389C5E-E7A6-4F19-90F9-E3EE3994AA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D76746B6-5BE8-45F3-AF74-48353AD68A5B}" type="pres">
      <dgm:prSet presAssocID="{12389C5E-E7A6-4F19-90F9-E3EE3994AAF4}" presName="spaceRect" presStyleCnt="0"/>
      <dgm:spPr/>
    </dgm:pt>
    <dgm:pt modelId="{70A8FC49-9181-4F49-86EA-22596341075D}" type="pres">
      <dgm:prSet presAssocID="{12389C5E-E7A6-4F19-90F9-E3EE3994AAF4}" presName="textRect" presStyleLbl="revTx" presStyleIdx="0" presStyleCnt="2">
        <dgm:presLayoutVars>
          <dgm:chMax val="1"/>
          <dgm:chPref val="1"/>
        </dgm:presLayoutVars>
      </dgm:prSet>
      <dgm:spPr/>
    </dgm:pt>
    <dgm:pt modelId="{18F7AF2A-6F6B-4280-9AA3-0807D7F80B69}" type="pres">
      <dgm:prSet presAssocID="{CCDCFF0B-05A7-4356-AC68-CE886AF86F01}" presName="sibTrans" presStyleCnt="0"/>
      <dgm:spPr/>
    </dgm:pt>
    <dgm:pt modelId="{E42EF3D7-99E6-4DA7-9DDD-E568EBE6642F}" type="pres">
      <dgm:prSet presAssocID="{E2707758-C873-4A2D-959C-029730AB720A}" presName="compNode" presStyleCnt="0"/>
      <dgm:spPr/>
    </dgm:pt>
    <dgm:pt modelId="{C97919C2-9645-4222-BAF1-BB0AE1D1CB8A}" type="pres">
      <dgm:prSet presAssocID="{E2707758-C873-4A2D-959C-029730AB720A}" presName="iconBgRect" presStyleLbl="bgShp" presStyleIdx="1" presStyleCnt="2"/>
      <dgm:spPr/>
    </dgm:pt>
    <dgm:pt modelId="{9EC855AA-688F-46E1-B6B8-9F4CFC72BCA5}" type="pres">
      <dgm:prSet presAssocID="{E2707758-C873-4A2D-959C-029730AB720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spiration with solid fill"/>
        </a:ext>
      </dgm:extLst>
    </dgm:pt>
    <dgm:pt modelId="{96D524EE-1F97-4708-86ED-7171C694585C}" type="pres">
      <dgm:prSet presAssocID="{E2707758-C873-4A2D-959C-029730AB720A}" presName="spaceRect" presStyleCnt="0"/>
      <dgm:spPr/>
    </dgm:pt>
    <dgm:pt modelId="{191283E9-EC94-46EA-9558-F9CED05AFE91}" type="pres">
      <dgm:prSet presAssocID="{E2707758-C873-4A2D-959C-029730AB720A}" presName="textRect" presStyleLbl="revTx" presStyleIdx="1" presStyleCnt="2">
        <dgm:presLayoutVars>
          <dgm:chMax val="1"/>
          <dgm:chPref val="1"/>
        </dgm:presLayoutVars>
      </dgm:prSet>
      <dgm:spPr/>
    </dgm:pt>
  </dgm:ptLst>
  <dgm:cxnLst>
    <dgm:cxn modelId="{71583703-E4EC-4A62-9EA9-4B21E9FE25F5}" type="presOf" srcId="{12389C5E-E7A6-4F19-90F9-E3EE3994AAF4}" destId="{70A8FC49-9181-4F49-86EA-22596341075D}" srcOrd="0" destOrd="0" presId="urn:microsoft.com/office/officeart/2018/5/layout/IconCircleLabelList"/>
    <dgm:cxn modelId="{0F99C36B-776A-4E9B-A9E0-0C0293BE39E4}" srcId="{063BC1D1-ED66-4536-B19F-0109B874E208}" destId="{12389C5E-E7A6-4F19-90F9-E3EE3994AAF4}" srcOrd="0" destOrd="0" parTransId="{91FA9BC4-9604-4D70-B4BE-8F24E1F99BE6}" sibTransId="{CCDCFF0B-05A7-4356-AC68-CE886AF86F01}"/>
    <dgm:cxn modelId="{ECB6B0A3-4B35-4480-B542-3CAEC360555B}" type="presOf" srcId="{E2707758-C873-4A2D-959C-029730AB720A}" destId="{191283E9-EC94-46EA-9558-F9CED05AFE91}" srcOrd="0" destOrd="0" presId="urn:microsoft.com/office/officeart/2018/5/layout/IconCircleLabelList"/>
    <dgm:cxn modelId="{945E23CE-EF1A-45A7-B968-B8E84077F4BF}" type="presOf" srcId="{063BC1D1-ED66-4536-B19F-0109B874E208}" destId="{D8646962-4AD8-4AB0-BD7D-21F2C9D42BC0}" srcOrd="0" destOrd="0" presId="urn:microsoft.com/office/officeart/2018/5/layout/IconCircleLabelList"/>
    <dgm:cxn modelId="{EED6E1FB-CC67-44EF-B807-0377E816F138}" srcId="{063BC1D1-ED66-4536-B19F-0109B874E208}" destId="{E2707758-C873-4A2D-959C-029730AB720A}" srcOrd="1" destOrd="0" parTransId="{2FC01123-40F1-470B-A6A8-38F8FC8AD886}" sibTransId="{D904FAF9-4900-416A-9CFB-532726B782F8}"/>
    <dgm:cxn modelId="{B3B30ED0-1DDE-4AE4-B843-4A89B521F1E6}" type="presParOf" srcId="{D8646962-4AD8-4AB0-BD7D-21F2C9D42BC0}" destId="{7B7EFA38-38B3-41FD-889B-A2BA62A8D24C}" srcOrd="0" destOrd="0" presId="urn:microsoft.com/office/officeart/2018/5/layout/IconCircleLabelList"/>
    <dgm:cxn modelId="{04B0381C-61C3-4AC2-9B53-36B9204139EB}" type="presParOf" srcId="{7B7EFA38-38B3-41FD-889B-A2BA62A8D24C}" destId="{5D3D0B5E-25F0-4DC7-82F7-695C404D9A66}" srcOrd="0" destOrd="0" presId="urn:microsoft.com/office/officeart/2018/5/layout/IconCircleLabelList"/>
    <dgm:cxn modelId="{4DA9A6B6-1A45-4883-A892-B3C1BDF55DC9}" type="presParOf" srcId="{7B7EFA38-38B3-41FD-889B-A2BA62A8D24C}" destId="{4460B24F-0E72-4D1D-B988-EA5CBE0F5682}" srcOrd="1" destOrd="0" presId="urn:microsoft.com/office/officeart/2018/5/layout/IconCircleLabelList"/>
    <dgm:cxn modelId="{511BC78F-03A0-4000-A746-53D8DFB1C9EC}" type="presParOf" srcId="{7B7EFA38-38B3-41FD-889B-A2BA62A8D24C}" destId="{D76746B6-5BE8-45F3-AF74-48353AD68A5B}" srcOrd="2" destOrd="0" presId="urn:microsoft.com/office/officeart/2018/5/layout/IconCircleLabelList"/>
    <dgm:cxn modelId="{4E0F85C4-2DDA-405F-A607-9361C5ACC8DF}" type="presParOf" srcId="{7B7EFA38-38B3-41FD-889B-A2BA62A8D24C}" destId="{70A8FC49-9181-4F49-86EA-22596341075D}" srcOrd="3" destOrd="0" presId="urn:microsoft.com/office/officeart/2018/5/layout/IconCircleLabelList"/>
    <dgm:cxn modelId="{1881F1D5-19FD-4775-A8A0-AB059B2C8A0C}" type="presParOf" srcId="{D8646962-4AD8-4AB0-BD7D-21F2C9D42BC0}" destId="{18F7AF2A-6F6B-4280-9AA3-0807D7F80B69}" srcOrd="1" destOrd="0" presId="urn:microsoft.com/office/officeart/2018/5/layout/IconCircleLabelList"/>
    <dgm:cxn modelId="{85FF86B7-BADF-4E13-9214-BA38794A0A5C}" type="presParOf" srcId="{D8646962-4AD8-4AB0-BD7D-21F2C9D42BC0}" destId="{E42EF3D7-99E6-4DA7-9DDD-E568EBE6642F}" srcOrd="2" destOrd="0" presId="urn:microsoft.com/office/officeart/2018/5/layout/IconCircleLabelList"/>
    <dgm:cxn modelId="{DC3EF071-F1C5-4BB3-9D6D-866D2A477368}" type="presParOf" srcId="{E42EF3D7-99E6-4DA7-9DDD-E568EBE6642F}" destId="{C97919C2-9645-4222-BAF1-BB0AE1D1CB8A}" srcOrd="0" destOrd="0" presId="urn:microsoft.com/office/officeart/2018/5/layout/IconCircleLabelList"/>
    <dgm:cxn modelId="{F791D4F1-9669-4C94-92C5-E4009BEED6EC}" type="presParOf" srcId="{E42EF3D7-99E6-4DA7-9DDD-E568EBE6642F}" destId="{9EC855AA-688F-46E1-B6B8-9F4CFC72BCA5}" srcOrd="1" destOrd="0" presId="urn:microsoft.com/office/officeart/2018/5/layout/IconCircleLabelList"/>
    <dgm:cxn modelId="{402921C3-84AD-493F-8950-40E5D67C199D}" type="presParOf" srcId="{E42EF3D7-99E6-4DA7-9DDD-E568EBE6642F}" destId="{96D524EE-1F97-4708-86ED-7171C694585C}" srcOrd="2" destOrd="0" presId="urn:microsoft.com/office/officeart/2018/5/layout/IconCircleLabelList"/>
    <dgm:cxn modelId="{23C161FD-5FFA-4950-848E-6DC85DBDD4F8}" type="presParOf" srcId="{E42EF3D7-99E6-4DA7-9DDD-E568EBE6642F}" destId="{191283E9-EC94-46EA-9558-F9CED05AFE9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D0B5E-25F0-4DC7-82F7-695C404D9A66}">
      <dsp:nvSpPr>
        <dsp:cNvPr id="0" name=""/>
        <dsp:cNvSpPr/>
      </dsp:nvSpPr>
      <dsp:spPr>
        <a:xfrm>
          <a:off x="204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0B24F-0E72-4D1D-B988-EA5CBE0F5682}">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A8FC49-9181-4F49-86EA-22596341075D}">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Parts of Your Identity</a:t>
          </a:r>
        </a:p>
      </dsp:txBody>
      <dsp:txXfrm>
        <a:off x="1342800" y="3255669"/>
        <a:ext cx="3600000" cy="720000"/>
      </dsp:txXfrm>
    </dsp:sp>
    <dsp:sp modelId="{C97919C2-9645-4222-BAF1-BB0AE1D1CB8A}">
      <dsp:nvSpPr>
        <dsp:cNvPr id="0" name=""/>
        <dsp:cNvSpPr/>
      </dsp:nvSpPr>
      <dsp:spPr>
        <a:xfrm>
          <a:off x="627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855AA-688F-46E1-B6B8-9F4CFC72BCA5}">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1283E9-EC94-46EA-9558-F9CED05AFE91}">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What makes you….you?</a:t>
          </a:r>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C8490-DBBE-4A38-9317-32AF91806184}"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55B30-0F4A-46BC-871B-18B6DD4FC3A4}" type="slidenum">
              <a:rPr lang="en-US" smtClean="0"/>
              <a:t>‹#›</a:t>
            </a:fld>
            <a:endParaRPr lang="en-US"/>
          </a:p>
        </p:txBody>
      </p:sp>
    </p:spTree>
    <p:extLst>
      <p:ext uri="{BB962C8B-B14F-4D97-AF65-F5344CB8AC3E}">
        <p14:creationId xmlns:p14="http://schemas.microsoft.com/office/powerpoint/2010/main" val="418105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slides start at slide #4</a:t>
            </a:r>
          </a:p>
        </p:txBody>
      </p:sp>
      <p:sp>
        <p:nvSpPr>
          <p:cNvPr id="4" name="Slide Number Placeholder 3"/>
          <p:cNvSpPr>
            <a:spLocks noGrp="1"/>
          </p:cNvSpPr>
          <p:nvPr>
            <p:ph type="sldNum" sz="quarter" idx="5"/>
          </p:nvPr>
        </p:nvSpPr>
        <p:spPr/>
        <p:txBody>
          <a:bodyPr/>
          <a:lstStyle/>
          <a:p>
            <a:fld id="{A8555B30-0F4A-46BC-871B-18B6DD4FC3A4}" type="slidenum">
              <a:rPr lang="en-US" smtClean="0"/>
              <a:t>1</a:t>
            </a:fld>
            <a:endParaRPr lang="en-US"/>
          </a:p>
        </p:txBody>
      </p:sp>
    </p:spTree>
    <p:extLst>
      <p:ext uri="{BB962C8B-B14F-4D97-AF65-F5344CB8AC3E}">
        <p14:creationId xmlns:p14="http://schemas.microsoft.com/office/powerpoint/2010/main" val="2960087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928687" y="4381500"/>
            <a:ext cx="5000625" cy="4160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p31:notes"/>
          <p:cNvSpPr>
            <a:spLocks noGrp="1" noRot="1" noChangeAspect="1"/>
          </p:cNvSpPr>
          <p:nvPr>
            <p:ph type="sldImg" idx="2"/>
          </p:nvPr>
        </p:nvSpPr>
        <p:spPr>
          <a:xfrm>
            <a:off x="315913" y="657225"/>
            <a:ext cx="6227762" cy="3503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803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928687" y="4381500"/>
            <a:ext cx="5000625" cy="4160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p31:notes"/>
          <p:cNvSpPr>
            <a:spLocks noGrp="1" noRot="1" noChangeAspect="1"/>
          </p:cNvSpPr>
          <p:nvPr>
            <p:ph type="sldImg" idx="2"/>
          </p:nvPr>
        </p:nvSpPr>
        <p:spPr>
          <a:xfrm>
            <a:off x="315913" y="657225"/>
            <a:ext cx="6227762" cy="3503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66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443e9351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443e9351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 sz="1800" dirty="0">
                <a:solidFill>
                  <a:schemeClr val="dk2"/>
                </a:solidFill>
              </a:rPr>
              <a:t>Gender (should be called sex) reveal parties? </a:t>
            </a:r>
            <a:endParaRPr sz="1800" dirty="0">
              <a:solidFill>
                <a:schemeClr val="dk2"/>
              </a:solidFill>
            </a:endParaRPr>
          </a:p>
          <a:p>
            <a:pPr marL="457200" lvl="0" indent="-342900" algn="l" rtl="0">
              <a:spcBef>
                <a:spcPts val="0"/>
              </a:spcBef>
              <a:spcAft>
                <a:spcPts val="0"/>
              </a:spcAft>
              <a:buClr>
                <a:schemeClr val="dk2"/>
              </a:buClr>
              <a:buSzPts val="1800"/>
              <a:buChar char="●"/>
            </a:pPr>
            <a:r>
              <a:rPr lang="en" sz="1800" dirty="0">
                <a:solidFill>
                  <a:schemeClr val="dk2"/>
                </a:solidFill>
              </a:rPr>
              <a:t>Gender is a social construct of what we define as masculine or feminine. </a:t>
            </a:r>
            <a:endParaRPr sz="1800" dirty="0">
              <a:solidFill>
                <a:schemeClr val="dk2"/>
              </a:solidFill>
            </a:endParaRPr>
          </a:p>
          <a:p>
            <a:pPr marL="457200" lvl="0" indent="-342900" algn="l" rtl="0">
              <a:spcBef>
                <a:spcPts val="0"/>
              </a:spcBef>
              <a:spcAft>
                <a:spcPts val="0"/>
              </a:spcAft>
              <a:buClr>
                <a:schemeClr val="dk2"/>
              </a:buClr>
              <a:buSzPts val="1800"/>
              <a:buChar char="●"/>
            </a:pPr>
            <a:r>
              <a:rPr lang="en" sz="1800" dirty="0">
                <a:solidFill>
                  <a:schemeClr val="dk2"/>
                </a:solidFill>
              </a:rPr>
              <a:t>Gender identity is a deep internal sense in the head/heart of being masculine, feminine, neither, both...it can be fluid and change over time. </a:t>
            </a:r>
            <a:endParaRPr sz="1800" dirty="0">
              <a:solidFill>
                <a:schemeClr val="dk2"/>
              </a:solidFill>
            </a:endParaRPr>
          </a:p>
          <a:p>
            <a:pPr marL="914400" lvl="1" indent="-317500" algn="l" rtl="0">
              <a:spcBef>
                <a:spcPts val="0"/>
              </a:spcBef>
              <a:spcAft>
                <a:spcPts val="0"/>
              </a:spcAft>
              <a:buClr>
                <a:schemeClr val="dk2"/>
              </a:buClr>
              <a:buSzPts val="1400"/>
              <a:buChar char="○"/>
            </a:pPr>
            <a:r>
              <a:rPr lang="en" sz="1800" dirty="0">
                <a:solidFill>
                  <a:schemeClr val="dk2"/>
                </a:solidFill>
              </a:rPr>
              <a:t>age 2 notice differences in boys/girls, </a:t>
            </a:r>
          </a:p>
          <a:p>
            <a:pPr marL="914400" lvl="1" indent="-317500" algn="l" rtl="0">
              <a:spcBef>
                <a:spcPts val="0"/>
              </a:spcBef>
              <a:spcAft>
                <a:spcPts val="0"/>
              </a:spcAft>
              <a:buClr>
                <a:schemeClr val="dk2"/>
              </a:buClr>
              <a:buSzPts val="1400"/>
              <a:buChar char="○"/>
            </a:pPr>
            <a:r>
              <a:rPr lang="en" sz="1800" dirty="0">
                <a:solidFill>
                  <a:schemeClr val="dk2"/>
                </a:solidFill>
              </a:rPr>
              <a:t>age 4 assert stronger sense of own identity, </a:t>
            </a:r>
          </a:p>
          <a:p>
            <a:pPr marL="914400" lvl="1" indent="-317500" algn="l" rtl="0">
              <a:spcBef>
                <a:spcPts val="0"/>
              </a:spcBef>
              <a:spcAft>
                <a:spcPts val="0"/>
              </a:spcAft>
              <a:buClr>
                <a:schemeClr val="dk2"/>
              </a:buClr>
              <a:buSzPts val="1400"/>
              <a:buChar char="○"/>
            </a:pPr>
            <a:r>
              <a:rPr lang="en" sz="1800" dirty="0">
                <a:solidFill>
                  <a:schemeClr val="dk2"/>
                </a:solidFill>
              </a:rPr>
              <a:t>puberty may realize identity doesn’t match changes occuring in body.</a:t>
            </a:r>
            <a:endParaRPr sz="1800" dirty="0">
              <a:solidFill>
                <a:schemeClr val="dk2"/>
              </a:solidFill>
            </a:endParaRPr>
          </a:p>
          <a:p>
            <a:pPr marL="0" lvl="0" indent="0" algn="l" rtl="0">
              <a:spcBef>
                <a:spcPts val="160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443e9351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443e9351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dirty="0">
                <a:solidFill>
                  <a:schemeClr val="dk2"/>
                </a:solidFill>
              </a:rPr>
              <a:t>-sex assigned at birth</a:t>
            </a:r>
            <a:endParaRPr sz="1800" dirty="0">
              <a:solidFill>
                <a:schemeClr val="dk2"/>
              </a:solidFill>
            </a:endParaRPr>
          </a:p>
          <a:p>
            <a:pPr marL="457200" lvl="0" indent="-342900" algn="l" rtl="0">
              <a:spcBef>
                <a:spcPts val="1600"/>
              </a:spcBef>
              <a:spcAft>
                <a:spcPts val="0"/>
              </a:spcAft>
              <a:buClr>
                <a:schemeClr val="dk2"/>
              </a:buClr>
              <a:buSzPts val="1800"/>
              <a:buChar char="●"/>
            </a:pPr>
            <a:r>
              <a:rPr lang="en" sz="1800" dirty="0">
                <a:solidFill>
                  <a:schemeClr val="dk2"/>
                </a:solidFill>
              </a:rPr>
              <a:t>dr asigns a sex therefore guessing gender by looking at primary sex organs (penis, testicles, vulva, clitoris, vagina etc)</a:t>
            </a:r>
            <a:endParaRPr sz="1800" dirty="0">
              <a:solidFill>
                <a:schemeClr val="dk2"/>
              </a:solidFill>
            </a:endParaRPr>
          </a:p>
          <a:p>
            <a:pPr marL="914400" lvl="1" indent="-342900" algn="l" rtl="0">
              <a:spcBef>
                <a:spcPts val="0"/>
              </a:spcBef>
              <a:spcAft>
                <a:spcPts val="0"/>
              </a:spcAft>
              <a:buClr>
                <a:schemeClr val="dk2"/>
              </a:buClr>
              <a:buSzPts val="1800"/>
              <a:buChar char="○"/>
            </a:pPr>
            <a:r>
              <a:rPr lang="en" sz="1800" dirty="0">
                <a:solidFill>
                  <a:schemeClr val="dk2"/>
                </a:solidFill>
              </a:rPr>
              <a:t>This can pose  problem for intersex folks and for those who don’t identify masculine just because they have a penis (non binary)  for example (parts match identity = binary)</a:t>
            </a:r>
            <a:endParaRPr sz="1800" dirty="0">
              <a:solidFill>
                <a:schemeClr val="dk2"/>
              </a:solidFill>
            </a:endParaRPr>
          </a:p>
          <a:p>
            <a:pPr marL="0" lvl="0" indent="0" algn="l" rtl="0">
              <a:spcBef>
                <a:spcPts val="160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928687" y="4381500"/>
            <a:ext cx="5000625" cy="4160837"/>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Clr>
                <a:schemeClr val="dk1"/>
              </a:buClr>
              <a:buSzPts val="1100"/>
              <a:buFont typeface="Arial"/>
              <a:buNone/>
            </a:pPr>
            <a:r>
              <a:rPr lang="en-US" sz="2400" b="1" dirty="0">
                <a:solidFill>
                  <a:schemeClr val="dk2"/>
                </a:solidFill>
              </a:rPr>
              <a:t>Discussion Questions</a:t>
            </a:r>
          </a:p>
          <a:p>
            <a:pPr marL="457200" lvl="0" indent="-295275" algn="l" rtl="0">
              <a:lnSpc>
                <a:spcPct val="115000"/>
              </a:lnSpc>
              <a:spcBef>
                <a:spcPts val="1600"/>
              </a:spcBef>
              <a:spcAft>
                <a:spcPts val="0"/>
              </a:spcAft>
              <a:buClr>
                <a:srgbClr val="444444"/>
              </a:buClr>
              <a:buSzPts val="1050"/>
              <a:buChar char="●"/>
            </a:pPr>
            <a:r>
              <a:rPr lang="en-US" sz="1200" dirty="0">
                <a:solidFill>
                  <a:srgbClr val="444444"/>
                </a:solidFill>
              </a:rPr>
              <a:t>What are some traditional gender roles shown in the video?</a:t>
            </a:r>
          </a:p>
          <a:p>
            <a:pPr marL="457200" lvl="0" indent="-295275" algn="l" rtl="0">
              <a:lnSpc>
                <a:spcPct val="115000"/>
              </a:lnSpc>
              <a:spcBef>
                <a:spcPts val="0"/>
              </a:spcBef>
              <a:spcAft>
                <a:spcPts val="0"/>
              </a:spcAft>
              <a:buClr>
                <a:srgbClr val="444444"/>
              </a:buClr>
              <a:buSzPts val="1050"/>
              <a:buChar char="●"/>
            </a:pPr>
            <a:r>
              <a:rPr lang="en-US" sz="1200" dirty="0">
                <a:solidFill>
                  <a:srgbClr val="444444"/>
                </a:solidFill>
              </a:rPr>
              <a:t>How might people express their gender in ways that don’t match traditional gender roles?</a:t>
            </a:r>
          </a:p>
          <a:p>
            <a:pPr marL="457200" lvl="0" indent="-295275" algn="l" rtl="0">
              <a:lnSpc>
                <a:spcPct val="115000"/>
              </a:lnSpc>
              <a:spcBef>
                <a:spcPts val="0"/>
              </a:spcBef>
              <a:spcAft>
                <a:spcPts val="0"/>
              </a:spcAft>
              <a:buClr>
                <a:srgbClr val="444444"/>
              </a:buClr>
              <a:buSzPts val="1050"/>
              <a:buChar char="●"/>
            </a:pPr>
            <a:r>
              <a:rPr lang="en-US" sz="1200" dirty="0">
                <a:solidFill>
                  <a:srgbClr val="444444"/>
                </a:solidFill>
              </a:rPr>
              <a:t>How do you think it would feel to be able to express your gender in a way that doesn’t match traditional gender roles? Why?</a:t>
            </a:r>
          </a:p>
          <a:p>
            <a:pPr marL="457200" lvl="0" indent="-295275" algn="l" rtl="0">
              <a:lnSpc>
                <a:spcPct val="115000"/>
              </a:lnSpc>
              <a:spcBef>
                <a:spcPts val="0"/>
              </a:spcBef>
              <a:spcAft>
                <a:spcPts val="0"/>
              </a:spcAft>
              <a:buClr>
                <a:srgbClr val="444444"/>
              </a:buClr>
              <a:buSzPts val="1050"/>
              <a:buChar char="●"/>
            </a:pPr>
            <a:r>
              <a:rPr lang="en-US" sz="1200" dirty="0">
                <a:solidFill>
                  <a:srgbClr val="444444"/>
                </a:solidFill>
              </a:rPr>
              <a:t>What are some things you can do if you see a person being bullied for expressing their gender in a way that does not match traditional gender roles?</a:t>
            </a:r>
            <a:endParaRPr lang="en-US" dirty="0"/>
          </a:p>
          <a:p>
            <a:pPr marL="0" lvl="0" indent="0" algn="l" rtl="0">
              <a:spcBef>
                <a:spcPts val="0"/>
              </a:spcBef>
              <a:spcAft>
                <a:spcPts val="0"/>
              </a:spcAft>
              <a:buNone/>
            </a:pPr>
            <a:endParaRPr dirty="0"/>
          </a:p>
        </p:txBody>
      </p:sp>
      <p:sp>
        <p:nvSpPr>
          <p:cNvPr id="277" name="Google Shape;277;p31:notes"/>
          <p:cNvSpPr>
            <a:spLocks noGrp="1" noRot="1" noChangeAspect="1"/>
          </p:cNvSpPr>
          <p:nvPr>
            <p:ph type="sldImg" idx="2"/>
          </p:nvPr>
        </p:nvSpPr>
        <p:spPr>
          <a:xfrm>
            <a:off x="315913" y="657225"/>
            <a:ext cx="6227762" cy="3503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889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928687" y="4381500"/>
            <a:ext cx="5000625" cy="4160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p31:notes"/>
          <p:cNvSpPr>
            <a:spLocks noGrp="1" noRot="1" noChangeAspect="1"/>
          </p:cNvSpPr>
          <p:nvPr>
            <p:ph type="sldImg" idx="2"/>
          </p:nvPr>
        </p:nvSpPr>
        <p:spPr>
          <a:xfrm>
            <a:off x="315913" y="657225"/>
            <a:ext cx="6227762" cy="3503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18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a:solidFill>
                  <a:schemeClr val="dk2"/>
                </a:solidFill>
              </a:rPr>
              <a:t> pronouns (he/him, she/her, they/them), bathrooms, LGB</a:t>
            </a:r>
            <a:r>
              <a:rPr lang="en" sz="1200" b="1" dirty="0">
                <a:solidFill>
                  <a:schemeClr val="dk2"/>
                </a:solidFill>
              </a:rPr>
              <a:t>TQ2S</a:t>
            </a:r>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21</a:t>
            </a:fld>
            <a:endParaRPr lang="en-US"/>
          </a:p>
        </p:txBody>
      </p:sp>
    </p:spTree>
    <p:extLst>
      <p:ext uri="{BB962C8B-B14F-4D97-AF65-F5344CB8AC3E}">
        <p14:creationId xmlns:p14="http://schemas.microsoft.com/office/powerpoint/2010/main" val="49358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a:solidFill>
                  <a:schemeClr val="dk2"/>
                </a:solidFill>
              </a:rPr>
              <a:t> Sex assigned at birth, gender identity, gender expression, and sexual orientation are on a sliding scale. They all move independently from each other.</a:t>
            </a:r>
          </a:p>
          <a:p>
            <a:pPr marL="457200" lvl="0" indent="-298450" algn="l" rtl="0">
              <a:spcBef>
                <a:spcPts val="0"/>
              </a:spcBef>
              <a:spcAft>
                <a:spcPts val="0"/>
              </a:spcAft>
              <a:buClr>
                <a:schemeClr val="dk1"/>
              </a:buClr>
              <a:buSzPts val="1100"/>
              <a:buAutoNum type="arabicPeriod"/>
            </a:pPr>
            <a:r>
              <a:rPr lang="en-US" dirty="0">
                <a:solidFill>
                  <a:schemeClr val="dk1"/>
                </a:solidFill>
              </a:rPr>
              <a:t>If someone was experiencing changes that don’t feel right for them (didn’t align with their gender identity), they can talk to a trusted adult or a doctor or counselor.</a:t>
            </a:r>
          </a:p>
          <a:p>
            <a:pPr marL="457200" lvl="0" indent="-298450" algn="l" rtl="0">
              <a:spcBef>
                <a:spcPts val="0"/>
              </a:spcBef>
              <a:spcAft>
                <a:spcPts val="0"/>
              </a:spcAft>
              <a:buClr>
                <a:schemeClr val="dk1"/>
              </a:buClr>
              <a:buSzPts val="1100"/>
              <a:buAutoNum type="arabicPeriod"/>
            </a:pPr>
            <a:r>
              <a:rPr lang="en-US" dirty="0">
                <a:solidFill>
                  <a:schemeClr val="dk1"/>
                </a:solidFill>
              </a:rPr>
              <a:t>Transgender is when a person does not identify as the gender they were given as a baby. Some people who are trans will take hormones, some may have surgery, and many do not.</a:t>
            </a:r>
          </a:p>
          <a:p>
            <a:pPr marL="457200" lvl="0" indent="-298450" algn="l" rtl="0">
              <a:spcBef>
                <a:spcPts val="0"/>
              </a:spcBef>
              <a:spcAft>
                <a:spcPts val="0"/>
              </a:spcAft>
              <a:buClr>
                <a:schemeClr val="dk1"/>
              </a:buClr>
              <a:buSzPts val="1100"/>
              <a:buAutoNum type="arabicPeriod"/>
            </a:pPr>
            <a:r>
              <a:rPr lang="en-US" dirty="0">
                <a:solidFill>
                  <a:schemeClr val="dk1"/>
                </a:solidFill>
              </a:rPr>
              <a:t>Gender is just one part of someone’s identity. There is also one’s sex assigned at birth (or biological sex), gender expression, and sexual orientation.  </a:t>
            </a:r>
          </a:p>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22</a:t>
            </a:fld>
            <a:endParaRPr lang="en-US"/>
          </a:p>
        </p:txBody>
      </p:sp>
    </p:spTree>
    <p:extLst>
      <p:ext uri="{BB962C8B-B14F-4D97-AF65-F5344CB8AC3E}">
        <p14:creationId xmlns:p14="http://schemas.microsoft.com/office/powerpoint/2010/main" val="3875123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“The Gender Unicorn” scale. Have each student privately use the sliding scale and assess themselves. </a:t>
            </a:r>
          </a:p>
          <a:p>
            <a:r>
              <a:rPr lang="en-US" dirty="0"/>
              <a:t>If technology is available students can go to https://transstudent.org/gender/ and use the interactive sliding scale instead of paper.</a:t>
            </a:r>
          </a:p>
        </p:txBody>
      </p:sp>
      <p:sp>
        <p:nvSpPr>
          <p:cNvPr id="4" name="Slide Number Placeholder 3"/>
          <p:cNvSpPr>
            <a:spLocks noGrp="1"/>
          </p:cNvSpPr>
          <p:nvPr>
            <p:ph type="sldNum" sz="quarter" idx="5"/>
          </p:nvPr>
        </p:nvSpPr>
        <p:spPr/>
        <p:txBody>
          <a:bodyPr/>
          <a:lstStyle/>
          <a:p>
            <a:fld id="{A8555B30-0F4A-46BC-871B-18B6DD4FC3A4}" type="slidenum">
              <a:rPr lang="en-US" smtClean="0"/>
              <a:t>23</a:t>
            </a:fld>
            <a:endParaRPr lang="en-US"/>
          </a:p>
        </p:txBody>
      </p:sp>
    </p:spTree>
    <p:extLst>
      <p:ext uri="{BB962C8B-B14F-4D97-AF65-F5344CB8AC3E}">
        <p14:creationId xmlns:p14="http://schemas.microsoft.com/office/powerpoint/2010/main" val="2880868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24</a:t>
            </a:fld>
            <a:endParaRPr lang="en-US"/>
          </a:p>
        </p:txBody>
      </p:sp>
    </p:spTree>
    <p:extLst>
      <p:ext uri="{BB962C8B-B14F-4D97-AF65-F5344CB8AC3E}">
        <p14:creationId xmlns:p14="http://schemas.microsoft.com/office/powerpoint/2010/main" val="394890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4</a:t>
            </a:fld>
            <a:endParaRPr lang="en-US"/>
          </a:p>
        </p:txBody>
      </p:sp>
    </p:spTree>
    <p:extLst>
      <p:ext uri="{BB962C8B-B14F-4D97-AF65-F5344CB8AC3E}">
        <p14:creationId xmlns:p14="http://schemas.microsoft.com/office/powerpoint/2010/main" val="157485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7DF0FF-4686-4126-9864-EC0EA9145480}"/>
              </a:ext>
            </a:extLst>
          </p:cNvPr>
          <p:cNvSpPr>
            <a:spLocks noGrp="1"/>
          </p:cNvSpPr>
          <p:nvPr>
            <p:ph type="body" idx="1"/>
          </p:nvPr>
        </p:nvSpPr>
        <p:spPr/>
        <p:txBody>
          <a:bodyPr/>
          <a:lstStyle/>
          <a:p>
            <a:r>
              <a:rPr lang="en-US" b="0" i="0" dirty="0">
                <a:effectLst/>
                <a:latin typeface="Arial" panose="020B0604020202020204" pitchFamily="34" charset="0"/>
              </a:rPr>
              <a:t>Question Box time: Have students fill out questions and address them next class.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ground rules as a class – Print handout of rules for students included as well if you want to print it and hand it out</a:t>
            </a:r>
          </a:p>
        </p:txBody>
      </p:sp>
      <p:sp>
        <p:nvSpPr>
          <p:cNvPr id="4" name="Slide Number Placeholder 3"/>
          <p:cNvSpPr>
            <a:spLocks noGrp="1"/>
          </p:cNvSpPr>
          <p:nvPr>
            <p:ph type="sldNum" sz="quarter" idx="5"/>
          </p:nvPr>
        </p:nvSpPr>
        <p:spPr/>
        <p:txBody>
          <a:bodyPr/>
          <a:lstStyle/>
          <a:p>
            <a:fld id="{A8555B30-0F4A-46BC-871B-18B6DD4FC3A4}" type="slidenum">
              <a:rPr lang="en-US" smtClean="0"/>
              <a:t>5</a:t>
            </a:fld>
            <a:endParaRPr lang="en-US"/>
          </a:p>
        </p:txBody>
      </p:sp>
    </p:spTree>
    <p:extLst>
      <p:ext uri="{BB962C8B-B14F-4D97-AF65-F5344CB8AC3E}">
        <p14:creationId xmlns:p14="http://schemas.microsoft.com/office/powerpoint/2010/main" val="183466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f53bf74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f53bf74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dirty="0">
                <a:solidFill>
                  <a:schemeClr val="dk2"/>
                </a:solidFill>
              </a:rPr>
              <a:t>Brain storm in a think-pair-share model: What makes you, you?</a:t>
            </a:r>
          </a:p>
          <a:p>
            <a:pPr marL="0" lvl="0" indent="0" algn="l" rtl="0">
              <a:spcBef>
                <a:spcPts val="0"/>
              </a:spcBef>
              <a:spcAft>
                <a:spcPts val="0"/>
              </a:spcAft>
              <a:buClr>
                <a:schemeClr val="dk1"/>
              </a:buClr>
              <a:buSzPts val="1100"/>
              <a:buFont typeface="Arial"/>
              <a:buNone/>
            </a:pPr>
            <a:r>
              <a:rPr lang="en" sz="1000" dirty="0">
                <a:solidFill>
                  <a:schemeClr val="dk2"/>
                </a:solidFill>
              </a:rPr>
              <a:t>Think about these things:</a:t>
            </a:r>
          </a:p>
          <a:p>
            <a:pPr marL="228600" lvl="0" indent="-228600" algn="l" rtl="0">
              <a:spcBef>
                <a:spcPts val="0"/>
              </a:spcBef>
              <a:spcAft>
                <a:spcPts val="0"/>
              </a:spcAft>
              <a:buClr>
                <a:schemeClr val="dk1"/>
              </a:buClr>
              <a:buSzPts val="1100"/>
              <a:buFont typeface="+mj-lt"/>
              <a:buAutoNum type="arabicPeriod"/>
            </a:pPr>
            <a:r>
              <a:rPr lang="en" sz="1000" dirty="0">
                <a:solidFill>
                  <a:schemeClr val="dk2"/>
                </a:solidFill>
              </a:rPr>
              <a:t>Things we get to choose</a:t>
            </a:r>
            <a:endParaRPr sz="1000" dirty="0">
              <a:solidFill>
                <a:schemeClr val="dk2"/>
              </a:solidFill>
            </a:endParaRPr>
          </a:p>
          <a:p>
            <a:pPr marL="228600" lvl="0" indent="-228600" algn="l" rtl="0">
              <a:spcBef>
                <a:spcPts val="0"/>
              </a:spcBef>
              <a:spcAft>
                <a:spcPts val="0"/>
              </a:spcAft>
              <a:buClr>
                <a:schemeClr val="dk1"/>
              </a:buClr>
              <a:buSzPts val="1100"/>
              <a:buFont typeface="+mj-lt"/>
              <a:buAutoNum type="arabicPeriod"/>
            </a:pPr>
            <a:r>
              <a:rPr lang="en" sz="1000" dirty="0">
                <a:solidFill>
                  <a:schemeClr val="dk2"/>
                </a:solidFill>
              </a:rPr>
              <a:t>Things we are born into, born as</a:t>
            </a:r>
            <a:endParaRPr sz="1000" dirty="0">
              <a:solidFill>
                <a:schemeClr val="dk2"/>
              </a:solidFill>
            </a:endParaRPr>
          </a:p>
          <a:p>
            <a:pPr marL="228600" lvl="0" indent="-228600" algn="l" rtl="0">
              <a:spcBef>
                <a:spcPts val="0"/>
              </a:spcBef>
              <a:spcAft>
                <a:spcPts val="0"/>
              </a:spcAft>
              <a:buClr>
                <a:schemeClr val="dk1"/>
              </a:buClr>
              <a:buSzPts val="1100"/>
              <a:buFont typeface="+mj-lt"/>
              <a:buAutoNum type="arabicPeriod"/>
            </a:pPr>
            <a:r>
              <a:rPr lang="en" sz="1000" dirty="0">
                <a:solidFill>
                  <a:schemeClr val="dk2"/>
                </a:solidFill>
              </a:rPr>
              <a:t>Things we are taught, and learn</a:t>
            </a:r>
            <a:endParaRPr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0" algn="l" rtl="0">
              <a:spcBef>
                <a:spcPts val="0"/>
              </a:spcBef>
              <a:spcAft>
                <a:spcPts val="0"/>
              </a:spcAft>
              <a:buNone/>
            </a:pPr>
            <a:r>
              <a:rPr lang="en-US" dirty="0"/>
              <a:t>Many things are decided for us when we are younger (like how we have to dress, who are friends will be, what our family believes in) but as we get older we get to make our own choices about these things</a:t>
            </a:r>
          </a:p>
          <a:p>
            <a:pPr marL="457200" lvl="0" indent="0" algn="l" rtl="0">
              <a:spcBef>
                <a:spcPts val="0"/>
              </a:spcBef>
              <a:spcAft>
                <a:spcPts val="0"/>
              </a:spcAft>
              <a:buNone/>
            </a:pPr>
            <a:r>
              <a:rPr lang="en-US" dirty="0"/>
              <a:t>*Gender expression (dress masculine-feminine-androgynous continuum)</a:t>
            </a:r>
          </a:p>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10</a:t>
            </a:fld>
            <a:endParaRPr lang="en-US"/>
          </a:p>
        </p:txBody>
      </p:sp>
    </p:spTree>
    <p:extLst>
      <p:ext uri="{BB962C8B-B14F-4D97-AF65-F5344CB8AC3E}">
        <p14:creationId xmlns:p14="http://schemas.microsoft.com/office/powerpoint/2010/main" val="391826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Primary organs: AKA gonads,  used for reproduction: ovaries/testes</a:t>
            </a:r>
          </a:p>
          <a:p>
            <a:pPr marL="0" lvl="0" indent="0" algn="l" rtl="0">
              <a:spcBef>
                <a:spcPts val="0"/>
              </a:spcBef>
              <a:spcAft>
                <a:spcPts val="0"/>
              </a:spcAft>
              <a:buNone/>
            </a:pPr>
            <a:r>
              <a:rPr lang="en-US" dirty="0"/>
              <a:t>Secondary organs: penis, vagina, uterus</a:t>
            </a:r>
          </a:p>
          <a:p>
            <a:pPr marL="0" lvl="0" indent="0" algn="l" rtl="0">
              <a:spcBef>
                <a:spcPts val="0"/>
              </a:spcBef>
              <a:spcAft>
                <a:spcPts val="0"/>
              </a:spcAft>
              <a:buNone/>
            </a:pPr>
            <a:r>
              <a:rPr lang="en-US" dirty="0"/>
              <a:t>Sex assigned: male, female, intersex</a:t>
            </a:r>
          </a:p>
          <a:p>
            <a:pPr marL="0" lvl="0" indent="0" algn="l" rtl="0">
              <a:spcBef>
                <a:spcPts val="0"/>
              </a:spcBef>
              <a:spcAft>
                <a:spcPts val="0"/>
              </a:spcAft>
              <a:buNone/>
            </a:pPr>
            <a:r>
              <a:rPr lang="en-US" dirty="0"/>
              <a:t>Characteristics: develop at puberty...voice deeper, hair, breasts, .</a:t>
            </a:r>
          </a:p>
          <a:p>
            <a:pPr marL="0" lvl="0" indent="0" algn="l" rtl="0">
              <a:spcBef>
                <a:spcPts val="0"/>
              </a:spcBef>
              <a:spcAft>
                <a:spcPts val="0"/>
              </a:spcAft>
              <a:buNone/>
            </a:pPr>
            <a:r>
              <a:rPr lang="en-US" dirty="0"/>
              <a:t>Orientation: LGB Q P A</a:t>
            </a:r>
          </a:p>
          <a:p>
            <a:pPr marL="0" lvl="0" indent="0" algn="l" rtl="0">
              <a:spcBef>
                <a:spcPts val="0"/>
              </a:spcBef>
              <a:spcAft>
                <a:spcPts val="0"/>
              </a:spcAft>
              <a:buNone/>
            </a:pPr>
            <a:r>
              <a:rPr lang="en-US" dirty="0"/>
              <a:t>Identity: cis gender, queer, non binary, 2 </a:t>
            </a:r>
            <a:r>
              <a:rPr lang="en-US" dirty="0" err="1"/>
              <a:t>spririt</a:t>
            </a:r>
            <a:r>
              <a:rPr lang="en-US" dirty="0"/>
              <a:t>, trans, fluid, and more</a:t>
            </a:r>
          </a:p>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11</a:t>
            </a:fld>
            <a:endParaRPr lang="en-US"/>
          </a:p>
        </p:txBody>
      </p:sp>
    </p:spTree>
    <p:extLst>
      <p:ext uri="{BB962C8B-B14F-4D97-AF65-F5344CB8AC3E}">
        <p14:creationId xmlns:p14="http://schemas.microsoft.com/office/powerpoint/2010/main" val="194129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dirty="0">
                <a:solidFill>
                  <a:srgbClr val="000000"/>
                </a:solidFill>
                <a:effectLst/>
                <a:latin typeface="Arial" panose="020B0604020202020204" pitchFamily="34" charset="0"/>
              </a:rPr>
              <a:t>Handout the KWL sheet to each student</a:t>
            </a:r>
          </a:p>
          <a:p>
            <a:pPr algn="l" rtl="0" fontAlgn="base"/>
            <a:r>
              <a:rPr lang="en-US" sz="1200" b="0" i="0" u="none" strike="noStrike" dirty="0">
                <a:solidFill>
                  <a:srgbClr val="000000"/>
                </a:solidFill>
                <a:effectLst/>
                <a:latin typeface="Arial" panose="020B0604020202020204" pitchFamily="34" charset="0"/>
              </a:rPr>
              <a:t>Pre assess what they know about sexual identity - gender and orientation</a:t>
            </a:r>
            <a:r>
              <a:rPr lang="en-US" sz="12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Arial" panose="020B0604020202020204" pitchFamily="34" charset="0"/>
              </a:rPr>
              <a:t>Brainstorm some questions from the wonders</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12</a:t>
            </a:fld>
            <a:endParaRPr lang="en-US"/>
          </a:p>
        </p:txBody>
      </p:sp>
    </p:spTree>
    <p:extLst>
      <p:ext uri="{BB962C8B-B14F-4D97-AF65-F5344CB8AC3E}">
        <p14:creationId xmlns:p14="http://schemas.microsoft.com/office/powerpoint/2010/main" val="381989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443e9351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443e9351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rtl="0" fontAlgn="base">
              <a:buFont typeface="Arial" panose="020B0604020202020204" pitchFamily="34" charset="0"/>
              <a:buChar char="•"/>
            </a:pPr>
            <a:r>
              <a:rPr lang="en-US" sz="1800" b="0" i="0" u="none" strike="noStrike" dirty="0">
                <a:solidFill>
                  <a:srgbClr val="158158"/>
                </a:solidFill>
                <a:effectLst/>
                <a:latin typeface="Arial" panose="020B0604020202020204" pitchFamily="34" charset="0"/>
              </a:rPr>
              <a:t>diversity in all species, Humans like to put things in boxes</a:t>
            </a:r>
            <a:r>
              <a:rPr lang="en-US" sz="1800" b="0" i="0" dirty="0">
                <a:solidFill>
                  <a:srgbClr val="444444"/>
                </a:solidFill>
                <a:effectLst/>
                <a:latin typeface="Arial" panose="020B0604020202020204" pitchFamily="34" charset="0"/>
              </a:rPr>
              <a:t>​</a:t>
            </a:r>
          </a:p>
          <a:p>
            <a:pPr marL="0" lvl="0" indent="0" algn="l" rtl="0">
              <a:spcBef>
                <a:spcPts val="0"/>
              </a:spcBef>
              <a:spcAft>
                <a:spcPts val="0"/>
              </a:spcAft>
              <a:buNone/>
            </a:pPr>
            <a:r>
              <a:rPr lang="en-US" dirty="0"/>
              <a:t>VERY COMPLEX</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928687" y="4381500"/>
            <a:ext cx="5000625" cy="4160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p31:notes"/>
          <p:cNvSpPr>
            <a:spLocks noGrp="1" noRot="1" noChangeAspect="1"/>
          </p:cNvSpPr>
          <p:nvPr>
            <p:ph type="sldImg" idx="2"/>
          </p:nvPr>
        </p:nvSpPr>
        <p:spPr>
          <a:xfrm>
            <a:off x="315913" y="657225"/>
            <a:ext cx="6227762" cy="3503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46797" y="2263684"/>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33299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a:t>
            </a:r>
          </a:p>
        </p:txBody>
      </p:sp>
    </p:spTree>
    <p:extLst>
      <p:ext uri="{BB962C8B-B14F-4D97-AF65-F5344CB8AC3E}">
        <p14:creationId xmlns:p14="http://schemas.microsoft.com/office/powerpoint/2010/main" val="43693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6" name="Picture 5">
            <a:extLst>
              <a:ext uri="{FF2B5EF4-FFF2-40B4-BE49-F238E27FC236}">
                <a16:creationId xmlns:a16="http://schemas.microsoft.com/office/drawing/2014/main" id="{9A58E539-3415-4F13-A0B9-90DDABA698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6D9D663B-969C-40FF-81AB-04CB89796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2FAEC2-743F-4B56-8294-2CD64CBDB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2" name="Picture 11" descr="A picture containing drawing, food&#10;&#10;Description automatically generated">
            <a:extLst>
              <a:ext uri="{FF2B5EF4-FFF2-40B4-BE49-F238E27FC236}">
                <a16:creationId xmlns:a16="http://schemas.microsoft.com/office/drawing/2014/main" id="{51BAE4A0-470E-429D-9850-40E9FDC73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9" name="Picture 8">
            <a:extLst>
              <a:ext uri="{FF2B5EF4-FFF2-40B4-BE49-F238E27FC236}">
                <a16:creationId xmlns:a16="http://schemas.microsoft.com/office/drawing/2014/main" id="{68302D25-6DD7-406A-B23C-F7DB524A96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3837050-D128-4156-B406-8084CFB54F7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F6A61A31-F863-45CD-95B2-4A4C9F39C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14378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1E8E1A03-C876-4280-BD24-2CDD43DA679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52788" y="0"/>
            <a:ext cx="11086424"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0B0D7"/>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EDFC094-1A7C-4D16-A537-6F0F4B33A0B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259725" y="500669"/>
            <a:ext cx="7693572" cy="5840703"/>
          </a:xfrm>
          <a:prstGeom prst="rect">
            <a:avLst/>
          </a:prstGeom>
        </p:spPr>
      </p:pic>
    </p:spTree>
    <p:extLst>
      <p:ext uri="{BB962C8B-B14F-4D97-AF65-F5344CB8AC3E}">
        <p14:creationId xmlns:p14="http://schemas.microsoft.com/office/powerpoint/2010/main" val="26997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ADE0919-1DDA-49CA-9598-522708AA6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3EDABD-D0BA-4BBD-B1D6-9BE5DE6B9F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728545"/>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83064" y="3241537"/>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83064" y="3041276"/>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5C07919-0209-46BF-BC11-5164C85DF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19AB2A9F-7C07-4897-AB14-F25B8ADC9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C00000"/>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00B0D7">
              <a:alpha val="81176"/>
            </a:srgbClr>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662045" y="-2069769"/>
            <a:ext cx="8917229" cy="10769768"/>
            <a:chOff x="11114088" y="2241550"/>
            <a:chExt cx="1905000" cy="2354263"/>
          </a:xfrm>
          <a:solidFill>
            <a:srgbClr val="C00000">
              <a:alpha val="83137"/>
            </a:srgb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45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45124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C00000"/>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4048983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675981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76095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2639414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28757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5082563" y="344886"/>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76695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100610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77676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101591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5180671" y="424630"/>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619468"/>
            <a:ext cx="359195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5154310" y="494953"/>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77412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101327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4876347" y="2698724"/>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4876347" y="2185686"/>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74633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74633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98548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98548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5" name="Text Placeholder 4">
            <a:extLst>
              <a:ext uri="{FF2B5EF4-FFF2-40B4-BE49-F238E27FC236}">
                <a16:creationId xmlns:a16="http://schemas.microsoft.com/office/drawing/2014/main" id="{F24AC0B3-909A-4F59-8B5A-9986249EC119}"/>
              </a:ext>
            </a:extLst>
          </p:cNvPr>
          <p:cNvSpPr>
            <a:spLocks noGrp="1"/>
          </p:cNvSpPr>
          <p:nvPr>
            <p:ph type="body" sz="quarter" idx="22"/>
          </p:nvPr>
        </p:nvSpPr>
        <p:spPr>
          <a:xfrm>
            <a:off x="633413" y="2419350"/>
            <a:ext cx="3749986" cy="347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0335D93-1008-4F28-9DEF-A613B5D79867}"/>
              </a:ext>
            </a:extLst>
          </p:cNvPr>
          <p:cNvSpPr>
            <a:spLocks noGrp="1"/>
          </p:cNvSpPr>
          <p:nvPr>
            <p:ph type="body" sz="quarter" idx="23"/>
          </p:nvPr>
        </p:nvSpPr>
        <p:spPr>
          <a:xfrm>
            <a:off x="633413" y="1768475"/>
            <a:ext cx="3703637" cy="547688"/>
          </a:xfrm>
        </p:spPr>
        <p:txBody>
          <a:bodyPr/>
          <a:lstStyle>
            <a:lvl1pPr>
              <a:defRPr>
                <a:solidFill>
                  <a:srgbClr val="00B0D7"/>
                </a:solidFill>
              </a:defRPr>
            </a:lvl1pPr>
            <a:lvl2pPr>
              <a:defRPr>
                <a:solidFill>
                  <a:srgbClr val="00B0D7"/>
                </a:solidFill>
              </a:defRPr>
            </a:lvl2pPr>
            <a:lvl3pPr>
              <a:defRPr>
                <a:solidFill>
                  <a:srgbClr val="00B0D7"/>
                </a:solidFill>
              </a:defRPr>
            </a:lvl3pPr>
            <a:lvl4pPr>
              <a:defRPr>
                <a:solidFill>
                  <a:srgbClr val="00B0D7"/>
                </a:solidFill>
              </a:defRPr>
            </a:lvl4pPr>
            <a:lvl5pPr>
              <a:defRPr>
                <a:solidFill>
                  <a:srgbClr val="00B0D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207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82656" y="3375308"/>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61986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436937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a:cxnSpLocks/>
          </p:cNvCxnSpPr>
          <p:nvPr userDrawn="1"/>
        </p:nvCxnSpPr>
        <p:spPr>
          <a:xfrm>
            <a:off x="6469778" y="3718427"/>
            <a:ext cx="33696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170261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1997326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2F70905C-21D9-43B3-8BC6-0F784D5BD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1273" y="928778"/>
            <a:ext cx="3554697" cy="2198916"/>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0139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A82C390C-1DCD-444B-A359-9FEE819AB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356350"/>
            <a:ext cx="12192000" cy="365125"/>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a:extLst>
              <a:ext uri="{FF2B5EF4-FFF2-40B4-BE49-F238E27FC236}">
                <a16:creationId xmlns:a16="http://schemas.microsoft.com/office/drawing/2014/main" id="{A6CE3C40-46B4-4773-8AFA-323C74BD79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a:extLst>
              <a:ext uri="{FF2B5EF4-FFF2-40B4-BE49-F238E27FC236}">
                <a16:creationId xmlns:a16="http://schemas.microsoft.com/office/drawing/2014/main" id="{DE1BBADD-618E-450B-AA01-70EA35283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768350"/>
            <a:ext cx="1954616" cy="1209115"/>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721" r:id="rId3"/>
    <p:sldLayoutId id="2147483691" r:id="rId4"/>
    <p:sldLayoutId id="2147483720" r:id="rId5"/>
    <p:sldLayoutId id="2147483692" r:id="rId6"/>
    <p:sldLayoutId id="2147483702" r:id="rId7"/>
    <p:sldLayoutId id="2147483703" r:id="rId8"/>
    <p:sldLayoutId id="2147483693" r:id="rId9"/>
    <p:sldLayoutId id="2147483705" r:id="rId10"/>
    <p:sldLayoutId id="2147483694" r:id="rId11"/>
    <p:sldLayoutId id="2147483706" r:id="rId12"/>
    <p:sldLayoutId id="2147483695" r:id="rId13"/>
    <p:sldLayoutId id="2147483707" r:id="rId14"/>
    <p:sldLayoutId id="2147483696" r:id="rId15"/>
    <p:sldLayoutId id="2147483697" r:id="rId16"/>
    <p:sldLayoutId id="2147483704" r:id="rId17"/>
    <p:sldLayoutId id="2147483698" r:id="rId18"/>
    <p:sldLayoutId id="2147483708" r:id="rId19"/>
    <p:sldLayoutId id="2147483699"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tificamerican.com/sciam/cache/file/164FE5CE-FBA6-493F-B9EA84B04830354E_source.jp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fwiY2JQRz5U?feature=oembed"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JCN1XZU6jeA?feature=oembed" TargetMode="Externa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https://www.youtube.com/embed/KaGSYGhUkvM?start=161&amp;feature=oembed"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www.youtube.com/embed/Ulh0DnFUGsk?feature=oembed"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ideo" Target="https://www.youtube.com/embed/Q7Vea6WaBeo?feature=oembed" TargetMode="Externa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transstudent.org/gender/"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hyperlink" Target="http://www.cleanenergyresourceteams.org/lear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Teacher Info Slides</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normAutofit/>
          </a:bodyPr>
          <a:lstStyle/>
          <a:p>
            <a:pPr algn="l"/>
            <a:r>
              <a:rPr lang="en-US" dirty="0"/>
              <a:t>What do I need to know before I teach this material? </a:t>
            </a:r>
          </a:p>
          <a:p>
            <a:pPr algn="l"/>
            <a:endParaRPr lang="en-US" dirty="0"/>
          </a:p>
        </p:txBody>
      </p:sp>
      <p:sp>
        <p:nvSpPr>
          <p:cNvPr id="5" name="TextBox 4">
            <a:extLst>
              <a:ext uri="{FF2B5EF4-FFF2-40B4-BE49-F238E27FC236}">
                <a16:creationId xmlns:a16="http://schemas.microsoft.com/office/drawing/2014/main" id="{6271E311-8E30-4B50-9429-B42F4529E940}"/>
              </a:ext>
            </a:extLst>
          </p:cNvPr>
          <p:cNvSpPr txBox="1"/>
          <p:nvPr/>
        </p:nvSpPr>
        <p:spPr>
          <a:xfrm>
            <a:off x="1524000" y="5321718"/>
            <a:ext cx="9631680" cy="646331"/>
          </a:xfrm>
          <a:prstGeom prst="rect">
            <a:avLst/>
          </a:prstGeom>
          <a:noFill/>
        </p:spPr>
        <p:txBody>
          <a:bodyPr wrap="square">
            <a:spAutoFit/>
          </a:bodyPr>
          <a:lstStyle/>
          <a:p>
            <a:pPr algn="l" rtl="0" fontAlgn="base"/>
            <a:r>
              <a:rPr lang="en-US" b="0" i="0" dirty="0">
                <a:solidFill>
                  <a:srgbClr val="4285F4"/>
                </a:solidFill>
                <a:effectLst/>
                <a:latin typeface="Roboto" panose="02000000000000000000" pitchFamily="2" charset="0"/>
              </a:rPr>
              <a:t>​</a:t>
            </a:r>
            <a:endParaRPr lang="en-US" b="1" i="0" dirty="0">
              <a:effectLst/>
              <a:latin typeface="Segoe UI" panose="020B0502040204020203" pitchFamily="34" charset="0"/>
            </a:endParaRPr>
          </a:p>
          <a:p>
            <a:pPr algn="l" rtl="0" fontAlgn="base"/>
            <a:r>
              <a:rPr lang="en-US" b="1" i="0" u="none" strike="noStrike" dirty="0">
                <a:effectLst/>
                <a:latin typeface="Roboto" panose="02000000000000000000" pitchFamily="2" charset="0"/>
              </a:rPr>
              <a:t>*preview all content and videos before showing your class to ensure age appropriateness</a:t>
            </a:r>
            <a:endParaRPr lang="en-US" b="1" i="0" dirty="0">
              <a:effectLst/>
              <a:latin typeface="Segoe UI" panose="020B0502040204020203" pitchFamily="34" charset="0"/>
            </a:endParaRPr>
          </a:p>
        </p:txBody>
      </p:sp>
    </p:spTree>
    <p:extLst>
      <p:ext uri="{BB962C8B-B14F-4D97-AF65-F5344CB8AC3E}">
        <p14:creationId xmlns:p14="http://schemas.microsoft.com/office/powerpoint/2010/main" val="122327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p16">
            <a:extLst>
              <a:ext uri="{FF2B5EF4-FFF2-40B4-BE49-F238E27FC236}">
                <a16:creationId xmlns:a16="http://schemas.microsoft.com/office/drawing/2014/main" id="{F6F92B34-BD8D-467C-94F3-739F9FF692C2}"/>
              </a:ext>
            </a:extLst>
          </p:cNvPr>
          <p:cNvSpPr/>
          <p:nvPr/>
        </p:nvSpPr>
        <p:spPr>
          <a:xfrm>
            <a:off x="947291" y="1340983"/>
            <a:ext cx="4114800" cy="5069200"/>
          </a:xfrm>
          <a:prstGeom prst="flowChartAlternateProcess">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89;p16">
            <a:extLst>
              <a:ext uri="{FF2B5EF4-FFF2-40B4-BE49-F238E27FC236}">
                <a16:creationId xmlns:a16="http://schemas.microsoft.com/office/drawing/2014/main" id="{1BEF8B07-4375-4483-A336-BD57EB9BDEDD}"/>
              </a:ext>
            </a:extLst>
          </p:cNvPr>
          <p:cNvSpPr txBox="1"/>
          <p:nvPr/>
        </p:nvSpPr>
        <p:spPr>
          <a:xfrm>
            <a:off x="1253491" y="1469583"/>
            <a:ext cx="3502400" cy="2584000"/>
          </a:xfrm>
          <a:prstGeom prst="rect">
            <a:avLst/>
          </a:prstGeom>
          <a:noFill/>
          <a:ln>
            <a:noFill/>
          </a:ln>
        </p:spPr>
        <p:txBody>
          <a:bodyPr spcFirstLastPara="1" wrap="square" lIns="121900" tIns="121900" rIns="121900" bIns="121900" anchor="t" anchorCtr="0">
            <a:noAutofit/>
          </a:bodyPr>
          <a:lstStyle/>
          <a:p>
            <a:pPr algn="ctr"/>
            <a:r>
              <a:rPr lang="en" sz="2400" dirty="0">
                <a:solidFill>
                  <a:schemeClr val="dk2"/>
                </a:solidFill>
              </a:rPr>
              <a:t>You will get to pick as you get older:</a:t>
            </a:r>
            <a:endParaRPr sz="2400" dirty="0">
              <a:solidFill>
                <a:schemeClr val="dk2"/>
              </a:solidFill>
            </a:endParaRPr>
          </a:p>
          <a:p>
            <a:pPr algn="ctr"/>
            <a:endParaRPr sz="2400" dirty="0">
              <a:solidFill>
                <a:schemeClr val="dk2"/>
              </a:solidFill>
            </a:endParaRPr>
          </a:p>
          <a:p>
            <a:pPr algn="ctr"/>
            <a:r>
              <a:rPr lang="en" sz="2400" dirty="0">
                <a:solidFill>
                  <a:schemeClr val="dk2"/>
                </a:solidFill>
              </a:rPr>
              <a:t>Where you will live</a:t>
            </a:r>
            <a:endParaRPr sz="2400" dirty="0">
              <a:solidFill>
                <a:schemeClr val="dk2"/>
              </a:solidFill>
            </a:endParaRPr>
          </a:p>
          <a:p>
            <a:pPr algn="ctr">
              <a:buClr>
                <a:schemeClr val="dk1"/>
              </a:buClr>
              <a:buSzPts val="1100"/>
            </a:pPr>
            <a:r>
              <a:rPr lang="en" sz="2400" dirty="0">
                <a:solidFill>
                  <a:schemeClr val="dk2"/>
                </a:solidFill>
              </a:rPr>
              <a:t>Friends</a:t>
            </a:r>
            <a:endParaRPr sz="2400" dirty="0">
              <a:solidFill>
                <a:schemeClr val="dk2"/>
              </a:solidFill>
            </a:endParaRPr>
          </a:p>
          <a:p>
            <a:pPr algn="ctr"/>
            <a:r>
              <a:rPr lang="en" sz="2400" dirty="0">
                <a:solidFill>
                  <a:schemeClr val="dk2"/>
                </a:solidFill>
              </a:rPr>
              <a:t>Hobbies</a:t>
            </a:r>
            <a:endParaRPr sz="2400" dirty="0">
              <a:solidFill>
                <a:schemeClr val="dk2"/>
              </a:solidFill>
            </a:endParaRPr>
          </a:p>
          <a:p>
            <a:pPr algn="ctr"/>
            <a:r>
              <a:rPr lang="en" sz="2400" dirty="0">
                <a:solidFill>
                  <a:schemeClr val="dk2"/>
                </a:solidFill>
              </a:rPr>
              <a:t>Education</a:t>
            </a:r>
            <a:endParaRPr sz="2400" dirty="0">
              <a:solidFill>
                <a:schemeClr val="dk2"/>
              </a:solidFill>
            </a:endParaRPr>
          </a:p>
          <a:p>
            <a:pPr algn="ctr"/>
            <a:r>
              <a:rPr lang="en" sz="2400" dirty="0">
                <a:solidFill>
                  <a:schemeClr val="dk2"/>
                </a:solidFill>
              </a:rPr>
              <a:t>Beliefs</a:t>
            </a:r>
            <a:endParaRPr sz="2400" dirty="0">
              <a:solidFill>
                <a:schemeClr val="dk2"/>
              </a:solidFill>
            </a:endParaRPr>
          </a:p>
          <a:p>
            <a:pPr algn="ctr"/>
            <a:r>
              <a:rPr lang="en" sz="2400" dirty="0">
                <a:solidFill>
                  <a:schemeClr val="dk2"/>
                </a:solidFill>
              </a:rPr>
              <a:t>Values</a:t>
            </a:r>
            <a:endParaRPr sz="2400" dirty="0">
              <a:solidFill>
                <a:schemeClr val="dk2"/>
              </a:solidFill>
            </a:endParaRPr>
          </a:p>
          <a:p>
            <a:pPr algn="ctr"/>
            <a:r>
              <a:rPr lang="en" sz="2400" dirty="0">
                <a:solidFill>
                  <a:schemeClr val="dk2"/>
                </a:solidFill>
              </a:rPr>
              <a:t>Culture</a:t>
            </a:r>
            <a:endParaRPr sz="2400" dirty="0">
              <a:solidFill>
                <a:schemeClr val="dk2"/>
              </a:solidFill>
            </a:endParaRPr>
          </a:p>
          <a:p>
            <a:pPr algn="ctr"/>
            <a:r>
              <a:rPr lang="en" sz="2400" dirty="0">
                <a:solidFill>
                  <a:schemeClr val="dk2"/>
                </a:solidFill>
              </a:rPr>
              <a:t>Religion</a:t>
            </a:r>
            <a:endParaRPr sz="2400" dirty="0">
              <a:solidFill>
                <a:schemeClr val="dk2"/>
              </a:solidFill>
            </a:endParaRPr>
          </a:p>
          <a:p>
            <a:pPr algn="ctr"/>
            <a:r>
              <a:rPr lang="en" sz="2400" dirty="0">
                <a:solidFill>
                  <a:schemeClr val="dk2"/>
                </a:solidFill>
              </a:rPr>
              <a:t>Gender expression</a:t>
            </a:r>
            <a:endParaRPr sz="2400" dirty="0">
              <a:solidFill>
                <a:schemeClr val="dk2"/>
              </a:solidFill>
            </a:endParaRPr>
          </a:p>
          <a:p>
            <a:pPr algn="ctr">
              <a:buClr>
                <a:schemeClr val="dk1"/>
              </a:buClr>
              <a:buSzPts val="1100"/>
            </a:pPr>
            <a:endParaRPr sz="2400" dirty="0">
              <a:solidFill>
                <a:schemeClr val="dk2"/>
              </a:solidFill>
            </a:endParaRPr>
          </a:p>
        </p:txBody>
      </p:sp>
      <p:sp>
        <p:nvSpPr>
          <p:cNvPr id="7" name="Google Shape;88;p16">
            <a:extLst>
              <a:ext uri="{FF2B5EF4-FFF2-40B4-BE49-F238E27FC236}">
                <a16:creationId xmlns:a16="http://schemas.microsoft.com/office/drawing/2014/main" id="{69BDAA67-C73B-4294-8DF4-553F1B4BFBE1}"/>
              </a:ext>
            </a:extLst>
          </p:cNvPr>
          <p:cNvSpPr/>
          <p:nvPr/>
        </p:nvSpPr>
        <p:spPr>
          <a:xfrm>
            <a:off x="5345431" y="19187"/>
            <a:ext cx="6456400" cy="6791600"/>
          </a:xfrm>
          <a:prstGeom prst="flowChartAlternateProcess">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 name="Google Shape;90;p16">
            <a:extLst>
              <a:ext uri="{FF2B5EF4-FFF2-40B4-BE49-F238E27FC236}">
                <a16:creationId xmlns:a16="http://schemas.microsoft.com/office/drawing/2014/main" id="{91020390-AD17-4F9D-9EC7-5CF36D466426}"/>
              </a:ext>
            </a:extLst>
          </p:cNvPr>
          <p:cNvSpPr txBox="1"/>
          <p:nvPr/>
        </p:nvSpPr>
        <p:spPr>
          <a:xfrm>
            <a:off x="5541364" y="19187"/>
            <a:ext cx="6172400" cy="2584000"/>
          </a:xfrm>
          <a:prstGeom prst="rect">
            <a:avLst/>
          </a:prstGeom>
          <a:noFill/>
          <a:ln>
            <a:noFill/>
          </a:ln>
        </p:spPr>
        <p:txBody>
          <a:bodyPr spcFirstLastPara="1" wrap="square" lIns="121900" tIns="121900" rIns="121900" bIns="121900" anchor="t" anchorCtr="0">
            <a:noAutofit/>
          </a:bodyPr>
          <a:lstStyle/>
          <a:p>
            <a:pPr algn="ctr"/>
            <a:r>
              <a:rPr lang="en" sz="2400" dirty="0">
                <a:solidFill>
                  <a:schemeClr val="dk2"/>
                </a:solidFill>
              </a:rPr>
              <a:t>We don’t get to pick:</a:t>
            </a:r>
            <a:endParaRPr sz="2400" dirty="0">
              <a:solidFill>
                <a:schemeClr val="dk2"/>
              </a:solidFill>
            </a:endParaRPr>
          </a:p>
          <a:p>
            <a:pPr algn="ctr"/>
            <a:endParaRPr sz="2400" dirty="0">
              <a:solidFill>
                <a:schemeClr val="dk2"/>
              </a:solidFill>
            </a:endParaRPr>
          </a:p>
          <a:p>
            <a:pPr algn="ctr"/>
            <a:r>
              <a:rPr lang="en" sz="2400" dirty="0">
                <a:solidFill>
                  <a:schemeClr val="dk2"/>
                </a:solidFill>
              </a:rPr>
              <a:t>DNA</a:t>
            </a:r>
            <a:endParaRPr sz="2400" dirty="0">
              <a:solidFill>
                <a:schemeClr val="dk2"/>
              </a:solidFill>
            </a:endParaRPr>
          </a:p>
          <a:p>
            <a:pPr algn="ctr"/>
            <a:r>
              <a:rPr lang="en" sz="2400" dirty="0">
                <a:solidFill>
                  <a:schemeClr val="dk2"/>
                </a:solidFill>
              </a:rPr>
              <a:t>Chromosomes</a:t>
            </a:r>
            <a:endParaRPr sz="2400" dirty="0">
              <a:solidFill>
                <a:schemeClr val="dk2"/>
              </a:solidFill>
            </a:endParaRPr>
          </a:p>
          <a:p>
            <a:pPr algn="ctr"/>
            <a:r>
              <a:rPr lang="en" sz="2400" dirty="0">
                <a:solidFill>
                  <a:schemeClr val="dk2"/>
                </a:solidFill>
              </a:rPr>
              <a:t>Hair colour</a:t>
            </a:r>
            <a:endParaRPr sz="2400" dirty="0">
              <a:solidFill>
                <a:schemeClr val="dk2"/>
              </a:solidFill>
            </a:endParaRPr>
          </a:p>
          <a:p>
            <a:pPr algn="ctr"/>
            <a:r>
              <a:rPr lang="en" sz="2400" dirty="0">
                <a:solidFill>
                  <a:schemeClr val="dk2"/>
                </a:solidFill>
              </a:rPr>
              <a:t>Melanin in on skin </a:t>
            </a:r>
            <a:endParaRPr sz="2400" dirty="0">
              <a:solidFill>
                <a:schemeClr val="dk2"/>
              </a:solidFill>
            </a:endParaRPr>
          </a:p>
          <a:p>
            <a:pPr algn="ctr"/>
            <a:r>
              <a:rPr lang="en" sz="2400" dirty="0">
                <a:solidFill>
                  <a:schemeClr val="dk2"/>
                </a:solidFill>
              </a:rPr>
              <a:t>eye colour</a:t>
            </a:r>
            <a:endParaRPr sz="2400" dirty="0">
              <a:solidFill>
                <a:schemeClr val="dk2"/>
              </a:solidFill>
            </a:endParaRPr>
          </a:p>
          <a:p>
            <a:pPr algn="ctr"/>
            <a:r>
              <a:rPr lang="en" sz="2400" dirty="0">
                <a:solidFill>
                  <a:schemeClr val="dk2"/>
                </a:solidFill>
              </a:rPr>
              <a:t>How we taste cilantro</a:t>
            </a:r>
            <a:endParaRPr sz="2400" dirty="0">
              <a:solidFill>
                <a:schemeClr val="dk2"/>
              </a:solidFill>
            </a:endParaRPr>
          </a:p>
          <a:p>
            <a:pPr algn="ctr"/>
            <a:r>
              <a:rPr lang="en" sz="2400" dirty="0">
                <a:solidFill>
                  <a:schemeClr val="dk2"/>
                </a:solidFill>
              </a:rPr>
              <a:t>If we can smell sulphur in urine after eating asparagus</a:t>
            </a:r>
            <a:endParaRPr sz="2400" dirty="0">
              <a:solidFill>
                <a:schemeClr val="dk2"/>
              </a:solidFill>
            </a:endParaRPr>
          </a:p>
          <a:p>
            <a:pPr algn="ctr"/>
            <a:r>
              <a:rPr lang="en" sz="2400" dirty="0">
                <a:solidFill>
                  <a:schemeClr val="dk2"/>
                </a:solidFill>
              </a:rPr>
              <a:t>Left/right/ambidextrous</a:t>
            </a:r>
            <a:endParaRPr sz="2400" dirty="0">
              <a:solidFill>
                <a:schemeClr val="dk2"/>
              </a:solidFill>
            </a:endParaRPr>
          </a:p>
          <a:p>
            <a:pPr algn="ctr"/>
            <a:r>
              <a:rPr lang="en" sz="2400" dirty="0">
                <a:solidFill>
                  <a:schemeClr val="dk2"/>
                </a:solidFill>
              </a:rPr>
              <a:t>Innie outie belly button</a:t>
            </a:r>
            <a:endParaRPr sz="2400" dirty="0">
              <a:solidFill>
                <a:schemeClr val="dk2"/>
              </a:solidFill>
            </a:endParaRPr>
          </a:p>
          <a:p>
            <a:pPr algn="ctr"/>
            <a:r>
              <a:rPr lang="en" sz="2400" dirty="0">
                <a:solidFill>
                  <a:schemeClr val="dk2"/>
                </a:solidFill>
              </a:rPr>
              <a:t>Hitchhiker’s thumb</a:t>
            </a:r>
            <a:endParaRPr sz="2400" dirty="0">
              <a:solidFill>
                <a:schemeClr val="dk2"/>
              </a:solidFill>
            </a:endParaRPr>
          </a:p>
          <a:p>
            <a:pPr algn="ctr"/>
            <a:r>
              <a:rPr lang="en" sz="2400" dirty="0">
                <a:solidFill>
                  <a:schemeClr val="dk2"/>
                </a:solidFill>
              </a:rPr>
              <a:t>Tongue roller</a:t>
            </a:r>
            <a:endParaRPr sz="2400" dirty="0">
              <a:solidFill>
                <a:schemeClr val="dk2"/>
              </a:solidFill>
            </a:endParaRPr>
          </a:p>
          <a:p>
            <a:pPr algn="ctr"/>
            <a:r>
              <a:rPr lang="en" sz="2400" dirty="0">
                <a:solidFill>
                  <a:schemeClr val="dk2"/>
                </a:solidFill>
              </a:rPr>
              <a:t>Widow’s peak</a:t>
            </a:r>
            <a:endParaRPr sz="2400" dirty="0">
              <a:solidFill>
                <a:schemeClr val="dk2"/>
              </a:solidFill>
            </a:endParaRPr>
          </a:p>
          <a:p>
            <a:pPr algn="ctr"/>
            <a:r>
              <a:rPr lang="en" sz="2400" dirty="0">
                <a:solidFill>
                  <a:schemeClr val="dk2"/>
                </a:solidFill>
              </a:rPr>
              <a:t>Sex assigned at birth</a:t>
            </a:r>
            <a:endParaRPr sz="2400" dirty="0">
              <a:solidFill>
                <a:schemeClr val="dk2"/>
              </a:solidFill>
            </a:endParaRPr>
          </a:p>
          <a:p>
            <a:pPr algn="ctr"/>
            <a:r>
              <a:rPr lang="en" sz="2400" dirty="0">
                <a:solidFill>
                  <a:schemeClr val="dk2"/>
                </a:solidFill>
              </a:rPr>
              <a:t>Gender identity</a:t>
            </a:r>
            <a:endParaRPr sz="2400" dirty="0">
              <a:solidFill>
                <a:schemeClr val="dk2"/>
              </a:solidFill>
            </a:endParaRPr>
          </a:p>
          <a:p>
            <a:pPr algn="ctr"/>
            <a:r>
              <a:rPr lang="en" sz="2400" dirty="0">
                <a:solidFill>
                  <a:schemeClr val="dk2"/>
                </a:solidFill>
              </a:rPr>
              <a:t>Sexual orientation</a:t>
            </a:r>
            <a:endParaRPr sz="2400" dirty="0">
              <a:solidFill>
                <a:schemeClr val="dk2"/>
              </a:solidFill>
            </a:endParaRPr>
          </a:p>
        </p:txBody>
      </p:sp>
    </p:spTree>
    <p:extLst>
      <p:ext uri="{BB962C8B-B14F-4D97-AF65-F5344CB8AC3E}">
        <p14:creationId xmlns:p14="http://schemas.microsoft.com/office/powerpoint/2010/main" val="399037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10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10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10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fade">
                                      <p:cBhvr>
                                        <p:cTn id="62" dur="1000"/>
                                        <p:tgtEl>
                                          <p:spTgt spid="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fade">
                                      <p:cBhvr>
                                        <p:cTn id="67" dur="1000"/>
                                        <p:tgtEl>
                                          <p:spTgt spid="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13" end="13"/>
                                            </p:txEl>
                                          </p:spTgt>
                                        </p:tgtEl>
                                        <p:attrNameLst>
                                          <p:attrName>style.visibility</p:attrName>
                                        </p:attrNameLst>
                                      </p:cBhvr>
                                      <p:to>
                                        <p:strVal val="visible"/>
                                      </p:to>
                                    </p:set>
                                    <p:animEffect transition="in" filter="fade">
                                      <p:cBhvr>
                                        <p:cTn id="72" dur="1000"/>
                                        <p:tgtEl>
                                          <p:spTgt spid="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14" end="14"/>
                                            </p:txEl>
                                          </p:spTgt>
                                        </p:tgtEl>
                                        <p:attrNameLst>
                                          <p:attrName>style.visibility</p:attrName>
                                        </p:attrNameLst>
                                      </p:cBhvr>
                                      <p:to>
                                        <p:strVal val="visible"/>
                                      </p:to>
                                    </p:set>
                                    <p:animEffect transition="in" filter="fade">
                                      <p:cBhvr>
                                        <p:cTn id="77" dur="1000"/>
                                        <p:tgtEl>
                                          <p:spTgt spid="8">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15" end="15"/>
                                            </p:txEl>
                                          </p:spTgt>
                                        </p:tgtEl>
                                        <p:attrNameLst>
                                          <p:attrName>style.visibility</p:attrName>
                                        </p:attrNameLst>
                                      </p:cBhvr>
                                      <p:to>
                                        <p:strVal val="visible"/>
                                      </p:to>
                                    </p:set>
                                    <p:animEffect transition="in" filter="fade">
                                      <p:cBhvr>
                                        <p:cTn id="82" dur="1000"/>
                                        <p:tgtEl>
                                          <p:spTgt spid="8">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xEl>
                                              <p:pRg st="16" end="16"/>
                                            </p:txEl>
                                          </p:spTgt>
                                        </p:tgtEl>
                                        <p:attrNameLst>
                                          <p:attrName>style.visibility</p:attrName>
                                        </p:attrNameLst>
                                      </p:cBhvr>
                                      <p:to>
                                        <p:strVal val="visible"/>
                                      </p:to>
                                    </p:set>
                                    <p:animEffect transition="in" filter="fade">
                                      <p:cBhvr>
                                        <p:cTn id="87" dur="10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CC09-4326-4727-822F-48078420B0EB}"/>
              </a:ext>
            </a:extLst>
          </p:cNvPr>
          <p:cNvSpPr>
            <a:spLocks noGrp="1"/>
          </p:cNvSpPr>
          <p:nvPr>
            <p:ph type="ctrTitle"/>
          </p:nvPr>
        </p:nvSpPr>
        <p:spPr/>
        <p:txBody>
          <a:bodyPr/>
          <a:lstStyle/>
          <a:p>
            <a:r>
              <a:rPr lang="en-US" dirty="0"/>
              <a:t>Sexual Identities:</a:t>
            </a:r>
            <a:br>
              <a:rPr lang="en-US" dirty="0"/>
            </a:br>
            <a:r>
              <a:rPr lang="en-US" dirty="0"/>
              <a:t>We all have... </a:t>
            </a:r>
          </a:p>
        </p:txBody>
      </p:sp>
      <p:sp>
        <p:nvSpPr>
          <p:cNvPr id="3" name="Subtitle 2">
            <a:extLst>
              <a:ext uri="{FF2B5EF4-FFF2-40B4-BE49-F238E27FC236}">
                <a16:creationId xmlns:a16="http://schemas.microsoft.com/office/drawing/2014/main" id="{F9343597-3826-4F79-9F14-E76DDE2058FC}"/>
              </a:ext>
            </a:extLst>
          </p:cNvPr>
          <p:cNvSpPr>
            <a:spLocks noGrp="1"/>
          </p:cNvSpPr>
          <p:nvPr>
            <p:ph type="subTitle" idx="1"/>
          </p:nvPr>
        </p:nvSpPr>
        <p:spPr/>
        <p:txBody>
          <a:bodyPr/>
          <a:lstStyle/>
          <a:p>
            <a:pPr marL="0" indent="0" algn="ctr">
              <a:spcBef>
                <a:spcPts val="2133"/>
              </a:spcBef>
              <a:buNone/>
            </a:pPr>
            <a:r>
              <a:rPr lang="en-US" dirty="0"/>
              <a:t>Primary/Secondary sex organs</a:t>
            </a:r>
          </a:p>
          <a:p>
            <a:pPr marL="0" indent="0" algn="ctr">
              <a:spcBef>
                <a:spcPts val="2133"/>
              </a:spcBef>
              <a:buNone/>
            </a:pPr>
            <a:r>
              <a:rPr lang="en-US" dirty="0"/>
              <a:t>Sex assigned at birth</a:t>
            </a:r>
          </a:p>
          <a:p>
            <a:pPr marL="0" indent="0" algn="ctr">
              <a:spcBef>
                <a:spcPts val="2133"/>
              </a:spcBef>
              <a:buNone/>
            </a:pPr>
            <a:r>
              <a:rPr lang="en-US" dirty="0"/>
              <a:t>Sex characteristics</a:t>
            </a:r>
          </a:p>
          <a:p>
            <a:pPr marL="0" indent="0" algn="ctr">
              <a:spcBef>
                <a:spcPts val="2133"/>
              </a:spcBef>
              <a:buNone/>
            </a:pPr>
            <a:r>
              <a:rPr lang="en-US" dirty="0"/>
              <a:t>Orientation</a:t>
            </a:r>
          </a:p>
          <a:p>
            <a:pPr marL="0" indent="0" algn="ctr">
              <a:spcBef>
                <a:spcPts val="2133"/>
              </a:spcBef>
              <a:buNone/>
            </a:pPr>
            <a:r>
              <a:rPr lang="en-US" dirty="0"/>
              <a:t>Gender Identity </a:t>
            </a:r>
          </a:p>
          <a:p>
            <a:endParaRPr lang="en-US" dirty="0"/>
          </a:p>
        </p:txBody>
      </p:sp>
      <p:pic>
        <p:nvPicPr>
          <p:cNvPr id="6" name="Picture Placeholder 5" descr="A picture containing arrow&#10;&#10;Description automatically generated">
            <a:extLst>
              <a:ext uri="{FF2B5EF4-FFF2-40B4-BE49-F238E27FC236}">
                <a16:creationId xmlns:a16="http://schemas.microsoft.com/office/drawing/2014/main" id="{BB75937F-8E60-4ED8-AD3F-F94A7785E90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947" r="18947"/>
          <a:stretch>
            <a:fillRect/>
          </a:stretch>
        </p:blipFill>
        <p:spPr/>
      </p:pic>
    </p:spTree>
    <p:extLst>
      <p:ext uri="{BB962C8B-B14F-4D97-AF65-F5344CB8AC3E}">
        <p14:creationId xmlns:p14="http://schemas.microsoft.com/office/powerpoint/2010/main" val="123198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01AE-218C-4565-8A06-4A9057BB4B29}"/>
              </a:ext>
            </a:extLst>
          </p:cNvPr>
          <p:cNvSpPr>
            <a:spLocks noGrp="1"/>
          </p:cNvSpPr>
          <p:nvPr>
            <p:ph type="ctrTitle"/>
          </p:nvPr>
        </p:nvSpPr>
        <p:spPr>
          <a:xfrm>
            <a:off x="6343650" y="1036320"/>
            <a:ext cx="5848350" cy="1567250"/>
          </a:xfrm>
        </p:spPr>
        <p:txBody>
          <a:bodyPr/>
          <a:lstStyle/>
          <a:p>
            <a:r>
              <a:rPr lang="en-US" dirty="0"/>
              <a:t>ACTIVITY: </a:t>
            </a:r>
            <a:br>
              <a:rPr lang="en-US" dirty="0"/>
            </a:br>
            <a:r>
              <a:rPr lang="en-US" dirty="0"/>
              <a:t>KWL Handout</a:t>
            </a:r>
          </a:p>
        </p:txBody>
      </p:sp>
      <p:sp>
        <p:nvSpPr>
          <p:cNvPr id="3" name="Subtitle 2">
            <a:extLst>
              <a:ext uri="{FF2B5EF4-FFF2-40B4-BE49-F238E27FC236}">
                <a16:creationId xmlns:a16="http://schemas.microsoft.com/office/drawing/2014/main" id="{C54C6AD6-3DAE-4C53-ADEC-C40BBA0939BA}"/>
              </a:ext>
            </a:extLst>
          </p:cNvPr>
          <p:cNvSpPr>
            <a:spLocks noGrp="1"/>
          </p:cNvSpPr>
          <p:nvPr>
            <p:ph type="subTitle" idx="1"/>
          </p:nvPr>
        </p:nvSpPr>
        <p:spPr>
          <a:xfrm>
            <a:off x="6511290" y="3289935"/>
            <a:ext cx="5143500" cy="503167"/>
          </a:xfrm>
        </p:spPr>
        <p:txBody>
          <a:bodyPr/>
          <a:lstStyle/>
          <a:p>
            <a:pPr algn="l" rtl="0" fontAlgn="base"/>
            <a:r>
              <a:rPr lang="en-US" dirty="0"/>
              <a:t>1. KNOW - Write down everything you already KNOW ABOUT Gender and orientation</a:t>
            </a:r>
          </a:p>
          <a:p>
            <a:pPr algn="l" rtl="0" fontAlgn="base"/>
            <a:endParaRPr lang="en-US" dirty="0"/>
          </a:p>
          <a:p>
            <a:pPr fontAlgn="base"/>
            <a:r>
              <a:rPr lang="en-US" dirty="0"/>
              <a:t>2. Wonder - Write down everything you wonder about Gender and orientation</a:t>
            </a:r>
          </a:p>
          <a:p>
            <a:pPr algn="l" rtl="0" fontAlgn="base"/>
            <a:r>
              <a:rPr lang="en-US" dirty="0"/>
              <a:t> </a:t>
            </a:r>
          </a:p>
          <a:p>
            <a:pPr algn="l" rtl="0" fontAlgn="base"/>
            <a:r>
              <a:rPr lang="en-US" dirty="0"/>
              <a:t>3. Learn - At the end of this we will add on what we've learned today</a:t>
            </a:r>
          </a:p>
        </p:txBody>
      </p:sp>
      <p:pic>
        <p:nvPicPr>
          <p:cNvPr id="6" name="Picture Placeholder 5" descr="Icon&#10;&#10;Description automatically generated">
            <a:extLst>
              <a:ext uri="{FF2B5EF4-FFF2-40B4-BE49-F238E27FC236}">
                <a16:creationId xmlns:a16="http://schemas.microsoft.com/office/drawing/2014/main" id="{8932CDC5-70DF-42B9-90D1-29775CE5819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524" r="26524"/>
          <a:stretch>
            <a:fillRect/>
          </a:stretch>
        </p:blipFill>
        <p:spPr/>
      </p:pic>
    </p:spTree>
    <p:extLst>
      <p:ext uri="{BB962C8B-B14F-4D97-AF65-F5344CB8AC3E}">
        <p14:creationId xmlns:p14="http://schemas.microsoft.com/office/powerpoint/2010/main" val="49856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838200" y="500062"/>
            <a:ext cx="10515600" cy="1325563"/>
          </a:xfrm>
        </p:spPr>
        <p:txBody>
          <a:bodyPr spcFirstLastPara="1" vert="horz" lIns="121900" tIns="121900" rIns="121900" bIns="121900" rtlCol="0" anchor="ctr" anchorCtr="0">
            <a:normAutofit/>
          </a:bodyPr>
          <a:lstStyle/>
          <a:p>
            <a:r>
              <a:rPr lang="en" dirty="0"/>
              <a:t>Flow Chart Illustrating the Diversity of Sex</a:t>
            </a:r>
            <a:endParaRPr lang="en-US" dirty="0"/>
          </a:p>
        </p:txBody>
      </p:sp>
      <p:sp>
        <p:nvSpPr>
          <p:cNvPr id="116" name="Google Shape;116;p20"/>
          <p:cNvSpPr txBox="1">
            <a:spLocks noGrp="1"/>
          </p:cNvSpPr>
          <p:nvPr>
            <p:ph idx="1"/>
          </p:nvPr>
        </p:nvSpPr>
        <p:spPr>
          <a:xfrm>
            <a:off x="838200" y="1825625"/>
            <a:ext cx="10515600" cy="4351338"/>
          </a:xfrm>
        </p:spPr>
        <p:txBody>
          <a:bodyPr spcFirstLastPara="1" vert="horz" lIns="121900" tIns="121900" rIns="121900" bIns="121900" rtlCol="0" anchorCtr="0">
            <a:normAutofit/>
          </a:bodyPr>
          <a:lstStyle/>
          <a:p>
            <a:pPr marL="0" indent="0">
              <a:buNone/>
            </a:pPr>
            <a:endParaRPr dirty="0"/>
          </a:p>
          <a:p>
            <a:pPr marL="0" indent="0">
              <a:spcBef>
                <a:spcPts val="2133"/>
              </a:spcBef>
              <a:buNone/>
            </a:pPr>
            <a:r>
              <a:rPr lang="en" u="sng">
                <a:hlinkClick r:id="rId3"/>
              </a:rPr>
              <a:t>https://www.scientificamerican.com/sciam/cache/file/164FE5CE-FBA6-493F-B9EA84B04830354E_source.jpg</a:t>
            </a:r>
            <a:r>
              <a:rPr lang="en" dirty="0"/>
              <a:t> </a:t>
            </a:r>
            <a:endParaRPr lang="en-US"/>
          </a:p>
          <a:p>
            <a:pPr marL="0" indent="0">
              <a:spcBef>
                <a:spcPts val="2133"/>
              </a:spcBef>
              <a:spcAft>
                <a:spcPts val="2133"/>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797923" y="350837"/>
            <a:ext cx="9845039"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solidFill>
                  <a:schemeClr val="dk1"/>
                </a:solidFill>
                <a:latin typeface="Calibri"/>
                <a:ea typeface="Calibri"/>
                <a:cs typeface="Calibri"/>
                <a:sym typeface="Calibri"/>
              </a:rPr>
              <a:t>VIDEO: </a:t>
            </a:r>
            <a:r>
              <a:rPr lang="en-US" dirty="0"/>
              <a:t>Will people treat this baby differently as a girl?</a:t>
            </a:r>
            <a:br>
              <a:rPr lang="en-US" dirty="0"/>
            </a:br>
            <a:endParaRPr dirty="0">
              <a:solidFill>
                <a:schemeClr val="dk1"/>
              </a:solidFill>
              <a:latin typeface="Calibri"/>
              <a:ea typeface="Calibri"/>
              <a:cs typeface="Calibri"/>
              <a:sym typeface="Calibri"/>
            </a:endParaRPr>
          </a:p>
        </p:txBody>
      </p:sp>
      <p:pic>
        <p:nvPicPr>
          <p:cNvPr id="2" name="Online Media 1" title="Will People Treat This Baby Different As A Girl?">
            <a:hlinkClick r:id="" action="ppaction://media"/>
            <a:extLst>
              <a:ext uri="{FF2B5EF4-FFF2-40B4-BE49-F238E27FC236}">
                <a16:creationId xmlns:a16="http://schemas.microsoft.com/office/drawing/2014/main" id="{73D277AE-4E30-442E-B576-849939E76D0D}"/>
              </a:ext>
            </a:extLst>
          </p:cNvPr>
          <p:cNvPicPr>
            <a:picLocks noRot="1" noChangeAspect="1"/>
          </p:cNvPicPr>
          <p:nvPr>
            <a:videoFile r:link="rId1"/>
          </p:nvPr>
        </p:nvPicPr>
        <p:blipFill>
          <a:blip r:embed="rId4"/>
          <a:stretch>
            <a:fillRect/>
          </a:stretch>
        </p:blipFill>
        <p:spPr>
          <a:xfrm>
            <a:off x="1869078" y="1484107"/>
            <a:ext cx="8890362" cy="5023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797923" y="350837"/>
            <a:ext cx="9845039"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solidFill>
                  <a:schemeClr val="dk1"/>
                </a:solidFill>
                <a:latin typeface="Calibri"/>
                <a:ea typeface="Calibri"/>
                <a:cs typeface="Calibri"/>
                <a:sym typeface="Calibri"/>
              </a:rPr>
              <a:t>VIDEO: </a:t>
            </a:r>
            <a:r>
              <a:rPr lang="en-US" dirty="0"/>
              <a:t>Boys Don’t Cry</a:t>
            </a:r>
            <a:br>
              <a:rPr lang="en-US" dirty="0"/>
            </a:br>
            <a:endParaRPr dirty="0">
              <a:solidFill>
                <a:schemeClr val="dk1"/>
              </a:solidFill>
              <a:latin typeface="Calibri"/>
              <a:ea typeface="Calibri"/>
              <a:cs typeface="Calibri"/>
              <a:sym typeface="Calibri"/>
            </a:endParaRPr>
          </a:p>
        </p:txBody>
      </p:sp>
      <p:pic>
        <p:nvPicPr>
          <p:cNvPr id="2" name="Online Media 1" title="Boys Don’t Cry">
            <a:hlinkClick r:id="" action="ppaction://media"/>
            <a:extLst>
              <a:ext uri="{FF2B5EF4-FFF2-40B4-BE49-F238E27FC236}">
                <a16:creationId xmlns:a16="http://schemas.microsoft.com/office/drawing/2014/main" id="{5CBEC640-EB4A-45C6-A492-F993DE26F6A3}"/>
              </a:ext>
            </a:extLst>
          </p:cNvPr>
          <p:cNvPicPr>
            <a:picLocks noRot="1" noChangeAspect="1"/>
          </p:cNvPicPr>
          <p:nvPr>
            <a:videoFile r:link="rId1"/>
          </p:nvPr>
        </p:nvPicPr>
        <p:blipFill>
          <a:blip r:embed="rId4"/>
          <a:stretch>
            <a:fillRect/>
          </a:stretch>
        </p:blipFill>
        <p:spPr>
          <a:xfrm>
            <a:off x="1246554" y="1027289"/>
            <a:ext cx="9698891" cy="5479874"/>
          </a:xfrm>
          <a:prstGeom prst="rect">
            <a:avLst/>
          </a:prstGeom>
        </p:spPr>
      </p:pic>
    </p:spTree>
    <p:extLst>
      <p:ext uri="{BB962C8B-B14F-4D97-AF65-F5344CB8AC3E}">
        <p14:creationId xmlns:p14="http://schemas.microsoft.com/office/powerpoint/2010/main" val="284149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685801" y="350837"/>
            <a:ext cx="10109562"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solidFill>
                  <a:schemeClr val="dk1"/>
                </a:solidFill>
                <a:latin typeface="Calibri"/>
                <a:ea typeface="Calibri"/>
                <a:cs typeface="Calibri"/>
                <a:sym typeface="Calibri"/>
              </a:rPr>
              <a:t>VIDEO: </a:t>
            </a:r>
            <a:r>
              <a:rPr lang="en-US" dirty="0"/>
              <a:t>How did pink become a girly color?</a:t>
            </a:r>
            <a:br>
              <a:rPr lang="en-US" dirty="0"/>
            </a:br>
            <a:endParaRPr dirty="0">
              <a:solidFill>
                <a:schemeClr val="dk1"/>
              </a:solidFill>
              <a:latin typeface="Calibri"/>
              <a:ea typeface="Calibri"/>
              <a:cs typeface="Calibri"/>
              <a:sym typeface="Calibri"/>
            </a:endParaRPr>
          </a:p>
        </p:txBody>
      </p:sp>
      <p:pic>
        <p:nvPicPr>
          <p:cNvPr id="3" name="Online Media 2" title="How did pink become a girly color?">
            <a:hlinkClick r:id="" action="ppaction://media"/>
            <a:extLst>
              <a:ext uri="{FF2B5EF4-FFF2-40B4-BE49-F238E27FC236}">
                <a16:creationId xmlns:a16="http://schemas.microsoft.com/office/drawing/2014/main" id="{BB6D05A4-A1C1-4365-A186-EF03FC141267}"/>
              </a:ext>
            </a:extLst>
          </p:cNvPr>
          <p:cNvPicPr>
            <a:picLocks noRot="1" noChangeAspect="1"/>
          </p:cNvPicPr>
          <p:nvPr>
            <a:videoFile r:link="rId1"/>
          </p:nvPr>
        </p:nvPicPr>
        <p:blipFill>
          <a:blip r:embed="rId4"/>
          <a:stretch>
            <a:fillRect/>
          </a:stretch>
        </p:blipFill>
        <p:spPr>
          <a:xfrm>
            <a:off x="1615440" y="1050290"/>
            <a:ext cx="9179923" cy="5186656"/>
          </a:xfrm>
          <a:prstGeom prst="rect">
            <a:avLst/>
          </a:prstGeom>
        </p:spPr>
      </p:pic>
    </p:spTree>
    <p:extLst>
      <p:ext uri="{BB962C8B-B14F-4D97-AF65-F5344CB8AC3E}">
        <p14:creationId xmlns:p14="http://schemas.microsoft.com/office/powerpoint/2010/main" val="173016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8" name="Title 1">
            <a:extLst>
              <a:ext uri="{FF2B5EF4-FFF2-40B4-BE49-F238E27FC236}">
                <a16:creationId xmlns:a16="http://schemas.microsoft.com/office/drawing/2014/main" id="{3020A13E-F25C-4C5B-AB26-7E34583D3A69}"/>
              </a:ext>
            </a:extLst>
          </p:cNvPr>
          <p:cNvSpPr>
            <a:spLocks noGrp="1"/>
          </p:cNvSpPr>
          <p:nvPr>
            <p:ph type="title"/>
          </p:nvPr>
        </p:nvSpPr>
        <p:spPr>
          <a:xfrm>
            <a:off x="838200" y="365125"/>
            <a:ext cx="10515600" cy="1325563"/>
          </a:xfrm>
        </p:spPr>
        <p:txBody>
          <a:bodyPr/>
          <a:lstStyle/>
          <a:p>
            <a:r>
              <a:rPr lang="en-US" dirty="0"/>
              <a:t>The difference between Sex and Gender</a:t>
            </a:r>
          </a:p>
        </p:txBody>
      </p:sp>
      <p:pic>
        <p:nvPicPr>
          <p:cNvPr id="136" name="Google Shape;136;p23"/>
          <p:cNvPicPr preferRelativeResize="0"/>
          <p:nvPr/>
        </p:nvPicPr>
        <p:blipFill rotWithShape="1">
          <a:blip r:embed="rId3"/>
          <a:srcRect t="15191" b="29451"/>
          <a:stretch/>
        </p:blipFill>
        <p:spPr>
          <a:xfrm>
            <a:off x="838200" y="1825625"/>
            <a:ext cx="10515600" cy="43513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3" name="Google Shape;123;p21"/>
          <p:cNvPicPr preferRelativeResize="0"/>
          <p:nvPr/>
        </p:nvPicPr>
        <p:blipFill>
          <a:blip r:embed="rId3"/>
          <a:stretch>
            <a:fillRect/>
          </a:stretch>
        </p:blipFill>
        <p:spPr>
          <a:xfrm>
            <a:off x="2118360" y="2240279"/>
            <a:ext cx="7076704" cy="4237355"/>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a:ln>
            <a:noFill/>
          </a:ln>
        </p:spPr>
      </p:pic>
      <p:sp>
        <p:nvSpPr>
          <p:cNvPr id="3" name="Google Shape;115;p20">
            <a:extLst>
              <a:ext uri="{FF2B5EF4-FFF2-40B4-BE49-F238E27FC236}">
                <a16:creationId xmlns:a16="http://schemas.microsoft.com/office/drawing/2014/main" id="{295FFFA1-4BB7-4AB5-9A3E-386666DFC01E}"/>
              </a:ext>
            </a:extLst>
          </p:cNvPr>
          <p:cNvSpPr txBox="1">
            <a:spLocks noGrp="1"/>
          </p:cNvSpPr>
          <p:nvPr>
            <p:ph type="title"/>
          </p:nvPr>
        </p:nvSpPr>
        <p:spPr>
          <a:xfrm>
            <a:off x="838200" y="500062"/>
            <a:ext cx="10515600" cy="1325563"/>
          </a:xfrm>
        </p:spPr>
        <p:txBody>
          <a:bodyPr spcFirstLastPara="1" vert="horz" lIns="121900" tIns="121900" rIns="121900" bIns="121900" rtlCol="0" anchor="ctr" anchorCtr="0">
            <a:normAutofit/>
          </a:bodyPr>
          <a:lstStyle/>
          <a:p>
            <a:r>
              <a:rPr lang="en" dirty="0"/>
              <a:t>Sex is Assigned at BiRTH by a Docter looking at primary sex organs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685801" y="350837"/>
            <a:ext cx="10109562"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solidFill>
                  <a:schemeClr val="dk1"/>
                </a:solidFill>
                <a:latin typeface="Calibri"/>
                <a:ea typeface="Calibri"/>
                <a:cs typeface="Calibri"/>
                <a:sym typeface="Calibri"/>
              </a:rPr>
              <a:t>VIDEO: </a:t>
            </a:r>
            <a:r>
              <a:rPr lang="en-US" dirty="0"/>
              <a:t>Gender roles and Stereotypes</a:t>
            </a:r>
            <a:br>
              <a:rPr lang="en-US" dirty="0"/>
            </a:br>
            <a:endParaRPr dirty="0">
              <a:solidFill>
                <a:schemeClr val="dk1"/>
              </a:solidFill>
              <a:latin typeface="Calibri"/>
              <a:ea typeface="Calibri"/>
              <a:cs typeface="Calibri"/>
              <a:sym typeface="Calibri"/>
            </a:endParaRPr>
          </a:p>
        </p:txBody>
      </p:sp>
      <p:pic>
        <p:nvPicPr>
          <p:cNvPr id="2" name="Online Media 1" title="Gender Roles and Stereotypes">
            <a:hlinkClick r:id="" action="ppaction://media"/>
            <a:extLst>
              <a:ext uri="{FF2B5EF4-FFF2-40B4-BE49-F238E27FC236}">
                <a16:creationId xmlns:a16="http://schemas.microsoft.com/office/drawing/2014/main" id="{C4EDE8BC-31D2-4C03-A5C9-ECCB42F2CFC0}"/>
              </a:ext>
            </a:extLst>
          </p:cNvPr>
          <p:cNvPicPr>
            <a:picLocks noRot="1" noChangeAspect="1"/>
          </p:cNvPicPr>
          <p:nvPr>
            <a:videoFile r:link="rId1"/>
          </p:nvPr>
        </p:nvPicPr>
        <p:blipFill>
          <a:blip r:embed="rId4"/>
          <a:stretch>
            <a:fillRect/>
          </a:stretch>
        </p:blipFill>
        <p:spPr>
          <a:xfrm>
            <a:off x="1262967" y="1121359"/>
            <a:ext cx="9532396" cy="5385804"/>
          </a:xfrm>
          <a:prstGeom prst="rect">
            <a:avLst/>
          </a:prstGeom>
        </p:spPr>
      </p:pic>
    </p:spTree>
    <p:extLst>
      <p:ext uri="{BB962C8B-B14F-4D97-AF65-F5344CB8AC3E}">
        <p14:creationId xmlns:p14="http://schemas.microsoft.com/office/powerpoint/2010/main" val="60244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995844"/>
            <a:ext cx="10515600" cy="1264471"/>
          </a:xfrm>
        </p:spPr>
        <p:txBody>
          <a:bodyPr>
            <a:noAutofit/>
          </a:bodyPr>
          <a:lstStyle/>
          <a:p>
            <a:r>
              <a:rPr lang="en-US" sz="4800" dirty="0"/>
              <a:t>Reminders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260315"/>
            <a:ext cx="10515600" cy="3161515"/>
          </a:xfrm>
        </p:spPr>
        <p:txBody>
          <a:bodyPr>
            <a:normAutofit fontScale="92500"/>
          </a:bodyPr>
          <a:lstStyle/>
          <a:p>
            <a:pPr algn="l" fontAlgn="base"/>
            <a:r>
              <a:rPr lang="en-US" sz="2400" b="0" i="0" dirty="0">
                <a:solidFill>
                  <a:srgbClr val="FFFFFF"/>
                </a:solidFill>
                <a:effectLst/>
                <a:latin typeface="Source Sans Pro" panose="020B0503030403020204" pitchFamily="34" charset="0"/>
              </a:rPr>
              <a:t>enders When Answering Questions</a:t>
            </a:r>
          </a:p>
          <a:p>
            <a:pPr algn="l" fontAlgn="base">
              <a:buFont typeface="Arial" panose="020B0604020202020204" pitchFamily="34" charset="0"/>
              <a:buChar char="•"/>
            </a:pPr>
            <a:r>
              <a:rPr lang="en-US" sz="2400" b="0" i="0" dirty="0">
                <a:solidFill>
                  <a:schemeClr val="tx1"/>
                </a:solidFill>
                <a:effectLst/>
                <a:latin typeface="inherit"/>
              </a:rPr>
              <a:t>Set ground rules ahead of time,</a:t>
            </a:r>
          </a:p>
          <a:p>
            <a:pPr algn="l" fontAlgn="base">
              <a:buFont typeface="Arial" panose="020B0604020202020204" pitchFamily="34" charset="0"/>
              <a:buChar char="•"/>
            </a:pPr>
            <a:r>
              <a:rPr lang="en-US" sz="2400" b="0" i="0" dirty="0">
                <a:solidFill>
                  <a:schemeClr val="tx1"/>
                </a:solidFill>
                <a:effectLst/>
                <a:latin typeface="inherit"/>
              </a:rPr>
              <a:t>set up an anonymous question box and give yourself time to formulate answers for the next session,</a:t>
            </a:r>
          </a:p>
          <a:p>
            <a:pPr algn="l" fontAlgn="base">
              <a:buFont typeface="Arial" panose="020B0604020202020204" pitchFamily="34" charset="0"/>
              <a:buChar char="•"/>
            </a:pPr>
            <a:r>
              <a:rPr lang="en-US" sz="2400" b="0" i="0" dirty="0">
                <a:solidFill>
                  <a:schemeClr val="tx1"/>
                </a:solidFill>
                <a:effectLst/>
                <a:latin typeface="inherit"/>
              </a:rPr>
              <a:t>use reliable phrases,</a:t>
            </a:r>
          </a:p>
          <a:p>
            <a:pPr algn="l" fontAlgn="base">
              <a:buFont typeface="Arial" panose="020B0604020202020204" pitchFamily="34" charset="0"/>
              <a:buChar char="•"/>
            </a:pPr>
            <a:r>
              <a:rPr lang="en-US" sz="2400" b="0" i="0" dirty="0">
                <a:solidFill>
                  <a:schemeClr val="tx1"/>
                </a:solidFill>
                <a:effectLst/>
                <a:latin typeface="inherit"/>
              </a:rPr>
              <a:t>always end with a safety message or direction of a reliable resource for more information,</a:t>
            </a:r>
          </a:p>
          <a:p>
            <a:pPr algn="l" fontAlgn="base">
              <a:buFont typeface="Arial" panose="020B0604020202020204" pitchFamily="34" charset="0"/>
              <a:buChar char="•"/>
            </a:pPr>
            <a:r>
              <a:rPr lang="en-US" sz="2400" b="0" i="0" dirty="0">
                <a:solidFill>
                  <a:schemeClr val="tx1"/>
                </a:solidFill>
                <a:effectLst/>
                <a:latin typeface="inherit"/>
              </a:rPr>
              <a:t>tell students you may rephrase questions to protect confidentiality and safety of all students (no names, no questions that expose anyone)</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0337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685801" y="350837"/>
            <a:ext cx="10109562"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solidFill>
                  <a:schemeClr val="dk1"/>
                </a:solidFill>
                <a:latin typeface="Calibri"/>
                <a:ea typeface="Calibri"/>
                <a:cs typeface="Calibri"/>
                <a:sym typeface="Calibri"/>
              </a:rPr>
              <a:t>VIDEO: </a:t>
            </a:r>
            <a:r>
              <a:rPr lang="en-US" dirty="0"/>
              <a:t>Range of Gender Identities</a:t>
            </a:r>
            <a:br>
              <a:rPr lang="en-US" dirty="0"/>
            </a:br>
            <a:endParaRPr dirty="0">
              <a:solidFill>
                <a:schemeClr val="dk1"/>
              </a:solidFill>
              <a:latin typeface="Calibri"/>
              <a:ea typeface="Calibri"/>
              <a:cs typeface="Calibri"/>
              <a:sym typeface="Calibri"/>
            </a:endParaRPr>
          </a:p>
        </p:txBody>
      </p:sp>
      <p:pic>
        <p:nvPicPr>
          <p:cNvPr id="3" name="Online Media 2" title="Range of Gender Identities">
            <a:hlinkClick r:id="" action="ppaction://media"/>
            <a:extLst>
              <a:ext uri="{FF2B5EF4-FFF2-40B4-BE49-F238E27FC236}">
                <a16:creationId xmlns:a16="http://schemas.microsoft.com/office/drawing/2014/main" id="{E099827C-FDD6-4FF4-A5B3-DF3D9DCDC007}"/>
              </a:ext>
            </a:extLst>
          </p:cNvPr>
          <p:cNvPicPr>
            <a:picLocks noRot="1" noChangeAspect="1"/>
          </p:cNvPicPr>
          <p:nvPr>
            <a:videoFile r:link="rId1"/>
          </p:nvPr>
        </p:nvPicPr>
        <p:blipFill>
          <a:blip r:embed="rId4"/>
          <a:stretch>
            <a:fillRect/>
          </a:stretch>
        </p:blipFill>
        <p:spPr>
          <a:xfrm>
            <a:off x="1495862" y="1055141"/>
            <a:ext cx="9299501" cy="5254219"/>
          </a:xfrm>
          <a:prstGeom prst="rect">
            <a:avLst/>
          </a:prstGeom>
        </p:spPr>
      </p:pic>
    </p:spTree>
    <p:extLst>
      <p:ext uri="{BB962C8B-B14F-4D97-AF65-F5344CB8AC3E}">
        <p14:creationId xmlns:p14="http://schemas.microsoft.com/office/powerpoint/2010/main" val="149724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123478-64A2-4B39-81A6-8D48B6222F52}"/>
              </a:ext>
            </a:extLst>
          </p:cNvPr>
          <p:cNvSpPr>
            <a:spLocks noGrp="1"/>
          </p:cNvSpPr>
          <p:nvPr>
            <p:ph type="title"/>
          </p:nvPr>
        </p:nvSpPr>
        <p:spPr>
          <a:xfrm>
            <a:off x="838200" y="365125"/>
            <a:ext cx="10515600" cy="1325563"/>
          </a:xfrm>
        </p:spPr>
        <p:txBody>
          <a:bodyPr/>
          <a:lstStyle/>
          <a:p>
            <a:r>
              <a:rPr lang="en-US" dirty="0"/>
              <a:t>You get to pick your pronouns</a:t>
            </a:r>
          </a:p>
        </p:txBody>
      </p:sp>
      <p:pic>
        <p:nvPicPr>
          <p:cNvPr id="5" name="Google Shape;143;p24">
            <a:extLst>
              <a:ext uri="{FF2B5EF4-FFF2-40B4-BE49-F238E27FC236}">
                <a16:creationId xmlns:a16="http://schemas.microsoft.com/office/drawing/2014/main" id="{DBAB5C60-D123-49D5-BAD5-A25167DFD952}"/>
              </a:ext>
            </a:extLst>
          </p:cNvPr>
          <p:cNvPicPr preferRelativeResize="0"/>
          <p:nvPr/>
        </p:nvPicPr>
        <p:blipFill>
          <a:blip r:embed="rId3"/>
          <a:stretch>
            <a:fillRect/>
          </a:stretch>
        </p:blipFill>
        <p:spPr>
          <a:xfrm>
            <a:off x="884816" y="1825625"/>
            <a:ext cx="10422367" cy="4351338"/>
          </a:xfrm>
          <a:prstGeom prst="rect">
            <a:avLst/>
          </a:prstGeom>
          <a:noFill/>
          <a:ln>
            <a:noFill/>
          </a:ln>
        </p:spPr>
      </p:pic>
    </p:spTree>
    <p:extLst>
      <p:ext uri="{BB962C8B-B14F-4D97-AF65-F5344CB8AC3E}">
        <p14:creationId xmlns:p14="http://schemas.microsoft.com/office/powerpoint/2010/main" val="318691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123478-64A2-4B39-81A6-8D48B6222F52}"/>
              </a:ext>
            </a:extLst>
          </p:cNvPr>
          <p:cNvSpPr>
            <a:spLocks noGrp="1"/>
          </p:cNvSpPr>
          <p:nvPr>
            <p:ph type="title"/>
          </p:nvPr>
        </p:nvSpPr>
        <p:spPr>
          <a:xfrm>
            <a:off x="1547680" y="510906"/>
            <a:ext cx="8595360" cy="1325563"/>
          </a:xfrm>
        </p:spPr>
        <p:txBody>
          <a:bodyPr/>
          <a:lstStyle/>
          <a:p>
            <a:r>
              <a:rPr lang="en-US" dirty="0"/>
              <a:t>Sexual Identity and Gender Identity</a:t>
            </a:r>
          </a:p>
        </p:txBody>
      </p:sp>
      <p:pic>
        <p:nvPicPr>
          <p:cNvPr id="4" name="Google Shape;157;p26">
            <a:extLst>
              <a:ext uri="{FF2B5EF4-FFF2-40B4-BE49-F238E27FC236}">
                <a16:creationId xmlns:a16="http://schemas.microsoft.com/office/drawing/2014/main" id="{828DA63D-6EC6-4F7F-8E56-6D797937266D}"/>
              </a:ext>
            </a:extLst>
          </p:cNvPr>
          <p:cNvPicPr preferRelativeResize="0"/>
          <p:nvPr/>
        </p:nvPicPr>
        <p:blipFill>
          <a:blip r:embed="rId3">
            <a:alphaModFix/>
          </a:blip>
          <a:stretch>
            <a:fillRect/>
          </a:stretch>
        </p:blipFill>
        <p:spPr>
          <a:xfrm>
            <a:off x="1346640" y="1391794"/>
            <a:ext cx="8796400" cy="4955300"/>
          </a:xfrm>
          <a:prstGeom prst="rect">
            <a:avLst/>
          </a:prstGeom>
          <a:noFill/>
          <a:ln>
            <a:noFill/>
          </a:ln>
        </p:spPr>
      </p:pic>
    </p:spTree>
    <p:extLst>
      <p:ext uri="{BB962C8B-B14F-4D97-AF65-F5344CB8AC3E}">
        <p14:creationId xmlns:p14="http://schemas.microsoft.com/office/powerpoint/2010/main" val="3907085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B9C5-C477-4B53-854A-2E085B8BACD1}"/>
              </a:ext>
            </a:extLst>
          </p:cNvPr>
          <p:cNvSpPr>
            <a:spLocks noGrp="1"/>
          </p:cNvSpPr>
          <p:nvPr>
            <p:ph type="title"/>
          </p:nvPr>
        </p:nvSpPr>
        <p:spPr/>
        <p:txBody>
          <a:bodyPr/>
          <a:lstStyle/>
          <a:p>
            <a:r>
              <a:rPr lang="en-US" dirty="0"/>
              <a:t>ACTIVITY: Gender Unicorn Sliding Scale</a:t>
            </a:r>
          </a:p>
        </p:txBody>
      </p:sp>
      <p:pic>
        <p:nvPicPr>
          <p:cNvPr id="5" name="Content Placeholder 4" descr="Diagram&#10;&#10;Description automatically generated">
            <a:hlinkClick r:id="rId3"/>
            <a:extLst>
              <a:ext uri="{FF2B5EF4-FFF2-40B4-BE49-F238E27FC236}">
                <a16:creationId xmlns:a16="http://schemas.microsoft.com/office/drawing/2014/main" id="{A36DE38C-F152-4C08-81EB-77045819FA0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80428" y="1825625"/>
            <a:ext cx="5631143" cy="4351338"/>
          </a:xfrm>
        </p:spPr>
      </p:pic>
    </p:spTree>
    <p:extLst>
      <p:ext uri="{BB962C8B-B14F-4D97-AF65-F5344CB8AC3E}">
        <p14:creationId xmlns:p14="http://schemas.microsoft.com/office/powerpoint/2010/main" val="3185426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EB85-E829-43CB-B2C3-64ACCBC2926D}"/>
              </a:ext>
            </a:extLst>
          </p:cNvPr>
          <p:cNvSpPr>
            <a:spLocks noGrp="1"/>
          </p:cNvSpPr>
          <p:nvPr>
            <p:ph type="ctrTitle"/>
          </p:nvPr>
        </p:nvSpPr>
        <p:spPr>
          <a:xfrm>
            <a:off x="6337688" y="1290567"/>
            <a:ext cx="5143500" cy="2090808"/>
          </a:xfrm>
        </p:spPr>
        <p:txBody>
          <a:bodyPr anchor="b">
            <a:normAutofit/>
          </a:bodyPr>
          <a:lstStyle/>
          <a:p>
            <a:r>
              <a:rPr lang="en-US" dirty="0"/>
              <a:t>EXIT TICKET:</a:t>
            </a:r>
            <a:br>
              <a:rPr lang="en-US" dirty="0"/>
            </a:br>
            <a:r>
              <a:rPr lang="en-US" dirty="0"/>
              <a:t>Finish KWL</a:t>
            </a:r>
          </a:p>
        </p:txBody>
      </p:sp>
      <p:sp>
        <p:nvSpPr>
          <p:cNvPr id="3" name="Subtitle 2">
            <a:extLst>
              <a:ext uri="{FF2B5EF4-FFF2-40B4-BE49-F238E27FC236}">
                <a16:creationId xmlns:a16="http://schemas.microsoft.com/office/drawing/2014/main" id="{D8CBA9B0-6210-409F-B3CA-1BBB3BDD1F0A}"/>
              </a:ext>
            </a:extLst>
          </p:cNvPr>
          <p:cNvSpPr>
            <a:spLocks noGrp="1"/>
          </p:cNvSpPr>
          <p:nvPr>
            <p:ph type="subTitle" idx="1"/>
          </p:nvPr>
        </p:nvSpPr>
        <p:spPr>
          <a:xfrm>
            <a:off x="6337688" y="3670371"/>
            <a:ext cx="5143500" cy="503167"/>
          </a:xfrm>
        </p:spPr>
        <p:txBody>
          <a:bodyPr>
            <a:normAutofit/>
          </a:bodyPr>
          <a:lstStyle/>
          <a:p>
            <a:r>
              <a:rPr lang="en-US" sz="1500" dirty="0"/>
              <a:t>GO BACK TO YOUR </a:t>
            </a:r>
            <a:r>
              <a:rPr lang="en-US" sz="1500" dirty="0" err="1"/>
              <a:t>kwl</a:t>
            </a:r>
            <a:r>
              <a:rPr lang="en-US" sz="1500" dirty="0"/>
              <a:t> Handout and fill in the LEARN COLLUMN. What did you learn today?</a:t>
            </a:r>
          </a:p>
        </p:txBody>
      </p:sp>
      <p:pic>
        <p:nvPicPr>
          <p:cNvPr id="6" name="Picture Placeholder 5" descr="A picture containing icon&#10;&#10;Description automatically generated">
            <a:extLst>
              <a:ext uri="{FF2B5EF4-FFF2-40B4-BE49-F238E27FC236}">
                <a16:creationId xmlns:a16="http://schemas.microsoft.com/office/drawing/2014/main" id="{BC29D388-8996-4A0D-A277-4294DC55350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10812" y="728545"/>
            <a:ext cx="5305661" cy="5305661"/>
          </a:xfrm>
          <a:noFill/>
        </p:spPr>
      </p:pic>
    </p:spTree>
    <p:extLst>
      <p:ext uri="{BB962C8B-B14F-4D97-AF65-F5344CB8AC3E}">
        <p14:creationId xmlns:p14="http://schemas.microsoft.com/office/powerpoint/2010/main" val="4223669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2133600" y="990600"/>
            <a:ext cx="77724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240E0"/>
              </a:buClr>
              <a:buSzPts val="6000"/>
            </a:pPr>
            <a:r>
              <a:rPr lang="en-US" sz="6000" b="1">
                <a:solidFill>
                  <a:srgbClr val="6240E0"/>
                </a:solidFill>
                <a:latin typeface="Arial"/>
                <a:ea typeface="Arial"/>
                <a:cs typeface="Arial"/>
                <a:sym typeface="Arial"/>
              </a:rPr>
              <a:t>Questions ?</a:t>
            </a:r>
            <a:endParaRPr/>
          </a:p>
        </p:txBody>
      </p:sp>
      <p:pic>
        <p:nvPicPr>
          <p:cNvPr id="276" name="Google Shape;276;p40"/>
          <p:cNvPicPr preferRelativeResize="0"/>
          <p:nvPr/>
        </p:nvPicPr>
        <p:blipFill rotWithShape="1">
          <a:blip r:embed="rId3">
            <a:alphaModFix/>
          </a:blip>
          <a:srcRect/>
          <a:stretch/>
        </p:blipFill>
        <p:spPr>
          <a:xfrm>
            <a:off x="3810000" y="2438400"/>
            <a:ext cx="4610100" cy="3687762"/>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82828"/>
            <a:ext cx="10515600" cy="709666"/>
          </a:xfrm>
        </p:spPr>
        <p:txBody>
          <a:bodyPr>
            <a:noAutofit/>
          </a:bodyPr>
          <a:lstStyle/>
          <a:p>
            <a:r>
              <a:rPr lang="en-US" sz="4400" dirty="0"/>
              <a:t>Useful Phrases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592494"/>
            <a:ext cx="10593012" cy="4798032"/>
          </a:xfrm>
        </p:spPr>
        <p:txBody>
          <a:bodyPr>
            <a:normAutofit fontScale="40000" lnSpcReduction="20000"/>
          </a:bodyPr>
          <a:lstStyle/>
          <a:p>
            <a:pPr algn="l" fontAlgn="base">
              <a:buFont typeface="Arial" panose="020B0604020202020204" pitchFamily="34" charset="0"/>
              <a:buChar char="•"/>
            </a:pPr>
            <a:r>
              <a:rPr lang="en-US" sz="5000" b="0" i="0" dirty="0">
                <a:solidFill>
                  <a:schemeClr val="tx1"/>
                </a:solidFill>
                <a:effectLst/>
                <a:latin typeface="inherit"/>
              </a:rPr>
              <a:t>some people may,</a:t>
            </a:r>
          </a:p>
          <a:p>
            <a:pPr algn="l" fontAlgn="base">
              <a:buFont typeface="Arial" panose="020B0604020202020204" pitchFamily="34" charset="0"/>
              <a:buChar char="•"/>
            </a:pPr>
            <a:r>
              <a:rPr lang="en-US" sz="5000" b="0" i="0" dirty="0">
                <a:solidFill>
                  <a:schemeClr val="tx1"/>
                </a:solidFill>
                <a:effectLst/>
                <a:latin typeface="inherit"/>
              </a:rPr>
              <a:t>although not everyone will…</a:t>
            </a:r>
          </a:p>
          <a:p>
            <a:pPr algn="l" fontAlgn="base">
              <a:buFont typeface="Arial" panose="020B0604020202020204" pitchFamily="34" charset="0"/>
              <a:buChar char="•"/>
            </a:pPr>
            <a:r>
              <a:rPr lang="en-US" sz="5000" b="0" i="0" dirty="0">
                <a:solidFill>
                  <a:schemeClr val="tx1"/>
                </a:solidFill>
                <a:effectLst/>
                <a:latin typeface="inherit"/>
              </a:rPr>
              <a:t>it’s important to understand the safety of…,</a:t>
            </a:r>
          </a:p>
          <a:p>
            <a:pPr algn="l" fontAlgn="base">
              <a:buFont typeface="Arial" panose="020B0604020202020204" pitchFamily="34" charset="0"/>
              <a:buChar char="•"/>
            </a:pPr>
            <a:r>
              <a:rPr lang="en-US" sz="5000" b="0" i="0" dirty="0">
                <a:solidFill>
                  <a:schemeClr val="tx1"/>
                </a:solidFill>
                <a:effectLst/>
                <a:latin typeface="inherit"/>
              </a:rPr>
              <a:t>experts believe,</a:t>
            </a:r>
          </a:p>
          <a:p>
            <a:pPr algn="l" fontAlgn="base">
              <a:buFont typeface="Arial" panose="020B0604020202020204" pitchFamily="34" charset="0"/>
              <a:buChar char="•"/>
            </a:pPr>
            <a:r>
              <a:rPr lang="en-US" sz="5000" b="0" i="0" dirty="0">
                <a:solidFill>
                  <a:schemeClr val="tx1"/>
                </a:solidFill>
                <a:effectLst/>
                <a:latin typeface="inherit"/>
              </a:rPr>
              <a:t>doctors suggest,</a:t>
            </a:r>
          </a:p>
          <a:p>
            <a:pPr algn="l" fontAlgn="base">
              <a:buFont typeface="Arial" panose="020B0604020202020204" pitchFamily="34" charset="0"/>
              <a:buChar char="•"/>
            </a:pPr>
            <a:r>
              <a:rPr lang="en-US" sz="5000" b="0" i="0" dirty="0">
                <a:solidFill>
                  <a:schemeClr val="tx1"/>
                </a:solidFill>
                <a:effectLst/>
                <a:latin typeface="inherit"/>
              </a:rPr>
              <a:t>the safest way…(always end with </a:t>
            </a:r>
            <a:r>
              <a:rPr lang="en-US" sz="5000" b="1" i="0" dirty="0">
                <a:solidFill>
                  <a:schemeClr val="tx1"/>
                </a:solidFill>
                <a:effectLst/>
                <a:latin typeface="inherit"/>
              </a:rPr>
              <a:t>safety</a:t>
            </a:r>
            <a:r>
              <a:rPr lang="en-US" sz="5000" b="0" i="0" dirty="0">
                <a:solidFill>
                  <a:schemeClr val="tx1"/>
                </a:solidFill>
                <a:effectLst/>
                <a:latin typeface="inherit"/>
              </a:rPr>
              <a:t> as the message),</a:t>
            </a:r>
          </a:p>
          <a:p>
            <a:pPr algn="l" fontAlgn="base">
              <a:buFont typeface="Arial" panose="020B0604020202020204" pitchFamily="34" charset="0"/>
              <a:buChar char="•"/>
            </a:pPr>
            <a:r>
              <a:rPr lang="en-US" sz="5000" b="0" i="0" dirty="0">
                <a:solidFill>
                  <a:schemeClr val="tx1"/>
                </a:solidFill>
                <a:effectLst/>
                <a:latin typeface="inherit"/>
              </a:rPr>
              <a:t>ask your family what their rules are or values are about…,</a:t>
            </a:r>
          </a:p>
          <a:p>
            <a:pPr algn="l" fontAlgn="base">
              <a:buFont typeface="Arial" panose="020B0604020202020204" pitchFamily="34" charset="0"/>
              <a:buChar char="•"/>
            </a:pPr>
            <a:r>
              <a:rPr lang="en-US" sz="5000" b="0" i="0" dirty="0">
                <a:solidFill>
                  <a:schemeClr val="tx1"/>
                </a:solidFill>
                <a:effectLst/>
                <a:latin typeface="inherit"/>
              </a:rPr>
              <a:t>that’s an interesting question: I bet they might have an answer on one of our trusted websites: let’s find out,</a:t>
            </a:r>
          </a:p>
          <a:p>
            <a:pPr algn="l" fontAlgn="base">
              <a:buFont typeface="Arial" panose="020B0604020202020204" pitchFamily="34" charset="0"/>
              <a:buChar char="•"/>
            </a:pPr>
            <a:r>
              <a:rPr lang="en-US" sz="5000" b="0" i="0" dirty="0">
                <a:solidFill>
                  <a:schemeClr val="tx1"/>
                </a:solidFill>
                <a:effectLst/>
                <a:latin typeface="inherit"/>
              </a:rPr>
              <a:t>sometimes people think of questions that will shock or gross us out but it doesn’t mean they are safe, true, likely or even possible,</a:t>
            </a:r>
          </a:p>
          <a:p>
            <a:pPr algn="l" fontAlgn="base">
              <a:buFont typeface="Arial" panose="020B0604020202020204" pitchFamily="34" charset="0"/>
              <a:buChar char="•"/>
            </a:pPr>
            <a:r>
              <a:rPr lang="en-US" sz="5000" b="0" i="0" dirty="0">
                <a:solidFill>
                  <a:schemeClr val="tx1"/>
                </a:solidFill>
                <a:effectLst/>
                <a:latin typeface="inherit"/>
              </a:rPr>
              <a:t>not everything you see or hear about it is true (media literacy),</a:t>
            </a:r>
          </a:p>
          <a:p>
            <a:pPr algn="l" fontAlgn="base">
              <a:buFont typeface="Arial" panose="020B0604020202020204" pitchFamily="34" charset="0"/>
              <a:buChar char="•"/>
            </a:pPr>
            <a:r>
              <a:rPr lang="en-US" sz="5000" b="0" i="0" dirty="0">
                <a:solidFill>
                  <a:schemeClr val="tx1"/>
                </a:solidFill>
                <a:effectLst/>
                <a:latin typeface="inherit"/>
              </a:rPr>
              <a:t>In this question I wonder if there is consent of each person and if anyone would be in harm (redirect difficult questions to safety)…</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2605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Health 6/7 – A Year</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lstStyle/>
          <a:p>
            <a:pPr algn="l"/>
            <a:r>
              <a:rPr lang="en-US" dirty="0"/>
              <a:t>Lesson 6: Gender and Sexual Identity</a:t>
            </a:r>
          </a:p>
        </p:txBody>
      </p:sp>
    </p:spTree>
    <p:extLst>
      <p:ext uri="{BB962C8B-B14F-4D97-AF65-F5344CB8AC3E}">
        <p14:creationId xmlns:p14="http://schemas.microsoft.com/office/powerpoint/2010/main" val="425818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5D39E0-579E-448A-AF7B-473A855642A8}"/>
              </a:ext>
            </a:extLst>
          </p:cNvPr>
          <p:cNvSpPr>
            <a:spLocks noGrp="1"/>
          </p:cNvSpPr>
          <p:nvPr>
            <p:ph type="subTitle" idx="1"/>
          </p:nvPr>
        </p:nvSpPr>
        <p:spPr>
          <a:xfrm>
            <a:off x="6485805" y="3535481"/>
            <a:ext cx="5305661" cy="503167"/>
          </a:xfrm>
        </p:spPr>
        <p:txBody>
          <a:bodyPr/>
          <a:lstStyle/>
          <a:p>
            <a:r>
              <a:rPr lang="en-US" sz="2400" dirty="0"/>
              <a:t>How do we behave in Health Class?</a:t>
            </a:r>
          </a:p>
        </p:txBody>
      </p:sp>
      <p:pic>
        <p:nvPicPr>
          <p:cNvPr id="8" name="Picture Placeholder 7" descr="A picture containing text&#10;&#10;Description automatically generated">
            <a:extLst>
              <a:ext uri="{FF2B5EF4-FFF2-40B4-BE49-F238E27FC236}">
                <a16:creationId xmlns:a16="http://schemas.microsoft.com/office/drawing/2014/main" id="{84AD2A49-80E7-4DF9-A0BD-0BDD7B6578D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889" r="3889"/>
          <a:stretch>
            <a:fillRect/>
          </a:stretch>
        </p:blipFill>
        <p:spPr/>
      </p:pic>
      <p:sp>
        <p:nvSpPr>
          <p:cNvPr id="5" name="Title 4">
            <a:extLst>
              <a:ext uri="{FF2B5EF4-FFF2-40B4-BE49-F238E27FC236}">
                <a16:creationId xmlns:a16="http://schemas.microsoft.com/office/drawing/2014/main" id="{35A9FF77-37BA-4BAE-BA98-A69E98A94CD3}"/>
              </a:ext>
            </a:extLst>
          </p:cNvPr>
          <p:cNvSpPr>
            <a:spLocks noGrp="1"/>
          </p:cNvSpPr>
          <p:nvPr>
            <p:ph type="ctrTitle"/>
          </p:nvPr>
        </p:nvSpPr>
        <p:spPr/>
        <p:txBody>
          <a:bodyPr/>
          <a:lstStyle/>
          <a:p>
            <a:r>
              <a:rPr lang="en-US" dirty="0"/>
              <a:t>Let’s review</a:t>
            </a:r>
          </a:p>
        </p:txBody>
      </p:sp>
    </p:spTree>
    <p:extLst>
      <p:ext uri="{BB962C8B-B14F-4D97-AF65-F5344CB8AC3E}">
        <p14:creationId xmlns:p14="http://schemas.microsoft.com/office/powerpoint/2010/main" val="174685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818526"/>
            <a:ext cx="10733782" cy="4623371"/>
          </a:xfrm>
        </p:spPr>
        <p:txBody>
          <a:bodyPr>
            <a:normAutofit fontScale="70000" lnSpcReduction="20000"/>
          </a:bodyPr>
          <a:lstStyle/>
          <a:p>
            <a:pPr marL="0" marR="0" fontAlgn="base">
              <a:lnSpc>
                <a:spcPct val="100000"/>
              </a:lnSpc>
              <a:spcBef>
                <a:spcPts val="750"/>
              </a:spcBef>
              <a:spcAft>
                <a:spcPts val="0"/>
              </a:spcAf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This is </a:t>
            </a: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‘Body Science!’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Learning about the body is fun and it helps 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Learn how to care for our own bodies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Understand our body belongs to us and our rights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Helps us get along with other people and not cause harm to anyone else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Teaches us how to get out of unsafe situations and who to go to for help</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Be private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no using other people’s names, or personal stories. We only talk about our bodies with people we trust, and trusted adults. This information is only appropriate for your age group and older: do not share with younger kids at lunch who may not be ready for it.</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Personal Values: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Everyone has their own set of beliefs and family values. Even if our values aren’t the same as someone else’s we still show respect and </a:t>
            </a:r>
            <a:r>
              <a:rPr lang="en-US" sz="2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honour</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the diversity that exists.</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Giggly </a:t>
            </a:r>
            <a:r>
              <a:rPr lang="en-US" sz="28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wigglies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sometimes bodies are funny. If you have to laugh…follow the 3 second rule, take a deep breath and look at the ground until you can join the group again.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7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Tree>
    <p:extLst>
      <p:ext uri="{BB962C8B-B14F-4D97-AF65-F5344CB8AC3E}">
        <p14:creationId xmlns:p14="http://schemas.microsoft.com/office/powerpoint/2010/main" val="326869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 continued:</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8" y="1818527"/>
            <a:ext cx="10747125" cy="4417886"/>
          </a:xfrm>
        </p:spPr>
        <p:txBody>
          <a:bodyPr>
            <a:normAutofit fontScale="92500" lnSpcReduction="20000"/>
          </a:bodyPr>
          <a:lstStyle/>
          <a:p>
            <a:pPr marL="0" marR="0">
              <a:lnSpc>
                <a:spcPct val="100000"/>
              </a:lnSpc>
              <a:spcBef>
                <a:spcPts val="0"/>
              </a:spcBef>
              <a:spcAft>
                <a:spcPts val="80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Use </a:t>
            </a: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scientific terms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and words: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slang is ok, but always use scientific word as well. Using scientific words teaches a universal language of health.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“Interesting</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doctors never say things are gross, or say “</a:t>
            </a:r>
            <a:r>
              <a:rPr lang="en-US"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ewww</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Instead they say “interesting…” it’s a good word to use when we don’t know what to say!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No personal questions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This rule saves a lot of embarrassing moments. It’s ok for students and teachers to not answer personal questions.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All other questions are ok</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there is no such thing as a bad question in health class. There is a time and a place for questions though. Always have a piece of scrap paper out for you to write down questions that may come up so you can ask them at the appropriate time or submit it anonymously to the question box.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Support:</a:t>
            </a:r>
            <a:r>
              <a:rPr lang="en-US" dirty="0">
                <a:effectLst/>
                <a:latin typeface="Calibri" panose="020F0502020204030204" pitchFamily="34" charset="0"/>
                <a:ea typeface="Calibri" panose="020F0502020204030204" pitchFamily="34" charset="0"/>
                <a:cs typeface="Calibri" panose="020F0502020204030204" pitchFamily="34" charset="0"/>
              </a:rPr>
              <a:t> sometimes different feelings may come up and you might need to talk with a counselor or teacher after the lesson.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81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B9C5-C477-4B53-854A-2E085B8BACD1}"/>
              </a:ext>
            </a:extLst>
          </p:cNvPr>
          <p:cNvSpPr>
            <a:spLocks noGrp="1"/>
          </p:cNvSpPr>
          <p:nvPr>
            <p:ph type="title"/>
          </p:nvPr>
        </p:nvSpPr>
        <p:spPr>
          <a:xfrm>
            <a:off x="838200" y="365124"/>
            <a:ext cx="10638034" cy="3672620"/>
          </a:xfrm>
        </p:spPr>
        <p:txBody>
          <a:bodyPr>
            <a:normAutofit/>
          </a:bodyPr>
          <a:lstStyle/>
          <a:p>
            <a:pPr algn="ctr"/>
            <a:r>
              <a:rPr lang="en-US" sz="5400" b="1" i="0" u="none" strike="noStrike" dirty="0">
                <a:solidFill>
                  <a:schemeClr val="tx1"/>
                </a:solidFill>
                <a:effectLst/>
                <a:latin typeface="Arial" panose="020B0604020202020204" pitchFamily="34" charset="0"/>
              </a:rPr>
              <a:t>The </a:t>
            </a:r>
            <a:r>
              <a:rPr lang="en-US" sz="5400" b="1" i="0" u="none" strike="noStrike" dirty="0">
                <a:solidFill>
                  <a:srgbClr val="FF0000"/>
                </a:solidFill>
                <a:effectLst/>
                <a:latin typeface="Arial" panose="020B0604020202020204" pitchFamily="34" charset="0"/>
              </a:rPr>
              <a:t>classroom</a:t>
            </a:r>
            <a:r>
              <a:rPr lang="en-US" sz="5400" b="1" i="0" u="none" strike="noStrike" dirty="0">
                <a:solidFill>
                  <a:schemeClr val="tx1"/>
                </a:solidFill>
                <a:effectLst/>
                <a:latin typeface="Arial" panose="020B0604020202020204" pitchFamily="34" charset="0"/>
              </a:rPr>
              <a:t> is a </a:t>
            </a:r>
            <a:r>
              <a:rPr lang="en-US" sz="5400" b="1" i="0" u="none" strike="noStrike" dirty="0">
                <a:solidFill>
                  <a:srgbClr val="FF0000"/>
                </a:solidFill>
                <a:effectLst/>
                <a:latin typeface="Arial" panose="020B0604020202020204" pitchFamily="34" charset="0"/>
              </a:rPr>
              <a:t>safe spot</a:t>
            </a:r>
            <a:r>
              <a:rPr lang="en-US" sz="5400" b="1" i="0" u="none" strike="noStrike" dirty="0">
                <a:solidFill>
                  <a:srgbClr val="6240E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for you</a:t>
            </a:r>
            <a:r>
              <a:rPr lang="en-US" sz="5400" b="1" i="0" u="none" strike="noStrike" dirty="0">
                <a:solidFill>
                  <a:srgbClr val="00000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to </a:t>
            </a:r>
            <a:r>
              <a:rPr lang="en-US" sz="5400" b="1" i="0" u="none" strike="noStrike" dirty="0">
                <a:solidFill>
                  <a:srgbClr val="00B0F0"/>
                </a:solidFill>
                <a:effectLst/>
                <a:latin typeface="Arial" panose="020B0604020202020204" pitchFamily="34" charset="0"/>
              </a:rPr>
              <a:t>share your thoughts and feelings.</a:t>
            </a:r>
            <a:endParaRPr lang="en-US" sz="5400" dirty="0"/>
          </a:p>
        </p:txBody>
      </p:sp>
      <p:sp>
        <p:nvSpPr>
          <p:cNvPr id="3" name="Content Placeholder 2">
            <a:extLst>
              <a:ext uri="{FF2B5EF4-FFF2-40B4-BE49-F238E27FC236}">
                <a16:creationId xmlns:a16="http://schemas.microsoft.com/office/drawing/2014/main" id="{522C2EF2-2ABC-41D6-B55A-6D7F79152306}"/>
              </a:ext>
            </a:extLst>
          </p:cNvPr>
          <p:cNvSpPr>
            <a:spLocks noGrp="1"/>
          </p:cNvSpPr>
          <p:nvPr>
            <p:ph idx="1"/>
          </p:nvPr>
        </p:nvSpPr>
        <p:spPr>
          <a:xfrm>
            <a:off x="2085654" y="4240658"/>
            <a:ext cx="8681663" cy="1214920"/>
          </a:xfrm>
        </p:spPr>
        <p:txBody>
          <a:bodyPr>
            <a:normAutofit lnSpcReduction="10000"/>
          </a:bodyPr>
          <a:lstStyle/>
          <a:p>
            <a:r>
              <a:rPr lang="en-US" b="0" i="0" u="none" strike="noStrike" dirty="0">
                <a:effectLst/>
                <a:latin typeface="Arial" panose="020B0604020202020204" pitchFamily="34" charset="0"/>
              </a:rPr>
              <a:t>We have rules, because we want to make sure everyone is able to share their feelings without fear.</a:t>
            </a:r>
            <a:endParaRPr lang="en-US" dirty="0"/>
          </a:p>
        </p:txBody>
      </p:sp>
    </p:spTree>
    <p:extLst>
      <p:ext uri="{BB962C8B-B14F-4D97-AF65-F5344CB8AC3E}">
        <p14:creationId xmlns:p14="http://schemas.microsoft.com/office/powerpoint/2010/main" val="248031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5"/>
          <p:cNvSpPr txBox="1">
            <a:spLocks noGrp="1"/>
          </p:cNvSpPr>
          <p:nvPr>
            <p:ph type="title"/>
          </p:nvPr>
        </p:nvSpPr>
        <p:spPr>
          <a:xfrm>
            <a:off x="838200" y="365125"/>
            <a:ext cx="10515600" cy="1325563"/>
          </a:xfrm>
        </p:spPr>
        <p:txBody>
          <a:bodyPr spcFirstLastPara="1" vert="horz" lIns="121900" tIns="121900" rIns="121900" bIns="121900" rtlCol="0" anchor="ctr" anchorCtr="0">
            <a:normAutofit/>
          </a:bodyPr>
          <a:lstStyle/>
          <a:p>
            <a:pPr marL="0" indent="0">
              <a:buNone/>
            </a:pPr>
            <a:endParaRPr dirty="0"/>
          </a:p>
          <a:p>
            <a:pPr marL="0" indent="0">
              <a:buNone/>
            </a:pPr>
            <a:endParaRPr dirty="0"/>
          </a:p>
          <a:p>
            <a:pPr marL="0" indent="0">
              <a:buNone/>
            </a:pPr>
            <a:endParaRPr dirty="0"/>
          </a:p>
        </p:txBody>
      </p:sp>
      <p:graphicFrame>
        <p:nvGraphicFramePr>
          <p:cNvPr id="82" name="Google Shape;79;p15">
            <a:extLst>
              <a:ext uri="{FF2B5EF4-FFF2-40B4-BE49-F238E27FC236}">
                <a16:creationId xmlns:a16="http://schemas.microsoft.com/office/drawing/2014/main" id="{F7290255-5E0F-4932-860D-B19976D27E42}"/>
              </a:ext>
            </a:extLst>
          </p:cNvPr>
          <p:cNvGraphicFramePr/>
          <p:nvPr>
            <p:extLst>
              <p:ext uri="{D42A27DB-BD31-4B8C-83A1-F6EECF244321}">
                <p14:modId xmlns:p14="http://schemas.microsoft.com/office/powerpoint/2010/main" val="20596240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3ED16E6E-68FA-4F2A-AF0B-FA0FD6735F54}"/>
              </a:ext>
            </a:extLst>
          </p:cNvPr>
          <p:cNvSpPr txBox="1">
            <a:spLocks/>
          </p:cNvSpPr>
          <p:nvPr/>
        </p:nvSpPr>
        <p:spPr>
          <a:xfrm>
            <a:off x="614809" y="365125"/>
            <a:ext cx="10515600" cy="955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dirty="0"/>
              <a:t>ACTIVITY: Think – Pair - Share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craft Template.potx" id="{0344CD2B-D48A-4836-BFDE-A726A36D5CB5}" vid="{B7EB383D-5285-4E0D-B235-32ACBBED3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E0125-8687-41E1-A940-D1B87EA6680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3.xml><?xml version="1.0" encoding="utf-8"?>
<ds:datastoreItem xmlns:ds="http://schemas.openxmlformats.org/officeDocument/2006/customXml" ds:itemID="{48A12F1D-3C8B-4AAF-8FFF-B90659DDF37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127</TotalTime>
  <Words>1666</Words>
  <Application>Microsoft Office PowerPoint</Application>
  <PresentationFormat>Widescreen</PresentationFormat>
  <Paragraphs>162</Paragraphs>
  <Slides>25</Slides>
  <Notes>20</Notes>
  <HiddenSlides>0</HiddenSlides>
  <MMClips>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Calibri</vt:lpstr>
      <vt:lpstr>Calibri Light</vt:lpstr>
      <vt:lpstr>inherit</vt:lpstr>
      <vt:lpstr>Roboto</vt:lpstr>
      <vt:lpstr>Segoe UI</vt:lpstr>
      <vt:lpstr>Source Sans Pro</vt:lpstr>
      <vt:lpstr>Symbol</vt:lpstr>
      <vt:lpstr>TheSansB W3 Light</vt:lpstr>
      <vt:lpstr>TheSansB W5 Plain</vt:lpstr>
      <vt:lpstr>TheSansB W9 Black</vt:lpstr>
      <vt:lpstr>Office Theme</vt:lpstr>
      <vt:lpstr>Teacher Info Slides</vt:lpstr>
      <vt:lpstr>Reminders When Answering Questions:</vt:lpstr>
      <vt:lpstr>Useful Phrases When Answering Questions:</vt:lpstr>
      <vt:lpstr>Health 6/7 – A Year</vt:lpstr>
      <vt:lpstr>Let’s review</vt:lpstr>
      <vt:lpstr>Ground Rules:</vt:lpstr>
      <vt:lpstr>Ground Rules continued:</vt:lpstr>
      <vt:lpstr>The classroom is a safe spot for you to share your thoughts and feelings.</vt:lpstr>
      <vt:lpstr>  </vt:lpstr>
      <vt:lpstr>PowerPoint Presentation</vt:lpstr>
      <vt:lpstr>Sexual Identities: We all have... </vt:lpstr>
      <vt:lpstr>ACTIVITY:  KWL Handout</vt:lpstr>
      <vt:lpstr>Flow Chart Illustrating the Diversity of Sex</vt:lpstr>
      <vt:lpstr>VIDEO: Will people treat this baby differently as a girl? </vt:lpstr>
      <vt:lpstr>VIDEO: Boys Don’t Cry </vt:lpstr>
      <vt:lpstr>VIDEO: How did pink become a girly color? </vt:lpstr>
      <vt:lpstr>The difference between Sex and Gender</vt:lpstr>
      <vt:lpstr>Sex is Assigned at BiRTH by a Docter looking at primary sex organs</vt:lpstr>
      <vt:lpstr>VIDEO: Gender roles and Stereotypes </vt:lpstr>
      <vt:lpstr>VIDEO: Range of Gender Identities </vt:lpstr>
      <vt:lpstr>You get to pick your pronouns</vt:lpstr>
      <vt:lpstr>Sexual Identity and Gender Identity</vt:lpstr>
      <vt:lpstr>ACTIVITY: Gender Unicorn Sliding Scale</vt:lpstr>
      <vt:lpstr>EXIT TICKET: Finish KWL</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Paisley Hendricks</cp:lastModifiedBy>
  <cp:revision>3</cp:revision>
  <dcterms:created xsi:type="dcterms:W3CDTF">2021-02-23T03:04:24Z</dcterms:created>
  <dcterms:modified xsi:type="dcterms:W3CDTF">2021-11-23T21:12:27Z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