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4"/>
  </p:sldMasterIdLst>
  <p:notesMasterIdLst>
    <p:notesMasterId r:id="rId38"/>
  </p:notesMasterIdLst>
  <p:sldIdLst>
    <p:sldId id="297" r:id="rId5"/>
    <p:sldId id="304" r:id="rId6"/>
    <p:sldId id="305" r:id="rId7"/>
    <p:sldId id="306" r:id="rId8"/>
    <p:sldId id="298" r:id="rId9"/>
    <p:sldId id="307" r:id="rId10"/>
    <p:sldId id="311" r:id="rId11"/>
    <p:sldId id="312" r:id="rId12"/>
    <p:sldId id="263" r:id="rId13"/>
    <p:sldId id="318" r:id="rId14"/>
    <p:sldId id="264" r:id="rId15"/>
    <p:sldId id="266" r:id="rId16"/>
    <p:sldId id="319" r:id="rId17"/>
    <p:sldId id="269" r:id="rId18"/>
    <p:sldId id="267" r:id="rId19"/>
    <p:sldId id="270" r:id="rId20"/>
    <p:sldId id="271" r:id="rId21"/>
    <p:sldId id="272" r:id="rId22"/>
    <p:sldId id="273" r:id="rId23"/>
    <p:sldId id="274" r:id="rId24"/>
    <p:sldId id="275" r:id="rId25"/>
    <p:sldId id="276" r:id="rId26"/>
    <p:sldId id="277" r:id="rId27"/>
    <p:sldId id="278" r:id="rId28"/>
    <p:sldId id="279" r:id="rId29"/>
    <p:sldId id="320" r:id="rId30"/>
    <p:sldId id="313" r:id="rId31"/>
    <p:sldId id="314" r:id="rId32"/>
    <p:sldId id="315" r:id="rId33"/>
    <p:sldId id="283" r:id="rId34"/>
    <p:sldId id="321" r:id="rId35"/>
    <p:sldId id="316" r:id="rId36"/>
    <p:sldId id="32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D7"/>
    <a:srgbClr val="C00000"/>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915528-8370-4900-92B0-81CF64BED345}" v="1" dt="2021-06-16T20:06:01.473"/>
    <p1510:client id="{5CF8155E-EC44-4A25-8FE1-3158E5D9D531}" v="18" dt="2021-06-17T18:02:59.193"/>
    <p1510:client id="{718A48E6-6001-4530-8F17-CF379C06AC9F}" v="5" dt="2021-06-17T05:43:22.2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03" autoAdjust="0"/>
  </p:normalViewPr>
  <p:slideViewPr>
    <p:cSldViewPr snapToGrid="0">
      <p:cViewPr>
        <p:scale>
          <a:sx n="52" d="100"/>
          <a:sy n="52" d="100"/>
        </p:scale>
        <p:origin x="12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isley Hendricks" userId="2ac35f95-6f10-4a5c-b286-0f96edc97cf9" providerId="ADAL" clId="{718A48E6-6001-4530-8F17-CF379C06AC9F}"/>
    <pc:docChg chg="undo custSel addSld delSld modSld">
      <pc:chgData name="Paisley Hendricks" userId="2ac35f95-6f10-4a5c-b286-0f96edc97cf9" providerId="ADAL" clId="{718A48E6-6001-4530-8F17-CF379C06AC9F}" dt="2021-06-17T05:45:39.307" v="52" actId="1076"/>
      <pc:docMkLst>
        <pc:docMk/>
      </pc:docMkLst>
      <pc:sldChg chg="add">
        <pc:chgData name="Paisley Hendricks" userId="2ac35f95-6f10-4a5c-b286-0f96edc97cf9" providerId="ADAL" clId="{718A48E6-6001-4530-8F17-CF379C06AC9F}" dt="2021-06-17T05:41:28.410" v="0"/>
        <pc:sldMkLst>
          <pc:docMk/>
          <pc:sldMk cId="0" sldId="259"/>
        </pc:sldMkLst>
      </pc:sldChg>
      <pc:sldChg chg="addSp delSp modSp add del mod modClrScheme chgLayout">
        <pc:chgData name="Paisley Hendricks" userId="2ac35f95-6f10-4a5c-b286-0f96edc97cf9" providerId="ADAL" clId="{718A48E6-6001-4530-8F17-CF379C06AC9F}" dt="2021-06-17T05:43:48.974" v="23" actId="47"/>
        <pc:sldMkLst>
          <pc:docMk/>
          <pc:sldMk cId="0" sldId="260"/>
        </pc:sldMkLst>
        <pc:spChg chg="add del mod">
          <ac:chgData name="Paisley Hendricks" userId="2ac35f95-6f10-4a5c-b286-0f96edc97cf9" providerId="ADAL" clId="{718A48E6-6001-4530-8F17-CF379C06AC9F}" dt="2021-06-17T05:42:33.568" v="8" actId="26606"/>
          <ac:spMkLst>
            <pc:docMk/>
            <pc:sldMk cId="0" sldId="260"/>
            <ac:spMk id="94" creationId="{906126D9-E4EC-40A8-A45B-C8587A0FD71D}"/>
          </ac:spMkLst>
        </pc:spChg>
        <pc:spChg chg="add del mod">
          <ac:chgData name="Paisley Hendricks" userId="2ac35f95-6f10-4a5c-b286-0f96edc97cf9" providerId="ADAL" clId="{718A48E6-6001-4530-8F17-CF379C06AC9F}" dt="2021-06-17T05:42:33.568" v="8" actId="26606"/>
          <ac:spMkLst>
            <pc:docMk/>
            <pc:sldMk cId="0" sldId="260"/>
            <ac:spMk id="96" creationId="{2D0695C4-2AE4-422B-B451-AB808E9D588B}"/>
          </ac:spMkLst>
        </pc:spChg>
        <pc:spChg chg="add del mod">
          <ac:chgData name="Paisley Hendricks" userId="2ac35f95-6f10-4a5c-b286-0f96edc97cf9" providerId="ADAL" clId="{718A48E6-6001-4530-8F17-CF379C06AC9F}" dt="2021-06-17T05:42:33.568" v="8" actId="26606"/>
          <ac:spMkLst>
            <pc:docMk/>
            <pc:sldMk cId="0" sldId="260"/>
            <ac:spMk id="98" creationId="{A141F696-1417-4692-9AB1-12D43EEB7F1E}"/>
          </ac:spMkLst>
        </pc:spChg>
        <pc:picChg chg="add mod">
          <ac:chgData name="Paisley Hendricks" userId="2ac35f95-6f10-4a5c-b286-0f96edc97cf9" providerId="ADAL" clId="{718A48E6-6001-4530-8F17-CF379C06AC9F}" dt="2021-06-17T05:43:11.202" v="14"/>
          <ac:picMkLst>
            <pc:docMk/>
            <pc:sldMk cId="0" sldId="260"/>
            <ac:picMk id="7" creationId="{1790BB49-6144-4F51-9AAC-B99C964C4CDC}"/>
          </ac:picMkLst>
        </pc:picChg>
        <pc:picChg chg="add mod">
          <ac:chgData name="Paisley Hendricks" userId="2ac35f95-6f10-4a5c-b286-0f96edc97cf9" providerId="ADAL" clId="{718A48E6-6001-4530-8F17-CF379C06AC9F}" dt="2021-06-17T05:43:17.366" v="15"/>
          <ac:picMkLst>
            <pc:docMk/>
            <pc:sldMk cId="0" sldId="260"/>
            <ac:picMk id="8" creationId="{FD90A302-C160-47BC-8F74-ABC2901DEB8F}"/>
          </ac:picMkLst>
        </pc:picChg>
        <pc:picChg chg="mod">
          <ac:chgData name="Paisley Hendricks" userId="2ac35f95-6f10-4a5c-b286-0f96edc97cf9" providerId="ADAL" clId="{718A48E6-6001-4530-8F17-CF379C06AC9F}" dt="2021-06-17T05:42:52.045" v="11" actId="1076"/>
          <ac:picMkLst>
            <pc:docMk/>
            <pc:sldMk cId="0" sldId="260"/>
            <ac:picMk id="88" creationId="{00000000-0000-0000-0000-000000000000}"/>
          </ac:picMkLst>
        </pc:picChg>
        <pc:picChg chg="mod">
          <ac:chgData name="Paisley Hendricks" userId="2ac35f95-6f10-4a5c-b286-0f96edc97cf9" providerId="ADAL" clId="{718A48E6-6001-4530-8F17-CF379C06AC9F}" dt="2021-06-17T05:43:18.858" v="16" actId="1076"/>
          <ac:picMkLst>
            <pc:docMk/>
            <pc:sldMk cId="0" sldId="260"/>
            <ac:picMk id="89" creationId="{00000000-0000-0000-0000-000000000000}"/>
          </ac:picMkLst>
        </pc:picChg>
      </pc:sldChg>
      <pc:sldChg chg="add">
        <pc:chgData name="Paisley Hendricks" userId="2ac35f95-6f10-4a5c-b286-0f96edc97cf9" providerId="ADAL" clId="{718A48E6-6001-4530-8F17-CF379C06AC9F}" dt="2021-06-17T05:41:28.410" v="0"/>
        <pc:sldMkLst>
          <pc:docMk/>
          <pc:sldMk cId="0" sldId="261"/>
        </pc:sldMkLst>
      </pc:sldChg>
      <pc:sldChg chg="add">
        <pc:chgData name="Paisley Hendricks" userId="2ac35f95-6f10-4a5c-b286-0f96edc97cf9" providerId="ADAL" clId="{718A48E6-6001-4530-8F17-CF379C06AC9F}" dt="2021-06-17T05:41:28.410" v="0"/>
        <pc:sldMkLst>
          <pc:docMk/>
          <pc:sldMk cId="0" sldId="262"/>
        </pc:sldMkLst>
      </pc:sldChg>
      <pc:sldChg chg="modSp add mod modNotesTx">
        <pc:chgData name="Paisley Hendricks" userId="2ac35f95-6f10-4a5c-b286-0f96edc97cf9" providerId="ADAL" clId="{718A48E6-6001-4530-8F17-CF379C06AC9F}" dt="2021-06-17T05:45:27.244" v="49" actId="20577"/>
        <pc:sldMkLst>
          <pc:docMk/>
          <pc:sldMk cId="0" sldId="263"/>
        </pc:sldMkLst>
        <pc:spChg chg="mod">
          <ac:chgData name="Paisley Hendricks" userId="2ac35f95-6f10-4a5c-b286-0f96edc97cf9" providerId="ADAL" clId="{718A48E6-6001-4530-8F17-CF379C06AC9F}" dt="2021-06-17T05:45:27.244" v="49" actId="20577"/>
          <ac:spMkLst>
            <pc:docMk/>
            <pc:sldMk cId="0" sldId="263"/>
            <ac:spMk id="112" creationId="{00000000-0000-0000-0000-000000000000}"/>
          </ac:spMkLst>
        </pc:spChg>
      </pc:sldChg>
      <pc:sldChg chg="modSp add mod">
        <pc:chgData name="Paisley Hendricks" userId="2ac35f95-6f10-4a5c-b286-0f96edc97cf9" providerId="ADAL" clId="{718A48E6-6001-4530-8F17-CF379C06AC9F}" dt="2021-06-17T05:45:39.307" v="52" actId="1076"/>
        <pc:sldMkLst>
          <pc:docMk/>
          <pc:sldMk cId="0" sldId="264"/>
        </pc:sldMkLst>
        <pc:spChg chg="mod">
          <ac:chgData name="Paisley Hendricks" userId="2ac35f95-6f10-4a5c-b286-0f96edc97cf9" providerId="ADAL" clId="{718A48E6-6001-4530-8F17-CF379C06AC9F}" dt="2021-06-17T05:45:34.751" v="51" actId="403"/>
          <ac:spMkLst>
            <pc:docMk/>
            <pc:sldMk cId="0" sldId="264"/>
            <ac:spMk id="123" creationId="{00000000-0000-0000-0000-000000000000}"/>
          </ac:spMkLst>
        </pc:spChg>
        <pc:picChg chg="mod">
          <ac:chgData name="Paisley Hendricks" userId="2ac35f95-6f10-4a5c-b286-0f96edc97cf9" providerId="ADAL" clId="{718A48E6-6001-4530-8F17-CF379C06AC9F}" dt="2021-06-17T05:45:39.307" v="52" actId="1076"/>
          <ac:picMkLst>
            <pc:docMk/>
            <pc:sldMk cId="0" sldId="264"/>
            <ac:picMk id="122" creationId="{00000000-0000-0000-0000-000000000000}"/>
          </ac:picMkLst>
        </pc:picChg>
      </pc:sldChg>
      <pc:sldChg chg="add">
        <pc:chgData name="Paisley Hendricks" userId="2ac35f95-6f10-4a5c-b286-0f96edc97cf9" providerId="ADAL" clId="{718A48E6-6001-4530-8F17-CF379C06AC9F}" dt="2021-06-17T05:41:28.410" v="0"/>
        <pc:sldMkLst>
          <pc:docMk/>
          <pc:sldMk cId="0" sldId="265"/>
        </pc:sldMkLst>
      </pc:sldChg>
      <pc:sldChg chg="add">
        <pc:chgData name="Paisley Hendricks" userId="2ac35f95-6f10-4a5c-b286-0f96edc97cf9" providerId="ADAL" clId="{718A48E6-6001-4530-8F17-CF379C06AC9F}" dt="2021-06-17T05:41:28.410" v="0"/>
        <pc:sldMkLst>
          <pc:docMk/>
          <pc:sldMk cId="0" sldId="266"/>
        </pc:sldMkLst>
      </pc:sldChg>
      <pc:sldChg chg="add">
        <pc:chgData name="Paisley Hendricks" userId="2ac35f95-6f10-4a5c-b286-0f96edc97cf9" providerId="ADAL" clId="{718A48E6-6001-4530-8F17-CF379C06AC9F}" dt="2021-06-17T05:41:28.410" v="0"/>
        <pc:sldMkLst>
          <pc:docMk/>
          <pc:sldMk cId="0" sldId="267"/>
        </pc:sldMkLst>
      </pc:sldChg>
      <pc:sldChg chg="add">
        <pc:chgData name="Paisley Hendricks" userId="2ac35f95-6f10-4a5c-b286-0f96edc97cf9" providerId="ADAL" clId="{718A48E6-6001-4530-8F17-CF379C06AC9F}" dt="2021-06-17T05:41:28.410" v="0"/>
        <pc:sldMkLst>
          <pc:docMk/>
          <pc:sldMk cId="0" sldId="268"/>
        </pc:sldMkLst>
      </pc:sldChg>
      <pc:sldChg chg="add">
        <pc:chgData name="Paisley Hendricks" userId="2ac35f95-6f10-4a5c-b286-0f96edc97cf9" providerId="ADAL" clId="{718A48E6-6001-4530-8F17-CF379C06AC9F}" dt="2021-06-17T05:41:28.410" v="0"/>
        <pc:sldMkLst>
          <pc:docMk/>
          <pc:sldMk cId="0" sldId="269"/>
        </pc:sldMkLst>
      </pc:sldChg>
      <pc:sldChg chg="add">
        <pc:chgData name="Paisley Hendricks" userId="2ac35f95-6f10-4a5c-b286-0f96edc97cf9" providerId="ADAL" clId="{718A48E6-6001-4530-8F17-CF379C06AC9F}" dt="2021-06-17T05:41:28.410" v="0"/>
        <pc:sldMkLst>
          <pc:docMk/>
          <pc:sldMk cId="0" sldId="270"/>
        </pc:sldMkLst>
      </pc:sldChg>
      <pc:sldChg chg="add">
        <pc:chgData name="Paisley Hendricks" userId="2ac35f95-6f10-4a5c-b286-0f96edc97cf9" providerId="ADAL" clId="{718A48E6-6001-4530-8F17-CF379C06AC9F}" dt="2021-06-17T05:41:28.410" v="0"/>
        <pc:sldMkLst>
          <pc:docMk/>
          <pc:sldMk cId="0" sldId="271"/>
        </pc:sldMkLst>
      </pc:sldChg>
      <pc:sldChg chg="add">
        <pc:chgData name="Paisley Hendricks" userId="2ac35f95-6f10-4a5c-b286-0f96edc97cf9" providerId="ADAL" clId="{718A48E6-6001-4530-8F17-CF379C06AC9F}" dt="2021-06-17T05:41:28.410" v="0"/>
        <pc:sldMkLst>
          <pc:docMk/>
          <pc:sldMk cId="0" sldId="272"/>
        </pc:sldMkLst>
      </pc:sldChg>
      <pc:sldChg chg="add">
        <pc:chgData name="Paisley Hendricks" userId="2ac35f95-6f10-4a5c-b286-0f96edc97cf9" providerId="ADAL" clId="{718A48E6-6001-4530-8F17-CF379C06AC9F}" dt="2021-06-17T05:41:28.410" v="0"/>
        <pc:sldMkLst>
          <pc:docMk/>
          <pc:sldMk cId="0" sldId="273"/>
        </pc:sldMkLst>
      </pc:sldChg>
      <pc:sldChg chg="add">
        <pc:chgData name="Paisley Hendricks" userId="2ac35f95-6f10-4a5c-b286-0f96edc97cf9" providerId="ADAL" clId="{718A48E6-6001-4530-8F17-CF379C06AC9F}" dt="2021-06-17T05:41:28.410" v="0"/>
        <pc:sldMkLst>
          <pc:docMk/>
          <pc:sldMk cId="0" sldId="274"/>
        </pc:sldMkLst>
      </pc:sldChg>
      <pc:sldChg chg="add">
        <pc:chgData name="Paisley Hendricks" userId="2ac35f95-6f10-4a5c-b286-0f96edc97cf9" providerId="ADAL" clId="{718A48E6-6001-4530-8F17-CF379C06AC9F}" dt="2021-06-17T05:41:28.410" v="0"/>
        <pc:sldMkLst>
          <pc:docMk/>
          <pc:sldMk cId="0" sldId="275"/>
        </pc:sldMkLst>
      </pc:sldChg>
      <pc:sldChg chg="add">
        <pc:chgData name="Paisley Hendricks" userId="2ac35f95-6f10-4a5c-b286-0f96edc97cf9" providerId="ADAL" clId="{718A48E6-6001-4530-8F17-CF379C06AC9F}" dt="2021-06-17T05:41:28.410" v="0"/>
        <pc:sldMkLst>
          <pc:docMk/>
          <pc:sldMk cId="0" sldId="276"/>
        </pc:sldMkLst>
      </pc:sldChg>
      <pc:sldChg chg="add">
        <pc:chgData name="Paisley Hendricks" userId="2ac35f95-6f10-4a5c-b286-0f96edc97cf9" providerId="ADAL" clId="{718A48E6-6001-4530-8F17-CF379C06AC9F}" dt="2021-06-17T05:41:28.410" v="0"/>
        <pc:sldMkLst>
          <pc:docMk/>
          <pc:sldMk cId="0" sldId="277"/>
        </pc:sldMkLst>
      </pc:sldChg>
      <pc:sldChg chg="add">
        <pc:chgData name="Paisley Hendricks" userId="2ac35f95-6f10-4a5c-b286-0f96edc97cf9" providerId="ADAL" clId="{718A48E6-6001-4530-8F17-CF379C06AC9F}" dt="2021-06-17T05:41:28.410" v="0"/>
        <pc:sldMkLst>
          <pc:docMk/>
          <pc:sldMk cId="0" sldId="278"/>
        </pc:sldMkLst>
      </pc:sldChg>
      <pc:sldChg chg="add">
        <pc:chgData name="Paisley Hendricks" userId="2ac35f95-6f10-4a5c-b286-0f96edc97cf9" providerId="ADAL" clId="{718A48E6-6001-4530-8F17-CF379C06AC9F}" dt="2021-06-17T05:41:28.410" v="0"/>
        <pc:sldMkLst>
          <pc:docMk/>
          <pc:sldMk cId="0" sldId="279"/>
        </pc:sldMkLst>
      </pc:sldChg>
      <pc:sldChg chg="add">
        <pc:chgData name="Paisley Hendricks" userId="2ac35f95-6f10-4a5c-b286-0f96edc97cf9" providerId="ADAL" clId="{718A48E6-6001-4530-8F17-CF379C06AC9F}" dt="2021-06-17T05:41:28.410" v="0"/>
        <pc:sldMkLst>
          <pc:docMk/>
          <pc:sldMk cId="0" sldId="283"/>
        </pc:sldMkLst>
      </pc:sldChg>
      <pc:sldChg chg="add">
        <pc:chgData name="Paisley Hendricks" userId="2ac35f95-6f10-4a5c-b286-0f96edc97cf9" providerId="ADAL" clId="{718A48E6-6001-4530-8F17-CF379C06AC9F}" dt="2021-06-17T05:41:28.410" v="0"/>
        <pc:sldMkLst>
          <pc:docMk/>
          <pc:sldMk cId="0" sldId="313"/>
        </pc:sldMkLst>
      </pc:sldChg>
      <pc:sldChg chg="add">
        <pc:chgData name="Paisley Hendricks" userId="2ac35f95-6f10-4a5c-b286-0f96edc97cf9" providerId="ADAL" clId="{718A48E6-6001-4530-8F17-CF379C06AC9F}" dt="2021-06-17T05:41:28.410" v="0"/>
        <pc:sldMkLst>
          <pc:docMk/>
          <pc:sldMk cId="0" sldId="314"/>
        </pc:sldMkLst>
      </pc:sldChg>
      <pc:sldChg chg="add">
        <pc:chgData name="Paisley Hendricks" userId="2ac35f95-6f10-4a5c-b286-0f96edc97cf9" providerId="ADAL" clId="{718A48E6-6001-4530-8F17-CF379C06AC9F}" dt="2021-06-17T05:41:28.410" v="0"/>
        <pc:sldMkLst>
          <pc:docMk/>
          <pc:sldMk cId="0" sldId="315"/>
        </pc:sldMkLst>
      </pc:sldChg>
      <pc:sldChg chg="add">
        <pc:chgData name="Paisley Hendricks" userId="2ac35f95-6f10-4a5c-b286-0f96edc97cf9" providerId="ADAL" clId="{718A48E6-6001-4530-8F17-CF379C06AC9F}" dt="2021-06-17T05:41:28.410" v="0"/>
        <pc:sldMkLst>
          <pc:docMk/>
          <pc:sldMk cId="0" sldId="316"/>
        </pc:sldMkLst>
      </pc:sldChg>
      <pc:sldChg chg="addSp delSp modSp new mod modNotesTx">
        <pc:chgData name="Paisley Hendricks" userId="2ac35f95-6f10-4a5c-b286-0f96edc97cf9" providerId="ADAL" clId="{718A48E6-6001-4530-8F17-CF379C06AC9F}" dt="2021-06-17T05:43:45.623" v="22" actId="1076"/>
        <pc:sldMkLst>
          <pc:docMk/>
          <pc:sldMk cId="1239467913" sldId="317"/>
        </pc:sldMkLst>
        <pc:spChg chg="del">
          <ac:chgData name="Paisley Hendricks" userId="2ac35f95-6f10-4a5c-b286-0f96edc97cf9" providerId="ADAL" clId="{718A48E6-6001-4530-8F17-CF379C06AC9F}" dt="2021-06-17T05:43:23.911" v="18" actId="478"/>
          <ac:spMkLst>
            <pc:docMk/>
            <pc:sldMk cId="1239467913" sldId="317"/>
            <ac:spMk id="2" creationId="{65E4B60D-7A0D-4B0E-8D13-E740C18D23AC}"/>
          </ac:spMkLst>
        </pc:spChg>
        <pc:spChg chg="del">
          <ac:chgData name="Paisley Hendricks" userId="2ac35f95-6f10-4a5c-b286-0f96edc97cf9" providerId="ADAL" clId="{718A48E6-6001-4530-8F17-CF379C06AC9F}" dt="2021-06-17T05:43:25.884" v="19" actId="478"/>
          <ac:spMkLst>
            <pc:docMk/>
            <pc:sldMk cId="1239467913" sldId="317"/>
            <ac:spMk id="3" creationId="{AD40A642-EC58-4AF3-BA3C-8EC4359379E6}"/>
          </ac:spMkLst>
        </pc:spChg>
        <pc:picChg chg="add mod">
          <ac:chgData name="Paisley Hendricks" userId="2ac35f95-6f10-4a5c-b286-0f96edc97cf9" providerId="ADAL" clId="{718A48E6-6001-4530-8F17-CF379C06AC9F}" dt="2021-06-17T05:43:45.623" v="22" actId="1076"/>
          <ac:picMkLst>
            <pc:docMk/>
            <pc:sldMk cId="1239467913" sldId="317"/>
            <ac:picMk id="4" creationId="{FE689701-939D-422A-9900-5F8B6A035043}"/>
          </ac:picMkLst>
        </pc:picChg>
        <pc:picChg chg="add mod">
          <ac:chgData name="Paisley Hendricks" userId="2ac35f95-6f10-4a5c-b286-0f96edc97cf9" providerId="ADAL" clId="{718A48E6-6001-4530-8F17-CF379C06AC9F}" dt="2021-06-17T05:43:41.873" v="21" actId="1076"/>
          <ac:picMkLst>
            <pc:docMk/>
            <pc:sldMk cId="1239467913" sldId="317"/>
            <ac:picMk id="5" creationId="{4772D387-BAFA-4D4F-83C0-3624A1A7D482}"/>
          </ac:picMkLst>
        </pc:picChg>
      </pc:sldChg>
    </pc:docChg>
  </pc:docChgLst>
  <pc:docChgLst>
    <pc:chgData name="Paisley Hendricks" userId="2ac35f95-6f10-4a5c-b286-0f96edc97cf9" providerId="ADAL" clId="{2B915528-8370-4900-92B0-81CF64BED345}"/>
    <pc:docChg chg="addSld modSld">
      <pc:chgData name="Paisley Hendricks" userId="2ac35f95-6f10-4a5c-b286-0f96edc97cf9" providerId="ADAL" clId="{2B915528-8370-4900-92B0-81CF64BED345}" dt="2021-06-16T20:06:01.467" v="0"/>
      <pc:docMkLst>
        <pc:docMk/>
      </pc:docMkLst>
      <pc:sldChg chg="add">
        <pc:chgData name="Paisley Hendricks" userId="2ac35f95-6f10-4a5c-b286-0f96edc97cf9" providerId="ADAL" clId="{2B915528-8370-4900-92B0-81CF64BED345}" dt="2021-06-16T20:06:01.467" v="0"/>
        <pc:sldMkLst>
          <pc:docMk/>
          <pc:sldMk cId="1223274885" sldId="297"/>
        </pc:sldMkLst>
      </pc:sldChg>
      <pc:sldChg chg="add">
        <pc:chgData name="Paisley Hendricks" userId="2ac35f95-6f10-4a5c-b286-0f96edc97cf9" providerId="ADAL" clId="{2B915528-8370-4900-92B0-81CF64BED345}" dt="2021-06-16T20:06:01.467" v="0"/>
        <pc:sldMkLst>
          <pc:docMk/>
          <pc:sldMk cId="1746856480" sldId="298"/>
        </pc:sldMkLst>
      </pc:sldChg>
      <pc:sldChg chg="add">
        <pc:chgData name="Paisley Hendricks" userId="2ac35f95-6f10-4a5c-b286-0f96edc97cf9" providerId="ADAL" clId="{2B915528-8370-4900-92B0-81CF64BED345}" dt="2021-06-16T20:06:01.467" v="0"/>
        <pc:sldMkLst>
          <pc:docMk/>
          <pc:sldMk cId="2640337848" sldId="304"/>
        </pc:sldMkLst>
      </pc:sldChg>
      <pc:sldChg chg="add">
        <pc:chgData name="Paisley Hendricks" userId="2ac35f95-6f10-4a5c-b286-0f96edc97cf9" providerId="ADAL" clId="{2B915528-8370-4900-92B0-81CF64BED345}" dt="2021-06-16T20:06:01.467" v="0"/>
        <pc:sldMkLst>
          <pc:docMk/>
          <pc:sldMk cId="3426052207" sldId="305"/>
        </pc:sldMkLst>
      </pc:sldChg>
      <pc:sldChg chg="add">
        <pc:chgData name="Paisley Hendricks" userId="2ac35f95-6f10-4a5c-b286-0f96edc97cf9" providerId="ADAL" clId="{2B915528-8370-4900-92B0-81CF64BED345}" dt="2021-06-16T20:06:01.467" v="0"/>
        <pc:sldMkLst>
          <pc:docMk/>
          <pc:sldMk cId="4258181677" sldId="306"/>
        </pc:sldMkLst>
      </pc:sldChg>
      <pc:sldChg chg="add">
        <pc:chgData name="Paisley Hendricks" userId="2ac35f95-6f10-4a5c-b286-0f96edc97cf9" providerId="ADAL" clId="{2B915528-8370-4900-92B0-81CF64BED345}" dt="2021-06-16T20:06:01.467" v="0"/>
        <pc:sldMkLst>
          <pc:docMk/>
          <pc:sldMk cId="3268699750" sldId="307"/>
        </pc:sldMkLst>
      </pc:sldChg>
      <pc:sldChg chg="add">
        <pc:chgData name="Paisley Hendricks" userId="2ac35f95-6f10-4a5c-b286-0f96edc97cf9" providerId="ADAL" clId="{2B915528-8370-4900-92B0-81CF64BED345}" dt="2021-06-16T20:06:01.467" v="0"/>
        <pc:sldMkLst>
          <pc:docMk/>
          <pc:sldMk cId="1218818361" sldId="311"/>
        </pc:sldMkLst>
      </pc:sldChg>
      <pc:sldChg chg="add">
        <pc:chgData name="Paisley Hendricks" userId="2ac35f95-6f10-4a5c-b286-0f96edc97cf9" providerId="ADAL" clId="{2B915528-8370-4900-92B0-81CF64BED345}" dt="2021-06-16T20:06:01.467" v="0"/>
        <pc:sldMkLst>
          <pc:docMk/>
          <pc:sldMk cId="2480312977" sldId="312"/>
        </pc:sldMkLst>
      </pc:sldChg>
    </pc:docChg>
  </pc:docChgLst>
  <pc:docChgLst>
    <pc:chgData name="Paisley Hendricks" userId="2ac35f95-6f10-4a5c-b286-0f96edc97cf9" providerId="ADAL" clId="{5CF8155E-EC44-4A25-8FE1-3158E5D9D531}"/>
    <pc:docChg chg="custSel addSld delSld modSld sldOrd modMainMaster">
      <pc:chgData name="Paisley Hendricks" userId="2ac35f95-6f10-4a5c-b286-0f96edc97cf9" providerId="ADAL" clId="{5CF8155E-EC44-4A25-8FE1-3158E5D9D531}" dt="2021-06-17T18:03:39.021" v="765" actId="20577"/>
      <pc:docMkLst>
        <pc:docMk/>
      </pc:docMkLst>
      <pc:sldChg chg="modSp del">
        <pc:chgData name="Paisley Hendricks" userId="2ac35f95-6f10-4a5c-b286-0f96edc97cf9" providerId="ADAL" clId="{5CF8155E-EC44-4A25-8FE1-3158E5D9D531}" dt="2021-06-17T18:02:50.170" v="739" actId="47"/>
        <pc:sldMkLst>
          <pc:docMk/>
          <pc:sldMk cId="0" sldId="259"/>
        </pc:sldMkLst>
        <pc:spChg chg="mod">
          <ac:chgData name="Paisley Hendricks" userId="2ac35f95-6f10-4a5c-b286-0f96edc97cf9" providerId="ADAL" clId="{5CF8155E-EC44-4A25-8FE1-3158E5D9D531}" dt="2021-06-17T17:33:15.180" v="410"/>
          <ac:spMkLst>
            <pc:docMk/>
            <pc:sldMk cId="0" sldId="259"/>
            <ac:spMk id="82" creationId="{00000000-0000-0000-0000-000000000000}"/>
          </ac:spMkLst>
        </pc:spChg>
      </pc:sldChg>
      <pc:sldChg chg="modSp del">
        <pc:chgData name="Paisley Hendricks" userId="2ac35f95-6f10-4a5c-b286-0f96edc97cf9" providerId="ADAL" clId="{5CF8155E-EC44-4A25-8FE1-3158E5D9D531}" dt="2021-06-17T18:02:50.170" v="739" actId="47"/>
        <pc:sldMkLst>
          <pc:docMk/>
          <pc:sldMk cId="0" sldId="261"/>
        </pc:sldMkLst>
        <pc:spChg chg="mod">
          <ac:chgData name="Paisley Hendricks" userId="2ac35f95-6f10-4a5c-b286-0f96edc97cf9" providerId="ADAL" clId="{5CF8155E-EC44-4A25-8FE1-3158E5D9D531}" dt="2021-06-17T17:33:15.180" v="410"/>
          <ac:spMkLst>
            <pc:docMk/>
            <pc:sldMk cId="0" sldId="261"/>
            <ac:spMk id="94" creationId="{00000000-0000-0000-0000-000000000000}"/>
          </ac:spMkLst>
        </pc:spChg>
      </pc:sldChg>
      <pc:sldChg chg="modSp del">
        <pc:chgData name="Paisley Hendricks" userId="2ac35f95-6f10-4a5c-b286-0f96edc97cf9" providerId="ADAL" clId="{5CF8155E-EC44-4A25-8FE1-3158E5D9D531}" dt="2021-06-17T18:02:50.170" v="739" actId="47"/>
        <pc:sldMkLst>
          <pc:docMk/>
          <pc:sldMk cId="0" sldId="262"/>
        </pc:sldMkLst>
        <pc:spChg chg="mod">
          <ac:chgData name="Paisley Hendricks" userId="2ac35f95-6f10-4a5c-b286-0f96edc97cf9" providerId="ADAL" clId="{5CF8155E-EC44-4A25-8FE1-3158E5D9D531}" dt="2021-06-17T17:33:15.180" v="410"/>
          <ac:spMkLst>
            <pc:docMk/>
            <pc:sldMk cId="0" sldId="262"/>
            <ac:spMk id="101" creationId="{00000000-0000-0000-0000-000000000000}"/>
          </ac:spMkLst>
        </pc:spChg>
      </pc:sldChg>
      <pc:sldChg chg="modSp mod">
        <pc:chgData name="Paisley Hendricks" userId="2ac35f95-6f10-4a5c-b286-0f96edc97cf9" providerId="ADAL" clId="{5CF8155E-EC44-4A25-8FE1-3158E5D9D531}" dt="2021-06-17T18:02:59.192" v="741"/>
        <pc:sldMkLst>
          <pc:docMk/>
          <pc:sldMk cId="0" sldId="263"/>
        </pc:sldMkLst>
        <pc:spChg chg="mod">
          <ac:chgData name="Paisley Hendricks" userId="2ac35f95-6f10-4a5c-b286-0f96edc97cf9" providerId="ADAL" clId="{5CF8155E-EC44-4A25-8FE1-3158E5D9D531}" dt="2021-06-17T18:02:59.192" v="741"/>
          <ac:spMkLst>
            <pc:docMk/>
            <pc:sldMk cId="0" sldId="263"/>
            <ac:spMk id="112" creationId="{00000000-0000-0000-0000-000000000000}"/>
          </ac:spMkLst>
        </pc:spChg>
        <pc:spChg chg="mod">
          <ac:chgData name="Paisley Hendricks" userId="2ac35f95-6f10-4a5c-b286-0f96edc97cf9" providerId="ADAL" clId="{5CF8155E-EC44-4A25-8FE1-3158E5D9D531}" dt="2021-06-17T17:20:36.042" v="201" actId="20577"/>
          <ac:spMkLst>
            <pc:docMk/>
            <pc:sldMk cId="0" sldId="263"/>
            <ac:spMk id="113" creationId="{00000000-0000-0000-0000-000000000000}"/>
          </ac:spMkLst>
        </pc:spChg>
        <pc:spChg chg="mod">
          <ac:chgData name="Paisley Hendricks" userId="2ac35f95-6f10-4a5c-b286-0f96edc97cf9" providerId="ADAL" clId="{5CF8155E-EC44-4A25-8FE1-3158E5D9D531}" dt="2021-06-17T17:33:15.180" v="410"/>
          <ac:spMkLst>
            <pc:docMk/>
            <pc:sldMk cId="0" sldId="263"/>
            <ac:spMk id="114" creationId="{00000000-0000-0000-0000-000000000000}"/>
          </ac:spMkLst>
        </pc:spChg>
      </pc:sldChg>
      <pc:sldChg chg="delSp modSp mod">
        <pc:chgData name="Paisley Hendricks" userId="2ac35f95-6f10-4a5c-b286-0f96edc97cf9" providerId="ADAL" clId="{5CF8155E-EC44-4A25-8FE1-3158E5D9D531}" dt="2021-06-17T17:28:48.442" v="345" actId="478"/>
        <pc:sldMkLst>
          <pc:docMk/>
          <pc:sldMk cId="0" sldId="264"/>
        </pc:sldMkLst>
        <pc:spChg chg="del">
          <ac:chgData name="Paisley Hendricks" userId="2ac35f95-6f10-4a5c-b286-0f96edc97cf9" providerId="ADAL" clId="{5CF8155E-EC44-4A25-8FE1-3158E5D9D531}" dt="2021-06-17T17:28:46.116" v="344" actId="478"/>
          <ac:spMkLst>
            <pc:docMk/>
            <pc:sldMk cId="0" sldId="264"/>
            <ac:spMk id="120" creationId="{00000000-0000-0000-0000-000000000000}"/>
          </ac:spMkLst>
        </pc:spChg>
        <pc:spChg chg="del">
          <ac:chgData name="Paisley Hendricks" userId="2ac35f95-6f10-4a5c-b286-0f96edc97cf9" providerId="ADAL" clId="{5CF8155E-EC44-4A25-8FE1-3158E5D9D531}" dt="2021-06-17T17:28:48.442" v="345" actId="478"/>
          <ac:spMkLst>
            <pc:docMk/>
            <pc:sldMk cId="0" sldId="264"/>
            <ac:spMk id="121" creationId="{00000000-0000-0000-0000-000000000000}"/>
          </ac:spMkLst>
        </pc:spChg>
        <pc:spChg chg="mod">
          <ac:chgData name="Paisley Hendricks" userId="2ac35f95-6f10-4a5c-b286-0f96edc97cf9" providerId="ADAL" clId="{5CF8155E-EC44-4A25-8FE1-3158E5D9D531}" dt="2021-06-17T17:28:42.848" v="343" actId="1076"/>
          <ac:spMkLst>
            <pc:docMk/>
            <pc:sldMk cId="0" sldId="264"/>
            <ac:spMk id="123" creationId="{00000000-0000-0000-0000-000000000000}"/>
          </ac:spMkLst>
        </pc:spChg>
      </pc:sldChg>
      <pc:sldChg chg="modSp del mod">
        <pc:chgData name="Paisley Hendricks" userId="2ac35f95-6f10-4a5c-b286-0f96edc97cf9" providerId="ADAL" clId="{5CF8155E-EC44-4A25-8FE1-3158E5D9D531}" dt="2021-06-17T18:03:14.658" v="742" actId="47"/>
        <pc:sldMkLst>
          <pc:docMk/>
          <pc:sldMk cId="0" sldId="265"/>
        </pc:sldMkLst>
        <pc:spChg chg="mod">
          <ac:chgData name="Paisley Hendricks" userId="2ac35f95-6f10-4a5c-b286-0f96edc97cf9" providerId="ADAL" clId="{5CF8155E-EC44-4A25-8FE1-3158E5D9D531}" dt="2021-06-17T17:23:20.650" v="275" actId="1076"/>
          <ac:spMkLst>
            <pc:docMk/>
            <pc:sldMk cId="0" sldId="265"/>
            <ac:spMk id="130" creationId="{00000000-0000-0000-0000-000000000000}"/>
          </ac:spMkLst>
        </pc:spChg>
      </pc:sldChg>
      <pc:sldChg chg="addSp delSp modSp mod">
        <pc:chgData name="Paisley Hendricks" userId="2ac35f95-6f10-4a5c-b286-0f96edc97cf9" providerId="ADAL" clId="{5CF8155E-EC44-4A25-8FE1-3158E5D9D531}" dt="2021-06-17T17:28:15.472" v="336" actId="20577"/>
        <pc:sldMkLst>
          <pc:docMk/>
          <pc:sldMk cId="0" sldId="266"/>
        </pc:sldMkLst>
        <pc:spChg chg="add del">
          <ac:chgData name="Paisley Hendricks" userId="2ac35f95-6f10-4a5c-b286-0f96edc97cf9" providerId="ADAL" clId="{5CF8155E-EC44-4A25-8FE1-3158E5D9D531}" dt="2021-06-17T17:27:34.409" v="321" actId="478"/>
          <ac:spMkLst>
            <pc:docMk/>
            <pc:sldMk cId="0" sldId="266"/>
            <ac:spMk id="6" creationId="{124B2112-9751-4193-B83D-8F7BA206BF10}"/>
          </ac:spMkLst>
        </pc:spChg>
        <pc:spChg chg="mod">
          <ac:chgData name="Paisley Hendricks" userId="2ac35f95-6f10-4a5c-b286-0f96edc97cf9" providerId="ADAL" clId="{5CF8155E-EC44-4A25-8FE1-3158E5D9D531}" dt="2021-06-17T17:28:05.732" v="332" actId="1076"/>
          <ac:spMkLst>
            <pc:docMk/>
            <pc:sldMk cId="0" sldId="266"/>
            <ac:spMk id="135" creationId="{00000000-0000-0000-0000-000000000000}"/>
          </ac:spMkLst>
        </pc:spChg>
        <pc:spChg chg="mod">
          <ac:chgData name="Paisley Hendricks" userId="2ac35f95-6f10-4a5c-b286-0f96edc97cf9" providerId="ADAL" clId="{5CF8155E-EC44-4A25-8FE1-3158E5D9D531}" dt="2021-06-17T17:23:34.945" v="278" actId="1076"/>
          <ac:spMkLst>
            <pc:docMk/>
            <pc:sldMk cId="0" sldId="266"/>
            <ac:spMk id="136" creationId="{00000000-0000-0000-0000-000000000000}"/>
          </ac:spMkLst>
        </pc:spChg>
        <pc:spChg chg="mod">
          <ac:chgData name="Paisley Hendricks" userId="2ac35f95-6f10-4a5c-b286-0f96edc97cf9" providerId="ADAL" clId="{5CF8155E-EC44-4A25-8FE1-3158E5D9D531}" dt="2021-06-17T17:28:15.472" v="336" actId="20577"/>
          <ac:spMkLst>
            <pc:docMk/>
            <pc:sldMk cId="0" sldId="266"/>
            <ac:spMk id="137" creationId="{00000000-0000-0000-0000-000000000000}"/>
          </ac:spMkLst>
        </pc:spChg>
      </pc:sldChg>
      <pc:sldChg chg="modSp ord">
        <pc:chgData name="Paisley Hendricks" userId="2ac35f95-6f10-4a5c-b286-0f96edc97cf9" providerId="ADAL" clId="{5CF8155E-EC44-4A25-8FE1-3158E5D9D531}" dt="2021-06-17T17:33:15.180" v="410"/>
        <pc:sldMkLst>
          <pc:docMk/>
          <pc:sldMk cId="0" sldId="267"/>
        </pc:sldMkLst>
        <pc:spChg chg="mod">
          <ac:chgData name="Paisley Hendricks" userId="2ac35f95-6f10-4a5c-b286-0f96edc97cf9" providerId="ADAL" clId="{5CF8155E-EC44-4A25-8FE1-3158E5D9D531}" dt="2021-06-17T17:33:15.180" v="410"/>
          <ac:spMkLst>
            <pc:docMk/>
            <pc:sldMk cId="0" sldId="267"/>
            <ac:spMk id="142" creationId="{00000000-0000-0000-0000-000000000000}"/>
          </ac:spMkLst>
        </pc:spChg>
        <pc:spChg chg="mod">
          <ac:chgData name="Paisley Hendricks" userId="2ac35f95-6f10-4a5c-b286-0f96edc97cf9" providerId="ADAL" clId="{5CF8155E-EC44-4A25-8FE1-3158E5D9D531}" dt="2021-06-17T17:33:15.180" v="410"/>
          <ac:spMkLst>
            <pc:docMk/>
            <pc:sldMk cId="0" sldId="267"/>
            <ac:spMk id="143" creationId="{00000000-0000-0000-0000-000000000000}"/>
          </ac:spMkLst>
        </pc:spChg>
        <pc:spChg chg="mod">
          <ac:chgData name="Paisley Hendricks" userId="2ac35f95-6f10-4a5c-b286-0f96edc97cf9" providerId="ADAL" clId="{5CF8155E-EC44-4A25-8FE1-3158E5D9D531}" dt="2021-06-17T17:33:15.180" v="410"/>
          <ac:spMkLst>
            <pc:docMk/>
            <pc:sldMk cId="0" sldId="267"/>
            <ac:spMk id="144" creationId="{00000000-0000-0000-0000-000000000000}"/>
          </ac:spMkLst>
        </pc:spChg>
      </pc:sldChg>
      <pc:sldChg chg="del">
        <pc:chgData name="Paisley Hendricks" userId="2ac35f95-6f10-4a5c-b286-0f96edc97cf9" providerId="ADAL" clId="{5CF8155E-EC44-4A25-8FE1-3158E5D9D531}" dt="2021-06-17T17:30:03.758" v="346" actId="47"/>
        <pc:sldMkLst>
          <pc:docMk/>
          <pc:sldMk cId="0" sldId="268"/>
        </pc:sldMkLst>
      </pc:sldChg>
      <pc:sldChg chg="modSp mod">
        <pc:chgData name="Paisley Hendricks" userId="2ac35f95-6f10-4a5c-b286-0f96edc97cf9" providerId="ADAL" clId="{5CF8155E-EC44-4A25-8FE1-3158E5D9D531}" dt="2021-06-17T17:33:15.180" v="410"/>
        <pc:sldMkLst>
          <pc:docMk/>
          <pc:sldMk cId="0" sldId="269"/>
        </pc:sldMkLst>
        <pc:spChg chg="mod">
          <ac:chgData name="Paisley Hendricks" userId="2ac35f95-6f10-4a5c-b286-0f96edc97cf9" providerId="ADAL" clId="{5CF8155E-EC44-4A25-8FE1-3158E5D9D531}" dt="2021-06-17T17:33:15.180" v="410"/>
          <ac:spMkLst>
            <pc:docMk/>
            <pc:sldMk cId="0" sldId="269"/>
            <ac:spMk id="159" creationId="{00000000-0000-0000-0000-000000000000}"/>
          </ac:spMkLst>
        </pc:spChg>
        <pc:picChg chg="mod">
          <ac:chgData name="Paisley Hendricks" userId="2ac35f95-6f10-4a5c-b286-0f96edc97cf9" providerId="ADAL" clId="{5CF8155E-EC44-4A25-8FE1-3158E5D9D531}" dt="2021-06-17T17:30:23.534" v="349" actId="14100"/>
          <ac:picMkLst>
            <pc:docMk/>
            <pc:sldMk cId="0" sldId="269"/>
            <ac:picMk id="161" creationId="{00000000-0000-0000-0000-000000000000}"/>
          </ac:picMkLst>
        </pc:picChg>
      </pc:sldChg>
      <pc:sldChg chg="modSp modNotesTx">
        <pc:chgData name="Paisley Hendricks" userId="2ac35f95-6f10-4a5c-b286-0f96edc97cf9" providerId="ADAL" clId="{5CF8155E-EC44-4A25-8FE1-3158E5D9D531}" dt="2021-06-17T17:33:15.180" v="410"/>
        <pc:sldMkLst>
          <pc:docMk/>
          <pc:sldMk cId="0" sldId="270"/>
        </pc:sldMkLst>
        <pc:spChg chg="mod">
          <ac:chgData name="Paisley Hendricks" userId="2ac35f95-6f10-4a5c-b286-0f96edc97cf9" providerId="ADAL" clId="{5CF8155E-EC44-4A25-8FE1-3158E5D9D531}" dt="2021-06-17T17:33:15.180" v="410"/>
          <ac:spMkLst>
            <pc:docMk/>
            <pc:sldMk cId="0" sldId="270"/>
            <ac:spMk id="166" creationId="{00000000-0000-0000-0000-000000000000}"/>
          </ac:spMkLst>
        </pc:spChg>
        <pc:spChg chg="mod">
          <ac:chgData name="Paisley Hendricks" userId="2ac35f95-6f10-4a5c-b286-0f96edc97cf9" providerId="ADAL" clId="{5CF8155E-EC44-4A25-8FE1-3158E5D9D531}" dt="2021-06-17T17:33:15.180" v="410"/>
          <ac:spMkLst>
            <pc:docMk/>
            <pc:sldMk cId="0" sldId="270"/>
            <ac:spMk id="167" creationId="{00000000-0000-0000-0000-000000000000}"/>
          </ac:spMkLst>
        </pc:spChg>
        <pc:spChg chg="mod">
          <ac:chgData name="Paisley Hendricks" userId="2ac35f95-6f10-4a5c-b286-0f96edc97cf9" providerId="ADAL" clId="{5CF8155E-EC44-4A25-8FE1-3158E5D9D531}" dt="2021-06-17T17:33:15.180" v="410"/>
          <ac:spMkLst>
            <pc:docMk/>
            <pc:sldMk cId="0" sldId="270"/>
            <ac:spMk id="168" creationId="{00000000-0000-0000-0000-000000000000}"/>
          </ac:spMkLst>
        </pc:spChg>
      </pc:sldChg>
      <pc:sldChg chg="modSp mod">
        <pc:chgData name="Paisley Hendricks" userId="2ac35f95-6f10-4a5c-b286-0f96edc97cf9" providerId="ADAL" clId="{5CF8155E-EC44-4A25-8FE1-3158E5D9D531}" dt="2021-06-17T17:33:39.722" v="416" actId="207"/>
        <pc:sldMkLst>
          <pc:docMk/>
          <pc:sldMk cId="0" sldId="271"/>
        </pc:sldMkLst>
        <pc:spChg chg="mod">
          <ac:chgData name="Paisley Hendricks" userId="2ac35f95-6f10-4a5c-b286-0f96edc97cf9" providerId="ADAL" clId="{5CF8155E-EC44-4A25-8FE1-3158E5D9D531}" dt="2021-06-17T17:33:39.722" v="416" actId="207"/>
          <ac:spMkLst>
            <pc:docMk/>
            <pc:sldMk cId="0" sldId="271"/>
            <ac:spMk id="174" creationId="{00000000-0000-0000-0000-000000000000}"/>
          </ac:spMkLst>
        </pc:spChg>
        <pc:spChg chg="mod">
          <ac:chgData name="Paisley Hendricks" userId="2ac35f95-6f10-4a5c-b286-0f96edc97cf9" providerId="ADAL" clId="{5CF8155E-EC44-4A25-8FE1-3158E5D9D531}" dt="2021-06-17T17:33:15.180" v="410"/>
          <ac:spMkLst>
            <pc:docMk/>
            <pc:sldMk cId="0" sldId="271"/>
            <ac:spMk id="175" creationId="{00000000-0000-0000-0000-000000000000}"/>
          </ac:spMkLst>
        </pc:spChg>
        <pc:spChg chg="mod">
          <ac:chgData name="Paisley Hendricks" userId="2ac35f95-6f10-4a5c-b286-0f96edc97cf9" providerId="ADAL" clId="{5CF8155E-EC44-4A25-8FE1-3158E5D9D531}" dt="2021-06-17T17:33:15.180" v="410"/>
          <ac:spMkLst>
            <pc:docMk/>
            <pc:sldMk cId="0" sldId="271"/>
            <ac:spMk id="176" creationId="{00000000-0000-0000-0000-000000000000}"/>
          </ac:spMkLst>
        </pc:spChg>
      </pc:sldChg>
      <pc:sldChg chg="addSp delSp modSp mod modAnim modNotesTx">
        <pc:chgData name="Paisley Hendricks" userId="2ac35f95-6f10-4a5c-b286-0f96edc97cf9" providerId="ADAL" clId="{5CF8155E-EC44-4A25-8FE1-3158E5D9D531}" dt="2021-06-17T17:33:30.338" v="415" actId="122"/>
        <pc:sldMkLst>
          <pc:docMk/>
          <pc:sldMk cId="0" sldId="272"/>
        </pc:sldMkLst>
        <pc:spChg chg="mod">
          <ac:chgData name="Paisley Hendricks" userId="2ac35f95-6f10-4a5c-b286-0f96edc97cf9" providerId="ADAL" clId="{5CF8155E-EC44-4A25-8FE1-3158E5D9D531}" dt="2021-06-17T17:33:30.338" v="415" actId="122"/>
          <ac:spMkLst>
            <pc:docMk/>
            <pc:sldMk cId="0" sldId="272"/>
            <ac:spMk id="181" creationId="{00000000-0000-0000-0000-000000000000}"/>
          </ac:spMkLst>
        </pc:spChg>
        <pc:spChg chg="del mod">
          <ac:chgData name="Paisley Hendricks" userId="2ac35f95-6f10-4a5c-b286-0f96edc97cf9" providerId="ADAL" clId="{5CF8155E-EC44-4A25-8FE1-3158E5D9D531}" dt="2021-06-17T17:31:43.397" v="366" actId="478"/>
          <ac:spMkLst>
            <pc:docMk/>
            <pc:sldMk cId="0" sldId="272"/>
            <ac:spMk id="182" creationId="{00000000-0000-0000-0000-000000000000}"/>
          </ac:spMkLst>
        </pc:spChg>
        <pc:picChg chg="add mod">
          <ac:chgData name="Paisley Hendricks" userId="2ac35f95-6f10-4a5c-b286-0f96edc97cf9" providerId="ADAL" clId="{5CF8155E-EC44-4A25-8FE1-3158E5D9D531}" dt="2021-06-17T17:32:39.368" v="405" actId="1076"/>
          <ac:picMkLst>
            <pc:docMk/>
            <pc:sldMk cId="0" sldId="272"/>
            <ac:picMk id="2" creationId="{A7DB73CE-E374-4BD7-A0CD-8317861992A7}"/>
          </ac:picMkLst>
        </pc:picChg>
      </pc:sldChg>
      <pc:sldChg chg="modSp mod">
        <pc:chgData name="Paisley Hendricks" userId="2ac35f95-6f10-4a5c-b286-0f96edc97cf9" providerId="ADAL" clId="{5CF8155E-EC44-4A25-8FE1-3158E5D9D531}" dt="2021-06-17T17:34:30.102" v="427" actId="1076"/>
        <pc:sldMkLst>
          <pc:docMk/>
          <pc:sldMk cId="0" sldId="273"/>
        </pc:sldMkLst>
        <pc:spChg chg="mod">
          <ac:chgData name="Paisley Hendricks" userId="2ac35f95-6f10-4a5c-b286-0f96edc97cf9" providerId="ADAL" clId="{5CF8155E-EC44-4A25-8FE1-3158E5D9D531}" dt="2021-06-17T17:34:30.102" v="427" actId="1076"/>
          <ac:spMkLst>
            <pc:docMk/>
            <pc:sldMk cId="0" sldId="273"/>
            <ac:spMk id="187" creationId="{00000000-0000-0000-0000-000000000000}"/>
          </ac:spMkLst>
        </pc:spChg>
        <pc:spChg chg="mod">
          <ac:chgData name="Paisley Hendricks" userId="2ac35f95-6f10-4a5c-b286-0f96edc97cf9" providerId="ADAL" clId="{5CF8155E-EC44-4A25-8FE1-3158E5D9D531}" dt="2021-06-17T17:34:24.593" v="426" actId="1076"/>
          <ac:spMkLst>
            <pc:docMk/>
            <pc:sldMk cId="0" sldId="273"/>
            <ac:spMk id="188" creationId="{00000000-0000-0000-0000-000000000000}"/>
          </ac:spMkLst>
        </pc:spChg>
      </pc:sldChg>
      <pc:sldChg chg="modSp mod">
        <pc:chgData name="Paisley Hendricks" userId="2ac35f95-6f10-4a5c-b286-0f96edc97cf9" providerId="ADAL" clId="{5CF8155E-EC44-4A25-8FE1-3158E5D9D531}" dt="2021-06-17T17:34:58.969" v="433" actId="1076"/>
        <pc:sldMkLst>
          <pc:docMk/>
          <pc:sldMk cId="0" sldId="274"/>
        </pc:sldMkLst>
        <pc:spChg chg="mod">
          <ac:chgData name="Paisley Hendricks" userId="2ac35f95-6f10-4a5c-b286-0f96edc97cf9" providerId="ADAL" clId="{5CF8155E-EC44-4A25-8FE1-3158E5D9D531}" dt="2021-06-17T17:34:54.594" v="432" actId="207"/>
          <ac:spMkLst>
            <pc:docMk/>
            <pc:sldMk cId="0" sldId="274"/>
            <ac:spMk id="193" creationId="{00000000-0000-0000-0000-000000000000}"/>
          </ac:spMkLst>
        </pc:spChg>
        <pc:spChg chg="mod">
          <ac:chgData name="Paisley Hendricks" userId="2ac35f95-6f10-4a5c-b286-0f96edc97cf9" providerId="ADAL" clId="{5CF8155E-EC44-4A25-8FE1-3158E5D9D531}" dt="2021-06-17T17:34:44.126" v="429" actId="1076"/>
          <ac:spMkLst>
            <pc:docMk/>
            <pc:sldMk cId="0" sldId="274"/>
            <ac:spMk id="195" creationId="{00000000-0000-0000-0000-000000000000}"/>
          </ac:spMkLst>
        </pc:spChg>
        <pc:spChg chg="mod">
          <ac:chgData name="Paisley Hendricks" userId="2ac35f95-6f10-4a5c-b286-0f96edc97cf9" providerId="ADAL" clId="{5CF8155E-EC44-4A25-8FE1-3158E5D9D531}" dt="2021-06-17T17:34:47.281" v="430" actId="1076"/>
          <ac:spMkLst>
            <pc:docMk/>
            <pc:sldMk cId="0" sldId="274"/>
            <ac:spMk id="196" creationId="{00000000-0000-0000-0000-000000000000}"/>
          </ac:spMkLst>
        </pc:spChg>
        <pc:spChg chg="mod">
          <ac:chgData name="Paisley Hendricks" userId="2ac35f95-6f10-4a5c-b286-0f96edc97cf9" providerId="ADAL" clId="{5CF8155E-EC44-4A25-8FE1-3158E5D9D531}" dt="2021-06-17T17:34:50.258" v="431" actId="1076"/>
          <ac:spMkLst>
            <pc:docMk/>
            <pc:sldMk cId="0" sldId="274"/>
            <ac:spMk id="197" creationId="{00000000-0000-0000-0000-000000000000}"/>
          </ac:spMkLst>
        </pc:spChg>
        <pc:picChg chg="mod">
          <ac:chgData name="Paisley Hendricks" userId="2ac35f95-6f10-4a5c-b286-0f96edc97cf9" providerId="ADAL" clId="{5CF8155E-EC44-4A25-8FE1-3158E5D9D531}" dt="2021-06-17T17:34:58.969" v="433" actId="1076"/>
          <ac:picMkLst>
            <pc:docMk/>
            <pc:sldMk cId="0" sldId="274"/>
            <ac:picMk id="198" creationId="{00000000-0000-0000-0000-000000000000}"/>
          </ac:picMkLst>
        </pc:picChg>
      </pc:sldChg>
      <pc:sldChg chg="modSp mod">
        <pc:chgData name="Paisley Hendricks" userId="2ac35f95-6f10-4a5c-b286-0f96edc97cf9" providerId="ADAL" clId="{5CF8155E-EC44-4A25-8FE1-3158E5D9D531}" dt="2021-06-17T17:35:04.724" v="434" actId="207"/>
        <pc:sldMkLst>
          <pc:docMk/>
          <pc:sldMk cId="0" sldId="275"/>
        </pc:sldMkLst>
        <pc:spChg chg="mod">
          <ac:chgData name="Paisley Hendricks" userId="2ac35f95-6f10-4a5c-b286-0f96edc97cf9" providerId="ADAL" clId="{5CF8155E-EC44-4A25-8FE1-3158E5D9D531}" dt="2021-06-17T17:35:04.724" v="434" actId="207"/>
          <ac:spMkLst>
            <pc:docMk/>
            <pc:sldMk cId="0" sldId="275"/>
            <ac:spMk id="203" creationId="{00000000-0000-0000-0000-000000000000}"/>
          </ac:spMkLst>
        </pc:spChg>
        <pc:spChg chg="mod">
          <ac:chgData name="Paisley Hendricks" userId="2ac35f95-6f10-4a5c-b286-0f96edc97cf9" providerId="ADAL" clId="{5CF8155E-EC44-4A25-8FE1-3158E5D9D531}" dt="2021-06-17T17:33:15.180" v="410"/>
          <ac:spMkLst>
            <pc:docMk/>
            <pc:sldMk cId="0" sldId="275"/>
            <ac:spMk id="204" creationId="{00000000-0000-0000-0000-000000000000}"/>
          </ac:spMkLst>
        </pc:spChg>
        <pc:spChg chg="mod">
          <ac:chgData name="Paisley Hendricks" userId="2ac35f95-6f10-4a5c-b286-0f96edc97cf9" providerId="ADAL" clId="{5CF8155E-EC44-4A25-8FE1-3158E5D9D531}" dt="2021-06-17T17:33:15.180" v="410"/>
          <ac:spMkLst>
            <pc:docMk/>
            <pc:sldMk cId="0" sldId="275"/>
            <ac:spMk id="205" creationId="{00000000-0000-0000-0000-000000000000}"/>
          </ac:spMkLst>
        </pc:spChg>
      </pc:sldChg>
      <pc:sldChg chg="addSp delSp modSp mod modAnim modNotesTx">
        <pc:chgData name="Paisley Hendricks" userId="2ac35f95-6f10-4a5c-b286-0f96edc97cf9" providerId="ADAL" clId="{5CF8155E-EC44-4A25-8FE1-3158E5D9D531}" dt="2021-06-17T17:44:00.552" v="471"/>
        <pc:sldMkLst>
          <pc:docMk/>
          <pc:sldMk cId="0" sldId="276"/>
        </pc:sldMkLst>
        <pc:spChg chg="mod">
          <ac:chgData name="Paisley Hendricks" userId="2ac35f95-6f10-4a5c-b286-0f96edc97cf9" providerId="ADAL" clId="{5CF8155E-EC44-4A25-8FE1-3158E5D9D531}" dt="2021-06-17T17:35:11.354" v="435" actId="207"/>
          <ac:spMkLst>
            <pc:docMk/>
            <pc:sldMk cId="0" sldId="276"/>
            <ac:spMk id="211" creationId="{00000000-0000-0000-0000-000000000000}"/>
          </ac:spMkLst>
        </pc:spChg>
        <pc:spChg chg="mod">
          <ac:chgData name="Paisley Hendricks" userId="2ac35f95-6f10-4a5c-b286-0f96edc97cf9" providerId="ADAL" clId="{5CF8155E-EC44-4A25-8FE1-3158E5D9D531}" dt="2021-06-17T17:43:46.160" v="465" actId="14100"/>
          <ac:spMkLst>
            <pc:docMk/>
            <pc:sldMk cId="0" sldId="276"/>
            <ac:spMk id="212" creationId="{00000000-0000-0000-0000-000000000000}"/>
          </ac:spMkLst>
        </pc:spChg>
        <pc:spChg chg="del mod">
          <ac:chgData name="Paisley Hendricks" userId="2ac35f95-6f10-4a5c-b286-0f96edc97cf9" providerId="ADAL" clId="{5CF8155E-EC44-4A25-8FE1-3158E5D9D531}" dt="2021-06-17T17:43:19.241" v="459" actId="478"/>
          <ac:spMkLst>
            <pc:docMk/>
            <pc:sldMk cId="0" sldId="276"/>
            <ac:spMk id="213" creationId="{00000000-0000-0000-0000-000000000000}"/>
          </ac:spMkLst>
        </pc:spChg>
        <pc:picChg chg="add mod">
          <ac:chgData name="Paisley Hendricks" userId="2ac35f95-6f10-4a5c-b286-0f96edc97cf9" providerId="ADAL" clId="{5CF8155E-EC44-4A25-8FE1-3158E5D9D531}" dt="2021-06-17T17:43:54.391" v="468" actId="1076"/>
          <ac:picMkLst>
            <pc:docMk/>
            <pc:sldMk cId="0" sldId="276"/>
            <ac:picMk id="2" creationId="{F8ED5672-C021-417C-9FE5-59F6D932886B}"/>
          </ac:picMkLst>
        </pc:picChg>
      </pc:sldChg>
      <pc:sldChg chg="modSp mod">
        <pc:chgData name="Paisley Hendricks" userId="2ac35f95-6f10-4a5c-b286-0f96edc97cf9" providerId="ADAL" clId="{5CF8155E-EC44-4A25-8FE1-3158E5D9D531}" dt="2021-06-17T17:44:42.487" v="503"/>
        <pc:sldMkLst>
          <pc:docMk/>
          <pc:sldMk cId="0" sldId="277"/>
        </pc:sldMkLst>
        <pc:spChg chg="mod">
          <ac:chgData name="Paisley Hendricks" userId="2ac35f95-6f10-4a5c-b286-0f96edc97cf9" providerId="ADAL" clId="{5CF8155E-EC44-4A25-8FE1-3158E5D9D531}" dt="2021-06-17T17:44:38.219" v="501" actId="120"/>
          <ac:spMkLst>
            <pc:docMk/>
            <pc:sldMk cId="0" sldId="277"/>
            <ac:spMk id="218" creationId="{00000000-0000-0000-0000-000000000000}"/>
          </ac:spMkLst>
        </pc:spChg>
        <pc:spChg chg="mod">
          <ac:chgData name="Paisley Hendricks" userId="2ac35f95-6f10-4a5c-b286-0f96edc97cf9" providerId="ADAL" clId="{5CF8155E-EC44-4A25-8FE1-3158E5D9D531}" dt="2021-06-17T17:44:42.487" v="503"/>
          <ac:spMkLst>
            <pc:docMk/>
            <pc:sldMk cId="0" sldId="277"/>
            <ac:spMk id="219" creationId="{00000000-0000-0000-0000-000000000000}"/>
          </ac:spMkLst>
        </pc:spChg>
        <pc:spChg chg="mod">
          <ac:chgData name="Paisley Hendricks" userId="2ac35f95-6f10-4a5c-b286-0f96edc97cf9" providerId="ADAL" clId="{5CF8155E-EC44-4A25-8FE1-3158E5D9D531}" dt="2021-06-17T17:33:15.180" v="410"/>
          <ac:spMkLst>
            <pc:docMk/>
            <pc:sldMk cId="0" sldId="277"/>
            <ac:spMk id="220" creationId="{00000000-0000-0000-0000-000000000000}"/>
          </ac:spMkLst>
        </pc:spChg>
      </pc:sldChg>
      <pc:sldChg chg="delSp modSp mod">
        <pc:chgData name="Paisley Hendricks" userId="2ac35f95-6f10-4a5c-b286-0f96edc97cf9" providerId="ADAL" clId="{5CF8155E-EC44-4A25-8FE1-3158E5D9D531}" dt="2021-06-17T17:44:57.596" v="506" actId="207"/>
        <pc:sldMkLst>
          <pc:docMk/>
          <pc:sldMk cId="0" sldId="278"/>
        </pc:sldMkLst>
        <pc:spChg chg="mod">
          <ac:chgData name="Paisley Hendricks" userId="2ac35f95-6f10-4a5c-b286-0f96edc97cf9" providerId="ADAL" clId="{5CF8155E-EC44-4A25-8FE1-3158E5D9D531}" dt="2021-06-17T17:44:57.596" v="506" actId="207"/>
          <ac:spMkLst>
            <pc:docMk/>
            <pc:sldMk cId="0" sldId="278"/>
            <ac:spMk id="226" creationId="{00000000-0000-0000-0000-000000000000}"/>
          </ac:spMkLst>
        </pc:spChg>
        <pc:spChg chg="mod">
          <ac:chgData name="Paisley Hendricks" userId="2ac35f95-6f10-4a5c-b286-0f96edc97cf9" providerId="ADAL" clId="{5CF8155E-EC44-4A25-8FE1-3158E5D9D531}" dt="2021-06-17T17:39:30.855" v="437" actId="20577"/>
          <ac:spMkLst>
            <pc:docMk/>
            <pc:sldMk cId="0" sldId="278"/>
            <ac:spMk id="227" creationId="{00000000-0000-0000-0000-000000000000}"/>
          </ac:spMkLst>
        </pc:spChg>
        <pc:spChg chg="del mod">
          <ac:chgData name="Paisley Hendricks" userId="2ac35f95-6f10-4a5c-b286-0f96edc97cf9" providerId="ADAL" clId="{5CF8155E-EC44-4A25-8FE1-3158E5D9D531}" dt="2021-06-17T17:44:54.319" v="505" actId="478"/>
          <ac:spMkLst>
            <pc:docMk/>
            <pc:sldMk cId="0" sldId="278"/>
            <ac:spMk id="228" creationId="{00000000-0000-0000-0000-000000000000}"/>
          </ac:spMkLst>
        </pc:spChg>
        <pc:picChg chg="mod">
          <ac:chgData name="Paisley Hendricks" userId="2ac35f95-6f10-4a5c-b286-0f96edc97cf9" providerId="ADAL" clId="{5CF8155E-EC44-4A25-8FE1-3158E5D9D531}" dt="2021-06-17T17:44:52.099" v="504" actId="1076"/>
          <ac:picMkLst>
            <pc:docMk/>
            <pc:sldMk cId="0" sldId="278"/>
            <ac:picMk id="229" creationId="{00000000-0000-0000-0000-000000000000}"/>
          </ac:picMkLst>
        </pc:picChg>
      </pc:sldChg>
      <pc:sldChg chg="addSp modSp mod ord">
        <pc:chgData name="Paisley Hendricks" userId="2ac35f95-6f10-4a5c-b286-0f96edc97cf9" providerId="ADAL" clId="{5CF8155E-EC44-4A25-8FE1-3158E5D9D531}" dt="2021-06-17T17:51:04.759" v="552"/>
        <pc:sldMkLst>
          <pc:docMk/>
          <pc:sldMk cId="0" sldId="279"/>
        </pc:sldMkLst>
        <pc:spChg chg="add mod">
          <ac:chgData name="Paisley Hendricks" userId="2ac35f95-6f10-4a5c-b286-0f96edc97cf9" providerId="ADAL" clId="{5CF8155E-EC44-4A25-8FE1-3158E5D9D531}" dt="2021-06-17T17:50:33.353" v="549" actId="207"/>
          <ac:spMkLst>
            <pc:docMk/>
            <pc:sldMk cId="0" sldId="279"/>
            <ac:spMk id="5" creationId="{8D288B14-651A-4B03-85EF-58B6B011A51B}"/>
          </ac:spMkLst>
        </pc:spChg>
        <pc:spChg chg="mod">
          <ac:chgData name="Paisley Hendricks" userId="2ac35f95-6f10-4a5c-b286-0f96edc97cf9" providerId="ADAL" clId="{5CF8155E-EC44-4A25-8FE1-3158E5D9D531}" dt="2021-06-17T17:50:37.711" v="550" actId="1076"/>
          <ac:spMkLst>
            <pc:docMk/>
            <pc:sldMk cId="0" sldId="279"/>
            <ac:spMk id="234" creationId="{00000000-0000-0000-0000-000000000000}"/>
          </ac:spMkLst>
        </pc:spChg>
        <pc:spChg chg="mod">
          <ac:chgData name="Paisley Hendricks" userId="2ac35f95-6f10-4a5c-b286-0f96edc97cf9" providerId="ADAL" clId="{5CF8155E-EC44-4A25-8FE1-3158E5D9D531}" dt="2021-06-17T17:50:12.997" v="510" actId="1076"/>
          <ac:spMkLst>
            <pc:docMk/>
            <pc:sldMk cId="0" sldId="279"/>
            <ac:spMk id="235" creationId="{00000000-0000-0000-0000-000000000000}"/>
          </ac:spMkLst>
        </pc:spChg>
        <pc:spChg chg="mod">
          <ac:chgData name="Paisley Hendricks" userId="2ac35f95-6f10-4a5c-b286-0f96edc97cf9" providerId="ADAL" clId="{5CF8155E-EC44-4A25-8FE1-3158E5D9D531}" dt="2021-06-17T17:50:09.714" v="509" actId="1076"/>
          <ac:spMkLst>
            <pc:docMk/>
            <pc:sldMk cId="0" sldId="279"/>
            <ac:spMk id="236" creationId="{00000000-0000-0000-0000-000000000000}"/>
          </ac:spMkLst>
        </pc:spChg>
      </pc:sldChg>
      <pc:sldChg chg="modSp del">
        <pc:chgData name="Paisley Hendricks" userId="2ac35f95-6f10-4a5c-b286-0f96edc97cf9" providerId="ADAL" clId="{5CF8155E-EC44-4A25-8FE1-3158E5D9D531}" dt="2021-06-17T18:01:25.811" v="737" actId="47"/>
        <pc:sldMkLst>
          <pc:docMk/>
          <pc:sldMk cId="1872657294" sldId="280"/>
        </pc:sldMkLst>
        <pc:spChg chg="mod">
          <ac:chgData name="Paisley Hendricks" userId="2ac35f95-6f10-4a5c-b286-0f96edc97cf9" providerId="ADAL" clId="{5CF8155E-EC44-4A25-8FE1-3158E5D9D531}" dt="2021-06-17T17:33:15.180" v="410"/>
          <ac:spMkLst>
            <pc:docMk/>
            <pc:sldMk cId="1872657294" sldId="280"/>
            <ac:spMk id="2" creationId="{3BFAB0E3-F3B4-4CE9-9242-43E59717CEF8}"/>
          </ac:spMkLst>
        </pc:spChg>
        <pc:spChg chg="mod">
          <ac:chgData name="Paisley Hendricks" userId="2ac35f95-6f10-4a5c-b286-0f96edc97cf9" providerId="ADAL" clId="{5CF8155E-EC44-4A25-8FE1-3158E5D9D531}" dt="2021-06-17T17:33:15.180" v="410"/>
          <ac:spMkLst>
            <pc:docMk/>
            <pc:sldMk cId="1872657294" sldId="280"/>
            <ac:spMk id="3" creationId="{07F14A6E-AC87-41DA-84B5-E8BDC96BB294}"/>
          </ac:spMkLst>
        </pc:spChg>
      </pc:sldChg>
      <pc:sldChg chg="modSp del">
        <pc:chgData name="Paisley Hendricks" userId="2ac35f95-6f10-4a5c-b286-0f96edc97cf9" providerId="ADAL" clId="{5CF8155E-EC44-4A25-8FE1-3158E5D9D531}" dt="2021-06-17T18:01:25.811" v="737" actId="47"/>
        <pc:sldMkLst>
          <pc:docMk/>
          <pc:sldMk cId="2230754568" sldId="281"/>
        </pc:sldMkLst>
        <pc:spChg chg="mod">
          <ac:chgData name="Paisley Hendricks" userId="2ac35f95-6f10-4a5c-b286-0f96edc97cf9" providerId="ADAL" clId="{5CF8155E-EC44-4A25-8FE1-3158E5D9D531}" dt="2021-06-17T17:33:15.180" v="410"/>
          <ac:spMkLst>
            <pc:docMk/>
            <pc:sldMk cId="2230754568" sldId="281"/>
            <ac:spMk id="2" creationId="{588ACB19-1FD7-4D85-9377-A7FDE0A4BAFE}"/>
          </ac:spMkLst>
        </pc:spChg>
        <pc:spChg chg="mod">
          <ac:chgData name="Paisley Hendricks" userId="2ac35f95-6f10-4a5c-b286-0f96edc97cf9" providerId="ADAL" clId="{5CF8155E-EC44-4A25-8FE1-3158E5D9D531}" dt="2021-06-17T17:33:15.180" v="410"/>
          <ac:spMkLst>
            <pc:docMk/>
            <pc:sldMk cId="2230754568" sldId="281"/>
            <ac:spMk id="3" creationId="{415D39E0-579E-448A-AF7B-473A855642A8}"/>
          </ac:spMkLst>
        </pc:spChg>
        <pc:spChg chg="mod">
          <ac:chgData name="Paisley Hendricks" userId="2ac35f95-6f10-4a5c-b286-0f96edc97cf9" providerId="ADAL" clId="{5CF8155E-EC44-4A25-8FE1-3158E5D9D531}" dt="2021-06-17T17:33:15.180" v="410"/>
          <ac:spMkLst>
            <pc:docMk/>
            <pc:sldMk cId="2230754568" sldId="281"/>
            <ac:spMk id="4" creationId="{83115D03-F5FD-4B8A-9827-7E45A9550745}"/>
          </ac:spMkLst>
        </pc:spChg>
      </pc:sldChg>
      <pc:sldChg chg="modSp del">
        <pc:chgData name="Paisley Hendricks" userId="2ac35f95-6f10-4a5c-b286-0f96edc97cf9" providerId="ADAL" clId="{5CF8155E-EC44-4A25-8FE1-3158E5D9D531}" dt="2021-06-17T18:01:25.811" v="737" actId="47"/>
        <pc:sldMkLst>
          <pc:docMk/>
          <pc:sldMk cId="3536776413" sldId="282"/>
        </pc:sldMkLst>
        <pc:spChg chg="mod">
          <ac:chgData name="Paisley Hendricks" userId="2ac35f95-6f10-4a5c-b286-0f96edc97cf9" providerId="ADAL" clId="{5CF8155E-EC44-4A25-8FE1-3158E5D9D531}" dt="2021-06-17T17:33:15.180" v="410"/>
          <ac:spMkLst>
            <pc:docMk/>
            <pc:sldMk cId="3536776413" sldId="282"/>
            <ac:spMk id="2" creationId="{E6C80837-9923-4707-9F36-E4B1D5178C22}"/>
          </ac:spMkLst>
        </pc:spChg>
        <pc:spChg chg="mod">
          <ac:chgData name="Paisley Hendricks" userId="2ac35f95-6f10-4a5c-b286-0f96edc97cf9" providerId="ADAL" clId="{5CF8155E-EC44-4A25-8FE1-3158E5D9D531}" dt="2021-06-17T17:33:15.180" v="410"/>
          <ac:spMkLst>
            <pc:docMk/>
            <pc:sldMk cId="3536776413" sldId="282"/>
            <ac:spMk id="3" creationId="{E8B460F5-7C09-49F5-8A76-937C4AE5EF69}"/>
          </ac:spMkLst>
        </pc:spChg>
        <pc:spChg chg="mod">
          <ac:chgData name="Paisley Hendricks" userId="2ac35f95-6f10-4a5c-b286-0f96edc97cf9" providerId="ADAL" clId="{5CF8155E-EC44-4A25-8FE1-3158E5D9D531}" dt="2021-06-17T17:33:15.180" v="410"/>
          <ac:spMkLst>
            <pc:docMk/>
            <pc:sldMk cId="3536776413" sldId="282"/>
            <ac:spMk id="4" creationId="{13D6F21E-4139-4C74-B0FE-53684E337CC2}"/>
          </ac:spMkLst>
        </pc:spChg>
        <pc:spChg chg="mod">
          <ac:chgData name="Paisley Hendricks" userId="2ac35f95-6f10-4a5c-b286-0f96edc97cf9" providerId="ADAL" clId="{5CF8155E-EC44-4A25-8FE1-3158E5D9D531}" dt="2021-06-17T17:33:15.180" v="410"/>
          <ac:spMkLst>
            <pc:docMk/>
            <pc:sldMk cId="3536776413" sldId="282"/>
            <ac:spMk id="5" creationId="{C053A2BA-C024-4CAB-AB04-AE302DD404EE}"/>
          </ac:spMkLst>
        </pc:spChg>
        <pc:spChg chg="mod">
          <ac:chgData name="Paisley Hendricks" userId="2ac35f95-6f10-4a5c-b286-0f96edc97cf9" providerId="ADAL" clId="{5CF8155E-EC44-4A25-8FE1-3158E5D9D531}" dt="2021-06-17T17:33:15.180" v="410"/>
          <ac:spMkLst>
            <pc:docMk/>
            <pc:sldMk cId="3536776413" sldId="282"/>
            <ac:spMk id="6" creationId="{D99839BE-E1E8-4859-AACB-727013869E0E}"/>
          </ac:spMkLst>
        </pc:spChg>
        <pc:spChg chg="mod">
          <ac:chgData name="Paisley Hendricks" userId="2ac35f95-6f10-4a5c-b286-0f96edc97cf9" providerId="ADAL" clId="{5CF8155E-EC44-4A25-8FE1-3158E5D9D531}" dt="2021-06-17T17:33:15.180" v="410"/>
          <ac:spMkLst>
            <pc:docMk/>
            <pc:sldMk cId="3536776413" sldId="282"/>
            <ac:spMk id="7" creationId="{A8F5878D-D901-470E-85E7-70CDA115CC71}"/>
          </ac:spMkLst>
        </pc:spChg>
        <pc:spChg chg="mod">
          <ac:chgData name="Paisley Hendricks" userId="2ac35f95-6f10-4a5c-b286-0f96edc97cf9" providerId="ADAL" clId="{5CF8155E-EC44-4A25-8FE1-3158E5D9D531}" dt="2021-06-17T17:33:15.180" v="410"/>
          <ac:spMkLst>
            <pc:docMk/>
            <pc:sldMk cId="3536776413" sldId="282"/>
            <ac:spMk id="8" creationId="{76E97D61-E203-4C97-80BA-067D322A851B}"/>
          </ac:spMkLst>
        </pc:spChg>
        <pc:spChg chg="mod">
          <ac:chgData name="Paisley Hendricks" userId="2ac35f95-6f10-4a5c-b286-0f96edc97cf9" providerId="ADAL" clId="{5CF8155E-EC44-4A25-8FE1-3158E5D9D531}" dt="2021-06-17T17:33:15.180" v="410"/>
          <ac:spMkLst>
            <pc:docMk/>
            <pc:sldMk cId="3536776413" sldId="282"/>
            <ac:spMk id="9" creationId="{7AA64892-C5B4-4CD9-9B3A-05A0296EDEA6}"/>
          </ac:spMkLst>
        </pc:spChg>
        <pc:spChg chg="mod">
          <ac:chgData name="Paisley Hendricks" userId="2ac35f95-6f10-4a5c-b286-0f96edc97cf9" providerId="ADAL" clId="{5CF8155E-EC44-4A25-8FE1-3158E5D9D531}" dt="2021-06-17T17:33:15.180" v="410"/>
          <ac:spMkLst>
            <pc:docMk/>
            <pc:sldMk cId="3536776413" sldId="282"/>
            <ac:spMk id="10" creationId="{488CA506-7DF0-4254-8E99-C6DA80A0BA7C}"/>
          </ac:spMkLst>
        </pc:spChg>
        <pc:spChg chg="mod">
          <ac:chgData name="Paisley Hendricks" userId="2ac35f95-6f10-4a5c-b286-0f96edc97cf9" providerId="ADAL" clId="{5CF8155E-EC44-4A25-8FE1-3158E5D9D531}" dt="2021-06-17T17:33:15.180" v="410"/>
          <ac:spMkLst>
            <pc:docMk/>
            <pc:sldMk cId="3536776413" sldId="282"/>
            <ac:spMk id="11" creationId="{714F7E08-070C-4479-B108-7602794DE549}"/>
          </ac:spMkLst>
        </pc:spChg>
        <pc:spChg chg="mod">
          <ac:chgData name="Paisley Hendricks" userId="2ac35f95-6f10-4a5c-b286-0f96edc97cf9" providerId="ADAL" clId="{5CF8155E-EC44-4A25-8FE1-3158E5D9D531}" dt="2021-06-17T17:33:15.180" v="410"/>
          <ac:spMkLst>
            <pc:docMk/>
            <pc:sldMk cId="3536776413" sldId="282"/>
            <ac:spMk id="12" creationId="{4EC598E2-51C7-44E4-A2E8-8539BAA77B5F}"/>
          </ac:spMkLst>
        </pc:spChg>
        <pc:spChg chg="mod">
          <ac:chgData name="Paisley Hendricks" userId="2ac35f95-6f10-4a5c-b286-0f96edc97cf9" providerId="ADAL" clId="{5CF8155E-EC44-4A25-8FE1-3158E5D9D531}" dt="2021-06-17T17:33:15.180" v="410"/>
          <ac:spMkLst>
            <pc:docMk/>
            <pc:sldMk cId="3536776413" sldId="282"/>
            <ac:spMk id="13" creationId="{8A2A7ABA-C327-4F3F-ACCD-50978C96C125}"/>
          </ac:spMkLst>
        </pc:spChg>
      </pc:sldChg>
      <pc:sldChg chg="modSp mod">
        <pc:chgData name="Paisley Hendricks" userId="2ac35f95-6f10-4a5c-b286-0f96edc97cf9" providerId="ADAL" clId="{5CF8155E-EC44-4A25-8FE1-3158E5D9D531}" dt="2021-06-17T17:52:44.630" v="599" actId="1076"/>
        <pc:sldMkLst>
          <pc:docMk/>
          <pc:sldMk cId="0" sldId="283"/>
        </pc:sldMkLst>
        <pc:spChg chg="mod">
          <ac:chgData name="Paisley Hendricks" userId="2ac35f95-6f10-4a5c-b286-0f96edc97cf9" providerId="ADAL" clId="{5CF8155E-EC44-4A25-8FE1-3158E5D9D531}" dt="2021-06-17T17:33:15.180" v="410"/>
          <ac:spMkLst>
            <pc:docMk/>
            <pc:sldMk cId="0" sldId="283"/>
            <ac:spMk id="261" creationId="{00000000-0000-0000-0000-000000000000}"/>
          </ac:spMkLst>
        </pc:spChg>
        <pc:spChg chg="mod">
          <ac:chgData name="Paisley Hendricks" userId="2ac35f95-6f10-4a5c-b286-0f96edc97cf9" providerId="ADAL" clId="{5CF8155E-EC44-4A25-8FE1-3158E5D9D531}" dt="2021-06-17T17:52:44.630" v="599" actId="1076"/>
          <ac:spMkLst>
            <pc:docMk/>
            <pc:sldMk cId="0" sldId="283"/>
            <ac:spMk id="262" creationId="{00000000-0000-0000-0000-000000000000}"/>
          </ac:spMkLst>
        </pc:spChg>
      </pc:sldChg>
      <pc:sldChg chg="modSp del">
        <pc:chgData name="Paisley Hendricks" userId="2ac35f95-6f10-4a5c-b286-0f96edc97cf9" providerId="ADAL" clId="{5CF8155E-EC44-4A25-8FE1-3158E5D9D531}" dt="2021-06-17T18:01:25.811" v="737" actId="47"/>
        <pc:sldMkLst>
          <pc:docMk/>
          <pc:sldMk cId="1964601214" sldId="284"/>
        </pc:sldMkLst>
        <pc:spChg chg="mod">
          <ac:chgData name="Paisley Hendricks" userId="2ac35f95-6f10-4a5c-b286-0f96edc97cf9" providerId="ADAL" clId="{5CF8155E-EC44-4A25-8FE1-3158E5D9D531}" dt="2021-06-17T17:33:15.180" v="410"/>
          <ac:spMkLst>
            <pc:docMk/>
            <pc:sldMk cId="1964601214" sldId="284"/>
            <ac:spMk id="2" creationId="{69C956BE-ED55-4E4E-A278-CD466AA4077D}"/>
          </ac:spMkLst>
        </pc:spChg>
        <pc:spChg chg="mod">
          <ac:chgData name="Paisley Hendricks" userId="2ac35f95-6f10-4a5c-b286-0f96edc97cf9" providerId="ADAL" clId="{5CF8155E-EC44-4A25-8FE1-3158E5D9D531}" dt="2021-06-17T17:33:15.180" v="410"/>
          <ac:spMkLst>
            <pc:docMk/>
            <pc:sldMk cId="1964601214" sldId="284"/>
            <ac:spMk id="3" creationId="{47A54C83-4DBA-460A-BC38-EBEE2D99B3D4}"/>
          </ac:spMkLst>
        </pc:spChg>
      </pc:sldChg>
      <pc:sldChg chg="modSp del">
        <pc:chgData name="Paisley Hendricks" userId="2ac35f95-6f10-4a5c-b286-0f96edc97cf9" providerId="ADAL" clId="{5CF8155E-EC44-4A25-8FE1-3158E5D9D531}" dt="2021-06-17T18:01:25.811" v="737" actId="47"/>
        <pc:sldMkLst>
          <pc:docMk/>
          <pc:sldMk cId="144494559" sldId="285"/>
        </pc:sldMkLst>
        <pc:spChg chg="mod">
          <ac:chgData name="Paisley Hendricks" userId="2ac35f95-6f10-4a5c-b286-0f96edc97cf9" providerId="ADAL" clId="{5CF8155E-EC44-4A25-8FE1-3158E5D9D531}" dt="2021-06-17T17:33:15.180" v="410"/>
          <ac:spMkLst>
            <pc:docMk/>
            <pc:sldMk cId="144494559" sldId="285"/>
            <ac:spMk id="2" creationId="{777AE1C2-E73E-4D9B-919D-FF0FB354315F}"/>
          </ac:spMkLst>
        </pc:spChg>
        <pc:spChg chg="mod">
          <ac:chgData name="Paisley Hendricks" userId="2ac35f95-6f10-4a5c-b286-0f96edc97cf9" providerId="ADAL" clId="{5CF8155E-EC44-4A25-8FE1-3158E5D9D531}" dt="2021-06-17T17:33:15.180" v="410"/>
          <ac:spMkLst>
            <pc:docMk/>
            <pc:sldMk cId="144494559" sldId="285"/>
            <ac:spMk id="3" creationId="{110B0E1B-3284-48E2-86DA-C2ADC7BA2211}"/>
          </ac:spMkLst>
        </pc:spChg>
      </pc:sldChg>
      <pc:sldChg chg="modSp del">
        <pc:chgData name="Paisley Hendricks" userId="2ac35f95-6f10-4a5c-b286-0f96edc97cf9" providerId="ADAL" clId="{5CF8155E-EC44-4A25-8FE1-3158E5D9D531}" dt="2021-06-17T18:01:25.811" v="737" actId="47"/>
        <pc:sldMkLst>
          <pc:docMk/>
          <pc:sldMk cId="1864157394" sldId="286"/>
        </pc:sldMkLst>
        <pc:spChg chg="mod">
          <ac:chgData name="Paisley Hendricks" userId="2ac35f95-6f10-4a5c-b286-0f96edc97cf9" providerId="ADAL" clId="{5CF8155E-EC44-4A25-8FE1-3158E5D9D531}" dt="2021-06-17T17:33:15.180" v="410"/>
          <ac:spMkLst>
            <pc:docMk/>
            <pc:sldMk cId="1864157394" sldId="286"/>
            <ac:spMk id="2" creationId="{56481572-C571-4291-BC94-928757C0601E}"/>
          </ac:spMkLst>
        </pc:spChg>
        <pc:spChg chg="mod">
          <ac:chgData name="Paisley Hendricks" userId="2ac35f95-6f10-4a5c-b286-0f96edc97cf9" providerId="ADAL" clId="{5CF8155E-EC44-4A25-8FE1-3158E5D9D531}" dt="2021-06-17T17:33:15.180" v="410"/>
          <ac:spMkLst>
            <pc:docMk/>
            <pc:sldMk cId="1864157394" sldId="286"/>
            <ac:spMk id="3" creationId="{C84D2F04-0CF9-48EB-932A-5D3591613281}"/>
          </ac:spMkLst>
        </pc:spChg>
      </pc:sldChg>
      <pc:sldChg chg="modSp del">
        <pc:chgData name="Paisley Hendricks" userId="2ac35f95-6f10-4a5c-b286-0f96edc97cf9" providerId="ADAL" clId="{5CF8155E-EC44-4A25-8FE1-3158E5D9D531}" dt="2021-06-17T18:01:25.811" v="737" actId="47"/>
        <pc:sldMkLst>
          <pc:docMk/>
          <pc:sldMk cId="12860232" sldId="287"/>
        </pc:sldMkLst>
        <pc:spChg chg="mod">
          <ac:chgData name="Paisley Hendricks" userId="2ac35f95-6f10-4a5c-b286-0f96edc97cf9" providerId="ADAL" clId="{5CF8155E-EC44-4A25-8FE1-3158E5D9D531}" dt="2021-06-17T17:33:15.180" v="410"/>
          <ac:spMkLst>
            <pc:docMk/>
            <pc:sldMk cId="12860232" sldId="287"/>
            <ac:spMk id="2" creationId="{7873B9C5-C477-4B53-854A-2E085B8BACD1}"/>
          </ac:spMkLst>
        </pc:spChg>
        <pc:spChg chg="mod">
          <ac:chgData name="Paisley Hendricks" userId="2ac35f95-6f10-4a5c-b286-0f96edc97cf9" providerId="ADAL" clId="{5CF8155E-EC44-4A25-8FE1-3158E5D9D531}" dt="2021-06-17T17:33:15.180" v="410"/>
          <ac:spMkLst>
            <pc:docMk/>
            <pc:sldMk cId="12860232" sldId="287"/>
            <ac:spMk id="3" creationId="{522C2EF2-2ABC-41D6-B55A-6D7F79152306}"/>
          </ac:spMkLst>
        </pc:spChg>
      </pc:sldChg>
      <pc:sldChg chg="modSp del">
        <pc:chgData name="Paisley Hendricks" userId="2ac35f95-6f10-4a5c-b286-0f96edc97cf9" providerId="ADAL" clId="{5CF8155E-EC44-4A25-8FE1-3158E5D9D531}" dt="2021-06-17T18:01:25.811" v="737" actId="47"/>
        <pc:sldMkLst>
          <pc:docMk/>
          <pc:sldMk cId="2143557494" sldId="288"/>
        </pc:sldMkLst>
        <pc:spChg chg="mod">
          <ac:chgData name="Paisley Hendricks" userId="2ac35f95-6f10-4a5c-b286-0f96edc97cf9" providerId="ADAL" clId="{5CF8155E-EC44-4A25-8FE1-3158E5D9D531}" dt="2021-06-17T17:33:15.180" v="410"/>
          <ac:spMkLst>
            <pc:docMk/>
            <pc:sldMk cId="2143557494" sldId="288"/>
            <ac:spMk id="2" creationId="{3A330F13-F9AF-48BF-9AB6-CD95CE94F8B9}"/>
          </ac:spMkLst>
        </pc:spChg>
        <pc:spChg chg="mod">
          <ac:chgData name="Paisley Hendricks" userId="2ac35f95-6f10-4a5c-b286-0f96edc97cf9" providerId="ADAL" clId="{5CF8155E-EC44-4A25-8FE1-3158E5D9D531}" dt="2021-06-17T17:33:15.180" v="410"/>
          <ac:spMkLst>
            <pc:docMk/>
            <pc:sldMk cId="2143557494" sldId="288"/>
            <ac:spMk id="3" creationId="{0241F8C6-663B-4D5A-B55E-EF51AB5D93B4}"/>
          </ac:spMkLst>
        </pc:spChg>
      </pc:sldChg>
      <pc:sldChg chg="modSp del">
        <pc:chgData name="Paisley Hendricks" userId="2ac35f95-6f10-4a5c-b286-0f96edc97cf9" providerId="ADAL" clId="{5CF8155E-EC44-4A25-8FE1-3158E5D9D531}" dt="2021-06-17T18:01:25.811" v="737" actId="47"/>
        <pc:sldMkLst>
          <pc:docMk/>
          <pc:sldMk cId="3059822928" sldId="290"/>
        </pc:sldMkLst>
        <pc:spChg chg="mod">
          <ac:chgData name="Paisley Hendricks" userId="2ac35f95-6f10-4a5c-b286-0f96edc97cf9" providerId="ADAL" clId="{5CF8155E-EC44-4A25-8FE1-3158E5D9D531}" dt="2021-06-17T17:33:15.180" v="410"/>
          <ac:spMkLst>
            <pc:docMk/>
            <pc:sldMk cId="3059822928" sldId="290"/>
            <ac:spMk id="2" creationId="{62045B4C-074D-4739-B94B-066799F2FE64}"/>
          </ac:spMkLst>
        </pc:spChg>
        <pc:spChg chg="mod">
          <ac:chgData name="Paisley Hendricks" userId="2ac35f95-6f10-4a5c-b286-0f96edc97cf9" providerId="ADAL" clId="{5CF8155E-EC44-4A25-8FE1-3158E5D9D531}" dt="2021-06-17T17:33:15.180" v="410"/>
          <ac:spMkLst>
            <pc:docMk/>
            <pc:sldMk cId="3059822928" sldId="290"/>
            <ac:spMk id="3" creationId="{0A2CCA47-CF3D-4C11-A1F5-61B1A7EB72B7}"/>
          </ac:spMkLst>
        </pc:spChg>
        <pc:spChg chg="mod">
          <ac:chgData name="Paisley Hendricks" userId="2ac35f95-6f10-4a5c-b286-0f96edc97cf9" providerId="ADAL" clId="{5CF8155E-EC44-4A25-8FE1-3158E5D9D531}" dt="2021-06-17T17:33:15.180" v="410"/>
          <ac:spMkLst>
            <pc:docMk/>
            <pc:sldMk cId="3059822928" sldId="290"/>
            <ac:spMk id="4" creationId="{08CAB238-184D-4661-8480-2DCE4CB9DE79}"/>
          </ac:spMkLst>
        </pc:spChg>
      </pc:sldChg>
      <pc:sldChg chg="modSp del">
        <pc:chgData name="Paisley Hendricks" userId="2ac35f95-6f10-4a5c-b286-0f96edc97cf9" providerId="ADAL" clId="{5CF8155E-EC44-4A25-8FE1-3158E5D9D531}" dt="2021-06-17T18:01:25.811" v="737" actId="47"/>
        <pc:sldMkLst>
          <pc:docMk/>
          <pc:sldMk cId="1056029278" sldId="291"/>
        </pc:sldMkLst>
        <pc:spChg chg="mod">
          <ac:chgData name="Paisley Hendricks" userId="2ac35f95-6f10-4a5c-b286-0f96edc97cf9" providerId="ADAL" clId="{5CF8155E-EC44-4A25-8FE1-3158E5D9D531}" dt="2021-06-17T17:33:15.180" v="410"/>
          <ac:spMkLst>
            <pc:docMk/>
            <pc:sldMk cId="1056029278" sldId="291"/>
            <ac:spMk id="2" creationId="{08E75140-E0E3-4748-AC7E-D40E9B917FDB}"/>
          </ac:spMkLst>
        </pc:spChg>
        <pc:spChg chg="mod">
          <ac:chgData name="Paisley Hendricks" userId="2ac35f95-6f10-4a5c-b286-0f96edc97cf9" providerId="ADAL" clId="{5CF8155E-EC44-4A25-8FE1-3158E5D9D531}" dt="2021-06-17T17:33:15.180" v="410"/>
          <ac:spMkLst>
            <pc:docMk/>
            <pc:sldMk cId="1056029278" sldId="291"/>
            <ac:spMk id="3" creationId="{7E7E08EF-7582-41C0-8B2B-A7C702D1AC74}"/>
          </ac:spMkLst>
        </pc:spChg>
        <pc:spChg chg="mod">
          <ac:chgData name="Paisley Hendricks" userId="2ac35f95-6f10-4a5c-b286-0f96edc97cf9" providerId="ADAL" clId="{5CF8155E-EC44-4A25-8FE1-3158E5D9D531}" dt="2021-06-17T17:33:15.180" v="410"/>
          <ac:spMkLst>
            <pc:docMk/>
            <pc:sldMk cId="1056029278" sldId="291"/>
            <ac:spMk id="4" creationId="{99B1EA71-0B04-4D5D-9FE4-546E4662E71F}"/>
          </ac:spMkLst>
        </pc:spChg>
      </pc:sldChg>
      <pc:sldChg chg="modSp del">
        <pc:chgData name="Paisley Hendricks" userId="2ac35f95-6f10-4a5c-b286-0f96edc97cf9" providerId="ADAL" clId="{5CF8155E-EC44-4A25-8FE1-3158E5D9D531}" dt="2021-06-17T18:01:25.811" v="737" actId="47"/>
        <pc:sldMkLst>
          <pc:docMk/>
          <pc:sldMk cId="3341891498" sldId="292"/>
        </pc:sldMkLst>
        <pc:spChg chg="mod">
          <ac:chgData name="Paisley Hendricks" userId="2ac35f95-6f10-4a5c-b286-0f96edc97cf9" providerId="ADAL" clId="{5CF8155E-EC44-4A25-8FE1-3158E5D9D531}" dt="2021-06-17T17:33:15.180" v="410"/>
          <ac:spMkLst>
            <pc:docMk/>
            <pc:sldMk cId="3341891498" sldId="292"/>
            <ac:spMk id="2" creationId="{5C949866-F03B-4542-8AAF-099E0DF86BFD}"/>
          </ac:spMkLst>
        </pc:spChg>
        <pc:spChg chg="mod">
          <ac:chgData name="Paisley Hendricks" userId="2ac35f95-6f10-4a5c-b286-0f96edc97cf9" providerId="ADAL" clId="{5CF8155E-EC44-4A25-8FE1-3158E5D9D531}" dt="2021-06-17T17:33:15.180" v="410"/>
          <ac:spMkLst>
            <pc:docMk/>
            <pc:sldMk cId="3341891498" sldId="292"/>
            <ac:spMk id="3" creationId="{E164ACF0-51D6-4758-A711-7C35953D66CE}"/>
          </ac:spMkLst>
        </pc:spChg>
        <pc:spChg chg="mod">
          <ac:chgData name="Paisley Hendricks" userId="2ac35f95-6f10-4a5c-b286-0f96edc97cf9" providerId="ADAL" clId="{5CF8155E-EC44-4A25-8FE1-3158E5D9D531}" dt="2021-06-17T17:33:15.180" v="410"/>
          <ac:spMkLst>
            <pc:docMk/>
            <pc:sldMk cId="3341891498" sldId="292"/>
            <ac:spMk id="4" creationId="{202DE2EA-700A-4259-B0BE-01B831C02384}"/>
          </ac:spMkLst>
        </pc:spChg>
        <pc:spChg chg="mod">
          <ac:chgData name="Paisley Hendricks" userId="2ac35f95-6f10-4a5c-b286-0f96edc97cf9" providerId="ADAL" clId="{5CF8155E-EC44-4A25-8FE1-3158E5D9D531}" dt="2021-06-17T17:33:15.180" v="410"/>
          <ac:spMkLst>
            <pc:docMk/>
            <pc:sldMk cId="3341891498" sldId="292"/>
            <ac:spMk id="5" creationId="{1F635219-578C-4EA5-87E9-3018CBF85878}"/>
          </ac:spMkLst>
        </pc:spChg>
        <pc:spChg chg="mod">
          <ac:chgData name="Paisley Hendricks" userId="2ac35f95-6f10-4a5c-b286-0f96edc97cf9" providerId="ADAL" clId="{5CF8155E-EC44-4A25-8FE1-3158E5D9D531}" dt="2021-06-17T17:33:15.180" v="410"/>
          <ac:spMkLst>
            <pc:docMk/>
            <pc:sldMk cId="3341891498" sldId="292"/>
            <ac:spMk id="6" creationId="{DBE4C07E-7B2B-46DA-9D81-F888DB7F0113}"/>
          </ac:spMkLst>
        </pc:spChg>
        <pc:spChg chg="mod">
          <ac:chgData name="Paisley Hendricks" userId="2ac35f95-6f10-4a5c-b286-0f96edc97cf9" providerId="ADAL" clId="{5CF8155E-EC44-4A25-8FE1-3158E5D9D531}" dt="2021-06-17T17:33:15.180" v="410"/>
          <ac:spMkLst>
            <pc:docMk/>
            <pc:sldMk cId="3341891498" sldId="292"/>
            <ac:spMk id="7" creationId="{FC23816E-2D09-43BA-B02E-733812F95D93}"/>
          </ac:spMkLst>
        </pc:spChg>
        <pc:spChg chg="mod">
          <ac:chgData name="Paisley Hendricks" userId="2ac35f95-6f10-4a5c-b286-0f96edc97cf9" providerId="ADAL" clId="{5CF8155E-EC44-4A25-8FE1-3158E5D9D531}" dt="2021-06-17T17:33:15.180" v="410"/>
          <ac:spMkLst>
            <pc:docMk/>
            <pc:sldMk cId="3341891498" sldId="292"/>
            <ac:spMk id="8" creationId="{71F09C4A-EA25-4086-9DFC-56B5C1CE0D40}"/>
          </ac:spMkLst>
        </pc:spChg>
        <pc:spChg chg="mod">
          <ac:chgData name="Paisley Hendricks" userId="2ac35f95-6f10-4a5c-b286-0f96edc97cf9" providerId="ADAL" clId="{5CF8155E-EC44-4A25-8FE1-3158E5D9D531}" dt="2021-06-17T17:33:15.180" v="410"/>
          <ac:spMkLst>
            <pc:docMk/>
            <pc:sldMk cId="3341891498" sldId="292"/>
            <ac:spMk id="9" creationId="{1B92F13D-A7A5-4965-8924-5A9284F6D42F}"/>
          </ac:spMkLst>
        </pc:spChg>
      </pc:sldChg>
      <pc:sldChg chg="modSp del">
        <pc:chgData name="Paisley Hendricks" userId="2ac35f95-6f10-4a5c-b286-0f96edc97cf9" providerId="ADAL" clId="{5CF8155E-EC44-4A25-8FE1-3158E5D9D531}" dt="2021-06-17T18:01:25.811" v="737" actId="47"/>
        <pc:sldMkLst>
          <pc:docMk/>
          <pc:sldMk cId="771008166" sldId="293"/>
        </pc:sldMkLst>
        <pc:spChg chg="mod">
          <ac:chgData name="Paisley Hendricks" userId="2ac35f95-6f10-4a5c-b286-0f96edc97cf9" providerId="ADAL" clId="{5CF8155E-EC44-4A25-8FE1-3158E5D9D531}" dt="2021-06-17T17:33:15.180" v="410"/>
          <ac:spMkLst>
            <pc:docMk/>
            <pc:sldMk cId="771008166" sldId="293"/>
            <ac:spMk id="2" creationId="{D419A020-289D-439A-9503-243E1E16D016}"/>
          </ac:spMkLst>
        </pc:spChg>
        <pc:spChg chg="mod">
          <ac:chgData name="Paisley Hendricks" userId="2ac35f95-6f10-4a5c-b286-0f96edc97cf9" providerId="ADAL" clId="{5CF8155E-EC44-4A25-8FE1-3158E5D9D531}" dt="2021-06-17T17:33:15.180" v="410"/>
          <ac:spMkLst>
            <pc:docMk/>
            <pc:sldMk cId="771008166" sldId="293"/>
            <ac:spMk id="3" creationId="{696E895A-F890-47E3-9DF4-E923A9CEEA3A}"/>
          </ac:spMkLst>
        </pc:spChg>
        <pc:spChg chg="mod">
          <ac:chgData name="Paisley Hendricks" userId="2ac35f95-6f10-4a5c-b286-0f96edc97cf9" providerId="ADAL" clId="{5CF8155E-EC44-4A25-8FE1-3158E5D9D531}" dt="2021-06-17T17:33:15.180" v="410"/>
          <ac:spMkLst>
            <pc:docMk/>
            <pc:sldMk cId="771008166" sldId="293"/>
            <ac:spMk id="4" creationId="{2F97BB83-F8C4-4329-A9A1-6DA2E9F296C9}"/>
          </ac:spMkLst>
        </pc:spChg>
        <pc:spChg chg="mod">
          <ac:chgData name="Paisley Hendricks" userId="2ac35f95-6f10-4a5c-b286-0f96edc97cf9" providerId="ADAL" clId="{5CF8155E-EC44-4A25-8FE1-3158E5D9D531}" dt="2021-06-17T17:33:15.180" v="410"/>
          <ac:spMkLst>
            <pc:docMk/>
            <pc:sldMk cId="771008166" sldId="293"/>
            <ac:spMk id="5" creationId="{008D51D1-F0B6-4A58-8726-C307C79FE725}"/>
          </ac:spMkLst>
        </pc:spChg>
        <pc:spChg chg="mod">
          <ac:chgData name="Paisley Hendricks" userId="2ac35f95-6f10-4a5c-b286-0f96edc97cf9" providerId="ADAL" clId="{5CF8155E-EC44-4A25-8FE1-3158E5D9D531}" dt="2021-06-17T17:33:15.180" v="410"/>
          <ac:spMkLst>
            <pc:docMk/>
            <pc:sldMk cId="771008166" sldId="293"/>
            <ac:spMk id="6" creationId="{9797B487-E9D4-4A09-A754-FD7FC8BCA01E}"/>
          </ac:spMkLst>
        </pc:spChg>
        <pc:spChg chg="mod">
          <ac:chgData name="Paisley Hendricks" userId="2ac35f95-6f10-4a5c-b286-0f96edc97cf9" providerId="ADAL" clId="{5CF8155E-EC44-4A25-8FE1-3158E5D9D531}" dt="2021-06-17T17:33:15.180" v="410"/>
          <ac:spMkLst>
            <pc:docMk/>
            <pc:sldMk cId="771008166" sldId="293"/>
            <ac:spMk id="7" creationId="{BE686D68-BED4-4C85-860A-7BA96F5CC9A6}"/>
          </ac:spMkLst>
        </pc:spChg>
        <pc:spChg chg="mod">
          <ac:chgData name="Paisley Hendricks" userId="2ac35f95-6f10-4a5c-b286-0f96edc97cf9" providerId="ADAL" clId="{5CF8155E-EC44-4A25-8FE1-3158E5D9D531}" dt="2021-06-17T17:33:15.180" v="410"/>
          <ac:spMkLst>
            <pc:docMk/>
            <pc:sldMk cId="771008166" sldId="293"/>
            <ac:spMk id="8" creationId="{0AEEAF82-330E-413B-9D76-7994FFF37E46}"/>
          </ac:spMkLst>
        </pc:spChg>
      </pc:sldChg>
      <pc:sldChg chg="modSp del">
        <pc:chgData name="Paisley Hendricks" userId="2ac35f95-6f10-4a5c-b286-0f96edc97cf9" providerId="ADAL" clId="{5CF8155E-EC44-4A25-8FE1-3158E5D9D531}" dt="2021-06-17T18:01:25.811" v="737" actId="47"/>
        <pc:sldMkLst>
          <pc:docMk/>
          <pc:sldMk cId="2518424368" sldId="294"/>
        </pc:sldMkLst>
        <pc:spChg chg="mod">
          <ac:chgData name="Paisley Hendricks" userId="2ac35f95-6f10-4a5c-b286-0f96edc97cf9" providerId="ADAL" clId="{5CF8155E-EC44-4A25-8FE1-3158E5D9D531}" dt="2021-06-17T17:33:15.180" v="410"/>
          <ac:spMkLst>
            <pc:docMk/>
            <pc:sldMk cId="2518424368" sldId="294"/>
            <ac:spMk id="2" creationId="{322C6B08-A45E-4912-B4BA-16D7EF6530F2}"/>
          </ac:spMkLst>
        </pc:spChg>
        <pc:spChg chg="mod">
          <ac:chgData name="Paisley Hendricks" userId="2ac35f95-6f10-4a5c-b286-0f96edc97cf9" providerId="ADAL" clId="{5CF8155E-EC44-4A25-8FE1-3158E5D9D531}" dt="2021-06-17T17:33:15.180" v="410"/>
          <ac:spMkLst>
            <pc:docMk/>
            <pc:sldMk cId="2518424368" sldId="294"/>
            <ac:spMk id="3" creationId="{A48F27C7-5678-4D01-9A49-0E384FEE5817}"/>
          </ac:spMkLst>
        </pc:spChg>
        <pc:spChg chg="mod">
          <ac:chgData name="Paisley Hendricks" userId="2ac35f95-6f10-4a5c-b286-0f96edc97cf9" providerId="ADAL" clId="{5CF8155E-EC44-4A25-8FE1-3158E5D9D531}" dt="2021-06-17T17:33:15.180" v="410"/>
          <ac:spMkLst>
            <pc:docMk/>
            <pc:sldMk cId="2518424368" sldId="294"/>
            <ac:spMk id="4" creationId="{66FF9C0B-3826-47DB-AA29-E84F4B9E1B00}"/>
          </ac:spMkLst>
        </pc:spChg>
        <pc:spChg chg="mod">
          <ac:chgData name="Paisley Hendricks" userId="2ac35f95-6f10-4a5c-b286-0f96edc97cf9" providerId="ADAL" clId="{5CF8155E-EC44-4A25-8FE1-3158E5D9D531}" dt="2021-06-17T17:33:15.180" v="410"/>
          <ac:spMkLst>
            <pc:docMk/>
            <pc:sldMk cId="2518424368" sldId="294"/>
            <ac:spMk id="5" creationId="{77CFF79F-40BD-4403-B082-7BFC9DEBC5F2}"/>
          </ac:spMkLst>
        </pc:spChg>
        <pc:spChg chg="mod">
          <ac:chgData name="Paisley Hendricks" userId="2ac35f95-6f10-4a5c-b286-0f96edc97cf9" providerId="ADAL" clId="{5CF8155E-EC44-4A25-8FE1-3158E5D9D531}" dt="2021-06-17T17:33:15.180" v="410"/>
          <ac:spMkLst>
            <pc:docMk/>
            <pc:sldMk cId="2518424368" sldId="294"/>
            <ac:spMk id="6" creationId="{A8C7E076-CC23-4E9F-9019-8D276C12D920}"/>
          </ac:spMkLst>
        </pc:spChg>
        <pc:spChg chg="mod">
          <ac:chgData name="Paisley Hendricks" userId="2ac35f95-6f10-4a5c-b286-0f96edc97cf9" providerId="ADAL" clId="{5CF8155E-EC44-4A25-8FE1-3158E5D9D531}" dt="2021-06-17T17:33:15.180" v="410"/>
          <ac:spMkLst>
            <pc:docMk/>
            <pc:sldMk cId="2518424368" sldId="294"/>
            <ac:spMk id="7" creationId="{BDF6C73F-8A2F-41BD-B7F8-2CC0954417ED}"/>
          </ac:spMkLst>
        </pc:spChg>
        <pc:spChg chg="mod">
          <ac:chgData name="Paisley Hendricks" userId="2ac35f95-6f10-4a5c-b286-0f96edc97cf9" providerId="ADAL" clId="{5CF8155E-EC44-4A25-8FE1-3158E5D9D531}" dt="2021-06-17T17:33:15.180" v="410"/>
          <ac:spMkLst>
            <pc:docMk/>
            <pc:sldMk cId="2518424368" sldId="294"/>
            <ac:spMk id="8" creationId="{EB0CDD9C-35D8-4974-9A49-A61591894114}"/>
          </ac:spMkLst>
        </pc:spChg>
        <pc:spChg chg="mod">
          <ac:chgData name="Paisley Hendricks" userId="2ac35f95-6f10-4a5c-b286-0f96edc97cf9" providerId="ADAL" clId="{5CF8155E-EC44-4A25-8FE1-3158E5D9D531}" dt="2021-06-17T17:33:15.180" v="410"/>
          <ac:spMkLst>
            <pc:docMk/>
            <pc:sldMk cId="2518424368" sldId="294"/>
            <ac:spMk id="9" creationId="{70D38322-D900-4FE4-BF00-6D0C1AD6E212}"/>
          </ac:spMkLst>
        </pc:spChg>
        <pc:spChg chg="mod">
          <ac:chgData name="Paisley Hendricks" userId="2ac35f95-6f10-4a5c-b286-0f96edc97cf9" providerId="ADAL" clId="{5CF8155E-EC44-4A25-8FE1-3158E5D9D531}" dt="2021-06-17T17:33:15.180" v="410"/>
          <ac:spMkLst>
            <pc:docMk/>
            <pc:sldMk cId="2518424368" sldId="294"/>
            <ac:spMk id="10" creationId="{52B950A8-E019-4679-8F1C-D08F42B3D264}"/>
          </ac:spMkLst>
        </pc:spChg>
        <pc:spChg chg="mod">
          <ac:chgData name="Paisley Hendricks" userId="2ac35f95-6f10-4a5c-b286-0f96edc97cf9" providerId="ADAL" clId="{5CF8155E-EC44-4A25-8FE1-3158E5D9D531}" dt="2021-06-17T17:33:15.180" v="410"/>
          <ac:spMkLst>
            <pc:docMk/>
            <pc:sldMk cId="2518424368" sldId="294"/>
            <ac:spMk id="11" creationId="{B7CA82E7-7A22-4325-9436-10542E4C60EA}"/>
          </ac:spMkLst>
        </pc:spChg>
        <pc:spChg chg="mod">
          <ac:chgData name="Paisley Hendricks" userId="2ac35f95-6f10-4a5c-b286-0f96edc97cf9" providerId="ADAL" clId="{5CF8155E-EC44-4A25-8FE1-3158E5D9D531}" dt="2021-06-17T17:33:15.180" v="410"/>
          <ac:spMkLst>
            <pc:docMk/>
            <pc:sldMk cId="2518424368" sldId="294"/>
            <ac:spMk id="12" creationId="{C823BAE5-23BB-4B83-A92F-61C517EB8DDA}"/>
          </ac:spMkLst>
        </pc:spChg>
        <pc:spChg chg="mod">
          <ac:chgData name="Paisley Hendricks" userId="2ac35f95-6f10-4a5c-b286-0f96edc97cf9" providerId="ADAL" clId="{5CF8155E-EC44-4A25-8FE1-3158E5D9D531}" dt="2021-06-17T17:33:15.180" v="410"/>
          <ac:spMkLst>
            <pc:docMk/>
            <pc:sldMk cId="2518424368" sldId="294"/>
            <ac:spMk id="13" creationId="{6DEE48D9-941B-464E-AEF6-15CB8EF5BD46}"/>
          </ac:spMkLst>
        </pc:spChg>
        <pc:spChg chg="mod">
          <ac:chgData name="Paisley Hendricks" userId="2ac35f95-6f10-4a5c-b286-0f96edc97cf9" providerId="ADAL" clId="{5CF8155E-EC44-4A25-8FE1-3158E5D9D531}" dt="2021-06-17T17:33:15.180" v="410"/>
          <ac:spMkLst>
            <pc:docMk/>
            <pc:sldMk cId="2518424368" sldId="294"/>
            <ac:spMk id="14" creationId="{28159EEA-4027-4C79-AB4E-6167D66E22F2}"/>
          </ac:spMkLst>
        </pc:spChg>
      </pc:sldChg>
      <pc:sldChg chg="modSp del">
        <pc:chgData name="Paisley Hendricks" userId="2ac35f95-6f10-4a5c-b286-0f96edc97cf9" providerId="ADAL" clId="{5CF8155E-EC44-4A25-8FE1-3158E5D9D531}" dt="2021-06-17T18:01:25.811" v="737" actId="47"/>
        <pc:sldMkLst>
          <pc:docMk/>
          <pc:sldMk cId="1439309892" sldId="295"/>
        </pc:sldMkLst>
        <pc:spChg chg="mod">
          <ac:chgData name="Paisley Hendricks" userId="2ac35f95-6f10-4a5c-b286-0f96edc97cf9" providerId="ADAL" clId="{5CF8155E-EC44-4A25-8FE1-3158E5D9D531}" dt="2021-06-17T17:33:15.180" v="410"/>
          <ac:spMkLst>
            <pc:docMk/>
            <pc:sldMk cId="1439309892" sldId="295"/>
            <ac:spMk id="2" creationId="{6500B665-9F31-4E0B-B1BC-CE70D7FE9359}"/>
          </ac:spMkLst>
        </pc:spChg>
        <pc:spChg chg="mod">
          <ac:chgData name="Paisley Hendricks" userId="2ac35f95-6f10-4a5c-b286-0f96edc97cf9" providerId="ADAL" clId="{5CF8155E-EC44-4A25-8FE1-3158E5D9D531}" dt="2021-06-17T17:33:15.180" v="410"/>
          <ac:spMkLst>
            <pc:docMk/>
            <pc:sldMk cId="1439309892" sldId="295"/>
            <ac:spMk id="3" creationId="{B9D03C0A-2479-435D-87D3-E0E704FC7408}"/>
          </ac:spMkLst>
        </pc:spChg>
        <pc:spChg chg="mod">
          <ac:chgData name="Paisley Hendricks" userId="2ac35f95-6f10-4a5c-b286-0f96edc97cf9" providerId="ADAL" clId="{5CF8155E-EC44-4A25-8FE1-3158E5D9D531}" dt="2021-06-17T17:33:15.180" v="410"/>
          <ac:spMkLst>
            <pc:docMk/>
            <pc:sldMk cId="1439309892" sldId="295"/>
            <ac:spMk id="4" creationId="{B15280CF-E722-4C20-9F34-285177D856D9}"/>
          </ac:spMkLst>
        </pc:spChg>
      </pc:sldChg>
      <pc:sldChg chg="modSp del">
        <pc:chgData name="Paisley Hendricks" userId="2ac35f95-6f10-4a5c-b286-0f96edc97cf9" providerId="ADAL" clId="{5CF8155E-EC44-4A25-8FE1-3158E5D9D531}" dt="2021-06-17T18:01:25.811" v="737" actId="47"/>
        <pc:sldMkLst>
          <pc:docMk/>
          <pc:sldMk cId="1424647356" sldId="296"/>
        </pc:sldMkLst>
        <pc:spChg chg="mod">
          <ac:chgData name="Paisley Hendricks" userId="2ac35f95-6f10-4a5c-b286-0f96edc97cf9" providerId="ADAL" clId="{5CF8155E-EC44-4A25-8FE1-3158E5D9D531}" dt="2021-06-17T17:33:15.180" v="410"/>
          <ac:spMkLst>
            <pc:docMk/>
            <pc:sldMk cId="1424647356" sldId="296"/>
            <ac:spMk id="2" creationId="{B186DF2D-72EF-4393-A8D7-E7DFA920DC6E}"/>
          </ac:spMkLst>
        </pc:spChg>
        <pc:spChg chg="mod">
          <ac:chgData name="Paisley Hendricks" userId="2ac35f95-6f10-4a5c-b286-0f96edc97cf9" providerId="ADAL" clId="{5CF8155E-EC44-4A25-8FE1-3158E5D9D531}" dt="2021-06-17T17:33:15.180" v="410"/>
          <ac:spMkLst>
            <pc:docMk/>
            <pc:sldMk cId="1424647356" sldId="296"/>
            <ac:spMk id="3" creationId="{404AC8E2-38D3-49FC-B082-E4FC3D8F3B4B}"/>
          </ac:spMkLst>
        </pc:spChg>
        <pc:spChg chg="mod">
          <ac:chgData name="Paisley Hendricks" userId="2ac35f95-6f10-4a5c-b286-0f96edc97cf9" providerId="ADAL" clId="{5CF8155E-EC44-4A25-8FE1-3158E5D9D531}" dt="2021-06-17T17:33:15.180" v="410"/>
          <ac:spMkLst>
            <pc:docMk/>
            <pc:sldMk cId="1424647356" sldId="296"/>
            <ac:spMk id="4" creationId="{6A346402-2F0E-458C-A9F3-6A3BA4B074CA}"/>
          </ac:spMkLst>
        </pc:spChg>
        <pc:spChg chg="mod">
          <ac:chgData name="Paisley Hendricks" userId="2ac35f95-6f10-4a5c-b286-0f96edc97cf9" providerId="ADAL" clId="{5CF8155E-EC44-4A25-8FE1-3158E5D9D531}" dt="2021-06-17T17:33:15.180" v="410"/>
          <ac:spMkLst>
            <pc:docMk/>
            <pc:sldMk cId="1424647356" sldId="296"/>
            <ac:spMk id="5" creationId="{16F288B8-A83F-4F2F-A4C3-B1725E305E48}"/>
          </ac:spMkLst>
        </pc:spChg>
        <pc:spChg chg="mod">
          <ac:chgData name="Paisley Hendricks" userId="2ac35f95-6f10-4a5c-b286-0f96edc97cf9" providerId="ADAL" clId="{5CF8155E-EC44-4A25-8FE1-3158E5D9D531}" dt="2021-06-17T17:33:15.180" v="410"/>
          <ac:spMkLst>
            <pc:docMk/>
            <pc:sldMk cId="1424647356" sldId="296"/>
            <ac:spMk id="6" creationId="{F09107B9-D69D-43C9-8AB6-F6BE6AA4AA03}"/>
          </ac:spMkLst>
        </pc:spChg>
        <pc:spChg chg="mod">
          <ac:chgData name="Paisley Hendricks" userId="2ac35f95-6f10-4a5c-b286-0f96edc97cf9" providerId="ADAL" clId="{5CF8155E-EC44-4A25-8FE1-3158E5D9D531}" dt="2021-06-17T17:33:15.180" v="410"/>
          <ac:spMkLst>
            <pc:docMk/>
            <pc:sldMk cId="1424647356" sldId="296"/>
            <ac:spMk id="7" creationId="{8109CAA3-83BD-4D9F-AC45-91F88B49B48A}"/>
          </ac:spMkLst>
        </pc:spChg>
        <pc:spChg chg="mod">
          <ac:chgData name="Paisley Hendricks" userId="2ac35f95-6f10-4a5c-b286-0f96edc97cf9" providerId="ADAL" clId="{5CF8155E-EC44-4A25-8FE1-3158E5D9D531}" dt="2021-06-17T17:33:15.180" v="410"/>
          <ac:spMkLst>
            <pc:docMk/>
            <pc:sldMk cId="1424647356" sldId="296"/>
            <ac:spMk id="8" creationId="{5FD27A5E-11FC-49B3-AA07-B3C7B7CDA087}"/>
          </ac:spMkLst>
        </pc:spChg>
        <pc:spChg chg="mod">
          <ac:chgData name="Paisley Hendricks" userId="2ac35f95-6f10-4a5c-b286-0f96edc97cf9" providerId="ADAL" clId="{5CF8155E-EC44-4A25-8FE1-3158E5D9D531}" dt="2021-06-17T17:33:15.180" v="410"/>
          <ac:spMkLst>
            <pc:docMk/>
            <pc:sldMk cId="1424647356" sldId="296"/>
            <ac:spMk id="9" creationId="{EB316D65-98C0-45B7-BD82-A78EF5388F48}"/>
          </ac:spMkLst>
        </pc:spChg>
        <pc:spChg chg="mod">
          <ac:chgData name="Paisley Hendricks" userId="2ac35f95-6f10-4a5c-b286-0f96edc97cf9" providerId="ADAL" clId="{5CF8155E-EC44-4A25-8FE1-3158E5D9D531}" dt="2021-06-17T17:33:15.180" v="410"/>
          <ac:spMkLst>
            <pc:docMk/>
            <pc:sldMk cId="1424647356" sldId="296"/>
            <ac:spMk id="10" creationId="{E659C258-F679-4DF4-B577-36EB13F55311}"/>
          </ac:spMkLst>
        </pc:spChg>
        <pc:spChg chg="mod">
          <ac:chgData name="Paisley Hendricks" userId="2ac35f95-6f10-4a5c-b286-0f96edc97cf9" providerId="ADAL" clId="{5CF8155E-EC44-4A25-8FE1-3158E5D9D531}" dt="2021-06-17T17:33:15.180" v="410"/>
          <ac:spMkLst>
            <pc:docMk/>
            <pc:sldMk cId="1424647356" sldId="296"/>
            <ac:spMk id="11" creationId="{5A7FB057-3371-4E34-9CDE-CEB0444C0E47}"/>
          </ac:spMkLst>
        </pc:spChg>
        <pc:spChg chg="mod">
          <ac:chgData name="Paisley Hendricks" userId="2ac35f95-6f10-4a5c-b286-0f96edc97cf9" providerId="ADAL" clId="{5CF8155E-EC44-4A25-8FE1-3158E5D9D531}" dt="2021-06-17T17:33:15.180" v="410"/>
          <ac:spMkLst>
            <pc:docMk/>
            <pc:sldMk cId="1424647356" sldId="296"/>
            <ac:spMk id="12" creationId="{15823EB3-B709-4DAB-A5A7-D6B530499CF7}"/>
          </ac:spMkLst>
        </pc:spChg>
        <pc:spChg chg="mod">
          <ac:chgData name="Paisley Hendricks" userId="2ac35f95-6f10-4a5c-b286-0f96edc97cf9" providerId="ADAL" clId="{5CF8155E-EC44-4A25-8FE1-3158E5D9D531}" dt="2021-06-17T17:33:15.180" v="410"/>
          <ac:spMkLst>
            <pc:docMk/>
            <pc:sldMk cId="1424647356" sldId="296"/>
            <ac:spMk id="13" creationId="{DD3F6659-6532-4E16-A918-CECF3A158B0E}"/>
          </ac:spMkLst>
        </pc:spChg>
      </pc:sldChg>
      <pc:sldChg chg="modSp">
        <pc:chgData name="Paisley Hendricks" userId="2ac35f95-6f10-4a5c-b286-0f96edc97cf9" providerId="ADAL" clId="{5CF8155E-EC44-4A25-8FE1-3158E5D9D531}" dt="2021-06-17T17:33:15.180" v="410"/>
        <pc:sldMkLst>
          <pc:docMk/>
          <pc:sldMk cId="1223274885" sldId="297"/>
        </pc:sldMkLst>
        <pc:spChg chg="mod">
          <ac:chgData name="Paisley Hendricks" userId="2ac35f95-6f10-4a5c-b286-0f96edc97cf9" providerId="ADAL" clId="{5CF8155E-EC44-4A25-8FE1-3158E5D9D531}" dt="2021-06-17T17:33:15.180" v="410"/>
          <ac:spMkLst>
            <pc:docMk/>
            <pc:sldMk cId="1223274885" sldId="297"/>
            <ac:spMk id="2" creationId="{69C956BE-ED55-4E4E-A278-CD466AA4077D}"/>
          </ac:spMkLst>
        </pc:spChg>
        <pc:spChg chg="mod">
          <ac:chgData name="Paisley Hendricks" userId="2ac35f95-6f10-4a5c-b286-0f96edc97cf9" providerId="ADAL" clId="{5CF8155E-EC44-4A25-8FE1-3158E5D9D531}" dt="2021-06-17T17:33:15.180" v="410"/>
          <ac:spMkLst>
            <pc:docMk/>
            <pc:sldMk cId="1223274885" sldId="297"/>
            <ac:spMk id="3" creationId="{47A54C83-4DBA-460A-BC38-EBEE2D99B3D4}"/>
          </ac:spMkLst>
        </pc:spChg>
      </pc:sldChg>
      <pc:sldChg chg="modSp">
        <pc:chgData name="Paisley Hendricks" userId="2ac35f95-6f10-4a5c-b286-0f96edc97cf9" providerId="ADAL" clId="{5CF8155E-EC44-4A25-8FE1-3158E5D9D531}" dt="2021-06-17T17:33:15.180" v="410"/>
        <pc:sldMkLst>
          <pc:docMk/>
          <pc:sldMk cId="1746856480" sldId="298"/>
        </pc:sldMkLst>
        <pc:spChg chg="mod">
          <ac:chgData name="Paisley Hendricks" userId="2ac35f95-6f10-4a5c-b286-0f96edc97cf9" providerId="ADAL" clId="{5CF8155E-EC44-4A25-8FE1-3158E5D9D531}" dt="2021-06-17T17:33:15.180" v="410"/>
          <ac:spMkLst>
            <pc:docMk/>
            <pc:sldMk cId="1746856480" sldId="298"/>
            <ac:spMk id="5" creationId="{35A9FF77-37BA-4BAE-BA98-A69E98A94CD3}"/>
          </ac:spMkLst>
        </pc:spChg>
        <pc:picChg chg="mod">
          <ac:chgData name="Paisley Hendricks" userId="2ac35f95-6f10-4a5c-b286-0f96edc97cf9" providerId="ADAL" clId="{5CF8155E-EC44-4A25-8FE1-3158E5D9D531}" dt="2021-06-17T17:33:15.180" v="410"/>
          <ac:picMkLst>
            <pc:docMk/>
            <pc:sldMk cId="1746856480" sldId="298"/>
            <ac:picMk id="8" creationId="{84AD2A49-80E7-4DF9-A0BD-0BDD7B6578DE}"/>
          </ac:picMkLst>
        </pc:picChg>
      </pc:sldChg>
      <pc:sldChg chg="modSp mod">
        <pc:chgData name="Paisley Hendricks" userId="2ac35f95-6f10-4a5c-b286-0f96edc97cf9" providerId="ADAL" clId="{5CF8155E-EC44-4A25-8FE1-3158E5D9D531}" dt="2021-06-17T17:33:11.893" v="407" actId="27636"/>
        <pc:sldMkLst>
          <pc:docMk/>
          <pc:sldMk cId="2640337848" sldId="304"/>
        </pc:sldMkLst>
        <pc:spChg chg="mod">
          <ac:chgData name="Paisley Hendricks" userId="2ac35f95-6f10-4a5c-b286-0f96edc97cf9" providerId="ADAL" clId="{5CF8155E-EC44-4A25-8FE1-3158E5D9D531}" dt="2021-06-17T17:33:11.893" v="407" actId="27636"/>
          <ac:spMkLst>
            <pc:docMk/>
            <pc:sldMk cId="2640337848" sldId="304"/>
            <ac:spMk id="3" creationId="{0241F8C6-663B-4D5A-B55E-EF51AB5D93B4}"/>
          </ac:spMkLst>
        </pc:spChg>
      </pc:sldChg>
      <pc:sldChg chg="modSp mod">
        <pc:chgData name="Paisley Hendricks" userId="2ac35f95-6f10-4a5c-b286-0f96edc97cf9" providerId="ADAL" clId="{5CF8155E-EC44-4A25-8FE1-3158E5D9D531}" dt="2021-06-17T17:33:11.930" v="408" actId="27636"/>
        <pc:sldMkLst>
          <pc:docMk/>
          <pc:sldMk cId="3426052207" sldId="305"/>
        </pc:sldMkLst>
        <pc:spChg chg="mod">
          <ac:chgData name="Paisley Hendricks" userId="2ac35f95-6f10-4a5c-b286-0f96edc97cf9" providerId="ADAL" clId="{5CF8155E-EC44-4A25-8FE1-3158E5D9D531}" dt="2021-06-17T17:33:11.930" v="408" actId="27636"/>
          <ac:spMkLst>
            <pc:docMk/>
            <pc:sldMk cId="3426052207" sldId="305"/>
            <ac:spMk id="3" creationId="{0241F8C6-663B-4D5A-B55E-EF51AB5D93B4}"/>
          </ac:spMkLst>
        </pc:spChg>
      </pc:sldChg>
      <pc:sldChg chg="modSp mod">
        <pc:chgData name="Paisley Hendricks" userId="2ac35f95-6f10-4a5c-b286-0f96edc97cf9" providerId="ADAL" clId="{5CF8155E-EC44-4A25-8FE1-3158E5D9D531}" dt="2021-06-17T18:03:39.021" v="765" actId="20577"/>
        <pc:sldMkLst>
          <pc:docMk/>
          <pc:sldMk cId="4258181677" sldId="306"/>
        </pc:sldMkLst>
        <pc:spChg chg="mod">
          <ac:chgData name="Paisley Hendricks" userId="2ac35f95-6f10-4a5c-b286-0f96edc97cf9" providerId="ADAL" clId="{5CF8155E-EC44-4A25-8FE1-3158E5D9D531}" dt="2021-06-17T17:33:15.180" v="410"/>
          <ac:spMkLst>
            <pc:docMk/>
            <pc:sldMk cId="4258181677" sldId="306"/>
            <ac:spMk id="2" creationId="{69C956BE-ED55-4E4E-A278-CD466AA4077D}"/>
          </ac:spMkLst>
        </pc:spChg>
        <pc:spChg chg="mod">
          <ac:chgData name="Paisley Hendricks" userId="2ac35f95-6f10-4a5c-b286-0f96edc97cf9" providerId="ADAL" clId="{5CF8155E-EC44-4A25-8FE1-3158E5D9D531}" dt="2021-06-17T18:03:39.021" v="765" actId="20577"/>
          <ac:spMkLst>
            <pc:docMk/>
            <pc:sldMk cId="4258181677" sldId="306"/>
            <ac:spMk id="3" creationId="{47A54C83-4DBA-460A-BC38-EBEE2D99B3D4}"/>
          </ac:spMkLst>
        </pc:spChg>
      </pc:sldChg>
      <pc:sldChg chg="modSp mod">
        <pc:chgData name="Paisley Hendricks" userId="2ac35f95-6f10-4a5c-b286-0f96edc97cf9" providerId="ADAL" clId="{5CF8155E-EC44-4A25-8FE1-3158E5D9D531}" dt="2021-06-17T17:33:12.545" v="409" actId="27636"/>
        <pc:sldMkLst>
          <pc:docMk/>
          <pc:sldMk cId="2480312977" sldId="312"/>
        </pc:sldMkLst>
        <pc:spChg chg="mod">
          <ac:chgData name="Paisley Hendricks" userId="2ac35f95-6f10-4a5c-b286-0f96edc97cf9" providerId="ADAL" clId="{5CF8155E-EC44-4A25-8FE1-3158E5D9D531}" dt="2021-06-17T17:33:12.545" v="409" actId="27636"/>
          <ac:spMkLst>
            <pc:docMk/>
            <pc:sldMk cId="2480312977" sldId="312"/>
            <ac:spMk id="3" creationId="{522C2EF2-2ABC-41D6-B55A-6D7F79152306}"/>
          </ac:spMkLst>
        </pc:spChg>
      </pc:sldChg>
      <pc:sldChg chg="modSp">
        <pc:chgData name="Paisley Hendricks" userId="2ac35f95-6f10-4a5c-b286-0f96edc97cf9" providerId="ADAL" clId="{5CF8155E-EC44-4A25-8FE1-3158E5D9D531}" dt="2021-06-17T17:33:15.180" v="410"/>
        <pc:sldMkLst>
          <pc:docMk/>
          <pc:sldMk cId="0" sldId="313"/>
        </pc:sldMkLst>
        <pc:spChg chg="mod">
          <ac:chgData name="Paisley Hendricks" userId="2ac35f95-6f10-4a5c-b286-0f96edc97cf9" providerId="ADAL" clId="{5CF8155E-EC44-4A25-8FE1-3158E5D9D531}" dt="2021-06-17T17:33:15.180" v="410"/>
          <ac:spMkLst>
            <pc:docMk/>
            <pc:sldMk cId="0" sldId="313"/>
            <ac:spMk id="241" creationId="{00000000-0000-0000-0000-000000000000}"/>
          </ac:spMkLst>
        </pc:spChg>
      </pc:sldChg>
      <pc:sldChg chg="addSp delSp modSp mod modNotesTx">
        <pc:chgData name="Paisley Hendricks" userId="2ac35f95-6f10-4a5c-b286-0f96edc97cf9" providerId="ADAL" clId="{5CF8155E-EC44-4A25-8FE1-3158E5D9D531}" dt="2021-06-17T17:52:32.694" v="598" actId="20577"/>
        <pc:sldMkLst>
          <pc:docMk/>
          <pc:sldMk cId="0" sldId="315"/>
        </pc:sldMkLst>
        <pc:spChg chg="add mod">
          <ac:chgData name="Paisley Hendricks" userId="2ac35f95-6f10-4a5c-b286-0f96edc97cf9" providerId="ADAL" clId="{5CF8155E-EC44-4A25-8FE1-3158E5D9D531}" dt="2021-06-17T17:52:32.694" v="598" actId="20577"/>
          <ac:spMkLst>
            <pc:docMk/>
            <pc:sldMk cId="0" sldId="315"/>
            <ac:spMk id="5" creationId="{D59C7DC5-7821-49F9-9F45-77589514D7AB}"/>
          </ac:spMkLst>
        </pc:spChg>
        <pc:spChg chg="del">
          <ac:chgData name="Paisley Hendricks" userId="2ac35f95-6f10-4a5c-b286-0f96edc97cf9" providerId="ADAL" clId="{5CF8155E-EC44-4A25-8FE1-3158E5D9D531}" dt="2021-06-17T17:51:56.027" v="556" actId="478"/>
          <ac:spMkLst>
            <pc:docMk/>
            <pc:sldMk cId="0" sldId="315"/>
            <ac:spMk id="256" creationId="{00000000-0000-0000-0000-000000000000}"/>
          </ac:spMkLst>
        </pc:spChg>
      </pc:sldChg>
      <pc:sldChg chg="modSp mod">
        <pc:chgData name="Paisley Hendricks" userId="2ac35f95-6f10-4a5c-b286-0f96edc97cf9" providerId="ADAL" clId="{5CF8155E-EC44-4A25-8FE1-3158E5D9D531}" dt="2021-06-17T18:00:10.018" v="649" actId="20577"/>
        <pc:sldMkLst>
          <pc:docMk/>
          <pc:sldMk cId="0" sldId="316"/>
        </pc:sldMkLst>
        <pc:spChg chg="mod">
          <ac:chgData name="Paisley Hendricks" userId="2ac35f95-6f10-4a5c-b286-0f96edc97cf9" providerId="ADAL" clId="{5CF8155E-EC44-4A25-8FE1-3158E5D9D531}" dt="2021-06-17T17:33:15.180" v="410"/>
          <ac:spMkLst>
            <pc:docMk/>
            <pc:sldMk cId="0" sldId="316"/>
            <ac:spMk id="267" creationId="{00000000-0000-0000-0000-000000000000}"/>
          </ac:spMkLst>
        </pc:spChg>
        <pc:spChg chg="mod">
          <ac:chgData name="Paisley Hendricks" userId="2ac35f95-6f10-4a5c-b286-0f96edc97cf9" providerId="ADAL" clId="{5CF8155E-EC44-4A25-8FE1-3158E5D9D531}" dt="2021-06-17T18:00:10.018" v="649" actId="20577"/>
          <ac:spMkLst>
            <pc:docMk/>
            <pc:sldMk cId="0" sldId="316"/>
            <ac:spMk id="268" creationId="{00000000-0000-0000-0000-000000000000}"/>
          </ac:spMkLst>
        </pc:spChg>
      </pc:sldChg>
      <pc:sldChg chg="del">
        <pc:chgData name="Paisley Hendricks" userId="2ac35f95-6f10-4a5c-b286-0f96edc97cf9" providerId="ADAL" clId="{5CF8155E-EC44-4A25-8FE1-3158E5D9D531}" dt="2021-06-17T18:02:50.170" v="739" actId="47"/>
        <pc:sldMkLst>
          <pc:docMk/>
          <pc:sldMk cId="1239467913" sldId="317"/>
        </pc:sldMkLst>
      </pc:sldChg>
      <pc:sldChg chg="addSp delSp modSp add mod modAnim">
        <pc:chgData name="Paisley Hendricks" userId="2ac35f95-6f10-4a5c-b286-0f96edc97cf9" providerId="ADAL" clId="{5CF8155E-EC44-4A25-8FE1-3158E5D9D531}" dt="2021-06-17T17:23:00.702" v="274" actId="1076"/>
        <pc:sldMkLst>
          <pc:docMk/>
          <pc:sldMk cId="3755041208" sldId="318"/>
        </pc:sldMkLst>
        <pc:spChg chg="add del mod">
          <ac:chgData name="Paisley Hendricks" userId="2ac35f95-6f10-4a5c-b286-0f96edc97cf9" providerId="ADAL" clId="{5CF8155E-EC44-4A25-8FE1-3158E5D9D531}" dt="2021-06-17T17:22:01.320" v="266" actId="478"/>
          <ac:spMkLst>
            <pc:docMk/>
            <pc:sldMk cId="3755041208" sldId="318"/>
            <ac:spMk id="3" creationId="{A62854AD-F744-46C4-8BF6-F8915881392C}"/>
          </ac:spMkLst>
        </pc:spChg>
        <pc:spChg chg="add del mod">
          <ac:chgData name="Paisley Hendricks" userId="2ac35f95-6f10-4a5c-b286-0f96edc97cf9" providerId="ADAL" clId="{5CF8155E-EC44-4A25-8FE1-3158E5D9D531}" dt="2021-06-17T17:22:04.889" v="268" actId="478"/>
          <ac:spMkLst>
            <pc:docMk/>
            <pc:sldMk cId="3755041208" sldId="318"/>
            <ac:spMk id="5" creationId="{0FE9F2AB-D36C-44B1-94D5-03786A9028CF}"/>
          </ac:spMkLst>
        </pc:spChg>
        <pc:spChg chg="mod">
          <ac:chgData name="Paisley Hendricks" userId="2ac35f95-6f10-4a5c-b286-0f96edc97cf9" providerId="ADAL" clId="{5CF8155E-EC44-4A25-8FE1-3158E5D9D531}" dt="2021-06-17T17:21:56.159" v="264" actId="1076"/>
          <ac:spMkLst>
            <pc:docMk/>
            <pc:sldMk cId="3755041208" sldId="318"/>
            <ac:spMk id="112" creationId="{00000000-0000-0000-0000-000000000000}"/>
          </ac:spMkLst>
        </pc:spChg>
        <pc:spChg chg="del">
          <ac:chgData name="Paisley Hendricks" userId="2ac35f95-6f10-4a5c-b286-0f96edc97cf9" providerId="ADAL" clId="{5CF8155E-EC44-4A25-8FE1-3158E5D9D531}" dt="2021-06-17T17:22:03.455" v="267" actId="478"/>
          <ac:spMkLst>
            <pc:docMk/>
            <pc:sldMk cId="3755041208" sldId="318"/>
            <ac:spMk id="113" creationId="{00000000-0000-0000-0000-000000000000}"/>
          </ac:spMkLst>
        </pc:spChg>
        <pc:spChg chg="del">
          <ac:chgData name="Paisley Hendricks" userId="2ac35f95-6f10-4a5c-b286-0f96edc97cf9" providerId="ADAL" clId="{5CF8155E-EC44-4A25-8FE1-3158E5D9D531}" dt="2021-06-17T17:21:58.916" v="265" actId="478"/>
          <ac:spMkLst>
            <pc:docMk/>
            <pc:sldMk cId="3755041208" sldId="318"/>
            <ac:spMk id="114" creationId="{00000000-0000-0000-0000-000000000000}"/>
          </ac:spMkLst>
        </pc:spChg>
        <pc:picChg chg="add mod">
          <ac:chgData name="Paisley Hendricks" userId="2ac35f95-6f10-4a5c-b286-0f96edc97cf9" providerId="ADAL" clId="{5CF8155E-EC44-4A25-8FE1-3158E5D9D531}" dt="2021-06-17T17:23:00.702" v="274" actId="1076"/>
          <ac:picMkLst>
            <pc:docMk/>
            <pc:sldMk cId="3755041208" sldId="318"/>
            <ac:picMk id="6" creationId="{91AE068C-4A9F-4AE5-A3FC-30E5F4810B58}"/>
          </ac:picMkLst>
        </pc:picChg>
      </pc:sldChg>
      <pc:sldChg chg="addSp delSp modSp add mod delAnim modAnim">
        <pc:chgData name="Paisley Hendricks" userId="2ac35f95-6f10-4a5c-b286-0f96edc97cf9" providerId="ADAL" clId="{5CF8155E-EC44-4A25-8FE1-3158E5D9D531}" dt="2021-06-17T17:27:27.823" v="320" actId="1076"/>
        <pc:sldMkLst>
          <pc:docMk/>
          <pc:sldMk cId="2366388443" sldId="319"/>
        </pc:sldMkLst>
        <pc:spChg chg="mod">
          <ac:chgData name="Paisley Hendricks" userId="2ac35f95-6f10-4a5c-b286-0f96edc97cf9" providerId="ADAL" clId="{5CF8155E-EC44-4A25-8FE1-3158E5D9D531}" dt="2021-06-17T17:27:27.823" v="320" actId="1076"/>
          <ac:spMkLst>
            <pc:docMk/>
            <pc:sldMk cId="2366388443" sldId="319"/>
            <ac:spMk id="112" creationId="{00000000-0000-0000-0000-000000000000}"/>
          </ac:spMkLst>
        </pc:spChg>
        <pc:picChg chg="add mod">
          <ac:chgData name="Paisley Hendricks" userId="2ac35f95-6f10-4a5c-b286-0f96edc97cf9" providerId="ADAL" clId="{5CF8155E-EC44-4A25-8FE1-3158E5D9D531}" dt="2021-06-17T17:27:23.780" v="319" actId="1076"/>
          <ac:picMkLst>
            <pc:docMk/>
            <pc:sldMk cId="2366388443" sldId="319"/>
            <ac:picMk id="2" creationId="{421778B6-6821-434B-99F9-5415C22CBD3C}"/>
          </ac:picMkLst>
        </pc:picChg>
        <pc:picChg chg="del">
          <ac:chgData name="Paisley Hendricks" userId="2ac35f95-6f10-4a5c-b286-0f96edc97cf9" providerId="ADAL" clId="{5CF8155E-EC44-4A25-8FE1-3158E5D9D531}" dt="2021-06-17T17:26:35.864" v="282" actId="478"/>
          <ac:picMkLst>
            <pc:docMk/>
            <pc:sldMk cId="2366388443" sldId="319"/>
            <ac:picMk id="6" creationId="{91AE068C-4A9F-4AE5-A3FC-30E5F4810B58}"/>
          </ac:picMkLst>
        </pc:picChg>
      </pc:sldChg>
      <pc:sldChg chg="addSp delSp modSp add mod delAnim modAnim">
        <pc:chgData name="Paisley Hendricks" userId="2ac35f95-6f10-4a5c-b286-0f96edc97cf9" providerId="ADAL" clId="{5CF8155E-EC44-4A25-8FE1-3158E5D9D531}" dt="2021-06-17T17:40:24.503" v="458" actId="1076"/>
        <pc:sldMkLst>
          <pc:docMk/>
          <pc:sldMk cId="2062857348" sldId="320"/>
        </pc:sldMkLst>
        <pc:spChg chg="mod">
          <ac:chgData name="Paisley Hendricks" userId="2ac35f95-6f10-4a5c-b286-0f96edc97cf9" providerId="ADAL" clId="{5CF8155E-EC44-4A25-8FE1-3158E5D9D531}" dt="2021-06-17T17:39:59.639" v="454" actId="20577"/>
          <ac:spMkLst>
            <pc:docMk/>
            <pc:sldMk cId="2062857348" sldId="320"/>
            <ac:spMk id="181" creationId="{00000000-0000-0000-0000-000000000000}"/>
          </ac:spMkLst>
        </pc:spChg>
        <pc:picChg chg="del">
          <ac:chgData name="Paisley Hendricks" userId="2ac35f95-6f10-4a5c-b286-0f96edc97cf9" providerId="ADAL" clId="{5CF8155E-EC44-4A25-8FE1-3158E5D9D531}" dt="2021-06-17T17:39:47.935" v="439" actId="478"/>
          <ac:picMkLst>
            <pc:docMk/>
            <pc:sldMk cId="2062857348" sldId="320"/>
            <ac:picMk id="2" creationId="{A7DB73CE-E374-4BD7-A0CD-8317861992A7}"/>
          </ac:picMkLst>
        </pc:picChg>
        <pc:picChg chg="add mod">
          <ac:chgData name="Paisley Hendricks" userId="2ac35f95-6f10-4a5c-b286-0f96edc97cf9" providerId="ADAL" clId="{5CF8155E-EC44-4A25-8FE1-3158E5D9D531}" dt="2021-06-17T17:40:24.503" v="458" actId="1076"/>
          <ac:picMkLst>
            <pc:docMk/>
            <pc:sldMk cId="2062857348" sldId="320"/>
            <ac:picMk id="3" creationId="{ECFFFD8A-BC94-4120-945D-D81FAA8B18AF}"/>
          </ac:picMkLst>
        </pc:picChg>
      </pc:sldChg>
      <pc:sldChg chg="addSp delSp modSp add mod modNotesTx">
        <pc:chgData name="Paisley Hendricks" userId="2ac35f95-6f10-4a5c-b286-0f96edc97cf9" providerId="ADAL" clId="{5CF8155E-EC44-4A25-8FE1-3158E5D9D531}" dt="2021-06-17T18:01:17.103" v="736" actId="404"/>
        <pc:sldMkLst>
          <pc:docMk/>
          <pc:sldMk cId="840154775" sldId="321"/>
        </pc:sldMkLst>
        <pc:spChg chg="add del mod">
          <ac:chgData name="Paisley Hendricks" userId="2ac35f95-6f10-4a5c-b286-0f96edc97cf9" providerId="ADAL" clId="{5CF8155E-EC44-4A25-8FE1-3158E5D9D531}" dt="2021-06-17T18:00:29.168" v="655" actId="478"/>
          <ac:spMkLst>
            <pc:docMk/>
            <pc:sldMk cId="840154775" sldId="321"/>
            <ac:spMk id="3" creationId="{DB35CD69-E71B-4009-9423-F0302FE19125}"/>
          </ac:spMkLst>
        </pc:spChg>
        <pc:spChg chg="mod">
          <ac:chgData name="Paisley Hendricks" userId="2ac35f95-6f10-4a5c-b286-0f96edc97cf9" providerId="ADAL" clId="{5CF8155E-EC44-4A25-8FE1-3158E5D9D531}" dt="2021-06-17T17:56:22.219" v="646" actId="20577"/>
          <ac:spMkLst>
            <pc:docMk/>
            <pc:sldMk cId="840154775" sldId="321"/>
            <ac:spMk id="5" creationId="{8D288B14-651A-4B03-85EF-58B6B011A51B}"/>
          </ac:spMkLst>
        </pc:spChg>
        <pc:spChg chg="add del mod">
          <ac:chgData name="Paisley Hendricks" userId="2ac35f95-6f10-4a5c-b286-0f96edc97cf9" providerId="ADAL" clId="{5CF8155E-EC44-4A25-8FE1-3158E5D9D531}" dt="2021-06-17T18:00:26.693" v="654" actId="478"/>
          <ac:spMkLst>
            <pc:docMk/>
            <pc:sldMk cId="840154775" sldId="321"/>
            <ac:spMk id="6" creationId="{41B3EFB6-A639-4CBF-8D91-C5DBA2756A4C}"/>
          </ac:spMkLst>
        </pc:spChg>
        <pc:spChg chg="mod">
          <ac:chgData name="Paisley Hendricks" userId="2ac35f95-6f10-4a5c-b286-0f96edc97cf9" providerId="ADAL" clId="{5CF8155E-EC44-4A25-8FE1-3158E5D9D531}" dt="2021-06-17T18:01:17.103" v="736" actId="404"/>
          <ac:spMkLst>
            <pc:docMk/>
            <pc:sldMk cId="840154775" sldId="321"/>
            <ac:spMk id="234" creationId="{00000000-0000-0000-0000-000000000000}"/>
          </ac:spMkLst>
        </pc:spChg>
        <pc:spChg chg="del">
          <ac:chgData name="Paisley Hendricks" userId="2ac35f95-6f10-4a5c-b286-0f96edc97cf9" providerId="ADAL" clId="{5CF8155E-EC44-4A25-8FE1-3158E5D9D531}" dt="2021-06-17T18:00:24.310" v="653" actId="478"/>
          <ac:spMkLst>
            <pc:docMk/>
            <pc:sldMk cId="840154775" sldId="321"/>
            <ac:spMk id="235" creationId="{00000000-0000-0000-0000-000000000000}"/>
          </ac:spMkLst>
        </pc:spChg>
        <pc:spChg chg="del">
          <ac:chgData name="Paisley Hendricks" userId="2ac35f95-6f10-4a5c-b286-0f96edc97cf9" providerId="ADAL" clId="{5CF8155E-EC44-4A25-8FE1-3158E5D9D531}" dt="2021-06-17T18:00:21.796" v="652" actId="478"/>
          <ac:spMkLst>
            <pc:docMk/>
            <pc:sldMk cId="840154775" sldId="321"/>
            <ac:spMk id="236" creationId="{00000000-0000-0000-0000-000000000000}"/>
          </ac:spMkLst>
        </pc:spChg>
      </pc:sldChg>
      <pc:sldChg chg="add">
        <pc:chgData name="Paisley Hendricks" userId="2ac35f95-6f10-4a5c-b286-0f96edc97cf9" providerId="ADAL" clId="{5CF8155E-EC44-4A25-8FE1-3158E5D9D531}" dt="2021-06-17T18:01:48.447" v="738"/>
        <pc:sldMkLst>
          <pc:docMk/>
          <pc:sldMk cId="0" sldId="322"/>
        </pc:sldMkLst>
      </pc:sldChg>
      <pc:sldMasterChg chg="modSldLayout">
        <pc:chgData name="Paisley Hendricks" userId="2ac35f95-6f10-4a5c-b286-0f96edc97cf9" providerId="ADAL" clId="{5CF8155E-EC44-4A25-8FE1-3158E5D9D531}" dt="2021-06-17T17:33:11.628" v="406"/>
        <pc:sldMasterMkLst>
          <pc:docMk/>
          <pc:sldMasterMk cId="3328071731" sldId="2147483725"/>
        </pc:sldMasterMkLst>
        <pc:sldLayoutChg chg="addSp">
          <pc:chgData name="Paisley Hendricks" userId="2ac35f95-6f10-4a5c-b286-0f96edc97cf9" providerId="ADAL" clId="{5CF8155E-EC44-4A25-8FE1-3158E5D9D531}" dt="2021-06-17T17:33:11.628" v="406"/>
          <pc:sldLayoutMkLst>
            <pc:docMk/>
            <pc:sldMasterMk cId="3328071731" sldId="2147483725"/>
            <pc:sldLayoutMk cId="2320728350" sldId="2147483726"/>
          </pc:sldLayoutMkLst>
          <pc:spChg chg="add">
            <ac:chgData name="Paisley Hendricks" userId="2ac35f95-6f10-4a5c-b286-0f96edc97cf9" providerId="ADAL" clId="{5CF8155E-EC44-4A25-8FE1-3158E5D9D531}" dt="2021-06-17T17:33:11.628" v="406"/>
            <ac:spMkLst>
              <pc:docMk/>
              <pc:sldMasterMk cId="3328071731" sldId="2147483725"/>
              <pc:sldLayoutMk cId="2320728350" sldId="2147483726"/>
              <ac:spMk id="10" creationId="{26EB7B31-796D-4F18-9FA6-E336B2DFB230}"/>
            </ac:spMkLst>
          </pc:spChg>
          <pc:spChg chg="add">
            <ac:chgData name="Paisley Hendricks" userId="2ac35f95-6f10-4a5c-b286-0f96edc97cf9" providerId="ADAL" clId="{5CF8155E-EC44-4A25-8FE1-3158E5D9D531}" dt="2021-06-17T17:33:11.628" v="406"/>
            <ac:spMkLst>
              <pc:docMk/>
              <pc:sldMasterMk cId="3328071731" sldId="2147483725"/>
              <pc:sldLayoutMk cId="2320728350" sldId="2147483726"/>
              <ac:spMk id="11" creationId="{F619DA4A-9803-43F2-8586-058E7383956E}"/>
            </ac:spMkLst>
          </pc:spChg>
          <pc:picChg chg="add">
            <ac:chgData name="Paisley Hendricks" userId="2ac35f95-6f10-4a5c-b286-0f96edc97cf9" providerId="ADAL" clId="{5CF8155E-EC44-4A25-8FE1-3158E5D9D531}" dt="2021-06-17T17:33:11.628" v="406"/>
            <ac:picMkLst>
              <pc:docMk/>
              <pc:sldMasterMk cId="3328071731" sldId="2147483725"/>
              <pc:sldLayoutMk cId="2320728350" sldId="2147483726"/>
              <ac:picMk id="12" creationId="{2FE4680C-8F56-4A64-92B3-248B727FA21C}"/>
            </ac:picMkLst>
          </pc:picChg>
        </pc:sldLayoutChg>
        <pc:sldLayoutChg chg="addSp">
          <pc:chgData name="Paisley Hendricks" userId="2ac35f95-6f10-4a5c-b286-0f96edc97cf9" providerId="ADAL" clId="{5CF8155E-EC44-4A25-8FE1-3158E5D9D531}" dt="2021-06-17T17:33:11.628" v="406"/>
          <pc:sldLayoutMkLst>
            <pc:docMk/>
            <pc:sldMasterMk cId="3328071731" sldId="2147483725"/>
            <pc:sldLayoutMk cId="3604729465" sldId="2147483727"/>
          </pc:sldLayoutMkLst>
          <pc:spChg chg="add">
            <ac:chgData name="Paisley Hendricks" userId="2ac35f95-6f10-4a5c-b286-0f96edc97cf9" providerId="ADAL" clId="{5CF8155E-EC44-4A25-8FE1-3158E5D9D531}" dt="2021-06-17T17:33:11.628" v="406"/>
            <ac:spMkLst>
              <pc:docMk/>
              <pc:sldMasterMk cId="3328071731" sldId="2147483725"/>
              <pc:sldLayoutMk cId="3604729465" sldId="2147483727"/>
              <ac:spMk id="7" creationId="{E6BB7883-1059-47CD-B1F8-D9855685FC94}"/>
            </ac:spMkLst>
          </pc:spChg>
          <pc:picChg chg="add">
            <ac:chgData name="Paisley Hendricks" userId="2ac35f95-6f10-4a5c-b286-0f96edc97cf9" providerId="ADAL" clId="{5CF8155E-EC44-4A25-8FE1-3158E5D9D531}" dt="2021-06-17T17:33:11.628" v="406"/>
            <ac:picMkLst>
              <pc:docMk/>
              <pc:sldMasterMk cId="3328071731" sldId="2147483725"/>
              <pc:sldLayoutMk cId="3604729465" sldId="2147483727"/>
              <ac:picMk id="8" creationId="{7409AF5D-5E21-4EBA-915B-FB44188783A1}"/>
            </ac:picMkLst>
          </pc:picChg>
        </pc:sldLayoutChg>
        <pc:sldLayoutChg chg="addSp">
          <pc:chgData name="Paisley Hendricks" userId="2ac35f95-6f10-4a5c-b286-0f96edc97cf9" providerId="ADAL" clId="{5CF8155E-EC44-4A25-8FE1-3158E5D9D531}" dt="2021-06-17T17:33:11.628" v="406"/>
          <pc:sldLayoutMkLst>
            <pc:docMk/>
            <pc:sldMasterMk cId="3328071731" sldId="2147483725"/>
            <pc:sldLayoutMk cId="3813838048" sldId="2147483728"/>
          </pc:sldLayoutMkLst>
          <pc:spChg chg="add">
            <ac:chgData name="Paisley Hendricks" userId="2ac35f95-6f10-4a5c-b286-0f96edc97cf9" providerId="ADAL" clId="{5CF8155E-EC44-4A25-8FE1-3158E5D9D531}" dt="2021-06-17T17:33:11.628" v="406"/>
            <ac:spMkLst>
              <pc:docMk/>
              <pc:sldMasterMk cId="3328071731" sldId="2147483725"/>
              <pc:sldLayoutMk cId="3813838048" sldId="2147483728"/>
              <ac:spMk id="10" creationId="{E8CFB012-8B50-45EC-AA7D-9FBE77700EC5}"/>
            </ac:spMkLst>
          </pc:spChg>
          <pc:picChg chg="add">
            <ac:chgData name="Paisley Hendricks" userId="2ac35f95-6f10-4a5c-b286-0f96edc97cf9" providerId="ADAL" clId="{5CF8155E-EC44-4A25-8FE1-3158E5D9D531}" dt="2021-06-17T17:33:11.628" v="406"/>
            <ac:picMkLst>
              <pc:docMk/>
              <pc:sldMasterMk cId="3328071731" sldId="2147483725"/>
              <pc:sldLayoutMk cId="3813838048" sldId="2147483728"/>
              <ac:picMk id="11" creationId="{6CE6DABE-6E7E-46BF-BEA6-6D15978313C9}"/>
            </ac:picMkLst>
          </pc:picChg>
        </pc:sldLayoutChg>
        <pc:sldLayoutChg chg="addSp">
          <pc:chgData name="Paisley Hendricks" userId="2ac35f95-6f10-4a5c-b286-0f96edc97cf9" providerId="ADAL" clId="{5CF8155E-EC44-4A25-8FE1-3158E5D9D531}" dt="2021-06-17T17:33:11.628" v="406"/>
          <pc:sldLayoutMkLst>
            <pc:docMk/>
            <pc:sldMasterMk cId="3328071731" sldId="2147483725"/>
            <pc:sldLayoutMk cId="2485077004" sldId="2147483729"/>
          </pc:sldLayoutMkLst>
          <pc:spChg chg="add">
            <ac:chgData name="Paisley Hendricks" userId="2ac35f95-6f10-4a5c-b286-0f96edc97cf9" providerId="ADAL" clId="{5CF8155E-EC44-4A25-8FE1-3158E5D9D531}" dt="2021-06-17T17:33:11.628" v="406"/>
            <ac:spMkLst>
              <pc:docMk/>
              <pc:sldMasterMk cId="3328071731" sldId="2147483725"/>
              <pc:sldLayoutMk cId="2485077004" sldId="2147483729"/>
              <ac:spMk id="9" creationId="{202BA454-050A-4EED-9C82-F9B0FD41FDC8}"/>
            </ac:spMkLst>
          </pc:spChg>
          <pc:picChg chg="add">
            <ac:chgData name="Paisley Hendricks" userId="2ac35f95-6f10-4a5c-b286-0f96edc97cf9" providerId="ADAL" clId="{5CF8155E-EC44-4A25-8FE1-3158E5D9D531}" dt="2021-06-17T17:33:11.628" v="406"/>
            <ac:picMkLst>
              <pc:docMk/>
              <pc:sldMasterMk cId="3328071731" sldId="2147483725"/>
              <pc:sldLayoutMk cId="2485077004" sldId="2147483729"/>
              <ac:picMk id="10" creationId="{D105A48F-71D5-4275-9469-D5BB8BF1E4D2}"/>
            </ac:picMkLst>
          </pc:picChg>
        </pc:sldLayoutChg>
        <pc:sldLayoutChg chg="addSp">
          <pc:chgData name="Paisley Hendricks" userId="2ac35f95-6f10-4a5c-b286-0f96edc97cf9" providerId="ADAL" clId="{5CF8155E-EC44-4A25-8FE1-3158E5D9D531}" dt="2021-06-17T17:33:11.628" v="406"/>
          <pc:sldLayoutMkLst>
            <pc:docMk/>
            <pc:sldMasterMk cId="3328071731" sldId="2147483725"/>
            <pc:sldLayoutMk cId="2160559659" sldId="2147483730"/>
          </pc:sldLayoutMkLst>
          <pc:spChg chg="add">
            <ac:chgData name="Paisley Hendricks" userId="2ac35f95-6f10-4a5c-b286-0f96edc97cf9" providerId="ADAL" clId="{5CF8155E-EC44-4A25-8FE1-3158E5D9D531}" dt="2021-06-17T17:33:11.628" v="406"/>
            <ac:spMkLst>
              <pc:docMk/>
              <pc:sldMasterMk cId="3328071731" sldId="2147483725"/>
              <pc:sldLayoutMk cId="2160559659" sldId="2147483730"/>
              <ac:spMk id="11" creationId="{BAC780A4-6C25-4CE4-84E5-0B9250A00416}"/>
            </ac:spMkLst>
          </pc:spChg>
          <pc:picChg chg="add">
            <ac:chgData name="Paisley Hendricks" userId="2ac35f95-6f10-4a5c-b286-0f96edc97cf9" providerId="ADAL" clId="{5CF8155E-EC44-4A25-8FE1-3158E5D9D531}" dt="2021-06-17T17:33:11.628" v="406"/>
            <ac:picMkLst>
              <pc:docMk/>
              <pc:sldMasterMk cId="3328071731" sldId="2147483725"/>
              <pc:sldLayoutMk cId="2160559659" sldId="2147483730"/>
              <ac:picMk id="12" creationId="{911E521A-685E-42F7-AF8C-2F57012F5B5A}"/>
            </ac:picMkLst>
          </pc:picChg>
        </pc:sldLayoutChg>
        <pc:sldLayoutChg chg="addSp">
          <pc:chgData name="Paisley Hendricks" userId="2ac35f95-6f10-4a5c-b286-0f96edc97cf9" providerId="ADAL" clId="{5CF8155E-EC44-4A25-8FE1-3158E5D9D531}" dt="2021-06-17T17:33:11.628" v="406"/>
          <pc:sldLayoutMkLst>
            <pc:docMk/>
            <pc:sldMasterMk cId="3328071731" sldId="2147483725"/>
            <pc:sldLayoutMk cId="3828669132" sldId="2147483731"/>
          </pc:sldLayoutMkLst>
          <pc:spChg chg="add">
            <ac:chgData name="Paisley Hendricks" userId="2ac35f95-6f10-4a5c-b286-0f96edc97cf9" providerId="ADAL" clId="{5CF8155E-EC44-4A25-8FE1-3158E5D9D531}" dt="2021-06-17T17:33:11.628" v="406"/>
            <ac:spMkLst>
              <pc:docMk/>
              <pc:sldMasterMk cId="3328071731" sldId="2147483725"/>
              <pc:sldLayoutMk cId="3828669132" sldId="2147483731"/>
              <ac:spMk id="6" creationId="{9433CE20-E5AD-404D-BBE9-8FF846F13C8F}"/>
            </ac:spMkLst>
          </pc:spChg>
          <pc:picChg chg="add">
            <ac:chgData name="Paisley Hendricks" userId="2ac35f95-6f10-4a5c-b286-0f96edc97cf9" providerId="ADAL" clId="{5CF8155E-EC44-4A25-8FE1-3158E5D9D531}" dt="2021-06-17T17:33:11.628" v="406"/>
            <ac:picMkLst>
              <pc:docMk/>
              <pc:sldMasterMk cId="3328071731" sldId="2147483725"/>
              <pc:sldLayoutMk cId="3828669132" sldId="2147483731"/>
              <ac:picMk id="7" creationId="{22325071-F1E6-4D90-A88B-851493ED93AE}"/>
            </ac:picMkLst>
          </pc:picChg>
        </pc:sldLayoutChg>
        <pc:sldLayoutChg chg="addSp">
          <pc:chgData name="Paisley Hendricks" userId="2ac35f95-6f10-4a5c-b286-0f96edc97cf9" providerId="ADAL" clId="{5CF8155E-EC44-4A25-8FE1-3158E5D9D531}" dt="2021-06-17T17:33:11.628" v="406"/>
          <pc:sldLayoutMkLst>
            <pc:docMk/>
            <pc:sldMasterMk cId="3328071731" sldId="2147483725"/>
            <pc:sldLayoutMk cId="1613160679" sldId="2147483732"/>
          </pc:sldLayoutMkLst>
          <pc:picChg chg="add">
            <ac:chgData name="Paisley Hendricks" userId="2ac35f95-6f10-4a5c-b286-0f96edc97cf9" providerId="ADAL" clId="{5CF8155E-EC44-4A25-8FE1-3158E5D9D531}" dt="2021-06-17T17:33:11.628" v="406"/>
            <ac:picMkLst>
              <pc:docMk/>
              <pc:sldMasterMk cId="3328071731" sldId="2147483725"/>
              <pc:sldLayoutMk cId="1613160679" sldId="2147483732"/>
              <ac:picMk id="10" creationId="{EB0C6A32-F7C7-4DF1-93DF-77588FAD55DF}"/>
            </ac:picMkLst>
          </pc:picChg>
        </pc:sldLayoutChg>
        <pc:sldLayoutChg chg="addSp">
          <pc:chgData name="Paisley Hendricks" userId="2ac35f95-6f10-4a5c-b286-0f96edc97cf9" providerId="ADAL" clId="{5CF8155E-EC44-4A25-8FE1-3158E5D9D531}" dt="2021-06-17T17:33:11.628" v="406"/>
          <pc:sldLayoutMkLst>
            <pc:docMk/>
            <pc:sldMasterMk cId="3328071731" sldId="2147483725"/>
            <pc:sldLayoutMk cId="973354328" sldId="2147483733"/>
          </pc:sldLayoutMkLst>
          <pc:spChg chg="add">
            <ac:chgData name="Paisley Hendricks" userId="2ac35f95-6f10-4a5c-b286-0f96edc97cf9" providerId="ADAL" clId="{5CF8155E-EC44-4A25-8FE1-3158E5D9D531}" dt="2021-06-17T17:33:11.628" v="406"/>
            <ac:spMkLst>
              <pc:docMk/>
              <pc:sldMasterMk cId="3328071731" sldId="2147483725"/>
              <pc:sldLayoutMk cId="973354328" sldId="2147483733"/>
              <ac:spMk id="10" creationId="{725E1780-7DCF-4124-A752-7D7557859E9B}"/>
            </ac:spMkLst>
          </pc:spChg>
          <pc:picChg chg="add">
            <ac:chgData name="Paisley Hendricks" userId="2ac35f95-6f10-4a5c-b286-0f96edc97cf9" providerId="ADAL" clId="{5CF8155E-EC44-4A25-8FE1-3158E5D9D531}" dt="2021-06-17T17:33:11.628" v="406"/>
            <ac:picMkLst>
              <pc:docMk/>
              <pc:sldMasterMk cId="3328071731" sldId="2147483725"/>
              <pc:sldLayoutMk cId="973354328" sldId="2147483733"/>
              <ac:picMk id="11" creationId="{B487EC2A-81FF-497E-B3D4-8766CDD67A91}"/>
            </ac:picMkLst>
          </pc:picChg>
        </pc:sldLayoutChg>
        <pc:sldLayoutChg chg="addSp">
          <pc:chgData name="Paisley Hendricks" userId="2ac35f95-6f10-4a5c-b286-0f96edc97cf9" providerId="ADAL" clId="{5CF8155E-EC44-4A25-8FE1-3158E5D9D531}" dt="2021-06-17T17:33:11.628" v="406"/>
          <pc:sldLayoutMkLst>
            <pc:docMk/>
            <pc:sldMasterMk cId="3328071731" sldId="2147483725"/>
            <pc:sldLayoutMk cId="372867798" sldId="2147483734"/>
          </pc:sldLayoutMkLst>
          <pc:spChg chg="add">
            <ac:chgData name="Paisley Hendricks" userId="2ac35f95-6f10-4a5c-b286-0f96edc97cf9" providerId="ADAL" clId="{5CF8155E-EC44-4A25-8FE1-3158E5D9D531}" dt="2021-06-17T17:33:11.628" v="406"/>
            <ac:spMkLst>
              <pc:docMk/>
              <pc:sldMasterMk cId="3328071731" sldId="2147483725"/>
              <pc:sldLayoutMk cId="372867798" sldId="2147483734"/>
              <ac:spMk id="10" creationId="{0A9B5266-23FF-4D60-8431-15593BB38480}"/>
            </ac:spMkLst>
          </pc:spChg>
          <pc:picChg chg="add">
            <ac:chgData name="Paisley Hendricks" userId="2ac35f95-6f10-4a5c-b286-0f96edc97cf9" providerId="ADAL" clId="{5CF8155E-EC44-4A25-8FE1-3158E5D9D531}" dt="2021-06-17T17:33:11.628" v="406"/>
            <ac:picMkLst>
              <pc:docMk/>
              <pc:sldMasterMk cId="3328071731" sldId="2147483725"/>
              <pc:sldLayoutMk cId="372867798" sldId="2147483734"/>
              <ac:picMk id="11" creationId="{047843E2-2C53-4413-9FEE-521AE295070B}"/>
            </ac:picMkLst>
          </pc:picChg>
        </pc:sldLayoutChg>
      </pc:sldMasterChg>
      <pc:sldMasterChg chg="delSldLayout modSldLayout">
        <pc:chgData name="Paisley Hendricks" userId="2ac35f95-6f10-4a5c-b286-0f96edc97cf9" providerId="ADAL" clId="{5CF8155E-EC44-4A25-8FE1-3158E5D9D531}" dt="2021-06-17T18:01:25.811" v="737" actId="47"/>
        <pc:sldMasterMkLst>
          <pc:docMk/>
          <pc:sldMasterMk cId="1452533599" sldId="2147483747"/>
        </pc:sldMasterMkLst>
        <pc:sldLayoutChg chg="addSp">
          <pc:chgData name="Paisley Hendricks" userId="2ac35f95-6f10-4a5c-b286-0f96edc97cf9" providerId="ADAL" clId="{5CF8155E-EC44-4A25-8FE1-3158E5D9D531}" dt="2021-06-17T17:33:15.180" v="410"/>
          <pc:sldLayoutMkLst>
            <pc:docMk/>
            <pc:sldMasterMk cId="1452533599" sldId="2147483747"/>
            <pc:sldLayoutMk cId="1179053314" sldId="2147483748"/>
          </pc:sldLayoutMkLst>
          <pc:spChg chg="add">
            <ac:chgData name="Paisley Hendricks" userId="2ac35f95-6f10-4a5c-b286-0f96edc97cf9" providerId="ADAL" clId="{5CF8155E-EC44-4A25-8FE1-3158E5D9D531}" dt="2021-06-17T17:33:15.180" v="410"/>
            <ac:spMkLst>
              <pc:docMk/>
              <pc:sldMasterMk cId="1452533599" sldId="2147483747"/>
              <pc:sldLayoutMk cId="1179053314" sldId="2147483748"/>
              <ac:spMk id="10" creationId="{6ACB59C7-C53B-44B1-A852-39DE1AF6A9CE}"/>
            </ac:spMkLst>
          </pc:spChg>
          <pc:spChg chg="add">
            <ac:chgData name="Paisley Hendricks" userId="2ac35f95-6f10-4a5c-b286-0f96edc97cf9" providerId="ADAL" clId="{5CF8155E-EC44-4A25-8FE1-3158E5D9D531}" dt="2021-06-17T17:33:15.180" v="410"/>
            <ac:spMkLst>
              <pc:docMk/>
              <pc:sldMasterMk cId="1452533599" sldId="2147483747"/>
              <pc:sldLayoutMk cId="1179053314" sldId="2147483748"/>
              <ac:spMk id="11" creationId="{3997A89A-80A6-4C65-9755-622C3E799951}"/>
            </ac:spMkLst>
          </pc:spChg>
          <pc:picChg chg="add">
            <ac:chgData name="Paisley Hendricks" userId="2ac35f95-6f10-4a5c-b286-0f96edc97cf9" providerId="ADAL" clId="{5CF8155E-EC44-4A25-8FE1-3158E5D9D531}" dt="2021-06-17T17:33:15.180" v="410"/>
            <ac:picMkLst>
              <pc:docMk/>
              <pc:sldMasterMk cId="1452533599" sldId="2147483747"/>
              <pc:sldLayoutMk cId="1179053314" sldId="2147483748"/>
              <ac:picMk id="12" creationId="{8B5E614E-61BC-4DE2-9476-7DE82B18BDA2}"/>
            </ac:picMkLst>
          </pc:picChg>
        </pc:sldLayoutChg>
        <pc:sldLayoutChg chg="addSp">
          <pc:chgData name="Paisley Hendricks" userId="2ac35f95-6f10-4a5c-b286-0f96edc97cf9" providerId="ADAL" clId="{5CF8155E-EC44-4A25-8FE1-3158E5D9D531}" dt="2021-06-17T17:33:15.180" v="410"/>
          <pc:sldLayoutMkLst>
            <pc:docMk/>
            <pc:sldMasterMk cId="1452533599" sldId="2147483747"/>
            <pc:sldLayoutMk cId="2832433896" sldId="2147483749"/>
          </pc:sldLayoutMkLst>
          <pc:spChg chg="add">
            <ac:chgData name="Paisley Hendricks" userId="2ac35f95-6f10-4a5c-b286-0f96edc97cf9" providerId="ADAL" clId="{5CF8155E-EC44-4A25-8FE1-3158E5D9D531}" dt="2021-06-17T17:33:15.180" v="410"/>
            <ac:spMkLst>
              <pc:docMk/>
              <pc:sldMasterMk cId="1452533599" sldId="2147483747"/>
              <pc:sldLayoutMk cId="2832433896" sldId="2147483749"/>
              <ac:spMk id="7" creationId="{D534534D-5667-4822-830E-E0E419FC3829}"/>
            </ac:spMkLst>
          </pc:spChg>
          <pc:picChg chg="add">
            <ac:chgData name="Paisley Hendricks" userId="2ac35f95-6f10-4a5c-b286-0f96edc97cf9" providerId="ADAL" clId="{5CF8155E-EC44-4A25-8FE1-3158E5D9D531}" dt="2021-06-17T17:33:15.180" v="410"/>
            <ac:picMkLst>
              <pc:docMk/>
              <pc:sldMasterMk cId="1452533599" sldId="2147483747"/>
              <pc:sldLayoutMk cId="2832433896" sldId="2147483749"/>
              <ac:picMk id="8" creationId="{9369652F-CA4C-46F4-8D3F-9597F1A0185A}"/>
            </ac:picMkLst>
          </pc:picChg>
        </pc:sldLayoutChg>
        <pc:sldLayoutChg chg="addSp">
          <pc:chgData name="Paisley Hendricks" userId="2ac35f95-6f10-4a5c-b286-0f96edc97cf9" providerId="ADAL" clId="{5CF8155E-EC44-4A25-8FE1-3158E5D9D531}" dt="2021-06-17T17:33:15.180" v="410"/>
          <pc:sldLayoutMkLst>
            <pc:docMk/>
            <pc:sldMasterMk cId="1452533599" sldId="2147483747"/>
            <pc:sldLayoutMk cId="2674111227" sldId="2147483750"/>
          </pc:sldLayoutMkLst>
          <pc:spChg chg="add">
            <ac:chgData name="Paisley Hendricks" userId="2ac35f95-6f10-4a5c-b286-0f96edc97cf9" providerId="ADAL" clId="{5CF8155E-EC44-4A25-8FE1-3158E5D9D531}" dt="2021-06-17T17:33:15.180" v="410"/>
            <ac:spMkLst>
              <pc:docMk/>
              <pc:sldMasterMk cId="1452533599" sldId="2147483747"/>
              <pc:sldLayoutMk cId="2674111227" sldId="2147483750"/>
              <ac:spMk id="10" creationId="{6CCC55E9-C545-48E5-B1E4-4A4DD9C78856}"/>
            </ac:spMkLst>
          </pc:spChg>
          <pc:picChg chg="add">
            <ac:chgData name="Paisley Hendricks" userId="2ac35f95-6f10-4a5c-b286-0f96edc97cf9" providerId="ADAL" clId="{5CF8155E-EC44-4A25-8FE1-3158E5D9D531}" dt="2021-06-17T17:33:15.180" v="410"/>
            <ac:picMkLst>
              <pc:docMk/>
              <pc:sldMasterMk cId="1452533599" sldId="2147483747"/>
              <pc:sldLayoutMk cId="2674111227" sldId="2147483750"/>
              <ac:picMk id="11" creationId="{73C04645-A193-4BCA-B2D4-8AF7ECB75719}"/>
            </ac:picMkLst>
          </pc:picChg>
        </pc:sldLayoutChg>
        <pc:sldLayoutChg chg="addSp">
          <pc:chgData name="Paisley Hendricks" userId="2ac35f95-6f10-4a5c-b286-0f96edc97cf9" providerId="ADAL" clId="{5CF8155E-EC44-4A25-8FE1-3158E5D9D531}" dt="2021-06-17T17:33:15.180" v="410"/>
          <pc:sldLayoutMkLst>
            <pc:docMk/>
            <pc:sldMasterMk cId="1452533599" sldId="2147483747"/>
            <pc:sldLayoutMk cId="610556606" sldId="2147483751"/>
          </pc:sldLayoutMkLst>
          <pc:spChg chg="add">
            <ac:chgData name="Paisley Hendricks" userId="2ac35f95-6f10-4a5c-b286-0f96edc97cf9" providerId="ADAL" clId="{5CF8155E-EC44-4A25-8FE1-3158E5D9D531}" dt="2021-06-17T17:33:15.180" v="410"/>
            <ac:spMkLst>
              <pc:docMk/>
              <pc:sldMasterMk cId="1452533599" sldId="2147483747"/>
              <pc:sldLayoutMk cId="610556606" sldId="2147483751"/>
              <ac:spMk id="9" creationId="{58D2179B-1880-4B86-A50E-B46708493D2B}"/>
            </ac:spMkLst>
          </pc:spChg>
          <pc:picChg chg="add">
            <ac:chgData name="Paisley Hendricks" userId="2ac35f95-6f10-4a5c-b286-0f96edc97cf9" providerId="ADAL" clId="{5CF8155E-EC44-4A25-8FE1-3158E5D9D531}" dt="2021-06-17T17:33:15.180" v="410"/>
            <ac:picMkLst>
              <pc:docMk/>
              <pc:sldMasterMk cId="1452533599" sldId="2147483747"/>
              <pc:sldLayoutMk cId="610556606" sldId="2147483751"/>
              <ac:picMk id="10" creationId="{5C2BE62E-557F-4CF7-855A-F472B1800D36}"/>
            </ac:picMkLst>
          </pc:picChg>
        </pc:sldLayoutChg>
        <pc:sldLayoutChg chg="addSp">
          <pc:chgData name="Paisley Hendricks" userId="2ac35f95-6f10-4a5c-b286-0f96edc97cf9" providerId="ADAL" clId="{5CF8155E-EC44-4A25-8FE1-3158E5D9D531}" dt="2021-06-17T17:33:15.180" v="410"/>
          <pc:sldLayoutMkLst>
            <pc:docMk/>
            <pc:sldMasterMk cId="1452533599" sldId="2147483747"/>
            <pc:sldLayoutMk cId="3459852891" sldId="2147483752"/>
          </pc:sldLayoutMkLst>
          <pc:spChg chg="add">
            <ac:chgData name="Paisley Hendricks" userId="2ac35f95-6f10-4a5c-b286-0f96edc97cf9" providerId="ADAL" clId="{5CF8155E-EC44-4A25-8FE1-3158E5D9D531}" dt="2021-06-17T17:33:15.180" v="410"/>
            <ac:spMkLst>
              <pc:docMk/>
              <pc:sldMasterMk cId="1452533599" sldId="2147483747"/>
              <pc:sldLayoutMk cId="3459852891" sldId="2147483752"/>
              <ac:spMk id="11" creationId="{F45863D3-FEB1-48DF-B117-49DEE363E0A9}"/>
            </ac:spMkLst>
          </pc:spChg>
          <pc:picChg chg="add">
            <ac:chgData name="Paisley Hendricks" userId="2ac35f95-6f10-4a5c-b286-0f96edc97cf9" providerId="ADAL" clId="{5CF8155E-EC44-4A25-8FE1-3158E5D9D531}" dt="2021-06-17T17:33:15.180" v="410"/>
            <ac:picMkLst>
              <pc:docMk/>
              <pc:sldMasterMk cId="1452533599" sldId="2147483747"/>
              <pc:sldLayoutMk cId="3459852891" sldId="2147483752"/>
              <ac:picMk id="12" creationId="{B7DD88CB-520D-46FA-9773-B47761277186}"/>
            </ac:picMkLst>
          </pc:picChg>
        </pc:sldLayoutChg>
        <pc:sldLayoutChg chg="addSp">
          <pc:chgData name="Paisley Hendricks" userId="2ac35f95-6f10-4a5c-b286-0f96edc97cf9" providerId="ADAL" clId="{5CF8155E-EC44-4A25-8FE1-3158E5D9D531}" dt="2021-06-17T17:33:15.180" v="410"/>
          <pc:sldLayoutMkLst>
            <pc:docMk/>
            <pc:sldMasterMk cId="1452533599" sldId="2147483747"/>
            <pc:sldLayoutMk cId="1846004950" sldId="2147483753"/>
          </pc:sldLayoutMkLst>
          <pc:spChg chg="add">
            <ac:chgData name="Paisley Hendricks" userId="2ac35f95-6f10-4a5c-b286-0f96edc97cf9" providerId="ADAL" clId="{5CF8155E-EC44-4A25-8FE1-3158E5D9D531}" dt="2021-06-17T17:33:15.180" v="410"/>
            <ac:spMkLst>
              <pc:docMk/>
              <pc:sldMasterMk cId="1452533599" sldId="2147483747"/>
              <pc:sldLayoutMk cId="1846004950" sldId="2147483753"/>
              <ac:spMk id="6" creationId="{F71B6424-AAD3-40E3-B735-581B49FDB82E}"/>
            </ac:spMkLst>
          </pc:spChg>
          <pc:picChg chg="add">
            <ac:chgData name="Paisley Hendricks" userId="2ac35f95-6f10-4a5c-b286-0f96edc97cf9" providerId="ADAL" clId="{5CF8155E-EC44-4A25-8FE1-3158E5D9D531}" dt="2021-06-17T17:33:15.180" v="410"/>
            <ac:picMkLst>
              <pc:docMk/>
              <pc:sldMasterMk cId="1452533599" sldId="2147483747"/>
              <pc:sldLayoutMk cId="1846004950" sldId="2147483753"/>
              <ac:picMk id="7" creationId="{11EC867B-0E99-4912-9B4B-CE9C635F8F4C}"/>
            </ac:picMkLst>
          </pc:picChg>
        </pc:sldLayoutChg>
        <pc:sldLayoutChg chg="addSp">
          <pc:chgData name="Paisley Hendricks" userId="2ac35f95-6f10-4a5c-b286-0f96edc97cf9" providerId="ADAL" clId="{5CF8155E-EC44-4A25-8FE1-3158E5D9D531}" dt="2021-06-17T17:33:15.180" v="410"/>
          <pc:sldLayoutMkLst>
            <pc:docMk/>
            <pc:sldMasterMk cId="1452533599" sldId="2147483747"/>
            <pc:sldLayoutMk cId="186663418" sldId="2147483754"/>
          </pc:sldLayoutMkLst>
          <pc:picChg chg="add">
            <ac:chgData name="Paisley Hendricks" userId="2ac35f95-6f10-4a5c-b286-0f96edc97cf9" providerId="ADAL" clId="{5CF8155E-EC44-4A25-8FE1-3158E5D9D531}" dt="2021-06-17T17:33:15.180" v="410"/>
            <ac:picMkLst>
              <pc:docMk/>
              <pc:sldMasterMk cId="1452533599" sldId="2147483747"/>
              <pc:sldLayoutMk cId="186663418" sldId="2147483754"/>
              <ac:picMk id="10" creationId="{5526482E-6AAC-4DD6-A0BF-3C0A268D3EF2}"/>
            </ac:picMkLst>
          </pc:picChg>
        </pc:sldLayoutChg>
        <pc:sldLayoutChg chg="addSp">
          <pc:chgData name="Paisley Hendricks" userId="2ac35f95-6f10-4a5c-b286-0f96edc97cf9" providerId="ADAL" clId="{5CF8155E-EC44-4A25-8FE1-3158E5D9D531}" dt="2021-06-17T17:33:15.180" v="410"/>
          <pc:sldLayoutMkLst>
            <pc:docMk/>
            <pc:sldMasterMk cId="1452533599" sldId="2147483747"/>
            <pc:sldLayoutMk cId="1574791593" sldId="2147483755"/>
          </pc:sldLayoutMkLst>
          <pc:spChg chg="add">
            <ac:chgData name="Paisley Hendricks" userId="2ac35f95-6f10-4a5c-b286-0f96edc97cf9" providerId="ADAL" clId="{5CF8155E-EC44-4A25-8FE1-3158E5D9D531}" dt="2021-06-17T17:33:15.180" v="410"/>
            <ac:spMkLst>
              <pc:docMk/>
              <pc:sldMasterMk cId="1452533599" sldId="2147483747"/>
              <pc:sldLayoutMk cId="1574791593" sldId="2147483755"/>
              <ac:spMk id="10" creationId="{7644FE32-8C74-4628-BE7D-1E924EE3AE10}"/>
            </ac:spMkLst>
          </pc:spChg>
          <pc:picChg chg="add">
            <ac:chgData name="Paisley Hendricks" userId="2ac35f95-6f10-4a5c-b286-0f96edc97cf9" providerId="ADAL" clId="{5CF8155E-EC44-4A25-8FE1-3158E5D9D531}" dt="2021-06-17T17:33:15.180" v="410"/>
            <ac:picMkLst>
              <pc:docMk/>
              <pc:sldMasterMk cId="1452533599" sldId="2147483747"/>
              <pc:sldLayoutMk cId="1574791593" sldId="2147483755"/>
              <ac:picMk id="11" creationId="{91EEECB3-345D-4804-8350-BFAA91CBEBE6}"/>
            </ac:picMkLst>
          </pc:picChg>
        </pc:sldLayoutChg>
        <pc:sldLayoutChg chg="addSp">
          <pc:chgData name="Paisley Hendricks" userId="2ac35f95-6f10-4a5c-b286-0f96edc97cf9" providerId="ADAL" clId="{5CF8155E-EC44-4A25-8FE1-3158E5D9D531}" dt="2021-06-17T17:33:15.180" v="410"/>
          <pc:sldLayoutMkLst>
            <pc:docMk/>
            <pc:sldMasterMk cId="1452533599" sldId="2147483747"/>
            <pc:sldLayoutMk cId="2104166662" sldId="2147483756"/>
          </pc:sldLayoutMkLst>
          <pc:spChg chg="add">
            <ac:chgData name="Paisley Hendricks" userId="2ac35f95-6f10-4a5c-b286-0f96edc97cf9" providerId="ADAL" clId="{5CF8155E-EC44-4A25-8FE1-3158E5D9D531}" dt="2021-06-17T17:33:15.180" v="410"/>
            <ac:spMkLst>
              <pc:docMk/>
              <pc:sldMasterMk cId="1452533599" sldId="2147483747"/>
              <pc:sldLayoutMk cId="2104166662" sldId="2147483756"/>
              <ac:spMk id="10" creationId="{7FBB0C11-52D6-44BB-9E32-7FF19521631E}"/>
            </ac:spMkLst>
          </pc:spChg>
          <pc:picChg chg="add">
            <ac:chgData name="Paisley Hendricks" userId="2ac35f95-6f10-4a5c-b286-0f96edc97cf9" providerId="ADAL" clId="{5CF8155E-EC44-4A25-8FE1-3158E5D9D531}" dt="2021-06-17T17:33:15.180" v="410"/>
            <ac:picMkLst>
              <pc:docMk/>
              <pc:sldMasterMk cId="1452533599" sldId="2147483747"/>
              <pc:sldLayoutMk cId="2104166662" sldId="2147483756"/>
              <ac:picMk id="11" creationId="{99510D94-AE6B-4C0E-B4D0-F6AC69A64243}"/>
            </ac:picMkLst>
          </pc:picChg>
        </pc:sldLayoutChg>
        <pc:sldLayoutChg chg="del">
          <pc:chgData name="Paisley Hendricks" userId="2ac35f95-6f10-4a5c-b286-0f96edc97cf9" providerId="ADAL" clId="{5CF8155E-EC44-4A25-8FE1-3158E5D9D531}" dt="2021-06-17T18:01:25.811" v="737" actId="47"/>
          <pc:sldLayoutMkLst>
            <pc:docMk/>
            <pc:sldMasterMk cId="1452533599" sldId="2147483747"/>
            <pc:sldLayoutMk cId="1213438310" sldId="2147483761"/>
          </pc:sldLayoutMkLst>
        </pc:sldLayoutChg>
        <pc:sldLayoutChg chg="del">
          <pc:chgData name="Paisley Hendricks" userId="2ac35f95-6f10-4a5c-b286-0f96edc97cf9" providerId="ADAL" clId="{5CF8155E-EC44-4A25-8FE1-3158E5D9D531}" dt="2021-06-17T18:01:25.811" v="737" actId="47"/>
          <pc:sldLayoutMkLst>
            <pc:docMk/>
            <pc:sldMasterMk cId="1452533599" sldId="2147483747"/>
            <pc:sldLayoutMk cId="2757097156" sldId="2147483762"/>
          </pc:sldLayoutMkLst>
        </pc:sldLayoutChg>
        <pc:sldLayoutChg chg="del">
          <pc:chgData name="Paisley Hendricks" userId="2ac35f95-6f10-4a5c-b286-0f96edc97cf9" providerId="ADAL" clId="{5CF8155E-EC44-4A25-8FE1-3158E5D9D531}" dt="2021-06-17T18:01:25.811" v="737" actId="47"/>
          <pc:sldLayoutMkLst>
            <pc:docMk/>
            <pc:sldMasterMk cId="1452533599" sldId="2147483747"/>
            <pc:sldLayoutMk cId="1451257297" sldId="2147483763"/>
          </pc:sldLayoutMkLst>
        </pc:sldLayoutChg>
        <pc:sldLayoutChg chg="del">
          <pc:chgData name="Paisley Hendricks" userId="2ac35f95-6f10-4a5c-b286-0f96edc97cf9" providerId="ADAL" clId="{5CF8155E-EC44-4A25-8FE1-3158E5D9D531}" dt="2021-06-17T18:01:25.811" v="737" actId="47"/>
          <pc:sldLayoutMkLst>
            <pc:docMk/>
            <pc:sldMasterMk cId="1452533599" sldId="2147483747"/>
            <pc:sldLayoutMk cId="3003564260" sldId="2147483764"/>
          </pc:sldLayoutMkLst>
        </pc:sldLayoutChg>
        <pc:sldLayoutChg chg="del">
          <pc:chgData name="Paisley Hendricks" userId="2ac35f95-6f10-4a5c-b286-0f96edc97cf9" providerId="ADAL" clId="{5CF8155E-EC44-4A25-8FE1-3158E5D9D531}" dt="2021-06-17T18:01:25.811" v="737" actId="47"/>
          <pc:sldLayoutMkLst>
            <pc:docMk/>
            <pc:sldMasterMk cId="1452533599" sldId="2147483747"/>
            <pc:sldLayoutMk cId="208438718" sldId="2147483765"/>
          </pc:sldLayoutMkLst>
        </pc:sldLayoutChg>
        <pc:sldLayoutChg chg="del">
          <pc:chgData name="Paisley Hendricks" userId="2ac35f95-6f10-4a5c-b286-0f96edc97cf9" providerId="ADAL" clId="{5CF8155E-EC44-4A25-8FE1-3158E5D9D531}" dt="2021-06-17T18:01:25.811" v="737" actId="47"/>
          <pc:sldLayoutMkLst>
            <pc:docMk/>
            <pc:sldMasterMk cId="1452533599" sldId="2147483747"/>
            <pc:sldLayoutMk cId="392386593" sldId="2147483766"/>
          </pc:sldLayoutMkLst>
        </pc:sldLayoutChg>
        <pc:sldLayoutChg chg="del">
          <pc:chgData name="Paisley Hendricks" userId="2ac35f95-6f10-4a5c-b286-0f96edc97cf9" providerId="ADAL" clId="{5CF8155E-EC44-4A25-8FE1-3158E5D9D531}" dt="2021-06-17T18:01:25.811" v="737" actId="47"/>
          <pc:sldLayoutMkLst>
            <pc:docMk/>
            <pc:sldMasterMk cId="1452533599" sldId="2147483747"/>
            <pc:sldLayoutMk cId="2418269715" sldId="2147483767"/>
          </pc:sldLayoutMkLst>
        </pc:sldLayoutChg>
        <pc:sldLayoutChg chg="del">
          <pc:chgData name="Paisley Hendricks" userId="2ac35f95-6f10-4a5c-b286-0f96edc97cf9" providerId="ADAL" clId="{5CF8155E-EC44-4A25-8FE1-3158E5D9D531}" dt="2021-06-17T18:01:25.811" v="737" actId="47"/>
          <pc:sldLayoutMkLst>
            <pc:docMk/>
            <pc:sldMasterMk cId="1452533599" sldId="2147483747"/>
            <pc:sldLayoutMk cId="454744089" sldId="214748376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6C8490-DBBE-4A38-9317-32AF91806184}" type="datetimeFigureOut">
              <a:rPr lang="en-US" smtClean="0"/>
              <a:t>6/16/2021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555B30-0F4A-46BC-871B-18B6DD4FC3A4}" type="slidenum">
              <a:rPr lang="en-US" smtClean="0"/>
              <a:t>‹#›</a:t>
            </a:fld>
            <a:endParaRPr lang="en-US"/>
          </a:p>
        </p:txBody>
      </p:sp>
    </p:spTree>
    <p:extLst>
      <p:ext uri="{BB962C8B-B14F-4D97-AF65-F5344CB8AC3E}">
        <p14:creationId xmlns:p14="http://schemas.microsoft.com/office/powerpoint/2010/main" val="4181052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youtu.be/G0ZuCilCu3E"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facebook.com/ScienceNaturePage/videos/1352646761534245/UzpfSTEzNzk2NjgyNDIxNTM0NzY6MjEwODQ0NjE2MjYwOTAxMA/" TargetMode="External"/><Relationship Id="rId5" Type="http://schemas.openxmlformats.org/officeDocument/2006/relationships/hyperlink" Target="https://youtu.be/OejdOS4IqeE" TargetMode="External"/><Relationship Id="rId4" Type="http://schemas.openxmlformats.org/officeDocument/2006/relationships/hyperlink" Target="https://youtu.be/vudZePDq8Bw"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optionsforsexualhealth.org/sexual-health/sexually-transmitted-infection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ocs.google.com/document/d/1WduLd3dpEIvk8TuJWwgTIq4Z8COLv8whd7s9uBFwdqk/edit?usp=sharin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slides start at slide #4</a:t>
            </a:r>
          </a:p>
        </p:txBody>
      </p:sp>
      <p:sp>
        <p:nvSpPr>
          <p:cNvPr id="4" name="Slide Number Placeholder 3"/>
          <p:cNvSpPr>
            <a:spLocks noGrp="1"/>
          </p:cNvSpPr>
          <p:nvPr>
            <p:ph type="sldNum" sz="quarter" idx="5"/>
          </p:nvPr>
        </p:nvSpPr>
        <p:spPr/>
        <p:txBody>
          <a:bodyPr/>
          <a:lstStyle/>
          <a:p>
            <a:fld id="{A8555B30-0F4A-46BC-871B-18B6DD4FC3A4}" type="slidenum">
              <a:rPr lang="en-US" smtClean="0"/>
              <a:t>1</a:t>
            </a:fld>
            <a:endParaRPr lang="en-US"/>
          </a:p>
        </p:txBody>
      </p:sp>
    </p:spTree>
    <p:extLst>
      <p:ext uri="{BB962C8B-B14F-4D97-AF65-F5344CB8AC3E}">
        <p14:creationId xmlns:p14="http://schemas.microsoft.com/office/powerpoint/2010/main" val="2960087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ebfdcfe2b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4ebfdcfe2b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When a baby develops in the uterus they all start out with the</a:t>
            </a:r>
            <a:r>
              <a:rPr lang="en" b="1" dirty="0"/>
              <a:t> same body parts</a:t>
            </a:r>
            <a:r>
              <a:rPr lang="en" dirty="0"/>
              <a:t>: all babies start out with gonads. For some babies the gonads stay inside the body and are called ovaries. For some babies the gonads drop down and are outside the body which are called testicles. </a:t>
            </a:r>
            <a:endParaRPr dirty="0"/>
          </a:p>
          <a:p>
            <a:pPr marL="0" lvl="0" indent="0" algn="l" rtl="0">
              <a:spcBef>
                <a:spcPts val="0"/>
              </a:spcBef>
              <a:spcAft>
                <a:spcPts val="0"/>
              </a:spcAft>
              <a:buNone/>
            </a:pPr>
            <a:r>
              <a:rPr lang="en" dirty="0"/>
              <a:t>All babies start out with a clitoris which is a sensitive bump at the top of a vulva. For some babies this bump grows outside the body and is called the penis.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5916276cb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5916276cb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Egg with sperm</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4ea2fe8cb4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4ea2fe8cb4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dk1"/>
                </a:solidFill>
              </a:rPr>
              <a:t>Any type of sexual touch requires consent. This is the LAW. People have to get permission from their partner to touch them. Both partners have to want to and say ‘Yes!’ enthusiastically. </a:t>
            </a:r>
            <a:endParaRPr dirty="0">
              <a:solidFill>
                <a:schemeClr val="dk1"/>
              </a:solidFill>
            </a:endParaRPr>
          </a:p>
          <a:p>
            <a:pPr marL="0" lvl="0" indent="0" algn="l" rtl="0">
              <a:spcBef>
                <a:spcPts val="0"/>
              </a:spcBef>
              <a:spcAft>
                <a:spcPts val="0"/>
              </a:spcAft>
              <a:buNone/>
            </a:pPr>
            <a:r>
              <a:rPr lang="en" dirty="0">
                <a:solidFill>
                  <a:schemeClr val="dk1"/>
                </a:solidFill>
              </a:rPr>
              <a:t>A person can say no and that means that the other person cannot touch them. </a:t>
            </a:r>
            <a:endParaRPr dirty="0">
              <a:solidFill>
                <a:schemeClr val="dk1"/>
              </a:solidFill>
            </a:endParaRPr>
          </a:p>
          <a:p>
            <a:pPr marL="0" lvl="0" indent="0" algn="l" rtl="0">
              <a:spcBef>
                <a:spcPts val="0"/>
              </a:spcBef>
              <a:spcAft>
                <a:spcPts val="0"/>
              </a:spcAft>
              <a:buNone/>
            </a:pPr>
            <a:r>
              <a:rPr lang="en" dirty="0">
                <a:solidFill>
                  <a:schemeClr val="dk1"/>
                </a:solidFill>
              </a:rPr>
              <a:t>A person can also change their mind and say no even if they said yes before.</a:t>
            </a:r>
            <a:endParaRPr dirty="0">
              <a:solidFill>
                <a:schemeClr val="dk1"/>
              </a:solidFill>
            </a:endParaRPr>
          </a:p>
          <a:p>
            <a:pPr marL="0" lvl="0" indent="0" algn="l" rtl="0">
              <a:spcBef>
                <a:spcPts val="0"/>
              </a:spcBef>
              <a:spcAft>
                <a:spcPts val="0"/>
              </a:spcAft>
              <a:buNone/>
            </a:pPr>
            <a:r>
              <a:rPr lang="en" dirty="0">
                <a:solidFill>
                  <a:schemeClr val="dk1"/>
                </a:solidFill>
              </a:rPr>
              <a:t>Just because someone consents to kissing doesn’t mean they consent to more. You always have to check in to ask if it’s OK!</a:t>
            </a:r>
            <a:endParaRPr dirty="0">
              <a:solidFill>
                <a:schemeClr val="dk1"/>
              </a:solidFill>
            </a:endParaRPr>
          </a:p>
          <a:p>
            <a:pPr marL="0" lvl="0" indent="0" algn="l" rtl="0">
              <a:spcBef>
                <a:spcPts val="0"/>
              </a:spcBef>
              <a:spcAft>
                <a:spcPts val="0"/>
              </a:spcAft>
              <a:buNone/>
            </a:pPr>
            <a:r>
              <a:rPr lang="en" dirty="0">
                <a:solidFill>
                  <a:schemeClr val="dk1"/>
                </a:solidFill>
              </a:rPr>
              <a:t>It is not ok for a person to pressure or guilt someone to consent. </a:t>
            </a:r>
            <a:endParaRPr dirty="0">
              <a:solidFill>
                <a:schemeClr val="dk1"/>
              </a:solidFill>
            </a:endParaRPr>
          </a:p>
          <a:p>
            <a:pPr marL="0" lvl="0" indent="0" algn="l" rtl="0">
              <a:spcBef>
                <a:spcPts val="0"/>
              </a:spcBef>
              <a:spcAft>
                <a:spcPts val="0"/>
              </a:spcAft>
              <a:buNone/>
            </a:pPr>
            <a:r>
              <a:rPr lang="en" dirty="0">
                <a:solidFill>
                  <a:schemeClr val="dk1"/>
                </a:solidFill>
              </a:rPr>
              <a:t>Someone cannot consent if they have been drinking alcohol or on drugs. </a:t>
            </a:r>
            <a:endParaRPr dirty="0">
              <a:solidFill>
                <a:schemeClr val="dk1"/>
              </a:solidFill>
            </a:endParaRPr>
          </a:p>
          <a:p>
            <a:pPr marL="0" lvl="0" indent="0" algn="l" rtl="0">
              <a:spcBef>
                <a:spcPts val="0"/>
              </a:spcBef>
              <a:spcAft>
                <a:spcPts val="0"/>
              </a:spcAft>
              <a:buNone/>
            </a:pPr>
            <a:r>
              <a:rPr lang="en" dirty="0">
                <a:solidFill>
                  <a:schemeClr val="dk1"/>
                </a:solidFill>
              </a:rPr>
              <a:t>Also a teenager cannot consent to someone who is much older than them. </a:t>
            </a:r>
            <a:endParaRPr dirty="0">
              <a:solidFill>
                <a:schemeClr val="dk1"/>
              </a:solidFill>
            </a:endParaRPr>
          </a:p>
          <a:p>
            <a:pPr marL="0" lvl="0" indent="0" algn="l" rtl="0">
              <a:spcBef>
                <a:spcPts val="0"/>
              </a:spcBef>
              <a:spcAft>
                <a:spcPts val="0"/>
              </a:spcAft>
              <a:buNone/>
            </a:pPr>
            <a:r>
              <a:rPr lang="en" dirty="0">
                <a:solidFill>
                  <a:schemeClr val="dk1"/>
                </a:solidFill>
              </a:rPr>
              <a:t>If someone is 12 or 13 they cannot consent to someone who is more than  2 years older than them. If someone is 14 or 15 they cannot consent to someone who is more than 5 years older than them.</a:t>
            </a:r>
            <a:endParaRPr dirty="0">
              <a:solidFill>
                <a:schemeClr val="dk1"/>
              </a:solidFill>
            </a:endParaRPr>
          </a:p>
          <a:p>
            <a:pPr marL="0" lvl="0" indent="0" algn="l" rtl="0">
              <a:spcBef>
                <a:spcPts val="0"/>
              </a:spcBef>
              <a:spcAft>
                <a:spcPts val="0"/>
              </a:spcAft>
              <a:buNone/>
            </a:pPr>
            <a:r>
              <a:rPr lang="en" dirty="0">
                <a:solidFill>
                  <a:schemeClr val="dk1"/>
                </a:solidFill>
              </a:rPr>
              <a:t>If someone says no, or is silent, or says maybe, or says i will if you want me to...they are</a:t>
            </a:r>
            <a:r>
              <a:rPr lang="en" b="1" dirty="0">
                <a:solidFill>
                  <a:schemeClr val="dk1"/>
                </a:solidFill>
              </a:rPr>
              <a:t> not </a:t>
            </a:r>
            <a:r>
              <a:rPr lang="en" dirty="0">
                <a:solidFill>
                  <a:schemeClr val="dk1"/>
                </a:solidFill>
              </a:rPr>
              <a:t>consenting. </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What body language would be a sign they are not ok or not consenting?</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ea2fe8cb4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4ea2fe8cb4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spcBef>
                <a:spcPts val="0"/>
              </a:spcBef>
              <a:buNone/>
            </a:pPr>
            <a:r>
              <a:rPr lang="en-US" dirty="0"/>
              <a:t>Why is consent important?</a:t>
            </a:r>
          </a:p>
          <a:p>
            <a:pPr marL="0" indent="0">
              <a:spcBef>
                <a:spcPts val="2133"/>
              </a:spcBef>
              <a:buNone/>
            </a:pPr>
            <a:r>
              <a:rPr lang="en-US" dirty="0"/>
              <a:t>How can you express your personal boundaries?</a:t>
            </a:r>
          </a:p>
          <a:p>
            <a:pPr marL="0" indent="0">
              <a:spcBef>
                <a:spcPts val="2133"/>
              </a:spcBef>
              <a:buNone/>
            </a:pPr>
            <a:r>
              <a:rPr lang="en-US" dirty="0"/>
              <a:t>What can you do if someone crosses your personal boundary?</a:t>
            </a:r>
          </a:p>
          <a:p>
            <a:pPr marL="0" indent="0">
              <a:spcBef>
                <a:spcPts val="2133"/>
              </a:spcBef>
              <a:spcAft>
                <a:spcPts val="2133"/>
              </a:spcAft>
              <a:buNone/>
            </a:pPr>
            <a:r>
              <a:rPr lang="en-US" dirty="0"/>
              <a:t>https://www.youtube.com/watch?v=5vmsfhw-czA</a:t>
            </a: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ea2fe8cb4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ea2fe8cb4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Fraternal twins are made when the ovaries release not one but two eggs in the month: one sperm goes to each of the eggs</a:t>
            </a:r>
            <a:endParaRPr dirty="0"/>
          </a:p>
          <a:p>
            <a:pPr marL="0" lvl="0" indent="0" algn="l" rtl="0">
              <a:spcBef>
                <a:spcPts val="0"/>
              </a:spcBef>
              <a:spcAft>
                <a:spcPts val="0"/>
              </a:spcAft>
              <a:buNone/>
            </a:pPr>
            <a:r>
              <a:rPr lang="en" dirty="0"/>
              <a:t>Identical twins are made when one sperm and one egg connect and then split down the centre.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4ea2fe8cb4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4ea2fe8cb4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egg and the sperm connect and become a zygote which finds a soft place to land in the mother’s uterus. It will grow there for about 40 weeks or 9 months or until the baby is born</a:t>
            </a:r>
            <a:endParaRPr/>
          </a:p>
          <a:p>
            <a:pPr marL="0" lvl="0" indent="0" algn="l" rtl="0">
              <a:spcBef>
                <a:spcPts val="0"/>
              </a:spcBef>
              <a:spcAft>
                <a:spcPts val="0"/>
              </a:spcAft>
              <a:buNone/>
            </a:pPr>
            <a:r>
              <a:rPr lang="en"/>
              <a:t>A zygote is a fertilized egg. After 2 weeks of growing it is called an embryo. After about 3 months of growing it’s called a fetus. </a:t>
            </a: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4ea2fe8cb4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4ea2fe8cb4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mother’s body creates a new organ to support the baby called a placenta. It provides nutrients to the baby through the umbilical cord which attaches to the baby’s belly button (naval). Everything the mother eats/drinks gets passed through the umbilical cord. The mother also gets rid of any waste the baby makes by taking it back through the cord and her body eliminates it for the baby. </a:t>
            </a:r>
            <a:endParaRPr/>
          </a:p>
          <a:p>
            <a:pPr marL="0" lvl="0" indent="0" algn="l" rtl="0">
              <a:spcBef>
                <a:spcPts val="0"/>
              </a:spcBef>
              <a:spcAft>
                <a:spcPts val="0"/>
              </a:spcAft>
              <a:buNone/>
            </a:pPr>
            <a:r>
              <a:rPr lang="en"/>
              <a:t>When you are born the umbilical cord is cut and you healed to get an innie or outie belly button. It doesn’t hurt when it is cut: it feels the same as cutting your hair.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4ea2fe8cb4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4ea2fe8cb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When a baby is ready to come out, the mother will feel cramps/contractions. This is the start of labour which can be a long process of the baby making it’s way out of the body. </a:t>
            </a:r>
            <a:endParaRPr dirty="0"/>
          </a:p>
          <a:p>
            <a:pPr marL="0" lvl="0" indent="0" algn="l" rtl="0">
              <a:spcBef>
                <a:spcPts val="0"/>
              </a:spcBef>
              <a:spcAft>
                <a:spcPts val="0"/>
              </a:spcAft>
              <a:buNone/>
            </a:pPr>
            <a:r>
              <a:rPr lang="en" dirty="0"/>
              <a:t>Some women give birth by the baby moving through cervix, the vaginal canal and out through the vagina and some give birth with the help of a doctor who makes a cut on the lower abdomen. That’s called a C section or cesarean. </a:t>
            </a:r>
            <a:endParaRPr dirty="0"/>
          </a:p>
          <a:p>
            <a:pPr marL="0" lvl="0" indent="0" algn="l" rtl="0">
              <a:spcBef>
                <a:spcPts val="0"/>
              </a:spcBef>
              <a:spcAft>
                <a:spcPts val="0"/>
              </a:spcAft>
              <a:buNone/>
            </a:pPr>
            <a:r>
              <a:rPr lang="en" dirty="0"/>
              <a:t>Ask student to share their birth stories.</a:t>
            </a:r>
          </a:p>
          <a:p>
            <a:pPr marL="0" lvl="0" indent="0" algn="l" rtl="0">
              <a:spcBef>
                <a:spcPts val="0"/>
              </a:spcBef>
              <a:spcAft>
                <a:spcPts val="0"/>
              </a:spcAft>
              <a:buNone/>
            </a:pPr>
            <a:endParaRPr lang="en" dirty="0"/>
          </a:p>
          <a:p>
            <a:pPr marL="0" indent="0">
              <a:buClr>
                <a:schemeClr val="dk1"/>
              </a:buClr>
              <a:buSzPts val="1100"/>
              <a:buNone/>
            </a:pPr>
            <a:r>
              <a:rPr lang="en-US" sz="1200" dirty="0"/>
              <a:t>Choose one option below:</a:t>
            </a:r>
          </a:p>
          <a:p>
            <a:pPr marL="609585" indent="-389457">
              <a:spcBef>
                <a:spcPts val="0"/>
              </a:spcBef>
              <a:buSzPts val="1000"/>
              <a:buChar char="●"/>
            </a:pPr>
            <a:r>
              <a:rPr lang="en-US" sz="1200" u="sng" dirty="0">
                <a:solidFill>
                  <a:schemeClr val="hlink"/>
                </a:solidFill>
                <a:hlinkClick r:id="rId3"/>
              </a:rPr>
              <a:t>Video </a:t>
            </a:r>
            <a:r>
              <a:rPr lang="en-US" sz="1200" dirty="0"/>
              <a:t>on reproductive system, conception and birth 7min</a:t>
            </a:r>
          </a:p>
          <a:p>
            <a:pPr marL="609585" indent="-389457">
              <a:spcBef>
                <a:spcPts val="0"/>
              </a:spcBef>
              <a:buSzPts val="1000"/>
              <a:buChar char="●"/>
            </a:pPr>
            <a:r>
              <a:rPr lang="en-US" sz="1200" u="sng" dirty="0">
                <a:solidFill>
                  <a:schemeClr val="hlink"/>
                </a:solidFill>
                <a:hlinkClick r:id="rId4"/>
              </a:rPr>
              <a:t>Animation</a:t>
            </a:r>
            <a:r>
              <a:rPr lang="en-US" sz="1200" dirty="0"/>
              <a:t> ‘Where Do Babies Come From’ 3 min</a:t>
            </a:r>
          </a:p>
          <a:p>
            <a:pPr marL="609585" indent="-389457">
              <a:spcBef>
                <a:spcPts val="0"/>
              </a:spcBef>
              <a:buSzPts val="1000"/>
              <a:buChar char="●"/>
            </a:pPr>
            <a:r>
              <a:rPr lang="en-US" sz="1200" u="sng" dirty="0">
                <a:solidFill>
                  <a:schemeClr val="hlink"/>
                </a:solidFill>
                <a:hlinkClick r:id="rId5"/>
              </a:rPr>
              <a:t>Cartoon</a:t>
            </a:r>
            <a:r>
              <a:rPr lang="en-US" sz="1200" dirty="0"/>
              <a:t> “Pregnancy and Reproduction Explained’ 3 min</a:t>
            </a:r>
          </a:p>
          <a:p>
            <a:pPr marL="609585" indent="-389457">
              <a:spcBef>
                <a:spcPts val="0"/>
              </a:spcBef>
              <a:buSzPts val="1000"/>
              <a:buChar char="●"/>
            </a:pPr>
            <a:r>
              <a:rPr lang="en-US" sz="1200" u="sng" dirty="0">
                <a:solidFill>
                  <a:schemeClr val="hlink"/>
                </a:solidFill>
                <a:hlinkClick r:id="rId6"/>
              </a:rPr>
              <a:t>Welcome to Life </a:t>
            </a:r>
            <a:r>
              <a:rPr lang="en-US" sz="1200" dirty="0"/>
              <a:t>8 billion views (conception to birth 3 min)</a:t>
            </a:r>
          </a:p>
          <a:p>
            <a:pPr marL="609585" indent="0">
              <a:spcBef>
                <a:spcPts val="0"/>
              </a:spcBef>
              <a:buNone/>
            </a:pPr>
            <a:endParaRPr lang="en-US" sz="1200" dirty="0"/>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4ebfdcfe2b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4ebfdcfe2b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Intimacy is the feeling of being close to someone and connected to them. Brainstorm ways to show you care (focus on without touch)</a:t>
            </a:r>
            <a:endParaRPr dirty="0"/>
          </a:p>
          <a:p>
            <a:pPr marL="0" lvl="0" indent="0" algn="l" rtl="0">
              <a:spcBef>
                <a:spcPts val="0"/>
              </a:spcBef>
              <a:spcAft>
                <a:spcPts val="0"/>
              </a:spcAft>
              <a:buNone/>
            </a:pPr>
            <a:r>
              <a:rPr lang="en" dirty="0"/>
              <a:t>Spend time together, say nice things to each other, buy gifts, write a poem, do something nice for them, laugh together, go on an adventure together etc</a:t>
            </a:r>
            <a:endParaRPr dirty="0"/>
          </a:p>
          <a:p>
            <a:pPr marL="0" lvl="0" indent="0" algn="l" rtl="0">
              <a:spcBef>
                <a:spcPts val="0"/>
              </a:spcBef>
              <a:spcAft>
                <a:spcPts val="0"/>
              </a:spcAft>
              <a:buNone/>
            </a:pPr>
            <a:r>
              <a:rPr lang="en" dirty="0"/>
              <a:t>Once touch is added it can change a relationship. Touch can feel good but it can also have it’s risks</a:t>
            </a:r>
            <a:endParaRPr dirty="0"/>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4ea2fe8cb4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4ea2fe8cb4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someone chooses to have sexual touch with another person they have to know the risks. These could include feelings of regret (if they do something before they are ready, or if it changes their relationship after) </a:t>
            </a:r>
            <a:endParaRPr/>
          </a:p>
          <a:p>
            <a:pPr marL="0" lvl="0" indent="0" algn="l" rtl="0">
              <a:spcBef>
                <a:spcPts val="0"/>
              </a:spcBef>
              <a:spcAft>
                <a:spcPts val="0"/>
              </a:spcAft>
              <a:buNone/>
            </a:pPr>
            <a:r>
              <a:rPr lang="en"/>
              <a:t>Harm: if someone’s boundaries are not respected or someone is pressured before they are ready. This is why consent and respect is so important!!</a:t>
            </a:r>
            <a:endParaRPr/>
          </a:p>
          <a:p>
            <a:pPr marL="0" lvl="0" indent="0" algn="l" rtl="0">
              <a:spcBef>
                <a:spcPts val="0"/>
              </a:spcBef>
              <a:spcAft>
                <a:spcPts val="0"/>
              </a:spcAft>
              <a:buNone/>
            </a:pPr>
            <a:r>
              <a:rPr lang="en"/>
              <a:t>Infections and pregnancy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555B30-0F4A-46BC-871B-18B6DD4FC3A4}" type="slidenum">
              <a:rPr lang="en-US" smtClean="0"/>
              <a:t>4</a:t>
            </a:fld>
            <a:endParaRPr lang="en-US"/>
          </a:p>
        </p:txBody>
      </p:sp>
    </p:spTree>
    <p:extLst>
      <p:ext uri="{BB962C8B-B14F-4D97-AF65-F5344CB8AC3E}">
        <p14:creationId xmlns:p14="http://schemas.microsoft.com/office/powerpoint/2010/main" val="1574854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ebfdcfe2b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4ebfdcfe2b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Do Kids in the KNow lessons</a:t>
            </a:r>
            <a:endParaRPr b="1" dirty="0"/>
          </a:p>
          <a:p>
            <a:pPr marL="0" lvl="0" indent="0" algn="l" rtl="0">
              <a:spcBef>
                <a:spcPts val="0"/>
              </a:spcBef>
              <a:spcAft>
                <a:spcPts val="0"/>
              </a:spcAft>
              <a:buNone/>
            </a:pPr>
            <a:r>
              <a:rPr lang="en" b="1" dirty="0"/>
              <a:t>Where on your body do you feel when a boundary has been crossed: gut feeling, instinct, little voice inside you, (if it’s not a OMG YES! Then it’s an OMG NO.)</a:t>
            </a:r>
            <a:endParaRPr b="1" dirty="0"/>
          </a:p>
          <a:p>
            <a:pPr marL="0" lvl="0" indent="0" algn="l" rtl="0">
              <a:spcBef>
                <a:spcPts val="0"/>
              </a:spcBef>
              <a:spcAft>
                <a:spcPts val="0"/>
              </a:spcAft>
              <a:buNone/>
            </a:pPr>
            <a:r>
              <a:rPr lang="en" dirty="0"/>
              <a:t>Have kids practice assertiveness skills, how to say no, how to get consent, how to deal with rejection</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4ea2fe8cb4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4ea2fe8cb4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spcBef>
                <a:spcPts val="0"/>
              </a:spcBef>
              <a:buNone/>
            </a:pPr>
            <a:r>
              <a:rPr lang="en-US" dirty="0"/>
              <a:t>Why is consent important?</a:t>
            </a:r>
          </a:p>
          <a:p>
            <a:pPr marL="0" indent="0">
              <a:spcBef>
                <a:spcPts val="2133"/>
              </a:spcBef>
              <a:buNone/>
            </a:pPr>
            <a:r>
              <a:rPr lang="en-US" dirty="0"/>
              <a:t>How can you express your personal boundaries?</a:t>
            </a:r>
          </a:p>
          <a:p>
            <a:pPr marL="0" indent="0">
              <a:spcBef>
                <a:spcPts val="2133"/>
              </a:spcBef>
              <a:buNone/>
            </a:pPr>
            <a:r>
              <a:rPr lang="en-US" dirty="0"/>
              <a:t>What can you do if someone crosses your personal boundary?</a:t>
            </a:r>
          </a:p>
          <a:p>
            <a:pPr marL="0" indent="0">
              <a:spcBef>
                <a:spcPts val="2133"/>
              </a:spcBef>
              <a:spcAft>
                <a:spcPts val="2133"/>
              </a:spcAft>
              <a:buNone/>
            </a:pPr>
            <a:r>
              <a:rPr lang="en-US" dirty="0"/>
              <a:t>https://www.youtube.com/watch?v=5vmsfhw-czA</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97221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ea2fe8cb4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4ea2fe8cb4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STIs are like a cold or flu virus but spread through sexual touch. </a:t>
            </a:r>
            <a:endParaRPr/>
          </a:p>
          <a:p>
            <a:pPr marL="0" lvl="0" indent="0" algn="l" rtl="0">
              <a:spcBef>
                <a:spcPts val="0"/>
              </a:spcBef>
              <a:spcAft>
                <a:spcPts val="0"/>
              </a:spcAft>
              <a:buNone/>
            </a:pPr>
            <a:r>
              <a:rPr lang="en"/>
              <a:t>STIs  are spread when our </a:t>
            </a:r>
            <a:r>
              <a:rPr lang="en">
                <a:solidFill>
                  <a:schemeClr val="dk1"/>
                </a:solidFill>
              </a:rPr>
              <a:t>dark, wet, warm </a:t>
            </a:r>
            <a:r>
              <a:rPr lang="en"/>
              <a:t>body parts touch fluids that carry STIs. Dark warm wet skin on our body is called a mucous membrane and infections can easily pass through this thin skin into our systems. These membranes are found in places like our mouth, vulva, penis, anus. </a:t>
            </a:r>
            <a:endParaRPr/>
          </a:p>
          <a:p>
            <a:pPr marL="0" lvl="0" indent="0" algn="l" rtl="0">
              <a:spcBef>
                <a:spcPts val="0"/>
              </a:spcBef>
              <a:spcAft>
                <a:spcPts val="0"/>
              </a:spcAft>
              <a:buNone/>
            </a:pPr>
            <a:r>
              <a:rPr lang="en"/>
              <a:t>So if a couple had sexual touch that involved any of those body parts they have to protect against any infections. </a:t>
            </a:r>
            <a:endParaRPr/>
          </a:p>
          <a:p>
            <a:pPr marL="0" lvl="0" indent="0" algn="l" rtl="0">
              <a:spcBef>
                <a:spcPts val="0"/>
              </a:spcBef>
              <a:spcAft>
                <a:spcPts val="0"/>
              </a:spcAft>
              <a:buNone/>
            </a:pPr>
            <a:r>
              <a:rPr lang="en"/>
              <a:t>If someone has never had sexual touch with another person then they do not have STIs.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ebfdcfe2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ebfdcfe2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 everyone will have all types of sex in their lives. They exist so it’s important to know how to lower the risks for each type of touch. </a:t>
            </a:r>
            <a:endParaRPr/>
          </a:p>
          <a:p>
            <a:pPr marL="0" lvl="0" indent="0" algn="l" rtl="0">
              <a:spcBef>
                <a:spcPts val="0"/>
              </a:spcBef>
              <a:spcAft>
                <a:spcPts val="0"/>
              </a:spcAft>
              <a:buNone/>
            </a:pPr>
            <a:r>
              <a:rPr lang="en"/>
              <a:t>If any of these fluids touch any of these body parts there is a major risk of infections. STI happen to most people and it’s not true it only happens to people who ‘sleep around’ or have lots of partners. They can happen to anyone even the first time someone has sexual touch!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4ea2fe8cb4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4ea2fe8cb4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There are many types of STIs. They are also very common. 5/6  people who ever have sex will get one in their lifetime. Most people won’t know they have an STI because they don’t show symptoms. That’s why people who have sexual touch get tested for STIs regularly. They can do this at a doctor or at a clinic like Options For Sexual Health.</a:t>
            </a:r>
            <a:endParaRPr dirty="0"/>
          </a:p>
          <a:p>
            <a:pPr marL="0" lvl="0" indent="0" algn="l" rtl="0">
              <a:spcBef>
                <a:spcPts val="0"/>
              </a:spcBef>
              <a:spcAft>
                <a:spcPts val="0"/>
              </a:spcAft>
              <a:buNone/>
            </a:pPr>
            <a:r>
              <a:rPr lang="en" dirty="0"/>
              <a:t>The bacterial ones are curable! The viral ones have no cure but there are medications that help slow down the damage and make the person feel better</a:t>
            </a:r>
            <a:endParaRPr dirty="0"/>
          </a:p>
          <a:p>
            <a:pPr marL="0" lvl="0" indent="0" algn="l" rtl="0">
              <a:spcBef>
                <a:spcPts val="0"/>
              </a:spcBef>
              <a:spcAft>
                <a:spcPts val="0"/>
              </a:spcAft>
              <a:buNone/>
            </a:pPr>
            <a:r>
              <a:rPr lang="en" dirty="0"/>
              <a:t>For some of the viral ones there are vaccines that prevent someone from getting them. Like in grade 6/9 you can get Gardasil to prevent HPV and there’s one for Hepatitis B most kids get as babies</a:t>
            </a:r>
          </a:p>
          <a:p>
            <a:pPr marL="0" lvl="0" indent="0" algn="l" rtl="0">
              <a:spcBef>
                <a:spcPts val="0"/>
              </a:spcBef>
              <a:spcAft>
                <a:spcPts val="0"/>
              </a:spcAft>
              <a:buNone/>
            </a:pPr>
            <a:endParaRPr lang="e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STI Fact </a:t>
            </a:r>
            <a:r>
              <a:rPr lang="en-US" sz="1200" u="sng" dirty="0">
                <a:solidFill>
                  <a:schemeClr val="hlink"/>
                </a:solidFill>
                <a:hlinkClick r:id="rId3"/>
              </a:rPr>
              <a:t>Sheets</a:t>
            </a:r>
            <a:r>
              <a:rPr lang="en-US" sz="1200" dirty="0"/>
              <a:t> and Common Questions Answered</a:t>
            </a:r>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4ea2fe8cb4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4ea2fe8cb4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Vaccines for HPV in grade 6 (all genders) and Grade 9 (if you missed it in grade 6). Can also get for free until 21, then it cost $600!</a:t>
            </a:r>
            <a:endParaRPr dirty="0"/>
          </a:p>
          <a:p>
            <a:pPr marL="0" lvl="0" indent="0" algn="l" rtl="0">
              <a:spcBef>
                <a:spcPts val="0"/>
              </a:spcBef>
              <a:spcAft>
                <a:spcPts val="0"/>
              </a:spcAft>
              <a:buNone/>
            </a:pPr>
            <a:r>
              <a:rPr lang="en" dirty="0"/>
              <a:t>Abstain (not have sexual touch) as long as possible. The only 100% not to get an STI is not to have sexual touch. </a:t>
            </a:r>
            <a:endParaRPr dirty="0"/>
          </a:p>
          <a:p>
            <a:pPr marL="0" lvl="0" indent="0" algn="l" rtl="0">
              <a:spcBef>
                <a:spcPts val="0"/>
              </a:spcBef>
              <a:spcAft>
                <a:spcPts val="0"/>
              </a:spcAft>
              <a:buNone/>
            </a:pPr>
            <a:r>
              <a:rPr lang="en" dirty="0"/>
              <a:t>Make sure you really know your partner and get tested at a clinic. </a:t>
            </a:r>
            <a:endParaRPr dirty="0"/>
          </a:p>
          <a:p>
            <a:pPr marL="0" lvl="0" indent="0" algn="l" rtl="0">
              <a:spcBef>
                <a:spcPts val="0"/>
              </a:spcBef>
              <a:spcAft>
                <a:spcPts val="0"/>
              </a:spcAft>
              <a:buNone/>
            </a:pPr>
            <a:r>
              <a:rPr lang="en" dirty="0"/>
              <a:t>Using protection like a condom can lower risk of STIs (and also pregnancy). Internal condoms (female condoms), external condoms (male condoms), and dental dams (esentially a the same material a condom is made of placed over the vulva or anus) are all ways to create a barrier from fluids to mucous membranes</a:t>
            </a:r>
            <a:endParaRPr dirty="0"/>
          </a:p>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ebfdcfe2b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4ebfdcfe2b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solidFill>
                  <a:schemeClr val="hlink"/>
                </a:solidFill>
                <a:hlinkClick r:id="rId3"/>
              </a:rPr>
              <a:t>Activity</a:t>
            </a:r>
            <a:r>
              <a:rPr lang="en-US" dirty="0"/>
              <a:t>: Reproductive System Terms for Students Using KidsHealth.org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273522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4ea2fe8cb4_0_2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4ea2fe8cb4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D47DF0FF-4686-4126-9864-EC0EA9145480}"/>
              </a:ext>
            </a:extLst>
          </p:cNvPr>
          <p:cNvSpPr>
            <a:spLocks noGrp="1"/>
          </p:cNvSpPr>
          <p:nvPr>
            <p:ph type="body" idx="1"/>
          </p:nvPr>
        </p:nvSpPr>
        <p:spPr/>
        <p:txBody>
          <a:bodyPr/>
          <a:lstStyle/>
          <a:p>
            <a:r>
              <a:rPr lang="en-US" b="0" i="0" dirty="0">
                <a:effectLst/>
                <a:latin typeface="Arial" panose="020B0604020202020204" pitchFamily="34" charset="0"/>
              </a:rPr>
              <a:t>Question Box time: Have students fill out questions and address them next class.</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the ground rules as a class – Print handout of rules for students included as well if you want to print it and hand it out</a:t>
            </a:r>
          </a:p>
        </p:txBody>
      </p:sp>
      <p:sp>
        <p:nvSpPr>
          <p:cNvPr id="4" name="Slide Number Placeholder 3"/>
          <p:cNvSpPr>
            <a:spLocks noGrp="1"/>
          </p:cNvSpPr>
          <p:nvPr>
            <p:ph type="sldNum" sz="quarter" idx="5"/>
          </p:nvPr>
        </p:nvSpPr>
        <p:spPr/>
        <p:txBody>
          <a:bodyPr/>
          <a:lstStyle/>
          <a:p>
            <a:fld id="{A8555B30-0F4A-46BC-871B-18B6DD4FC3A4}" type="slidenum">
              <a:rPr lang="en-US" smtClean="0"/>
              <a:t>5</a:t>
            </a:fld>
            <a:endParaRPr lang="en-US"/>
          </a:p>
        </p:txBody>
      </p:sp>
    </p:spTree>
    <p:extLst>
      <p:ext uri="{BB962C8B-B14F-4D97-AF65-F5344CB8AC3E}">
        <p14:creationId xmlns:p14="http://schemas.microsoft.com/office/powerpoint/2010/main" val="183466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06103940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06103940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Brainstorm how young people can manage their new feelings and emotions (good segway into mental health and wellness strategies)</a:t>
            </a:r>
            <a:endParaRPr dirty="0"/>
          </a:p>
          <a:p>
            <a:pPr marL="0" lvl="0" indent="0" algn="l" rtl="0">
              <a:spcBef>
                <a:spcPts val="0"/>
              </a:spcBef>
              <a:spcAft>
                <a:spcPts val="0"/>
              </a:spcAft>
              <a:buNone/>
            </a:pPr>
            <a:r>
              <a:rPr lang="en" dirty="0"/>
              <a:t>Important that if sad or mad feelings are bothering you or lasting more than 2 weeks, you should talk to a safe adult Demo calling kids help phone in class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06103940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06103940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Brainstorm how young people can manage their new feelings and emotions (good segway into mental health and wellness strategies)</a:t>
            </a:r>
            <a:endParaRPr dirty="0"/>
          </a:p>
          <a:p>
            <a:pPr marL="0" lvl="0" indent="0" algn="l" rtl="0">
              <a:spcBef>
                <a:spcPts val="0"/>
              </a:spcBef>
              <a:spcAft>
                <a:spcPts val="0"/>
              </a:spcAft>
              <a:buNone/>
            </a:pPr>
            <a:r>
              <a:rPr lang="en" dirty="0"/>
              <a:t>Important that if sad or mad feelings are bothering you or lasting more than 2 weeks, you should talk to a safe adult Demo calling kids help phone in class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932482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7f8e03ab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a7f8e03ab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06103940e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06103940e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dirty="0">
                <a:solidFill>
                  <a:schemeClr val="dk1"/>
                </a:solidFill>
              </a:rPr>
              <a:t>New sexual feelings can be confusing. Brainstorm how to keep your friendships and boundaries with someone you like.</a:t>
            </a:r>
            <a:endParaRPr dirty="0">
              <a:solidFill>
                <a:schemeClr val="dk1"/>
              </a:solidFill>
            </a:endParaRPr>
          </a:p>
          <a:p>
            <a:pPr marL="0" lvl="0" indent="0" algn="l" rtl="0">
              <a:spcBef>
                <a:spcPts val="0"/>
              </a:spcBef>
              <a:spcAft>
                <a:spcPts val="0"/>
              </a:spcAft>
              <a:buClr>
                <a:schemeClr val="dk1"/>
              </a:buClr>
              <a:buSzPts val="1100"/>
              <a:buFont typeface="Arial"/>
              <a:buNone/>
            </a:pPr>
            <a:r>
              <a:rPr lang="en" dirty="0">
                <a:solidFill>
                  <a:schemeClr val="dk1"/>
                </a:solidFill>
              </a:rPr>
              <a:t>Brainstorm ways to deal with possible rejection</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06103940e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06103940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Brainstorm how young people can manage their new feelings and emotions (good segway into mental health and wellness strategies)</a:t>
            </a:r>
            <a:endParaRPr dirty="0"/>
          </a:p>
          <a:p>
            <a:pPr marL="0" lvl="0" indent="0" algn="l" rtl="0">
              <a:spcBef>
                <a:spcPts val="0"/>
              </a:spcBef>
              <a:spcAft>
                <a:spcPts val="0"/>
              </a:spcAft>
              <a:buNone/>
            </a:pPr>
            <a:r>
              <a:rPr lang="en" dirty="0"/>
              <a:t>Important that if sad or mad feelings are bothering you or lasting more than 2 weeks, you should talk to a safe adult Demo calling kids help phone in class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2293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4ea2fe8cb4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4ea2fe8cb4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dirty="0">
              <a:solidFill>
                <a:schemeClr val="dk1"/>
              </a:solidFill>
            </a:endParaRPr>
          </a:p>
          <a:p>
            <a:pPr marL="457200" lvl="0" indent="-298450" algn="l" rtl="0">
              <a:spcBef>
                <a:spcPts val="0"/>
              </a:spcBef>
              <a:spcAft>
                <a:spcPts val="0"/>
              </a:spcAft>
              <a:buClr>
                <a:schemeClr val="dk1"/>
              </a:buClr>
              <a:buSzPts val="1100"/>
              <a:buAutoNum type="arabicPeriod"/>
            </a:pPr>
            <a:r>
              <a:rPr lang="en" dirty="0">
                <a:solidFill>
                  <a:schemeClr val="dk1"/>
                </a:solidFill>
              </a:rPr>
              <a:t>During puberty the body will start to be able to reproduce (ability to make babies). It takes an ova and a sperm to reproduce</a:t>
            </a:r>
            <a:endParaRPr dirty="0"/>
          </a:p>
          <a:p>
            <a:pPr marL="0" lvl="0" indent="0" algn="l" rtl="0">
              <a:spcBef>
                <a:spcPts val="0"/>
              </a:spcBef>
              <a:spcAft>
                <a:spcPts val="0"/>
              </a:spcAft>
              <a:buNone/>
            </a:pPr>
            <a:r>
              <a:rPr lang="en" dirty="0"/>
              <a:t>To make new humans, people reproduce. </a:t>
            </a:r>
            <a:endParaRPr dirty="0"/>
          </a:p>
          <a:p>
            <a:pPr marL="0" lvl="0" indent="0" algn="l" rtl="0">
              <a:spcBef>
                <a:spcPts val="0"/>
              </a:spcBef>
              <a:spcAft>
                <a:spcPts val="0"/>
              </a:spcAft>
              <a:buNone/>
            </a:pPr>
            <a:r>
              <a:rPr lang="en" dirty="0"/>
              <a:t>This involves the egg and the sperm meeting. This is different that asexual reproduction where there is one parent to creates offspring (fact, that is a female who creates all daughters in asexual reproduction) </a:t>
            </a:r>
            <a:endParaRPr dirty="0"/>
          </a:p>
          <a:p>
            <a:pPr marL="0" lvl="0" indent="0" algn="l" rtl="0">
              <a:spcBef>
                <a:spcPts val="0"/>
              </a:spcBef>
              <a:spcAft>
                <a:spcPts val="0"/>
              </a:spcAft>
              <a:buNone/>
            </a:pPr>
            <a:r>
              <a:rPr lang="en" dirty="0"/>
              <a:t>This can be done sexually or by having vaginal sex: when the penis delivers sperm in to the vagina. Another name for that is intercourse. </a:t>
            </a:r>
            <a:endParaRPr dirty="0"/>
          </a:p>
          <a:p>
            <a:pPr marL="0" lvl="0" indent="0" algn="l" rtl="0">
              <a:spcBef>
                <a:spcPts val="0"/>
              </a:spcBef>
              <a:spcAft>
                <a:spcPts val="0"/>
              </a:spcAft>
              <a:buNone/>
            </a:pPr>
            <a:r>
              <a:rPr lang="en" dirty="0"/>
              <a:t>Most people wait until they’re older to have sex (in fact most wait until after high school before the have sex for the first time) many wait until they are married, many wait until they are in love, some choose never to have sex. </a:t>
            </a:r>
            <a:endParaRPr dirty="0"/>
          </a:p>
          <a:p>
            <a:pPr marL="0" lvl="0" indent="0" algn="l" rtl="0">
              <a:spcBef>
                <a:spcPts val="0"/>
              </a:spcBef>
              <a:spcAft>
                <a:spcPts val="0"/>
              </a:spcAft>
              <a:buNone/>
            </a:pPr>
            <a:r>
              <a:rPr lang="en" dirty="0">
                <a:solidFill>
                  <a:schemeClr val="dk1"/>
                </a:solidFill>
              </a:rPr>
              <a:t>If a couple need help making a baby the doctor can put the egg and sperm together in a lab and then put that into the uterus where the baby will grow</a:t>
            </a:r>
            <a:endParaRPr dirty="0"/>
          </a:p>
          <a:p>
            <a:pPr marL="0" lvl="0" indent="0" algn="l" rtl="0">
              <a:spcBef>
                <a:spcPts val="0"/>
              </a:spcBef>
              <a:spcAft>
                <a:spcPts val="0"/>
              </a:spcAft>
              <a:buNone/>
            </a:pPr>
            <a:r>
              <a:rPr lang="en" dirty="0"/>
              <a:t>You get to decide if you ever have sex or not, and  when is right for you! </a:t>
            </a:r>
            <a:endParaRPr dirty="0"/>
          </a:p>
          <a:p>
            <a:pPr marL="0" lvl="0" indent="0" algn="l" rtl="0">
              <a:spcBef>
                <a:spcPts val="0"/>
              </a:spcBef>
              <a:spcAft>
                <a:spcPts val="0"/>
              </a:spcAft>
              <a:buNone/>
            </a:pPr>
            <a:r>
              <a:rPr lang="en" dirty="0"/>
              <a:t>Families usually have their own rules about sex. Ask your family what your values are.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ight Triangle 9">
            <a:extLst>
              <a:ext uri="{FF2B5EF4-FFF2-40B4-BE49-F238E27FC236}">
                <a16:creationId xmlns:a16="http://schemas.microsoft.com/office/drawing/2014/main" id="{6ACB59C7-C53B-44B1-A852-39DE1AF6A9CE}"/>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997A89A-80A6-4C65-9755-622C3E799951}"/>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B5E614E-61BC-4DE2-9476-7DE82B18BD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1273" y="928778"/>
            <a:ext cx="3554697" cy="2198916"/>
          </a:xfrm>
          <a:prstGeom prst="rect">
            <a:avLst/>
          </a:prstGeom>
        </p:spPr>
      </p:pic>
    </p:spTree>
    <p:extLst>
      <p:ext uri="{BB962C8B-B14F-4D97-AF65-F5344CB8AC3E}">
        <p14:creationId xmlns:p14="http://schemas.microsoft.com/office/powerpoint/2010/main" val="11790533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37716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6/17/2021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74003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96F01F-17A8-46EE-867B-B3102BDB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11" name="Text Placeholder 2">
            <a:extLst>
              <a:ext uri="{FF2B5EF4-FFF2-40B4-BE49-F238E27FC236}">
                <a16:creationId xmlns:a16="http://schemas.microsoft.com/office/drawing/2014/main" id="{408F8646-CBA9-476E-B7A7-9CF8956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638981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728545"/>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83064" y="3241537"/>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383064" y="3041276"/>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9580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rgbClr val="C00000"/>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rgbClr val="00B0D7">
              <a:alpha val="81176"/>
            </a:srgbClr>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662045" y="-2069769"/>
            <a:ext cx="8917229" cy="10769768"/>
            <a:chOff x="11114088" y="2241550"/>
            <a:chExt cx="1905000" cy="2354263"/>
          </a:xfrm>
          <a:solidFill>
            <a:srgbClr val="C00000">
              <a:alpha val="83137"/>
            </a:srgb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745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1876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ank You 0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rgbClr val="C00000"/>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solidFill>
              <a:srgbClr val="00B0D7">
                <a:alpha val="47843"/>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solidFill>
              <a:srgbClr val="00B0D7">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82656" y="3375308"/>
            <a:ext cx="2532336" cy="0"/>
          </a:xfrm>
          <a:prstGeom prst="line">
            <a:avLst/>
          </a:prstGeom>
          <a:ln w="38100">
            <a:solidFill>
              <a:srgbClr val="00B0D7"/>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366747" y="1619866"/>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436937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12" name="Straight Connector 11">
            <a:extLst>
              <a:ext uri="{FF2B5EF4-FFF2-40B4-BE49-F238E27FC236}">
                <a16:creationId xmlns:a16="http://schemas.microsoft.com/office/drawing/2014/main" id="{77C312F4-62C2-4903-8C4B-423A8717E481}"/>
              </a:ext>
            </a:extLst>
          </p:cNvPr>
          <p:cNvCxnSpPr>
            <a:cxnSpLocks/>
          </p:cNvCxnSpPr>
          <p:nvPr userDrawn="1"/>
        </p:nvCxnSpPr>
        <p:spPr>
          <a:xfrm>
            <a:off x="6469778" y="3718427"/>
            <a:ext cx="336968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1702611"/>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a:t>Click to edit Master title style</a:t>
            </a:r>
          </a:p>
        </p:txBody>
      </p:sp>
    </p:spTree>
    <p:extLst>
      <p:ext uri="{BB962C8B-B14F-4D97-AF65-F5344CB8AC3E}">
        <p14:creationId xmlns:p14="http://schemas.microsoft.com/office/powerpoint/2010/main" val="19973267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6/17/2021</a:t>
            </a:fld>
            <a:endParaRPr lang="en-US" dirty="0"/>
          </a:p>
        </p:txBody>
      </p:sp>
      <p:sp>
        <p:nvSpPr>
          <p:cNvPr id="5" name="Footer Placeholder 4"/>
          <p:cNvSpPr>
            <a:spLocks noGrp="1"/>
          </p:cNvSpPr>
          <p:nvPr>
            <p:ph type="ftr" sz="quarter" idx="11"/>
          </p:nvPr>
        </p:nvSpPr>
        <p:spPr/>
        <p:txBody>
          <a:bodyPr/>
          <a:lstStyle/>
          <a:p>
            <a:r>
              <a:rPr lang="en-US"/>
              <a:t>CAMPBELL RIVER SCHOOL DISTRICT 72</a:t>
            </a:r>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
        <p:nvSpPr>
          <p:cNvPr id="7" name="Rectangle 6">
            <a:extLst>
              <a:ext uri="{FF2B5EF4-FFF2-40B4-BE49-F238E27FC236}">
                <a16:creationId xmlns:a16="http://schemas.microsoft.com/office/drawing/2014/main" id="{D534534D-5667-4822-830E-E0E419FC3829}"/>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drawing, food&#10;&#10;Description automatically generated">
            <a:extLst>
              <a:ext uri="{FF2B5EF4-FFF2-40B4-BE49-F238E27FC236}">
                <a16:creationId xmlns:a16="http://schemas.microsoft.com/office/drawing/2014/main" id="{9369652F-CA4C-46F4-8D3F-9597F1A018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283243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6/17/2021</a:t>
            </a:fld>
            <a:endParaRPr lang="en-US" dirty="0"/>
          </a:p>
        </p:txBody>
      </p:sp>
      <p:sp>
        <p:nvSpPr>
          <p:cNvPr id="5" name="Footer Placeholder 4"/>
          <p:cNvSpPr>
            <a:spLocks noGrp="1"/>
          </p:cNvSpPr>
          <p:nvPr>
            <p:ph type="ftr" sz="quarter" idx="11"/>
          </p:nvPr>
        </p:nvSpPr>
        <p:spPr/>
        <p:txBody>
          <a:bodyPr/>
          <a:lstStyle/>
          <a:p>
            <a:r>
              <a:rPr lang="en-US"/>
              <a:t>CAMPBELL RIVER SCHOOL DISTRICT 72</a:t>
            </a:r>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CCC55E9-C545-48E5-B1E4-4A4DD9C78856}"/>
              </a:ext>
            </a:extLst>
          </p:cNvPr>
          <p:cNvSpPr/>
          <p:nvPr userDrawn="1"/>
        </p:nvSpPr>
        <p:spPr>
          <a:xfrm>
            <a:off x="0" y="6559062"/>
            <a:ext cx="12192000" cy="29893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3C04645-A193-4BCA-B2D4-8AF7ECB757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768350"/>
            <a:ext cx="1954616" cy="1209115"/>
          </a:xfrm>
          <a:prstGeom prst="rect">
            <a:avLst/>
          </a:prstGeom>
        </p:spPr>
      </p:pic>
    </p:spTree>
    <p:extLst>
      <p:ext uri="{BB962C8B-B14F-4D97-AF65-F5344CB8AC3E}">
        <p14:creationId xmlns:p14="http://schemas.microsoft.com/office/powerpoint/2010/main" val="267411122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6/17/2021</a:t>
            </a:fld>
            <a:endParaRPr lang="en-US" dirty="0"/>
          </a:p>
        </p:txBody>
      </p:sp>
      <p:sp>
        <p:nvSpPr>
          <p:cNvPr id="6" name="Footer Placeholder 5"/>
          <p:cNvSpPr>
            <a:spLocks noGrp="1"/>
          </p:cNvSpPr>
          <p:nvPr>
            <p:ph type="ftr" sz="quarter" idx="11"/>
          </p:nvPr>
        </p:nvSpPr>
        <p:spPr/>
        <p:txBody>
          <a:bodyPr/>
          <a:lstStyle/>
          <a:p>
            <a:r>
              <a:rPr lang="en-US"/>
              <a:t>CAMPBELL RIVER SCHOOL DISTRICT 72</a:t>
            </a:r>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9" name="Rectangle 8">
            <a:extLst>
              <a:ext uri="{FF2B5EF4-FFF2-40B4-BE49-F238E27FC236}">
                <a16:creationId xmlns:a16="http://schemas.microsoft.com/office/drawing/2014/main" id="{58D2179B-1880-4B86-A50E-B46708493D2B}"/>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rawing, food&#10;&#10;Description automatically generated">
            <a:extLst>
              <a:ext uri="{FF2B5EF4-FFF2-40B4-BE49-F238E27FC236}">
                <a16:creationId xmlns:a16="http://schemas.microsoft.com/office/drawing/2014/main" id="{5C2BE62E-557F-4CF7-855A-F472B1800D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610556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6/17/2021</a:t>
            </a:fld>
            <a:endParaRPr lang="en-US" dirty="0"/>
          </a:p>
        </p:txBody>
      </p:sp>
      <p:sp>
        <p:nvSpPr>
          <p:cNvPr id="8" name="Footer Placeholder 7"/>
          <p:cNvSpPr>
            <a:spLocks noGrp="1"/>
          </p:cNvSpPr>
          <p:nvPr>
            <p:ph type="ftr" sz="quarter" idx="11"/>
          </p:nvPr>
        </p:nvSpPr>
        <p:spPr/>
        <p:txBody>
          <a:bodyPr/>
          <a:lstStyle/>
          <a:p>
            <a:r>
              <a:rPr lang="en-US"/>
              <a:t>CAMPBELL RIVER SCHOOL DISTRICT 72</a:t>
            </a:r>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
        <p:nvSpPr>
          <p:cNvPr id="11" name="Rectangle 10">
            <a:extLst>
              <a:ext uri="{FF2B5EF4-FFF2-40B4-BE49-F238E27FC236}">
                <a16:creationId xmlns:a16="http://schemas.microsoft.com/office/drawing/2014/main" id="{F45863D3-FEB1-48DF-B117-49DEE363E0A9}"/>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drawing, food&#10;&#10;Description automatically generated">
            <a:extLst>
              <a:ext uri="{FF2B5EF4-FFF2-40B4-BE49-F238E27FC236}">
                <a16:creationId xmlns:a16="http://schemas.microsoft.com/office/drawing/2014/main" id="{B7DD88CB-520D-46FA-9773-B477612771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345985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6/17/2021</a:t>
            </a:fld>
            <a:endParaRPr lang="en-US" dirty="0"/>
          </a:p>
        </p:txBody>
      </p:sp>
      <p:sp>
        <p:nvSpPr>
          <p:cNvPr id="4" name="Footer Placeholder 3"/>
          <p:cNvSpPr>
            <a:spLocks noGrp="1"/>
          </p:cNvSpPr>
          <p:nvPr>
            <p:ph type="ftr" sz="quarter" idx="11"/>
          </p:nvPr>
        </p:nvSpPr>
        <p:spPr/>
        <p:txBody>
          <a:bodyPr/>
          <a:lstStyle/>
          <a:p>
            <a:r>
              <a:rPr lang="en-US"/>
              <a:t>CAMPBELL RIVER SCHOOL DISTRICT 72</a:t>
            </a:r>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6" name="Rectangle 5">
            <a:extLst>
              <a:ext uri="{FF2B5EF4-FFF2-40B4-BE49-F238E27FC236}">
                <a16:creationId xmlns:a16="http://schemas.microsoft.com/office/drawing/2014/main" id="{F71B6424-AAD3-40E3-B735-581B49FDB82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rawing, food&#10;&#10;Description automatically generated">
            <a:extLst>
              <a:ext uri="{FF2B5EF4-FFF2-40B4-BE49-F238E27FC236}">
                <a16:creationId xmlns:a16="http://schemas.microsoft.com/office/drawing/2014/main" id="{11EC867B-0E99-4912-9B4B-CE9C635F8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1846004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6/17/2021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pic>
        <p:nvPicPr>
          <p:cNvPr id="10" name="Picture 9" descr="A close up of a logo&#10;&#10;Description automatically generated">
            <a:extLst>
              <a:ext uri="{FF2B5EF4-FFF2-40B4-BE49-F238E27FC236}">
                <a16:creationId xmlns:a16="http://schemas.microsoft.com/office/drawing/2014/main" id="{5526482E-6AAC-4DD6-A0BF-3C0A268D3EF2}"/>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552788" y="0"/>
            <a:ext cx="11086424" cy="6858000"/>
          </a:xfrm>
          <a:prstGeom prst="rect">
            <a:avLst/>
          </a:prstGeom>
        </p:spPr>
      </p:pic>
    </p:spTree>
    <p:extLst>
      <p:ext uri="{BB962C8B-B14F-4D97-AF65-F5344CB8AC3E}">
        <p14:creationId xmlns:p14="http://schemas.microsoft.com/office/powerpoint/2010/main" val="186663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smtClean="0"/>
              <a:t>6/17/2021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CAMPBELL RIVER SCHOOL DISTRICT 72</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
        <p:nvSpPr>
          <p:cNvPr id="10" name="Rectangle 9">
            <a:extLst>
              <a:ext uri="{FF2B5EF4-FFF2-40B4-BE49-F238E27FC236}">
                <a16:creationId xmlns:a16="http://schemas.microsoft.com/office/drawing/2014/main" id="{7644FE32-8C74-4628-BE7D-1E924EE3AE10}"/>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rawing, food&#10;&#10;Description automatically generated">
            <a:extLst>
              <a:ext uri="{FF2B5EF4-FFF2-40B4-BE49-F238E27FC236}">
                <a16:creationId xmlns:a16="http://schemas.microsoft.com/office/drawing/2014/main" id="{91EEECB3-345D-4804-8350-BFAA91CBE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1574791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6/17/2021</a:t>
            </a:fld>
            <a:endParaRPr lang="en-US" dirty="0"/>
          </a:p>
        </p:txBody>
      </p:sp>
      <p:sp>
        <p:nvSpPr>
          <p:cNvPr id="6" name="Footer Placeholder 5"/>
          <p:cNvSpPr>
            <a:spLocks noGrp="1"/>
          </p:cNvSpPr>
          <p:nvPr>
            <p:ph type="ftr" sz="quarter" idx="11"/>
          </p:nvPr>
        </p:nvSpPr>
        <p:spPr/>
        <p:txBody>
          <a:bodyPr/>
          <a:lstStyle/>
          <a:p>
            <a:r>
              <a:rPr lang="en-US"/>
              <a:t>CAMPBELL RIVER SCHOOL DISTRICT 72</a:t>
            </a:r>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
        <p:nvSpPr>
          <p:cNvPr id="10" name="Rectangle 9">
            <a:extLst>
              <a:ext uri="{FF2B5EF4-FFF2-40B4-BE49-F238E27FC236}">
                <a16:creationId xmlns:a16="http://schemas.microsoft.com/office/drawing/2014/main" id="{7FBB0C11-52D6-44BB-9E32-7FF19521631E}"/>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icture containing drawing, food&#10;&#10;Description automatically generated">
            <a:extLst>
              <a:ext uri="{FF2B5EF4-FFF2-40B4-BE49-F238E27FC236}">
                <a16:creationId xmlns:a16="http://schemas.microsoft.com/office/drawing/2014/main" id="{99510D94-AE6B-4C0E-B4D0-F6AC69A642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9446" y="31530"/>
            <a:ext cx="1304019" cy="806659"/>
          </a:xfrm>
          <a:prstGeom prst="rect">
            <a:avLst/>
          </a:prstGeom>
        </p:spPr>
      </p:pic>
    </p:spTree>
    <p:extLst>
      <p:ext uri="{BB962C8B-B14F-4D97-AF65-F5344CB8AC3E}">
        <p14:creationId xmlns:p14="http://schemas.microsoft.com/office/powerpoint/2010/main" val="2104166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6/17/2021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53359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10" r:id="rId14"/>
    <p:sldLayoutId id="2147483711" r:id="rId15"/>
    <p:sldLayoutId id="2147483718" r:id="rId16"/>
    <p:sldLayoutId id="2147483719" r:id="rId17"/>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https://www.youtube.com/embed/mAPLTaRM48Y?feature=oembed" TargetMode="Externa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ideo" Target="https://www.youtube.com/embed/VDaFzW-fNLc?feature=oembed" TargetMode="Externa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amaze.org/wp-content/uploads/2018/12/PubertyToolkit_SexEtc-Your-Amazing-Body-20181216_US.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ideo" Target="https://www.youtube.com/embed/5vmsfhw-czA?feature=oembed" TargetMode="Externa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ideo" Target="https://www.youtube.com/embed/OejdOS4IqeE?feature=oembed" TargetMode="Externa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youtu.be/7Sbgg8icODY"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ideo" Target="https://www.youtube.com/embed/7Sbgg8icODY?feature=oembed" TargetMode="Externa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oaLdNErJ-Fk"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8" Type="http://schemas.openxmlformats.org/officeDocument/2006/relationships/hyperlink" Target="https://sexual-education.sd68.bc.ca/" TargetMode="External"/><Relationship Id="rId3" Type="http://schemas.openxmlformats.org/officeDocument/2006/relationships/hyperlink" Target="https://sexual-education.sd68.bc.ca/teens/help/" TargetMode="External"/><Relationship Id="rId7" Type="http://schemas.openxmlformats.org/officeDocument/2006/relationships/hyperlink" Target="http://www.sexandu.ca/"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hyperlink" Target="https://sexual-education.sd68.bc.ca/documents/2018/11/printable-list-of-resources-to-hand-out-to-students.docx" TargetMode="External"/><Relationship Id="rId5" Type="http://schemas.openxmlformats.org/officeDocument/2006/relationships/hyperlink" Target="https://www.optionsforsexualhealth.org/providers/nanaimo-opt-clinic" TargetMode="External"/><Relationship Id="rId4" Type="http://schemas.openxmlformats.org/officeDocument/2006/relationships/hyperlink" Target="http://www.kidshealth.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kidshelpphone.ca/text/"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56BE-ED55-4E4E-A278-CD466AA4077D}"/>
              </a:ext>
            </a:extLst>
          </p:cNvPr>
          <p:cNvSpPr>
            <a:spLocks noGrp="1"/>
          </p:cNvSpPr>
          <p:nvPr>
            <p:ph type="ctrTitle"/>
          </p:nvPr>
        </p:nvSpPr>
        <p:spPr/>
        <p:txBody>
          <a:bodyPr/>
          <a:lstStyle/>
          <a:p>
            <a:r>
              <a:rPr lang="en-US" dirty="0"/>
              <a:t>Teacher Info Slides</a:t>
            </a:r>
          </a:p>
        </p:txBody>
      </p:sp>
      <p:sp>
        <p:nvSpPr>
          <p:cNvPr id="3" name="Subtitle 2">
            <a:extLst>
              <a:ext uri="{FF2B5EF4-FFF2-40B4-BE49-F238E27FC236}">
                <a16:creationId xmlns:a16="http://schemas.microsoft.com/office/drawing/2014/main" id="{47A54C83-4DBA-460A-BC38-EBEE2D99B3D4}"/>
              </a:ext>
            </a:extLst>
          </p:cNvPr>
          <p:cNvSpPr>
            <a:spLocks noGrp="1"/>
          </p:cNvSpPr>
          <p:nvPr>
            <p:ph type="subTitle" idx="1"/>
          </p:nvPr>
        </p:nvSpPr>
        <p:spPr/>
        <p:txBody>
          <a:bodyPr>
            <a:normAutofit/>
          </a:bodyPr>
          <a:lstStyle/>
          <a:p>
            <a:pPr algn="l"/>
            <a:r>
              <a:rPr lang="en-US" dirty="0"/>
              <a:t>What do I need to know before I teach this material? </a:t>
            </a:r>
          </a:p>
          <a:p>
            <a:pPr algn="l"/>
            <a:endParaRPr lang="en-US" dirty="0"/>
          </a:p>
        </p:txBody>
      </p:sp>
    </p:spTree>
    <p:extLst>
      <p:ext uri="{BB962C8B-B14F-4D97-AF65-F5344CB8AC3E}">
        <p14:creationId xmlns:p14="http://schemas.microsoft.com/office/powerpoint/2010/main" val="1223274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838200" y="299142"/>
            <a:ext cx="10058400" cy="1325600"/>
          </a:xfrm>
          <a:prstGeom prst="rect">
            <a:avLst/>
          </a:prstGeom>
        </p:spPr>
        <p:txBody>
          <a:bodyPr spcFirstLastPara="1" vert="horz" wrap="square" lIns="121900" tIns="60933" rIns="121900" bIns="60933" rtlCol="0" anchor="ctr" anchorCtr="0">
            <a:noAutofit/>
          </a:bodyPr>
          <a:lstStyle/>
          <a:p>
            <a:pPr algn="ctr">
              <a:spcBef>
                <a:spcPts val="0"/>
              </a:spcBef>
            </a:pPr>
            <a:r>
              <a:rPr lang="en-US" dirty="0"/>
              <a:t>Video: Feeling Depressed, Happy, and Other Emotions</a:t>
            </a:r>
            <a:endParaRPr dirty="0"/>
          </a:p>
        </p:txBody>
      </p:sp>
      <p:pic>
        <p:nvPicPr>
          <p:cNvPr id="6" name="Online Media 5" title="Puberty: Feeling Depressed, Happy and Other Emotions">
            <a:hlinkClick r:id="" action="ppaction://media"/>
            <a:extLst>
              <a:ext uri="{FF2B5EF4-FFF2-40B4-BE49-F238E27FC236}">
                <a16:creationId xmlns:a16="http://schemas.microsoft.com/office/drawing/2014/main" id="{91AE068C-4A9F-4AE5-A3FC-30E5F4810B58}"/>
              </a:ext>
            </a:extLst>
          </p:cNvPr>
          <p:cNvPicPr>
            <a:picLocks noRot="1" noChangeAspect="1"/>
          </p:cNvPicPr>
          <p:nvPr>
            <a:videoFile r:link="rId1"/>
          </p:nvPr>
        </p:nvPicPr>
        <p:blipFill>
          <a:blip r:embed="rId4"/>
          <a:stretch>
            <a:fillRect/>
          </a:stretch>
        </p:blipFill>
        <p:spPr>
          <a:xfrm>
            <a:off x="1858465" y="1624742"/>
            <a:ext cx="8475070" cy="4788415"/>
          </a:xfrm>
          <a:prstGeom prst="rect">
            <a:avLst/>
          </a:prstGeom>
        </p:spPr>
      </p:pic>
    </p:spTree>
    <p:extLst>
      <p:ext uri="{BB962C8B-B14F-4D97-AF65-F5344CB8AC3E}">
        <p14:creationId xmlns:p14="http://schemas.microsoft.com/office/powerpoint/2010/main" val="375504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838200" y="1179525"/>
            <a:ext cx="10515600" cy="1325600"/>
          </a:xfrm>
          <a:prstGeom prst="rect">
            <a:avLst/>
          </a:prstGeom>
        </p:spPr>
        <p:txBody>
          <a:bodyPr spcFirstLastPara="1" vert="horz" wrap="square" lIns="121900" tIns="60933" rIns="121900" bIns="60933" rtlCol="0" anchor="ctr" anchorCtr="0">
            <a:noAutofit/>
          </a:bodyPr>
          <a:lstStyle/>
          <a:p>
            <a:pPr algn="ctr">
              <a:spcBef>
                <a:spcPts val="1000"/>
              </a:spcBef>
              <a:buClr>
                <a:schemeClr val="dk1"/>
              </a:buClr>
              <a:buSzPts val="1100"/>
            </a:pPr>
            <a:r>
              <a:rPr lang="en" sz="2400">
                <a:solidFill>
                  <a:schemeClr val="dk2"/>
                </a:solidFill>
              </a:rPr>
              <a:t>Ways to Hack Happiness Chemicals</a:t>
            </a:r>
            <a:endParaRPr/>
          </a:p>
        </p:txBody>
      </p:sp>
      <p:pic>
        <p:nvPicPr>
          <p:cNvPr id="122" name="Google Shape;122;p22"/>
          <p:cNvPicPr preferRelativeResize="0"/>
          <p:nvPr/>
        </p:nvPicPr>
        <p:blipFill>
          <a:blip r:embed="rId3">
            <a:alphaModFix/>
          </a:blip>
          <a:stretch>
            <a:fillRect/>
          </a:stretch>
        </p:blipFill>
        <p:spPr>
          <a:xfrm>
            <a:off x="3021398" y="818844"/>
            <a:ext cx="6845300" cy="5613400"/>
          </a:xfrm>
          <a:prstGeom prst="rect">
            <a:avLst/>
          </a:prstGeom>
          <a:noFill/>
          <a:ln>
            <a:noFill/>
          </a:ln>
        </p:spPr>
      </p:pic>
      <p:sp>
        <p:nvSpPr>
          <p:cNvPr id="123" name="Google Shape;123;p22"/>
          <p:cNvSpPr txBox="1"/>
          <p:nvPr/>
        </p:nvSpPr>
        <p:spPr>
          <a:xfrm>
            <a:off x="1083275" y="0"/>
            <a:ext cx="9873049" cy="681175"/>
          </a:xfrm>
          <a:prstGeom prst="rect">
            <a:avLst/>
          </a:prstGeom>
          <a:noFill/>
          <a:ln>
            <a:noFill/>
          </a:ln>
        </p:spPr>
        <p:txBody>
          <a:bodyPr spcFirstLastPara="1" wrap="square" lIns="121900" tIns="121900" rIns="121900" bIns="121900" anchor="t" anchorCtr="0">
            <a:noAutofit/>
          </a:bodyPr>
          <a:lstStyle/>
          <a:p>
            <a:pPr algn="ctr">
              <a:lnSpc>
                <a:spcPct val="90000"/>
              </a:lnSpc>
              <a:spcBef>
                <a:spcPts val="1000"/>
              </a:spcBef>
            </a:pPr>
            <a:r>
              <a:rPr lang="en-US" sz="4400" dirty="0">
                <a:solidFill>
                  <a:srgbClr val="FF0000"/>
                </a:solidFill>
              </a:rPr>
              <a:t>WAYS TO HACK HAPPINESS CHEMICALS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539579" y="17912"/>
            <a:ext cx="10515600" cy="1097738"/>
          </a:xfrm>
          <a:prstGeom prst="rect">
            <a:avLst/>
          </a:prstGeom>
        </p:spPr>
        <p:txBody>
          <a:bodyPr spcFirstLastPara="1" vert="horz" wrap="square" lIns="121900" tIns="60933" rIns="121900" bIns="60933" rtlCol="0" anchor="ctr" anchorCtr="0">
            <a:noAutofit/>
          </a:bodyPr>
          <a:lstStyle/>
          <a:p>
            <a:pPr>
              <a:spcBef>
                <a:spcPts val="1000"/>
              </a:spcBef>
              <a:buClr>
                <a:schemeClr val="dk1"/>
              </a:buClr>
              <a:buSzPts val="1100"/>
            </a:pPr>
            <a:r>
              <a:rPr lang="en-US" sz="3600" dirty="0">
                <a:solidFill>
                  <a:srgbClr val="FF0000"/>
                </a:solidFill>
              </a:rPr>
              <a:t>HORMONES CAUSE AN INCREASE IN SEXUAL FEELINGS</a:t>
            </a:r>
            <a:endParaRPr lang="en-US" sz="6000" dirty="0">
              <a:solidFill>
                <a:srgbClr val="FF0000"/>
              </a:solidFill>
            </a:endParaRPr>
          </a:p>
        </p:txBody>
      </p:sp>
      <p:sp>
        <p:nvSpPr>
          <p:cNvPr id="136" name="Google Shape;136;p24"/>
          <p:cNvSpPr txBox="1">
            <a:spLocks noGrp="1"/>
          </p:cNvSpPr>
          <p:nvPr>
            <p:ph sz="half" idx="1"/>
          </p:nvPr>
        </p:nvSpPr>
        <p:spPr>
          <a:xfrm>
            <a:off x="838200" y="1115650"/>
            <a:ext cx="5181600" cy="5184000"/>
          </a:xfrm>
          <a:prstGeom prst="rect">
            <a:avLst/>
          </a:prstGeom>
          <a:ln w="28575" cap="flat" cmpd="sng">
            <a:solidFill>
              <a:srgbClr val="000000"/>
            </a:solidFill>
            <a:prstDash val="solid"/>
            <a:round/>
            <a:headEnd type="none" w="sm" len="sm"/>
            <a:tailEnd type="none" w="sm" len="sm"/>
          </a:ln>
        </p:spPr>
        <p:txBody>
          <a:bodyPr spcFirstLastPara="1" vert="horz" wrap="square" lIns="121900" tIns="60933" rIns="121900" bIns="60933" rtlCol="0" anchor="t" anchorCtr="0">
            <a:noAutofit/>
          </a:bodyPr>
          <a:lstStyle/>
          <a:p>
            <a:pPr marL="0" indent="0">
              <a:lnSpc>
                <a:spcPct val="100000"/>
              </a:lnSpc>
              <a:spcBef>
                <a:spcPts val="0"/>
              </a:spcBef>
              <a:buClr>
                <a:schemeClr val="dk1"/>
              </a:buClr>
              <a:buSzPts val="1100"/>
              <a:buNone/>
            </a:pPr>
            <a:endParaRPr sz="1467">
              <a:solidFill>
                <a:schemeClr val="dk1"/>
              </a:solidFill>
            </a:endParaRPr>
          </a:p>
          <a:p>
            <a:pPr marL="0" indent="0" algn="ctr">
              <a:buNone/>
            </a:pPr>
            <a:r>
              <a:rPr lang="en"/>
              <a:t>KNOW YOUR PERSONAL BOUNDARIES</a:t>
            </a:r>
            <a:endParaRPr/>
          </a:p>
          <a:p>
            <a:pPr marL="0" indent="0" algn="ctr">
              <a:buNone/>
            </a:pPr>
            <a:endParaRPr/>
          </a:p>
          <a:p>
            <a:pPr marL="0" indent="0" algn="ctr">
              <a:buNone/>
            </a:pPr>
            <a:r>
              <a:rPr lang="en"/>
              <a:t>EXPRESS YOUR BOUNDARIES</a:t>
            </a:r>
            <a:endParaRPr/>
          </a:p>
          <a:p>
            <a:pPr marL="0" indent="0" algn="ctr">
              <a:buNone/>
            </a:pPr>
            <a:endParaRPr/>
          </a:p>
          <a:p>
            <a:pPr marL="0" indent="0" algn="ctr">
              <a:buNone/>
            </a:pPr>
            <a:r>
              <a:rPr lang="en"/>
              <a:t>QUALITIES OF A HEALTHY FRIENDSHIP/RELATIONSHIP</a:t>
            </a:r>
            <a:endParaRPr/>
          </a:p>
          <a:p>
            <a:pPr marL="0" indent="0" algn="ctr">
              <a:buNone/>
            </a:pPr>
            <a:endParaRPr/>
          </a:p>
          <a:p>
            <a:pPr marL="0" indent="0" algn="ctr">
              <a:buNone/>
            </a:pPr>
            <a:r>
              <a:rPr lang="en"/>
              <a:t>WAYS TO DEAL WITH REJECTION</a:t>
            </a:r>
            <a:endParaRPr/>
          </a:p>
          <a:p>
            <a:pPr marL="0" indent="0" algn="ctr">
              <a:buNone/>
            </a:pPr>
            <a:endParaRPr/>
          </a:p>
          <a:p>
            <a:pPr marL="0" indent="0" algn="ctr">
              <a:buNone/>
            </a:pPr>
            <a:endParaRPr/>
          </a:p>
        </p:txBody>
      </p:sp>
      <p:sp>
        <p:nvSpPr>
          <p:cNvPr id="137" name="Google Shape;137;p24"/>
          <p:cNvSpPr txBox="1">
            <a:spLocks noGrp="1"/>
          </p:cNvSpPr>
          <p:nvPr>
            <p:ph sz="half" idx="2"/>
          </p:nvPr>
        </p:nvSpPr>
        <p:spPr>
          <a:xfrm>
            <a:off x="6172200" y="1115650"/>
            <a:ext cx="5181600" cy="5184000"/>
          </a:xfrm>
          <a:prstGeom prst="rect">
            <a:avLst/>
          </a:prstGeom>
          <a:ln w="28575" cap="flat" cmpd="sng">
            <a:solidFill>
              <a:srgbClr val="000000"/>
            </a:solidFill>
            <a:prstDash val="solid"/>
            <a:round/>
            <a:headEnd type="none" w="sm" len="sm"/>
            <a:tailEnd type="none" w="sm" len="sm"/>
          </a:ln>
        </p:spPr>
        <p:txBody>
          <a:bodyPr spcFirstLastPara="1" vert="horz" wrap="square" lIns="121900" tIns="60933" rIns="121900" bIns="60933" rtlCol="0" anchor="t" anchorCtr="0">
            <a:noAutofit/>
          </a:bodyPr>
          <a:lstStyle/>
          <a:p>
            <a:pPr marL="0" indent="0" algn="ctr">
              <a:buClr>
                <a:schemeClr val="dk1"/>
              </a:buClr>
              <a:buSzPts val="1100"/>
              <a:buNone/>
            </a:pPr>
            <a:endParaRPr dirty="0"/>
          </a:p>
          <a:p>
            <a:pPr marL="0" indent="0" algn="ctr">
              <a:buClr>
                <a:schemeClr val="dk1"/>
              </a:buClr>
              <a:buSzPts val="1100"/>
              <a:buNone/>
            </a:pPr>
            <a:endParaRPr dirty="0"/>
          </a:p>
          <a:p>
            <a:pPr marL="0" indent="0" algn="ctr">
              <a:buClr>
                <a:schemeClr val="dk1"/>
              </a:buClr>
              <a:buSzPts val="1100"/>
              <a:buNone/>
            </a:pPr>
            <a:r>
              <a:rPr lang="en" dirty="0"/>
              <a:t>CRUSHES</a:t>
            </a:r>
            <a:endParaRPr dirty="0"/>
          </a:p>
          <a:p>
            <a:pPr marL="0" indent="0" algn="ctr">
              <a:buClr>
                <a:schemeClr val="dk1"/>
              </a:buClr>
              <a:buSzPts val="1100"/>
              <a:buNone/>
            </a:pPr>
            <a:r>
              <a:rPr lang="en" dirty="0"/>
              <a:t>BUTTERFLIES</a:t>
            </a:r>
            <a:endParaRPr dirty="0"/>
          </a:p>
          <a:p>
            <a:pPr marL="0" indent="0" algn="ctr">
              <a:buClr>
                <a:schemeClr val="dk1"/>
              </a:buClr>
              <a:buSzPts val="1100"/>
              <a:buNone/>
            </a:pPr>
            <a:r>
              <a:rPr lang="en" dirty="0"/>
              <a:t>LIKING NEW PEOPLE </a:t>
            </a:r>
            <a:endParaRPr dirty="0"/>
          </a:p>
          <a:p>
            <a:pPr marL="0" indent="0" algn="ctr">
              <a:buNone/>
            </a:pPr>
            <a:r>
              <a:rPr lang="en" dirty="0"/>
              <a:t>CHANGES IN RELATIONSHIPS</a:t>
            </a:r>
            <a:endParaRPr dirty="0"/>
          </a:p>
          <a:p>
            <a:pPr marL="0" indent="0" algn="ctr">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1066799" y="274428"/>
            <a:ext cx="10058400" cy="948890"/>
          </a:xfrm>
          <a:prstGeom prst="rect">
            <a:avLst/>
          </a:prstGeom>
        </p:spPr>
        <p:txBody>
          <a:bodyPr spcFirstLastPara="1" vert="horz" wrap="square" lIns="121900" tIns="60933" rIns="121900" bIns="60933" rtlCol="0" anchor="ctr" anchorCtr="0">
            <a:noAutofit/>
          </a:bodyPr>
          <a:lstStyle/>
          <a:p>
            <a:pPr algn="ctr">
              <a:spcBef>
                <a:spcPts val="0"/>
              </a:spcBef>
            </a:pPr>
            <a:r>
              <a:rPr lang="en-US" dirty="0"/>
              <a:t>Video: First Kiss and Showing Affection</a:t>
            </a:r>
            <a:endParaRPr dirty="0"/>
          </a:p>
        </p:txBody>
      </p:sp>
      <p:pic>
        <p:nvPicPr>
          <p:cNvPr id="2" name="Online Media 1" title="First Kiss And Showing Affection">
            <a:hlinkClick r:id="" action="ppaction://media"/>
            <a:extLst>
              <a:ext uri="{FF2B5EF4-FFF2-40B4-BE49-F238E27FC236}">
                <a16:creationId xmlns:a16="http://schemas.microsoft.com/office/drawing/2014/main" id="{421778B6-6821-434B-99F9-5415C22CBD3C}"/>
              </a:ext>
            </a:extLst>
          </p:cNvPr>
          <p:cNvPicPr>
            <a:picLocks noRot="1" noChangeAspect="1"/>
          </p:cNvPicPr>
          <p:nvPr>
            <a:videoFile r:link="rId1"/>
          </p:nvPr>
        </p:nvPicPr>
        <p:blipFill>
          <a:blip r:embed="rId4"/>
          <a:stretch>
            <a:fillRect/>
          </a:stretch>
        </p:blipFill>
        <p:spPr>
          <a:xfrm>
            <a:off x="1382844" y="1136719"/>
            <a:ext cx="9426311" cy="5325865"/>
          </a:xfrm>
          <a:prstGeom prst="rect">
            <a:avLst/>
          </a:prstGeom>
        </p:spPr>
      </p:pic>
    </p:spTree>
    <p:extLst>
      <p:ext uri="{BB962C8B-B14F-4D97-AF65-F5344CB8AC3E}">
        <p14:creationId xmlns:p14="http://schemas.microsoft.com/office/powerpoint/2010/main" val="236638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7"/>
          <p:cNvSpPr txBox="1">
            <a:spLocks noGrp="1"/>
          </p:cNvSpPr>
          <p:nvPr>
            <p:ph type="title"/>
          </p:nvPr>
        </p:nvSpPr>
        <p:spPr>
          <a:prstGeom prst="rect">
            <a:avLst/>
          </a:prstGeom>
        </p:spPr>
        <p:txBody>
          <a:bodyPr spcFirstLastPara="1" vert="horz" wrap="square" lIns="121900" tIns="60933" rIns="121900" bIns="60933" rtlCol="0" anchor="ctr" anchorCtr="0">
            <a:noAutofit/>
          </a:bodyPr>
          <a:lstStyle/>
          <a:p>
            <a:pPr algn="ctr">
              <a:spcBef>
                <a:spcPts val="0"/>
              </a:spcBef>
            </a:pPr>
            <a:r>
              <a:rPr lang="en"/>
              <a:t>REPRODUCTION</a:t>
            </a:r>
            <a:endParaRPr/>
          </a:p>
        </p:txBody>
      </p:sp>
      <p:sp>
        <p:nvSpPr>
          <p:cNvPr id="160" name="Google Shape;160;p27"/>
          <p:cNvSpPr txBox="1">
            <a:spLocks noGrp="1"/>
          </p:cNvSpPr>
          <p:nvPr>
            <p:ph sz="half" idx="1"/>
          </p:nvPr>
        </p:nvSpPr>
        <p:spPr>
          <a:xfrm>
            <a:off x="838200" y="1825633"/>
            <a:ext cx="9579600" cy="4351200"/>
          </a:xfrm>
          <a:prstGeom prst="rect">
            <a:avLst/>
          </a:prstGeom>
        </p:spPr>
        <p:txBody>
          <a:bodyPr spcFirstLastPara="1" vert="horz" wrap="square" lIns="121900" tIns="60933" rIns="121900" bIns="60933" rtlCol="0" anchor="t" anchorCtr="0">
            <a:noAutofit/>
          </a:bodyPr>
          <a:lstStyle/>
          <a:p>
            <a:pPr marL="0" indent="0">
              <a:buNone/>
            </a:pPr>
            <a:r>
              <a:rPr lang="en"/>
              <a:t>Sexual Reproduction: How humans make more humans</a:t>
            </a:r>
            <a:endParaRPr/>
          </a:p>
          <a:p>
            <a:pPr marL="0" indent="0">
              <a:buNone/>
            </a:pPr>
            <a:r>
              <a:rPr lang="en"/>
              <a:t>2 parents combine genetic information</a:t>
            </a:r>
            <a:endParaRPr/>
          </a:p>
          <a:p>
            <a:pPr marL="0" indent="0">
              <a:buNone/>
            </a:pPr>
            <a:r>
              <a:rPr lang="en"/>
              <a:t>Egg and sperm connect</a:t>
            </a:r>
            <a:endParaRPr/>
          </a:p>
          <a:p>
            <a:pPr marL="0" indent="0">
              <a:buNone/>
            </a:pPr>
            <a:r>
              <a:rPr lang="en"/>
              <a:t>Vaginal sex/intercourse can lead to reproduction</a:t>
            </a:r>
            <a:endParaRPr/>
          </a:p>
          <a:p>
            <a:pPr marL="0" indent="0">
              <a:buNone/>
            </a:pPr>
            <a:r>
              <a:rPr lang="en"/>
              <a:t>You don’t ever have to if you don’t want!</a:t>
            </a:r>
            <a:endParaRPr/>
          </a:p>
          <a:p>
            <a:pPr marL="0" indent="0">
              <a:buNone/>
            </a:pPr>
            <a:r>
              <a:rPr lang="en"/>
              <a:t>Family values</a:t>
            </a:r>
            <a:endParaRPr/>
          </a:p>
          <a:p>
            <a:pPr marL="0" indent="0">
              <a:buNone/>
            </a:pPr>
            <a:endParaRPr/>
          </a:p>
        </p:txBody>
      </p:sp>
      <p:pic>
        <p:nvPicPr>
          <p:cNvPr id="161" name="Google Shape;161;p27"/>
          <p:cNvPicPr preferRelativeResize="0"/>
          <p:nvPr/>
        </p:nvPicPr>
        <p:blipFill>
          <a:blip r:embed="rId3">
            <a:alphaModFix/>
          </a:blip>
          <a:stretch>
            <a:fillRect/>
          </a:stretch>
        </p:blipFill>
        <p:spPr>
          <a:xfrm>
            <a:off x="7142204" y="4090086"/>
            <a:ext cx="4890229" cy="244811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prstGeom prst="rect">
            <a:avLst/>
          </a:prstGeom>
        </p:spPr>
        <p:txBody>
          <a:bodyPr spcFirstLastPara="1" vert="horz" wrap="square" lIns="121900" tIns="60933" rIns="121900" bIns="60933" rtlCol="0" anchor="ctr" anchorCtr="0">
            <a:noAutofit/>
          </a:bodyPr>
          <a:lstStyle/>
          <a:p>
            <a:pPr>
              <a:spcBef>
                <a:spcPts val="0"/>
              </a:spcBef>
            </a:pPr>
            <a:endParaRPr/>
          </a:p>
        </p:txBody>
      </p:sp>
      <p:sp>
        <p:nvSpPr>
          <p:cNvPr id="143" name="Google Shape;143;p25"/>
          <p:cNvSpPr txBox="1">
            <a:spLocks noGrp="1"/>
          </p:cNvSpPr>
          <p:nvPr>
            <p:ph sz="half" idx="1"/>
          </p:nvPr>
        </p:nvSpPr>
        <p:spPr>
          <a:prstGeom prst="rect">
            <a:avLst/>
          </a:prstGeom>
        </p:spPr>
        <p:txBody>
          <a:bodyPr spcFirstLastPara="1" vert="horz" wrap="square" lIns="121900" tIns="60933" rIns="121900" bIns="60933" rtlCol="0" anchor="t" anchorCtr="0">
            <a:noAutofit/>
          </a:bodyPr>
          <a:lstStyle/>
          <a:p>
            <a:pPr marL="0" indent="0">
              <a:buNone/>
            </a:pPr>
            <a:endParaRPr/>
          </a:p>
        </p:txBody>
      </p:sp>
      <p:sp>
        <p:nvSpPr>
          <p:cNvPr id="144" name="Google Shape;144;p25"/>
          <p:cNvSpPr txBox="1">
            <a:spLocks noGrp="1"/>
          </p:cNvSpPr>
          <p:nvPr>
            <p:ph sz="half" idx="2"/>
          </p:nvPr>
        </p:nvSpPr>
        <p:spPr>
          <a:prstGeom prst="rect">
            <a:avLst/>
          </a:prstGeom>
        </p:spPr>
        <p:txBody>
          <a:bodyPr spcFirstLastPara="1" vert="horz" wrap="square" lIns="121900" tIns="60933" rIns="121900" bIns="60933" rtlCol="0" anchor="t" anchorCtr="0">
            <a:noAutofit/>
          </a:bodyPr>
          <a:lstStyle/>
          <a:p>
            <a:pPr marL="0" indent="0">
              <a:buNone/>
            </a:pPr>
            <a:endParaRPr/>
          </a:p>
        </p:txBody>
      </p:sp>
      <p:pic>
        <p:nvPicPr>
          <p:cNvPr id="145" name="Google Shape;145;p25"/>
          <p:cNvPicPr preferRelativeResize="0"/>
          <p:nvPr/>
        </p:nvPicPr>
        <p:blipFill>
          <a:blip r:embed="rId3">
            <a:alphaModFix/>
          </a:blip>
          <a:stretch>
            <a:fillRect/>
          </a:stretch>
        </p:blipFill>
        <p:spPr>
          <a:xfrm>
            <a:off x="328167" y="60601"/>
            <a:ext cx="11342133" cy="6359667"/>
          </a:xfrm>
          <a:prstGeom prst="rect">
            <a:avLst/>
          </a:prstGeom>
          <a:noFill/>
          <a:ln>
            <a:noFill/>
          </a:ln>
        </p:spPr>
      </p:pic>
      <p:sp>
        <p:nvSpPr>
          <p:cNvPr id="146" name="Google Shape;146;p25"/>
          <p:cNvSpPr txBox="1"/>
          <p:nvPr/>
        </p:nvSpPr>
        <p:spPr>
          <a:xfrm>
            <a:off x="105700" y="6420267"/>
            <a:ext cx="6413200" cy="370800"/>
          </a:xfrm>
          <a:prstGeom prst="rect">
            <a:avLst/>
          </a:prstGeom>
          <a:noFill/>
          <a:ln>
            <a:noFill/>
          </a:ln>
        </p:spPr>
        <p:txBody>
          <a:bodyPr spcFirstLastPara="1" wrap="square" lIns="121900" tIns="121900" rIns="121900" bIns="121900" anchor="t" anchorCtr="0">
            <a:noAutofit/>
          </a:bodyPr>
          <a:lstStyle/>
          <a:p>
            <a:r>
              <a:rPr lang="en" sz="2400"/>
              <a:t>For detailed diagram handout click </a:t>
            </a:r>
            <a:r>
              <a:rPr lang="en" sz="2400" u="sng">
                <a:solidFill>
                  <a:schemeClr val="hlink"/>
                </a:solidFill>
                <a:hlinkClick r:id="rId4"/>
              </a:rPr>
              <a:t>here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title"/>
          </p:nvPr>
        </p:nvSpPr>
        <p:spPr>
          <a:prstGeom prst="rect">
            <a:avLst/>
          </a:prstGeom>
        </p:spPr>
        <p:txBody>
          <a:bodyPr spcFirstLastPara="1" vert="horz" wrap="square" lIns="121900" tIns="60933" rIns="121900" bIns="60933" rtlCol="0" anchor="ctr" anchorCtr="0">
            <a:noAutofit/>
          </a:bodyPr>
          <a:lstStyle/>
          <a:p>
            <a:pPr>
              <a:spcBef>
                <a:spcPts val="0"/>
              </a:spcBef>
            </a:pPr>
            <a:endParaRPr/>
          </a:p>
        </p:txBody>
      </p:sp>
      <p:sp>
        <p:nvSpPr>
          <p:cNvPr id="167" name="Google Shape;167;p28"/>
          <p:cNvSpPr txBox="1">
            <a:spLocks noGrp="1"/>
          </p:cNvSpPr>
          <p:nvPr>
            <p:ph sz="half" idx="1"/>
          </p:nvPr>
        </p:nvSpPr>
        <p:spPr>
          <a:prstGeom prst="rect">
            <a:avLst/>
          </a:prstGeom>
        </p:spPr>
        <p:txBody>
          <a:bodyPr spcFirstLastPara="1" vert="horz" wrap="square" lIns="121900" tIns="60933" rIns="121900" bIns="60933" rtlCol="0" anchor="t" anchorCtr="0">
            <a:noAutofit/>
          </a:bodyPr>
          <a:lstStyle/>
          <a:p>
            <a:pPr marL="0" indent="0">
              <a:buNone/>
            </a:pPr>
            <a:endParaRPr/>
          </a:p>
        </p:txBody>
      </p:sp>
      <p:sp>
        <p:nvSpPr>
          <p:cNvPr id="168" name="Google Shape;168;p28"/>
          <p:cNvSpPr txBox="1">
            <a:spLocks noGrp="1"/>
          </p:cNvSpPr>
          <p:nvPr>
            <p:ph sz="half" idx="2"/>
          </p:nvPr>
        </p:nvSpPr>
        <p:spPr>
          <a:prstGeom prst="rect">
            <a:avLst/>
          </a:prstGeom>
        </p:spPr>
        <p:txBody>
          <a:bodyPr spcFirstLastPara="1" vert="horz" wrap="square" lIns="121900" tIns="60933" rIns="121900" bIns="60933" rtlCol="0" anchor="t" anchorCtr="0">
            <a:noAutofit/>
          </a:bodyPr>
          <a:lstStyle/>
          <a:p>
            <a:pPr marL="0" indent="0">
              <a:buNone/>
            </a:pPr>
            <a:endParaRPr/>
          </a:p>
        </p:txBody>
      </p:sp>
      <p:pic>
        <p:nvPicPr>
          <p:cNvPr id="169" name="Google Shape;169;p28"/>
          <p:cNvPicPr preferRelativeResize="0"/>
          <p:nvPr/>
        </p:nvPicPr>
        <p:blipFill>
          <a:blip r:embed="rId3">
            <a:alphaModFix/>
          </a:blip>
          <a:stretch>
            <a:fillRect/>
          </a:stretch>
        </p:blipFill>
        <p:spPr>
          <a:xfrm>
            <a:off x="2667000" y="0"/>
            <a:ext cx="685800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9"/>
          <p:cNvSpPr txBox="1">
            <a:spLocks noGrp="1"/>
          </p:cNvSpPr>
          <p:nvPr>
            <p:ph type="title"/>
          </p:nvPr>
        </p:nvSpPr>
        <p:spPr>
          <a:prstGeom prst="rect">
            <a:avLst/>
          </a:prstGeom>
        </p:spPr>
        <p:txBody>
          <a:bodyPr spcFirstLastPara="1" vert="horz" wrap="square" lIns="121900" tIns="60933" rIns="121900" bIns="60933" rtlCol="0" anchor="ctr" anchorCtr="0">
            <a:noAutofit/>
          </a:bodyPr>
          <a:lstStyle/>
          <a:p>
            <a:pPr algn="ctr">
              <a:spcBef>
                <a:spcPts val="1000"/>
              </a:spcBef>
            </a:pPr>
            <a:r>
              <a:rPr lang="en" sz="2800" b="1" i="1" u="sng" dirty="0">
                <a:solidFill>
                  <a:srgbClr val="FF0000"/>
                </a:solidFill>
              </a:rPr>
              <a:t>CONSENT is MANDATORY </a:t>
            </a:r>
            <a:endParaRPr sz="2800" b="1" i="1" u="sng" dirty="0">
              <a:solidFill>
                <a:srgbClr val="FF0000"/>
              </a:solidFill>
            </a:endParaRPr>
          </a:p>
          <a:p>
            <a:pPr algn="ctr">
              <a:spcBef>
                <a:spcPts val="1000"/>
              </a:spcBef>
              <a:buClr>
                <a:schemeClr val="dk1"/>
              </a:buClr>
              <a:buSzPts val="1100"/>
            </a:pPr>
            <a:r>
              <a:rPr lang="en" sz="2800" b="1" dirty="0">
                <a:solidFill>
                  <a:srgbClr val="FF0000"/>
                </a:solidFill>
              </a:rPr>
              <a:t>for any type of touch, especially sexual touch</a:t>
            </a:r>
            <a:endParaRPr b="1" dirty="0">
              <a:solidFill>
                <a:srgbClr val="FF0000"/>
              </a:solidFill>
            </a:endParaRPr>
          </a:p>
        </p:txBody>
      </p:sp>
      <p:sp>
        <p:nvSpPr>
          <p:cNvPr id="175" name="Google Shape;175;p29"/>
          <p:cNvSpPr txBox="1">
            <a:spLocks noGrp="1"/>
          </p:cNvSpPr>
          <p:nvPr>
            <p:ph sz="half" idx="1"/>
          </p:nvPr>
        </p:nvSpPr>
        <p:spPr>
          <a:prstGeom prst="rect">
            <a:avLst/>
          </a:prstGeom>
          <a:ln w="19050" cap="flat" cmpd="sng">
            <a:solidFill>
              <a:srgbClr val="000000"/>
            </a:solidFill>
            <a:prstDash val="solid"/>
            <a:round/>
            <a:headEnd type="none" w="sm" len="sm"/>
            <a:tailEnd type="none" w="sm" len="sm"/>
          </a:ln>
        </p:spPr>
        <p:txBody>
          <a:bodyPr spcFirstLastPara="1" vert="horz" wrap="square" lIns="121900" tIns="60933" rIns="121900" bIns="60933" rtlCol="0" anchor="t" anchorCtr="0">
            <a:noAutofit/>
          </a:bodyPr>
          <a:lstStyle/>
          <a:p>
            <a:pPr marL="609585" indent="-457189">
              <a:lnSpc>
                <a:spcPct val="200000"/>
              </a:lnSpc>
              <a:buSzPts val="1800"/>
              <a:buChar char="●"/>
            </a:pPr>
            <a:r>
              <a:rPr lang="en" dirty="0"/>
              <a:t>Asking if the partner wants to</a:t>
            </a:r>
            <a:endParaRPr dirty="0"/>
          </a:p>
          <a:p>
            <a:pPr marL="609585" indent="-457189">
              <a:lnSpc>
                <a:spcPct val="200000"/>
              </a:lnSpc>
              <a:spcBef>
                <a:spcPts val="0"/>
              </a:spcBef>
              <a:buSzPts val="1800"/>
              <a:buChar char="●"/>
            </a:pPr>
            <a:r>
              <a:rPr lang="en" dirty="0"/>
              <a:t>Giving permission</a:t>
            </a:r>
            <a:endParaRPr dirty="0"/>
          </a:p>
          <a:p>
            <a:pPr marL="609585" indent="-457189">
              <a:lnSpc>
                <a:spcPct val="200000"/>
              </a:lnSpc>
              <a:spcBef>
                <a:spcPts val="0"/>
              </a:spcBef>
              <a:buSzPts val="1800"/>
              <a:buChar char="●"/>
            </a:pPr>
            <a:r>
              <a:rPr lang="en" dirty="0"/>
              <a:t>Enthusiastic “Yes!”</a:t>
            </a:r>
            <a:endParaRPr dirty="0"/>
          </a:p>
          <a:p>
            <a:pPr marL="609585" indent="-457189">
              <a:lnSpc>
                <a:spcPct val="200000"/>
              </a:lnSpc>
              <a:spcBef>
                <a:spcPts val="0"/>
              </a:spcBef>
              <a:buSzPts val="1800"/>
              <a:buChar char="●"/>
            </a:pPr>
            <a:r>
              <a:rPr lang="en" dirty="0"/>
              <a:t>Body language</a:t>
            </a:r>
            <a:endParaRPr dirty="0"/>
          </a:p>
          <a:p>
            <a:pPr marL="609585" indent="-457189">
              <a:lnSpc>
                <a:spcPct val="200000"/>
              </a:lnSpc>
              <a:spcBef>
                <a:spcPts val="0"/>
              </a:spcBef>
              <a:buSzPts val="1800"/>
              <a:buChar char="●"/>
            </a:pPr>
            <a:r>
              <a:rPr lang="en" dirty="0"/>
              <a:t>Close in age</a:t>
            </a:r>
            <a:endParaRPr dirty="0"/>
          </a:p>
        </p:txBody>
      </p:sp>
      <p:sp>
        <p:nvSpPr>
          <p:cNvPr id="176" name="Google Shape;176;p29"/>
          <p:cNvSpPr txBox="1">
            <a:spLocks noGrp="1"/>
          </p:cNvSpPr>
          <p:nvPr>
            <p:ph sz="half" idx="2"/>
          </p:nvPr>
        </p:nvSpPr>
        <p:spPr>
          <a:prstGeom prst="rect">
            <a:avLst/>
          </a:prstGeom>
          <a:ln w="28575" cap="flat" cmpd="sng">
            <a:solidFill>
              <a:srgbClr val="000000"/>
            </a:solidFill>
            <a:prstDash val="solid"/>
            <a:round/>
            <a:headEnd type="none" w="sm" len="sm"/>
            <a:tailEnd type="none" w="sm" len="sm"/>
          </a:ln>
        </p:spPr>
        <p:txBody>
          <a:bodyPr spcFirstLastPara="1" vert="horz" wrap="square" lIns="121900" tIns="60933" rIns="121900" bIns="60933" rtlCol="0" anchor="t" anchorCtr="0">
            <a:noAutofit/>
          </a:bodyPr>
          <a:lstStyle/>
          <a:p>
            <a:pPr marL="0" indent="0">
              <a:buNone/>
            </a:pPr>
            <a:endParaRPr dirty="0"/>
          </a:p>
          <a:p>
            <a:pPr marL="0" indent="0">
              <a:buNone/>
            </a:pPr>
            <a:endParaRPr dirty="0"/>
          </a:p>
          <a:p>
            <a:pPr marL="609585" indent="-457189">
              <a:buSzPts val="1800"/>
              <a:buChar char="●"/>
            </a:pPr>
            <a:r>
              <a:rPr lang="en" dirty="0"/>
              <a:t>“No”</a:t>
            </a:r>
            <a:endParaRPr dirty="0"/>
          </a:p>
          <a:p>
            <a:pPr marL="609585" indent="-457189">
              <a:spcBef>
                <a:spcPts val="0"/>
              </a:spcBef>
              <a:buSzPts val="1800"/>
              <a:buChar char="●"/>
            </a:pPr>
            <a:r>
              <a:rPr lang="en" dirty="0"/>
              <a:t>Silence</a:t>
            </a:r>
            <a:endParaRPr dirty="0"/>
          </a:p>
          <a:p>
            <a:pPr marL="609585" indent="-457189">
              <a:spcBef>
                <a:spcPts val="0"/>
              </a:spcBef>
              <a:buSzPts val="1800"/>
              <a:buChar char="●"/>
            </a:pPr>
            <a:r>
              <a:rPr lang="en" dirty="0"/>
              <a:t>Pressure</a:t>
            </a:r>
            <a:endParaRPr dirty="0"/>
          </a:p>
          <a:p>
            <a:pPr marL="609585" indent="-457189">
              <a:spcBef>
                <a:spcPts val="0"/>
              </a:spcBef>
              <a:buSzPts val="1800"/>
              <a:buChar char="●"/>
            </a:pPr>
            <a:r>
              <a:rPr lang="en" dirty="0"/>
              <a:t>“maybe” </a:t>
            </a:r>
            <a:endParaRPr dirty="0"/>
          </a:p>
          <a:p>
            <a:pPr marL="609585" indent="0">
              <a:buNone/>
            </a:pPr>
            <a:endParaRPr dirty="0"/>
          </a:p>
          <a:p>
            <a:pPr marL="609585" indent="0">
              <a:buNone/>
            </a:pPr>
            <a:r>
              <a:rPr lang="en" dirty="0"/>
              <a:t>are all NOT CONSENT</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idx="4294967295"/>
          </p:nvPr>
        </p:nvSpPr>
        <p:spPr>
          <a:xfrm>
            <a:off x="741406" y="277984"/>
            <a:ext cx="10515600" cy="1325563"/>
          </a:xfrm>
          <a:prstGeom prst="rect">
            <a:avLst/>
          </a:prstGeom>
        </p:spPr>
        <p:txBody>
          <a:bodyPr spcFirstLastPara="1" vert="horz" wrap="square" lIns="121900" tIns="121900" rIns="121900" bIns="121900" rtlCol="0" anchor="t" anchorCtr="0">
            <a:noAutofit/>
          </a:bodyPr>
          <a:lstStyle/>
          <a:p>
            <a:pPr algn="ctr">
              <a:spcBef>
                <a:spcPts val="0"/>
              </a:spcBef>
            </a:pPr>
            <a:r>
              <a:rPr lang="en" dirty="0">
                <a:solidFill>
                  <a:srgbClr val="FF0000"/>
                </a:solidFill>
                <a:latin typeface="+mn-lt"/>
              </a:rPr>
              <a:t>VIDEO: Consent Explained </a:t>
            </a:r>
            <a:endParaRPr dirty="0">
              <a:solidFill>
                <a:srgbClr val="FF0000"/>
              </a:solidFill>
              <a:latin typeface="+mn-lt"/>
            </a:endParaRPr>
          </a:p>
        </p:txBody>
      </p:sp>
      <p:pic>
        <p:nvPicPr>
          <p:cNvPr id="2" name="Online Media 1" title="Consent Explained: What Is It?">
            <a:hlinkClick r:id="" action="ppaction://media"/>
            <a:extLst>
              <a:ext uri="{FF2B5EF4-FFF2-40B4-BE49-F238E27FC236}">
                <a16:creationId xmlns:a16="http://schemas.microsoft.com/office/drawing/2014/main" id="{A7DB73CE-E374-4BD7-A0CD-8317861992A7}"/>
              </a:ext>
            </a:extLst>
          </p:cNvPr>
          <p:cNvPicPr>
            <a:picLocks noRot="1" noChangeAspect="1"/>
          </p:cNvPicPr>
          <p:nvPr>
            <a:videoFile r:link="rId1"/>
          </p:nvPr>
        </p:nvPicPr>
        <p:blipFill>
          <a:blip r:embed="rId4"/>
          <a:stretch>
            <a:fillRect/>
          </a:stretch>
        </p:blipFill>
        <p:spPr>
          <a:xfrm>
            <a:off x="1286475" y="1154499"/>
            <a:ext cx="9619049" cy="54347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1"/>
          <p:cNvSpPr txBox="1">
            <a:spLocks noGrp="1"/>
          </p:cNvSpPr>
          <p:nvPr>
            <p:ph type="title"/>
          </p:nvPr>
        </p:nvSpPr>
        <p:spPr>
          <a:xfrm>
            <a:off x="838200" y="434463"/>
            <a:ext cx="10515600" cy="1325600"/>
          </a:xfrm>
          <a:prstGeom prst="rect">
            <a:avLst/>
          </a:prstGeom>
        </p:spPr>
        <p:txBody>
          <a:bodyPr spcFirstLastPara="1" vert="horz" wrap="square" lIns="121900" tIns="60933" rIns="121900" bIns="60933" rtlCol="0" anchor="ctr" anchorCtr="0">
            <a:noAutofit/>
          </a:bodyPr>
          <a:lstStyle/>
          <a:p>
            <a:pPr>
              <a:spcBef>
                <a:spcPts val="0"/>
              </a:spcBef>
            </a:pPr>
            <a:r>
              <a:rPr lang="en-US" dirty="0">
                <a:solidFill>
                  <a:srgbClr val="FF0000"/>
                </a:solidFill>
              </a:rPr>
              <a:t>CONCEPTION</a:t>
            </a:r>
          </a:p>
        </p:txBody>
      </p:sp>
      <p:sp>
        <p:nvSpPr>
          <p:cNvPr id="188" name="Google Shape;188;p31"/>
          <p:cNvSpPr txBox="1">
            <a:spLocks noGrp="1"/>
          </p:cNvSpPr>
          <p:nvPr>
            <p:ph sz="half" idx="1"/>
          </p:nvPr>
        </p:nvSpPr>
        <p:spPr>
          <a:xfrm>
            <a:off x="714000" y="2214602"/>
            <a:ext cx="10764000" cy="3358295"/>
          </a:xfrm>
          <a:prstGeom prst="rect">
            <a:avLst/>
          </a:prstGeom>
        </p:spPr>
        <p:txBody>
          <a:bodyPr spcFirstLastPara="1" vert="horz" wrap="square" lIns="121900" tIns="60933" rIns="121900" bIns="60933" rtlCol="0" anchor="t" anchorCtr="0">
            <a:noAutofit/>
          </a:bodyPr>
          <a:lstStyle/>
          <a:p>
            <a:pPr marL="609585" indent="-457189">
              <a:lnSpc>
                <a:spcPct val="100000"/>
              </a:lnSpc>
              <a:buSzPts val="1800"/>
              <a:buChar char="●"/>
            </a:pPr>
            <a:r>
              <a:rPr lang="en" dirty="0"/>
              <a:t>Penis becomes erect and releases sperm (ejaculation)</a:t>
            </a:r>
            <a:endParaRPr dirty="0"/>
          </a:p>
          <a:p>
            <a:pPr marL="609585" indent="-457189">
              <a:lnSpc>
                <a:spcPct val="100000"/>
              </a:lnSpc>
              <a:buSzPts val="1800"/>
              <a:buChar char="●"/>
            </a:pPr>
            <a:r>
              <a:rPr lang="en" dirty="0"/>
              <a:t>In 1 teaspoon of sperm there are 500,000,000 sperm</a:t>
            </a:r>
            <a:endParaRPr dirty="0"/>
          </a:p>
          <a:p>
            <a:pPr marL="609585" indent="-457189">
              <a:lnSpc>
                <a:spcPct val="100000"/>
              </a:lnSpc>
              <a:buSzPts val="1800"/>
              <a:buChar char="●"/>
            </a:pPr>
            <a:r>
              <a:rPr lang="en" dirty="0"/>
              <a:t>Sperm travel through the vagina, past the small opening in cervix, up fallopian tubes and looks for an egg. </a:t>
            </a:r>
            <a:endParaRPr dirty="0"/>
          </a:p>
          <a:p>
            <a:pPr marL="609585" indent="-457189">
              <a:lnSpc>
                <a:spcPct val="100000"/>
              </a:lnSpc>
              <a:buSzPts val="1800"/>
              <a:buChar char="●"/>
            </a:pPr>
            <a:r>
              <a:rPr lang="en" dirty="0"/>
              <a:t>If there is no sperm in the body the egg dissolves and the uterus sheds its lining</a:t>
            </a:r>
            <a:endParaRPr dirty="0"/>
          </a:p>
          <a:p>
            <a:pPr marL="609585" indent="-457189">
              <a:lnSpc>
                <a:spcPct val="100000"/>
              </a:lnSpc>
              <a:buSzPts val="1800"/>
              <a:buChar char="●"/>
            </a:pPr>
            <a:r>
              <a:rPr lang="en" dirty="0"/>
              <a:t>Only one can get into the egg then the door closes to the egg</a:t>
            </a:r>
            <a:endParaRPr dirty="0"/>
          </a:p>
          <a:p>
            <a:pPr marL="609585" indent="-457189">
              <a:lnSpc>
                <a:spcPct val="100000"/>
              </a:lnSpc>
              <a:buSzPts val="1800"/>
              <a:buChar char="●"/>
            </a:pPr>
            <a:r>
              <a:rPr lang="en" dirty="0"/>
              <a:t>What about Fraternal Twins and Identical Twins?</a:t>
            </a:r>
            <a:endParaRPr dirty="0"/>
          </a:p>
          <a:p>
            <a:pPr marL="0" indent="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995844"/>
            <a:ext cx="10515600" cy="1264471"/>
          </a:xfrm>
        </p:spPr>
        <p:txBody>
          <a:bodyPr>
            <a:noAutofit/>
          </a:bodyPr>
          <a:lstStyle/>
          <a:p>
            <a:r>
              <a:rPr lang="en-US" sz="4800" dirty="0"/>
              <a:t>Reminders When Answering Questions:</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2260315"/>
            <a:ext cx="10515600" cy="3161515"/>
          </a:xfrm>
        </p:spPr>
        <p:txBody>
          <a:bodyPr>
            <a:normAutofit fontScale="92500" lnSpcReduction="10000"/>
          </a:bodyPr>
          <a:lstStyle/>
          <a:p>
            <a:pPr algn="l" fontAlgn="base"/>
            <a:r>
              <a:rPr lang="en-US" sz="2400" b="0" i="0" dirty="0">
                <a:solidFill>
                  <a:srgbClr val="FFFFFF"/>
                </a:solidFill>
                <a:effectLst/>
                <a:latin typeface="Source Sans Pro" panose="020B0503030403020204" pitchFamily="34" charset="0"/>
              </a:rPr>
              <a:t>enders When Answering Questions</a:t>
            </a:r>
          </a:p>
          <a:p>
            <a:pPr algn="l" fontAlgn="base">
              <a:buFont typeface="Arial" panose="020B0604020202020204" pitchFamily="34" charset="0"/>
              <a:buChar char="•"/>
            </a:pPr>
            <a:r>
              <a:rPr lang="en-US" sz="2400" b="0" i="0" dirty="0">
                <a:solidFill>
                  <a:schemeClr val="tx1"/>
                </a:solidFill>
                <a:effectLst/>
                <a:latin typeface="inherit"/>
              </a:rPr>
              <a:t>Set ground rules ahead of time,</a:t>
            </a:r>
          </a:p>
          <a:p>
            <a:pPr algn="l" fontAlgn="base">
              <a:buFont typeface="Arial" panose="020B0604020202020204" pitchFamily="34" charset="0"/>
              <a:buChar char="•"/>
            </a:pPr>
            <a:r>
              <a:rPr lang="en-US" sz="2400" b="0" i="0" dirty="0">
                <a:solidFill>
                  <a:schemeClr val="tx1"/>
                </a:solidFill>
                <a:effectLst/>
                <a:latin typeface="inherit"/>
              </a:rPr>
              <a:t>set up an anonymous question box and give yourself time to formulate answers for the next session,</a:t>
            </a:r>
          </a:p>
          <a:p>
            <a:pPr algn="l" fontAlgn="base">
              <a:buFont typeface="Arial" panose="020B0604020202020204" pitchFamily="34" charset="0"/>
              <a:buChar char="•"/>
            </a:pPr>
            <a:r>
              <a:rPr lang="en-US" sz="2400" b="0" i="0" dirty="0">
                <a:solidFill>
                  <a:schemeClr val="tx1"/>
                </a:solidFill>
                <a:effectLst/>
                <a:latin typeface="inherit"/>
              </a:rPr>
              <a:t>use reliable phrases,</a:t>
            </a:r>
          </a:p>
          <a:p>
            <a:pPr algn="l" fontAlgn="base">
              <a:buFont typeface="Arial" panose="020B0604020202020204" pitchFamily="34" charset="0"/>
              <a:buChar char="•"/>
            </a:pPr>
            <a:r>
              <a:rPr lang="en-US" sz="2400" b="0" i="0" dirty="0">
                <a:solidFill>
                  <a:schemeClr val="tx1"/>
                </a:solidFill>
                <a:effectLst/>
                <a:latin typeface="inherit"/>
              </a:rPr>
              <a:t>always end with a safety message or direction of a reliable resource for more information,</a:t>
            </a:r>
          </a:p>
          <a:p>
            <a:pPr algn="l" fontAlgn="base">
              <a:buFont typeface="Arial" panose="020B0604020202020204" pitchFamily="34" charset="0"/>
              <a:buChar char="•"/>
            </a:pPr>
            <a:r>
              <a:rPr lang="en-US" sz="2400" b="0" i="0" dirty="0">
                <a:solidFill>
                  <a:schemeClr val="tx1"/>
                </a:solidFill>
                <a:effectLst/>
                <a:latin typeface="inherit"/>
              </a:rPr>
              <a:t>tell students you may rephrase questions to protect confidentiality and safety of all students (no names, no questions that expose anyone)</a:t>
            </a: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640337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a:spLocks noGrp="1"/>
          </p:cNvSpPr>
          <p:nvPr>
            <p:ph type="title"/>
          </p:nvPr>
        </p:nvSpPr>
        <p:spPr>
          <a:prstGeom prst="rect">
            <a:avLst/>
          </a:prstGeom>
        </p:spPr>
        <p:txBody>
          <a:bodyPr spcFirstLastPara="1" vert="horz" wrap="square" lIns="121900" tIns="60933" rIns="121900" bIns="60933" rtlCol="0" anchor="ctr" anchorCtr="0">
            <a:noAutofit/>
          </a:bodyPr>
          <a:lstStyle/>
          <a:p>
            <a:pPr>
              <a:spcBef>
                <a:spcPts val="0"/>
              </a:spcBef>
            </a:pPr>
            <a:r>
              <a:rPr lang="en" dirty="0">
                <a:solidFill>
                  <a:srgbClr val="FF0000"/>
                </a:solidFill>
              </a:rPr>
              <a:t>PREGNANCY</a:t>
            </a:r>
            <a:endParaRPr dirty="0">
              <a:solidFill>
                <a:srgbClr val="FF0000"/>
              </a:solidFill>
            </a:endParaRPr>
          </a:p>
        </p:txBody>
      </p:sp>
      <p:sp>
        <p:nvSpPr>
          <p:cNvPr id="194" name="Google Shape;194;p32"/>
          <p:cNvSpPr txBox="1">
            <a:spLocks noGrp="1"/>
          </p:cNvSpPr>
          <p:nvPr>
            <p:ph sz="half" idx="1"/>
          </p:nvPr>
        </p:nvSpPr>
        <p:spPr>
          <a:xfrm>
            <a:off x="838200" y="1825633"/>
            <a:ext cx="9260000" cy="4351200"/>
          </a:xfrm>
          <a:prstGeom prst="rect">
            <a:avLst/>
          </a:prstGeom>
        </p:spPr>
        <p:txBody>
          <a:bodyPr spcFirstLastPara="1" vert="horz" wrap="square" lIns="121900" tIns="60933" rIns="121900" bIns="60933" rtlCol="0" anchor="t" anchorCtr="0">
            <a:noAutofit/>
          </a:bodyPr>
          <a:lstStyle/>
          <a:p>
            <a:pPr marL="0" indent="0">
              <a:buNone/>
            </a:pPr>
            <a:r>
              <a:rPr lang="en" dirty="0"/>
              <a:t>Egg and sperm connected </a:t>
            </a:r>
            <a:endParaRPr dirty="0"/>
          </a:p>
          <a:p>
            <a:pPr marL="0" indent="0">
              <a:buNone/>
            </a:pPr>
            <a:r>
              <a:rPr lang="en" dirty="0"/>
              <a:t>Cells start to multiply </a:t>
            </a:r>
            <a:endParaRPr dirty="0"/>
          </a:p>
          <a:p>
            <a:pPr marL="0" indent="0">
              <a:buNone/>
            </a:pPr>
            <a:r>
              <a:rPr lang="en" dirty="0"/>
              <a:t>Zygote      embryo      fetus      baby </a:t>
            </a:r>
            <a:endParaRPr dirty="0"/>
          </a:p>
        </p:txBody>
      </p:sp>
      <p:sp>
        <p:nvSpPr>
          <p:cNvPr id="195" name="Google Shape;195;p32"/>
          <p:cNvSpPr/>
          <p:nvPr/>
        </p:nvSpPr>
        <p:spPr>
          <a:xfrm>
            <a:off x="1673235" y="3255632"/>
            <a:ext cx="319600" cy="189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6" name="Google Shape;196;p32"/>
          <p:cNvSpPr/>
          <p:nvPr/>
        </p:nvSpPr>
        <p:spPr>
          <a:xfrm>
            <a:off x="2827870" y="3257383"/>
            <a:ext cx="319600" cy="189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7" name="Google Shape;197;p32"/>
          <p:cNvSpPr/>
          <p:nvPr/>
        </p:nvSpPr>
        <p:spPr>
          <a:xfrm>
            <a:off x="3708957" y="3239400"/>
            <a:ext cx="319600" cy="189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198" name="Google Shape;198;p32"/>
          <p:cNvPicPr preferRelativeResize="0"/>
          <p:nvPr/>
        </p:nvPicPr>
        <p:blipFill>
          <a:blip r:embed="rId3">
            <a:alphaModFix/>
          </a:blip>
          <a:stretch>
            <a:fillRect/>
          </a:stretch>
        </p:blipFill>
        <p:spPr>
          <a:xfrm>
            <a:off x="6018227" y="2899411"/>
            <a:ext cx="5306067" cy="276393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3"/>
          <p:cNvSpPr txBox="1">
            <a:spLocks noGrp="1"/>
          </p:cNvSpPr>
          <p:nvPr>
            <p:ph type="title"/>
          </p:nvPr>
        </p:nvSpPr>
        <p:spPr>
          <a:prstGeom prst="rect">
            <a:avLst/>
          </a:prstGeom>
        </p:spPr>
        <p:txBody>
          <a:bodyPr spcFirstLastPara="1" vert="horz" wrap="square" lIns="121900" tIns="60933" rIns="121900" bIns="60933" rtlCol="0" anchor="ctr" anchorCtr="0">
            <a:noAutofit/>
          </a:bodyPr>
          <a:lstStyle/>
          <a:p>
            <a:pPr>
              <a:spcBef>
                <a:spcPts val="0"/>
              </a:spcBef>
            </a:pPr>
            <a:r>
              <a:rPr lang="en" dirty="0">
                <a:solidFill>
                  <a:srgbClr val="FF0000"/>
                </a:solidFill>
              </a:rPr>
              <a:t>HOW BABIES GROW</a:t>
            </a:r>
            <a:endParaRPr dirty="0">
              <a:solidFill>
                <a:srgbClr val="FF0000"/>
              </a:solidFill>
            </a:endParaRPr>
          </a:p>
        </p:txBody>
      </p:sp>
      <p:sp>
        <p:nvSpPr>
          <p:cNvPr id="204" name="Google Shape;204;p33"/>
          <p:cNvSpPr txBox="1">
            <a:spLocks noGrp="1"/>
          </p:cNvSpPr>
          <p:nvPr>
            <p:ph sz="half" idx="1"/>
          </p:nvPr>
        </p:nvSpPr>
        <p:spPr>
          <a:prstGeom prst="rect">
            <a:avLst/>
          </a:prstGeom>
        </p:spPr>
        <p:txBody>
          <a:bodyPr spcFirstLastPara="1" vert="horz" wrap="square" lIns="121900" tIns="60933" rIns="121900" bIns="60933" rtlCol="0" anchor="t" anchorCtr="0">
            <a:noAutofit/>
          </a:bodyPr>
          <a:lstStyle/>
          <a:p>
            <a:pPr marL="0" indent="0">
              <a:buNone/>
            </a:pPr>
            <a:r>
              <a:rPr lang="en"/>
              <a:t>PLACENTA</a:t>
            </a:r>
            <a:endParaRPr/>
          </a:p>
          <a:p>
            <a:pPr marL="0" indent="0">
              <a:buNone/>
            </a:pPr>
            <a:r>
              <a:rPr lang="en"/>
              <a:t>UMBILICAL CORD</a:t>
            </a:r>
            <a:endParaRPr/>
          </a:p>
          <a:p>
            <a:pPr marL="0" indent="0">
              <a:buNone/>
            </a:pPr>
            <a:r>
              <a:rPr lang="en"/>
              <a:t>NAVAL</a:t>
            </a:r>
            <a:endParaRPr/>
          </a:p>
          <a:p>
            <a:pPr marL="0" indent="0">
              <a:buNone/>
            </a:pPr>
            <a:endParaRPr/>
          </a:p>
        </p:txBody>
      </p:sp>
      <p:sp>
        <p:nvSpPr>
          <p:cNvPr id="205" name="Google Shape;205;p33"/>
          <p:cNvSpPr txBox="1">
            <a:spLocks noGrp="1"/>
          </p:cNvSpPr>
          <p:nvPr>
            <p:ph sz="half" idx="2"/>
          </p:nvPr>
        </p:nvSpPr>
        <p:spPr>
          <a:prstGeom prst="rect">
            <a:avLst/>
          </a:prstGeom>
        </p:spPr>
        <p:txBody>
          <a:bodyPr spcFirstLastPara="1" vert="horz" wrap="square" lIns="121900" tIns="60933" rIns="121900" bIns="60933" rtlCol="0" anchor="t" anchorCtr="0">
            <a:noAutofit/>
          </a:bodyPr>
          <a:lstStyle/>
          <a:p>
            <a:pPr marL="0" indent="0">
              <a:buNone/>
            </a:pPr>
            <a:endParaRPr/>
          </a:p>
        </p:txBody>
      </p:sp>
      <p:pic>
        <p:nvPicPr>
          <p:cNvPr id="206" name="Google Shape;206;p33"/>
          <p:cNvPicPr preferRelativeResize="0"/>
          <p:nvPr/>
        </p:nvPicPr>
        <p:blipFill>
          <a:blip r:embed="rId3">
            <a:alphaModFix/>
          </a:blip>
          <a:stretch>
            <a:fillRect/>
          </a:stretch>
        </p:blipFill>
        <p:spPr>
          <a:xfrm>
            <a:off x="6172214" y="1301267"/>
            <a:ext cx="5050133" cy="5210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4"/>
          <p:cNvSpPr txBox="1">
            <a:spLocks noGrp="1"/>
          </p:cNvSpPr>
          <p:nvPr>
            <p:ph type="title"/>
          </p:nvPr>
        </p:nvSpPr>
        <p:spPr>
          <a:prstGeom prst="rect">
            <a:avLst/>
          </a:prstGeom>
        </p:spPr>
        <p:txBody>
          <a:bodyPr spcFirstLastPara="1" vert="horz" wrap="square" lIns="121900" tIns="60933" rIns="121900" bIns="60933" rtlCol="0" anchor="ctr" anchorCtr="0">
            <a:noAutofit/>
          </a:bodyPr>
          <a:lstStyle/>
          <a:p>
            <a:pPr>
              <a:spcBef>
                <a:spcPts val="0"/>
              </a:spcBef>
            </a:pPr>
            <a:r>
              <a:rPr lang="en" dirty="0">
                <a:solidFill>
                  <a:srgbClr val="FF0000"/>
                </a:solidFill>
              </a:rPr>
              <a:t>BIRTH</a:t>
            </a:r>
            <a:endParaRPr dirty="0">
              <a:solidFill>
                <a:srgbClr val="FF0000"/>
              </a:solidFill>
            </a:endParaRPr>
          </a:p>
        </p:txBody>
      </p:sp>
      <p:sp>
        <p:nvSpPr>
          <p:cNvPr id="212" name="Google Shape;212;p34"/>
          <p:cNvSpPr txBox="1">
            <a:spLocks noGrp="1"/>
          </p:cNvSpPr>
          <p:nvPr>
            <p:ph sz="half" idx="1"/>
          </p:nvPr>
        </p:nvSpPr>
        <p:spPr>
          <a:xfrm>
            <a:off x="1097280" y="1845735"/>
            <a:ext cx="2115477" cy="2207282"/>
          </a:xfrm>
          <a:prstGeom prst="rect">
            <a:avLst/>
          </a:prstGeom>
        </p:spPr>
        <p:txBody>
          <a:bodyPr spcFirstLastPara="1" vert="horz" wrap="square" lIns="121900" tIns="60933" rIns="121900" bIns="60933" rtlCol="0" anchor="t" anchorCtr="0">
            <a:noAutofit/>
          </a:bodyPr>
          <a:lstStyle/>
          <a:p>
            <a:pPr marL="0" indent="0">
              <a:buNone/>
            </a:pPr>
            <a:r>
              <a:rPr lang="en" dirty="0"/>
              <a:t>Labour</a:t>
            </a:r>
            <a:endParaRPr dirty="0"/>
          </a:p>
          <a:p>
            <a:pPr marL="0" indent="0">
              <a:buNone/>
            </a:pPr>
            <a:r>
              <a:rPr lang="en" dirty="0"/>
              <a:t>Contractions</a:t>
            </a:r>
            <a:endParaRPr dirty="0"/>
          </a:p>
          <a:p>
            <a:pPr marL="0" indent="0">
              <a:buNone/>
            </a:pPr>
            <a:r>
              <a:rPr lang="en" dirty="0"/>
              <a:t>Vaginal birth</a:t>
            </a:r>
            <a:endParaRPr dirty="0"/>
          </a:p>
          <a:p>
            <a:pPr marL="0" indent="0">
              <a:buNone/>
            </a:pPr>
            <a:r>
              <a:rPr lang="en" dirty="0"/>
              <a:t>Cesarean birth</a:t>
            </a:r>
            <a:endParaRPr dirty="0"/>
          </a:p>
          <a:p>
            <a:pPr marL="0" indent="0">
              <a:buNone/>
            </a:pPr>
            <a:endParaRPr dirty="0"/>
          </a:p>
          <a:p>
            <a:pPr marL="0" indent="0">
              <a:buNone/>
            </a:pPr>
            <a:endParaRPr dirty="0"/>
          </a:p>
          <a:p>
            <a:pPr marL="0" indent="0">
              <a:buNone/>
            </a:pPr>
            <a:endParaRPr dirty="0"/>
          </a:p>
        </p:txBody>
      </p:sp>
      <p:pic>
        <p:nvPicPr>
          <p:cNvPr id="2" name="Online Media 1" title="Pregnancy and Reproduction Explained">
            <a:hlinkClick r:id="" action="ppaction://media"/>
            <a:extLst>
              <a:ext uri="{FF2B5EF4-FFF2-40B4-BE49-F238E27FC236}">
                <a16:creationId xmlns:a16="http://schemas.microsoft.com/office/drawing/2014/main" id="{F8ED5672-C021-417C-9FE5-59F6D932886B}"/>
              </a:ext>
            </a:extLst>
          </p:cNvPr>
          <p:cNvPicPr>
            <a:picLocks noRot="1" noChangeAspect="1"/>
          </p:cNvPicPr>
          <p:nvPr>
            <a:videoFile r:link="rId1"/>
          </p:nvPr>
        </p:nvPicPr>
        <p:blipFill>
          <a:blip r:embed="rId4"/>
          <a:stretch>
            <a:fillRect/>
          </a:stretch>
        </p:blipFill>
        <p:spPr>
          <a:xfrm>
            <a:off x="3805881" y="2042325"/>
            <a:ext cx="7117492" cy="40213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5"/>
          <p:cNvSpPr txBox="1">
            <a:spLocks noGrp="1"/>
          </p:cNvSpPr>
          <p:nvPr>
            <p:ph type="title"/>
          </p:nvPr>
        </p:nvSpPr>
        <p:spPr>
          <a:prstGeom prst="rect">
            <a:avLst/>
          </a:prstGeom>
        </p:spPr>
        <p:txBody>
          <a:bodyPr spcFirstLastPara="1" vert="horz" wrap="square" lIns="121900" tIns="60933" rIns="121900" bIns="60933" rtlCol="0" anchor="ctr" anchorCtr="0">
            <a:noAutofit/>
          </a:bodyPr>
          <a:lstStyle/>
          <a:p>
            <a:pPr>
              <a:spcBef>
                <a:spcPts val="0"/>
              </a:spcBef>
            </a:pPr>
            <a:r>
              <a:rPr lang="en" dirty="0">
                <a:solidFill>
                  <a:srgbClr val="FF0000"/>
                </a:solidFill>
              </a:rPr>
              <a:t>ACTIVITY: BRAINSTORM</a:t>
            </a:r>
            <a:endParaRPr dirty="0">
              <a:solidFill>
                <a:srgbClr val="FF0000"/>
              </a:solidFill>
            </a:endParaRPr>
          </a:p>
        </p:txBody>
      </p:sp>
      <p:sp>
        <p:nvSpPr>
          <p:cNvPr id="219" name="Google Shape;219;p35"/>
          <p:cNvSpPr txBox="1">
            <a:spLocks noGrp="1"/>
          </p:cNvSpPr>
          <p:nvPr>
            <p:ph sz="half" idx="1"/>
          </p:nvPr>
        </p:nvSpPr>
        <p:spPr>
          <a:xfrm>
            <a:off x="184233" y="1825633"/>
            <a:ext cx="5835600" cy="4351200"/>
          </a:xfrm>
          <a:prstGeom prst="rect">
            <a:avLst/>
          </a:prstGeom>
        </p:spPr>
        <p:txBody>
          <a:bodyPr spcFirstLastPara="1" vert="horz" wrap="square" lIns="121900" tIns="60933" rIns="121900" bIns="60933" rtlCol="0" anchor="t" anchorCtr="0">
            <a:noAutofit/>
          </a:bodyPr>
          <a:lstStyle/>
          <a:p>
            <a:pPr marL="0" indent="0">
              <a:buNone/>
            </a:pPr>
            <a:r>
              <a:rPr lang="en" dirty="0">
                <a:solidFill>
                  <a:srgbClr val="FF0000"/>
                </a:solidFill>
              </a:rPr>
              <a:t>INTIMACY</a:t>
            </a:r>
            <a:endParaRPr lang="en" dirty="0"/>
          </a:p>
          <a:p>
            <a:pPr marL="0" indent="0">
              <a:buNone/>
            </a:pPr>
            <a:r>
              <a:rPr lang="en" dirty="0"/>
              <a:t>How to show you care without touch:</a:t>
            </a:r>
            <a:endParaRPr dirty="0"/>
          </a:p>
        </p:txBody>
      </p:sp>
      <p:sp>
        <p:nvSpPr>
          <p:cNvPr id="220" name="Google Shape;220;p35"/>
          <p:cNvSpPr txBox="1">
            <a:spLocks noGrp="1"/>
          </p:cNvSpPr>
          <p:nvPr>
            <p:ph sz="half" idx="2"/>
          </p:nvPr>
        </p:nvSpPr>
        <p:spPr>
          <a:prstGeom prst="rect">
            <a:avLst/>
          </a:prstGeom>
        </p:spPr>
        <p:txBody>
          <a:bodyPr spcFirstLastPara="1" vert="horz" wrap="square" lIns="121900" tIns="60933" rIns="121900" bIns="60933" rtlCol="0" anchor="t" anchorCtr="0">
            <a:noAutofit/>
          </a:bodyPr>
          <a:lstStyle/>
          <a:p>
            <a:pPr marL="0" indent="0">
              <a:buNone/>
            </a:pPr>
            <a:endParaRPr/>
          </a:p>
        </p:txBody>
      </p:sp>
      <p:pic>
        <p:nvPicPr>
          <p:cNvPr id="221" name="Google Shape;221;p35"/>
          <p:cNvPicPr preferRelativeResize="0"/>
          <p:nvPr/>
        </p:nvPicPr>
        <p:blipFill>
          <a:blip r:embed="rId3">
            <a:alphaModFix/>
          </a:blip>
          <a:stretch>
            <a:fillRect/>
          </a:stretch>
        </p:blipFill>
        <p:spPr>
          <a:xfrm>
            <a:off x="6172199" y="1813678"/>
            <a:ext cx="5181600" cy="360208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title"/>
          </p:nvPr>
        </p:nvSpPr>
        <p:spPr>
          <a:prstGeom prst="rect">
            <a:avLst/>
          </a:prstGeom>
        </p:spPr>
        <p:txBody>
          <a:bodyPr spcFirstLastPara="1" vert="horz" wrap="square" lIns="121900" tIns="60933" rIns="121900" bIns="60933" rtlCol="0" anchor="ctr" anchorCtr="0">
            <a:noAutofit/>
          </a:bodyPr>
          <a:lstStyle/>
          <a:p>
            <a:pPr algn="ctr">
              <a:spcBef>
                <a:spcPts val="0"/>
              </a:spcBef>
            </a:pPr>
            <a:r>
              <a:rPr lang="en" dirty="0">
                <a:solidFill>
                  <a:srgbClr val="FF0000"/>
                </a:solidFill>
              </a:rPr>
              <a:t>RISKS OF TOUCH</a:t>
            </a:r>
            <a:endParaRPr dirty="0">
              <a:solidFill>
                <a:srgbClr val="FF0000"/>
              </a:solidFill>
            </a:endParaRPr>
          </a:p>
        </p:txBody>
      </p:sp>
      <p:sp>
        <p:nvSpPr>
          <p:cNvPr id="227" name="Google Shape;227;p36"/>
          <p:cNvSpPr txBox="1">
            <a:spLocks noGrp="1"/>
          </p:cNvSpPr>
          <p:nvPr>
            <p:ph sz="half" idx="1"/>
          </p:nvPr>
        </p:nvSpPr>
        <p:spPr>
          <a:xfrm>
            <a:off x="181800" y="1825633"/>
            <a:ext cx="6621200" cy="4351200"/>
          </a:xfrm>
          <a:prstGeom prst="rect">
            <a:avLst/>
          </a:prstGeom>
        </p:spPr>
        <p:txBody>
          <a:bodyPr spcFirstLastPara="1" vert="horz" wrap="square" lIns="121900" tIns="60933" rIns="121900" bIns="60933" rtlCol="0" anchor="t" anchorCtr="0">
            <a:noAutofit/>
          </a:bodyPr>
          <a:lstStyle/>
          <a:p>
            <a:pPr marL="0" indent="0">
              <a:buNone/>
            </a:pPr>
            <a:r>
              <a:rPr lang="en" dirty="0"/>
              <a:t>Any type of sexual touch has risks including:</a:t>
            </a:r>
            <a:endParaRPr dirty="0"/>
          </a:p>
          <a:p>
            <a:pPr marL="0" indent="0">
              <a:buNone/>
            </a:pPr>
            <a:endParaRPr dirty="0"/>
          </a:p>
          <a:p>
            <a:pPr marL="609585" indent="-457189">
              <a:buSzPts val="1800"/>
              <a:buChar char="●"/>
            </a:pPr>
            <a:r>
              <a:rPr lang="en" dirty="0"/>
              <a:t>REGRET</a:t>
            </a:r>
            <a:endParaRPr dirty="0"/>
          </a:p>
          <a:p>
            <a:pPr marL="609585" indent="-457189">
              <a:spcBef>
                <a:spcPts val="0"/>
              </a:spcBef>
              <a:buSzPts val="1800"/>
              <a:buChar char="●"/>
            </a:pPr>
            <a:r>
              <a:rPr lang="en" dirty="0"/>
              <a:t>HARM TO THE OTHER PERSON</a:t>
            </a:r>
            <a:endParaRPr dirty="0"/>
          </a:p>
          <a:p>
            <a:pPr marL="609585" indent="-457189">
              <a:spcBef>
                <a:spcPts val="0"/>
              </a:spcBef>
              <a:buSzPts val="1800"/>
              <a:buChar char="●"/>
            </a:pPr>
            <a:r>
              <a:rPr lang="en" u="sng" dirty="0">
                <a:solidFill>
                  <a:schemeClr val="hlink"/>
                </a:solidFill>
                <a:hlinkClick r:id="rId3"/>
              </a:rPr>
              <a:t>STIs</a:t>
            </a:r>
            <a:r>
              <a:rPr lang="en" dirty="0"/>
              <a:t> PREGNANCY</a:t>
            </a:r>
            <a:endParaRPr dirty="0"/>
          </a:p>
        </p:txBody>
      </p:sp>
      <p:pic>
        <p:nvPicPr>
          <p:cNvPr id="229" name="Google Shape;229;p36"/>
          <p:cNvPicPr preferRelativeResize="0"/>
          <p:nvPr/>
        </p:nvPicPr>
        <p:blipFill>
          <a:blip r:embed="rId4">
            <a:alphaModFix/>
          </a:blip>
          <a:stretch>
            <a:fillRect/>
          </a:stretch>
        </p:blipFill>
        <p:spPr>
          <a:xfrm>
            <a:off x="6513895" y="1936881"/>
            <a:ext cx="3858233" cy="384106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7"/>
          <p:cNvSpPr txBox="1">
            <a:spLocks noGrp="1"/>
          </p:cNvSpPr>
          <p:nvPr>
            <p:ph type="title"/>
          </p:nvPr>
        </p:nvSpPr>
        <p:spPr>
          <a:xfrm>
            <a:off x="1066800" y="2112097"/>
            <a:ext cx="10058400" cy="1450757"/>
          </a:xfrm>
          <a:prstGeom prst="rect">
            <a:avLst/>
          </a:prstGeom>
        </p:spPr>
        <p:txBody>
          <a:bodyPr spcFirstLastPara="1" vert="horz" wrap="square" lIns="121900" tIns="60933" rIns="121900" bIns="60933" rtlCol="0" anchor="ctr" anchorCtr="0">
            <a:noAutofit/>
          </a:bodyPr>
          <a:lstStyle/>
          <a:p>
            <a:pPr algn="ctr">
              <a:spcBef>
                <a:spcPts val="0"/>
              </a:spcBef>
            </a:pPr>
            <a:r>
              <a:rPr lang="en" dirty="0"/>
              <a:t>BOUNDARIES</a:t>
            </a:r>
            <a:endParaRPr dirty="0"/>
          </a:p>
        </p:txBody>
      </p:sp>
      <p:sp>
        <p:nvSpPr>
          <p:cNvPr id="235" name="Google Shape;235;p37"/>
          <p:cNvSpPr txBox="1">
            <a:spLocks noGrp="1"/>
          </p:cNvSpPr>
          <p:nvPr>
            <p:ph sz="half" idx="1"/>
          </p:nvPr>
        </p:nvSpPr>
        <p:spPr>
          <a:xfrm>
            <a:off x="1036320" y="4107021"/>
            <a:ext cx="4937760" cy="2293780"/>
          </a:xfrm>
          <a:prstGeom prst="rect">
            <a:avLst/>
          </a:prstGeom>
        </p:spPr>
        <p:txBody>
          <a:bodyPr spcFirstLastPara="1" vert="horz" wrap="square" lIns="121900" tIns="60933" rIns="121900" bIns="60933" rtlCol="0" anchor="t" anchorCtr="0">
            <a:noAutofit/>
          </a:bodyPr>
          <a:lstStyle/>
          <a:p>
            <a:pPr marL="609585" indent="-457189">
              <a:buSzPts val="1800"/>
              <a:buChar char="●"/>
            </a:pPr>
            <a:r>
              <a:rPr lang="en" dirty="0"/>
              <a:t>Personal boundaries</a:t>
            </a:r>
            <a:endParaRPr dirty="0"/>
          </a:p>
          <a:p>
            <a:pPr marL="609585" indent="-457189">
              <a:spcBef>
                <a:spcPts val="0"/>
              </a:spcBef>
              <a:buSzPts val="1800"/>
              <a:buChar char="●"/>
            </a:pPr>
            <a:r>
              <a:rPr lang="en" dirty="0"/>
              <a:t>Family rules</a:t>
            </a:r>
            <a:endParaRPr dirty="0"/>
          </a:p>
          <a:p>
            <a:pPr marL="609585" indent="-457189">
              <a:spcBef>
                <a:spcPts val="0"/>
              </a:spcBef>
              <a:buSzPts val="1800"/>
              <a:buChar char="●"/>
            </a:pPr>
            <a:r>
              <a:rPr lang="en" dirty="0"/>
              <a:t>Limits</a:t>
            </a:r>
            <a:endParaRPr dirty="0"/>
          </a:p>
          <a:p>
            <a:pPr marL="0" indent="0">
              <a:buNone/>
            </a:pPr>
            <a:endParaRPr dirty="0"/>
          </a:p>
        </p:txBody>
      </p:sp>
      <p:sp>
        <p:nvSpPr>
          <p:cNvPr id="236" name="Google Shape;236;p37"/>
          <p:cNvSpPr txBox="1">
            <a:spLocks noGrp="1"/>
          </p:cNvSpPr>
          <p:nvPr>
            <p:ph sz="half" idx="2"/>
          </p:nvPr>
        </p:nvSpPr>
        <p:spPr>
          <a:xfrm>
            <a:off x="6217920" y="4020524"/>
            <a:ext cx="4937760" cy="1725368"/>
          </a:xfrm>
          <a:prstGeom prst="rect">
            <a:avLst/>
          </a:prstGeom>
        </p:spPr>
        <p:txBody>
          <a:bodyPr spcFirstLastPara="1" vert="horz" wrap="square" lIns="121900" tIns="60933" rIns="121900" bIns="60933" rtlCol="0" anchor="t" anchorCtr="0">
            <a:noAutofit/>
          </a:bodyPr>
          <a:lstStyle/>
          <a:p>
            <a:pPr marL="609585" indent="-457189">
              <a:buSzPts val="1800"/>
              <a:buChar char="●"/>
            </a:pPr>
            <a:r>
              <a:rPr lang="en" dirty="0"/>
              <a:t>Trust your instincts</a:t>
            </a:r>
            <a:endParaRPr dirty="0"/>
          </a:p>
          <a:p>
            <a:pPr marL="609585" indent="-457189">
              <a:spcBef>
                <a:spcPts val="0"/>
              </a:spcBef>
              <a:buSzPts val="1800"/>
              <a:buChar char="●"/>
            </a:pPr>
            <a:r>
              <a:rPr lang="en" dirty="0"/>
              <a:t>Think about your limits ahead of time</a:t>
            </a:r>
            <a:endParaRPr dirty="0"/>
          </a:p>
          <a:p>
            <a:pPr marL="609585" indent="-457189">
              <a:spcBef>
                <a:spcPts val="0"/>
              </a:spcBef>
              <a:buSzPts val="1800"/>
              <a:buChar char="●"/>
            </a:pPr>
            <a:r>
              <a:rPr lang="en" dirty="0"/>
              <a:t>Practice being assertive</a:t>
            </a:r>
            <a:endParaRPr dirty="0"/>
          </a:p>
          <a:p>
            <a:pPr marL="609585" indent="-457189">
              <a:spcBef>
                <a:spcPts val="0"/>
              </a:spcBef>
              <a:buSzPts val="1800"/>
              <a:buChar char="●"/>
            </a:pPr>
            <a:r>
              <a:rPr lang="en" dirty="0"/>
              <a:t>Know how to ask for consent</a:t>
            </a:r>
            <a:endParaRPr dirty="0"/>
          </a:p>
          <a:p>
            <a:pPr marL="609585" indent="0">
              <a:buNone/>
            </a:pPr>
            <a:endParaRPr dirty="0"/>
          </a:p>
          <a:p>
            <a:pPr marL="609585" indent="0">
              <a:buNone/>
            </a:pPr>
            <a:endParaRPr dirty="0"/>
          </a:p>
          <a:p>
            <a:pPr marL="609585" indent="0">
              <a:buNone/>
            </a:pPr>
            <a:r>
              <a:rPr lang="en" dirty="0"/>
              <a:t> </a:t>
            </a:r>
            <a:endParaRPr dirty="0"/>
          </a:p>
        </p:txBody>
      </p:sp>
      <p:sp>
        <p:nvSpPr>
          <p:cNvPr id="5" name="Google Shape;234;p37">
            <a:extLst>
              <a:ext uri="{FF2B5EF4-FFF2-40B4-BE49-F238E27FC236}">
                <a16:creationId xmlns:a16="http://schemas.microsoft.com/office/drawing/2014/main" id="{8D288B14-651A-4B03-85EF-58B6B011A51B}"/>
              </a:ext>
            </a:extLst>
          </p:cNvPr>
          <p:cNvSpPr txBox="1">
            <a:spLocks/>
          </p:cNvSpPr>
          <p:nvPr/>
        </p:nvSpPr>
        <p:spPr>
          <a:xfrm>
            <a:off x="1188720" y="350383"/>
            <a:ext cx="10058400" cy="1450757"/>
          </a:xfrm>
          <a:prstGeom prst="rect">
            <a:avLst/>
          </a:prstGeom>
        </p:spPr>
        <p:txBody>
          <a:bodyPr spcFirstLastPara="1" vert="horz" wrap="square" lIns="121900" tIns="60933" rIns="121900" bIns="60933" rtlCol="0"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Bef>
                <a:spcPts val="0"/>
              </a:spcBef>
            </a:pPr>
            <a:r>
              <a:rPr lang="en-US" dirty="0">
                <a:solidFill>
                  <a:srgbClr val="FF0000"/>
                </a:solidFill>
              </a:rPr>
              <a:t>ACTIVITY: Kids in the Know Handout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idx="4294967295"/>
          </p:nvPr>
        </p:nvSpPr>
        <p:spPr>
          <a:xfrm>
            <a:off x="741406" y="277984"/>
            <a:ext cx="10515600" cy="1325563"/>
          </a:xfrm>
          <a:prstGeom prst="rect">
            <a:avLst/>
          </a:prstGeom>
        </p:spPr>
        <p:txBody>
          <a:bodyPr spcFirstLastPara="1" vert="horz" wrap="square" lIns="121900" tIns="121900" rIns="121900" bIns="121900" rtlCol="0" anchor="t" anchorCtr="0">
            <a:noAutofit/>
          </a:bodyPr>
          <a:lstStyle/>
          <a:p>
            <a:pPr algn="ctr">
              <a:spcBef>
                <a:spcPts val="0"/>
              </a:spcBef>
            </a:pPr>
            <a:r>
              <a:rPr lang="en" dirty="0">
                <a:solidFill>
                  <a:srgbClr val="FF0000"/>
                </a:solidFill>
                <a:latin typeface="+mn-lt"/>
              </a:rPr>
              <a:t>VIDEO: What are STIs</a:t>
            </a:r>
            <a:endParaRPr dirty="0">
              <a:solidFill>
                <a:srgbClr val="FF0000"/>
              </a:solidFill>
              <a:latin typeface="+mn-lt"/>
            </a:endParaRPr>
          </a:p>
        </p:txBody>
      </p:sp>
      <p:pic>
        <p:nvPicPr>
          <p:cNvPr id="3" name="Online Media 2" title="What are STDs? #FactCheck">
            <a:hlinkClick r:id="" action="ppaction://media"/>
            <a:extLst>
              <a:ext uri="{FF2B5EF4-FFF2-40B4-BE49-F238E27FC236}">
                <a16:creationId xmlns:a16="http://schemas.microsoft.com/office/drawing/2014/main" id="{ECFFFD8A-BC94-4120-945D-D81FAA8B18AF}"/>
              </a:ext>
            </a:extLst>
          </p:cNvPr>
          <p:cNvPicPr>
            <a:picLocks noRot="1" noChangeAspect="1"/>
          </p:cNvPicPr>
          <p:nvPr>
            <a:videoFile r:link="rId1"/>
          </p:nvPr>
        </p:nvPicPr>
        <p:blipFill>
          <a:blip r:embed="rId4"/>
          <a:stretch>
            <a:fillRect/>
          </a:stretch>
        </p:blipFill>
        <p:spPr>
          <a:xfrm>
            <a:off x="1558846" y="1014326"/>
            <a:ext cx="9074307" cy="5126983"/>
          </a:xfrm>
          <a:prstGeom prst="rect">
            <a:avLst/>
          </a:prstGeom>
        </p:spPr>
      </p:pic>
    </p:spTree>
    <p:extLst>
      <p:ext uri="{BB962C8B-B14F-4D97-AF65-F5344CB8AC3E}">
        <p14:creationId xmlns:p14="http://schemas.microsoft.com/office/powerpoint/2010/main" val="206285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8"/>
          <p:cNvSpPr txBox="1">
            <a:spLocks noGrp="1"/>
          </p:cNvSpPr>
          <p:nvPr>
            <p:ph type="title"/>
          </p:nvPr>
        </p:nvSpPr>
        <p:spPr>
          <a:prstGeom prst="rect">
            <a:avLst/>
          </a:prstGeom>
        </p:spPr>
        <p:txBody>
          <a:bodyPr spcFirstLastPara="1" vert="horz" wrap="square" lIns="121900" tIns="60933" rIns="121900" bIns="60933" rtlCol="0" anchor="ctr" anchorCtr="0">
            <a:noAutofit/>
          </a:bodyPr>
          <a:lstStyle/>
          <a:p>
            <a:pPr algn="ctr">
              <a:spcBef>
                <a:spcPts val="0"/>
              </a:spcBef>
              <a:buClr>
                <a:schemeClr val="dk1"/>
              </a:buClr>
              <a:buSzPts val="1100"/>
            </a:pPr>
            <a:r>
              <a:rPr lang="en" dirty="0"/>
              <a:t>SEXUALLY TRANSMITTED INFECTIONS </a:t>
            </a:r>
            <a:endParaRPr dirty="0"/>
          </a:p>
          <a:p>
            <a:pPr algn="ctr">
              <a:spcBef>
                <a:spcPts val="0"/>
              </a:spcBef>
              <a:buClr>
                <a:schemeClr val="dk1"/>
              </a:buClr>
              <a:buSzPts val="1100"/>
            </a:pPr>
            <a:r>
              <a:rPr lang="en" dirty="0"/>
              <a:t>STIs</a:t>
            </a:r>
            <a:endParaRPr dirty="0"/>
          </a:p>
        </p:txBody>
      </p:sp>
      <p:sp>
        <p:nvSpPr>
          <p:cNvPr id="242" name="Google Shape;242;p38"/>
          <p:cNvSpPr txBox="1">
            <a:spLocks noGrp="1"/>
          </p:cNvSpPr>
          <p:nvPr>
            <p:ph sz="half" idx="1"/>
          </p:nvPr>
        </p:nvSpPr>
        <p:spPr>
          <a:xfrm>
            <a:off x="113167" y="1825633"/>
            <a:ext cx="11915600" cy="4351200"/>
          </a:xfrm>
          <a:prstGeom prst="rect">
            <a:avLst/>
          </a:prstGeom>
        </p:spPr>
        <p:txBody>
          <a:bodyPr spcFirstLastPara="1" vert="horz" wrap="square" lIns="121900" tIns="60933" rIns="121900" bIns="60933" rtlCol="0" anchor="t" anchorCtr="0">
            <a:noAutofit/>
          </a:bodyPr>
          <a:lstStyle/>
          <a:p>
            <a:pPr marL="0" indent="0">
              <a:buNone/>
            </a:pPr>
            <a:r>
              <a:rPr lang="en" dirty="0"/>
              <a:t>STI and STD mean the same thing </a:t>
            </a:r>
            <a:endParaRPr dirty="0"/>
          </a:p>
          <a:p>
            <a:pPr marL="0" indent="0">
              <a:buNone/>
            </a:pPr>
            <a:r>
              <a:rPr lang="en" dirty="0"/>
              <a:t>All sexual touch can spread STIs</a:t>
            </a:r>
            <a:endParaRPr dirty="0"/>
          </a:p>
          <a:p>
            <a:pPr marL="0" indent="0">
              <a:buNone/>
            </a:pPr>
            <a:r>
              <a:rPr lang="en" dirty="0"/>
              <a:t>They live in </a:t>
            </a:r>
            <a:r>
              <a:rPr lang="en" b="1" dirty="0"/>
              <a:t>mucous membranes</a:t>
            </a:r>
            <a:r>
              <a:rPr lang="en" dirty="0"/>
              <a:t> which are the </a:t>
            </a:r>
            <a:r>
              <a:rPr lang="en" b="1" dirty="0"/>
              <a:t>dark/wet/warm</a:t>
            </a:r>
            <a:r>
              <a:rPr lang="en" dirty="0"/>
              <a:t> skin on our bodies</a:t>
            </a:r>
            <a:endParaRPr dirty="0"/>
          </a:p>
          <a:p>
            <a:pPr marL="0" indent="0">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9"/>
          <p:cNvSpPr txBox="1">
            <a:spLocks noGrp="1"/>
          </p:cNvSpPr>
          <p:nvPr>
            <p:ph type="title"/>
          </p:nvPr>
        </p:nvSpPr>
        <p:spPr>
          <a:xfrm>
            <a:off x="801067" y="340367"/>
            <a:ext cx="10148400" cy="1325600"/>
          </a:xfrm>
          <a:prstGeom prst="rect">
            <a:avLst/>
          </a:prstGeom>
        </p:spPr>
        <p:txBody>
          <a:bodyPr spcFirstLastPara="1" vert="horz" wrap="square" lIns="121900" tIns="60933" rIns="121900" bIns="60933" rtlCol="0" anchor="ctr" anchorCtr="0">
            <a:noAutofit/>
          </a:bodyPr>
          <a:lstStyle/>
          <a:p>
            <a:pPr algn="ctr">
              <a:spcBef>
                <a:spcPts val="0"/>
              </a:spcBef>
            </a:pPr>
            <a:r>
              <a:rPr lang="en" dirty="0"/>
              <a:t>TYPES OF RISK</a:t>
            </a:r>
            <a:endParaRPr dirty="0"/>
          </a:p>
        </p:txBody>
      </p:sp>
      <p:sp>
        <p:nvSpPr>
          <p:cNvPr id="248" name="Google Shape;248;p39"/>
          <p:cNvSpPr txBox="1">
            <a:spLocks noGrp="1"/>
          </p:cNvSpPr>
          <p:nvPr>
            <p:ph sz="half" idx="1"/>
          </p:nvPr>
        </p:nvSpPr>
        <p:spPr>
          <a:xfrm>
            <a:off x="127500" y="1825625"/>
            <a:ext cx="5181600" cy="4351200"/>
          </a:xfrm>
          <a:prstGeom prst="rect">
            <a:avLst/>
          </a:prstGeom>
          <a:ln w="28575" cap="flat" cmpd="sng">
            <a:solidFill>
              <a:srgbClr val="000000"/>
            </a:solidFill>
            <a:prstDash val="solid"/>
            <a:round/>
            <a:headEnd type="none" w="sm" len="sm"/>
            <a:tailEnd type="none" w="sm" len="sm"/>
          </a:ln>
        </p:spPr>
        <p:txBody>
          <a:bodyPr spcFirstLastPara="1" vert="horz" wrap="square" lIns="121900" tIns="60933" rIns="121900" bIns="60933" rtlCol="0" anchor="t" anchorCtr="0">
            <a:noAutofit/>
          </a:bodyPr>
          <a:lstStyle/>
          <a:p>
            <a:pPr marL="0" indent="0" algn="ctr">
              <a:buNone/>
            </a:pPr>
            <a:r>
              <a:rPr lang="en" sz="3200" b="1" u="sng"/>
              <a:t>FLUIDS that transmit STIs</a:t>
            </a:r>
            <a:endParaRPr sz="3200" b="1" u="sng"/>
          </a:p>
          <a:p>
            <a:pPr marL="609585" indent="-507987">
              <a:buSzPts val="2400"/>
              <a:buChar char="●"/>
            </a:pPr>
            <a:r>
              <a:rPr lang="en" sz="3200"/>
              <a:t>Blood</a:t>
            </a:r>
            <a:endParaRPr sz="3200"/>
          </a:p>
          <a:p>
            <a:pPr marL="609585" indent="-507987">
              <a:spcBef>
                <a:spcPts val="0"/>
              </a:spcBef>
              <a:buSzPts val="2400"/>
              <a:buChar char="●"/>
            </a:pPr>
            <a:r>
              <a:rPr lang="en" sz="3200"/>
              <a:t>Breast milk</a:t>
            </a:r>
            <a:endParaRPr sz="3200"/>
          </a:p>
          <a:p>
            <a:pPr marL="609585" indent="-507987">
              <a:spcBef>
                <a:spcPts val="0"/>
              </a:spcBef>
              <a:buSzPts val="2400"/>
              <a:buChar char="●"/>
            </a:pPr>
            <a:r>
              <a:rPr lang="en" sz="3200"/>
              <a:t>Vaginal fluid</a:t>
            </a:r>
            <a:endParaRPr sz="3200"/>
          </a:p>
          <a:p>
            <a:pPr marL="609585" indent="-507987">
              <a:spcBef>
                <a:spcPts val="0"/>
              </a:spcBef>
              <a:buSzPts val="2400"/>
              <a:buChar char="●"/>
            </a:pPr>
            <a:r>
              <a:rPr lang="en" sz="3200"/>
              <a:t>Semen/sperm </a:t>
            </a:r>
            <a:endParaRPr sz="3200"/>
          </a:p>
          <a:p>
            <a:pPr marL="609585" indent="-507987">
              <a:spcBef>
                <a:spcPts val="0"/>
              </a:spcBef>
              <a:buSzPts val="2400"/>
              <a:buChar char="●"/>
            </a:pPr>
            <a:r>
              <a:rPr lang="en" sz="3200"/>
              <a:t>Rectal fluid</a:t>
            </a:r>
            <a:r>
              <a:rPr lang="en" sz="4400"/>
              <a:t> </a:t>
            </a:r>
            <a:endParaRPr/>
          </a:p>
        </p:txBody>
      </p:sp>
      <p:sp>
        <p:nvSpPr>
          <p:cNvPr id="249" name="Google Shape;249;p39"/>
          <p:cNvSpPr txBox="1">
            <a:spLocks noGrp="1"/>
          </p:cNvSpPr>
          <p:nvPr>
            <p:ph sz="half" idx="2"/>
          </p:nvPr>
        </p:nvSpPr>
        <p:spPr>
          <a:xfrm>
            <a:off x="5961200" y="1825633"/>
            <a:ext cx="6020400" cy="4351200"/>
          </a:xfrm>
          <a:prstGeom prst="rect">
            <a:avLst/>
          </a:prstGeom>
          <a:ln w="28575" cap="flat" cmpd="sng">
            <a:solidFill>
              <a:srgbClr val="000000"/>
            </a:solidFill>
            <a:prstDash val="solid"/>
            <a:round/>
            <a:headEnd type="none" w="sm" len="sm"/>
            <a:tailEnd type="none" w="sm" len="sm"/>
          </a:ln>
        </p:spPr>
        <p:txBody>
          <a:bodyPr spcFirstLastPara="1" vert="horz" wrap="square" lIns="121900" tIns="60933" rIns="121900" bIns="60933" rtlCol="0" anchor="t" anchorCtr="0">
            <a:noAutofit/>
          </a:bodyPr>
          <a:lstStyle/>
          <a:p>
            <a:pPr marL="0" indent="0" algn="ctr">
              <a:buNone/>
            </a:pPr>
            <a:r>
              <a:rPr lang="en" sz="3200" b="1" u="sng"/>
              <a:t>AREAS ON BODY WHICH CAN GET INFECTED</a:t>
            </a:r>
            <a:r>
              <a:rPr lang="en" sz="3200"/>
              <a:t> </a:t>
            </a:r>
            <a:endParaRPr sz="3200"/>
          </a:p>
          <a:p>
            <a:pPr marL="3047924" indent="-507987">
              <a:buSzPts val="2400"/>
              <a:buChar char="●"/>
            </a:pPr>
            <a:r>
              <a:rPr lang="en" sz="3200"/>
              <a:t>Mouth</a:t>
            </a:r>
            <a:endParaRPr sz="3200"/>
          </a:p>
          <a:p>
            <a:pPr marL="3047924" indent="-507987">
              <a:spcBef>
                <a:spcPts val="0"/>
              </a:spcBef>
              <a:buSzPts val="2400"/>
              <a:buChar char="●"/>
            </a:pPr>
            <a:r>
              <a:rPr lang="en" sz="3200"/>
              <a:t>Vulva</a:t>
            </a:r>
            <a:endParaRPr sz="3200"/>
          </a:p>
          <a:p>
            <a:pPr marL="3047924" indent="-507987">
              <a:spcBef>
                <a:spcPts val="0"/>
              </a:spcBef>
              <a:buSzPts val="2400"/>
              <a:buChar char="●"/>
            </a:pPr>
            <a:r>
              <a:rPr lang="en" sz="3200"/>
              <a:t>Penis</a:t>
            </a:r>
            <a:endParaRPr sz="3200"/>
          </a:p>
          <a:p>
            <a:pPr marL="3047924" indent="-507987">
              <a:spcBef>
                <a:spcPts val="0"/>
              </a:spcBef>
              <a:buSzPts val="2400"/>
              <a:buChar char="●"/>
            </a:pPr>
            <a:r>
              <a:rPr lang="en" sz="3200"/>
              <a:t>Anus </a:t>
            </a:r>
            <a:endParaRPr sz="3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0"/>
          <p:cNvSpPr txBox="1">
            <a:spLocks noGrp="1"/>
          </p:cNvSpPr>
          <p:nvPr>
            <p:ph sz="half" idx="1"/>
          </p:nvPr>
        </p:nvSpPr>
        <p:spPr>
          <a:xfrm>
            <a:off x="838200" y="1825633"/>
            <a:ext cx="4628000" cy="4351200"/>
          </a:xfrm>
          <a:prstGeom prst="rect">
            <a:avLst/>
          </a:prstGeom>
          <a:ln w="28575" cap="flat" cmpd="sng">
            <a:solidFill>
              <a:srgbClr val="000000"/>
            </a:solidFill>
            <a:prstDash val="solid"/>
            <a:round/>
            <a:headEnd type="none" w="sm" len="sm"/>
            <a:tailEnd type="none" w="sm" len="sm"/>
          </a:ln>
        </p:spPr>
        <p:txBody>
          <a:bodyPr spcFirstLastPara="1" vert="horz" wrap="square" lIns="121900" tIns="60933" rIns="121900" bIns="60933" rtlCol="0" anchor="t" anchorCtr="0">
            <a:noAutofit/>
          </a:bodyPr>
          <a:lstStyle/>
          <a:p>
            <a:pPr marL="0" indent="0" algn="ctr">
              <a:buNone/>
            </a:pPr>
            <a:r>
              <a:rPr lang="en"/>
              <a:t> </a:t>
            </a:r>
            <a:r>
              <a:rPr lang="en" b="1" u="sng"/>
              <a:t>BACTERIAL</a:t>
            </a:r>
            <a:endParaRPr/>
          </a:p>
          <a:p>
            <a:pPr marL="0" indent="0" algn="ctr">
              <a:buNone/>
            </a:pPr>
            <a:r>
              <a:rPr lang="en"/>
              <a:t>Chlamydia </a:t>
            </a:r>
            <a:endParaRPr/>
          </a:p>
          <a:p>
            <a:pPr marL="0" indent="0" algn="ctr">
              <a:buNone/>
            </a:pPr>
            <a:r>
              <a:rPr lang="en"/>
              <a:t>Gonorrhea</a:t>
            </a:r>
            <a:endParaRPr/>
          </a:p>
          <a:p>
            <a:pPr marL="1219170" indent="609585" algn="ctr">
              <a:buNone/>
            </a:pPr>
            <a:r>
              <a:rPr lang="en"/>
              <a:t>Syphilis								</a:t>
            </a:r>
            <a:endParaRPr/>
          </a:p>
        </p:txBody>
      </p:sp>
      <p:sp>
        <p:nvSpPr>
          <p:cNvPr id="255" name="Google Shape;255;p40"/>
          <p:cNvSpPr txBox="1">
            <a:spLocks noGrp="1"/>
          </p:cNvSpPr>
          <p:nvPr>
            <p:ph sz="half" idx="2"/>
          </p:nvPr>
        </p:nvSpPr>
        <p:spPr>
          <a:xfrm>
            <a:off x="5800267" y="1825633"/>
            <a:ext cx="5553600" cy="4351200"/>
          </a:xfrm>
          <a:prstGeom prst="rect">
            <a:avLst/>
          </a:prstGeom>
          <a:ln w="28575" cap="flat" cmpd="sng">
            <a:solidFill>
              <a:srgbClr val="000000"/>
            </a:solidFill>
            <a:prstDash val="solid"/>
            <a:round/>
            <a:headEnd type="none" w="sm" len="sm"/>
            <a:tailEnd type="none" w="sm" len="sm"/>
          </a:ln>
        </p:spPr>
        <p:txBody>
          <a:bodyPr spcFirstLastPara="1" vert="horz" wrap="square" lIns="121900" tIns="60933" rIns="121900" bIns="60933" rtlCol="0" anchor="t" anchorCtr="0">
            <a:noAutofit/>
          </a:bodyPr>
          <a:lstStyle/>
          <a:p>
            <a:pPr marL="0" indent="0" algn="ctr">
              <a:buNone/>
            </a:pPr>
            <a:r>
              <a:rPr lang="en" b="1" u="sng" dirty="0"/>
              <a:t>VIRAL</a:t>
            </a:r>
            <a:endParaRPr b="1" u="sng" dirty="0"/>
          </a:p>
          <a:p>
            <a:pPr marL="0" indent="0" algn="ctr">
              <a:buNone/>
            </a:pPr>
            <a:r>
              <a:rPr lang="en" dirty="0"/>
              <a:t>Human Papillomavirus (HPV)</a:t>
            </a:r>
            <a:endParaRPr dirty="0"/>
          </a:p>
          <a:p>
            <a:pPr marL="0" indent="0" algn="ctr">
              <a:buNone/>
            </a:pPr>
            <a:r>
              <a:rPr lang="en" dirty="0"/>
              <a:t>Human Immunodeficiency Virus (HIV)</a:t>
            </a:r>
            <a:endParaRPr dirty="0"/>
          </a:p>
          <a:p>
            <a:pPr marL="0" indent="0" algn="ctr">
              <a:buNone/>
            </a:pPr>
            <a:r>
              <a:rPr lang="en" dirty="0"/>
              <a:t>Hepatitis A, B, C</a:t>
            </a:r>
            <a:endParaRPr dirty="0"/>
          </a:p>
          <a:p>
            <a:pPr marL="0" indent="0" algn="ctr">
              <a:buNone/>
            </a:pPr>
            <a:r>
              <a:rPr lang="en" dirty="0"/>
              <a:t>Herpes</a:t>
            </a:r>
            <a:endParaRPr dirty="0"/>
          </a:p>
        </p:txBody>
      </p:sp>
      <p:sp>
        <p:nvSpPr>
          <p:cNvPr id="5" name="Google Shape;247;p39">
            <a:extLst>
              <a:ext uri="{FF2B5EF4-FFF2-40B4-BE49-F238E27FC236}">
                <a16:creationId xmlns:a16="http://schemas.microsoft.com/office/drawing/2014/main" id="{D59C7DC5-7821-49F9-9F45-77589514D7AB}"/>
              </a:ext>
            </a:extLst>
          </p:cNvPr>
          <p:cNvSpPr txBox="1">
            <a:spLocks noGrp="1"/>
          </p:cNvSpPr>
          <p:nvPr>
            <p:ph type="title"/>
          </p:nvPr>
        </p:nvSpPr>
        <p:spPr>
          <a:xfrm>
            <a:off x="801067" y="340367"/>
            <a:ext cx="10148400" cy="1325600"/>
          </a:xfrm>
          <a:prstGeom prst="rect">
            <a:avLst/>
          </a:prstGeom>
        </p:spPr>
        <p:txBody>
          <a:bodyPr spcFirstLastPara="1" vert="horz" wrap="square" lIns="121900" tIns="60933" rIns="121900" bIns="60933" rtlCol="0" anchor="ctr" anchorCtr="0">
            <a:noAutofit/>
          </a:bodyPr>
          <a:lstStyle/>
          <a:p>
            <a:pPr algn="ctr">
              <a:spcBef>
                <a:spcPts val="0"/>
              </a:spcBef>
            </a:pPr>
            <a:r>
              <a:rPr lang="en" dirty="0"/>
              <a:t>Sexual Transmitted Infections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882828"/>
            <a:ext cx="10515600" cy="709666"/>
          </a:xfrm>
        </p:spPr>
        <p:txBody>
          <a:bodyPr>
            <a:noAutofit/>
          </a:bodyPr>
          <a:lstStyle/>
          <a:p>
            <a:r>
              <a:rPr lang="en-US" sz="4400" dirty="0"/>
              <a:t>Useful Phrases When Answering Questions:</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1592494"/>
            <a:ext cx="10593012" cy="4798032"/>
          </a:xfrm>
        </p:spPr>
        <p:txBody>
          <a:bodyPr>
            <a:normAutofit fontScale="32500" lnSpcReduction="20000"/>
          </a:bodyPr>
          <a:lstStyle/>
          <a:p>
            <a:pPr algn="l" fontAlgn="base">
              <a:buFont typeface="Arial" panose="020B0604020202020204" pitchFamily="34" charset="0"/>
              <a:buChar char="•"/>
            </a:pPr>
            <a:r>
              <a:rPr lang="en-US" sz="5000" b="0" i="0" dirty="0">
                <a:solidFill>
                  <a:schemeClr val="tx1"/>
                </a:solidFill>
                <a:effectLst/>
                <a:latin typeface="inherit"/>
              </a:rPr>
              <a:t>some people may,</a:t>
            </a:r>
          </a:p>
          <a:p>
            <a:pPr algn="l" fontAlgn="base">
              <a:buFont typeface="Arial" panose="020B0604020202020204" pitchFamily="34" charset="0"/>
              <a:buChar char="•"/>
            </a:pPr>
            <a:r>
              <a:rPr lang="en-US" sz="5000" b="0" i="0" dirty="0">
                <a:solidFill>
                  <a:schemeClr val="tx1"/>
                </a:solidFill>
                <a:effectLst/>
                <a:latin typeface="inherit"/>
              </a:rPr>
              <a:t>although not everyone will…</a:t>
            </a:r>
          </a:p>
          <a:p>
            <a:pPr algn="l" fontAlgn="base">
              <a:buFont typeface="Arial" panose="020B0604020202020204" pitchFamily="34" charset="0"/>
              <a:buChar char="•"/>
            </a:pPr>
            <a:r>
              <a:rPr lang="en-US" sz="5000" b="0" i="0" dirty="0">
                <a:solidFill>
                  <a:schemeClr val="tx1"/>
                </a:solidFill>
                <a:effectLst/>
                <a:latin typeface="inherit"/>
              </a:rPr>
              <a:t>it’s important to understand the safety of…,</a:t>
            </a:r>
          </a:p>
          <a:p>
            <a:pPr algn="l" fontAlgn="base">
              <a:buFont typeface="Arial" panose="020B0604020202020204" pitchFamily="34" charset="0"/>
              <a:buChar char="•"/>
            </a:pPr>
            <a:r>
              <a:rPr lang="en-US" sz="5000" b="0" i="0" dirty="0">
                <a:solidFill>
                  <a:schemeClr val="tx1"/>
                </a:solidFill>
                <a:effectLst/>
                <a:latin typeface="inherit"/>
              </a:rPr>
              <a:t>experts believe,</a:t>
            </a:r>
          </a:p>
          <a:p>
            <a:pPr algn="l" fontAlgn="base">
              <a:buFont typeface="Arial" panose="020B0604020202020204" pitchFamily="34" charset="0"/>
              <a:buChar char="•"/>
            </a:pPr>
            <a:r>
              <a:rPr lang="en-US" sz="5000" b="0" i="0" dirty="0">
                <a:solidFill>
                  <a:schemeClr val="tx1"/>
                </a:solidFill>
                <a:effectLst/>
                <a:latin typeface="inherit"/>
              </a:rPr>
              <a:t>doctors suggest,</a:t>
            </a:r>
          </a:p>
          <a:p>
            <a:pPr algn="l" fontAlgn="base">
              <a:buFont typeface="Arial" panose="020B0604020202020204" pitchFamily="34" charset="0"/>
              <a:buChar char="•"/>
            </a:pPr>
            <a:r>
              <a:rPr lang="en-US" sz="5000" b="0" i="0" dirty="0">
                <a:solidFill>
                  <a:schemeClr val="tx1"/>
                </a:solidFill>
                <a:effectLst/>
                <a:latin typeface="inherit"/>
              </a:rPr>
              <a:t>the safest way…(always end with </a:t>
            </a:r>
            <a:r>
              <a:rPr lang="en-US" sz="5000" b="1" i="0" dirty="0">
                <a:solidFill>
                  <a:schemeClr val="tx1"/>
                </a:solidFill>
                <a:effectLst/>
                <a:latin typeface="inherit"/>
              </a:rPr>
              <a:t>safety</a:t>
            </a:r>
            <a:r>
              <a:rPr lang="en-US" sz="5000" b="0" i="0" dirty="0">
                <a:solidFill>
                  <a:schemeClr val="tx1"/>
                </a:solidFill>
                <a:effectLst/>
                <a:latin typeface="inherit"/>
              </a:rPr>
              <a:t> as the message),</a:t>
            </a:r>
          </a:p>
          <a:p>
            <a:pPr algn="l" fontAlgn="base">
              <a:buFont typeface="Arial" panose="020B0604020202020204" pitchFamily="34" charset="0"/>
              <a:buChar char="•"/>
            </a:pPr>
            <a:r>
              <a:rPr lang="en-US" sz="5000" b="0" i="0" dirty="0">
                <a:solidFill>
                  <a:schemeClr val="tx1"/>
                </a:solidFill>
                <a:effectLst/>
                <a:latin typeface="inherit"/>
              </a:rPr>
              <a:t>ask your family what their rules are or values are about…,</a:t>
            </a:r>
          </a:p>
          <a:p>
            <a:pPr algn="l" fontAlgn="base">
              <a:buFont typeface="Arial" panose="020B0604020202020204" pitchFamily="34" charset="0"/>
              <a:buChar char="•"/>
            </a:pPr>
            <a:r>
              <a:rPr lang="en-US" sz="5000" b="0" i="0" dirty="0">
                <a:solidFill>
                  <a:schemeClr val="tx1"/>
                </a:solidFill>
                <a:effectLst/>
                <a:latin typeface="inherit"/>
              </a:rPr>
              <a:t>that’s an interesting question: I bet they might have an answer on one of our trusted websites: let’s find out,</a:t>
            </a:r>
          </a:p>
          <a:p>
            <a:pPr algn="l" fontAlgn="base">
              <a:buFont typeface="Arial" panose="020B0604020202020204" pitchFamily="34" charset="0"/>
              <a:buChar char="•"/>
            </a:pPr>
            <a:r>
              <a:rPr lang="en-US" sz="5000" b="0" i="0" dirty="0">
                <a:solidFill>
                  <a:schemeClr val="tx1"/>
                </a:solidFill>
                <a:effectLst/>
                <a:latin typeface="inherit"/>
              </a:rPr>
              <a:t>sometimes people think of questions that will shock or gross us out but it doesn’t mean they are safe, true, likely or even possible,</a:t>
            </a:r>
          </a:p>
          <a:p>
            <a:pPr algn="l" fontAlgn="base">
              <a:buFont typeface="Arial" panose="020B0604020202020204" pitchFamily="34" charset="0"/>
              <a:buChar char="•"/>
            </a:pPr>
            <a:r>
              <a:rPr lang="en-US" sz="5000" b="0" i="0" dirty="0">
                <a:solidFill>
                  <a:schemeClr val="tx1"/>
                </a:solidFill>
                <a:effectLst/>
                <a:latin typeface="inherit"/>
              </a:rPr>
              <a:t>not everything you see or hear about it is true (media literacy),</a:t>
            </a:r>
          </a:p>
          <a:p>
            <a:pPr algn="l" fontAlgn="base">
              <a:buFont typeface="Arial" panose="020B0604020202020204" pitchFamily="34" charset="0"/>
              <a:buChar char="•"/>
            </a:pPr>
            <a:r>
              <a:rPr lang="en-US" sz="5000" b="0" i="0" dirty="0">
                <a:solidFill>
                  <a:schemeClr val="tx1"/>
                </a:solidFill>
                <a:effectLst/>
                <a:latin typeface="inherit"/>
              </a:rPr>
              <a:t>In this question I wonder if there is consent of each person and if anyone would be in harm (redirect difficult questions to safety)…</a:t>
            </a: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4260522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1"/>
          <p:cNvSpPr txBox="1">
            <a:spLocks noGrp="1"/>
          </p:cNvSpPr>
          <p:nvPr>
            <p:ph type="title"/>
          </p:nvPr>
        </p:nvSpPr>
        <p:spPr>
          <a:prstGeom prst="rect">
            <a:avLst/>
          </a:prstGeom>
        </p:spPr>
        <p:txBody>
          <a:bodyPr spcFirstLastPara="1" vert="horz" wrap="square" lIns="121900" tIns="60933" rIns="121900" bIns="60933" rtlCol="0" anchor="ctr" anchorCtr="0">
            <a:noAutofit/>
          </a:bodyPr>
          <a:lstStyle/>
          <a:p>
            <a:pPr algn="ctr">
              <a:spcBef>
                <a:spcPts val="0"/>
              </a:spcBef>
            </a:pPr>
            <a:r>
              <a:rPr lang="en"/>
              <a:t>HOW TO LOWER RISK OF STIs </a:t>
            </a:r>
            <a:endParaRPr/>
          </a:p>
        </p:txBody>
      </p:sp>
      <p:sp>
        <p:nvSpPr>
          <p:cNvPr id="262" name="Google Shape;262;p41"/>
          <p:cNvSpPr txBox="1">
            <a:spLocks noGrp="1"/>
          </p:cNvSpPr>
          <p:nvPr>
            <p:ph sz="half" idx="1"/>
          </p:nvPr>
        </p:nvSpPr>
        <p:spPr>
          <a:xfrm>
            <a:off x="1270686" y="1936844"/>
            <a:ext cx="8300400" cy="4351200"/>
          </a:xfrm>
          <a:prstGeom prst="rect">
            <a:avLst/>
          </a:prstGeom>
        </p:spPr>
        <p:txBody>
          <a:bodyPr spcFirstLastPara="1" vert="horz" wrap="square" lIns="121900" tIns="60933" rIns="121900" bIns="60933" rtlCol="0" anchor="t" anchorCtr="0">
            <a:noAutofit/>
          </a:bodyPr>
          <a:lstStyle/>
          <a:p>
            <a:pPr marL="0" indent="0">
              <a:buNone/>
            </a:pPr>
            <a:r>
              <a:rPr lang="en" dirty="0"/>
              <a:t>GET VACCINATED</a:t>
            </a:r>
            <a:endParaRPr dirty="0"/>
          </a:p>
          <a:p>
            <a:pPr marL="0" indent="0">
              <a:buNone/>
            </a:pPr>
            <a:r>
              <a:rPr lang="en" dirty="0"/>
              <a:t>ABSTAIN</a:t>
            </a:r>
            <a:endParaRPr dirty="0"/>
          </a:p>
          <a:p>
            <a:pPr marL="0" indent="0">
              <a:buNone/>
            </a:pPr>
            <a:r>
              <a:rPr lang="en" dirty="0"/>
              <a:t>HAVE FEWER SEXUAL PARTNERS</a:t>
            </a:r>
            <a:endParaRPr dirty="0"/>
          </a:p>
          <a:p>
            <a:pPr marL="0" indent="0">
              <a:buNone/>
            </a:pPr>
            <a:r>
              <a:rPr lang="en" dirty="0"/>
              <a:t>GET TESTED</a:t>
            </a:r>
            <a:endParaRPr dirty="0"/>
          </a:p>
          <a:p>
            <a:pPr marL="0" indent="0">
              <a:buNone/>
            </a:pPr>
            <a:r>
              <a:rPr lang="en" dirty="0"/>
              <a:t>USE PROTECTION (condoms)</a:t>
            </a:r>
            <a:endParaRPr dirty="0"/>
          </a:p>
          <a:p>
            <a:pPr marL="0" indent="0">
              <a:buClr>
                <a:schemeClr val="dk1"/>
              </a:buClr>
              <a:buSzPts val="1100"/>
              <a:buNone/>
            </a:pPr>
            <a:r>
              <a:rPr lang="en" dirty="0"/>
              <a:t>*</a:t>
            </a:r>
            <a:r>
              <a:rPr lang="en" u="sng" dirty="0">
                <a:solidFill>
                  <a:schemeClr val="hlink"/>
                </a:solidFill>
                <a:hlinkClick r:id="rId3"/>
              </a:rPr>
              <a:t>Cartoon</a:t>
            </a:r>
            <a:r>
              <a:rPr lang="en" dirty="0"/>
              <a:t> How to use a condom 2 min</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7"/>
          <p:cNvSpPr txBox="1">
            <a:spLocks noGrp="1"/>
          </p:cNvSpPr>
          <p:nvPr>
            <p:ph type="title"/>
          </p:nvPr>
        </p:nvSpPr>
        <p:spPr>
          <a:xfrm>
            <a:off x="1066800" y="2703621"/>
            <a:ext cx="10058400" cy="2720995"/>
          </a:xfrm>
          <a:prstGeom prst="rect">
            <a:avLst/>
          </a:prstGeom>
        </p:spPr>
        <p:txBody>
          <a:bodyPr spcFirstLastPara="1" vert="horz" wrap="square" lIns="121900" tIns="60933" rIns="121900" bIns="60933" rtlCol="0" anchor="ctr" anchorCtr="0">
            <a:noAutofit/>
          </a:bodyPr>
          <a:lstStyle/>
          <a:p>
            <a:pPr algn="ctr">
              <a:spcBef>
                <a:spcPts val="0"/>
              </a:spcBef>
            </a:pPr>
            <a:r>
              <a:rPr lang="en-US" sz="4000" dirty="0"/>
              <a:t>Using technology fill out the Reproductive System Terms for Students Handout using KidsHealth.org  to find the answers</a:t>
            </a:r>
            <a:br>
              <a:rPr lang="en-US" dirty="0"/>
            </a:br>
            <a:endParaRPr dirty="0"/>
          </a:p>
        </p:txBody>
      </p:sp>
      <p:sp>
        <p:nvSpPr>
          <p:cNvPr id="5" name="Google Shape;234;p37">
            <a:extLst>
              <a:ext uri="{FF2B5EF4-FFF2-40B4-BE49-F238E27FC236}">
                <a16:creationId xmlns:a16="http://schemas.microsoft.com/office/drawing/2014/main" id="{8D288B14-651A-4B03-85EF-58B6B011A51B}"/>
              </a:ext>
            </a:extLst>
          </p:cNvPr>
          <p:cNvSpPr txBox="1">
            <a:spLocks/>
          </p:cNvSpPr>
          <p:nvPr/>
        </p:nvSpPr>
        <p:spPr>
          <a:xfrm>
            <a:off x="1188720" y="350383"/>
            <a:ext cx="10058400" cy="1450757"/>
          </a:xfrm>
          <a:prstGeom prst="rect">
            <a:avLst/>
          </a:prstGeom>
        </p:spPr>
        <p:txBody>
          <a:bodyPr spcFirstLastPara="1" vert="horz" wrap="square" lIns="121900" tIns="60933" rIns="121900" bIns="60933" rtlCol="0" anchor="ctr" anchorCtr="0">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spcBef>
                <a:spcPts val="0"/>
              </a:spcBef>
            </a:pPr>
            <a:r>
              <a:rPr lang="en-US" dirty="0">
                <a:solidFill>
                  <a:srgbClr val="FF0000"/>
                </a:solidFill>
              </a:rPr>
              <a:t>ACTIVITY: Reproductive System Terms</a:t>
            </a:r>
          </a:p>
        </p:txBody>
      </p:sp>
    </p:spTree>
    <p:extLst>
      <p:ext uri="{BB962C8B-B14F-4D97-AF65-F5344CB8AC3E}">
        <p14:creationId xmlns:p14="http://schemas.microsoft.com/office/powerpoint/2010/main" val="840154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2"/>
          <p:cNvSpPr txBox="1">
            <a:spLocks noGrp="1"/>
          </p:cNvSpPr>
          <p:nvPr>
            <p:ph type="title"/>
          </p:nvPr>
        </p:nvSpPr>
        <p:spPr>
          <a:prstGeom prst="rect">
            <a:avLst/>
          </a:prstGeom>
        </p:spPr>
        <p:txBody>
          <a:bodyPr spcFirstLastPara="1" vert="horz" wrap="square" lIns="121900" tIns="60933" rIns="121900" bIns="60933" rtlCol="0" anchor="ctr" anchorCtr="0">
            <a:noAutofit/>
          </a:bodyPr>
          <a:lstStyle/>
          <a:p>
            <a:pPr>
              <a:spcBef>
                <a:spcPts val="0"/>
              </a:spcBef>
            </a:pPr>
            <a:r>
              <a:rPr lang="en"/>
              <a:t>Where to get more information</a:t>
            </a:r>
            <a:endParaRPr/>
          </a:p>
        </p:txBody>
      </p:sp>
      <p:sp>
        <p:nvSpPr>
          <p:cNvPr id="268" name="Google Shape;268;p42"/>
          <p:cNvSpPr txBox="1">
            <a:spLocks noGrp="1"/>
          </p:cNvSpPr>
          <p:nvPr>
            <p:ph sz="half" idx="1"/>
          </p:nvPr>
        </p:nvSpPr>
        <p:spPr>
          <a:xfrm>
            <a:off x="395835" y="1744774"/>
            <a:ext cx="11098400" cy="4351200"/>
          </a:xfrm>
          <a:prstGeom prst="rect">
            <a:avLst/>
          </a:prstGeom>
        </p:spPr>
        <p:txBody>
          <a:bodyPr spcFirstLastPara="1" vert="horz" wrap="square" lIns="121900" tIns="60933" rIns="121900" bIns="60933" rtlCol="0" anchor="t" anchorCtr="0">
            <a:noAutofit/>
          </a:bodyPr>
          <a:lstStyle/>
          <a:p>
            <a:pPr marL="609585" indent="-457189">
              <a:buSzPts val="1800"/>
              <a:buChar char="●"/>
            </a:pPr>
            <a:r>
              <a:rPr lang="en" dirty="0"/>
              <a:t>School counselor or teacher</a:t>
            </a:r>
            <a:endParaRPr dirty="0"/>
          </a:p>
          <a:p>
            <a:pPr marL="609585" indent="-457189">
              <a:spcBef>
                <a:spcPts val="0"/>
              </a:spcBef>
              <a:buSzPts val="1800"/>
              <a:buChar char="●"/>
            </a:pPr>
            <a:r>
              <a:rPr lang="en" dirty="0"/>
              <a:t>Nurses or doctors</a:t>
            </a:r>
            <a:endParaRPr dirty="0"/>
          </a:p>
          <a:p>
            <a:pPr marL="609585" indent="-457189">
              <a:spcBef>
                <a:spcPts val="0"/>
              </a:spcBef>
              <a:buSzPts val="1800"/>
              <a:buChar char="●"/>
            </a:pPr>
            <a:r>
              <a:rPr lang="en" u="sng" dirty="0">
                <a:solidFill>
                  <a:schemeClr val="hlink"/>
                </a:solidFill>
                <a:hlinkClick r:id="rId3"/>
              </a:rPr>
              <a:t>https://sexual-education.sd68.bc.ca/teens/help/</a:t>
            </a:r>
            <a:r>
              <a:rPr lang="en" dirty="0"/>
              <a:t> </a:t>
            </a:r>
            <a:endParaRPr dirty="0"/>
          </a:p>
          <a:p>
            <a:pPr marL="609585" indent="-457189">
              <a:spcBef>
                <a:spcPts val="0"/>
              </a:spcBef>
              <a:buSzPts val="1800"/>
              <a:buChar char="●"/>
            </a:pPr>
            <a:r>
              <a:rPr lang="en" u="sng" dirty="0">
                <a:solidFill>
                  <a:schemeClr val="hlink"/>
                </a:solidFill>
                <a:hlinkClick r:id="rId4"/>
              </a:rPr>
              <a:t>www.kidshealth.org</a:t>
            </a:r>
            <a:r>
              <a:rPr lang="en" dirty="0"/>
              <a:t> </a:t>
            </a:r>
            <a:endParaRPr dirty="0"/>
          </a:p>
          <a:p>
            <a:pPr marL="609585" indent="-457189">
              <a:spcBef>
                <a:spcPts val="0"/>
              </a:spcBef>
              <a:buSzPts val="1800"/>
              <a:buChar char="●"/>
            </a:pPr>
            <a:r>
              <a:rPr lang="en" dirty="0"/>
              <a:t>1-800-sex-sense (call to ask any question about sex or bodies)</a:t>
            </a:r>
            <a:endParaRPr dirty="0"/>
          </a:p>
          <a:p>
            <a:pPr marL="609585" indent="-457189">
              <a:spcBef>
                <a:spcPts val="0"/>
              </a:spcBef>
              <a:buSzPts val="1800"/>
              <a:buChar char="●"/>
            </a:pPr>
            <a:r>
              <a:rPr lang="en" dirty="0"/>
              <a:t>Visit the </a:t>
            </a:r>
            <a:r>
              <a:rPr lang="en" u="sng" dirty="0">
                <a:solidFill>
                  <a:schemeClr val="hlink"/>
                </a:solidFill>
                <a:hlinkClick r:id="rId5"/>
              </a:rPr>
              <a:t>‘Options for Sexual Health Clinic</a:t>
            </a:r>
            <a:r>
              <a:rPr lang="en" dirty="0"/>
              <a:t>’ in Nanaimo</a:t>
            </a:r>
            <a:endParaRPr dirty="0"/>
          </a:p>
          <a:p>
            <a:pPr marL="609585" indent="-457189">
              <a:spcBef>
                <a:spcPts val="0"/>
              </a:spcBef>
              <a:buSzPts val="1800"/>
              <a:buChar char="●"/>
            </a:pPr>
            <a:r>
              <a:rPr lang="en" dirty="0"/>
              <a:t>Printable </a:t>
            </a:r>
            <a:r>
              <a:rPr lang="en" u="sng" dirty="0">
                <a:solidFill>
                  <a:schemeClr val="hlink"/>
                </a:solidFill>
                <a:hlinkClick r:id="rId6"/>
              </a:rPr>
              <a:t>resource list</a:t>
            </a:r>
            <a:r>
              <a:rPr lang="en" dirty="0"/>
              <a:t> for students </a:t>
            </a:r>
            <a:endParaRPr dirty="0"/>
          </a:p>
          <a:p>
            <a:pPr marL="609585" indent="-457189">
              <a:spcBef>
                <a:spcPts val="0"/>
              </a:spcBef>
              <a:buSzPts val="1800"/>
              <a:buChar char="●"/>
            </a:pPr>
            <a:r>
              <a:rPr lang="en" u="sng" dirty="0">
                <a:solidFill>
                  <a:schemeClr val="hlink"/>
                </a:solidFill>
                <a:hlinkClick r:id="rId7"/>
              </a:rPr>
              <a:t>www.sexandu.ca</a:t>
            </a:r>
            <a:r>
              <a:rPr lang="en" dirty="0"/>
              <a:t>   </a:t>
            </a:r>
            <a:endParaRPr dirty="0"/>
          </a:p>
          <a:p>
            <a:pPr marL="609585" indent="-457189">
              <a:spcBef>
                <a:spcPts val="0"/>
              </a:spcBef>
              <a:buSzPts val="1800"/>
              <a:buChar char="●"/>
            </a:pPr>
            <a:r>
              <a:rPr lang="en" dirty="0"/>
              <a:t>Anonymous question time next week?</a:t>
            </a:r>
            <a:endParaRPr dirty="0"/>
          </a:p>
          <a:p>
            <a:pPr marL="609585" indent="-457189">
              <a:spcBef>
                <a:spcPts val="0"/>
              </a:spcBef>
              <a:buSzPts val="1800"/>
              <a:buChar char="●"/>
            </a:pPr>
            <a:r>
              <a:rPr lang="en" u="sng" dirty="0">
                <a:solidFill>
                  <a:schemeClr val="hlink"/>
                </a:solidFill>
                <a:hlinkClick r:id="rId8"/>
              </a:rPr>
              <a:t>Puberty guides</a:t>
            </a:r>
            <a:r>
              <a:rPr lang="en" dirty="0"/>
              <a:t> for each student (see ‘go to resources’)</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0"/>
          <p:cNvSpPr txBox="1">
            <a:spLocks noGrp="1"/>
          </p:cNvSpPr>
          <p:nvPr>
            <p:ph type="title"/>
          </p:nvPr>
        </p:nvSpPr>
        <p:spPr>
          <a:xfrm>
            <a:off x="2133600" y="990600"/>
            <a:ext cx="7772400" cy="1143000"/>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rgbClr val="6240E0"/>
              </a:buClr>
              <a:buSzPts val="6000"/>
            </a:pPr>
            <a:r>
              <a:rPr lang="en-US" sz="6000" b="1">
                <a:solidFill>
                  <a:srgbClr val="6240E0"/>
                </a:solidFill>
                <a:latin typeface="Arial"/>
                <a:ea typeface="Arial"/>
                <a:cs typeface="Arial"/>
                <a:sym typeface="Arial"/>
              </a:rPr>
              <a:t>Questions ?</a:t>
            </a:r>
            <a:endParaRPr/>
          </a:p>
        </p:txBody>
      </p:sp>
      <p:pic>
        <p:nvPicPr>
          <p:cNvPr id="276" name="Google Shape;276;p40"/>
          <p:cNvPicPr preferRelativeResize="0"/>
          <p:nvPr/>
        </p:nvPicPr>
        <p:blipFill rotWithShape="1">
          <a:blip r:embed="rId3">
            <a:alphaModFix/>
          </a:blip>
          <a:srcRect/>
          <a:stretch/>
        </p:blipFill>
        <p:spPr>
          <a:xfrm>
            <a:off x="3810000" y="2438400"/>
            <a:ext cx="4610100" cy="3687762"/>
          </a:xfrm>
          <a:prstGeom prst="rect">
            <a:avLst/>
          </a:prstGeom>
          <a:noFill/>
          <a:ln>
            <a:noFill/>
          </a:ln>
        </p:spPr>
      </p:pic>
    </p:spTree>
  </p:cSld>
  <p:clrMapOvr>
    <a:masterClrMapping/>
  </p:clrMapOvr>
  <p:transition>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56BE-ED55-4E4E-A278-CD466AA4077D}"/>
              </a:ext>
            </a:extLst>
          </p:cNvPr>
          <p:cNvSpPr>
            <a:spLocks noGrp="1"/>
          </p:cNvSpPr>
          <p:nvPr>
            <p:ph type="ctrTitle"/>
          </p:nvPr>
        </p:nvSpPr>
        <p:spPr/>
        <p:txBody>
          <a:bodyPr/>
          <a:lstStyle/>
          <a:p>
            <a:r>
              <a:rPr lang="en-US" dirty="0"/>
              <a:t>Health 6/7 – A Year</a:t>
            </a:r>
          </a:p>
        </p:txBody>
      </p:sp>
      <p:sp>
        <p:nvSpPr>
          <p:cNvPr id="3" name="Subtitle 2">
            <a:extLst>
              <a:ext uri="{FF2B5EF4-FFF2-40B4-BE49-F238E27FC236}">
                <a16:creationId xmlns:a16="http://schemas.microsoft.com/office/drawing/2014/main" id="{47A54C83-4DBA-460A-BC38-EBEE2D99B3D4}"/>
              </a:ext>
            </a:extLst>
          </p:cNvPr>
          <p:cNvSpPr>
            <a:spLocks noGrp="1"/>
          </p:cNvSpPr>
          <p:nvPr>
            <p:ph type="subTitle" idx="1"/>
          </p:nvPr>
        </p:nvSpPr>
        <p:spPr/>
        <p:txBody>
          <a:bodyPr/>
          <a:lstStyle/>
          <a:p>
            <a:pPr algn="l"/>
            <a:r>
              <a:rPr lang="en-US" dirty="0"/>
              <a:t>Lesson 5: Conception and Safety</a:t>
            </a:r>
          </a:p>
        </p:txBody>
      </p:sp>
    </p:spTree>
    <p:extLst>
      <p:ext uri="{BB962C8B-B14F-4D97-AF65-F5344CB8AC3E}">
        <p14:creationId xmlns:p14="http://schemas.microsoft.com/office/powerpoint/2010/main" val="4258181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A9FF77-37BA-4BAE-BA98-A69E98A94CD3}"/>
              </a:ext>
            </a:extLst>
          </p:cNvPr>
          <p:cNvSpPr>
            <a:spLocks noGrp="1"/>
          </p:cNvSpPr>
          <p:nvPr>
            <p:ph type="ctrTitle"/>
          </p:nvPr>
        </p:nvSpPr>
        <p:spPr/>
        <p:txBody>
          <a:bodyPr/>
          <a:lstStyle/>
          <a:p>
            <a:r>
              <a:rPr lang="en-US" dirty="0"/>
              <a:t>Let’s review</a:t>
            </a:r>
          </a:p>
        </p:txBody>
      </p:sp>
      <p:sp>
        <p:nvSpPr>
          <p:cNvPr id="3" name="Subtitle 2">
            <a:extLst>
              <a:ext uri="{FF2B5EF4-FFF2-40B4-BE49-F238E27FC236}">
                <a16:creationId xmlns:a16="http://schemas.microsoft.com/office/drawing/2014/main" id="{415D39E0-579E-448A-AF7B-473A855642A8}"/>
              </a:ext>
            </a:extLst>
          </p:cNvPr>
          <p:cNvSpPr>
            <a:spLocks noGrp="1"/>
          </p:cNvSpPr>
          <p:nvPr>
            <p:ph type="subTitle" idx="1"/>
          </p:nvPr>
        </p:nvSpPr>
        <p:spPr>
          <a:xfrm>
            <a:off x="6485805" y="3535481"/>
            <a:ext cx="5305661" cy="503167"/>
          </a:xfrm>
        </p:spPr>
        <p:txBody>
          <a:bodyPr/>
          <a:lstStyle/>
          <a:p>
            <a:r>
              <a:rPr lang="en-US" sz="2400" dirty="0"/>
              <a:t>How do we behave in Health Class?</a:t>
            </a:r>
          </a:p>
        </p:txBody>
      </p:sp>
      <p:pic>
        <p:nvPicPr>
          <p:cNvPr id="8" name="Picture Placeholder 7" descr="A picture containing text&#10;&#10;Description automatically generated">
            <a:extLst>
              <a:ext uri="{FF2B5EF4-FFF2-40B4-BE49-F238E27FC236}">
                <a16:creationId xmlns:a16="http://schemas.microsoft.com/office/drawing/2014/main" id="{84AD2A49-80E7-4DF9-A0BD-0BDD7B6578DE}"/>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889" r="3889"/>
          <a:stretch>
            <a:fillRect/>
          </a:stretch>
        </p:blipFill>
        <p:spPr/>
      </p:pic>
    </p:spTree>
    <p:extLst>
      <p:ext uri="{BB962C8B-B14F-4D97-AF65-F5344CB8AC3E}">
        <p14:creationId xmlns:p14="http://schemas.microsoft.com/office/powerpoint/2010/main" val="1746856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863029"/>
            <a:ext cx="10515600" cy="955497"/>
          </a:xfrm>
        </p:spPr>
        <p:txBody>
          <a:bodyPr/>
          <a:lstStyle/>
          <a:p>
            <a:r>
              <a:rPr lang="en-US" dirty="0"/>
              <a:t>Ground Rules:</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9" y="1818526"/>
            <a:ext cx="10733782" cy="4623371"/>
          </a:xfrm>
        </p:spPr>
        <p:txBody>
          <a:bodyPr>
            <a:normAutofit fontScale="70000" lnSpcReduction="20000"/>
          </a:bodyPr>
          <a:lstStyle/>
          <a:p>
            <a:pPr marL="0" marR="0" fontAlgn="base">
              <a:lnSpc>
                <a:spcPct val="100000"/>
              </a:lnSpc>
              <a:spcBef>
                <a:spcPts val="750"/>
              </a:spcBef>
              <a:spcAft>
                <a:spcPts val="0"/>
              </a:spcAf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This is </a:t>
            </a:r>
            <a:r>
              <a:rPr lang="en-US"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‘Body Science!’</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Learning about the body is fun and it helps us: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Learn how to care for our own bodies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Understand our body belongs to us and our rights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Helps us get along with other people and not cause harm to anyone else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Teaches us how to get out of unsafe situations and who to go to for help</a:t>
            </a:r>
          </a:p>
          <a:p>
            <a:pPr marL="342900" marR="0" lvl="0" indent="-342900" fontAlgn="base">
              <a:lnSpc>
                <a:spcPct val="100000"/>
              </a:lnSpc>
              <a:spcBef>
                <a:spcPts val="0"/>
              </a:spcBef>
              <a:spcAft>
                <a:spcPts val="0"/>
              </a:spcAft>
              <a:buSzPts val="1000"/>
              <a:buFont typeface="Symbol" panose="05050102010706020507" pitchFamily="18" charset="2"/>
              <a:buChar char=""/>
              <a:tabLst>
                <a:tab pos="457200" algn="l"/>
              </a:tabLs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Be private</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no using other people’s names, or personal stories. We only talk about our bodies with people we trust, and trusted adults. This information is only appropriate for your age group and older: do not share with younger kids at lunch who may not be ready for it.</a:t>
            </a:r>
          </a:p>
          <a:p>
            <a:pPr marL="0" marR="0" fontAlgn="base">
              <a:lnSpc>
                <a:spcPct val="100000"/>
              </a:lnSpc>
              <a:spcBef>
                <a:spcPts val="75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Personal Values:</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Everyone has their own set of beliefs and family values. Even if our values aren’t the same as someone else’s we still show respect and </a:t>
            </a:r>
            <a:r>
              <a:rPr lang="en-US" sz="2800"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honour</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the diversity that exists.</a:t>
            </a:r>
          </a:p>
          <a:p>
            <a:pPr marL="0" marR="0" fontAlgn="base">
              <a:lnSpc>
                <a:spcPct val="100000"/>
              </a:lnSpc>
              <a:spcBef>
                <a:spcPts val="750"/>
              </a:spcBef>
              <a:spcAft>
                <a:spcPts val="0"/>
              </a:spcAft>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sz="28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Giggly </a:t>
            </a:r>
            <a:r>
              <a:rPr lang="en-US" sz="2800" b="1"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wigglies</a:t>
            </a:r>
            <a:r>
              <a:rPr lang="en-US" sz="28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sometimes bodies are funny. If you have to laugh…follow the 3 second rule, take a deep breath and look at the ground until you can join the group again.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sz="70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900" dirty="0"/>
          </a:p>
        </p:txBody>
      </p:sp>
    </p:spTree>
    <p:extLst>
      <p:ext uri="{BB962C8B-B14F-4D97-AF65-F5344CB8AC3E}">
        <p14:creationId xmlns:p14="http://schemas.microsoft.com/office/powerpoint/2010/main" val="3268699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30F13-F9AF-48BF-9AB6-CD95CE94F8B9}"/>
              </a:ext>
            </a:extLst>
          </p:cNvPr>
          <p:cNvSpPr>
            <a:spLocks noGrp="1"/>
          </p:cNvSpPr>
          <p:nvPr>
            <p:ph type="title"/>
          </p:nvPr>
        </p:nvSpPr>
        <p:spPr>
          <a:xfrm>
            <a:off x="729109" y="863029"/>
            <a:ext cx="10515600" cy="955497"/>
          </a:xfrm>
        </p:spPr>
        <p:txBody>
          <a:bodyPr/>
          <a:lstStyle/>
          <a:p>
            <a:r>
              <a:rPr lang="en-US" dirty="0"/>
              <a:t>Ground Rules continued:</a:t>
            </a:r>
          </a:p>
        </p:txBody>
      </p:sp>
      <p:sp>
        <p:nvSpPr>
          <p:cNvPr id="3" name="Text Placeholder 2">
            <a:extLst>
              <a:ext uri="{FF2B5EF4-FFF2-40B4-BE49-F238E27FC236}">
                <a16:creationId xmlns:a16="http://schemas.microsoft.com/office/drawing/2014/main" id="{0241F8C6-663B-4D5A-B55E-EF51AB5D93B4}"/>
              </a:ext>
            </a:extLst>
          </p:cNvPr>
          <p:cNvSpPr>
            <a:spLocks noGrp="1"/>
          </p:cNvSpPr>
          <p:nvPr>
            <p:ph type="body" idx="1"/>
          </p:nvPr>
        </p:nvSpPr>
        <p:spPr>
          <a:xfrm>
            <a:off x="729108" y="1818527"/>
            <a:ext cx="10747125" cy="4417886"/>
          </a:xfrm>
        </p:spPr>
        <p:txBody>
          <a:bodyPr>
            <a:normAutofit fontScale="92500" lnSpcReduction="20000"/>
          </a:bodyPr>
          <a:lstStyle/>
          <a:p>
            <a:pPr marL="0" marR="0">
              <a:lnSpc>
                <a:spcPct val="100000"/>
              </a:lnSpc>
              <a:spcBef>
                <a:spcPts val="0"/>
              </a:spcBef>
              <a:spcAft>
                <a:spcPts val="800"/>
              </a:spcAft>
            </a:pP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Use </a:t>
            </a: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scientific terms</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and words: </a:t>
            </a:r>
            <a:r>
              <a:rPr lang="en-US"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slang is ok, but always use scientific word as well. Using scientific words teaches a universal language of health.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“Interesting</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doctors never say things are gross, or say “</a:t>
            </a:r>
            <a:r>
              <a:rPr lang="en-US" dirty="0" err="1">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ewww</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Instead they say “interesting…” it’s a good word to use when we don’t know what to say!</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750"/>
              </a:spcBef>
              <a:spcAft>
                <a:spcPts val="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No personal questions</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This rule saves a lot of embarrassing moments. It’s ok for students and teachers to not answer personal questions.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80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800"/>
              </a:spcAft>
            </a:pPr>
            <a:r>
              <a:rPr lang="en-US"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All other questions are ok</a:t>
            </a: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r>
              <a:rPr lang="en-US"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there is no such thing as a bad question in health class. There is a time and a place for questions though. Always have a piece of scrap paper out for you to write down questions that may come up so you can ask them at the appropriate time or submit it anonymously to the question box.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0"/>
              </a:spcBef>
              <a:spcAft>
                <a:spcPts val="0"/>
              </a:spcAft>
            </a:pPr>
            <a:r>
              <a:rPr lang="en-US"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0000"/>
              </a:lnSpc>
              <a:spcBef>
                <a:spcPts val="0"/>
              </a:spcBef>
              <a:spcAft>
                <a:spcPts val="0"/>
              </a:spcAft>
            </a:pPr>
            <a:r>
              <a:rPr lang="en-US" b="1" dirty="0">
                <a:effectLst/>
                <a:latin typeface="Calibri" panose="020F0502020204030204" pitchFamily="34" charset="0"/>
                <a:ea typeface="Calibri" panose="020F0502020204030204" pitchFamily="34" charset="0"/>
                <a:cs typeface="Calibri" panose="020F0502020204030204" pitchFamily="34" charset="0"/>
              </a:rPr>
              <a:t>Support:</a:t>
            </a:r>
            <a:r>
              <a:rPr lang="en-US" dirty="0">
                <a:effectLst/>
                <a:latin typeface="Calibri" panose="020F0502020204030204" pitchFamily="34" charset="0"/>
                <a:ea typeface="Calibri" panose="020F0502020204030204" pitchFamily="34" charset="0"/>
                <a:cs typeface="Calibri" panose="020F0502020204030204" pitchFamily="34" charset="0"/>
              </a:rPr>
              <a:t> sometimes different feelings may come up and you might need to talk with a counselor or teacher after the lesson.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1881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3B9C5-C477-4B53-854A-2E085B8BACD1}"/>
              </a:ext>
            </a:extLst>
          </p:cNvPr>
          <p:cNvSpPr>
            <a:spLocks noGrp="1"/>
          </p:cNvSpPr>
          <p:nvPr>
            <p:ph type="title"/>
          </p:nvPr>
        </p:nvSpPr>
        <p:spPr>
          <a:xfrm>
            <a:off x="838200" y="365124"/>
            <a:ext cx="10638034" cy="3672620"/>
          </a:xfrm>
        </p:spPr>
        <p:txBody>
          <a:bodyPr>
            <a:normAutofit/>
          </a:bodyPr>
          <a:lstStyle/>
          <a:p>
            <a:pPr algn="ctr"/>
            <a:r>
              <a:rPr lang="en-US" sz="5400" b="1" i="0" u="none" strike="noStrike" dirty="0">
                <a:solidFill>
                  <a:schemeClr val="tx1"/>
                </a:solidFill>
                <a:effectLst/>
                <a:latin typeface="Arial" panose="020B0604020202020204" pitchFamily="34" charset="0"/>
              </a:rPr>
              <a:t>The </a:t>
            </a:r>
            <a:r>
              <a:rPr lang="en-US" sz="5400" b="1" i="0" u="none" strike="noStrike" dirty="0">
                <a:solidFill>
                  <a:srgbClr val="FF0000"/>
                </a:solidFill>
                <a:effectLst/>
                <a:latin typeface="Arial" panose="020B0604020202020204" pitchFamily="34" charset="0"/>
              </a:rPr>
              <a:t>classroom</a:t>
            </a:r>
            <a:r>
              <a:rPr lang="en-US" sz="5400" b="1" i="0" u="none" strike="noStrike" dirty="0">
                <a:solidFill>
                  <a:schemeClr val="tx1"/>
                </a:solidFill>
                <a:effectLst/>
                <a:latin typeface="Arial" panose="020B0604020202020204" pitchFamily="34" charset="0"/>
              </a:rPr>
              <a:t> is a </a:t>
            </a:r>
            <a:r>
              <a:rPr lang="en-US" sz="5400" b="1" i="0" u="none" strike="noStrike" dirty="0">
                <a:solidFill>
                  <a:srgbClr val="FF0000"/>
                </a:solidFill>
                <a:effectLst/>
                <a:latin typeface="Arial" panose="020B0604020202020204" pitchFamily="34" charset="0"/>
              </a:rPr>
              <a:t>safe spot</a:t>
            </a:r>
            <a:r>
              <a:rPr lang="en-US" sz="5400" b="1" i="0" u="none" strike="noStrike" dirty="0">
                <a:solidFill>
                  <a:srgbClr val="6240E0"/>
                </a:solidFill>
                <a:effectLst/>
                <a:latin typeface="Arial" panose="020B0604020202020204" pitchFamily="34" charset="0"/>
              </a:rPr>
              <a:t> </a:t>
            </a:r>
            <a:r>
              <a:rPr lang="en-US" sz="5400" b="1" i="0" u="none" strike="noStrike" dirty="0">
                <a:solidFill>
                  <a:schemeClr val="tx1"/>
                </a:solidFill>
                <a:effectLst/>
                <a:latin typeface="Arial" panose="020B0604020202020204" pitchFamily="34" charset="0"/>
              </a:rPr>
              <a:t>for you</a:t>
            </a:r>
            <a:r>
              <a:rPr lang="en-US" sz="5400" b="1" i="0" u="none" strike="noStrike" dirty="0">
                <a:solidFill>
                  <a:srgbClr val="000000"/>
                </a:solidFill>
                <a:effectLst/>
                <a:latin typeface="Arial" panose="020B0604020202020204" pitchFamily="34" charset="0"/>
              </a:rPr>
              <a:t> </a:t>
            </a:r>
            <a:r>
              <a:rPr lang="en-US" sz="5400" b="1" i="0" u="none" strike="noStrike" dirty="0">
                <a:solidFill>
                  <a:schemeClr val="tx1"/>
                </a:solidFill>
                <a:effectLst/>
                <a:latin typeface="Arial" panose="020B0604020202020204" pitchFamily="34" charset="0"/>
              </a:rPr>
              <a:t>to </a:t>
            </a:r>
            <a:r>
              <a:rPr lang="en-US" sz="5400" b="1" i="0" u="none" strike="noStrike" dirty="0">
                <a:solidFill>
                  <a:srgbClr val="00B0F0"/>
                </a:solidFill>
                <a:effectLst/>
                <a:latin typeface="Arial" panose="020B0604020202020204" pitchFamily="34" charset="0"/>
              </a:rPr>
              <a:t>share your thoughts and feelings.</a:t>
            </a:r>
            <a:endParaRPr lang="en-US" sz="5400" dirty="0"/>
          </a:p>
        </p:txBody>
      </p:sp>
      <p:sp>
        <p:nvSpPr>
          <p:cNvPr id="3" name="Content Placeholder 2">
            <a:extLst>
              <a:ext uri="{FF2B5EF4-FFF2-40B4-BE49-F238E27FC236}">
                <a16:creationId xmlns:a16="http://schemas.microsoft.com/office/drawing/2014/main" id="{522C2EF2-2ABC-41D6-B55A-6D7F79152306}"/>
              </a:ext>
            </a:extLst>
          </p:cNvPr>
          <p:cNvSpPr>
            <a:spLocks noGrp="1"/>
          </p:cNvSpPr>
          <p:nvPr>
            <p:ph idx="1"/>
          </p:nvPr>
        </p:nvSpPr>
        <p:spPr>
          <a:xfrm>
            <a:off x="2085654" y="4240658"/>
            <a:ext cx="8681663" cy="1214920"/>
          </a:xfrm>
        </p:spPr>
        <p:txBody>
          <a:bodyPr>
            <a:normAutofit/>
          </a:bodyPr>
          <a:lstStyle/>
          <a:p>
            <a:r>
              <a:rPr lang="en-US" b="0" i="0" u="none" strike="noStrike" dirty="0">
                <a:effectLst/>
                <a:latin typeface="Arial" panose="020B0604020202020204" pitchFamily="34" charset="0"/>
              </a:rPr>
              <a:t>We have rules, because we want to make sure everyone is able to share their feelings without fear.</a:t>
            </a:r>
            <a:endParaRPr lang="en-US" dirty="0"/>
          </a:p>
        </p:txBody>
      </p:sp>
    </p:spTree>
    <p:extLst>
      <p:ext uri="{BB962C8B-B14F-4D97-AF65-F5344CB8AC3E}">
        <p14:creationId xmlns:p14="http://schemas.microsoft.com/office/powerpoint/2010/main" val="2480312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prstGeom prst="rect">
            <a:avLst/>
          </a:prstGeom>
        </p:spPr>
        <p:txBody>
          <a:bodyPr spcFirstLastPara="1" vert="horz" wrap="square" lIns="121900" tIns="60933" rIns="121900" bIns="60933" rtlCol="0" anchor="ctr" anchorCtr="0">
            <a:noAutofit/>
          </a:bodyPr>
          <a:lstStyle/>
          <a:p>
            <a:pPr>
              <a:spcBef>
                <a:spcPts val="0"/>
              </a:spcBef>
            </a:pPr>
            <a:r>
              <a:rPr lang="en-US" dirty="0">
                <a:solidFill>
                  <a:srgbClr val="FF0000"/>
                </a:solidFill>
              </a:rPr>
              <a:t>FEELINGS AND EMOTIONS</a:t>
            </a:r>
          </a:p>
        </p:txBody>
      </p:sp>
      <p:sp>
        <p:nvSpPr>
          <p:cNvPr id="113" name="Google Shape;113;p21"/>
          <p:cNvSpPr txBox="1">
            <a:spLocks noGrp="1"/>
          </p:cNvSpPr>
          <p:nvPr>
            <p:ph sz="half" idx="1"/>
          </p:nvPr>
        </p:nvSpPr>
        <p:spPr>
          <a:xfrm>
            <a:off x="838200" y="1825631"/>
            <a:ext cx="5181600" cy="3060800"/>
          </a:xfrm>
          <a:prstGeom prst="rect">
            <a:avLst/>
          </a:prstGeom>
        </p:spPr>
        <p:txBody>
          <a:bodyPr spcFirstLastPara="1" vert="horz" wrap="square" lIns="121900" tIns="60933" rIns="121900" bIns="60933" rtlCol="0" anchor="t" anchorCtr="0">
            <a:noAutofit/>
          </a:bodyPr>
          <a:lstStyle/>
          <a:p>
            <a:pPr marL="0" indent="0" algn="ctr">
              <a:buNone/>
            </a:pPr>
            <a:r>
              <a:rPr lang="en" dirty="0"/>
              <a:t>Hormones cause lot’s of new feelings including </a:t>
            </a:r>
            <a:endParaRPr dirty="0"/>
          </a:p>
          <a:p>
            <a:pPr marL="0" indent="0" algn="ctr">
              <a:buNone/>
            </a:pPr>
            <a:endParaRPr dirty="0"/>
          </a:p>
          <a:p>
            <a:pPr marL="0" indent="0" algn="ctr">
              <a:buNone/>
            </a:pPr>
            <a:r>
              <a:rPr lang="en" dirty="0"/>
              <a:t>MADS</a:t>
            </a:r>
            <a:endParaRPr dirty="0"/>
          </a:p>
          <a:p>
            <a:pPr marL="0" indent="0" algn="ctr">
              <a:buNone/>
            </a:pPr>
            <a:r>
              <a:rPr lang="en" dirty="0"/>
              <a:t>SADS</a:t>
            </a:r>
            <a:endParaRPr dirty="0"/>
          </a:p>
          <a:p>
            <a:pPr marL="0" indent="0" algn="ctr">
              <a:buNone/>
            </a:pPr>
            <a:r>
              <a:rPr lang="en" dirty="0"/>
              <a:t>GLADS</a:t>
            </a:r>
            <a:endParaRPr dirty="0"/>
          </a:p>
          <a:p>
            <a:pPr marL="0" indent="0" algn="ctr">
              <a:buNone/>
            </a:pPr>
            <a:endParaRPr dirty="0"/>
          </a:p>
        </p:txBody>
      </p:sp>
      <p:sp>
        <p:nvSpPr>
          <p:cNvPr id="114" name="Google Shape;114;p21"/>
          <p:cNvSpPr txBox="1">
            <a:spLocks noGrp="1"/>
          </p:cNvSpPr>
          <p:nvPr>
            <p:ph sz="half" idx="2"/>
          </p:nvPr>
        </p:nvSpPr>
        <p:spPr>
          <a:prstGeom prst="rect">
            <a:avLst/>
          </a:prstGeom>
        </p:spPr>
        <p:txBody>
          <a:bodyPr spcFirstLastPara="1" vert="horz" wrap="square" lIns="121900" tIns="60933" rIns="121900" bIns="60933" rtlCol="0" anchor="t" anchorCtr="0">
            <a:noAutofit/>
          </a:bodyPr>
          <a:lstStyle/>
          <a:p>
            <a:pPr marL="0" indent="0" algn="ctr">
              <a:buNone/>
            </a:pPr>
            <a:r>
              <a:rPr lang="en-US" dirty="0"/>
              <a:t>If you need to talk to someone about these feelings, there is resources such as talking to a safe person at school or even calling the Kids Help Phone.</a:t>
            </a:r>
            <a:endParaRPr dirty="0"/>
          </a:p>
          <a:p>
            <a:pPr marL="0" indent="0" algn="ctr">
              <a:buNone/>
            </a:pPr>
            <a:endParaRPr dirty="0"/>
          </a:p>
          <a:p>
            <a:pPr marL="0" indent="0" algn="ctr">
              <a:buNone/>
            </a:pPr>
            <a:r>
              <a:rPr lang="en" u="sng" dirty="0">
                <a:solidFill>
                  <a:schemeClr val="hlink"/>
                </a:solidFill>
                <a:hlinkClick r:id="rId3"/>
              </a:rPr>
              <a:t>Kids Help Phone:</a:t>
            </a:r>
            <a:endParaRPr dirty="0"/>
          </a:p>
          <a:p>
            <a:pPr marL="0" indent="0" algn="ctr">
              <a:buNone/>
            </a:pPr>
            <a:r>
              <a:rPr lang="en" dirty="0"/>
              <a:t>Call: 1-800-668-6868</a:t>
            </a:r>
            <a:endParaRPr dirty="0"/>
          </a:p>
          <a:p>
            <a:pPr marL="0" indent="0" algn="ctr">
              <a:buNone/>
            </a:pPr>
            <a:r>
              <a:rPr lang="en" dirty="0"/>
              <a:t>Text: ‘connect’ to 686868</a:t>
            </a:r>
            <a:endParaRPr dirty="0"/>
          </a:p>
        </p:txBody>
      </p:sp>
    </p:spTree>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9F02DD0714DF4FA70EE8ED30AC3037" ma:contentTypeVersion="1" ma:contentTypeDescription="Create a new document." ma:contentTypeScope="" ma:versionID="2eb4b5d27506bc7b66e29812f38d8e1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9E0125-8687-41E1-A940-D1B87EA66802}">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48A12F1D-3C8B-4AAF-8FFF-B90659DDF378}">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D731CE9-D932-40E6-ADC1-034131F565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698</TotalTime>
  <Words>3206</Words>
  <Application>Microsoft Office PowerPoint</Application>
  <PresentationFormat>Widescreen</PresentationFormat>
  <Paragraphs>279</Paragraphs>
  <Slides>33</Slides>
  <Notes>28</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inherit</vt:lpstr>
      <vt:lpstr>Source Sans Pro</vt:lpstr>
      <vt:lpstr>Symbol</vt:lpstr>
      <vt:lpstr>Retrospect</vt:lpstr>
      <vt:lpstr>Teacher Info Slides</vt:lpstr>
      <vt:lpstr>Reminders When Answering Questions:</vt:lpstr>
      <vt:lpstr>Useful Phrases When Answering Questions:</vt:lpstr>
      <vt:lpstr>Health 6/7 – A Year</vt:lpstr>
      <vt:lpstr>Let’s review</vt:lpstr>
      <vt:lpstr>Ground Rules:</vt:lpstr>
      <vt:lpstr>Ground Rules continued:</vt:lpstr>
      <vt:lpstr>The classroom is a safe spot for you to share your thoughts and feelings.</vt:lpstr>
      <vt:lpstr>FEELINGS AND EMOTIONS</vt:lpstr>
      <vt:lpstr>Video: Feeling Depressed, Happy, and Other Emotions</vt:lpstr>
      <vt:lpstr>Ways to Hack Happiness Chemicals</vt:lpstr>
      <vt:lpstr>HORMONES CAUSE AN INCREASE IN SEXUAL FEELINGS</vt:lpstr>
      <vt:lpstr>Video: First Kiss and Showing Affection</vt:lpstr>
      <vt:lpstr>REPRODUCTION</vt:lpstr>
      <vt:lpstr>PowerPoint Presentation</vt:lpstr>
      <vt:lpstr>PowerPoint Presentation</vt:lpstr>
      <vt:lpstr>CONSENT is MANDATORY  for any type of touch, especially sexual touch</vt:lpstr>
      <vt:lpstr>VIDEO: Consent Explained </vt:lpstr>
      <vt:lpstr>CONCEPTION</vt:lpstr>
      <vt:lpstr>PREGNANCY</vt:lpstr>
      <vt:lpstr>HOW BABIES GROW</vt:lpstr>
      <vt:lpstr>BIRTH</vt:lpstr>
      <vt:lpstr>ACTIVITY: BRAINSTORM</vt:lpstr>
      <vt:lpstr>RISKS OF TOUCH</vt:lpstr>
      <vt:lpstr>BOUNDARIES</vt:lpstr>
      <vt:lpstr>VIDEO: What are STIs</vt:lpstr>
      <vt:lpstr>SEXUALLY TRANSMITTED INFECTIONS  STIs</vt:lpstr>
      <vt:lpstr>TYPES OF RISK</vt:lpstr>
      <vt:lpstr>Sexual Transmitted Infections</vt:lpstr>
      <vt:lpstr>HOW TO LOWER RISK OF STIs </vt:lpstr>
      <vt:lpstr>Using technology fill out the Reproductive System Terms for Students Handout using KidsHealth.org  to find the answers </vt:lpstr>
      <vt:lpstr>Where to get more information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Hagen</dc:creator>
  <cp:lastModifiedBy>Paisley Hendricks</cp:lastModifiedBy>
  <cp:revision>3</cp:revision>
  <dcterms:created xsi:type="dcterms:W3CDTF">2021-02-23T03:04:24Z</dcterms:created>
  <dcterms:modified xsi:type="dcterms:W3CDTF">2021-06-17T18:03:43Z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0x010100589F02DD0714DF4FA70EE8ED30AC3037</vt:lpwstr>
  </property>
</Properties>
</file>