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Lst>
  <p:notesMasterIdLst>
    <p:notesMasterId r:id="rId30"/>
  </p:notesMasterIdLst>
  <p:sldIdLst>
    <p:sldId id="297" r:id="rId5"/>
    <p:sldId id="304" r:id="rId6"/>
    <p:sldId id="305" r:id="rId7"/>
    <p:sldId id="306" r:id="rId8"/>
    <p:sldId id="298" r:id="rId9"/>
    <p:sldId id="307" r:id="rId10"/>
    <p:sldId id="311" r:id="rId11"/>
    <p:sldId id="312" r:id="rId12"/>
    <p:sldId id="406" r:id="rId13"/>
    <p:sldId id="339" r:id="rId14"/>
    <p:sldId id="336" r:id="rId15"/>
    <p:sldId id="313" r:id="rId16"/>
    <p:sldId id="390" r:id="rId17"/>
    <p:sldId id="391" r:id="rId18"/>
    <p:sldId id="412" r:id="rId19"/>
    <p:sldId id="392" r:id="rId20"/>
    <p:sldId id="343" r:id="rId21"/>
    <p:sldId id="409" r:id="rId22"/>
    <p:sldId id="408" r:id="rId23"/>
    <p:sldId id="393" r:id="rId24"/>
    <p:sldId id="407" r:id="rId25"/>
    <p:sldId id="410" r:id="rId26"/>
    <p:sldId id="411" r:id="rId27"/>
    <p:sldId id="413" r:id="rId28"/>
    <p:sldId id="35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D7"/>
    <a:srgbClr val="C00000"/>
    <a:srgbClr val="ED1C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915528-8370-4900-92B0-81CF64BED345}" v="1" dt="2021-06-16T20:06:01.473"/>
    <p1510:client id="{3522435A-1F4D-4CF3-8ABD-75BBDF677672}" v="4" dt="2021-06-17T19:05:07.684"/>
    <p1510:client id="{7D31E093-8515-4CF4-9505-3E9E9A786CD2}" v="16" dt="2021-06-16T20:22:03.0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570" autoAdjust="0"/>
  </p:normalViewPr>
  <p:slideViewPr>
    <p:cSldViewPr snapToGrid="0">
      <p:cViewPr varScale="1">
        <p:scale>
          <a:sx n="39" d="100"/>
          <a:sy n="39" d="100"/>
        </p:scale>
        <p:origin x="168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isley Hendricks" userId="2ac35f95-6f10-4a5c-b286-0f96edc97cf9" providerId="ADAL" clId="{2B915528-8370-4900-92B0-81CF64BED345}"/>
    <pc:docChg chg="addSld modSld">
      <pc:chgData name="Paisley Hendricks" userId="2ac35f95-6f10-4a5c-b286-0f96edc97cf9" providerId="ADAL" clId="{2B915528-8370-4900-92B0-81CF64BED345}" dt="2021-06-16T20:06:01.467" v="0"/>
      <pc:docMkLst>
        <pc:docMk/>
      </pc:docMkLst>
      <pc:sldChg chg="add">
        <pc:chgData name="Paisley Hendricks" userId="2ac35f95-6f10-4a5c-b286-0f96edc97cf9" providerId="ADAL" clId="{2B915528-8370-4900-92B0-81CF64BED345}" dt="2021-06-16T20:06:01.467" v="0"/>
        <pc:sldMkLst>
          <pc:docMk/>
          <pc:sldMk cId="1223274885" sldId="297"/>
        </pc:sldMkLst>
      </pc:sldChg>
      <pc:sldChg chg="add">
        <pc:chgData name="Paisley Hendricks" userId="2ac35f95-6f10-4a5c-b286-0f96edc97cf9" providerId="ADAL" clId="{2B915528-8370-4900-92B0-81CF64BED345}" dt="2021-06-16T20:06:01.467" v="0"/>
        <pc:sldMkLst>
          <pc:docMk/>
          <pc:sldMk cId="1746856480" sldId="298"/>
        </pc:sldMkLst>
      </pc:sldChg>
      <pc:sldChg chg="add">
        <pc:chgData name="Paisley Hendricks" userId="2ac35f95-6f10-4a5c-b286-0f96edc97cf9" providerId="ADAL" clId="{2B915528-8370-4900-92B0-81CF64BED345}" dt="2021-06-16T20:06:01.467" v="0"/>
        <pc:sldMkLst>
          <pc:docMk/>
          <pc:sldMk cId="2640337848" sldId="304"/>
        </pc:sldMkLst>
      </pc:sldChg>
      <pc:sldChg chg="add">
        <pc:chgData name="Paisley Hendricks" userId="2ac35f95-6f10-4a5c-b286-0f96edc97cf9" providerId="ADAL" clId="{2B915528-8370-4900-92B0-81CF64BED345}" dt="2021-06-16T20:06:01.467" v="0"/>
        <pc:sldMkLst>
          <pc:docMk/>
          <pc:sldMk cId="3426052207" sldId="305"/>
        </pc:sldMkLst>
      </pc:sldChg>
      <pc:sldChg chg="add">
        <pc:chgData name="Paisley Hendricks" userId="2ac35f95-6f10-4a5c-b286-0f96edc97cf9" providerId="ADAL" clId="{2B915528-8370-4900-92B0-81CF64BED345}" dt="2021-06-16T20:06:01.467" v="0"/>
        <pc:sldMkLst>
          <pc:docMk/>
          <pc:sldMk cId="4258181677" sldId="306"/>
        </pc:sldMkLst>
      </pc:sldChg>
      <pc:sldChg chg="add">
        <pc:chgData name="Paisley Hendricks" userId="2ac35f95-6f10-4a5c-b286-0f96edc97cf9" providerId="ADAL" clId="{2B915528-8370-4900-92B0-81CF64BED345}" dt="2021-06-16T20:06:01.467" v="0"/>
        <pc:sldMkLst>
          <pc:docMk/>
          <pc:sldMk cId="3268699750" sldId="307"/>
        </pc:sldMkLst>
      </pc:sldChg>
      <pc:sldChg chg="add">
        <pc:chgData name="Paisley Hendricks" userId="2ac35f95-6f10-4a5c-b286-0f96edc97cf9" providerId="ADAL" clId="{2B915528-8370-4900-92B0-81CF64BED345}" dt="2021-06-16T20:06:01.467" v="0"/>
        <pc:sldMkLst>
          <pc:docMk/>
          <pc:sldMk cId="1218818361" sldId="311"/>
        </pc:sldMkLst>
      </pc:sldChg>
      <pc:sldChg chg="add">
        <pc:chgData name="Paisley Hendricks" userId="2ac35f95-6f10-4a5c-b286-0f96edc97cf9" providerId="ADAL" clId="{2B915528-8370-4900-92B0-81CF64BED345}" dt="2021-06-16T20:06:01.467" v="0"/>
        <pc:sldMkLst>
          <pc:docMk/>
          <pc:sldMk cId="2480312977" sldId="312"/>
        </pc:sldMkLst>
      </pc:sldChg>
    </pc:docChg>
  </pc:docChgLst>
  <pc:docChgLst>
    <pc:chgData name="Paisley Hendricks" userId="2ac35f95-6f10-4a5c-b286-0f96edc97cf9" providerId="ADAL" clId="{3522435A-1F4D-4CF3-8ABD-75BBDF677672}"/>
    <pc:docChg chg="undo custSel addSld modSld">
      <pc:chgData name="Paisley Hendricks" userId="2ac35f95-6f10-4a5c-b286-0f96edc97cf9" providerId="ADAL" clId="{3522435A-1F4D-4CF3-8ABD-75BBDF677672}" dt="2021-06-17T19:06:03.777" v="204" actId="20577"/>
      <pc:docMkLst>
        <pc:docMk/>
      </pc:docMkLst>
      <pc:sldChg chg="addSp delSp">
        <pc:chgData name="Paisley Hendricks" userId="2ac35f95-6f10-4a5c-b286-0f96edc97cf9" providerId="ADAL" clId="{3522435A-1F4D-4CF3-8ABD-75BBDF677672}" dt="2021-06-17T19:04:14.079" v="1"/>
        <pc:sldMkLst>
          <pc:docMk/>
          <pc:sldMk cId="0" sldId="411"/>
        </pc:sldMkLst>
        <pc:picChg chg="add del">
          <ac:chgData name="Paisley Hendricks" userId="2ac35f95-6f10-4a5c-b286-0f96edc97cf9" providerId="ADAL" clId="{3522435A-1F4D-4CF3-8ABD-75BBDF677672}" dt="2021-06-17T19:04:14.079" v="1"/>
          <ac:picMkLst>
            <pc:docMk/>
            <pc:sldMk cId="0" sldId="411"/>
            <ac:picMk id="1026" creationId="{6A4B0286-7213-4C32-BDCF-531BE1243F6C}"/>
          </ac:picMkLst>
        </pc:picChg>
      </pc:sldChg>
      <pc:sldChg chg="addSp modSp add mod modClrScheme chgLayout modNotesTx">
        <pc:chgData name="Paisley Hendricks" userId="2ac35f95-6f10-4a5c-b286-0f96edc97cf9" providerId="ADAL" clId="{3522435A-1F4D-4CF3-8ABD-75BBDF677672}" dt="2021-06-17T19:06:03.777" v="204" actId="20577"/>
        <pc:sldMkLst>
          <pc:docMk/>
          <pc:sldMk cId="743143873" sldId="413"/>
        </pc:sldMkLst>
        <pc:spChg chg="mod">
          <ac:chgData name="Paisley Hendricks" userId="2ac35f95-6f10-4a5c-b286-0f96edc97cf9" providerId="ADAL" clId="{3522435A-1F4D-4CF3-8ABD-75BBDF677672}" dt="2021-06-17T19:05:25.153" v="96" actId="26606"/>
          <ac:spMkLst>
            <pc:docMk/>
            <pc:sldMk cId="743143873" sldId="413"/>
            <ac:spMk id="2" creationId="{191CE0B0-3702-4F06-951A-04F81B4A6415}"/>
          </ac:spMkLst>
        </pc:spChg>
        <pc:spChg chg="mod">
          <ac:chgData name="Paisley Hendricks" userId="2ac35f95-6f10-4a5c-b286-0f96edc97cf9" providerId="ADAL" clId="{3522435A-1F4D-4CF3-8ABD-75BBDF677672}" dt="2021-06-17T19:05:25.153" v="96" actId="26606"/>
          <ac:spMkLst>
            <pc:docMk/>
            <pc:sldMk cId="743143873" sldId="413"/>
            <ac:spMk id="38915" creationId="{1E283E36-8BA0-47BD-BE31-D7EFD5AC43A9}"/>
          </ac:spMkLst>
        </pc:spChg>
        <pc:picChg chg="add mod">
          <ac:chgData name="Paisley Hendricks" userId="2ac35f95-6f10-4a5c-b286-0f96edc97cf9" providerId="ADAL" clId="{3522435A-1F4D-4CF3-8ABD-75BBDF677672}" dt="2021-06-17T19:05:33.750" v="98" actId="27614"/>
          <ac:picMkLst>
            <pc:docMk/>
            <pc:sldMk cId="743143873" sldId="413"/>
            <ac:picMk id="2050" creationId="{012B4700-43FC-4383-AFCB-656D7863CF91}"/>
          </ac:picMkLst>
        </pc:picChg>
      </pc:sldChg>
    </pc:docChg>
  </pc:docChgLst>
  <pc:docChgLst>
    <pc:chgData name="Paisley Hendricks" userId="2ac35f95-6f10-4a5c-b286-0f96edc97cf9" providerId="ADAL" clId="{7D31E093-8515-4CF4-9505-3E9E9A786CD2}"/>
    <pc:docChg chg="undo custSel addSld delSld modSld">
      <pc:chgData name="Paisley Hendricks" userId="2ac35f95-6f10-4a5c-b286-0f96edc97cf9" providerId="ADAL" clId="{7D31E093-8515-4CF4-9505-3E9E9A786CD2}" dt="2021-06-16T20:22:23.646" v="231" actId="1076"/>
      <pc:docMkLst>
        <pc:docMk/>
      </pc:docMkLst>
      <pc:sldChg chg="addSp delSp modSp add mod delAnim modAnim">
        <pc:chgData name="Paisley Hendricks" userId="2ac35f95-6f10-4a5c-b286-0f96edc97cf9" providerId="ADAL" clId="{7D31E093-8515-4CF4-9505-3E9E9A786CD2}" dt="2021-06-16T20:22:23.646" v="231" actId="1076"/>
        <pc:sldMkLst>
          <pc:docMk/>
          <pc:sldMk cId="0" sldId="313"/>
        </pc:sldMkLst>
        <pc:spChg chg="mod">
          <ac:chgData name="Paisley Hendricks" userId="2ac35f95-6f10-4a5c-b286-0f96edc97cf9" providerId="ADAL" clId="{7D31E093-8515-4CF4-9505-3E9E9A786CD2}" dt="2021-06-16T20:21:40.681" v="224" actId="20577"/>
          <ac:spMkLst>
            <pc:docMk/>
            <pc:sldMk cId="0" sldId="313"/>
            <ac:spMk id="279" creationId="{00000000-0000-0000-0000-000000000000}"/>
          </ac:spMkLst>
        </pc:spChg>
        <pc:picChg chg="del">
          <ac:chgData name="Paisley Hendricks" userId="2ac35f95-6f10-4a5c-b286-0f96edc97cf9" providerId="ADAL" clId="{7D31E093-8515-4CF4-9505-3E9E9A786CD2}" dt="2021-06-16T20:21:42.715" v="225" actId="478"/>
          <ac:picMkLst>
            <pc:docMk/>
            <pc:sldMk cId="0" sldId="313"/>
            <ac:picMk id="2" creationId="{2417FA80-0EBC-417C-B8EA-93FDA25867F6}"/>
          </ac:picMkLst>
        </pc:picChg>
        <pc:picChg chg="add mod">
          <ac:chgData name="Paisley Hendricks" userId="2ac35f95-6f10-4a5c-b286-0f96edc97cf9" providerId="ADAL" clId="{7D31E093-8515-4CF4-9505-3E9E9A786CD2}" dt="2021-06-16T20:22:23.646" v="231" actId="1076"/>
          <ac:picMkLst>
            <pc:docMk/>
            <pc:sldMk cId="0" sldId="313"/>
            <ac:picMk id="3" creationId="{C464B9ED-53E1-4B82-9107-126D9818E564}"/>
          </ac:picMkLst>
        </pc:picChg>
      </pc:sldChg>
      <pc:sldChg chg="modSp add mod">
        <pc:chgData name="Paisley Hendricks" userId="2ac35f95-6f10-4a5c-b286-0f96edc97cf9" providerId="ADAL" clId="{7D31E093-8515-4CF4-9505-3E9E9A786CD2}" dt="2021-06-16T20:10:10.103" v="116" actId="20577"/>
        <pc:sldMkLst>
          <pc:docMk/>
          <pc:sldMk cId="0" sldId="336"/>
        </pc:sldMkLst>
        <pc:spChg chg="mod">
          <ac:chgData name="Paisley Hendricks" userId="2ac35f95-6f10-4a5c-b286-0f96edc97cf9" providerId="ADAL" clId="{7D31E093-8515-4CF4-9505-3E9E9A786CD2}" dt="2021-06-16T20:10:10.103" v="116" actId="20577"/>
          <ac:spMkLst>
            <pc:docMk/>
            <pc:sldMk cId="0" sldId="336"/>
            <ac:spMk id="15362" creationId="{A3CC4716-CE37-4E27-99A0-8967C8BE2F41}"/>
          </ac:spMkLst>
        </pc:spChg>
      </pc:sldChg>
      <pc:sldChg chg="modSp add mod">
        <pc:chgData name="Paisley Hendricks" userId="2ac35f95-6f10-4a5c-b286-0f96edc97cf9" providerId="ADAL" clId="{7D31E093-8515-4CF4-9505-3E9E9A786CD2}" dt="2021-06-16T20:10:21.831" v="120" actId="20577"/>
        <pc:sldMkLst>
          <pc:docMk/>
          <pc:sldMk cId="0" sldId="339"/>
        </pc:sldMkLst>
        <pc:spChg chg="mod">
          <ac:chgData name="Paisley Hendricks" userId="2ac35f95-6f10-4a5c-b286-0f96edc97cf9" providerId="ADAL" clId="{7D31E093-8515-4CF4-9505-3E9E9A786CD2}" dt="2021-06-16T20:09:17.990" v="82" actId="1076"/>
          <ac:spMkLst>
            <pc:docMk/>
            <pc:sldMk cId="0" sldId="339"/>
            <ac:spMk id="16387" creationId="{7EF4AF94-868B-4FC6-B0DE-E18EE628EAE7}"/>
          </ac:spMkLst>
        </pc:spChg>
        <pc:spChg chg="mod">
          <ac:chgData name="Paisley Hendricks" userId="2ac35f95-6f10-4a5c-b286-0f96edc97cf9" providerId="ADAL" clId="{7D31E093-8515-4CF4-9505-3E9E9A786CD2}" dt="2021-06-16T20:10:21.831" v="120" actId="20577"/>
          <ac:spMkLst>
            <pc:docMk/>
            <pc:sldMk cId="0" sldId="339"/>
            <ac:spMk id="20483" creationId="{3B989A1F-A29E-4FC5-99DD-4ABA8D86994F}"/>
          </ac:spMkLst>
        </pc:spChg>
        <pc:picChg chg="mod">
          <ac:chgData name="Paisley Hendricks" userId="2ac35f95-6f10-4a5c-b286-0f96edc97cf9" providerId="ADAL" clId="{7D31E093-8515-4CF4-9505-3E9E9A786CD2}" dt="2021-06-16T20:09:23.900" v="84" actId="1076"/>
          <ac:picMkLst>
            <pc:docMk/>
            <pc:sldMk cId="0" sldId="339"/>
            <ac:picMk id="20482" creationId="{A2A34231-63D2-495E-AC02-1F6D76BB75C9}"/>
          </ac:picMkLst>
        </pc:picChg>
        <pc:picChg chg="mod">
          <ac:chgData name="Paisley Hendricks" userId="2ac35f95-6f10-4a5c-b286-0f96edc97cf9" providerId="ADAL" clId="{7D31E093-8515-4CF4-9505-3E9E9A786CD2}" dt="2021-06-16T20:09:43.774" v="111" actId="1076"/>
          <ac:picMkLst>
            <pc:docMk/>
            <pc:sldMk cId="0" sldId="339"/>
            <ac:picMk id="20485" creationId="{80165FD7-A60D-426A-AEE7-9A2C3EB4914F}"/>
          </ac:picMkLst>
        </pc:picChg>
      </pc:sldChg>
      <pc:sldChg chg="add modNotesTx">
        <pc:chgData name="Paisley Hendricks" userId="2ac35f95-6f10-4a5c-b286-0f96edc97cf9" providerId="ADAL" clId="{7D31E093-8515-4CF4-9505-3E9E9A786CD2}" dt="2021-06-16T20:14:55.925" v="167"/>
        <pc:sldMkLst>
          <pc:docMk/>
          <pc:sldMk cId="0" sldId="343"/>
        </pc:sldMkLst>
      </pc:sldChg>
      <pc:sldChg chg="add">
        <pc:chgData name="Paisley Hendricks" userId="2ac35f95-6f10-4a5c-b286-0f96edc97cf9" providerId="ADAL" clId="{7D31E093-8515-4CF4-9505-3E9E9A786CD2}" dt="2021-06-16T20:08:03.697" v="0"/>
        <pc:sldMkLst>
          <pc:docMk/>
          <pc:sldMk cId="0" sldId="353"/>
        </pc:sldMkLst>
      </pc:sldChg>
      <pc:sldChg chg="modSp add mod">
        <pc:chgData name="Paisley Hendricks" userId="2ac35f95-6f10-4a5c-b286-0f96edc97cf9" providerId="ADAL" clId="{7D31E093-8515-4CF4-9505-3E9E9A786CD2}" dt="2021-06-16T20:11:05.291" v="128" actId="1076"/>
        <pc:sldMkLst>
          <pc:docMk/>
          <pc:sldMk cId="0" sldId="390"/>
        </pc:sldMkLst>
        <pc:spChg chg="mod">
          <ac:chgData name="Paisley Hendricks" userId="2ac35f95-6f10-4a5c-b286-0f96edc97cf9" providerId="ADAL" clId="{7D31E093-8515-4CF4-9505-3E9E9A786CD2}" dt="2021-06-16T20:11:02.139" v="127" actId="1076"/>
          <ac:spMkLst>
            <pc:docMk/>
            <pc:sldMk cId="0" sldId="390"/>
            <ac:spMk id="3" creationId="{6836C809-6B7C-462E-B1D8-2FDE26B66E7D}"/>
          </ac:spMkLst>
        </pc:spChg>
        <pc:spChg chg="mod">
          <ac:chgData name="Paisley Hendricks" userId="2ac35f95-6f10-4a5c-b286-0f96edc97cf9" providerId="ADAL" clId="{7D31E093-8515-4CF4-9505-3E9E9A786CD2}" dt="2021-06-16T20:10:51.151" v="123" actId="1076"/>
          <ac:spMkLst>
            <pc:docMk/>
            <pc:sldMk cId="0" sldId="390"/>
            <ac:spMk id="6" creationId="{1B3EAFD5-1C08-4F36-8D7B-48F85B76AD38}"/>
          </ac:spMkLst>
        </pc:spChg>
        <pc:spChg chg="mod">
          <ac:chgData name="Paisley Hendricks" userId="2ac35f95-6f10-4a5c-b286-0f96edc97cf9" providerId="ADAL" clId="{7D31E093-8515-4CF4-9505-3E9E9A786CD2}" dt="2021-06-16T20:10:58.269" v="126" actId="1076"/>
          <ac:spMkLst>
            <pc:docMk/>
            <pc:sldMk cId="0" sldId="390"/>
            <ac:spMk id="7" creationId="{488ED4CA-A7EF-47AD-9A28-6D8F889CE899}"/>
          </ac:spMkLst>
        </pc:spChg>
        <pc:spChg chg="mod">
          <ac:chgData name="Paisley Hendricks" userId="2ac35f95-6f10-4a5c-b286-0f96edc97cf9" providerId="ADAL" clId="{7D31E093-8515-4CF4-9505-3E9E9A786CD2}" dt="2021-06-16T20:10:55.878" v="125" actId="1076"/>
          <ac:spMkLst>
            <pc:docMk/>
            <pc:sldMk cId="0" sldId="390"/>
            <ac:spMk id="8" creationId="{7B19B05B-D6A4-431A-B1A2-8ADE68456442}"/>
          </ac:spMkLst>
        </pc:spChg>
        <pc:spChg chg="mod">
          <ac:chgData name="Paisley Hendricks" userId="2ac35f95-6f10-4a5c-b286-0f96edc97cf9" providerId="ADAL" clId="{7D31E093-8515-4CF4-9505-3E9E9A786CD2}" dt="2021-06-16T20:11:05.291" v="128" actId="1076"/>
          <ac:spMkLst>
            <pc:docMk/>
            <pc:sldMk cId="0" sldId="390"/>
            <ac:spMk id="9" creationId="{9E1EB4C4-B192-4E02-85C9-B795146B15BD}"/>
          </ac:spMkLst>
        </pc:spChg>
        <pc:picChg chg="mod">
          <ac:chgData name="Paisley Hendricks" userId="2ac35f95-6f10-4a5c-b286-0f96edc97cf9" providerId="ADAL" clId="{7D31E093-8515-4CF4-9505-3E9E9A786CD2}" dt="2021-06-16T20:10:52.369" v="124" actId="1076"/>
          <ac:picMkLst>
            <pc:docMk/>
            <pc:sldMk cId="0" sldId="390"/>
            <ac:picMk id="24579" creationId="{6C44296B-9244-41B0-BA36-ABE6C9541949}"/>
          </ac:picMkLst>
        </pc:picChg>
      </pc:sldChg>
      <pc:sldChg chg="modSp add mod">
        <pc:chgData name="Paisley Hendricks" userId="2ac35f95-6f10-4a5c-b286-0f96edc97cf9" providerId="ADAL" clId="{7D31E093-8515-4CF4-9505-3E9E9A786CD2}" dt="2021-06-16T20:11:50.833" v="136" actId="1076"/>
        <pc:sldMkLst>
          <pc:docMk/>
          <pc:sldMk cId="0" sldId="391"/>
        </pc:sldMkLst>
        <pc:spChg chg="mod">
          <ac:chgData name="Paisley Hendricks" userId="2ac35f95-6f10-4a5c-b286-0f96edc97cf9" providerId="ADAL" clId="{7D31E093-8515-4CF4-9505-3E9E9A786CD2}" dt="2021-06-16T20:11:13.848" v="130" actId="1076"/>
          <ac:spMkLst>
            <pc:docMk/>
            <pc:sldMk cId="0" sldId="391"/>
            <ac:spMk id="4" creationId="{79E4E4EA-6ED8-48A8-8464-A5EEA45C821C}"/>
          </ac:spMkLst>
        </pc:spChg>
        <pc:spChg chg="mod">
          <ac:chgData name="Paisley Hendricks" userId="2ac35f95-6f10-4a5c-b286-0f96edc97cf9" providerId="ADAL" clId="{7D31E093-8515-4CF4-9505-3E9E9A786CD2}" dt="2021-06-16T20:11:46.302" v="135" actId="1076"/>
          <ac:spMkLst>
            <pc:docMk/>
            <pc:sldMk cId="0" sldId="391"/>
            <ac:spMk id="5" creationId="{31ECE0F7-3770-472A-A79E-626D291AB2D6}"/>
          </ac:spMkLst>
        </pc:spChg>
        <pc:spChg chg="mod">
          <ac:chgData name="Paisley Hendricks" userId="2ac35f95-6f10-4a5c-b286-0f96edc97cf9" providerId="ADAL" clId="{7D31E093-8515-4CF4-9505-3E9E9A786CD2}" dt="2021-06-16T20:11:46.302" v="135" actId="1076"/>
          <ac:spMkLst>
            <pc:docMk/>
            <pc:sldMk cId="0" sldId="391"/>
            <ac:spMk id="10" creationId="{9C0B0A37-AE7C-4BF4-B0E1-3B65A960EA03}"/>
          </ac:spMkLst>
        </pc:spChg>
        <pc:spChg chg="mod">
          <ac:chgData name="Paisley Hendricks" userId="2ac35f95-6f10-4a5c-b286-0f96edc97cf9" providerId="ADAL" clId="{7D31E093-8515-4CF4-9505-3E9E9A786CD2}" dt="2021-06-16T20:11:50.833" v="136" actId="1076"/>
          <ac:spMkLst>
            <pc:docMk/>
            <pc:sldMk cId="0" sldId="391"/>
            <ac:spMk id="11" creationId="{435BD676-11FC-4806-AFD2-A4BDB3EBB4A3}"/>
          </ac:spMkLst>
        </pc:spChg>
        <pc:spChg chg="mod">
          <ac:chgData name="Paisley Hendricks" userId="2ac35f95-6f10-4a5c-b286-0f96edc97cf9" providerId="ADAL" clId="{7D31E093-8515-4CF4-9505-3E9E9A786CD2}" dt="2021-06-16T20:11:46.302" v="135" actId="1076"/>
          <ac:spMkLst>
            <pc:docMk/>
            <pc:sldMk cId="0" sldId="391"/>
            <ac:spMk id="12" creationId="{DDA61D58-425C-48DF-BF4D-B7B482616C7D}"/>
          </ac:spMkLst>
        </pc:spChg>
        <pc:spChg chg="mod">
          <ac:chgData name="Paisley Hendricks" userId="2ac35f95-6f10-4a5c-b286-0f96edc97cf9" providerId="ADAL" clId="{7D31E093-8515-4CF4-9505-3E9E9A786CD2}" dt="2021-06-16T20:11:46.302" v="135" actId="1076"/>
          <ac:spMkLst>
            <pc:docMk/>
            <pc:sldMk cId="0" sldId="391"/>
            <ac:spMk id="14" creationId="{CCC4D0E6-EDF7-4F7D-B1D1-9CF570513A7D}"/>
          </ac:spMkLst>
        </pc:spChg>
        <pc:spChg chg="mod">
          <ac:chgData name="Paisley Hendricks" userId="2ac35f95-6f10-4a5c-b286-0f96edc97cf9" providerId="ADAL" clId="{7D31E093-8515-4CF4-9505-3E9E9A786CD2}" dt="2021-06-16T20:11:46.302" v="135" actId="1076"/>
          <ac:spMkLst>
            <pc:docMk/>
            <pc:sldMk cId="0" sldId="391"/>
            <ac:spMk id="24" creationId="{F4DFAFBA-AE27-4CEA-8E4C-63D2A1E3D336}"/>
          </ac:spMkLst>
        </pc:spChg>
        <pc:spChg chg="mod">
          <ac:chgData name="Paisley Hendricks" userId="2ac35f95-6f10-4a5c-b286-0f96edc97cf9" providerId="ADAL" clId="{7D31E093-8515-4CF4-9505-3E9E9A786CD2}" dt="2021-06-16T20:11:46.302" v="135" actId="1076"/>
          <ac:spMkLst>
            <pc:docMk/>
            <pc:sldMk cId="0" sldId="391"/>
            <ac:spMk id="25" creationId="{93710B40-7373-4260-910B-122B885CC48C}"/>
          </ac:spMkLst>
        </pc:spChg>
        <pc:spChg chg="mod">
          <ac:chgData name="Paisley Hendricks" userId="2ac35f95-6f10-4a5c-b286-0f96edc97cf9" providerId="ADAL" clId="{7D31E093-8515-4CF4-9505-3E9E9A786CD2}" dt="2021-06-16T20:11:46.302" v="135" actId="1076"/>
          <ac:spMkLst>
            <pc:docMk/>
            <pc:sldMk cId="0" sldId="391"/>
            <ac:spMk id="26" creationId="{B1CE8241-9A42-4CC7-A422-3E941568C31F}"/>
          </ac:spMkLst>
        </pc:spChg>
        <pc:picChg chg="mod">
          <ac:chgData name="Paisley Hendricks" userId="2ac35f95-6f10-4a5c-b286-0f96edc97cf9" providerId="ADAL" clId="{7D31E093-8515-4CF4-9505-3E9E9A786CD2}" dt="2021-06-16T20:11:46.302" v="135" actId="1076"/>
          <ac:picMkLst>
            <pc:docMk/>
            <pc:sldMk cId="0" sldId="391"/>
            <ac:picMk id="26631" creationId="{398703DF-0CB6-4DB3-A6CA-CAC381BE9282}"/>
          </ac:picMkLst>
        </pc:picChg>
        <pc:cxnChg chg="mod">
          <ac:chgData name="Paisley Hendricks" userId="2ac35f95-6f10-4a5c-b286-0f96edc97cf9" providerId="ADAL" clId="{7D31E093-8515-4CF4-9505-3E9E9A786CD2}" dt="2021-06-16T20:11:46.302" v="135" actId="1076"/>
          <ac:cxnSpMkLst>
            <pc:docMk/>
            <pc:sldMk cId="0" sldId="391"/>
            <ac:cxnSpMk id="8" creationId="{3A6B3E5C-1705-4541-B22D-83EEFE938B26}"/>
          </ac:cxnSpMkLst>
        </pc:cxnChg>
        <pc:cxnChg chg="mod">
          <ac:chgData name="Paisley Hendricks" userId="2ac35f95-6f10-4a5c-b286-0f96edc97cf9" providerId="ADAL" clId="{7D31E093-8515-4CF4-9505-3E9E9A786CD2}" dt="2021-06-16T20:11:46.302" v="135" actId="1076"/>
          <ac:cxnSpMkLst>
            <pc:docMk/>
            <pc:sldMk cId="0" sldId="391"/>
            <ac:cxnSpMk id="18" creationId="{7B36BFBD-5F53-40BB-9507-BCECDEAA57A4}"/>
          </ac:cxnSpMkLst>
        </pc:cxnChg>
        <pc:cxnChg chg="mod">
          <ac:chgData name="Paisley Hendricks" userId="2ac35f95-6f10-4a5c-b286-0f96edc97cf9" providerId="ADAL" clId="{7D31E093-8515-4CF4-9505-3E9E9A786CD2}" dt="2021-06-16T20:11:46.302" v="135" actId="1076"/>
          <ac:cxnSpMkLst>
            <pc:docMk/>
            <pc:sldMk cId="0" sldId="391"/>
            <ac:cxnSpMk id="20" creationId="{9F47C8C8-7B34-45A5-807B-F07441239521}"/>
          </ac:cxnSpMkLst>
        </pc:cxnChg>
        <pc:cxnChg chg="mod">
          <ac:chgData name="Paisley Hendricks" userId="2ac35f95-6f10-4a5c-b286-0f96edc97cf9" providerId="ADAL" clId="{7D31E093-8515-4CF4-9505-3E9E9A786CD2}" dt="2021-06-16T20:11:46.302" v="135" actId="1076"/>
          <ac:cxnSpMkLst>
            <pc:docMk/>
            <pc:sldMk cId="0" sldId="391"/>
            <ac:cxnSpMk id="21" creationId="{77897CB1-2DE8-439B-8E6C-A4700B4659EF}"/>
          </ac:cxnSpMkLst>
        </pc:cxnChg>
      </pc:sldChg>
      <pc:sldChg chg="modSp add mod modClrScheme chgLayout modNotesTx">
        <pc:chgData name="Paisley Hendricks" userId="2ac35f95-6f10-4a5c-b286-0f96edc97cf9" providerId="ADAL" clId="{7D31E093-8515-4CF4-9505-3E9E9A786CD2}" dt="2021-06-16T20:14:02.872" v="166"/>
        <pc:sldMkLst>
          <pc:docMk/>
          <pc:sldMk cId="0" sldId="392"/>
        </pc:sldMkLst>
        <pc:spChg chg="mod">
          <ac:chgData name="Paisley Hendricks" userId="2ac35f95-6f10-4a5c-b286-0f96edc97cf9" providerId="ADAL" clId="{7D31E093-8515-4CF4-9505-3E9E9A786CD2}" dt="2021-06-16T20:13:39.636" v="165" actId="26606"/>
          <ac:spMkLst>
            <pc:docMk/>
            <pc:sldMk cId="0" sldId="392"/>
            <ac:spMk id="2" creationId="{75722A14-8321-4DA2-88A5-068BBFB6BC23}"/>
          </ac:spMkLst>
        </pc:spChg>
        <pc:spChg chg="mod">
          <ac:chgData name="Paisley Hendricks" userId="2ac35f95-6f10-4a5c-b286-0f96edc97cf9" providerId="ADAL" clId="{7D31E093-8515-4CF4-9505-3E9E9A786CD2}" dt="2021-06-16T20:13:39.636" v="165" actId="26606"/>
          <ac:spMkLst>
            <pc:docMk/>
            <pc:sldMk cId="0" sldId="392"/>
            <ac:spMk id="3" creationId="{923873C6-950D-4F96-8DC8-79E589C7A26E}"/>
          </ac:spMkLst>
        </pc:spChg>
        <pc:picChg chg="mod">
          <ac:chgData name="Paisley Hendricks" userId="2ac35f95-6f10-4a5c-b286-0f96edc97cf9" providerId="ADAL" clId="{7D31E093-8515-4CF4-9505-3E9E9A786CD2}" dt="2021-06-16T20:13:39.636" v="165" actId="26606"/>
          <ac:picMkLst>
            <pc:docMk/>
            <pc:sldMk cId="0" sldId="392"/>
            <ac:picMk id="29700" creationId="{6B62AAEB-00A4-4B41-9BA3-16841B78DBB7}"/>
          </ac:picMkLst>
        </pc:picChg>
      </pc:sldChg>
      <pc:sldChg chg="modSp add mod">
        <pc:chgData name="Paisley Hendricks" userId="2ac35f95-6f10-4a5c-b286-0f96edc97cf9" providerId="ADAL" clId="{7D31E093-8515-4CF4-9505-3E9E9A786CD2}" dt="2021-06-16T20:15:23.544" v="169" actId="1076"/>
        <pc:sldMkLst>
          <pc:docMk/>
          <pc:sldMk cId="0" sldId="393"/>
        </pc:sldMkLst>
        <pc:spChg chg="mod">
          <ac:chgData name="Paisley Hendricks" userId="2ac35f95-6f10-4a5c-b286-0f96edc97cf9" providerId="ADAL" clId="{7D31E093-8515-4CF4-9505-3E9E9A786CD2}" dt="2021-06-16T20:15:20.477" v="168" actId="1076"/>
          <ac:spMkLst>
            <pc:docMk/>
            <pc:sldMk cId="0" sldId="393"/>
            <ac:spMk id="147459" creationId="{9E392605-212B-4D26-AC18-32EE88F4C596}"/>
          </ac:spMkLst>
        </pc:spChg>
        <pc:picChg chg="mod">
          <ac:chgData name="Paisley Hendricks" userId="2ac35f95-6f10-4a5c-b286-0f96edc97cf9" providerId="ADAL" clId="{7D31E093-8515-4CF4-9505-3E9E9A786CD2}" dt="2021-06-16T20:15:23.544" v="169" actId="1076"/>
          <ac:picMkLst>
            <pc:docMk/>
            <pc:sldMk cId="0" sldId="393"/>
            <ac:picMk id="34820" creationId="{FD46411E-AF20-4A76-92D1-12E897617DF3}"/>
          </ac:picMkLst>
        </pc:picChg>
      </pc:sldChg>
      <pc:sldChg chg="modSp add mod">
        <pc:chgData name="Paisley Hendricks" userId="2ac35f95-6f10-4a5c-b286-0f96edc97cf9" providerId="ADAL" clId="{7D31E093-8515-4CF4-9505-3E9E9A786CD2}" dt="2021-06-16T20:09:04.248" v="79" actId="20577"/>
        <pc:sldMkLst>
          <pc:docMk/>
          <pc:sldMk cId="0" sldId="406"/>
        </pc:sldMkLst>
        <pc:spChg chg="mod">
          <ac:chgData name="Paisley Hendricks" userId="2ac35f95-6f10-4a5c-b286-0f96edc97cf9" providerId="ADAL" clId="{7D31E093-8515-4CF4-9505-3E9E9A786CD2}" dt="2021-06-16T20:09:04.248" v="79" actId="20577"/>
          <ac:spMkLst>
            <pc:docMk/>
            <pc:sldMk cId="0" sldId="406"/>
            <ac:spMk id="19459" creationId="{E08C6807-D57D-49EA-B6A8-0E17DBB309EA}"/>
          </ac:spMkLst>
        </pc:spChg>
        <pc:spChg chg="mod">
          <ac:chgData name="Paisley Hendricks" userId="2ac35f95-6f10-4a5c-b286-0f96edc97cf9" providerId="ADAL" clId="{7D31E093-8515-4CF4-9505-3E9E9A786CD2}" dt="2021-06-16T20:08:37.123" v="28" actId="20577"/>
          <ac:spMkLst>
            <pc:docMk/>
            <pc:sldMk cId="0" sldId="406"/>
            <ac:spMk id="19460" creationId="{1B73E3B2-0130-4307-B8BF-48570774D70A}"/>
          </ac:spMkLst>
        </pc:spChg>
        <pc:picChg chg="mod">
          <ac:chgData name="Paisley Hendricks" userId="2ac35f95-6f10-4a5c-b286-0f96edc97cf9" providerId="ADAL" clId="{7D31E093-8515-4CF4-9505-3E9E9A786CD2}" dt="2021-06-16T20:08:10.351" v="1" actId="1076"/>
          <ac:picMkLst>
            <pc:docMk/>
            <pc:sldMk cId="0" sldId="406"/>
            <ac:picMk id="19461" creationId="{F0D108F8-1150-4F50-ABA8-4EAC96320218}"/>
          </ac:picMkLst>
        </pc:picChg>
      </pc:sldChg>
      <pc:sldChg chg="add">
        <pc:chgData name="Paisley Hendricks" userId="2ac35f95-6f10-4a5c-b286-0f96edc97cf9" providerId="ADAL" clId="{7D31E093-8515-4CF4-9505-3E9E9A786CD2}" dt="2021-06-16T20:08:03.697" v="0"/>
        <pc:sldMkLst>
          <pc:docMk/>
          <pc:sldMk cId="0" sldId="407"/>
        </pc:sldMkLst>
      </pc:sldChg>
      <pc:sldChg chg="add">
        <pc:chgData name="Paisley Hendricks" userId="2ac35f95-6f10-4a5c-b286-0f96edc97cf9" providerId="ADAL" clId="{7D31E093-8515-4CF4-9505-3E9E9A786CD2}" dt="2021-06-16T20:08:03.697" v="0"/>
        <pc:sldMkLst>
          <pc:docMk/>
          <pc:sldMk cId="0" sldId="408"/>
        </pc:sldMkLst>
      </pc:sldChg>
      <pc:sldChg chg="add">
        <pc:chgData name="Paisley Hendricks" userId="2ac35f95-6f10-4a5c-b286-0f96edc97cf9" providerId="ADAL" clId="{7D31E093-8515-4CF4-9505-3E9E9A786CD2}" dt="2021-06-16T20:08:03.697" v="0"/>
        <pc:sldMkLst>
          <pc:docMk/>
          <pc:sldMk cId="0" sldId="409"/>
        </pc:sldMkLst>
      </pc:sldChg>
      <pc:sldChg chg="addSp delSp modSp add mod">
        <pc:chgData name="Paisley Hendricks" userId="2ac35f95-6f10-4a5c-b286-0f96edc97cf9" providerId="ADAL" clId="{7D31E093-8515-4CF4-9505-3E9E9A786CD2}" dt="2021-06-16T20:16:16.881" v="184" actId="20577"/>
        <pc:sldMkLst>
          <pc:docMk/>
          <pc:sldMk cId="0" sldId="410"/>
        </pc:sldMkLst>
        <pc:spChg chg="add del mod">
          <ac:chgData name="Paisley Hendricks" userId="2ac35f95-6f10-4a5c-b286-0f96edc97cf9" providerId="ADAL" clId="{7D31E093-8515-4CF4-9505-3E9E9A786CD2}" dt="2021-06-16T20:16:16.881" v="184" actId="20577"/>
          <ac:spMkLst>
            <pc:docMk/>
            <pc:sldMk cId="0" sldId="410"/>
            <ac:spMk id="37890" creationId="{19D932E6-EEFF-48AD-9220-EC811F58EFD3}"/>
          </ac:spMkLst>
        </pc:spChg>
        <pc:picChg chg="mod">
          <ac:chgData name="Paisley Hendricks" userId="2ac35f95-6f10-4a5c-b286-0f96edc97cf9" providerId="ADAL" clId="{7D31E093-8515-4CF4-9505-3E9E9A786CD2}" dt="2021-06-16T20:15:44.865" v="172" actId="1076"/>
          <ac:picMkLst>
            <pc:docMk/>
            <pc:sldMk cId="0" sldId="410"/>
            <ac:picMk id="37892" creationId="{456737C6-3A8E-400B-A1C8-26D8925F5C97}"/>
          </ac:picMkLst>
        </pc:picChg>
        <pc:picChg chg="mod">
          <ac:chgData name="Paisley Hendricks" userId="2ac35f95-6f10-4a5c-b286-0f96edc97cf9" providerId="ADAL" clId="{7D31E093-8515-4CF4-9505-3E9E9A786CD2}" dt="2021-06-16T20:15:46.168" v="173" actId="1076"/>
          <ac:picMkLst>
            <pc:docMk/>
            <pc:sldMk cId="0" sldId="410"/>
            <ac:picMk id="37893" creationId="{C40DA650-F297-4220-824E-8F13D5CC697E}"/>
          </ac:picMkLst>
        </pc:picChg>
      </pc:sldChg>
      <pc:sldChg chg="add">
        <pc:chgData name="Paisley Hendricks" userId="2ac35f95-6f10-4a5c-b286-0f96edc97cf9" providerId="ADAL" clId="{7D31E093-8515-4CF4-9505-3E9E9A786CD2}" dt="2021-06-16T20:08:03.697" v="0"/>
        <pc:sldMkLst>
          <pc:docMk/>
          <pc:sldMk cId="0" sldId="411"/>
        </pc:sldMkLst>
      </pc:sldChg>
      <pc:sldChg chg="modSp add mod">
        <pc:chgData name="Paisley Hendricks" userId="2ac35f95-6f10-4a5c-b286-0f96edc97cf9" providerId="ADAL" clId="{7D31E093-8515-4CF4-9505-3E9E9A786CD2}" dt="2021-06-16T20:12:27.337" v="164" actId="20577"/>
        <pc:sldMkLst>
          <pc:docMk/>
          <pc:sldMk cId="0" sldId="412"/>
        </pc:sldMkLst>
        <pc:spChg chg="mod">
          <ac:chgData name="Paisley Hendricks" userId="2ac35f95-6f10-4a5c-b286-0f96edc97cf9" providerId="ADAL" clId="{7D31E093-8515-4CF4-9505-3E9E9A786CD2}" dt="2021-06-16T20:12:27.337" v="164" actId="20577"/>
          <ac:spMkLst>
            <pc:docMk/>
            <pc:sldMk cId="0" sldId="412"/>
            <ac:spMk id="28675" creationId="{3CEDFD14-2CA2-4DFC-B166-70BB6C14867E}"/>
          </ac:spMkLst>
        </pc:spChg>
      </pc:sldChg>
      <pc:sldChg chg="add del">
        <pc:chgData name="Paisley Hendricks" userId="2ac35f95-6f10-4a5c-b286-0f96edc97cf9" providerId="ADAL" clId="{7D31E093-8515-4CF4-9505-3E9E9A786CD2}" dt="2021-06-16T20:20:48.407" v="186" actId="47"/>
        <pc:sldMkLst>
          <pc:docMk/>
          <pc:sldMk cId="2803098301" sldId="413"/>
        </pc:sldMkLst>
      </pc:sldChg>
    </pc:docChg>
  </pc:docChgLst>
  <pc:docChgLst>
    <pc:chgData name="Paisley Hendricks" userId="2ac35f95-6f10-4a5c-b286-0f96edc97cf9" providerId="ADAL" clId="{BBE30D67-0BF6-4CBD-A5DB-DC0F4B108EAB}"/>
    <pc:docChg chg="custSel delSld modSld">
      <pc:chgData name="Paisley Hendricks" userId="2ac35f95-6f10-4a5c-b286-0f96edc97cf9" providerId="ADAL" clId="{BBE30D67-0BF6-4CBD-A5DB-DC0F4B108EAB}" dt="2021-06-17T18:04:42.403" v="38" actId="47"/>
      <pc:docMkLst>
        <pc:docMk/>
      </pc:docMkLst>
      <pc:sldChg chg="del">
        <pc:chgData name="Paisley Hendricks" userId="2ac35f95-6f10-4a5c-b286-0f96edc97cf9" providerId="ADAL" clId="{BBE30D67-0BF6-4CBD-A5DB-DC0F4B108EAB}" dt="2021-06-17T18:04:42.403" v="38" actId="47"/>
        <pc:sldMkLst>
          <pc:docMk/>
          <pc:sldMk cId="1872657294" sldId="280"/>
        </pc:sldMkLst>
      </pc:sldChg>
      <pc:sldChg chg="del">
        <pc:chgData name="Paisley Hendricks" userId="2ac35f95-6f10-4a5c-b286-0f96edc97cf9" providerId="ADAL" clId="{BBE30D67-0BF6-4CBD-A5DB-DC0F4B108EAB}" dt="2021-06-17T18:04:42.403" v="38" actId="47"/>
        <pc:sldMkLst>
          <pc:docMk/>
          <pc:sldMk cId="2230754568" sldId="281"/>
        </pc:sldMkLst>
      </pc:sldChg>
      <pc:sldChg chg="del">
        <pc:chgData name="Paisley Hendricks" userId="2ac35f95-6f10-4a5c-b286-0f96edc97cf9" providerId="ADAL" clId="{BBE30D67-0BF6-4CBD-A5DB-DC0F4B108EAB}" dt="2021-06-17T18:04:42.403" v="38" actId="47"/>
        <pc:sldMkLst>
          <pc:docMk/>
          <pc:sldMk cId="3536776413" sldId="282"/>
        </pc:sldMkLst>
      </pc:sldChg>
      <pc:sldChg chg="del">
        <pc:chgData name="Paisley Hendricks" userId="2ac35f95-6f10-4a5c-b286-0f96edc97cf9" providerId="ADAL" clId="{BBE30D67-0BF6-4CBD-A5DB-DC0F4B108EAB}" dt="2021-06-17T18:04:42.403" v="38" actId="47"/>
        <pc:sldMkLst>
          <pc:docMk/>
          <pc:sldMk cId="1964601214" sldId="284"/>
        </pc:sldMkLst>
      </pc:sldChg>
      <pc:sldChg chg="del">
        <pc:chgData name="Paisley Hendricks" userId="2ac35f95-6f10-4a5c-b286-0f96edc97cf9" providerId="ADAL" clId="{BBE30D67-0BF6-4CBD-A5DB-DC0F4B108EAB}" dt="2021-06-17T18:04:42.403" v="38" actId="47"/>
        <pc:sldMkLst>
          <pc:docMk/>
          <pc:sldMk cId="144494559" sldId="285"/>
        </pc:sldMkLst>
      </pc:sldChg>
      <pc:sldChg chg="del">
        <pc:chgData name="Paisley Hendricks" userId="2ac35f95-6f10-4a5c-b286-0f96edc97cf9" providerId="ADAL" clId="{BBE30D67-0BF6-4CBD-A5DB-DC0F4B108EAB}" dt="2021-06-17T18:04:42.403" v="38" actId="47"/>
        <pc:sldMkLst>
          <pc:docMk/>
          <pc:sldMk cId="1864157394" sldId="286"/>
        </pc:sldMkLst>
      </pc:sldChg>
      <pc:sldChg chg="del">
        <pc:chgData name="Paisley Hendricks" userId="2ac35f95-6f10-4a5c-b286-0f96edc97cf9" providerId="ADAL" clId="{BBE30D67-0BF6-4CBD-A5DB-DC0F4B108EAB}" dt="2021-06-17T18:04:42.403" v="38" actId="47"/>
        <pc:sldMkLst>
          <pc:docMk/>
          <pc:sldMk cId="12860232" sldId="287"/>
        </pc:sldMkLst>
      </pc:sldChg>
      <pc:sldChg chg="del">
        <pc:chgData name="Paisley Hendricks" userId="2ac35f95-6f10-4a5c-b286-0f96edc97cf9" providerId="ADAL" clId="{BBE30D67-0BF6-4CBD-A5DB-DC0F4B108EAB}" dt="2021-06-17T18:04:42.403" v="38" actId="47"/>
        <pc:sldMkLst>
          <pc:docMk/>
          <pc:sldMk cId="2143557494" sldId="288"/>
        </pc:sldMkLst>
      </pc:sldChg>
      <pc:sldChg chg="del">
        <pc:chgData name="Paisley Hendricks" userId="2ac35f95-6f10-4a5c-b286-0f96edc97cf9" providerId="ADAL" clId="{BBE30D67-0BF6-4CBD-A5DB-DC0F4B108EAB}" dt="2021-06-17T18:04:42.403" v="38" actId="47"/>
        <pc:sldMkLst>
          <pc:docMk/>
          <pc:sldMk cId="3059822928" sldId="290"/>
        </pc:sldMkLst>
      </pc:sldChg>
      <pc:sldChg chg="del">
        <pc:chgData name="Paisley Hendricks" userId="2ac35f95-6f10-4a5c-b286-0f96edc97cf9" providerId="ADAL" clId="{BBE30D67-0BF6-4CBD-A5DB-DC0F4B108EAB}" dt="2021-06-17T18:04:42.403" v="38" actId="47"/>
        <pc:sldMkLst>
          <pc:docMk/>
          <pc:sldMk cId="1056029278" sldId="291"/>
        </pc:sldMkLst>
      </pc:sldChg>
      <pc:sldChg chg="del">
        <pc:chgData name="Paisley Hendricks" userId="2ac35f95-6f10-4a5c-b286-0f96edc97cf9" providerId="ADAL" clId="{BBE30D67-0BF6-4CBD-A5DB-DC0F4B108EAB}" dt="2021-06-17T18:04:42.403" v="38" actId="47"/>
        <pc:sldMkLst>
          <pc:docMk/>
          <pc:sldMk cId="3341891498" sldId="292"/>
        </pc:sldMkLst>
      </pc:sldChg>
      <pc:sldChg chg="del">
        <pc:chgData name="Paisley Hendricks" userId="2ac35f95-6f10-4a5c-b286-0f96edc97cf9" providerId="ADAL" clId="{BBE30D67-0BF6-4CBD-A5DB-DC0F4B108EAB}" dt="2021-06-17T18:04:42.403" v="38" actId="47"/>
        <pc:sldMkLst>
          <pc:docMk/>
          <pc:sldMk cId="771008166" sldId="293"/>
        </pc:sldMkLst>
      </pc:sldChg>
      <pc:sldChg chg="del">
        <pc:chgData name="Paisley Hendricks" userId="2ac35f95-6f10-4a5c-b286-0f96edc97cf9" providerId="ADAL" clId="{BBE30D67-0BF6-4CBD-A5DB-DC0F4B108EAB}" dt="2021-06-17T18:04:42.403" v="38" actId="47"/>
        <pc:sldMkLst>
          <pc:docMk/>
          <pc:sldMk cId="2518424368" sldId="294"/>
        </pc:sldMkLst>
      </pc:sldChg>
      <pc:sldChg chg="del">
        <pc:chgData name="Paisley Hendricks" userId="2ac35f95-6f10-4a5c-b286-0f96edc97cf9" providerId="ADAL" clId="{BBE30D67-0BF6-4CBD-A5DB-DC0F4B108EAB}" dt="2021-06-17T18:04:42.403" v="38" actId="47"/>
        <pc:sldMkLst>
          <pc:docMk/>
          <pc:sldMk cId="1439309892" sldId="295"/>
        </pc:sldMkLst>
      </pc:sldChg>
      <pc:sldChg chg="del">
        <pc:chgData name="Paisley Hendricks" userId="2ac35f95-6f10-4a5c-b286-0f96edc97cf9" providerId="ADAL" clId="{BBE30D67-0BF6-4CBD-A5DB-DC0F4B108EAB}" dt="2021-06-17T18:04:42.403" v="38" actId="47"/>
        <pc:sldMkLst>
          <pc:docMk/>
          <pc:sldMk cId="1424647356" sldId="296"/>
        </pc:sldMkLst>
      </pc:sldChg>
      <pc:sldChg chg="modSp mod">
        <pc:chgData name="Paisley Hendricks" userId="2ac35f95-6f10-4a5c-b286-0f96edc97cf9" providerId="ADAL" clId="{BBE30D67-0BF6-4CBD-A5DB-DC0F4B108EAB}" dt="2021-06-17T18:04:33.767" v="37" actId="20577"/>
        <pc:sldMkLst>
          <pc:docMk/>
          <pc:sldMk cId="4258181677" sldId="306"/>
        </pc:sldMkLst>
        <pc:spChg chg="mod">
          <ac:chgData name="Paisley Hendricks" userId="2ac35f95-6f10-4a5c-b286-0f96edc97cf9" providerId="ADAL" clId="{BBE30D67-0BF6-4CBD-A5DB-DC0F4B108EAB}" dt="2021-06-17T18:04:33.767" v="37" actId="20577"/>
          <ac:spMkLst>
            <pc:docMk/>
            <pc:sldMk cId="4258181677" sldId="306"/>
            <ac:spMk id="3" creationId="{47A54C83-4DBA-460A-BC38-EBEE2D99B3D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6C8490-DBBE-4A38-9317-32AF91806184}" type="datetimeFigureOut">
              <a:rPr lang="en-US" smtClean="0"/>
              <a:t>6/17/2021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555B30-0F4A-46BC-871B-18B6DD4FC3A4}" type="slidenum">
              <a:rPr lang="en-US" smtClean="0"/>
              <a:t>‹#›</a:t>
            </a:fld>
            <a:endParaRPr lang="en-US"/>
          </a:p>
        </p:txBody>
      </p:sp>
    </p:spTree>
    <p:extLst>
      <p:ext uri="{BB962C8B-B14F-4D97-AF65-F5344CB8AC3E}">
        <p14:creationId xmlns:p14="http://schemas.microsoft.com/office/powerpoint/2010/main" val="4181052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slides start at slide #4</a:t>
            </a:r>
          </a:p>
        </p:txBody>
      </p:sp>
      <p:sp>
        <p:nvSpPr>
          <p:cNvPr id="4" name="Slide Number Placeholder 3"/>
          <p:cNvSpPr>
            <a:spLocks noGrp="1"/>
          </p:cNvSpPr>
          <p:nvPr>
            <p:ph type="sldNum" sz="quarter" idx="5"/>
          </p:nvPr>
        </p:nvSpPr>
        <p:spPr/>
        <p:txBody>
          <a:bodyPr/>
          <a:lstStyle/>
          <a:p>
            <a:fld id="{A8555B30-0F4A-46BC-871B-18B6DD4FC3A4}" type="slidenum">
              <a:rPr lang="en-US" smtClean="0"/>
              <a:t>1</a:t>
            </a:fld>
            <a:endParaRPr lang="en-US"/>
          </a:p>
        </p:txBody>
      </p:sp>
    </p:spTree>
    <p:extLst>
      <p:ext uri="{BB962C8B-B14F-4D97-AF65-F5344CB8AC3E}">
        <p14:creationId xmlns:p14="http://schemas.microsoft.com/office/powerpoint/2010/main" val="2960087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Semen is the fluid that can come out of the penis. It is grey or white </a:t>
            </a:r>
            <a:r>
              <a:rPr lang="en-US" sz="1200" dirty="0" err="1">
                <a:solidFill>
                  <a:schemeClr val="dk1"/>
                </a:solidFill>
                <a:latin typeface="Times New Roman"/>
                <a:ea typeface="Times New Roman"/>
                <a:cs typeface="Times New Roman"/>
                <a:sym typeface="Times New Roman"/>
              </a:rPr>
              <a:t>colour</a:t>
            </a:r>
            <a:r>
              <a:rPr lang="en-US" sz="1200" dirty="0">
                <a:solidFill>
                  <a:schemeClr val="dk1"/>
                </a:solidFill>
                <a:latin typeface="Times New Roman"/>
                <a:ea typeface="Times New Roman"/>
                <a:cs typeface="Times New Roman"/>
                <a:sym typeface="Times New Roman"/>
              </a:rPr>
              <a:t> and has sperm in it.</a:t>
            </a: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If students ask: ejaculation is also called an orgasm which is when the muscles contract and cause a good/pleasure feeling in the private part area</a:t>
            </a:r>
          </a:p>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16</a:t>
            </a:fld>
            <a:endParaRPr lang="en-US"/>
          </a:p>
        </p:txBody>
      </p:sp>
    </p:spTree>
    <p:extLst>
      <p:ext uri="{BB962C8B-B14F-4D97-AF65-F5344CB8AC3E}">
        <p14:creationId xmlns:p14="http://schemas.microsoft.com/office/powerpoint/2010/main" val="1182345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D71603C0-1E96-4236-84C7-6FFCA82143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0425">
              <a:spcBef>
                <a:spcPct val="30000"/>
              </a:spcBef>
              <a:defRPr sz="1200">
                <a:solidFill>
                  <a:schemeClr val="tx1"/>
                </a:solidFill>
                <a:latin typeface="Times New Roman" panose="02020603050405020304" pitchFamily="18" charset="0"/>
              </a:defRPr>
            </a:lvl1pPr>
            <a:lvl2pPr marL="742950" indent="-285750" defTabSz="860425">
              <a:spcBef>
                <a:spcPct val="30000"/>
              </a:spcBef>
              <a:defRPr sz="1200">
                <a:solidFill>
                  <a:schemeClr val="tx1"/>
                </a:solidFill>
                <a:latin typeface="Times New Roman" panose="02020603050405020304" pitchFamily="18" charset="0"/>
              </a:defRPr>
            </a:lvl2pPr>
            <a:lvl3pPr marL="1143000" indent="-228600" defTabSz="860425">
              <a:spcBef>
                <a:spcPct val="30000"/>
              </a:spcBef>
              <a:defRPr sz="1200">
                <a:solidFill>
                  <a:schemeClr val="tx1"/>
                </a:solidFill>
                <a:latin typeface="Times New Roman" panose="02020603050405020304" pitchFamily="18" charset="0"/>
              </a:defRPr>
            </a:lvl3pPr>
            <a:lvl4pPr marL="1600200" indent="-228600" defTabSz="860425">
              <a:spcBef>
                <a:spcPct val="30000"/>
              </a:spcBef>
              <a:defRPr sz="1200">
                <a:solidFill>
                  <a:schemeClr val="tx1"/>
                </a:solidFill>
                <a:latin typeface="Times New Roman" panose="02020603050405020304" pitchFamily="18" charset="0"/>
              </a:defRPr>
            </a:lvl4pPr>
            <a:lvl5pPr marL="2057400" indent="-228600" defTabSz="860425">
              <a:spcBef>
                <a:spcPct val="30000"/>
              </a:spcBef>
              <a:defRPr sz="1200">
                <a:solidFill>
                  <a:schemeClr val="tx1"/>
                </a:solidFill>
                <a:latin typeface="Times New Roman" panose="02020603050405020304" pitchFamily="18" charset="0"/>
              </a:defRPr>
            </a:lvl5pPr>
            <a:lvl6pPr marL="2514600" indent="-228600" defTabSz="8604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8604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8604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8604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B1D50F1-062D-47C1-AA73-65EABB55FC8E}" type="slidenum">
              <a:rPr lang="en-US" altLang="en-US" sz="1100"/>
              <a:pPr>
                <a:spcBef>
                  <a:spcPct val="0"/>
                </a:spcBef>
              </a:pPr>
              <a:t>17</a:t>
            </a:fld>
            <a:endParaRPr lang="en-US" altLang="en-US" sz="1100"/>
          </a:p>
        </p:txBody>
      </p:sp>
      <p:sp>
        <p:nvSpPr>
          <p:cNvPr id="31747" name="Rectangle 2">
            <a:extLst>
              <a:ext uri="{FF2B5EF4-FFF2-40B4-BE49-F238E27FC236}">
                <a16:creationId xmlns:a16="http://schemas.microsoft.com/office/drawing/2014/main" id="{091CAD0F-4A67-498E-B796-9341D13EE43D}"/>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F09A7FD9-8942-453E-9BFA-E44934366B2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rPr>
              <a:t>However it happens is okay. It’s a private thing so it’s not something we announce. If it happens and you want it to go away…think of something really boring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EA81098F-3DBF-4F66-8996-DA1EAD1EF41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0425">
              <a:spcBef>
                <a:spcPct val="30000"/>
              </a:spcBef>
              <a:defRPr sz="1200">
                <a:solidFill>
                  <a:schemeClr val="tx1"/>
                </a:solidFill>
                <a:latin typeface="Times New Roman" panose="02020603050405020304" pitchFamily="18" charset="0"/>
              </a:defRPr>
            </a:lvl1pPr>
            <a:lvl2pPr marL="742950" indent="-285750" defTabSz="860425">
              <a:spcBef>
                <a:spcPct val="30000"/>
              </a:spcBef>
              <a:defRPr sz="1200">
                <a:solidFill>
                  <a:schemeClr val="tx1"/>
                </a:solidFill>
                <a:latin typeface="Times New Roman" panose="02020603050405020304" pitchFamily="18" charset="0"/>
              </a:defRPr>
            </a:lvl2pPr>
            <a:lvl3pPr marL="1143000" indent="-228600" defTabSz="860425">
              <a:spcBef>
                <a:spcPct val="30000"/>
              </a:spcBef>
              <a:defRPr sz="1200">
                <a:solidFill>
                  <a:schemeClr val="tx1"/>
                </a:solidFill>
                <a:latin typeface="Times New Roman" panose="02020603050405020304" pitchFamily="18" charset="0"/>
              </a:defRPr>
            </a:lvl3pPr>
            <a:lvl4pPr marL="1600200" indent="-228600" defTabSz="860425">
              <a:spcBef>
                <a:spcPct val="30000"/>
              </a:spcBef>
              <a:defRPr sz="1200">
                <a:solidFill>
                  <a:schemeClr val="tx1"/>
                </a:solidFill>
                <a:latin typeface="Times New Roman" panose="02020603050405020304" pitchFamily="18" charset="0"/>
              </a:defRPr>
            </a:lvl4pPr>
            <a:lvl5pPr marL="2057400" indent="-228600" defTabSz="860425">
              <a:spcBef>
                <a:spcPct val="30000"/>
              </a:spcBef>
              <a:defRPr sz="1200">
                <a:solidFill>
                  <a:schemeClr val="tx1"/>
                </a:solidFill>
                <a:latin typeface="Times New Roman" panose="02020603050405020304" pitchFamily="18" charset="0"/>
              </a:defRPr>
            </a:lvl5pPr>
            <a:lvl6pPr marL="2514600" indent="-228600" defTabSz="8604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8604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8604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8604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26D3A6B-54F1-4EDC-BD10-CAFD101D3426}" type="slidenum">
              <a:rPr lang="en-US" altLang="en-US" sz="1100"/>
              <a:pPr>
                <a:spcBef>
                  <a:spcPct val="0"/>
                </a:spcBef>
              </a:pPr>
              <a:t>20</a:t>
            </a:fld>
            <a:endParaRPr lang="en-US" altLang="en-US" sz="1100"/>
          </a:p>
        </p:txBody>
      </p:sp>
      <p:sp>
        <p:nvSpPr>
          <p:cNvPr id="35843" name="Rectangle 2">
            <a:extLst>
              <a:ext uri="{FF2B5EF4-FFF2-40B4-BE49-F238E27FC236}">
                <a16:creationId xmlns:a16="http://schemas.microsoft.com/office/drawing/2014/main" id="{CCA57218-CA2C-4648-B5AE-C7636DAB2746}"/>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8D7AF5E9-6158-4747-9960-7E5BECB246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Calibri" panose="020F0502020204030204" pitchFamily="34" charset="0"/>
              </a:rPr>
              <a:t>Print the package of Keri </a:t>
            </a:r>
            <a:r>
              <a:rPr lang="en-US" b="0" i="0" dirty="0" err="1">
                <a:solidFill>
                  <a:srgbClr val="000000"/>
                </a:solidFill>
                <a:effectLst/>
                <a:latin typeface="Calibri" panose="020F0502020204030204" pitchFamily="34" charset="0"/>
              </a:rPr>
              <a:t>Isham</a:t>
            </a:r>
            <a:r>
              <a:rPr lang="en-US" b="0" i="0" dirty="0">
                <a:solidFill>
                  <a:srgbClr val="000000"/>
                </a:solidFill>
                <a:effectLst/>
                <a:latin typeface="Calibri" panose="020F0502020204030204" pitchFamily="34" charset="0"/>
              </a:rPr>
              <a:t>. Book:  “Puberty: Coming to a body Near You”. Pages 42, 56- 59</a:t>
            </a:r>
          </a:p>
          <a:p>
            <a:r>
              <a:rPr lang="en-US" b="0" i="0" dirty="0">
                <a:solidFill>
                  <a:srgbClr val="000000"/>
                </a:solidFill>
                <a:effectLst/>
                <a:latin typeface="Calibri" panose="020F0502020204030204" pitchFamily="34" charset="0"/>
              </a:rPr>
              <a:t>Have students complete all activities in </a:t>
            </a:r>
            <a:r>
              <a:rPr lang="en-US" b="0" i="0">
                <a:solidFill>
                  <a:srgbClr val="000000"/>
                </a:solidFill>
                <a:effectLst/>
                <a:latin typeface="Calibri" panose="020F0502020204030204" pitchFamily="34" charset="0"/>
              </a:rPr>
              <a:t>the package</a:t>
            </a:r>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24</a:t>
            </a:fld>
            <a:endParaRPr lang="en-US"/>
          </a:p>
        </p:txBody>
      </p:sp>
    </p:spTree>
    <p:extLst>
      <p:ext uri="{BB962C8B-B14F-4D97-AF65-F5344CB8AC3E}">
        <p14:creationId xmlns:p14="http://schemas.microsoft.com/office/powerpoint/2010/main" val="1044410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BB497EBF-1012-4380-93A7-0101441C3114}"/>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D7C7F203-9E69-48E9-8C4D-004430AE886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40964" name="Slide Number Placeholder 3">
            <a:extLst>
              <a:ext uri="{FF2B5EF4-FFF2-40B4-BE49-F238E27FC236}">
                <a16:creationId xmlns:a16="http://schemas.microsoft.com/office/drawing/2014/main" id="{07796E52-9282-4616-BF0D-ADDA03ABF28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0425">
              <a:spcBef>
                <a:spcPct val="30000"/>
              </a:spcBef>
              <a:defRPr sz="1200">
                <a:solidFill>
                  <a:schemeClr val="tx1"/>
                </a:solidFill>
                <a:latin typeface="Times New Roman" panose="02020603050405020304" pitchFamily="18" charset="0"/>
              </a:defRPr>
            </a:lvl1pPr>
            <a:lvl2pPr marL="742950" indent="-285750" defTabSz="860425">
              <a:spcBef>
                <a:spcPct val="30000"/>
              </a:spcBef>
              <a:defRPr sz="1200">
                <a:solidFill>
                  <a:schemeClr val="tx1"/>
                </a:solidFill>
                <a:latin typeface="Times New Roman" panose="02020603050405020304" pitchFamily="18" charset="0"/>
              </a:defRPr>
            </a:lvl2pPr>
            <a:lvl3pPr marL="1143000" indent="-228600" defTabSz="860425">
              <a:spcBef>
                <a:spcPct val="30000"/>
              </a:spcBef>
              <a:defRPr sz="1200">
                <a:solidFill>
                  <a:schemeClr val="tx1"/>
                </a:solidFill>
                <a:latin typeface="Times New Roman" panose="02020603050405020304" pitchFamily="18" charset="0"/>
              </a:defRPr>
            </a:lvl3pPr>
            <a:lvl4pPr marL="1600200" indent="-228600" defTabSz="860425">
              <a:spcBef>
                <a:spcPct val="30000"/>
              </a:spcBef>
              <a:defRPr sz="1200">
                <a:solidFill>
                  <a:schemeClr val="tx1"/>
                </a:solidFill>
                <a:latin typeface="Times New Roman" panose="02020603050405020304" pitchFamily="18" charset="0"/>
              </a:defRPr>
            </a:lvl4pPr>
            <a:lvl5pPr marL="2057400" indent="-228600" defTabSz="860425">
              <a:spcBef>
                <a:spcPct val="30000"/>
              </a:spcBef>
              <a:defRPr sz="1200">
                <a:solidFill>
                  <a:schemeClr val="tx1"/>
                </a:solidFill>
                <a:latin typeface="Times New Roman" panose="02020603050405020304" pitchFamily="18" charset="0"/>
              </a:defRPr>
            </a:lvl5pPr>
            <a:lvl6pPr marL="2514600" indent="-228600" defTabSz="8604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8604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8604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8604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AA791AF-BD0F-4856-9F75-706EF62F3F96}" type="slidenum">
              <a:rPr lang="en-US" altLang="en-US" sz="1100"/>
              <a:pPr>
                <a:spcBef>
                  <a:spcPct val="0"/>
                </a:spcBef>
              </a:pPr>
              <a:t>25</a:t>
            </a:fld>
            <a:endParaRPr lang="en-US" altLang="en-US" sz="11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4</a:t>
            </a:fld>
            <a:endParaRPr lang="en-US"/>
          </a:p>
        </p:txBody>
      </p:sp>
    </p:spTree>
    <p:extLst>
      <p:ext uri="{BB962C8B-B14F-4D97-AF65-F5344CB8AC3E}">
        <p14:creationId xmlns:p14="http://schemas.microsoft.com/office/powerpoint/2010/main" val="1574854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over the ground rules as a class – Print handout of rules for students included as well if you want to print it and hand it out</a:t>
            </a:r>
          </a:p>
        </p:txBody>
      </p:sp>
      <p:sp>
        <p:nvSpPr>
          <p:cNvPr id="4" name="Slide Number Placeholder 3"/>
          <p:cNvSpPr>
            <a:spLocks noGrp="1"/>
          </p:cNvSpPr>
          <p:nvPr>
            <p:ph type="sldNum" sz="quarter" idx="5"/>
          </p:nvPr>
        </p:nvSpPr>
        <p:spPr/>
        <p:txBody>
          <a:bodyPr/>
          <a:lstStyle/>
          <a:p>
            <a:fld id="{A8555B30-0F4A-46BC-871B-18B6DD4FC3A4}" type="slidenum">
              <a:rPr lang="en-US" smtClean="0"/>
              <a:t>5</a:t>
            </a:fld>
            <a:endParaRPr lang="en-US"/>
          </a:p>
        </p:txBody>
      </p:sp>
    </p:spTree>
    <p:extLst>
      <p:ext uri="{BB962C8B-B14F-4D97-AF65-F5344CB8AC3E}">
        <p14:creationId xmlns:p14="http://schemas.microsoft.com/office/powerpoint/2010/main" val="1834664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9F69DA24-C93A-48B3-A498-8A6CB7BD268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0425">
              <a:spcBef>
                <a:spcPct val="30000"/>
              </a:spcBef>
              <a:defRPr sz="1200">
                <a:solidFill>
                  <a:schemeClr val="tx1"/>
                </a:solidFill>
                <a:latin typeface="Times New Roman" panose="02020603050405020304" pitchFamily="18" charset="0"/>
              </a:defRPr>
            </a:lvl1pPr>
            <a:lvl2pPr marL="742950" indent="-285750" defTabSz="860425">
              <a:spcBef>
                <a:spcPct val="30000"/>
              </a:spcBef>
              <a:defRPr sz="1200">
                <a:solidFill>
                  <a:schemeClr val="tx1"/>
                </a:solidFill>
                <a:latin typeface="Times New Roman" panose="02020603050405020304" pitchFamily="18" charset="0"/>
              </a:defRPr>
            </a:lvl2pPr>
            <a:lvl3pPr marL="1143000" indent="-228600" defTabSz="860425">
              <a:spcBef>
                <a:spcPct val="30000"/>
              </a:spcBef>
              <a:defRPr sz="1200">
                <a:solidFill>
                  <a:schemeClr val="tx1"/>
                </a:solidFill>
                <a:latin typeface="Times New Roman" panose="02020603050405020304" pitchFamily="18" charset="0"/>
              </a:defRPr>
            </a:lvl3pPr>
            <a:lvl4pPr marL="1600200" indent="-228600" defTabSz="860425">
              <a:spcBef>
                <a:spcPct val="30000"/>
              </a:spcBef>
              <a:defRPr sz="1200">
                <a:solidFill>
                  <a:schemeClr val="tx1"/>
                </a:solidFill>
                <a:latin typeface="Times New Roman" panose="02020603050405020304" pitchFamily="18" charset="0"/>
              </a:defRPr>
            </a:lvl4pPr>
            <a:lvl5pPr marL="2057400" indent="-228600" defTabSz="860425">
              <a:spcBef>
                <a:spcPct val="30000"/>
              </a:spcBef>
              <a:defRPr sz="1200">
                <a:solidFill>
                  <a:schemeClr val="tx1"/>
                </a:solidFill>
                <a:latin typeface="Times New Roman" panose="02020603050405020304" pitchFamily="18" charset="0"/>
              </a:defRPr>
            </a:lvl5pPr>
            <a:lvl6pPr marL="2514600" indent="-228600" defTabSz="8604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8604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8604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8604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E9198C7-AAA3-41B2-91C6-550AF823328D}" type="slidenum">
              <a:rPr lang="en-US" altLang="en-US" sz="1100"/>
              <a:pPr>
                <a:spcBef>
                  <a:spcPct val="0"/>
                </a:spcBef>
              </a:pPr>
              <a:t>10</a:t>
            </a:fld>
            <a:endParaRPr lang="en-US" altLang="en-US" sz="1100"/>
          </a:p>
        </p:txBody>
      </p:sp>
      <p:sp>
        <p:nvSpPr>
          <p:cNvPr id="21507" name="Rectangle 2">
            <a:extLst>
              <a:ext uri="{FF2B5EF4-FFF2-40B4-BE49-F238E27FC236}">
                <a16:creationId xmlns:a16="http://schemas.microsoft.com/office/drawing/2014/main" id="{278C2329-8266-42C7-890D-D0E17D625A43}"/>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BBC3BBED-E246-4D5A-AF31-C6693415FA2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2FA3FC6E-817B-44D3-A3DD-30DC6710052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0425">
              <a:spcBef>
                <a:spcPct val="30000"/>
              </a:spcBef>
              <a:defRPr sz="1200">
                <a:solidFill>
                  <a:schemeClr val="tx1"/>
                </a:solidFill>
                <a:latin typeface="Times New Roman" panose="02020603050405020304" pitchFamily="18" charset="0"/>
              </a:defRPr>
            </a:lvl1pPr>
            <a:lvl2pPr marL="742950" indent="-285750" defTabSz="860425">
              <a:spcBef>
                <a:spcPct val="30000"/>
              </a:spcBef>
              <a:defRPr sz="1200">
                <a:solidFill>
                  <a:schemeClr val="tx1"/>
                </a:solidFill>
                <a:latin typeface="Times New Roman" panose="02020603050405020304" pitchFamily="18" charset="0"/>
              </a:defRPr>
            </a:lvl2pPr>
            <a:lvl3pPr marL="1143000" indent="-228600" defTabSz="860425">
              <a:spcBef>
                <a:spcPct val="30000"/>
              </a:spcBef>
              <a:defRPr sz="1200">
                <a:solidFill>
                  <a:schemeClr val="tx1"/>
                </a:solidFill>
                <a:latin typeface="Times New Roman" panose="02020603050405020304" pitchFamily="18" charset="0"/>
              </a:defRPr>
            </a:lvl3pPr>
            <a:lvl4pPr marL="1600200" indent="-228600" defTabSz="860425">
              <a:spcBef>
                <a:spcPct val="30000"/>
              </a:spcBef>
              <a:defRPr sz="1200">
                <a:solidFill>
                  <a:schemeClr val="tx1"/>
                </a:solidFill>
                <a:latin typeface="Times New Roman" panose="02020603050405020304" pitchFamily="18" charset="0"/>
              </a:defRPr>
            </a:lvl4pPr>
            <a:lvl5pPr marL="2057400" indent="-228600" defTabSz="860425">
              <a:spcBef>
                <a:spcPct val="30000"/>
              </a:spcBef>
              <a:defRPr sz="1200">
                <a:solidFill>
                  <a:schemeClr val="tx1"/>
                </a:solidFill>
                <a:latin typeface="Times New Roman" panose="02020603050405020304" pitchFamily="18" charset="0"/>
              </a:defRPr>
            </a:lvl5pPr>
            <a:lvl6pPr marL="2514600" indent="-228600" defTabSz="8604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8604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8604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8604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C66A125-0B3A-4813-9273-30415A13CB90}" type="slidenum">
              <a:rPr lang="en-US" altLang="en-US" sz="1100"/>
              <a:pPr>
                <a:spcBef>
                  <a:spcPct val="0"/>
                </a:spcBef>
              </a:pPr>
              <a:t>11</a:t>
            </a:fld>
            <a:endParaRPr lang="en-US" altLang="en-US" sz="1100"/>
          </a:p>
        </p:txBody>
      </p:sp>
      <p:sp>
        <p:nvSpPr>
          <p:cNvPr id="23555" name="Rectangle 2">
            <a:extLst>
              <a:ext uri="{FF2B5EF4-FFF2-40B4-BE49-F238E27FC236}">
                <a16:creationId xmlns:a16="http://schemas.microsoft.com/office/drawing/2014/main" id="{C0240FAD-919A-4E42-A6B2-5CF7F4E23DA8}"/>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D8D31CBB-5158-44C8-B846-3B28BD2C0AF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31:notes"/>
          <p:cNvSpPr txBox="1">
            <a:spLocks noGrp="1"/>
          </p:cNvSpPr>
          <p:nvPr>
            <p:ph type="body" idx="1"/>
          </p:nvPr>
        </p:nvSpPr>
        <p:spPr>
          <a:xfrm>
            <a:off x="928687" y="4381500"/>
            <a:ext cx="5000625" cy="41608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7" name="Google Shape;277;p31:notes"/>
          <p:cNvSpPr>
            <a:spLocks noGrp="1" noRot="1" noChangeAspect="1"/>
          </p:cNvSpPr>
          <p:nvPr>
            <p:ph type="sldImg" idx="2"/>
          </p:nvPr>
        </p:nvSpPr>
        <p:spPr>
          <a:xfrm>
            <a:off x="315913" y="657225"/>
            <a:ext cx="6227762" cy="35036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7BE032E3-7416-49F0-A371-91BC58D88AAA}"/>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358DA3A3-A3F6-41B8-B6B4-81B4598FFBE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Arial" panose="020B0604020202020204" pitchFamily="34" charset="0"/>
                <a:cs typeface="Arial" panose="020B0604020202020204" pitchFamily="34" charset="0"/>
              </a:rPr>
              <a:t>Scrotum</a:t>
            </a:r>
            <a:r>
              <a:rPr lang="en-US" altLang="en-US">
                <a:latin typeface="Arial" panose="020B0604020202020204" pitchFamily="34" charset="0"/>
                <a:cs typeface="Arial" panose="020B0604020202020204" pitchFamily="34" charset="0"/>
              </a:rPr>
              <a:t> – The sac of skin which holds the pair of testes.</a:t>
            </a:r>
          </a:p>
          <a:p>
            <a:pPr eaLnBrk="1" hangingPunct="1"/>
            <a:r>
              <a:rPr lang="en-US" altLang="en-US" b="1">
                <a:latin typeface="Arial" panose="020B0604020202020204" pitchFamily="34" charset="0"/>
                <a:cs typeface="Arial" panose="020B0604020202020204" pitchFamily="34" charset="0"/>
              </a:rPr>
              <a:t>Penis</a:t>
            </a:r>
            <a:r>
              <a:rPr lang="en-US" altLang="en-US">
                <a:latin typeface="Arial" panose="020B0604020202020204" pitchFamily="34" charset="0"/>
                <a:cs typeface="Arial" panose="020B0604020202020204" pitchFamily="34" charset="0"/>
              </a:rPr>
              <a:t> – It is a spongy, muscular organ that becomes enlarged and erect when sexually aroused. It varies in size. Testicles grow first so your penis may look as if it is shrinking.  It isn’t.  It can take a while for your penis to grow.  Penises, like noses and ear and hands, come in all sizes and shapes and colours.  They vary how they curve and stick out when erect.  Penises, when erect, are more alike in size than when they are soft.  They al work.</a:t>
            </a:r>
          </a:p>
          <a:p>
            <a:pPr eaLnBrk="1" hangingPunct="1"/>
            <a:r>
              <a:rPr lang="en-US" altLang="en-US" b="1">
                <a:latin typeface="Arial" panose="020B0604020202020204" pitchFamily="34" charset="0"/>
                <a:cs typeface="Arial" panose="020B0604020202020204" pitchFamily="34" charset="0"/>
              </a:rPr>
              <a:t>Urethra </a:t>
            </a:r>
            <a:r>
              <a:rPr lang="en-US" altLang="en-US">
                <a:latin typeface="Arial" panose="020B0604020202020204" pitchFamily="34" charset="0"/>
                <a:cs typeface="Arial" panose="020B0604020202020204" pitchFamily="34" charset="0"/>
              </a:rPr>
              <a:t>– The tube through which urine and semen leave the body.</a:t>
            </a:r>
          </a:p>
          <a:p>
            <a:pPr eaLnBrk="1" hangingPunct="1"/>
            <a:r>
              <a:rPr lang="en-US" altLang="en-US" b="1">
                <a:latin typeface="Arial" panose="020B0604020202020204" pitchFamily="34" charset="0"/>
                <a:cs typeface="Arial" panose="020B0604020202020204" pitchFamily="34" charset="0"/>
              </a:rPr>
              <a:t>Testicles (testes) </a:t>
            </a:r>
            <a:r>
              <a:rPr lang="en-US" altLang="en-US">
                <a:latin typeface="Arial" panose="020B0604020202020204" pitchFamily="34" charset="0"/>
                <a:cs typeface="Arial" panose="020B0604020202020204" pitchFamily="34" charset="0"/>
              </a:rPr>
              <a:t> – The male sex glands which produce sperm and testosterone (a male hormone).</a:t>
            </a:r>
          </a:p>
          <a:p>
            <a:pPr eaLnBrk="1" hangingPunct="1"/>
            <a:r>
              <a:rPr lang="en-US" altLang="en-US" b="1">
                <a:latin typeface="Arial" panose="020B0604020202020204" pitchFamily="34" charset="0"/>
                <a:cs typeface="Arial" panose="020B0604020202020204" pitchFamily="34" charset="0"/>
              </a:rPr>
              <a:t>Epididymis</a:t>
            </a:r>
            <a:r>
              <a:rPr lang="en-US" altLang="en-US">
                <a:latin typeface="Arial" panose="020B0604020202020204" pitchFamily="34" charset="0"/>
                <a:cs typeface="Arial" panose="020B0604020202020204" pitchFamily="34" charset="0"/>
              </a:rPr>
              <a:t> – A tube on the surface of each testicle which stores and transports sperm to the vas deferens.</a:t>
            </a:r>
          </a:p>
          <a:p>
            <a:pPr eaLnBrk="1" hangingPunct="1"/>
            <a:r>
              <a:rPr lang="en-US" altLang="en-US" b="1">
                <a:latin typeface="Arial" panose="020B0604020202020204" pitchFamily="34" charset="0"/>
                <a:cs typeface="Arial" panose="020B0604020202020204" pitchFamily="34" charset="0"/>
              </a:rPr>
              <a:t>Vas deferens </a:t>
            </a:r>
            <a:r>
              <a:rPr lang="en-US" altLang="en-US">
                <a:latin typeface="Arial" panose="020B0604020202020204" pitchFamily="34" charset="0"/>
                <a:cs typeface="Arial" panose="020B0604020202020204" pitchFamily="34" charset="0"/>
              </a:rPr>
              <a:t>– A sperm duct which leads from each testicle to the ejaculatory duct.</a:t>
            </a:r>
          </a:p>
          <a:p>
            <a:pPr eaLnBrk="1" hangingPunct="1"/>
            <a:r>
              <a:rPr lang="en-US" altLang="en-US" b="1">
                <a:latin typeface="Arial" panose="020B0604020202020204" pitchFamily="34" charset="0"/>
                <a:cs typeface="Arial" panose="020B0604020202020204" pitchFamily="34" charset="0"/>
              </a:rPr>
              <a:t>Seminal vesicles </a:t>
            </a:r>
            <a:r>
              <a:rPr lang="en-US" altLang="en-US">
                <a:latin typeface="Arial" panose="020B0604020202020204" pitchFamily="34" charset="0"/>
                <a:cs typeface="Arial" panose="020B0604020202020204" pitchFamily="34" charset="0"/>
              </a:rPr>
              <a:t>– Pair of glands which add a nourishing fluid to the sperm.</a:t>
            </a:r>
          </a:p>
          <a:p>
            <a:pPr eaLnBrk="1" hangingPunct="1"/>
            <a:r>
              <a:rPr lang="en-US" altLang="en-US" b="1">
                <a:latin typeface="Arial" panose="020B0604020202020204" pitchFamily="34" charset="0"/>
                <a:cs typeface="Arial" panose="020B0604020202020204" pitchFamily="34" charset="0"/>
              </a:rPr>
              <a:t>Prostate gland </a:t>
            </a:r>
            <a:r>
              <a:rPr lang="en-US" altLang="en-US">
                <a:latin typeface="Arial" panose="020B0604020202020204" pitchFamily="34" charset="0"/>
                <a:cs typeface="Arial" panose="020B0604020202020204" pitchFamily="34" charset="0"/>
              </a:rPr>
              <a:t>– Produces a milky fluid which forms part of the semen.</a:t>
            </a:r>
          </a:p>
          <a:p>
            <a:pPr eaLnBrk="1" hangingPunct="1"/>
            <a:r>
              <a:rPr lang="en-US" altLang="en-US" b="1">
                <a:latin typeface="Arial" panose="020B0604020202020204" pitchFamily="34" charset="0"/>
                <a:cs typeface="Arial" panose="020B0604020202020204" pitchFamily="34" charset="0"/>
              </a:rPr>
              <a:t>Bladder</a:t>
            </a:r>
            <a:r>
              <a:rPr lang="en-US" altLang="en-US">
                <a:latin typeface="Arial" panose="020B0604020202020204" pitchFamily="34" charset="0"/>
                <a:cs typeface="Arial" panose="020B0604020202020204" pitchFamily="34" charset="0"/>
              </a:rPr>
              <a:t> – A bag-shaped organ which holds the urine until it is discharged.</a:t>
            </a:r>
          </a:p>
          <a:p>
            <a:endParaRPr lang="en-CA" altLang="en-US"/>
          </a:p>
        </p:txBody>
      </p:sp>
      <p:sp>
        <p:nvSpPr>
          <p:cNvPr id="25604" name="Slide Number Placeholder 3">
            <a:extLst>
              <a:ext uri="{FF2B5EF4-FFF2-40B4-BE49-F238E27FC236}">
                <a16:creationId xmlns:a16="http://schemas.microsoft.com/office/drawing/2014/main" id="{DA9C93EA-F493-4C2F-AB0A-529AB67CA00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0425">
              <a:spcBef>
                <a:spcPct val="30000"/>
              </a:spcBef>
              <a:defRPr sz="1200">
                <a:solidFill>
                  <a:schemeClr val="tx1"/>
                </a:solidFill>
                <a:latin typeface="Times New Roman" panose="02020603050405020304" pitchFamily="18" charset="0"/>
              </a:defRPr>
            </a:lvl1pPr>
            <a:lvl2pPr marL="742950" indent="-285750" defTabSz="860425">
              <a:spcBef>
                <a:spcPct val="30000"/>
              </a:spcBef>
              <a:defRPr sz="1200">
                <a:solidFill>
                  <a:schemeClr val="tx1"/>
                </a:solidFill>
                <a:latin typeface="Times New Roman" panose="02020603050405020304" pitchFamily="18" charset="0"/>
              </a:defRPr>
            </a:lvl2pPr>
            <a:lvl3pPr marL="1143000" indent="-228600" defTabSz="860425">
              <a:spcBef>
                <a:spcPct val="30000"/>
              </a:spcBef>
              <a:defRPr sz="1200">
                <a:solidFill>
                  <a:schemeClr val="tx1"/>
                </a:solidFill>
                <a:latin typeface="Times New Roman" panose="02020603050405020304" pitchFamily="18" charset="0"/>
              </a:defRPr>
            </a:lvl3pPr>
            <a:lvl4pPr marL="1600200" indent="-228600" defTabSz="860425">
              <a:spcBef>
                <a:spcPct val="30000"/>
              </a:spcBef>
              <a:defRPr sz="1200">
                <a:solidFill>
                  <a:schemeClr val="tx1"/>
                </a:solidFill>
                <a:latin typeface="Times New Roman" panose="02020603050405020304" pitchFamily="18" charset="0"/>
              </a:defRPr>
            </a:lvl4pPr>
            <a:lvl5pPr marL="2057400" indent="-228600" defTabSz="860425">
              <a:spcBef>
                <a:spcPct val="30000"/>
              </a:spcBef>
              <a:defRPr sz="1200">
                <a:solidFill>
                  <a:schemeClr val="tx1"/>
                </a:solidFill>
                <a:latin typeface="Times New Roman" panose="02020603050405020304" pitchFamily="18" charset="0"/>
              </a:defRPr>
            </a:lvl5pPr>
            <a:lvl6pPr marL="2514600" indent="-228600" defTabSz="8604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8604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8604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8604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C7F8FC5-8A07-4C83-913C-6B002542E26B}" type="slidenum">
              <a:rPr lang="en-US" altLang="en-US" sz="1100"/>
              <a:pPr>
                <a:spcBef>
                  <a:spcPct val="0"/>
                </a:spcBef>
              </a:pPr>
              <a:t>13</a:t>
            </a:fld>
            <a:endParaRPr lang="en-US" altLang="en-US" sz="11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BA996336-8C64-4087-9EA9-94E4D150FD97}"/>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2FE04368-2DFC-4BC3-8804-E56FADE16FA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Arial" panose="020B0604020202020204" pitchFamily="34" charset="0"/>
                <a:cs typeface="Arial" panose="020B0604020202020204" pitchFamily="34" charset="0"/>
              </a:rPr>
              <a:t>Scrotum</a:t>
            </a:r>
            <a:r>
              <a:rPr lang="en-US" altLang="en-US">
                <a:latin typeface="Arial" panose="020B0604020202020204" pitchFamily="34" charset="0"/>
                <a:cs typeface="Arial" panose="020B0604020202020204" pitchFamily="34" charset="0"/>
              </a:rPr>
              <a:t> – The sac of skin which holds the pair of testes.</a:t>
            </a:r>
          </a:p>
          <a:p>
            <a:pPr eaLnBrk="1" hangingPunct="1"/>
            <a:r>
              <a:rPr lang="en-US" altLang="en-US" b="1">
                <a:latin typeface="Arial" panose="020B0604020202020204" pitchFamily="34" charset="0"/>
                <a:cs typeface="Arial" panose="020B0604020202020204" pitchFamily="34" charset="0"/>
              </a:rPr>
              <a:t>Penis</a:t>
            </a:r>
            <a:r>
              <a:rPr lang="en-US" altLang="en-US">
                <a:latin typeface="Arial" panose="020B0604020202020204" pitchFamily="34" charset="0"/>
                <a:cs typeface="Arial" panose="020B0604020202020204" pitchFamily="34" charset="0"/>
              </a:rPr>
              <a:t> – It is a spongy, muscular organ that becomes enlarged and erect when sexually aroused. It varies in size. Testicles grow first so your penis may look as if it is shrinking.  It isn’t.  It can take a while for your penis to grow.  Penises, like noses and ear and hands, come in all sizes and shapes and colours.  They vary how they curve and stick out when erect.  Penises, when erect, are more alike in size than when they are soft.  They al work.</a:t>
            </a:r>
          </a:p>
          <a:p>
            <a:pPr eaLnBrk="1" hangingPunct="1"/>
            <a:r>
              <a:rPr lang="en-US" altLang="en-US" b="1">
                <a:latin typeface="Arial" panose="020B0604020202020204" pitchFamily="34" charset="0"/>
                <a:cs typeface="Arial" panose="020B0604020202020204" pitchFamily="34" charset="0"/>
              </a:rPr>
              <a:t>Urethra </a:t>
            </a:r>
            <a:r>
              <a:rPr lang="en-US" altLang="en-US">
                <a:latin typeface="Arial" panose="020B0604020202020204" pitchFamily="34" charset="0"/>
                <a:cs typeface="Arial" panose="020B0604020202020204" pitchFamily="34" charset="0"/>
              </a:rPr>
              <a:t>– The tube through which urine and semen leave the body.</a:t>
            </a:r>
          </a:p>
          <a:p>
            <a:pPr eaLnBrk="1" hangingPunct="1"/>
            <a:r>
              <a:rPr lang="en-US" altLang="en-US" b="1">
                <a:latin typeface="Arial" panose="020B0604020202020204" pitchFamily="34" charset="0"/>
                <a:cs typeface="Arial" panose="020B0604020202020204" pitchFamily="34" charset="0"/>
              </a:rPr>
              <a:t>Testicles (testes) </a:t>
            </a:r>
            <a:r>
              <a:rPr lang="en-US" altLang="en-US">
                <a:latin typeface="Arial" panose="020B0604020202020204" pitchFamily="34" charset="0"/>
                <a:cs typeface="Arial" panose="020B0604020202020204" pitchFamily="34" charset="0"/>
              </a:rPr>
              <a:t> – The male sex glands which produce sperm and testosterone (a male hormone).</a:t>
            </a:r>
          </a:p>
          <a:p>
            <a:pPr eaLnBrk="1" hangingPunct="1"/>
            <a:r>
              <a:rPr lang="en-US" altLang="en-US" b="1">
                <a:latin typeface="Arial" panose="020B0604020202020204" pitchFamily="34" charset="0"/>
                <a:cs typeface="Arial" panose="020B0604020202020204" pitchFamily="34" charset="0"/>
              </a:rPr>
              <a:t>Epididymis</a:t>
            </a:r>
            <a:r>
              <a:rPr lang="en-US" altLang="en-US">
                <a:latin typeface="Arial" panose="020B0604020202020204" pitchFamily="34" charset="0"/>
                <a:cs typeface="Arial" panose="020B0604020202020204" pitchFamily="34" charset="0"/>
              </a:rPr>
              <a:t> – A tube on the surface of each testicle which stores and transports sperm to the vas deferens.</a:t>
            </a:r>
          </a:p>
          <a:p>
            <a:pPr eaLnBrk="1" hangingPunct="1"/>
            <a:r>
              <a:rPr lang="en-US" altLang="en-US" b="1">
                <a:latin typeface="Arial" panose="020B0604020202020204" pitchFamily="34" charset="0"/>
                <a:cs typeface="Arial" panose="020B0604020202020204" pitchFamily="34" charset="0"/>
              </a:rPr>
              <a:t>Vas deferens </a:t>
            </a:r>
            <a:r>
              <a:rPr lang="en-US" altLang="en-US">
                <a:latin typeface="Arial" panose="020B0604020202020204" pitchFamily="34" charset="0"/>
                <a:cs typeface="Arial" panose="020B0604020202020204" pitchFamily="34" charset="0"/>
              </a:rPr>
              <a:t>– A sperm duct which leads from each testicle to the ejaculatory duct.</a:t>
            </a:r>
          </a:p>
          <a:p>
            <a:pPr eaLnBrk="1" hangingPunct="1"/>
            <a:r>
              <a:rPr lang="en-US" altLang="en-US" b="1">
                <a:latin typeface="Arial" panose="020B0604020202020204" pitchFamily="34" charset="0"/>
                <a:cs typeface="Arial" panose="020B0604020202020204" pitchFamily="34" charset="0"/>
              </a:rPr>
              <a:t>Seminal vesicles </a:t>
            </a:r>
            <a:r>
              <a:rPr lang="en-US" altLang="en-US">
                <a:latin typeface="Arial" panose="020B0604020202020204" pitchFamily="34" charset="0"/>
                <a:cs typeface="Arial" panose="020B0604020202020204" pitchFamily="34" charset="0"/>
              </a:rPr>
              <a:t>– Pair of glands which add a nourishing fluid to the sperm.</a:t>
            </a:r>
          </a:p>
          <a:p>
            <a:pPr eaLnBrk="1" hangingPunct="1"/>
            <a:r>
              <a:rPr lang="en-US" altLang="en-US" b="1">
                <a:latin typeface="Arial" panose="020B0604020202020204" pitchFamily="34" charset="0"/>
                <a:cs typeface="Arial" panose="020B0604020202020204" pitchFamily="34" charset="0"/>
              </a:rPr>
              <a:t>Prostate gland </a:t>
            </a:r>
            <a:r>
              <a:rPr lang="en-US" altLang="en-US">
                <a:latin typeface="Arial" panose="020B0604020202020204" pitchFamily="34" charset="0"/>
                <a:cs typeface="Arial" panose="020B0604020202020204" pitchFamily="34" charset="0"/>
              </a:rPr>
              <a:t>– Produces a milky fluid which forms part of the semen.</a:t>
            </a:r>
          </a:p>
          <a:p>
            <a:pPr eaLnBrk="1" hangingPunct="1"/>
            <a:r>
              <a:rPr lang="en-US" altLang="en-US" b="1">
                <a:latin typeface="Arial" panose="020B0604020202020204" pitchFamily="34" charset="0"/>
                <a:cs typeface="Arial" panose="020B0604020202020204" pitchFamily="34" charset="0"/>
              </a:rPr>
              <a:t>Bladder</a:t>
            </a:r>
            <a:r>
              <a:rPr lang="en-US" altLang="en-US">
                <a:latin typeface="Arial" panose="020B0604020202020204" pitchFamily="34" charset="0"/>
                <a:cs typeface="Arial" panose="020B0604020202020204" pitchFamily="34" charset="0"/>
              </a:rPr>
              <a:t> – A bag-shaped organ which holds the urine until it is discharged.</a:t>
            </a:r>
          </a:p>
          <a:p>
            <a:endParaRPr lang="en-CA" altLang="en-US">
              <a:latin typeface="Arial" panose="020B0604020202020204" pitchFamily="34" charset="0"/>
              <a:cs typeface="Arial" panose="020B0604020202020204" pitchFamily="34" charset="0"/>
            </a:endParaRPr>
          </a:p>
        </p:txBody>
      </p:sp>
      <p:sp>
        <p:nvSpPr>
          <p:cNvPr id="27652" name="Slide Number Placeholder 3">
            <a:extLst>
              <a:ext uri="{FF2B5EF4-FFF2-40B4-BE49-F238E27FC236}">
                <a16:creationId xmlns:a16="http://schemas.microsoft.com/office/drawing/2014/main" id="{257903A3-6FB2-4005-855E-B89669EE26C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0425">
              <a:spcBef>
                <a:spcPct val="30000"/>
              </a:spcBef>
              <a:defRPr sz="1200">
                <a:solidFill>
                  <a:schemeClr val="tx1"/>
                </a:solidFill>
                <a:latin typeface="Times New Roman" panose="02020603050405020304" pitchFamily="18" charset="0"/>
              </a:defRPr>
            </a:lvl1pPr>
            <a:lvl2pPr marL="742950" indent="-285750" defTabSz="860425">
              <a:spcBef>
                <a:spcPct val="30000"/>
              </a:spcBef>
              <a:defRPr sz="1200">
                <a:solidFill>
                  <a:schemeClr val="tx1"/>
                </a:solidFill>
                <a:latin typeface="Times New Roman" panose="02020603050405020304" pitchFamily="18" charset="0"/>
              </a:defRPr>
            </a:lvl2pPr>
            <a:lvl3pPr marL="1143000" indent="-228600" defTabSz="860425">
              <a:spcBef>
                <a:spcPct val="30000"/>
              </a:spcBef>
              <a:defRPr sz="1200">
                <a:solidFill>
                  <a:schemeClr val="tx1"/>
                </a:solidFill>
                <a:latin typeface="Times New Roman" panose="02020603050405020304" pitchFamily="18" charset="0"/>
              </a:defRPr>
            </a:lvl3pPr>
            <a:lvl4pPr marL="1600200" indent="-228600" defTabSz="860425">
              <a:spcBef>
                <a:spcPct val="30000"/>
              </a:spcBef>
              <a:defRPr sz="1200">
                <a:solidFill>
                  <a:schemeClr val="tx1"/>
                </a:solidFill>
                <a:latin typeface="Times New Roman" panose="02020603050405020304" pitchFamily="18" charset="0"/>
              </a:defRPr>
            </a:lvl4pPr>
            <a:lvl5pPr marL="2057400" indent="-228600" defTabSz="860425">
              <a:spcBef>
                <a:spcPct val="30000"/>
              </a:spcBef>
              <a:defRPr sz="1200">
                <a:solidFill>
                  <a:schemeClr val="tx1"/>
                </a:solidFill>
                <a:latin typeface="Times New Roman" panose="02020603050405020304" pitchFamily="18" charset="0"/>
              </a:defRPr>
            </a:lvl5pPr>
            <a:lvl6pPr marL="2514600" indent="-228600" defTabSz="8604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8604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8604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8604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3C931D3-DBF3-4438-B683-03EDD843FC0B}" type="slidenum">
              <a:rPr lang="en-US" altLang="en-US" sz="1100"/>
              <a:pPr>
                <a:spcBef>
                  <a:spcPct val="0"/>
                </a:spcBef>
              </a:pPr>
              <a:t>14</a:t>
            </a:fld>
            <a:endParaRPr lang="en-US" altLang="en-US" sz="11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15</a:t>
            </a:fld>
            <a:endParaRPr lang="en-US"/>
          </a:p>
        </p:txBody>
      </p:sp>
    </p:spTree>
    <p:extLst>
      <p:ext uri="{BB962C8B-B14F-4D97-AF65-F5344CB8AC3E}">
        <p14:creationId xmlns:p14="http://schemas.microsoft.com/office/powerpoint/2010/main" val="166916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rgbClr val="C00000"/>
          </a:solidFill>
        </p:spPr>
        <p:txBody>
          <a:bodyPr anchor="ctr"/>
          <a:lstStyle>
            <a:lvl1pPr marL="0" indent="0" algn="ctr">
              <a:buNone/>
              <a:defRPr/>
            </a:lvl1pPr>
          </a:lstStyle>
          <a:p>
            <a:r>
              <a:rPr lang="en-US" noProof="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solidFill>
              <a:srgbClr val="00B0D7">
                <a:alpha val="47843"/>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solidFill>
              <a:srgbClr val="00B0D7">
                <a:alpha val="25098"/>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46797" y="2263684"/>
            <a:ext cx="2532336" cy="0"/>
          </a:xfrm>
          <a:prstGeom prst="line">
            <a:avLst/>
          </a:prstGeom>
          <a:ln w="38100">
            <a:solidFill>
              <a:srgbClr val="00B0D7"/>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366747" y="1332996"/>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noProof="0"/>
              <a:t>Click to edit</a:t>
            </a:r>
          </a:p>
        </p:txBody>
      </p:sp>
    </p:spTree>
    <p:extLst>
      <p:ext uri="{BB962C8B-B14F-4D97-AF65-F5344CB8AC3E}">
        <p14:creationId xmlns:p14="http://schemas.microsoft.com/office/powerpoint/2010/main" val="436937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B1467-BE0B-476F-B8E2-5A718B9D6970}"/>
              </a:ext>
            </a:extLst>
          </p:cNvPr>
          <p:cNvSpPr>
            <a:spLocks noGrp="1"/>
          </p:cNvSpPr>
          <p:nvPr>
            <p:ph type="title"/>
          </p:nvPr>
        </p:nvSpPr>
        <p:spPr>
          <a:xfrm>
            <a:off x="831850" y="1709738"/>
            <a:ext cx="10515600" cy="2852737"/>
          </a:xfrm>
        </p:spPr>
        <p:txBody>
          <a:bodyPr anchor="b"/>
          <a:lstStyle>
            <a:lvl1pPr>
              <a:defRPr sz="6000">
                <a:solidFill>
                  <a:srgbClr val="00B0D7"/>
                </a:solidFill>
              </a:defRPr>
            </a:lvl1pPr>
          </a:lstStyle>
          <a:p>
            <a:r>
              <a:rPr lang="en-US"/>
              <a:t>Click to edit Master title style</a:t>
            </a:r>
          </a:p>
        </p:txBody>
      </p:sp>
      <p:sp>
        <p:nvSpPr>
          <p:cNvPr id="3" name="Text Placeholder 2">
            <a:extLst>
              <a:ext uri="{FF2B5EF4-FFF2-40B4-BE49-F238E27FC236}">
                <a16:creationId xmlns:a16="http://schemas.microsoft.com/office/drawing/2014/main" id="{511BD74C-3351-41CF-A16F-9EC1DAF1ED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42A32AED-4490-4D13-90F3-287E072D0192}"/>
              </a:ext>
            </a:extLst>
          </p:cNvPr>
          <p:cNvSpPr/>
          <p:nvPr userDrawn="1"/>
        </p:nvSpPr>
        <p:spPr>
          <a:xfrm>
            <a:off x="0" y="6594231"/>
            <a:ext cx="12192000" cy="263769"/>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4">
            <a:extLst>
              <a:ext uri="{FF2B5EF4-FFF2-40B4-BE49-F238E27FC236}">
                <a16:creationId xmlns:a16="http://schemas.microsoft.com/office/drawing/2014/main" id="{8A54A4C1-53F8-4E72-9618-0550AD11F552}"/>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6" name="Picture 5">
            <a:extLst>
              <a:ext uri="{FF2B5EF4-FFF2-40B4-BE49-F238E27FC236}">
                <a16:creationId xmlns:a16="http://schemas.microsoft.com/office/drawing/2014/main" id="{9A58E539-3415-4F13-A0B9-90DDABA698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59446" y="31530"/>
            <a:ext cx="1304019" cy="806658"/>
          </a:xfrm>
          <a:prstGeom prst="rect">
            <a:avLst/>
          </a:prstGeom>
        </p:spPr>
      </p:pic>
    </p:spTree>
    <p:extLst>
      <p:ext uri="{BB962C8B-B14F-4D97-AF65-F5344CB8AC3E}">
        <p14:creationId xmlns:p14="http://schemas.microsoft.com/office/powerpoint/2010/main" val="297798267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4D306-B90F-4976-9227-8F1439A02F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9B0104-320F-4947-9FAB-9E863C5014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96BA12-8816-4D43-AE01-46868C71D1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5D26A1AE-79A5-4CA7-A2F5-7E1BE6A8EC14}"/>
              </a:ext>
            </a:extLst>
          </p:cNvPr>
          <p:cNvSpPr/>
          <p:nvPr userDrawn="1"/>
        </p:nvSpPr>
        <p:spPr>
          <a:xfrm>
            <a:off x="0" y="6594231"/>
            <a:ext cx="12192000" cy="263769"/>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09E773F5-C278-409A-B4E8-F7A466D2F59A}"/>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10" name="Picture 9" descr="A picture containing drawing, food&#10;&#10;Description automatically generated">
            <a:extLst>
              <a:ext uri="{FF2B5EF4-FFF2-40B4-BE49-F238E27FC236}">
                <a16:creationId xmlns:a16="http://schemas.microsoft.com/office/drawing/2014/main" id="{6D9D663B-969C-40FF-81AB-04CB897969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9446" y="31530"/>
            <a:ext cx="1304019" cy="806659"/>
          </a:xfrm>
          <a:prstGeom prst="rect">
            <a:avLst/>
          </a:prstGeom>
        </p:spPr>
      </p:pic>
    </p:spTree>
    <p:extLst>
      <p:ext uri="{BB962C8B-B14F-4D97-AF65-F5344CB8AC3E}">
        <p14:creationId xmlns:p14="http://schemas.microsoft.com/office/powerpoint/2010/main" val="3061159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4D306-B90F-4976-9227-8F1439A02F71}"/>
              </a:ext>
            </a:extLst>
          </p:cNvPr>
          <p:cNvSpPr>
            <a:spLocks noGrp="1"/>
          </p:cNvSpPr>
          <p:nvPr>
            <p:ph type="title"/>
          </p:nvPr>
        </p:nvSpPr>
        <p:spPr/>
        <p:txBody>
          <a:bodyPr/>
          <a:lstStyle>
            <a:lvl1pPr>
              <a:defRPr>
                <a:solidFill>
                  <a:srgbClr val="00B0D7"/>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89B0104-320F-4947-9FAB-9E863C5014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96BA12-8816-4D43-AE01-46868C71D1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5D26A1AE-79A5-4CA7-A2F5-7E1BE6A8EC14}"/>
              </a:ext>
            </a:extLst>
          </p:cNvPr>
          <p:cNvSpPr/>
          <p:nvPr userDrawn="1"/>
        </p:nvSpPr>
        <p:spPr>
          <a:xfrm>
            <a:off x="0" y="6638192"/>
            <a:ext cx="12192000" cy="219808"/>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09E773F5-C278-409A-B4E8-F7A466D2F59A}"/>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7" name="Picture 6">
            <a:extLst>
              <a:ext uri="{FF2B5EF4-FFF2-40B4-BE49-F238E27FC236}">
                <a16:creationId xmlns:a16="http://schemas.microsoft.com/office/drawing/2014/main" id="{8B2FAEC2-743F-4B56-8294-2CD64CBDB2E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59446" y="31530"/>
            <a:ext cx="1304019" cy="806658"/>
          </a:xfrm>
          <a:prstGeom prst="rect">
            <a:avLst/>
          </a:prstGeom>
        </p:spPr>
      </p:pic>
    </p:spTree>
    <p:extLst>
      <p:ext uri="{BB962C8B-B14F-4D97-AF65-F5344CB8AC3E}">
        <p14:creationId xmlns:p14="http://schemas.microsoft.com/office/powerpoint/2010/main" val="137439937"/>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C0BEB-CA1D-4DCC-946D-273FE6002F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6A2ABD-CDD4-4415-9330-5C1C004934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2CD7D3-EB99-43D5-8C58-51F3115392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D3AD0F-0760-49DE-83E7-75628B0436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93A6FA-E527-4A05-A915-834B5959B7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780F451A-B650-4465-865B-86A8D133C278}"/>
              </a:ext>
            </a:extLst>
          </p:cNvPr>
          <p:cNvSpPr/>
          <p:nvPr userDrawn="1"/>
        </p:nvSpPr>
        <p:spPr>
          <a:xfrm>
            <a:off x="0" y="6594231"/>
            <a:ext cx="12192000" cy="263769"/>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A6211FD4-5520-4633-8ABF-A5B3B00635E8}"/>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12" name="Picture 11" descr="A picture containing drawing, food&#10;&#10;Description automatically generated">
            <a:extLst>
              <a:ext uri="{FF2B5EF4-FFF2-40B4-BE49-F238E27FC236}">
                <a16:creationId xmlns:a16="http://schemas.microsoft.com/office/drawing/2014/main" id="{51BAE4A0-470E-429D-9850-40E9FDC735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9446" y="31530"/>
            <a:ext cx="1304019" cy="806659"/>
          </a:xfrm>
          <a:prstGeom prst="rect">
            <a:avLst/>
          </a:prstGeom>
        </p:spPr>
      </p:pic>
    </p:spTree>
    <p:extLst>
      <p:ext uri="{BB962C8B-B14F-4D97-AF65-F5344CB8AC3E}">
        <p14:creationId xmlns:p14="http://schemas.microsoft.com/office/powerpoint/2010/main" val="392552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1_Comparis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C0BEB-CA1D-4DCC-946D-273FE6002F13}"/>
              </a:ext>
            </a:extLst>
          </p:cNvPr>
          <p:cNvSpPr>
            <a:spLocks noGrp="1"/>
          </p:cNvSpPr>
          <p:nvPr>
            <p:ph type="title"/>
          </p:nvPr>
        </p:nvSpPr>
        <p:spPr>
          <a:xfrm>
            <a:off x="839788" y="365125"/>
            <a:ext cx="10515600" cy="1325563"/>
          </a:xfrm>
        </p:spPr>
        <p:txBody>
          <a:bodyPr/>
          <a:lstStyle>
            <a:lvl1pPr>
              <a:defRPr>
                <a:solidFill>
                  <a:srgbClr val="00B0D7"/>
                </a:solidFill>
              </a:defRPr>
            </a:lvl1pPr>
          </a:lstStyle>
          <a:p>
            <a:r>
              <a:rPr lang="en-US"/>
              <a:t>Click to edit Master title style</a:t>
            </a:r>
          </a:p>
        </p:txBody>
      </p:sp>
      <p:sp>
        <p:nvSpPr>
          <p:cNvPr id="3" name="Text Placeholder 2">
            <a:extLst>
              <a:ext uri="{FF2B5EF4-FFF2-40B4-BE49-F238E27FC236}">
                <a16:creationId xmlns:a16="http://schemas.microsoft.com/office/drawing/2014/main" id="{0B6A2ABD-CDD4-4415-9330-5C1C004934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2CD7D3-EB99-43D5-8C58-51F3115392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D3AD0F-0760-49DE-83E7-75628B0436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93A6FA-E527-4A05-A915-834B5959B7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780F451A-B650-4465-865B-86A8D133C278}"/>
              </a:ext>
            </a:extLst>
          </p:cNvPr>
          <p:cNvSpPr/>
          <p:nvPr userDrawn="1"/>
        </p:nvSpPr>
        <p:spPr>
          <a:xfrm>
            <a:off x="0" y="6620608"/>
            <a:ext cx="12192000" cy="237392"/>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A6211FD4-5520-4633-8ABF-A5B3B00635E8}"/>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9" name="Picture 8">
            <a:extLst>
              <a:ext uri="{FF2B5EF4-FFF2-40B4-BE49-F238E27FC236}">
                <a16:creationId xmlns:a16="http://schemas.microsoft.com/office/drawing/2014/main" id="{68302D25-6DD7-406A-B23C-F7DB524A96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59446" y="31530"/>
            <a:ext cx="1304019" cy="806658"/>
          </a:xfrm>
          <a:prstGeom prst="rect">
            <a:avLst/>
          </a:prstGeom>
        </p:spPr>
      </p:pic>
    </p:spTree>
    <p:extLst>
      <p:ext uri="{BB962C8B-B14F-4D97-AF65-F5344CB8AC3E}">
        <p14:creationId xmlns:p14="http://schemas.microsoft.com/office/powerpoint/2010/main" val="638307467"/>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A510-5866-43BF-894E-8D95DE53E235}"/>
              </a:ext>
            </a:extLst>
          </p:cNvPr>
          <p:cNvSpPr>
            <a:spLocks noGrp="1"/>
          </p:cNvSpPr>
          <p:nvPr>
            <p:ph type="title"/>
          </p:nvPr>
        </p:nvSpPr>
        <p:spPr/>
        <p:txBody>
          <a:bodyPr/>
          <a:lstStyle/>
          <a:p>
            <a:r>
              <a:rPr lang="en-US"/>
              <a:t>Click to edit Master title style</a:t>
            </a:r>
          </a:p>
        </p:txBody>
      </p:sp>
      <p:sp>
        <p:nvSpPr>
          <p:cNvPr id="6" name="Rectangle 5">
            <a:extLst>
              <a:ext uri="{FF2B5EF4-FFF2-40B4-BE49-F238E27FC236}">
                <a16:creationId xmlns:a16="http://schemas.microsoft.com/office/drawing/2014/main" id="{E5A7129F-F71D-418F-A0C6-9AC68DF7CC9D}"/>
              </a:ext>
            </a:extLst>
          </p:cNvPr>
          <p:cNvSpPr/>
          <p:nvPr userDrawn="1"/>
        </p:nvSpPr>
        <p:spPr>
          <a:xfrm>
            <a:off x="0" y="6594231"/>
            <a:ext cx="12192000" cy="263769"/>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4">
            <a:extLst>
              <a:ext uri="{FF2B5EF4-FFF2-40B4-BE49-F238E27FC236}">
                <a16:creationId xmlns:a16="http://schemas.microsoft.com/office/drawing/2014/main" id="{F3837050-D128-4156-B406-8084CFB54F73}"/>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8" name="Picture 7" descr="A picture containing drawing, food&#10;&#10;Description automatically generated">
            <a:extLst>
              <a:ext uri="{FF2B5EF4-FFF2-40B4-BE49-F238E27FC236}">
                <a16:creationId xmlns:a16="http://schemas.microsoft.com/office/drawing/2014/main" id="{F6A61A31-F863-45CD-95B2-4A4C9F39C5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9446" y="31530"/>
            <a:ext cx="1304019" cy="806659"/>
          </a:xfrm>
          <a:prstGeom prst="rect">
            <a:avLst/>
          </a:prstGeom>
        </p:spPr>
      </p:pic>
    </p:spTree>
    <p:extLst>
      <p:ext uri="{BB962C8B-B14F-4D97-AF65-F5344CB8AC3E}">
        <p14:creationId xmlns:p14="http://schemas.microsoft.com/office/powerpoint/2010/main" val="2143782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00B0D7"/>
        </a:solidFill>
        <a:effectLst/>
      </p:bgPr>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1E8E1A03-C876-4280-BD24-2CDD43DA6791}"/>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52788" y="0"/>
            <a:ext cx="11086424" cy="6858000"/>
          </a:xfrm>
          <a:prstGeom prst="rect">
            <a:avLst/>
          </a:prstGeom>
        </p:spPr>
      </p:pic>
    </p:spTree>
    <p:extLst>
      <p:ext uri="{BB962C8B-B14F-4D97-AF65-F5344CB8AC3E}">
        <p14:creationId xmlns:p14="http://schemas.microsoft.com/office/powerpoint/2010/main" val="1258588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00B0D7"/>
        </a:solidFill>
        <a:effectLst/>
      </p:bgPr>
    </p:bg>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EEDFC094-1A7C-4D16-A537-6F0F4B33A0B1}"/>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2259725" y="500669"/>
            <a:ext cx="7693572" cy="5840703"/>
          </a:xfrm>
          <a:prstGeom prst="rect">
            <a:avLst/>
          </a:prstGeom>
        </p:spPr>
      </p:pic>
    </p:spTree>
    <p:extLst>
      <p:ext uri="{BB962C8B-B14F-4D97-AF65-F5344CB8AC3E}">
        <p14:creationId xmlns:p14="http://schemas.microsoft.com/office/powerpoint/2010/main" val="2699715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4D232-1EB5-4462-820A-28ED2BCDD8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964576-A3EF-48C9-8B5F-735055B29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6DD30B-A790-4446-9465-150BB9C94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0CEFD60B-BDF7-40B1-A1E8-C1A62B693F4E}"/>
              </a:ext>
            </a:extLst>
          </p:cNvPr>
          <p:cNvSpPr/>
          <p:nvPr userDrawn="1"/>
        </p:nvSpPr>
        <p:spPr>
          <a:xfrm>
            <a:off x="0" y="6594231"/>
            <a:ext cx="12192000" cy="263769"/>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6E089167-4662-44C3-BB04-6993E924E3EB}"/>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10" name="Picture 9" descr="A picture containing drawing, food&#10;&#10;Description automatically generated">
            <a:extLst>
              <a:ext uri="{FF2B5EF4-FFF2-40B4-BE49-F238E27FC236}">
                <a16:creationId xmlns:a16="http://schemas.microsoft.com/office/drawing/2014/main" id="{4ADE0919-1DDA-49CA-9598-522708AA6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9446" y="31530"/>
            <a:ext cx="1304019" cy="806659"/>
          </a:xfrm>
          <a:prstGeom prst="rect">
            <a:avLst/>
          </a:prstGeom>
        </p:spPr>
      </p:pic>
    </p:spTree>
    <p:extLst>
      <p:ext uri="{BB962C8B-B14F-4D97-AF65-F5344CB8AC3E}">
        <p14:creationId xmlns:p14="http://schemas.microsoft.com/office/powerpoint/2010/main" val="2678824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1_Content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4D232-1EB5-4462-820A-28ED2BCDD802}"/>
              </a:ext>
            </a:extLst>
          </p:cNvPr>
          <p:cNvSpPr>
            <a:spLocks noGrp="1"/>
          </p:cNvSpPr>
          <p:nvPr>
            <p:ph type="title"/>
          </p:nvPr>
        </p:nvSpPr>
        <p:spPr>
          <a:xfrm>
            <a:off x="839788" y="457200"/>
            <a:ext cx="3932237" cy="1600200"/>
          </a:xfrm>
        </p:spPr>
        <p:txBody>
          <a:bodyPr anchor="b"/>
          <a:lstStyle>
            <a:lvl1pPr>
              <a:defRPr sz="3200">
                <a:solidFill>
                  <a:srgbClr val="00B0D7"/>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A964576-A3EF-48C9-8B5F-735055B29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6DD30B-A790-4446-9465-150BB9C94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0CEFD60B-BDF7-40B1-A1E8-C1A62B693F4E}"/>
              </a:ext>
            </a:extLst>
          </p:cNvPr>
          <p:cNvSpPr/>
          <p:nvPr userDrawn="1"/>
        </p:nvSpPr>
        <p:spPr>
          <a:xfrm>
            <a:off x="0" y="6603023"/>
            <a:ext cx="12192000" cy="254977"/>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6E089167-4662-44C3-BB04-6993E924E3EB}"/>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7" name="Picture 6">
            <a:extLst>
              <a:ext uri="{FF2B5EF4-FFF2-40B4-BE49-F238E27FC236}">
                <a16:creationId xmlns:a16="http://schemas.microsoft.com/office/drawing/2014/main" id="{8B3EDABD-D0BA-4BBD-B1D6-9BE5DE6B9F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59446" y="31530"/>
            <a:ext cx="1304019" cy="806658"/>
          </a:xfrm>
          <a:prstGeom prst="rect">
            <a:avLst/>
          </a:prstGeom>
        </p:spPr>
      </p:pic>
    </p:spTree>
    <p:extLst>
      <p:ext uri="{BB962C8B-B14F-4D97-AF65-F5344CB8AC3E}">
        <p14:creationId xmlns:p14="http://schemas.microsoft.com/office/powerpoint/2010/main" val="3818412336"/>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728545"/>
            <a:ext cx="5143500" cy="2090808"/>
          </a:xfrm>
        </p:spPr>
        <p:txBody>
          <a:bodyPr anchor="b">
            <a:noAutofit/>
          </a:bodyPr>
          <a:lstStyle>
            <a:lvl1pPr algn="l">
              <a:defRPr sz="5400" b="1" cap="all" baseline="0">
                <a:solidFill>
                  <a:schemeClr val="bg1"/>
                </a:solidFill>
                <a:latin typeface="+mj-lt"/>
              </a:defRPr>
            </a:lvl1pPr>
          </a:lstStyle>
          <a:p>
            <a:r>
              <a:rPr lang="en-US" noProof="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83064" y="3241537"/>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383064" y="3041276"/>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11876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BE608-788B-4B49-8D07-F6F111BDFE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0E6E51-4CB6-4D5F-91BC-5EB7CC5D32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69E380-EEE5-4393-949D-DF55DAB25F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5C2F414B-A44A-40A0-8074-FD4726AD9CCB}"/>
              </a:ext>
            </a:extLst>
          </p:cNvPr>
          <p:cNvSpPr/>
          <p:nvPr userDrawn="1"/>
        </p:nvSpPr>
        <p:spPr>
          <a:xfrm>
            <a:off x="0" y="6603023"/>
            <a:ext cx="12192000" cy="254977"/>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25B2B736-6540-48E8-9500-437D7247DBE9}"/>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10" name="Picture 9" descr="A picture containing drawing, food&#10;&#10;Description automatically generated">
            <a:extLst>
              <a:ext uri="{FF2B5EF4-FFF2-40B4-BE49-F238E27FC236}">
                <a16:creationId xmlns:a16="http://schemas.microsoft.com/office/drawing/2014/main" id="{45C07919-0209-46BF-BC11-5164C85DFF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9446" y="31530"/>
            <a:ext cx="1304019" cy="806659"/>
          </a:xfrm>
          <a:prstGeom prst="rect">
            <a:avLst/>
          </a:prstGeom>
        </p:spPr>
      </p:pic>
    </p:spTree>
    <p:extLst>
      <p:ext uri="{BB962C8B-B14F-4D97-AF65-F5344CB8AC3E}">
        <p14:creationId xmlns:p14="http://schemas.microsoft.com/office/powerpoint/2010/main" val="11711120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1_Picture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BE608-788B-4B49-8D07-F6F111BDFE4A}"/>
              </a:ext>
            </a:extLst>
          </p:cNvPr>
          <p:cNvSpPr>
            <a:spLocks noGrp="1"/>
          </p:cNvSpPr>
          <p:nvPr>
            <p:ph type="title"/>
          </p:nvPr>
        </p:nvSpPr>
        <p:spPr>
          <a:xfrm>
            <a:off x="839788" y="457200"/>
            <a:ext cx="3932237" cy="1600200"/>
          </a:xfrm>
        </p:spPr>
        <p:txBody>
          <a:bodyPr anchor="b"/>
          <a:lstStyle>
            <a:lvl1pPr>
              <a:defRPr sz="3200">
                <a:solidFill>
                  <a:srgbClr val="00B0D7"/>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6C0E6E51-4CB6-4D5F-91BC-5EB7CC5D32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69E380-EEE5-4393-949D-DF55DAB25F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5C2F414B-A44A-40A0-8074-FD4726AD9CCB}"/>
              </a:ext>
            </a:extLst>
          </p:cNvPr>
          <p:cNvSpPr/>
          <p:nvPr userDrawn="1"/>
        </p:nvSpPr>
        <p:spPr>
          <a:xfrm>
            <a:off x="0" y="6646985"/>
            <a:ext cx="12192000" cy="211015"/>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25B2B736-6540-48E8-9500-437D7247DBE9}"/>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7" name="Picture 6">
            <a:extLst>
              <a:ext uri="{FF2B5EF4-FFF2-40B4-BE49-F238E27FC236}">
                <a16:creationId xmlns:a16="http://schemas.microsoft.com/office/drawing/2014/main" id="{19AB2A9F-7C07-4897-AB14-F25B8ADC99E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59446" y="31530"/>
            <a:ext cx="1304019" cy="806658"/>
          </a:xfrm>
          <a:prstGeom prst="rect">
            <a:avLst/>
          </a:prstGeom>
        </p:spPr>
      </p:pic>
    </p:spTree>
    <p:extLst>
      <p:ext uri="{BB962C8B-B14F-4D97-AF65-F5344CB8AC3E}">
        <p14:creationId xmlns:p14="http://schemas.microsoft.com/office/powerpoint/2010/main" val="3966997101"/>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rgbClr val="C00000"/>
                </a:solidFill>
                <a:latin typeface="+mj-lt"/>
              </a:defRPr>
            </a:lvl1pPr>
          </a:lstStyle>
          <a:p>
            <a:r>
              <a:rPr lang="en-US" noProof="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rgbClr val="00B0D7">
              <a:alpha val="81176"/>
            </a:srgbClr>
          </a:solidFill>
        </p:spPr>
        <p:txBody>
          <a:bodyPr anchor="ctr"/>
          <a:lstStyle>
            <a:lvl1pPr marL="0" indent="0" algn="ctr">
              <a:buNone/>
              <a:defRPr/>
            </a:lvl1pPr>
          </a:lstStyle>
          <a:p>
            <a:r>
              <a:rPr lang="en-US" noProof="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662045" y="-2069769"/>
            <a:ext cx="8917229" cy="10769768"/>
            <a:chOff x="11114088" y="2241550"/>
            <a:chExt cx="1905000" cy="2354263"/>
          </a:xfrm>
          <a:solidFill>
            <a:srgbClr val="C00000">
              <a:alpha val="83137"/>
            </a:srgb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2745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11876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a:t>Click icon to add picture</a:t>
            </a:r>
          </a:p>
        </p:txBody>
      </p:sp>
    </p:spTree>
    <p:extLst>
      <p:ext uri="{BB962C8B-B14F-4D97-AF65-F5344CB8AC3E}">
        <p14:creationId xmlns:p14="http://schemas.microsoft.com/office/powerpoint/2010/main" val="27451249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rgbClr val="C00000"/>
          </a:solidFill>
        </p:spPr>
        <p:txBody>
          <a:bodyPr wrap="square" anchor="ctr">
            <a:noAutofit/>
          </a:bodyPr>
          <a:lstStyle>
            <a:lvl1pPr marL="0" indent="0" algn="ctr">
              <a:buNone/>
              <a:defRPr/>
            </a:lvl1pPr>
          </a:lstStyle>
          <a:p>
            <a:r>
              <a:rPr lang="en-US" noProof="0"/>
              <a:t>Click icon to add picture</a:t>
            </a:r>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spTree>
    <p:extLst>
      <p:ext uri="{BB962C8B-B14F-4D97-AF65-F5344CB8AC3E}">
        <p14:creationId xmlns:p14="http://schemas.microsoft.com/office/powerpoint/2010/main" val="40489838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rgbClr val="C0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Oval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16759818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rgbClr val="00B0D7"/>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solidFill>
            <a:srgbClr val="00B0D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noProof="0"/>
              <a:t>Click icon to add picture</a:t>
            </a:r>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a:t>icon</a:t>
            </a:r>
          </a:p>
        </p:txBody>
      </p:sp>
    </p:spTree>
    <p:extLst>
      <p:ext uri="{BB962C8B-B14F-4D97-AF65-F5344CB8AC3E}">
        <p14:creationId xmlns:p14="http://schemas.microsoft.com/office/powerpoint/2010/main" val="17760951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accent2"/>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solidFill>
            <a:srgbClr val="C0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rgbClr val="00B0D7"/>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a:t>icon</a:t>
            </a:r>
          </a:p>
        </p:txBody>
      </p:sp>
    </p:spTree>
    <p:extLst>
      <p:ext uri="{BB962C8B-B14F-4D97-AF65-F5344CB8AC3E}">
        <p14:creationId xmlns:p14="http://schemas.microsoft.com/office/powerpoint/2010/main" val="26394147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Tree>
    <p:extLst>
      <p:ext uri="{BB962C8B-B14F-4D97-AF65-F5344CB8AC3E}">
        <p14:creationId xmlns:p14="http://schemas.microsoft.com/office/powerpoint/2010/main" val="2875740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5082563" y="344886"/>
            <a:ext cx="1279638" cy="1273394"/>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Oval 23">
            <a:extLst>
              <a:ext uri="{FF2B5EF4-FFF2-40B4-BE49-F238E27FC236}">
                <a16:creationId xmlns:a16="http://schemas.microsoft.com/office/drawing/2014/main" id="{9159AA79-2237-4A27-BBC2-D44032158D19}"/>
              </a:ext>
            </a:extLst>
          </p:cNvPr>
          <p:cNvSpPr/>
          <p:nvPr userDrawn="1"/>
        </p:nvSpPr>
        <p:spPr>
          <a:xfrm>
            <a:off x="7669548" y="338100"/>
            <a:ext cx="1279638" cy="1273394"/>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Oval 24">
            <a:extLst>
              <a:ext uri="{FF2B5EF4-FFF2-40B4-BE49-F238E27FC236}">
                <a16:creationId xmlns:a16="http://schemas.microsoft.com/office/drawing/2014/main" id="{0272B962-9566-42D2-B4C3-E7AA81884A83}"/>
              </a:ext>
            </a:extLst>
          </p:cNvPr>
          <p:cNvSpPr/>
          <p:nvPr userDrawn="1"/>
        </p:nvSpPr>
        <p:spPr>
          <a:xfrm>
            <a:off x="10061048" y="338100"/>
            <a:ext cx="1279638" cy="1273394"/>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7767656" y="417844"/>
            <a:ext cx="977101" cy="266624"/>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10159156" y="417844"/>
            <a:ext cx="977101" cy="266624"/>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5180671" y="424630"/>
            <a:ext cx="977101" cy="266624"/>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619468"/>
            <a:ext cx="3591950" cy="920336"/>
          </a:xfrm>
        </p:spPr>
        <p:txBody>
          <a:bodyPr lIns="0" tIns="0" rIns="0" bIns="0" anchor="b">
            <a:noAutofit/>
          </a:bodyPr>
          <a:lstStyle>
            <a:lvl1pPr>
              <a:defRPr sz="3200" b="1" cap="all" baseline="0"/>
            </a:lvl1pPr>
          </a:lstStyle>
          <a:p>
            <a:r>
              <a:rPr lang="en-US" noProof="0"/>
              <a:t>Click to edit Master title style</a:t>
            </a:r>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5154310" y="494953"/>
            <a:ext cx="1058394" cy="1053229"/>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7741295" y="488167"/>
            <a:ext cx="1058394" cy="1053229"/>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10132795" y="488167"/>
            <a:ext cx="1058394" cy="1053229"/>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4876347" y="2698724"/>
            <a:ext cx="1915541" cy="1287880"/>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4876347" y="2185686"/>
            <a:ext cx="1915541" cy="364780"/>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7463332" y="2691938"/>
            <a:ext cx="1915541" cy="1287880"/>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7463332" y="2178900"/>
            <a:ext cx="1915541" cy="364780"/>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9854832" y="2691938"/>
            <a:ext cx="1915541" cy="1287880"/>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9854832" y="2178900"/>
            <a:ext cx="1915541" cy="364780"/>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
        <p:nvSpPr>
          <p:cNvPr id="5" name="Text Placeholder 4">
            <a:extLst>
              <a:ext uri="{FF2B5EF4-FFF2-40B4-BE49-F238E27FC236}">
                <a16:creationId xmlns:a16="http://schemas.microsoft.com/office/drawing/2014/main" id="{F24AC0B3-909A-4F59-8B5A-9986249EC119}"/>
              </a:ext>
            </a:extLst>
          </p:cNvPr>
          <p:cNvSpPr>
            <a:spLocks noGrp="1"/>
          </p:cNvSpPr>
          <p:nvPr>
            <p:ph type="body" sz="quarter" idx="22"/>
          </p:nvPr>
        </p:nvSpPr>
        <p:spPr>
          <a:xfrm>
            <a:off x="633413" y="2419350"/>
            <a:ext cx="3749986" cy="3475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0335D93-1008-4F28-9DEF-A613B5D79867}"/>
              </a:ext>
            </a:extLst>
          </p:cNvPr>
          <p:cNvSpPr>
            <a:spLocks noGrp="1"/>
          </p:cNvSpPr>
          <p:nvPr>
            <p:ph type="body" sz="quarter" idx="23"/>
          </p:nvPr>
        </p:nvSpPr>
        <p:spPr>
          <a:xfrm>
            <a:off x="633413" y="1768475"/>
            <a:ext cx="3703637" cy="547688"/>
          </a:xfrm>
        </p:spPr>
        <p:txBody>
          <a:bodyPr/>
          <a:lstStyle>
            <a:lvl1pPr>
              <a:defRPr>
                <a:solidFill>
                  <a:srgbClr val="00B0D7"/>
                </a:solidFill>
              </a:defRPr>
            </a:lvl1pPr>
            <a:lvl2pPr>
              <a:defRPr>
                <a:solidFill>
                  <a:srgbClr val="00B0D7"/>
                </a:solidFill>
              </a:defRPr>
            </a:lvl2pPr>
            <a:lvl3pPr>
              <a:defRPr>
                <a:solidFill>
                  <a:srgbClr val="00B0D7"/>
                </a:solidFill>
              </a:defRPr>
            </a:lvl3pPr>
            <a:lvl4pPr>
              <a:defRPr>
                <a:solidFill>
                  <a:srgbClr val="00B0D7"/>
                </a:solidFill>
              </a:defRPr>
            </a:lvl4pPr>
            <a:lvl5pPr>
              <a:defRPr>
                <a:solidFill>
                  <a:srgbClr val="00B0D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42075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rgbClr val="C00000"/>
          </a:solidFill>
        </p:spPr>
        <p:txBody>
          <a:bodyPr anchor="ctr"/>
          <a:lstStyle>
            <a:lvl1pPr marL="0" indent="0" algn="ctr">
              <a:buNone/>
              <a:defRPr/>
            </a:lvl1pPr>
          </a:lstStyle>
          <a:p>
            <a:r>
              <a:rPr lang="en-US" noProof="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solidFill>
              <a:srgbClr val="00B0D7">
                <a:alpha val="47843"/>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solidFill>
              <a:srgbClr val="00B0D7">
                <a:alpha val="25098"/>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82656" y="3375308"/>
            <a:ext cx="2532336" cy="0"/>
          </a:xfrm>
          <a:prstGeom prst="line">
            <a:avLst/>
          </a:prstGeom>
          <a:ln w="38100">
            <a:solidFill>
              <a:srgbClr val="00B0D7"/>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366747" y="1619866"/>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noProof="0"/>
              <a:t>Click to edit Master title style</a:t>
            </a:r>
          </a:p>
        </p:txBody>
      </p:sp>
    </p:spTree>
    <p:extLst>
      <p:ext uri="{BB962C8B-B14F-4D97-AF65-F5344CB8AC3E}">
        <p14:creationId xmlns:p14="http://schemas.microsoft.com/office/powerpoint/2010/main" val="4369373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cxnSp>
        <p:nvCxnSpPr>
          <p:cNvPr id="12" name="Straight Connector 11">
            <a:extLst>
              <a:ext uri="{FF2B5EF4-FFF2-40B4-BE49-F238E27FC236}">
                <a16:creationId xmlns:a16="http://schemas.microsoft.com/office/drawing/2014/main" id="{77C312F4-62C2-4903-8C4B-423A8717E481}"/>
              </a:ext>
            </a:extLst>
          </p:cNvPr>
          <p:cNvCxnSpPr>
            <a:cxnSpLocks/>
          </p:cNvCxnSpPr>
          <p:nvPr userDrawn="1"/>
        </p:nvCxnSpPr>
        <p:spPr>
          <a:xfrm>
            <a:off x="6469778" y="3718427"/>
            <a:ext cx="336968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525B5135-F466-4A63-A42C-3BB2BAA7D24D}"/>
              </a:ext>
            </a:extLst>
          </p:cNvPr>
          <p:cNvSpPr>
            <a:spLocks noGrp="1"/>
          </p:cNvSpPr>
          <p:nvPr>
            <p:ph type="title"/>
          </p:nvPr>
        </p:nvSpPr>
        <p:spPr>
          <a:xfrm>
            <a:off x="6469778" y="170261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a:r>
              <a:rPr lang="en-US" noProof="0"/>
              <a:t>Click to edit Master title style</a:t>
            </a:r>
          </a:p>
        </p:txBody>
      </p:sp>
    </p:spTree>
    <p:extLst>
      <p:ext uri="{BB962C8B-B14F-4D97-AF65-F5344CB8AC3E}">
        <p14:creationId xmlns:p14="http://schemas.microsoft.com/office/powerpoint/2010/main" val="19973267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AB1B6594-3B99-488F-AB7B-E4D002C9AC9A}"/>
              </a:ext>
            </a:extLst>
          </p:cNvPr>
          <p:cNvSpPr/>
          <p:nvPr userDrawn="1"/>
        </p:nvSpPr>
        <p:spPr>
          <a:xfrm flipH="1">
            <a:off x="6548718" y="1519517"/>
            <a:ext cx="5629834" cy="5325035"/>
          </a:xfrm>
          <a:prstGeom prst="rtTriangle">
            <a:avLst/>
          </a:prstGeom>
          <a:solidFill>
            <a:srgbClr val="00B0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DD15006-EED8-4CEB-8917-856A6FBB0FDA}"/>
              </a:ext>
            </a:extLst>
          </p:cNvPr>
          <p:cNvSpPr/>
          <p:nvPr userDrawn="1"/>
        </p:nvSpPr>
        <p:spPr>
          <a:xfrm>
            <a:off x="591671" y="632012"/>
            <a:ext cx="11026588" cy="57418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E6267B-32EA-4E68-9FE8-AC07FEB707AB}"/>
              </a:ext>
            </a:extLst>
          </p:cNvPr>
          <p:cNvSpPr>
            <a:spLocks noGrp="1"/>
          </p:cNvSpPr>
          <p:nvPr>
            <p:ph type="ctrTitle" hasCustomPrompt="1"/>
          </p:nvPr>
        </p:nvSpPr>
        <p:spPr>
          <a:xfrm>
            <a:off x="1524000" y="3424460"/>
            <a:ext cx="9144000" cy="914174"/>
          </a:xfrm>
        </p:spPr>
        <p:txBody>
          <a:bodyPr anchor="b">
            <a:noAutofit/>
          </a:bodyPr>
          <a:lstStyle>
            <a:lvl1pPr algn="l">
              <a:defRPr sz="4400">
                <a:solidFill>
                  <a:srgbClr val="ED1C24"/>
                </a:solidFill>
                <a:latin typeface="TheSansB W9 Black" panose="020B0902050302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C5BEF82-9683-46DF-844F-CBD6E1F4A27D}"/>
              </a:ext>
            </a:extLst>
          </p:cNvPr>
          <p:cNvSpPr>
            <a:spLocks noGrp="1"/>
          </p:cNvSpPr>
          <p:nvPr>
            <p:ph type="subTitle" idx="1"/>
          </p:nvPr>
        </p:nvSpPr>
        <p:spPr>
          <a:xfrm>
            <a:off x="1524000" y="4645035"/>
            <a:ext cx="9144000" cy="693448"/>
          </a:xfrm>
        </p:spPr>
        <p:txBody>
          <a:bodyPr/>
          <a:lstStyle>
            <a:lvl1pPr marL="0" indent="0" algn="ctr">
              <a:buNone/>
              <a:defRPr sz="2400">
                <a:latin typeface="TheSansB W3 Light" panose="020B0302050302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2F70905C-21D9-43B3-8BC6-0F784D5BD3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81273" y="928778"/>
            <a:ext cx="3554697" cy="2198916"/>
          </a:xfrm>
          <a:prstGeom prst="rect">
            <a:avLst/>
          </a:prstGeom>
        </p:spPr>
      </p:pic>
    </p:spTree>
    <p:extLst>
      <p:ext uri="{BB962C8B-B14F-4D97-AF65-F5344CB8AC3E}">
        <p14:creationId xmlns:p14="http://schemas.microsoft.com/office/powerpoint/2010/main" val="7003626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tx1"/>
        </a:solidFill>
        <a:effectLst/>
      </p:bgPr>
    </p:bg>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AB1B6594-3B99-488F-AB7B-E4D002C9AC9A}"/>
              </a:ext>
            </a:extLst>
          </p:cNvPr>
          <p:cNvSpPr/>
          <p:nvPr userDrawn="1"/>
        </p:nvSpPr>
        <p:spPr>
          <a:xfrm flipH="1">
            <a:off x="6548718" y="1519517"/>
            <a:ext cx="5629834" cy="5325035"/>
          </a:xfrm>
          <a:prstGeom prst="rtTriangle">
            <a:avLst/>
          </a:prstGeom>
          <a:solidFill>
            <a:srgbClr val="00B0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DD15006-EED8-4CEB-8917-856A6FBB0FDA}"/>
              </a:ext>
            </a:extLst>
          </p:cNvPr>
          <p:cNvSpPr/>
          <p:nvPr userDrawn="1"/>
        </p:nvSpPr>
        <p:spPr>
          <a:xfrm>
            <a:off x="591671" y="632012"/>
            <a:ext cx="11026588" cy="57418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E6267B-32EA-4E68-9FE8-AC07FEB707AB}"/>
              </a:ext>
            </a:extLst>
          </p:cNvPr>
          <p:cNvSpPr>
            <a:spLocks noGrp="1"/>
          </p:cNvSpPr>
          <p:nvPr>
            <p:ph type="ctrTitle" hasCustomPrompt="1"/>
          </p:nvPr>
        </p:nvSpPr>
        <p:spPr>
          <a:xfrm>
            <a:off x="1524000" y="3424460"/>
            <a:ext cx="9144000" cy="914174"/>
          </a:xfrm>
        </p:spPr>
        <p:txBody>
          <a:bodyPr anchor="b">
            <a:noAutofit/>
          </a:bodyPr>
          <a:lstStyle>
            <a:lvl1pPr algn="l">
              <a:defRPr sz="4400">
                <a:solidFill>
                  <a:srgbClr val="ED1C24"/>
                </a:solidFill>
                <a:latin typeface="TheSansB W9 Black" panose="020B0902050302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C5BEF82-9683-46DF-844F-CBD6E1F4A27D}"/>
              </a:ext>
            </a:extLst>
          </p:cNvPr>
          <p:cNvSpPr>
            <a:spLocks noGrp="1"/>
          </p:cNvSpPr>
          <p:nvPr>
            <p:ph type="subTitle" idx="1"/>
          </p:nvPr>
        </p:nvSpPr>
        <p:spPr>
          <a:xfrm>
            <a:off x="1524000" y="4645035"/>
            <a:ext cx="9144000" cy="693448"/>
          </a:xfrm>
        </p:spPr>
        <p:txBody>
          <a:bodyPr/>
          <a:lstStyle>
            <a:lvl1pPr marL="0" indent="0" algn="ctr">
              <a:buNone/>
              <a:defRPr sz="2400">
                <a:latin typeface="TheSansB W3 Light" panose="020B0302050302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501396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4C087-C871-406D-9CBA-6A687E9E0876}"/>
              </a:ext>
            </a:extLst>
          </p:cNvPr>
          <p:cNvSpPr>
            <a:spLocks noGrp="1"/>
          </p:cNvSpPr>
          <p:nvPr>
            <p:ph type="title" hasCustomPrompt="1"/>
          </p:nvPr>
        </p:nvSpPr>
        <p:spPr/>
        <p:txBody>
          <a:bodyPr>
            <a:normAutofit/>
          </a:bodyPr>
          <a:lstStyle>
            <a:lvl1pPr>
              <a:defRPr sz="4400"/>
            </a:lvl1pPr>
          </a:lstStyle>
          <a:p>
            <a:r>
              <a:rPr lang="en-US"/>
              <a:t>CLICK TO EDIT MASTER TITLE STYLE</a:t>
            </a:r>
          </a:p>
        </p:txBody>
      </p:sp>
      <p:sp>
        <p:nvSpPr>
          <p:cNvPr id="3" name="Content Placeholder 2">
            <a:extLst>
              <a:ext uri="{FF2B5EF4-FFF2-40B4-BE49-F238E27FC236}">
                <a16:creationId xmlns:a16="http://schemas.microsoft.com/office/drawing/2014/main" id="{7D285A8A-F5EF-4479-B18D-A0EB6504CF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1825EC0B-12EA-4B56-9DF4-22A0AA6CCF0F}"/>
              </a:ext>
            </a:extLst>
          </p:cNvPr>
          <p:cNvSpPr/>
          <p:nvPr userDrawn="1"/>
        </p:nvSpPr>
        <p:spPr>
          <a:xfrm>
            <a:off x="0" y="6655777"/>
            <a:ext cx="12192000" cy="202223"/>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010C5DC1-0DE1-4091-82A0-BEC02CB8B423}"/>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8" name="Picture 7" descr="A picture containing drawing, food&#10;&#10;Description automatically generated">
            <a:extLst>
              <a:ext uri="{FF2B5EF4-FFF2-40B4-BE49-F238E27FC236}">
                <a16:creationId xmlns:a16="http://schemas.microsoft.com/office/drawing/2014/main" id="{A82C390C-1DCD-444B-A359-9FEE819AB2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9446" y="31530"/>
            <a:ext cx="1304019" cy="806659"/>
          </a:xfrm>
          <a:prstGeom prst="rect">
            <a:avLst/>
          </a:prstGeom>
        </p:spPr>
      </p:pic>
    </p:spTree>
    <p:extLst>
      <p:ext uri="{BB962C8B-B14F-4D97-AF65-F5344CB8AC3E}">
        <p14:creationId xmlns:p14="http://schemas.microsoft.com/office/powerpoint/2010/main" val="1665963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4C087-C871-406D-9CBA-6A687E9E0876}"/>
              </a:ext>
            </a:extLst>
          </p:cNvPr>
          <p:cNvSpPr>
            <a:spLocks noGrp="1"/>
          </p:cNvSpPr>
          <p:nvPr>
            <p:ph type="title" hasCustomPrompt="1"/>
          </p:nvPr>
        </p:nvSpPr>
        <p:spPr/>
        <p:txBody>
          <a:bodyPr>
            <a:normAutofit/>
          </a:bodyPr>
          <a:lstStyle>
            <a:lvl1pPr>
              <a:defRPr sz="4400">
                <a:solidFill>
                  <a:srgbClr val="00B0D7"/>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D285A8A-F5EF-4479-B18D-A0EB6504CF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1825EC0B-12EA-4B56-9DF4-22A0AA6CCF0F}"/>
              </a:ext>
            </a:extLst>
          </p:cNvPr>
          <p:cNvSpPr/>
          <p:nvPr userDrawn="1"/>
        </p:nvSpPr>
        <p:spPr>
          <a:xfrm>
            <a:off x="0" y="6655777"/>
            <a:ext cx="12192000" cy="202223"/>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010C5DC1-0DE1-4091-82A0-BEC02CB8B423}"/>
              </a:ext>
            </a:extLst>
          </p:cNvPr>
          <p:cNvSpPr>
            <a:spLocks noGrp="1"/>
          </p:cNvSpPr>
          <p:nvPr>
            <p:ph type="ftr" sz="quarter" idx="11"/>
          </p:nvPr>
        </p:nvSpPr>
        <p:spPr>
          <a:xfrm>
            <a:off x="0" y="6356350"/>
            <a:ext cx="12192000" cy="365125"/>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8" name="Picture 7">
            <a:extLst>
              <a:ext uri="{FF2B5EF4-FFF2-40B4-BE49-F238E27FC236}">
                <a16:creationId xmlns:a16="http://schemas.microsoft.com/office/drawing/2014/main" id="{A6CE3C40-46B4-4773-8AFA-323C74BD793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59446" y="31530"/>
            <a:ext cx="1304019" cy="806658"/>
          </a:xfrm>
          <a:prstGeom prst="rect">
            <a:avLst/>
          </a:prstGeom>
        </p:spPr>
      </p:pic>
    </p:spTree>
    <p:extLst>
      <p:ext uri="{BB962C8B-B14F-4D97-AF65-F5344CB8AC3E}">
        <p14:creationId xmlns:p14="http://schemas.microsoft.com/office/powerpoint/2010/main" val="2659461479"/>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AB1B6594-3B99-488F-AB7B-E4D002C9AC9A}"/>
              </a:ext>
            </a:extLst>
          </p:cNvPr>
          <p:cNvSpPr/>
          <p:nvPr userDrawn="1"/>
        </p:nvSpPr>
        <p:spPr>
          <a:xfrm flipH="1">
            <a:off x="6548718" y="1519517"/>
            <a:ext cx="5629834" cy="5325035"/>
          </a:xfrm>
          <a:prstGeom prst="rtTriangle">
            <a:avLst/>
          </a:prstGeom>
          <a:solidFill>
            <a:srgbClr val="00B0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DD15006-EED8-4CEB-8917-856A6FBB0FDA}"/>
              </a:ext>
            </a:extLst>
          </p:cNvPr>
          <p:cNvSpPr/>
          <p:nvPr userDrawn="1"/>
        </p:nvSpPr>
        <p:spPr>
          <a:xfrm>
            <a:off x="591671" y="632012"/>
            <a:ext cx="11026588" cy="57418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896F01F-17A8-46EE-867B-B3102BDB63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11" name="Text Placeholder 2">
            <a:extLst>
              <a:ext uri="{FF2B5EF4-FFF2-40B4-BE49-F238E27FC236}">
                <a16:creationId xmlns:a16="http://schemas.microsoft.com/office/drawing/2014/main" id="{408F8646-CBA9-476E-B7A7-9CF89569B7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891647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B1467-BE0B-476F-B8E2-5A718B9D69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1BD74C-3351-41CF-A16F-9EC1DAF1ED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42A32AED-4490-4D13-90F3-287E072D0192}"/>
              </a:ext>
            </a:extLst>
          </p:cNvPr>
          <p:cNvSpPr/>
          <p:nvPr userDrawn="1"/>
        </p:nvSpPr>
        <p:spPr>
          <a:xfrm>
            <a:off x="0" y="6559062"/>
            <a:ext cx="12192000" cy="298938"/>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4">
            <a:extLst>
              <a:ext uri="{FF2B5EF4-FFF2-40B4-BE49-F238E27FC236}">
                <a16:creationId xmlns:a16="http://schemas.microsoft.com/office/drawing/2014/main" id="{8A54A4C1-53F8-4E72-9618-0550AD11F552}"/>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10" name="Picture 9">
            <a:extLst>
              <a:ext uri="{FF2B5EF4-FFF2-40B4-BE49-F238E27FC236}">
                <a16:creationId xmlns:a16="http://schemas.microsoft.com/office/drawing/2014/main" id="{DE1BBADD-618E-450B-AA01-70EA352831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550" y="768350"/>
            <a:ext cx="1954616" cy="1209115"/>
          </a:xfrm>
          <a:prstGeom prst="rect">
            <a:avLst/>
          </a:prstGeom>
        </p:spPr>
      </p:pic>
    </p:spTree>
    <p:extLst>
      <p:ext uri="{BB962C8B-B14F-4D97-AF65-F5344CB8AC3E}">
        <p14:creationId xmlns:p14="http://schemas.microsoft.com/office/powerpoint/2010/main" val="211707077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8E9776-6EA4-4704-BEF1-ACF454F8F7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666132-5737-49DD-9AC6-CF24001BB6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3912728"/>
      </p:ext>
    </p:extLst>
  </p:cSld>
  <p:clrMap bg1="lt1" tx1="dk1" bg2="lt2" tx2="dk2" accent1="accent1" accent2="accent2" accent3="accent3" accent4="accent4" accent5="accent5" accent6="accent6" hlink="hlink" folHlink="folHlink"/>
  <p:sldLayoutIdLst>
    <p:sldLayoutId id="2147483724" r:id="rId1"/>
    <p:sldLayoutId id="2147483723" r:id="rId2"/>
    <p:sldLayoutId id="2147483721" r:id="rId3"/>
    <p:sldLayoutId id="2147483691" r:id="rId4"/>
    <p:sldLayoutId id="2147483720" r:id="rId5"/>
    <p:sldLayoutId id="2147483692" r:id="rId6"/>
    <p:sldLayoutId id="2147483702" r:id="rId7"/>
    <p:sldLayoutId id="2147483703" r:id="rId8"/>
    <p:sldLayoutId id="2147483693" r:id="rId9"/>
    <p:sldLayoutId id="2147483705" r:id="rId10"/>
    <p:sldLayoutId id="2147483694" r:id="rId11"/>
    <p:sldLayoutId id="2147483706" r:id="rId12"/>
    <p:sldLayoutId id="2147483695" r:id="rId13"/>
    <p:sldLayoutId id="2147483707" r:id="rId14"/>
    <p:sldLayoutId id="2147483696" r:id="rId15"/>
    <p:sldLayoutId id="2147483697" r:id="rId16"/>
    <p:sldLayoutId id="2147483704" r:id="rId17"/>
    <p:sldLayoutId id="2147483698" r:id="rId18"/>
    <p:sldLayoutId id="2147483708" r:id="rId19"/>
    <p:sldLayoutId id="2147483699"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 id="2147483718" r:id="rId30"/>
    <p:sldLayoutId id="2147483719" r:id="rId31"/>
  </p:sldLayoutIdLst>
  <p:txStyles>
    <p:titleStyle>
      <a:lvl1pPr algn="l" defTabSz="914400" rtl="0" eaLnBrk="1" latinLnBrk="0" hangingPunct="1">
        <a:lnSpc>
          <a:spcPct val="90000"/>
        </a:lnSpc>
        <a:spcBef>
          <a:spcPct val="0"/>
        </a:spcBef>
        <a:buNone/>
        <a:defRPr sz="4400" kern="1200">
          <a:solidFill>
            <a:srgbClr val="ED1C24"/>
          </a:solidFill>
          <a:latin typeface="TheSansB W9 Black" panose="020B0902050302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heSansB W5 Plain" panose="020B0502050302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heSansB W5 Plain" panose="020B0502050302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heSansB W5 Plain" panose="020B0502050302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heSansB W5 Plain" panose="020B0502050302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heSansB W5 Plain" panose="020B0502050302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video" Target="https://www.youtube.com/embed/onggxBVl4qw?feature=oembed" TargetMode="Externa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956BE-ED55-4E4E-A278-CD466AA4077D}"/>
              </a:ext>
            </a:extLst>
          </p:cNvPr>
          <p:cNvSpPr>
            <a:spLocks noGrp="1"/>
          </p:cNvSpPr>
          <p:nvPr>
            <p:ph type="ctrTitle"/>
          </p:nvPr>
        </p:nvSpPr>
        <p:spPr/>
        <p:txBody>
          <a:bodyPr/>
          <a:lstStyle/>
          <a:p>
            <a:r>
              <a:rPr lang="en-US" dirty="0"/>
              <a:t>Teacher Info Slides</a:t>
            </a:r>
          </a:p>
        </p:txBody>
      </p:sp>
      <p:sp>
        <p:nvSpPr>
          <p:cNvPr id="3" name="Subtitle 2">
            <a:extLst>
              <a:ext uri="{FF2B5EF4-FFF2-40B4-BE49-F238E27FC236}">
                <a16:creationId xmlns:a16="http://schemas.microsoft.com/office/drawing/2014/main" id="{47A54C83-4DBA-460A-BC38-EBEE2D99B3D4}"/>
              </a:ext>
            </a:extLst>
          </p:cNvPr>
          <p:cNvSpPr>
            <a:spLocks noGrp="1"/>
          </p:cNvSpPr>
          <p:nvPr>
            <p:ph type="subTitle" idx="1"/>
          </p:nvPr>
        </p:nvSpPr>
        <p:spPr/>
        <p:txBody>
          <a:bodyPr>
            <a:normAutofit/>
          </a:bodyPr>
          <a:lstStyle/>
          <a:p>
            <a:pPr algn="l"/>
            <a:r>
              <a:rPr lang="en-US" dirty="0"/>
              <a:t>What do I need to know before I teach this material? </a:t>
            </a:r>
          </a:p>
          <a:p>
            <a:pPr algn="l"/>
            <a:endParaRPr lang="en-US" dirty="0"/>
          </a:p>
        </p:txBody>
      </p:sp>
    </p:spTree>
    <p:extLst>
      <p:ext uri="{BB962C8B-B14F-4D97-AF65-F5344CB8AC3E}">
        <p14:creationId xmlns:p14="http://schemas.microsoft.com/office/powerpoint/2010/main" val="1223274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482" name="Picture 5" descr="Image result for male puberty">
            <a:extLst>
              <a:ext uri="{FF2B5EF4-FFF2-40B4-BE49-F238E27FC236}">
                <a16:creationId xmlns:a16="http://schemas.microsoft.com/office/drawing/2014/main" id="{A2A34231-63D2-495E-AC02-1F6D76BB75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125" y="4155041"/>
            <a:ext cx="63817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2">
            <a:extLst>
              <a:ext uri="{FF2B5EF4-FFF2-40B4-BE49-F238E27FC236}">
                <a16:creationId xmlns:a16="http://schemas.microsoft.com/office/drawing/2014/main" id="{3B989A1F-A29E-4FC5-99DD-4ABA8D86994F}"/>
              </a:ext>
            </a:extLst>
          </p:cNvPr>
          <p:cNvSpPr>
            <a:spLocks noGrp="1"/>
          </p:cNvSpPr>
          <p:nvPr>
            <p:ph type="title"/>
          </p:nvPr>
        </p:nvSpPr>
        <p:spPr>
          <a:xfrm>
            <a:off x="1714500" y="571500"/>
            <a:ext cx="8763000" cy="1143000"/>
          </a:xfrm>
        </p:spPr>
        <p:txBody>
          <a:bodyPr>
            <a:normAutofit fontScale="90000"/>
          </a:bodyPr>
          <a:lstStyle/>
          <a:p>
            <a:pPr eaLnBrk="1" hangingPunct="1"/>
            <a:r>
              <a:rPr lang="en-US" altLang="en-US" sz="4800" b="1" dirty="0">
                <a:solidFill>
                  <a:srgbClr val="6240E0"/>
                </a:solidFill>
              </a:rPr>
              <a:t>What changes happen to people who have testicles?</a:t>
            </a:r>
          </a:p>
        </p:txBody>
      </p:sp>
      <p:sp>
        <p:nvSpPr>
          <p:cNvPr id="16387" name="Rectangle 3">
            <a:extLst>
              <a:ext uri="{FF2B5EF4-FFF2-40B4-BE49-F238E27FC236}">
                <a16:creationId xmlns:a16="http://schemas.microsoft.com/office/drawing/2014/main" id="{7EF4AF94-868B-4FC6-B0DE-E18EE628EAE7}"/>
              </a:ext>
            </a:extLst>
          </p:cNvPr>
          <p:cNvSpPr>
            <a:spLocks noGrp="1"/>
          </p:cNvSpPr>
          <p:nvPr>
            <p:ph idx="1"/>
          </p:nvPr>
        </p:nvSpPr>
        <p:spPr>
          <a:xfrm>
            <a:off x="5715000" y="1559959"/>
            <a:ext cx="4318000" cy="3962400"/>
          </a:xfrm>
        </p:spPr>
        <p:txBody>
          <a:bodyPr/>
          <a:lstStyle/>
          <a:p>
            <a:pPr eaLnBrk="1" hangingPunct="1"/>
            <a:r>
              <a:rPr lang="en-US" altLang="en-US" sz="2200" dirty="0">
                <a:latin typeface="Zurich BT"/>
              </a:rPr>
              <a:t>Hair growth (pubic area, under the armpits, and on the face)</a:t>
            </a:r>
          </a:p>
          <a:p>
            <a:pPr eaLnBrk="1" hangingPunct="1"/>
            <a:r>
              <a:rPr lang="en-US" altLang="en-US" sz="2200" dirty="0">
                <a:latin typeface="Zurich BT"/>
              </a:rPr>
              <a:t>Pimples or acne</a:t>
            </a:r>
          </a:p>
          <a:p>
            <a:pPr eaLnBrk="1" hangingPunct="1"/>
            <a:r>
              <a:rPr lang="en-US" altLang="en-US" sz="2200" dirty="0">
                <a:latin typeface="Zurich BT"/>
              </a:rPr>
              <a:t>Voice gets deeper</a:t>
            </a:r>
          </a:p>
          <a:p>
            <a:pPr eaLnBrk="1" hangingPunct="1"/>
            <a:r>
              <a:rPr lang="en-US" altLang="en-US" sz="2200" dirty="0">
                <a:latin typeface="Zurich BT"/>
              </a:rPr>
              <a:t>Penis and testicles grow</a:t>
            </a:r>
          </a:p>
          <a:p>
            <a:pPr eaLnBrk="1" hangingPunct="1"/>
            <a:r>
              <a:rPr lang="en-US" altLang="en-US" sz="2200" dirty="0">
                <a:latin typeface="Zurich BT"/>
              </a:rPr>
              <a:t>Sperm is produced</a:t>
            </a:r>
          </a:p>
        </p:txBody>
      </p:sp>
      <p:pic>
        <p:nvPicPr>
          <p:cNvPr id="20485" name="Picture 7" descr="Image result for male puberty">
            <a:extLst>
              <a:ext uri="{FF2B5EF4-FFF2-40B4-BE49-F238E27FC236}">
                <a16:creationId xmlns:a16="http://schemas.microsoft.com/office/drawing/2014/main" id="{80165FD7-A60D-426A-AEE7-9A2C3EB491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1869041"/>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A3CC4716-CE37-4E27-99A0-8967C8BE2F41}"/>
              </a:ext>
            </a:extLst>
          </p:cNvPr>
          <p:cNvSpPr>
            <a:spLocks noGrp="1" noChangeArrowheads="1"/>
          </p:cNvSpPr>
          <p:nvPr>
            <p:ph type="title"/>
          </p:nvPr>
        </p:nvSpPr>
        <p:spPr>
          <a:xfrm>
            <a:off x="1676400" y="1160463"/>
            <a:ext cx="8839200" cy="1143000"/>
          </a:xfrm>
        </p:spPr>
        <p:txBody>
          <a:bodyPr rtlCol="0">
            <a:normAutofit fontScale="90000"/>
          </a:bodyPr>
          <a:lstStyle/>
          <a:p>
            <a:pPr>
              <a:defRPr/>
            </a:pPr>
            <a:r>
              <a:rPr lang="en-US" altLang="en-US" sz="6000" b="1" dirty="0">
                <a:solidFill>
                  <a:srgbClr val="6240E0"/>
                </a:solidFill>
              </a:rPr>
              <a:t>What changes happen to people who have testicles?</a:t>
            </a:r>
            <a:endParaRPr lang="en-US" sz="6000" b="1" dirty="0">
              <a:solidFill>
                <a:srgbClr val="6240E0"/>
              </a:solidFill>
              <a:latin typeface="Zurich BT"/>
            </a:endParaRPr>
          </a:p>
        </p:txBody>
      </p:sp>
      <p:sp>
        <p:nvSpPr>
          <p:cNvPr id="15363" name="Rectangle 3">
            <a:extLst>
              <a:ext uri="{FF2B5EF4-FFF2-40B4-BE49-F238E27FC236}">
                <a16:creationId xmlns:a16="http://schemas.microsoft.com/office/drawing/2014/main" id="{E389968B-5886-4C48-B051-20CE2824985C}"/>
              </a:ext>
            </a:extLst>
          </p:cNvPr>
          <p:cNvSpPr>
            <a:spLocks noGrp="1"/>
          </p:cNvSpPr>
          <p:nvPr>
            <p:ph idx="1"/>
          </p:nvPr>
        </p:nvSpPr>
        <p:spPr>
          <a:xfrm>
            <a:off x="1981200" y="2590800"/>
            <a:ext cx="4038600" cy="3810000"/>
          </a:xfrm>
        </p:spPr>
        <p:txBody>
          <a:bodyPr/>
          <a:lstStyle/>
          <a:p>
            <a:pPr eaLnBrk="1" hangingPunct="1"/>
            <a:r>
              <a:rPr lang="en-US" altLang="en-US" sz="2200">
                <a:latin typeface="Zurich BT"/>
              </a:rPr>
              <a:t>Muscles grow</a:t>
            </a:r>
          </a:p>
          <a:p>
            <a:pPr eaLnBrk="1" hangingPunct="1"/>
            <a:r>
              <a:rPr lang="en-US" altLang="en-US" sz="2200">
                <a:latin typeface="Zurich BT"/>
              </a:rPr>
              <a:t>Grow taller</a:t>
            </a:r>
          </a:p>
          <a:p>
            <a:pPr eaLnBrk="1" hangingPunct="1"/>
            <a:r>
              <a:rPr lang="en-US" altLang="en-US" sz="2200">
                <a:latin typeface="Zurich BT"/>
              </a:rPr>
              <a:t>Weight gain is normal</a:t>
            </a:r>
          </a:p>
          <a:p>
            <a:pPr eaLnBrk="1" hangingPunct="1"/>
            <a:r>
              <a:rPr lang="en-US" altLang="en-US" sz="2200">
                <a:latin typeface="Zurich BT"/>
              </a:rPr>
              <a:t>Hair and skin become oily and you may get pimples</a:t>
            </a:r>
          </a:p>
          <a:p>
            <a:pPr eaLnBrk="1" hangingPunct="1"/>
            <a:r>
              <a:rPr lang="en-US" altLang="en-US" sz="2200">
                <a:latin typeface="Zurich BT"/>
              </a:rPr>
              <a:t>Body sweats more</a:t>
            </a:r>
          </a:p>
          <a:p>
            <a:pPr eaLnBrk="1" hangingPunct="1"/>
            <a:endParaRPr lang="en-US" altLang="en-US">
              <a:latin typeface="Comic Sans MS" panose="030F0702030302020204" pitchFamily="66" charset="0"/>
            </a:endParaRPr>
          </a:p>
          <a:p>
            <a:pPr eaLnBrk="1" hangingPunct="1"/>
            <a:endParaRPr lang="en-US" altLang="en-US">
              <a:latin typeface="Comic Sans MS" panose="030F0702030302020204" pitchFamily="66" charset="0"/>
            </a:endParaRPr>
          </a:p>
        </p:txBody>
      </p:sp>
      <p:pic>
        <p:nvPicPr>
          <p:cNvPr id="22532" name="Picture 5" descr="Image result for male puberty">
            <a:extLst>
              <a:ext uri="{FF2B5EF4-FFF2-40B4-BE49-F238E27FC236}">
                <a16:creationId xmlns:a16="http://schemas.microsoft.com/office/drawing/2014/main" id="{D3B7DD7D-BF96-4E7A-8533-461E84CA6C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0" y="2819401"/>
            <a:ext cx="47625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9"/>
          <p:cNvSpPr txBox="1">
            <a:spLocks noGrp="1"/>
          </p:cNvSpPr>
          <p:nvPr>
            <p:ph type="title"/>
          </p:nvPr>
        </p:nvSpPr>
        <p:spPr>
          <a:xfrm>
            <a:off x="1515291" y="274637"/>
            <a:ext cx="8695509"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dirty="0">
                <a:solidFill>
                  <a:schemeClr val="dk1"/>
                </a:solidFill>
                <a:latin typeface="Calibri"/>
                <a:ea typeface="Calibri"/>
                <a:cs typeface="Calibri"/>
                <a:sym typeface="Calibri"/>
              </a:rPr>
              <a:t>VIDEO: Top Signs Boys are in Puberty</a:t>
            </a:r>
            <a:endParaRPr dirty="0">
              <a:solidFill>
                <a:schemeClr val="dk1"/>
              </a:solidFill>
              <a:latin typeface="Calibri"/>
              <a:ea typeface="Calibri"/>
              <a:cs typeface="Calibri"/>
              <a:sym typeface="Calibri"/>
            </a:endParaRPr>
          </a:p>
        </p:txBody>
      </p:sp>
      <p:pic>
        <p:nvPicPr>
          <p:cNvPr id="3" name="Online Media 2" title="Top Signs Boys are in Puberty">
            <a:hlinkClick r:id="" action="ppaction://media"/>
            <a:extLst>
              <a:ext uri="{FF2B5EF4-FFF2-40B4-BE49-F238E27FC236}">
                <a16:creationId xmlns:a16="http://schemas.microsoft.com/office/drawing/2014/main" id="{C464B9ED-53E1-4B82-9107-126D9818E564}"/>
              </a:ext>
            </a:extLst>
          </p:cNvPr>
          <p:cNvPicPr>
            <a:picLocks noRot="1" noChangeAspect="1"/>
          </p:cNvPicPr>
          <p:nvPr>
            <a:videoFile r:link="rId1"/>
          </p:nvPr>
        </p:nvPicPr>
        <p:blipFill>
          <a:blip r:embed="rId4"/>
          <a:stretch>
            <a:fillRect/>
          </a:stretch>
        </p:blipFill>
        <p:spPr>
          <a:xfrm>
            <a:off x="1549038" y="1213575"/>
            <a:ext cx="9127671" cy="51571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1B3EAFD5-1C08-4F36-8D7B-48F85B76AD38}"/>
              </a:ext>
            </a:extLst>
          </p:cNvPr>
          <p:cNvSpPr>
            <a:spLocks noGrp="1" noChangeArrowheads="1"/>
          </p:cNvSpPr>
          <p:nvPr>
            <p:ph type="title"/>
          </p:nvPr>
        </p:nvSpPr>
        <p:spPr>
          <a:xfrm>
            <a:off x="2583656" y="524668"/>
            <a:ext cx="7024687" cy="1143000"/>
          </a:xfrm>
        </p:spPr>
        <p:txBody>
          <a:bodyPr rtlCol="0">
            <a:normAutofit/>
          </a:bodyPr>
          <a:lstStyle/>
          <a:p>
            <a:pPr>
              <a:defRPr/>
            </a:pPr>
            <a:r>
              <a:rPr lang="en-US" sz="6000" b="1" dirty="0">
                <a:solidFill>
                  <a:srgbClr val="6240E0"/>
                </a:solidFill>
                <a:latin typeface="Zurich BT"/>
              </a:rPr>
              <a:t>Reproductive System</a:t>
            </a:r>
          </a:p>
        </p:txBody>
      </p:sp>
      <p:pic>
        <p:nvPicPr>
          <p:cNvPr id="24579" name="Picture 2">
            <a:extLst>
              <a:ext uri="{FF2B5EF4-FFF2-40B4-BE49-F238E27FC236}">
                <a16:creationId xmlns:a16="http://schemas.microsoft.com/office/drawing/2014/main" id="{6C44296B-9244-41B0-BA36-ABE6C95419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700" y="1871282"/>
            <a:ext cx="49530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836C809-6B7C-462E-B1D8-2FDE26B66E7D}"/>
              </a:ext>
            </a:extLst>
          </p:cNvPr>
          <p:cNvSpPr txBox="1"/>
          <p:nvPr/>
        </p:nvSpPr>
        <p:spPr>
          <a:xfrm>
            <a:off x="7353050" y="4422536"/>
            <a:ext cx="1839912" cy="307975"/>
          </a:xfrm>
          <a:prstGeom prst="rect">
            <a:avLst/>
          </a:prstGeom>
          <a:noFill/>
        </p:spPr>
        <p:txBody>
          <a:bodyPr>
            <a:spAutoFit/>
          </a:bodyPr>
          <a:lstStyle/>
          <a:p>
            <a:pPr eaLnBrk="1" hangingPunct="1">
              <a:defRPr/>
            </a:pPr>
            <a:r>
              <a:rPr lang="en-CA" sz="1400" b="1" u="sng" dirty="0">
                <a:latin typeface="+mj-lt"/>
              </a:rPr>
              <a:t>Testes or Testicles</a:t>
            </a:r>
          </a:p>
        </p:txBody>
      </p:sp>
      <p:sp>
        <p:nvSpPr>
          <p:cNvPr id="7" name="TextBox 6">
            <a:extLst>
              <a:ext uri="{FF2B5EF4-FFF2-40B4-BE49-F238E27FC236}">
                <a16:creationId xmlns:a16="http://schemas.microsoft.com/office/drawing/2014/main" id="{488ED4CA-A7EF-47AD-9A28-6D8F889CE899}"/>
              </a:ext>
            </a:extLst>
          </p:cNvPr>
          <p:cNvSpPr txBox="1"/>
          <p:nvPr/>
        </p:nvSpPr>
        <p:spPr>
          <a:xfrm>
            <a:off x="7378700" y="3429000"/>
            <a:ext cx="1133475" cy="307975"/>
          </a:xfrm>
          <a:prstGeom prst="rect">
            <a:avLst/>
          </a:prstGeom>
          <a:noFill/>
        </p:spPr>
        <p:txBody>
          <a:bodyPr>
            <a:spAutoFit/>
          </a:bodyPr>
          <a:lstStyle/>
          <a:p>
            <a:pPr eaLnBrk="1" hangingPunct="1">
              <a:defRPr/>
            </a:pPr>
            <a:r>
              <a:rPr lang="en-CA" sz="1400" b="1" u="sng" dirty="0">
                <a:latin typeface="+mj-lt"/>
              </a:rPr>
              <a:t>Penis</a:t>
            </a:r>
          </a:p>
        </p:txBody>
      </p:sp>
      <p:sp>
        <p:nvSpPr>
          <p:cNvPr id="8" name="TextBox 7">
            <a:extLst>
              <a:ext uri="{FF2B5EF4-FFF2-40B4-BE49-F238E27FC236}">
                <a16:creationId xmlns:a16="http://schemas.microsoft.com/office/drawing/2014/main" id="{7B19B05B-D6A4-431A-B1A2-8ADE68456442}"/>
              </a:ext>
            </a:extLst>
          </p:cNvPr>
          <p:cNvSpPr txBox="1"/>
          <p:nvPr/>
        </p:nvSpPr>
        <p:spPr>
          <a:xfrm>
            <a:off x="7367143" y="2596960"/>
            <a:ext cx="1133475" cy="307975"/>
          </a:xfrm>
          <a:prstGeom prst="rect">
            <a:avLst/>
          </a:prstGeom>
          <a:noFill/>
        </p:spPr>
        <p:txBody>
          <a:bodyPr>
            <a:spAutoFit/>
          </a:bodyPr>
          <a:lstStyle/>
          <a:p>
            <a:pPr eaLnBrk="1" hangingPunct="1">
              <a:defRPr/>
            </a:pPr>
            <a:r>
              <a:rPr lang="en-CA" sz="1400" b="1" u="sng" dirty="0">
                <a:latin typeface="+mj-lt"/>
              </a:rPr>
              <a:t>Urethra</a:t>
            </a:r>
          </a:p>
        </p:txBody>
      </p:sp>
      <p:sp>
        <p:nvSpPr>
          <p:cNvPr id="9" name="TextBox 8">
            <a:extLst>
              <a:ext uri="{FF2B5EF4-FFF2-40B4-BE49-F238E27FC236}">
                <a16:creationId xmlns:a16="http://schemas.microsoft.com/office/drawing/2014/main" id="{9E1EB4C4-B192-4E02-85C9-B795146B15BD}"/>
              </a:ext>
            </a:extLst>
          </p:cNvPr>
          <p:cNvSpPr txBox="1"/>
          <p:nvPr/>
        </p:nvSpPr>
        <p:spPr>
          <a:xfrm>
            <a:off x="7367143" y="5353416"/>
            <a:ext cx="1133475" cy="306387"/>
          </a:xfrm>
          <a:prstGeom prst="rect">
            <a:avLst/>
          </a:prstGeom>
          <a:noFill/>
        </p:spPr>
        <p:txBody>
          <a:bodyPr>
            <a:spAutoFit/>
          </a:bodyPr>
          <a:lstStyle/>
          <a:p>
            <a:pPr eaLnBrk="1" hangingPunct="1">
              <a:defRPr/>
            </a:pPr>
            <a:r>
              <a:rPr lang="en-CA" sz="1400" b="1" u="sng" dirty="0">
                <a:latin typeface="+mj-lt"/>
              </a:rPr>
              <a:t>Scrotum</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79E4E4EA-6ED8-48A8-8464-A5EEA45C821C}"/>
              </a:ext>
            </a:extLst>
          </p:cNvPr>
          <p:cNvSpPr txBox="1">
            <a:spLocks noChangeArrowheads="1"/>
          </p:cNvSpPr>
          <p:nvPr/>
        </p:nvSpPr>
        <p:spPr bwMode="auto">
          <a:xfrm>
            <a:off x="2209800" y="469900"/>
            <a:ext cx="7772400" cy="11430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Zurich BT" pitchFamily="34" charset="0"/>
              </a:defRPr>
            </a:lvl2pPr>
            <a:lvl3pPr algn="ctr" rtl="0" eaLnBrk="0" fontAlgn="base" hangingPunct="0">
              <a:spcBef>
                <a:spcPct val="0"/>
              </a:spcBef>
              <a:spcAft>
                <a:spcPct val="0"/>
              </a:spcAft>
              <a:defRPr sz="4400">
                <a:solidFill>
                  <a:schemeClr val="tx2"/>
                </a:solidFill>
                <a:latin typeface="Zurich BT" pitchFamily="34" charset="0"/>
              </a:defRPr>
            </a:lvl3pPr>
            <a:lvl4pPr algn="ctr" rtl="0" eaLnBrk="0" fontAlgn="base" hangingPunct="0">
              <a:spcBef>
                <a:spcPct val="0"/>
              </a:spcBef>
              <a:spcAft>
                <a:spcPct val="0"/>
              </a:spcAft>
              <a:defRPr sz="4400">
                <a:solidFill>
                  <a:schemeClr val="tx2"/>
                </a:solidFill>
                <a:latin typeface="Zurich BT" pitchFamily="34" charset="0"/>
              </a:defRPr>
            </a:lvl4pPr>
            <a:lvl5pPr algn="ctr" rtl="0" eaLnBrk="0" fontAlgn="base" hangingPunct="0">
              <a:spcBef>
                <a:spcPct val="0"/>
              </a:spcBef>
              <a:spcAft>
                <a:spcPct val="0"/>
              </a:spcAft>
              <a:defRPr sz="4400">
                <a:solidFill>
                  <a:schemeClr val="tx2"/>
                </a:solidFill>
                <a:latin typeface="Zurich BT" pitchFamily="34" charset="0"/>
              </a:defRPr>
            </a:lvl5pPr>
            <a:lvl6pPr marL="457200" algn="ctr" rtl="0" fontAlgn="base">
              <a:spcBef>
                <a:spcPct val="0"/>
              </a:spcBef>
              <a:spcAft>
                <a:spcPct val="0"/>
              </a:spcAft>
              <a:defRPr sz="4400">
                <a:solidFill>
                  <a:schemeClr val="tx2"/>
                </a:solidFill>
                <a:latin typeface="Zurich BT" pitchFamily="34" charset="0"/>
              </a:defRPr>
            </a:lvl6pPr>
            <a:lvl7pPr marL="914400" algn="ctr" rtl="0" fontAlgn="base">
              <a:spcBef>
                <a:spcPct val="0"/>
              </a:spcBef>
              <a:spcAft>
                <a:spcPct val="0"/>
              </a:spcAft>
              <a:defRPr sz="4400">
                <a:solidFill>
                  <a:schemeClr val="tx2"/>
                </a:solidFill>
                <a:latin typeface="Zurich BT" pitchFamily="34" charset="0"/>
              </a:defRPr>
            </a:lvl7pPr>
            <a:lvl8pPr marL="1371600" algn="ctr" rtl="0" fontAlgn="base">
              <a:spcBef>
                <a:spcPct val="0"/>
              </a:spcBef>
              <a:spcAft>
                <a:spcPct val="0"/>
              </a:spcAft>
              <a:defRPr sz="4400">
                <a:solidFill>
                  <a:schemeClr val="tx2"/>
                </a:solidFill>
                <a:latin typeface="Zurich BT" pitchFamily="34" charset="0"/>
              </a:defRPr>
            </a:lvl8pPr>
            <a:lvl9pPr marL="1828800" algn="ctr" rtl="0" fontAlgn="base">
              <a:spcBef>
                <a:spcPct val="0"/>
              </a:spcBef>
              <a:spcAft>
                <a:spcPct val="0"/>
              </a:spcAft>
              <a:defRPr sz="4400">
                <a:solidFill>
                  <a:schemeClr val="tx2"/>
                </a:solidFill>
                <a:latin typeface="Zurich BT" pitchFamily="34" charset="0"/>
              </a:defRPr>
            </a:lvl9pPr>
          </a:lstStyle>
          <a:p>
            <a:pPr eaLnBrk="1" hangingPunct="1">
              <a:defRPr/>
            </a:pPr>
            <a:r>
              <a:rPr lang="en-US" sz="6000" b="1" kern="0" dirty="0">
                <a:solidFill>
                  <a:srgbClr val="6240E0"/>
                </a:solidFill>
                <a:latin typeface="Zurich BT"/>
              </a:rPr>
              <a:t>Reproductive System</a:t>
            </a:r>
          </a:p>
        </p:txBody>
      </p:sp>
      <p:sp>
        <p:nvSpPr>
          <p:cNvPr id="5" name="TextBox 4">
            <a:extLst>
              <a:ext uri="{FF2B5EF4-FFF2-40B4-BE49-F238E27FC236}">
                <a16:creationId xmlns:a16="http://schemas.microsoft.com/office/drawing/2014/main" id="{31ECE0F7-3770-472A-A79E-626D291AB2D6}"/>
              </a:ext>
            </a:extLst>
          </p:cNvPr>
          <p:cNvSpPr txBox="1"/>
          <p:nvPr/>
        </p:nvSpPr>
        <p:spPr>
          <a:xfrm>
            <a:off x="6918325" y="3315878"/>
            <a:ext cx="1270000" cy="307975"/>
          </a:xfrm>
          <a:prstGeom prst="rect">
            <a:avLst/>
          </a:prstGeom>
          <a:noFill/>
        </p:spPr>
        <p:txBody>
          <a:bodyPr>
            <a:spAutoFit/>
          </a:bodyPr>
          <a:lstStyle/>
          <a:p>
            <a:pPr eaLnBrk="1" hangingPunct="1">
              <a:defRPr/>
            </a:pPr>
            <a:r>
              <a:rPr lang="en-CA" sz="1400" b="1" u="sng" dirty="0">
                <a:latin typeface="+mj-lt"/>
              </a:rPr>
              <a:t>Urethra</a:t>
            </a:r>
          </a:p>
        </p:txBody>
      </p:sp>
      <p:sp>
        <p:nvSpPr>
          <p:cNvPr id="10" name="TextBox 9">
            <a:extLst>
              <a:ext uri="{FF2B5EF4-FFF2-40B4-BE49-F238E27FC236}">
                <a16:creationId xmlns:a16="http://schemas.microsoft.com/office/drawing/2014/main" id="{9C0B0A37-AE7C-4BF4-B0E1-3B65A960EA03}"/>
              </a:ext>
            </a:extLst>
          </p:cNvPr>
          <p:cNvSpPr txBox="1"/>
          <p:nvPr/>
        </p:nvSpPr>
        <p:spPr>
          <a:xfrm>
            <a:off x="6918325" y="3877853"/>
            <a:ext cx="1270000" cy="307975"/>
          </a:xfrm>
          <a:prstGeom prst="rect">
            <a:avLst/>
          </a:prstGeom>
          <a:noFill/>
        </p:spPr>
        <p:txBody>
          <a:bodyPr>
            <a:spAutoFit/>
          </a:bodyPr>
          <a:lstStyle/>
          <a:p>
            <a:pPr eaLnBrk="1" hangingPunct="1">
              <a:defRPr/>
            </a:pPr>
            <a:r>
              <a:rPr lang="en-CA" sz="1400" b="1" u="sng" dirty="0">
                <a:latin typeface="+mj-lt"/>
              </a:rPr>
              <a:t>Penis</a:t>
            </a:r>
          </a:p>
        </p:txBody>
      </p:sp>
      <p:sp>
        <p:nvSpPr>
          <p:cNvPr id="11" name="TextBox 10">
            <a:extLst>
              <a:ext uri="{FF2B5EF4-FFF2-40B4-BE49-F238E27FC236}">
                <a16:creationId xmlns:a16="http://schemas.microsoft.com/office/drawing/2014/main" id="{435BD676-11FC-4806-AFD2-A4BDB3EBB4A3}"/>
              </a:ext>
            </a:extLst>
          </p:cNvPr>
          <p:cNvSpPr txBox="1"/>
          <p:nvPr/>
        </p:nvSpPr>
        <p:spPr>
          <a:xfrm>
            <a:off x="7013575" y="4685891"/>
            <a:ext cx="2717800" cy="307975"/>
          </a:xfrm>
          <a:prstGeom prst="rect">
            <a:avLst/>
          </a:prstGeom>
          <a:noFill/>
        </p:spPr>
        <p:txBody>
          <a:bodyPr>
            <a:spAutoFit/>
          </a:bodyPr>
          <a:lstStyle/>
          <a:p>
            <a:pPr eaLnBrk="1" hangingPunct="1">
              <a:defRPr/>
            </a:pPr>
            <a:r>
              <a:rPr lang="en-CA" sz="1400" b="1" u="sng" dirty="0">
                <a:latin typeface="+mj-lt"/>
              </a:rPr>
              <a:t>Testicle or Testes</a:t>
            </a:r>
          </a:p>
        </p:txBody>
      </p:sp>
      <p:sp>
        <p:nvSpPr>
          <p:cNvPr id="12" name="TextBox 11">
            <a:extLst>
              <a:ext uri="{FF2B5EF4-FFF2-40B4-BE49-F238E27FC236}">
                <a16:creationId xmlns:a16="http://schemas.microsoft.com/office/drawing/2014/main" id="{DDA61D58-425C-48DF-BF4D-B7B482616C7D}"/>
              </a:ext>
            </a:extLst>
          </p:cNvPr>
          <p:cNvSpPr txBox="1"/>
          <p:nvPr/>
        </p:nvSpPr>
        <p:spPr>
          <a:xfrm>
            <a:off x="6950075" y="5336766"/>
            <a:ext cx="1360488" cy="307975"/>
          </a:xfrm>
          <a:prstGeom prst="rect">
            <a:avLst/>
          </a:prstGeom>
          <a:noFill/>
        </p:spPr>
        <p:txBody>
          <a:bodyPr>
            <a:spAutoFit/>
          </a:bodyPr>
          <a:lstStyle/>
          <a:p>
            <a:pPr eaLnBrk="1" hangingPunct="1">
              <a:defRPr/>
            </a:pPr>
            <a:r>
              <a:rPr lang="en-CA" sz="1400" b="1" u="sng" dirty="0">
                <a:latin typeface="+mj-lt"/>
              </a:rPr>
              <a:t>Scrotum</a:t>
            </a:r>
          </a:p>
        </p:txBody>
      </p:sp>
      <p:pic>
        <p:nvPicPr>
          <p:cNvPr id="26631" name="Picture 2">
            <a:extLst>
              <a:ext uri="{FF2B5EF4-FFF2-40B4-BE49-F238E27FC236}">
                <a16:creationId xmlns:a16="http://schemas.microsoft.com/office/drawing/2014/main" id="{398703DF-0CB6-4DB3-A6CA-CAC381BE92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2551" y="2010952"/>
            <a:ext cx="4391025"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a:extLst>
              <a:ext uri="{FF2B5EF4-FFF2-40B4-BE49-F238E27FC236}">
                <a16:creationId xmlns:a16="http://schemas.microsoft.com/office/drawing/2014/main" id="{3A6B3E5C-1705-4541-B22D-83EEFE938B26}"/>
              </a:ext>
            </a:extLst>
          </p:cNvPr>
          <p:cNvCxnSpPr/>
          <p:nvPr/>
        </p:nvCxnSpPr>
        <p:spPr>
          <a:xfrm flipH="1">
            <a:off x="5046663" y="3276190"/>
            <a:ext cx="1966912" cy="855662"/>
          </a:xfrm>
          <a:prstGeom prst="straightConnector1">
            <a:avLst/>
          </a:prstGeom>
          <a:ln w="12700">
            <a:solidFill>
              <a:schemeClr val="tx2">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CC4D0E6-EDF7-4F7D-B1D1-9CF570513A7D}"/>
              </a:ext>
            </a:extLst>
          </p:cNvPr>
          <p:cNvSpPr txBox="1"/>
          <p:nvPr/>
        </p:nvSpPr>
        <p:spPr>
          <a:xfrm>
            <a:off x="6918326" y="3036478"/>
            <a:ext cx="1952625" cy="307975"/>
          </a:xfrm>
          <a:prstGeom prst="rect">
            <a:avLst/>
          </a:prstGeom>
          <a:noFill/>
        </p:spPr>
        <p:txBody>
          <a:bodyPr>
            <a:spAutoFit/>
          </a:bodyPr>
          <a:lstStyle/>
          <a:p>
            <a:pPr eaLnBrk="1" hangingPunct="1">
              <a:defRPr/>
            </a:pPr>
            <a:r>
              <a:rPr lang="en-CA" sz="1400" b="1" u="sng" dirty="0">
                <a:latin typeface="+mj-lt"/>
              </a:rPr>
              <a:t>Prostate Gland</a:t>
            </a:r>
          </a:p>
        </p:txBody>
      </p:sp>
      <p:cxnSp>
        <p:nvCxnSpPr>
          <p:cNvPr id="18" name="Straight Arrow Connector 17">
            <a:extLst>
              <a:ext uri="{FF2B5EF4-FFF2-40B4-BE49-F238E27FC236}">
                <a16:creationId xmlns:a16="http://schemas.microsoft.com/office/drawing/2014/main" id="{7B36BFBD-5F53-40BB-9507-BCECDEAA57A4}"/>
              </a:ext>
            </a:extLst>
          </p:cNvPr>
          <p:cNvCxnSpPr/>
          <p:nvPr/>
        </p:nvCxnSpPr>
        <p:spPr>
          <a:xfrm flipH="1">
            <a:off x="4527551" y="2868203"/>
            <a:ext cx="2486025" cy="1020763"/>
          </a:xfrm>
          <a:prstGeom prst="straightConnector1">
            <a:avLst/>
          </a:prstGeom>
          <a:ln w="12700">
            <a:solidFill>
              <a:schemeClr val="tx2">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F47C8C8-7B34-45A5-807B-F07441239521}"/>
              </a:ext>
            </a:extLst>
          </p:cNvPr>
          <p:cNvCxnSpPr/>
          <p:nvPr/>
        </p:nvCxnSpPr>
        <p:spPr>
          <a:xfrm flipH="1">
            <a:off x="5046663" y="2577690"/>
            <a:ext cx="1966912" cy="855662"/>
          </a:xfrm>
          <a:prstGeom prst="straightConnector1">
            <a:avLst/>
          </a:prstGeom>
          <a:ln w="12700">
            <a:solidFill>
              <a:schemeClr val="tx2">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7897CB1-2DE8-439B-8E6C-A4700B4659EF}"/>
              </a:ext>
            </a:extLst>
          </p:cNvPr>
          <p:cNvCxnSpPr/>
          <p:nvPr/>
        </p:nvCxnSpPr>
        <p:spPr>
          <a:xfrm flipH="1">
            <a:off x="5770563" y="4476341"/>
            <a:ext cx="1243012" cy="496887"/>
          </a:xfrm>
          <a:prstGeom prst="straightConnector1">
            <a:avLst/>
          </a:prstGeom>
          <a:ln w="12700">
            <a:solidFill>
              <a:schemeClr val="tx2">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4DFAFBA-AE27-4CEA-8E4C-63D2A1E3D336}"/>
              </a:ext>
            </a:extLst>
          </p:cNvPr>
          <p:cNvSpPr txBox="1"/>
          <p:nvPr/>
        </p:nvSpPr>
        <p:spPr>
          <a:xfrm>
            <a:off x="6921501" y="2328453"/>
            <a:ext cx="1952625" cy="307975"/>
          </a:xfrm>
          <a:prstGeom prst="rect">
            <a:avLst/>
          </a:prstGeom>
          <a:noFill/>
        </p:spPr>
        <p:txBody>
          <a:bodyPr>
            <a:spAutoFit/>
          </a:bodyPr>
          <a:lstStyle/>
          <a:p>
            <a:pPr eaLnBrk="1" hangingPunct="1">
              <a:defRPr/>
            </a:pPr>
            <a:r>
              <a:rPr lang="en-CA" sz="1400" b="1" u="sng" dirty="0">
                <a:latin typeface="+mj-lt"/>
              </a:rPr>
              <a:t>Bladder</a:t>
            </a:r>
          </a:p>
        </p:txBody>
      </p:sp>
      <p:sp>
        <p:nvSpPr>
          <p:cNvPr id="25" name="TextBox 24">
            <a:extLst>
              <a:ext uri="{FF2B5EF4-FFF2-40B4-BE49-F238E27FC236}">
                <a16:creationId xmlns:a16="http://schemas.microsoft.com/office/drawing/2014/main" id="{93710B40-7373-4260-910B-122B885CC48C}"/>
              </a:ext>
            </a:extLst>
          </p:cNvPr>
          <p:cNvSpPr txBox="1"/>
          <p:nvPr/>
        </p:nvSpPr>
        <p:spPr>
          <a:xfrm>
            <a:off x="6926264" y="2633253"/>
            <a:ext cx="1952625" cy="307975"/>
          </a:xfrm>
          <a:prstGeom prst="rect">
            <a:avLst/>
          </a:prstGeom>
          <a:noFill/>
        </p:spPr>
        <p:txBody>
          <a:bodyPr>
            <a:spAutoFit/>
          </a:bodyPr>
          <a:lstStyle/>
          <a:p>
            <a:pPr eaLnBrk="1" hangingPunct="1">
              <a:defRPr/>
            </a:pPr>
            <a:r>
              <a:rPr lang="en-CA" sz="1400" b="1" u="sng" dirty="0">
                <a:latin typeface="+mj-lt"/>
              </a:rPr>
              <a:t>Seminal Vesicle</a:t>
            </a:r>
          </a:p>
        </p:txBody>
      </p:sp>
      <p:sp>
        <p:nvSpPr>
          <p:cNvPr id="26" name="TextBox 25">
            <a:extLst>
              <a:ext uri="{FF2B5EF4-FFF2-40B4-BE49-F238E27FC236}">
                <a16:creationId xmlns:a16="http://schemas.microsoft.com/office/drawing/2014/main" id="{B1CE8241-9A42-4CC7-A422-3E941568C31F}"/>
              </a:ext>
            </a:extLst>
          </p:cNvPr>
          <p:cNvSpPr txBox="1"/>
          <p:nvPr/>
        </p:nvSpPr>
        <p:spPr>
          <a:xfrm>
            <a:off x="6921501" y="4241391"/>
            <a:ext cx="1952625" cy="307975"/>
          </a:xfrm>
          <a:prstGeom prst="rect">
            <a:avLst/>
          </a:prstGeom>
          <a:noFill/>
        </p:spPr>
        <p:txBody>
          <a:bodyPr>
            <a:spAutoFit/>
          </a:bodyPr>
          <a:lstStyle/>
          <a:p>
            <a:pPr eaLnBrk="1" hangingPunct="1">
              <a:defRPr/>
            </a:pPr>
            <a:r>
              <a:rPr lang="en-CA" sz="1400" b="1" u="sng" dirty="0">
                <a:latin typeface="+mj-lt"/>
              </a:rPr>
              <a:t>Epididymis</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P spid="14" grpId="0"/>
      <p:bldP spid="24" grpId="0"/>
      <p:bldP spid="25"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16D3C720-F8B2-4A18-9B63-E27CA1C90A98}"/>
              </a:ext>
            </a:extLst>
          </p:cNvPr>
          <p:cNvSpPr>
            <a:spLocks noGrp="1"/>
          </p:cNvSpPr>
          <p:nvPr>
            <p:ph type="title"/>
          </p:nvPr>
        </p:nvSpPr>
        <p:spPr>
          <a:xfrm>
            <a:off x="1981200" y="457200"/>
            <a:ext cx="8229600" cy="1143000"/>
          </a:xfrm>
        </p:spPr>
        <p:txBody>
          <a:bodyPr/>
          <a:lstStyle/>
          <a:p>
            <a:r>
              <a:rPr lang="en-US" altLang="en-US">
                <a:solidFill>
                  <a:srgbClr val="FF0000"/>
                </a:solidFill>
              </a:rPr>
              <a:t>Testes</a:t>
            </a:r>
          </a:p>
        </p:txBody>
      </p:sp>
      <p:sp>
        <p:nvSpPr>
          <p:cNvPr id="28675" name="Content Placeholder 2">
            <a:extLst>
              <a:ext uri="{FF2B5EF4-FFF2-40B4-BE49-F238E27FC236}">
                <a16:creationId xmlns:a16="http://schemas.microsoft.com/office/drawing/2014/main" id="{3CEDFD14-2CA2-4DFC-B166-70BB6C14867E}"/>
              </a:ext>
            </a:extLst>
          </p:cNvPr>
          <p:cNvSpPr>
            <a:spLocks noGrp="1"/>
          </p:cNvSpPr>
          <p:nvPr>
            <p:ph idx="1"/>
          </p:nvPr>
        </p:nvSpPr>
        <p:spPr/>
        <p:txBody>
          <a:bodyPr/>
          <a:lstStyle/>
          <a:p>
            <a:r>
              <a:rPr lang="en-US" altLang="en-US" dirty="0"/>
              <a:t>Reproductive organ which produces the hormone testosterone and sperm</a:t>
            </a:r>
          </a:p>
          <a:p>
            <a:r>
              <a:rPr lang="en-US" altLang="en-US" dirty="0"/>
              <a:t>Similar to ovaries which produce the hormones estrogen and progesterone and eggs</a:t>
            </a:r>
          </a:p>
          <a:p>
            <a:r>
              <a:rPr lang="en-US" altLang="en-US" dirty="0"/>
              <a:t>Two testes (just like how people with vulvas have two ovaries)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5722A14-8321-4DA2-88A5-068BBFB6BC23}"/>
              </a:ext>
            </a:extLst>
          </p:cNvPr>
          <p:cNvSpPr txBox="1">
            <a:spLocks noChangeArrowheads="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Aft>
                <a:spcPts val="600"/>
              </a:spcAft>
              <a:defRPr/>
            </a:pPr>
            <a:r>
              <a:rPr lang="en-US" sz="4400" b="1" kern="1200">
                <a:solidFill>
                  <a:srgbClr val="ED1C24"/>
                </a:solidFill>
                <a:latin typeface="TheSansB W9 Black" panose="020B0902050302020203" pitchFamily="34" charset="0"/>
                <a:ea typeface="+mj-ea"/>
                <a:cs typeface="+mj-cs"/>
              </a:rPr>
              <a:t>What Is an Erection?</a:t>
            </a:r>
          </a:p>
        </p:txBody>
      </p:sp>
      <p:sp>
        <p:nvSpPr>
          <p:cNvPr id="3" name="Rectangle 3">
            <a:extLst>
              <a:ext uri="{FF2B5EF4-FFF2-40B4-BE49-F238E27FC236}">
                <a16:creationId xmlns:a16="http://schemas.microsoft.com/office/drawing/2014/main" id="{923873C6-950D-4F96-8DC8-79E589C7A26E}"/>
              </a:ext>
            </a:extLst>
          </p:cNvPr>
          <p:cNvSpPr txBox="1">
            <a:spLocks noChangeArrowheads="1"/>
          </p:cNvSpPr>
          <p:nvPr/>
        </p:nvSpPr>
        <p:spPr bwMode="auto">
          <a:xfrm>
            <a:off x="838200" y="1825625"/>
            <a:ext cx="5181600" cy="43513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marL="342900" indent="-2730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indent="-228600">
              <a:lnSpc>
                <a:spcPct val="90000"/>
              </a:lnSpc>
              <a:buSzPct val="76000"/>
            </a:pPr>
            <a:r>
              <a:rPr lang="en-US" altLang="en-US" sz="2800" b="1" u="sng">
                <a:latin typeface="TheSansB W5 Plain" panose="020B0502050302020203" pitchFamily="34" charset="0"/>
              </a:rPr>
              <a:t>Definition: </a:t>
            </a:r>
            <a:r>
              <a:rPr lang="en-US" altLang="en-US" sz="2800">
                <a:latin typeface="TheSansB W5 Plain" panose="020B0502050302020203" pitchFamily="34" charset="0"/>
              </a:rPr>
              <a:t>an enlarged and rigid state of the penis</a:t>
            </a:r>
          </a:p>
          <a:p>
            <a:pPr indent="-228600">
              <a:lnSpc>
                <a:spcPct val="90000"/>
              </a:lnSpc>
              <a:buSzPct val="76000"/>
            </a:pPr>
            <a:r>
              <a:rPr lang="en-US" altLang="en-US" sz="2800">
                <a:latin typeface="TheSansB W5 Plain" panose="020B0502050302020203" pitchFamily="34" charset="0"/>
              </a:rPr>
              <a:t>Sponge-like tissue fills with blood</a:t>
            </a:r>
          </a:p>
          <a:p>
            <a:pPr indent="-228600">
              <a:lnSpc>
                <a:spcPct val="90000"/>
              </a:lnSpc>
              <a:buSzPct val="76000"/>
            </a:pPr>
            <a:r>
              <a:rPr lang="en-US" altLang="en-US" sz="2800">
                <a:latin typeface="TheSansB W5 Plain" panose="020B0502050302020203" pitchFamily="34" charset="0"/>
              </a:rPr>
              <a:t>Blood enlarges the penis</a:t>
            </a:r>
          </a:p>
          <a:p>
            <a:pPr indent="-228600">
              <a:lnSpc>
                <a:spcPct val="90000"/>
              </a:lnSpc>
              <a:buSzPct val="76000"/>
            </a:pPr>
            <a:r>
              <a:rPr lang="en-US" altLang="en-US" sz="2800">
                <a:latin typeface="TheSansB W5 Plain" panose="020B0502050302020203" pitchFamily="34" charset="0"/>
              </a:rPr>
              <a:t>Makes it stand up and hard</a:t>
            </a:r>
          </a:p>
          <a:p>
            <a:pPr indent="-228600">
              <a:lnSpc>
                <a:spcPct val="90000"/>
              </a:lnSpc>
              <a:buSzPct val="76000"/>
            </a:pPr>
            <a:endParaRPr lang="en-US" altLang="en-US" sz="2800">
              <a:latin typeface="TheSansB W5 Plain" panose="020B0502050302020203" pitchFamily="34" charset="0"/>
            </a:endParaRPr>
          </a:p>
        </p:txBody>
      </p:sp>
      <p:pic>
        <p:nvPicPr>
          <p:cNvPr id="29700" name="Picture 5" descr="Related image">
            <a:extLst>
              <a:ext uri="{FF2B5EF4-FFF2-40B4-BE49-F238E27FC236}">
                <a16:creationId xmlns:a16="http://schemas.microsoft.com/office/drawing/2014/main" id="{6B62AAEB-00A4-4B41-9BA3-16841B78DBB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72200" y="2595785"/>
            <a:ext cx="5181600" cy="28110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0947B7F1-00EA-45B4-A29A-A76D46A4EBD6}"/>
              </a:ext>
            </a:extLst>
          </p:cNvPr>
          <p:cNvSpPr>
            <a:spLocks noGrp="1" noChangeArrowheads="1"/>
          </p:cNvSpPr>
          <p:nvPr>
            <p:ph type="title"/>
          </p:nvPr>
        </p:nvSpPr>
        <p:spPr>
          <a:xfrm>
            <a:off x="2133600" y="1152525"/>
            <a:ext cx="7772400" cy="1143000"/>
          </a:xfrm>
        </p:spPr>
        <p:txBody>
          <a:bodyPr rtlCol="0">
            <a:normAutofit fontScale="90000"/>
          </a:bodyPr>
          <a:lstStyle/>
          <a:p>
            <a:pPr>
              <a:defRPr/>
            </a:pPr>
            <a:r>
              <a:rPr lang="en-US" sz="6000" b="1" dirty="0">
                <a:solidFill>
                  <a:srgbClr val="6240E0"/>
                </a:solidFill>
                <a:latin typeface="Zurich BT"/>
              </a:rPr>
              <a:t>What Causes an Erection?</a:t>
            </a:r>
          </a:p>
        </p:txBody>
      </p:sp>
      <p:sp>
        <p:nvSpPr>
          <p:cNvPr id="147459" name="Rectangle 3">
            <a:extLst>
              <a:ext uri="{FF2B5EF4-FFF2-40B4-BE49-F238E27FC236}">
                <a16:creationId xmlns:a16="http://schemas.microsoft.com/office/drawing/2014/main" id="{DB61B794-C03A-4483-8A79-FE0CEEE06E50}"/>
              </a:ext>
            </a:extLst>
          </p:cNvPr>
          <p:cNvSpPr>
            <a:spLocks noGrp="1"/>
          </p:cNvSpPr>
          <p:nvPr>
            <p:ph idx="1"/>
          </p:nvPr>
        </p:nvSpPr>
        <p:spPr>
          <a:xfrm>
            <a:off x="1981200" y="2667000"/>
            <a:ext cx="8686800" cy="3962400"/>
          </a:xfrm>
        </p:spPr>
        <p:txBody>
          <a:bodyPr/>
          <a:lstStyle/>
          <a:p>
            <a:pPr eaLnBrk="1" hangingPunct="1"/>
            <a:r>
              <a:rPr lang="en-US" altLang="en-US">
                <a:latin typeface="Zurich BT"/>
              </a:rPr>
              <a:t>Boys get erections for all kinds of reasons.  </a:t>
            </a:r>
          </a:p>
          <a:p>
            <a:pPr marL="457200" lvl="1" indent="0">
              <a:buNone/>
            </a:pPr>
            <a:endParaRPr lang="en-US" altLang="en-US">
              <a:latin typeface="Zurich BT"/>
            </a:endParaRPr>
          </a:p>
          <a:p>
            <a:pPr marL="457200" lvl="1" indent="0"/>
            <a:r>
              <a:rPr lang="en-US" altLang="en-US">
                <a:latin typeface="Zurich BT"/>
              </a:rPr>
              <a:t>When a boy has to go to the bathroom</a:t>
            </a:r>
          </a:p>
          <a:p>
            <a:pPr marL="457200" lvl="1" indent="0"/>
            <a:r>
              <a:rPr lang="en-US" altLang="en-US">
                <a:latin typeface="Zurich BT"/>
              </a:rPr>
              <a:t>When nervous or anxious</a:t>
            </a:r>
          </a:p>
          <a:p>
            <a:pPr marL="457200" lvl="1" indent="0"/>
            <a:r>
              <a:rPr lang="en-US" altLang="en-US">
                <a:latin typeface="Zurich BT"/>
              </a:rPr>
              <a:t>By touching their penis</a:t>
            </a:r>
          </a:p>
          <a:p>
            <a:pPr marL="457200" lvl="1" indent="0"/>
            <a:r>
              <a:rPr lang="en-US" altLang="en-US">
                <a:latin typeface="Zurich BT"/>
              </a:rPr>
              <a:t>Sometimes for no reason during puberty</a:t>
            </a:r>
          </a:p>
          <a:p>
            <a:pPr marL="457200" lvl="1" indent="0"/>
            <a:r>
              <a:rPr lang="en-US" altLang="en-US">
                <a:latin typeface="Zurich BT"/>
              </a:rPr>
              <a:t>When you wake up in the morning</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745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7459">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7459">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7459">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7459">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74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651349E8-BF38-4E19-8724-A79305EB3CB6}"/>
              </a:ext>
            </a:extLst>
          </p:cNvPr>
          <p:cNvSpPr>
            <a:spLocks noGrp="1"/>
          </p:cNvSpPr>
          <p:nvPr>
            <p:ph type="title"/>
          </p:nvPr>
        </p:nvSpPr>
        <p:spPr>
          <a:xfrm>
            <a:off x="1905000" y="685800"/>
            <a:ext cx="8229600" cy="1143000"/>
          </a:xfrm>
        </p:spPr>
        <p:txBody>
          <a:bodyPr/>
          <a:lstStyle/>
          <a:p>
            <a:r>
              <a:rPr lang="en-US" altLang="en-US" sz="4000">
                <a:solidFill>
                  <a:srgbClr val="00B050"/>
                </a:solidFill>
              </a:rPr>
              <a:t>Nocturnal Penile Tumescence (NPT)</a:t>
            </a:r>
          </a:p>
        </p:txBody>
      </p:sp>
      <p:sp>
        <p:nvSpPr>
          <p:cNvPr id="32771" name="Content Placeholder 2">
            <a:extLst>
              <a:ext uri="{FF2B5EF4-FFF2-40B4-BE49-F238E27FC236}">
                <a16:creationId xmlns:a16="http://schemas.microsoft.com/office/drawing/2014/main" id="{EB44C887-6055-4448-A41C-93316720CD8C}"/>
              </a:ext>
            </a:extLst>
          </p:cNvPr>
          <p:cNvSpPr>
            <a:spLocks noGrp="1"/>
          </p:cNvSpPr>
          <p:nvPr>
            <p:ph idx="1"/>
          </p:nvPr>
        </p:nvSpPr>
        <p:spPr>
          <a:xfrm>
            <a:off x="2057400" y="1676401"/>
            <a:ext cx="8229600" cy="4525963"/>
          </a:xfrm>
        </p:spPr>
        <p:txBody>
          <a:bodyPr/>
          <a:lstStyle/>
          <a:p>
            <a:r>
              <a:rPr lang="en-US" altLang="en-US"/>
              <a:t>Colloquial term: “morning wood”</a:t>
            </a:r>
          </a:p>
          <a:p>
            <a:r>
              <a:rPr lang="en-US" altLang="en-US"/>
              <a:t>NPT is when you wake up with an erect penis</a:t>
            </a:r>
          </a:p>
          <a:p>
            <a:r>
              <a:rPr lang="en-US" altLang="en-US"/>
              <a:t>Common occurrence</a:t>
            </a:r>
          </a:p>
          <a:p>
            <a:r>
              <a:rPr lang="en-US" altLang="en-US"/>
              <a:t>Usually goes away after a few minutes</a:t>
            </a:r>
          </a:p>
        </p:txBody>
      </p:sp>
      <p:pic>
        <p:nvPicPr>
          <p:cNvPr id="32772" name="Picture 2" descr="Morning erections">
            <a:extLst>
              <a:ext uri="{FF2B5EF4-FFF2-40B4-BE49-F238E27FC236}">
                <a16:creationId xmlns:a16="http://schemas.microsoft.com/office/drawing/2014/main" id="{11868FD5-CCF8-490C-8BC8-4090C64FAA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4419601"/>
            <a:ext cx="3352800" cy="213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D474658E-C54F-4357-B6D6-D2B5262D6DDE}"/>
              </a:ext>
            </a:extLst>
          </p:cNvPr>
          <p:cNvSpPr>
            <a:spLocks noGrp="1"/>
          </p:cNvSpPr>
          <p:nvPr>
            <p:ph type="title"/>
          </p:nvPr>
        </p:nvSpPr>
        <p:spPr>
          <a:xfrm>
            <a:off x="1981200" y="533400"/>
            <a:ext cx="8229600" cy="1143000"/>
          </a:xfrm>
        </p:spPr>
        <p:txBody>
          <a:bodyPr/>
          <a:lstStyle/>
          <a:p>
            <a:r>
              <a:rPr lang="en-US" altLang="en-US" sz="4800">
                <a:solidFill>
                  <a:srgbClr val="A5179B"/>
                </a:solidFill>
              </a:rPr>
              <a:t>Ejaculation</a:t>
            </a:r>
          </a:p>
        </p:txBody>
      </p:sp>
      <p:sp>
        <p:nvSpPr>
          <p:cNvPr id="33795" name="Content Placeholder 2">
            <a:extLst>
              <a:ext uri="{FF2B5EF4-FFF2-40B4-BE49-F238E27FC236}">
                <a16:creationId xmlns:a16="http://schemas.microsoft.com/office/drawing/2014/main" id="{67816B1D-0602-426A-AD26-45CCE3078883}"/>
              </a:ext>
            </a:extLst>
          </p:cNvPr>
          <p:cNvSpPr>
            <a:spLocks noGrp="1"/>
          </p:cNvSpPr>
          <p:nvPr>
            <p:ph idx="1"/>
          </p:nvPr>
        </p:nvSpPr>
        <p:spPr>
          <a:xfrm>
            <a:off x="1981200" y="1676401"/>
            <a:ext cx="8229600" cy="4525963"/>
          </a:xfrm>
        </p:spPr>
        <p:txBody>
          <a:bodyPr/>
          <a:lstStyle/>
          <a:p>
            <a:r>
              <a:rPr lang="en-US" altLang="en-US">
                <a:latin typeface="Zurich BT"/>
              </a:rPr>
              <a:t>Semen is released through the urethra</a:t>
            </a:r>
          </a:p>
          <a:p>
            <a:r>
              <a:rPr lang="en-US" altLang="en-US">
                <a:latin typeface="Zurich BT"/>
              </a:rPr>
              <a:t>Semen is a whitish, sticky liquid that contains sperm</a:t>
            </a:r>
          </a:p>
          <a:p>
            <a:endParaRPr lang="en-US" altLang="en-US"/>
          </a:p>
        </p:txBody>
      </p:sp>
      <p:pic>
        <p:nvPicPr>
          <p:cNvPr id="33796" name="Picture 2" descr="Image result for ejaculation diagram">
            <a:extLst>
              <a:ext uri="{FF2B5EF4-FFF2-40B4-BE49-F238E27FC236}">
                <a16:creationId xmlns:a16="http://schemas.microsoft.com/office/drawing/2014/main" id="{67A446FF-8F84-48C3-AEC9-F02E164C75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3581401"/>
            <a:ext cx="403860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30F13-F9AF-48BF-9AB6-CD95CE94F8B9}"/>
              </a:ext>
            </a:extLst>
          </p:cNvPr>
          <p:cNvSpPr>
            <a:spLocks noGrp="1"/>
          </p:cNvSpPr>
          <p:nvPr>
            <p:ph type="title"/>
          </p:nvPr>
        </p:nvSpPr>
        <p:spPr>
          <a:xfrm>
            <a:off x="729109" y="995844"/>
            <a:ext cx="10515600" cy="1264471"/>
          </a:xfrm>
        </p:spPr>
        <p:txBody>
          <a:bodyPr>
            <a:noAutofit/>
          </a:bodyPr>
          <a:lstStyle/>
          <a:p>
            <a:r>
              <a:rPr lang="en-US" sz="4800" dirty="0"/>
              <a:t>Reminders When Answering Questions:</a:t>
            </a:r>
          </a:p>
        </p:txBody>
      </p:sp>
      <p:sp>
        <p:nvSpPr>
          <p:cNvPr id="3" name="Text Placeholder 2">
            <a:extLst>
              <a:ext uri="{FF2B5EF4-FFF2-40B4-BE49-F238E27FC236}">
                <a16:creationId xmlns:a16="http://schemas.microsoft.com/office/drawing/2014/main" id="{0241F8C6-663B-4D5A-B55E-EF51AB5D93B4}"/>
              </a:ext>
            </a:extLst>
          </p:cNvPr>
          <p:cNvSpPr>
            <a:spLocks noGrp="1"/>
          </p:cNvSpPr>
          <p:nvPr>
            <p:ph type="body" idx="1"/>
          </p:nvPr>
        </p:nvSpPr>
        <p:spPr>
          <a:xfrm>
            <a:off x="729109" y="2260315"/>
            <a:ext cx="10515600" cy="3161515"/>
          </a:xfrm>
        </p:spPr>
        <p:txBody>
          <a:bodyPr>
            <a:normAutofit fontScale="92500"/>
          </a:bodyPr>
          <a:lstStyle/>
          <a:p>
            <a:pPr algn="l" fontAlgn="base"/>
            <a:r>
              <a:rPr lang="en-US" sz="2400" b="0" i="0" dirty="0">
                <a:solidFill>
                  <a:srgbClr val="FFFFFF"/>
                </a:solidFill>
                <a:effectLst/>
                <a:latin typeface="Source Sans Pro" panose="020B0503030403020204" pitchFamily="34" charset="0"/>
              </a:rPr>
              <a:t>enders When Answering Questions</a:t>
            </a:r>
          </a:p>
          <a:p>
            <a:pPr algn="l" fontAlgn="base">
              <a:buFont typeface="Arial" panose="020B0604020202020204" pitchFamily="34" charset="0"/>
              <a:buChar char="•"/>
            </a:pPr>
            <a:r>
              <a:rPr lang="en-US" sz="2400" b="0" i="0" dirty="0">
                <a:solidFill>
                  <a:schemeClr val="tx1"/>
                </a:solidFill>
                <a:effectLst/>
                <a:latin typeface="inherit"/>
              </a:rPr>
              <a:t>Set ground rules ahead of time,</a:t>
            </a:r>
          </a:p>
          <a:p>
            <a:pPr algn="l" fontAlgn="base">
              <a:buFont typeface="Arial" panose="020B0604020202020204" pitchFamily="34" charset="0"/>
              <a:buChar char="•"/>
            </a:pPr>
            <a:r>
              <a:rPr lang="en-US" sz="2400" b="0" i="0" dirty="0">
                <a:solidFill>
                  <a:schemeClr val="tx1"/>
                </a:solidFill>
                <a:effectLst/>
                <a:latin typeface="inherit"/>
              </a:rPr>
              <a:t>set up an anonymous question box and give yourself time to formulate answers for the next session,</a:t>
            </a:r>
          </a:p>
          <a:p>
            <a:pPr algn="l" fontAlgn="base">
              <a:buFont typeface="Arial" panose="020B0604020202020204" pitchFamily="34" charset="0"/>
              <a:buChar char="•"/>
            </a:pPr>
            <a:r>
              <a:rPr lang="en-US" sz="2400" b="0" i="0" dirty="0">
                <a:solidFill>
                  <a:schemeClr val="tx1"/>
                </a:solidFill>
                <a:effectLst/>
                <a:latin typeface="inherit"/>
              </a:rPr>
              <a:t>use reliable phrases,</a:t>
            </a:r>
          </a:p>
          <a:p>
            <a:pPr algn="l" fontAlgn="base">
              <a:buFont typeface="Arial" panose="020B0604020202020204" pitchFamily="34" charset="0"/>
              <a:buChar char="•"/>
            </a:pPr>
            <a:r>
              <a:rPr lang="en-US" sz="2400" b="0" i="0" dirty="0">
                <a:solidFill>
                  <a:schemeClr val="tx1"/>
                </a:solidFill>
                <a:effectLst/>
                <a:latin typeface="inherit"/>
              </a:rPr>
              <a:t>always end with a safety message or direction of a reliable resource for more information,</a:t>
            </a:r>
          </a:p>
          <a:p>
            <a:pPr algn="l" fontAlgn="base">
              <a:buFont typeface="Arial" panose="020B0604020202020204" pitchFamily="34" charset="0"/>
              <a:buChar char="•"/>
            </a:pPr>
            <a:r>
              <a:rPr lang="en-US" sz="2400" b="0" i="0" dirty="0">
                <a:solidFill>
                  <a:schemeClr val="tx1"/>
                </a:solidFill>
                <a:effectLst/>
                <a:latin typeface="inherit"/>
              </a:rPr>
              <a:t>tell students you may rephrase questions to protect confidentiality and safety of all students (no names, no questions that expose anyone)</a:t>
            </a:r>
          </a:p>
          <a:p>
            <a:pPr marL="342900" marR="0" lvl="0" indent="-342900" fontAlgn="base">
              <a:lnSpc>
                <a:spcPct val="100000"/>
              </a:lnSpc>
              <a:spcBef>
                <a:spcPts val="0"/>
              </a:spcBef>
              <a:spcAft>
                <a:spcPts val="0"/>
              </a:spcAft>
              <a:buSzPts val="1000"/>
              <a:buFont typeface="Symbol" panose="05050102010706020507" pitchFamily="18" charset="2"/>
              <a:buChar char=""/>
              <a:tabLst>
                <a:tab pos="457200" algn="l"/>
              </a:tabLs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640337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048D9D4F-17BD-43A3-93F4-CF9C7633BA0E}"/>
              </a:ext>
            </a:extLst>
          </p:cNvPr>
          <p:cNvSpPr>
            <a:spLocks noGrp="1"/>
          </p:cNvSpPr>
          <p:nvPr>
            <p:ph type="title"/>
          </p:nvPr>
        </p:nvSpPr>
        <p:spPr>
          <a:xfrm>
            <a:off x="2133600" y="1152525"/>
            <a:ext cx="7772400" cy="1143000"/>
          </a:xfrm>
        </p:spPr>
        <p:txBody>
          <a:bodyPr/>
          <a:lstStyle/>
          <a:p>
            <a:pPr eaLnBrk="1" hangingPunct="1"/>
            <a:r>
              <a:rPr lang="en-US" altLang="en-US" sz="6000" b="1">
                <a:solidFill>
                  <a:srgbClr val="6240E0"/>
                </a:solidFill>
                <a:latin typeface="Zurich BT"/>
              </a:rPr>
              <a:t>Nocturnal Emissions</a:t>
            </a:r>
          </a:p>
        </p:txBody>
      </p:sp>
      <p:sp>
        <p:nvSpPr>
          <p:cNvPr id="147459" name="Rectangle 3">
            <a:extLst>
              <a:ext uri="{FF2B5EF4-FFF2-40B4-BE49-F238E27FC236}">
                <a16:creationId xmlns:a16="http://schemas.microsoft.com/office/drawing/2014/main" id="{9E392605-212B-4D26-AC18-32EE88F4C596}"/>
              </a:ext>
            </a:extLst>
          </p:cNvPr>
          <p:cNvSpPr>
            <a:spLocks noGrp="1"/>
          </p:cNvSpPr>
          <p:nvPr>
            <p:ph idx="1"/>
          </p:nvPr>
        </p:nvSpPr>
        <p:spPr>
          <a:xfrm>
            <a:off x="1981200" y="2295525"/>
            <a:ext cx="8077200" cy="4114800"/>
          </a:xfrm>
        </p:spPr>
        <p:txBody>
          <a:bodyPr/>
          <a:lstStyle/>
          <a:p>
            <a:pPr eaLnBrk="1" hangingPunct="1">
              <a:lnSpc>
                <a:spcPct val="90000"/>
              </a:lnSpc>
            </a:pPr>
            <a:r>
              <a:rPr lang="en-US" altLang="en-US" sz="2400">
                <a:latin typeface="Zurich BT"/>
              </a:rPr>
              <a:t>Also called a “wet dream”</a:t>
            </a:r>
          </a:p>
          <a:p>
            <a:pPr eaLnBrk="1" hangingPunct="1">
              <a:lnSpc>
                <a:spcPct val="90000"/>
              </a:lnSpc>
            </a:pPr>
            <a:r>
              <a:rPr lang="en-US" altLang="en-US" sz="2400">
                <a:latin typeface="Zurich BT"/>
              </a:rPr>
              <a:t>Happens when you ejaculate while sleeping</a:t>
            </a:r>
          </a:p>
        </p:txBody>
      </p:sp>
      <p:pic>
        <p:nvPicPr>
          <p:cNvPr id="34820" name="Picture 5" descr="Image result for puberty boys wet dreams">
            <a:extLst>
              <a:ext uri="{FF2B5EF4-FFF2-40B4-BE49-F238E27FC236}">
                <a16:creationId xmlns:a16="http://schemas.microsoft.com/office/drawing/2014/main" id="{FD46411E-AF20-4A76-92D1-12E897617D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1386" y="3332163"/>
            <a:ext cx="3048000"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74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74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1907EF43-AF13-4AF4-A51D-34A1AEC4A236}"/>
              </a:ext>
            </a:extLst>
          </p:cNvPr>
          <p:cNvSpPr>
            <a:spLocks noGrp="1"/>
          </p:cNvSpPr>
          <p:nvPr>
            <p:ph type="title"/>
          </p:nvPr>
        </p:nvSpPr>
        <p:spPr>
          <a:xfrm>
            <a:off x="1981200" y="457200"/>
            <a:ext cx="8229600" cy="1143000"/>
          </a:xfrm>
        </p:spPr>
        <p:txBody>
          <a:bodyPr/>
          <a:lstStyle/>
          <a:p>
            <a:r>
              <a:rPr lang="en-US" altLang="en-US">
                <a:solidFill>
                  <a:srgbClr val="00B050"/>
                </a:solidFill>
              </a:rPr>
              <a:t>Adams Apple</a:t>
            </a:r>
          </a:p>
        </p:txBody>
      </p:sp>
      <p:sp>
        <p:nvSpPr>
          <p:cNvPr id="36867" name="Content Placeholder 2">
            <a:extLst>
              <a:ext uri="{FF2B5EF4-FFF2-40B4-BE49-F238E27FC236}">
                <a16:creationId xmlns:a16="http://schemas.microsoft.com/office/drawing/2014/main" id="{7A911F41-9EC1-4272-8F07-F0F36528E591}"/>
              </a:ext>
            </a:extLst>
          </p:cNvPr>
          <p:cNvSpPr>
            <a:spLocks noGrp="1"/>
          </p:cNvSpPr>
          <p:nvPr>
            <p:ph idx="1"/>
          </p:nvPr>
        </p:nvSpPr>
        <p:spPr/>
        <p:txBody>
          <a:bodyPr/>
          <a:lstStyle/>
          <a:p>
            <a:r>
              <a:rPr lang="en-US" altLang="en-US"/>
              <a:t>The larynx, your voice box, grows larger</a:t>
            </a:r>
          </a:p>
          <a:p>
            <a:r>
              <a:rPr lang="en-US" altLang="en-US"/>
              <a:t>Deepens your voice</a:t>
            </a:r>
          </a:p>
          <a:p>
            <a:r>
              <a:rPr lang="en-US" altLang="en-US"/>
              <a:t>Appears in front of the throat</a:t>
            </a:r>
          </a:p>
          <a:p>
            <a:r>
              <a:rPr lang="en-US" altLang="en-US"/>
              <a:t>Both boys and girls have larynxes, but boys’ grow larger during puberty. That’s why boys have Adam's apples and girls don’t.</a:t>
            </a:r>
          </a:p>
        </p:txBody>
      </p:sp>
      <p:pic>
        <p:nvPicPr>
          <p:cNvPr id="36868" name="Picture 2" descr="Image result for adam's apple cartoon">
            <a:extLst>
              <a:ext uri="{FF2B5EF4-FFF2-40B4-BE49-F238E27FC236}">
                <a16:creationId xmlns:a16="http://schemas.microsoft.com/office/drawing/2014/main" id="{020EEACE-1515-46CA-94EC-686480F7E4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5105400"/>
            <a:ext cx="41529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19D932E6-EEFF-48AD-9220-EC811F58EFD3}"/>
              </a:ext>
            </a:extLst>
          </p:cNvPr>
          <p:cNvSpPr>
            <a:spLocks noGrp="1"/>
          </p:cNvSpPr>
          <p:nvPr>
            <p:ph type="title"/>
          </p:nvPr>
        </p:nvSpPr>
        <p:spPr/>
        <p:txBody>
          <a:bodyPr/>
          <a:lstStyle/>
          <a:p>
            <a:r>
              <a:rPr lang="en-US" altLang="en-US" dirty="0"/>
              <a:t>Adams Apple</a:t>
            </a:r>
          </a:p>
        </p:txBody>
      </p:sp>
      <p:sp>
        <p:nvSpPr>
          <p:cNvPr id="37891" name="Content Placeholder 2">
            <a:extLst>
              <a:ext uri="{FF2B5EF4-FFF2-40B4-BE49-F238E27FC236}">
                <a16:creationId xmlns:a16="http://schemas.microsoft.com/office/drawing/2014/main" id="{8523B66F-4271-4B46-A9E7-CDD7E1195C03}"/>
              </a:ext>
            </a:extLst>
          </p:cNvPr>
          <p:cNvSpPr>
            <a:spLocks noGrp="1"/>
          </p:cNvSpPr>
          <p:nvPr>
            <p:ph idx="1"/>
          </p:nvPr>
        </p:nvSpPr>
        <p:spPr/>
        <p:txBody>
          <a:bodyPr/>
          <a:lstStyle/>
          <a:p>
            <a:endParaRPr lang="en-US" altLang="en-US"/>
          </a:p>
        </p:txBody>
      </p:sp>
      <p:pic>
        <p:nvPicPr>
          <p:cNvPr id="37892" name="Picture 2" descr="Image result for adam's apple diagram">
            <a:extLst>
              <a:ext uri="{FF2B5EF4-FFF2-40B4-BE49-F238E27FC236}">
                <a16:creationId xmlns:a16="http://schemas.microsoft.com/office/drawing/2014/main" id="{456737C6-3A8E-400B-A1C8-26D8925F5C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550" y="2096294"/>
            <a:ext cx="52006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4" descr="Image result for adam's apple diagram">
            <a:extLst>
              <a:ext uri="{FF2B5EF4-FFF2-40B4-BE49-F238E27FC236}">
                <a16:creationId xmlns:a16="http://schemas.microsoft.com/office/drawing/2014/main" id="{C40DA650-F297-4220-824E-8F13D5CC69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4650" y="1551216"/>
            <a:ext cx="4114800"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CE0B0-3702-4F06-951A-04F81B4A6415}"/>
              </a:ext>
            </a:extLst>
          </p:cNvPr>
          <p:cNvSpPr>
            <a:spLocks noGrp="1"/>
          </p:cNvSpPr>
          <p:nvPr>
            <p:ph type="title"/>
          </p:nvPr>
        </p:nvSpPr>
        <p:spPr>
          <a:xfrm>
            <a:off x="1905000" y="457200"/>
            <a:ext cx="8229600" cy="1143000"/>
          </a:xfrm>
        </p:spPr>
        <p:txBody>
          <a:bodyPr/>
          <a:lstStyle/>
          <a:p>
            <a:pPr>
              <a:defRPr/>
            </a:pPr>
            <a:r>
              <a:rPr lang="en-US" dirty="0">
                <a:solidFill>
                  <a:schemeClr val="accent6">
                    <a:lumMod val="75000"/>
                  </a:schemeClr>
                </a:solidFill>
              </a:rPr>
              <a:t>Male Voice Change</a:t>
            </a:r>
          </a:p>
        </p:txBody>
      </p:sp>
      <p:sp>
        <p:nvSpPr>
          <p:cNvPr id="38915" name="Content Placeholder 2">
            <a:extLst>
              <a:ext uri="{FF2B5EF4-FFF2-40B4-BE49-F238E27FC236}">
                <a16:creationId xmlns:a16="http://schemas.microsoft.com/office/drawing/2014/main" id="{1E283E36-8BA0-47BD-BE31-D7EFD5AC43A9}"/>
              </a:ext>
            </a:extLst>
          </p:cNvPr>
          <p:cNvSpPr>
            <a:spLocks noGrp="1"/>
          </p:cNvSpPr>
          <p:nvPr>
            <p:ph idx="1"/>
          </p:nvPr>
        </p:nvSpPr>
        <p:spPr/>
        <p:txBody>
          <a:bodyPr/>
          <a:lstStyle/>
          <a:p>
            <a:r>
              <a:rPr lang="en-US" altLang="en-US"/>
              <a:t>may become squeaky during the transition to a deeper voice as the larynx grows</a:t>
            </a:r>
          </a:p>
          <a:p>
            <a:r>
              <a:rPr lang="en-US" altLang="en-US"/>
              <a:t>Voice may crack</a:t>
            </a:r>
          </a:p>
          <a:p>
            <a:r>
              <a:rPr lang="en-US" altLang="en-US"/>
              <a:t>Lasts a few months</a:t>
            </a:r>
          </a:p>
          <a:p>
            <a:r>
              <a:rPr lang="en-US" altLang="en-US"/>
              <a:t>Usually occurs around middle to high school</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CE0B0-3702-4F06-951A-04F81B4A6415}"/>
              </a:ext>
            </a:extLst>
          </p:cNvPr>
          <p:cNvSpPr>
            <a:spLocks noGrp="1"/>
          </p:cNvSpPr>
          <p:nvPr>
            <p:ph type="ctrTitle"/>
          </p:nvPr>
        </p:nvSpPr>
        <p:spPr>
          <a:xfrm>
            <a:off x="6343650" y="728545"/>
            <a:ext cx="5143500" cy="2090808"/>
          </a:xfrm>
        </p:spPr>
        <p:txBody>
          <a:bodyPr anchor="b">
            <a:normAutofit/>
          </a:bodyPr>
          <a:lstStyle/>
          <a:p>
            <a:pPr>
              <a:defRPr/>
            </a:pPr>
            <a:r>
              <a:rPr lang="en-US" sz="4600"/>
              <a:t>ACTIVITY: Handout Package</a:t>
            </a:r>
          </a:p>
        </p:txBody>
      </p:sp>
      <p:sp>
        <p:nvSpPr>
          <p:cNvPr id="38915" name="Content Placeholder 2">
            <a:extLst>
              <a:ext uri="{FF2B5EF4-FFF2-40B4-BE49-F238E27FC236}">
                <a16:creationId xmlns:a16="http://schemas.microsoft.com/office/drawing/2014/main" id="{1E283E36-8BA0-47BD-BE31-D7EFD5AC43A9}"/>
              </a:ext>
            </a:extLst>
          </p:cNvPr>
          <p:cNvSpPr>
            <a:spLocks noGrp="1"/>
          </p:cNvSpPr>
          <p:nvPr>
            <p:ph type="subTitle" idx="1"/>
          </p:nvPr>
        </p:nvSpPr>
        <p:spPr>
          <a:xfrm>
            <a:off x="6383064" y="3241537"/>
            <a:ext cx="5143500" cy="503167"/>
          </a:xfrm>
        </p:spPr>
        <p:txBody>
          <a:bodyPr>
            <a:normAutofit/>
          </a:bodyPr>
          <a:lstStyle/>
          <a:p>
            <a:r>
              <a:rPr lang="en-US" altLang="en-US" sz="1500" dirty="0"/>
              <a:t>Read and complete all the questions in the handout package</a:t>
            </a:r>
          </a:p>
        </p:txBody>
      </p:sp>
      <p:pic>
        <p:nvPicPr>
          <p:cNvPr id="2050" name="Picture 2" descr="Text, letter&#10;&#10;Description automatically generated">
            <a:extLst>
              <a:ext uri="{FF2B5EF4-FFF2-40B4-BE49-F238E27FC236}">
                <a16:creationId xmlns:a16="http://schemas.microsoft.com/office/drawing/2014/main" id="{012B4700-43FC-4383-AFCB-656D7863CF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616" r="3" b="11386"/>
          <a:stretch/>
        </p:blipFill>
        <p:spPr bwMode="auto">
          <a:xfrm>
            <a:off x="710812" y="728545"/>
            <a:ext cx="5305661" cy="5305661"/>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31438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F970DC7B-9C90-4383-B927-FEBFEBB52C09}"/>
              </a:ext>
            </a:extLst>
          </p:cNvPr>
          <p:cNvSpPr>
            <a:spLocks noGrp="1"/>
          </p:cNvSpPr>
          <p:nvPr>
            <p:ph type="title"/>
          </p:nvPr>
        </p:nvSpPr>
        <p:spPr>
          <a:xfrm>
            <a:off x="2133600" y="990600"/>
            <a:ext cx="7772400" cy="1143000"/>
          </a:xfrm>
        </p:spPr>
        <p:txBody>
          <a:bodyPr/>
          <a:lstStyle/>
          <a:p>
            <a:pPr eaLnBrk="1" hangingPunct="1"/>
            <a:r>
              <a:rPr lang="en-US" altLang="en-US" sz="6000" b="1">
                <a:solidFill>
                  <a:srgbClr val="6240E0"/>
                </a:solidFill>
                <a:latin typeface="Zurich BT"/>
              </a:rPr>
              <a:t>Questions ?</a:t>
            </a:r>
          </a:p>
        </p:txBody>
      </p:sp>
      <p:pic>
        <p:nvPicPr>
          <p:cNvPr id="39939" name="Picture 2">
            <a:extLst>
              <a:ext uri="{FF2B5EF4-FFF2-40B4-BE49-F238E27FC236}">
                <a16:creationId xmlns:a16="http://schemas.microsoft.com/office/drawing/2014/main" id="{5968AAF1-799B-4282-B13D-39646FCD73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438401"/>
            <a:ext cx="4610100" cy="368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30F13-F9AF-48BF-9AB6-CD95CE94F8B9}"/>
              </a:ext>
            </a:extLst>
          </p:cNvPr>
          <p:cNvSpPr>
            <a:spLocks noGrp="1"/>
          </p:cNvSpPr>
          <p:nvPr>
            <p:ph type="title"/>
          </p:nvPr>
        </p:nvSpPr>
        <p:spPr>
          <a:xfrm>
            <a:off x="729109" y="882828"/>
            <a:ext cx="10515600" cy="709666"/>
          </a:xfrm>
        </p:spPr>
        <p:txBody>
          <a:bodyPr>
            <a:noAutofit/>
          </a:bodyPr>
          <a:lstStyle/>
          <a:p>
            <a:r>
              <a:rPr lang="en-US" sz="4400" dirty="0"/>
              <a:t>Useful Phrases When Answering Questions:</a:t>
            </a:r>
          </a:p>
        </p:txBody>
      </p:sp>
      <p:sp>
        <p:nvSpPr>
          <p:cNvPr id="3" name="Text Placeholder 2">
            <a:extLst>
              <a:ext uri="{FF2B5EF4-FFF2-40B4-BE49-F238E27FC236}">
                <a16:creationId xmlns:a16="http://schemas.microsoft.com/office/drawing/2014/main" id="{0241F8C6-663B-4D5A-B55E-EF51AB5D93B4}"/>
              </a:ext>
            </a:extLst>
          </p:cNvPr>
          <p:cNvSpPr>
            <a:spLocks noGrp="1"/>
          </p:cNvSpPr>
          <p:nvPr>
            <p:ph type="body" idx="1"/>
          </p:nvPr>
        </p:nvSpPr>
        <p:spPr>
          <a:xfrm>
            <a:off x="729109" y="1592494"/>
            <a:ext cx="10593012" cy="4798032"/>
          </a:xfrm>
        </p:spPr>
        <p:txBody>
          <a:bodyPr>
            <a:normAutofit fontScale="40000" lnSpcReduction="20000"/>
          </a:bodyPr>
          <a:lstStyle/>
          <a:p>
            <a:pPr algn="l" fontAlgn="base">
              <a:buFont typeface="Arial" panose="020B0604020202020204" pitchFamily="34" charset="0"/>
              <a:buChar char="•"/>
            </a:pPr>
            <a:r>
              <a:rPr lang="en-US" sz="5000" b="0" i="0" dirty="0">
                <a:solidFill>
                  <a:schemeClr val="tx1"/>
                </a:solidFill>
                <a:effectLst/>
                <a:latin typeface="inherit"/>
              </a:rPr>
              <a:t>some people may,</a:t>
            </a:r>
          </a:p>
          <a:p>
            <a:pPr algn="l" fontAlgn="base">
              <a:buFont typeface="Arial" panose="020B0604020202020204" pitchFamily="34" charset="0"/>
              <a:buChar char="•"/>
            </a:pPr>
            <a:r>
              <a:rPr lang="en-US" sz="5000" b="0" i="0" dirty="0">
                <a:solidFill>
                  <a:schemeClr val="tx1"/>
                </a:solidFill>
                <a:effectLst/>
                <a:latin typeface="inherit"/>
              </a:rPr>
              <a:t>although not everyone will…</a:t>
            </a:r>
          </a:p>
          <a:p>
            <a:pPr algn="l" fontAlgn="base">
              <a:buFont typeface="Arial" panose="020B0604020202020204" pitchFamily="34" charset="0"/>
              <a:buChar char="•"/>
            </a:pPr>
            <a:r>
              <a:rPr lang="en-US" sz="5000" b="0" i="0" dirty="0">
                <a:solidFill>
                  <a:schemeClr val="tx1"/>
                </a:solidFill>
                <a:effectLst/>
                <a:latin typeface="inherit"/>
              </a:rPr>
              <a:t>it’s important to understand the safety of…,</a:t>
            </a:r>
          </a:p>
          <a:p>
            <a:pPr algn="l" fontAlgn="base">
              <a:buFont typeface="Arial" panose="020B0604020202020204" pitchFamily="34" charset="0"/>
              <a:buChar char="•"/>
            </a:pPr>
            <a:r>
              <a:rPr lang="en-US" sz="5000" b="0" i="0" dirty="0">
                <a:solidFill>
                  <a:schemeClr val="tx1"/>
                </a:solidFill>
                <a:effectLst/>
                <a:latin typeface="inherit"/>
              </a:rPr>
              <a:t>experts believe,</a:t>
            </a:r>
          </a:p>
          <a:p>
            <a:pPr algn="l" fontAlgn="base">
              <a:buFont typeface="Arial" panose="020B0604020202020204" pitchFamily="34" charset="0"/>
              <a:buChar char="•"/>
            </a:pPr>
            <a:r>
              <a:rPr lang="en-US" sz="5000" b="0" i="0" dirty="0">
                <a:solidFill>
                  <a:schemeClr val="tx1"/>
                </a:solidFill>
                <a:effectLst/>
                <a:latin typeface="inherit"/>
              </a:rPr>
              <a:t>doctors suggest,</a:t>
            </a:r>
          </a:p>
          <a:p>
            <a:pPr algn="l" fontAlgn="base">
              <a:buFont typeface="Arial" panose="020B0604020202020204" pitchFamily="34" charset="0"/>
              <a:buChar char="•"/>
            </a:pPr>
            <a:r>
              <a:rPr lang="en-US" sz="5000" b="0" i="0" dirty="0">
                <a:solidFill>
                  <a:schemeClr val="tx1"/>
                </a:solidFill>
                <a:effectLst/>
                <a:latin typeface="inherit"/>
              </a:rPr>
              <a:t>the safest way…(always end with </a:t>
            </a:r>
            <a:r>
              <a:rPr lang="en-US" sz="5000" b="1" i="0" dirty="0">
                <a:solidFill>
                  <a:schemeClr val="tx1"/>
                </a:solidFill>
                <a:effectLst/>
                <a:latin typeface="inherit"/>
              </a:rPr>
              <a:t>safety</a:t>
            </a:r>
            <a:r>
              <a:rPr lang="en-US" sz="5000" b="0" i="0" dirty="0">
                <a:solidFill>
                  <a:schemeClr val="tx1"/>
                </a:solidFill>
                <a:effectLst/>
                <a:latin typeface="inherit"/>
              </a:rPr>
              <a:t> as the message),</a:t>
            </a:r>
          </a:p>
          <a:p>
            <a:pPr algn="l" fontAlgn="base">
              <a:buFont typeface="Arial" panose="020B0604020202020204" pitchFamily="34" charset="0"/>
              <a:buChar char="•"/>
            </a:pPr>
            <a:r>
              <a:rPr lang="en-US" sz="5000" b="0" i="0" dirty="0">
                <a:solidFill>
                  <a:schemeClr val="tx1"/>
                </a:solidFill>
                <a:effectLst/>
                <a:latin typeface="inherit"/>
              </a:rPr>
              <a:t>ask your family what their rules are or values are about…,</a:t>
            </a:r>
          </a:p>
          <a:p>
            <a:pPr algn="l" fontAlgn="base">
              <a:buFont typeface="Arial" panose="020B0604020202020204" pitchFamily="34" charset="0"/>
              <a:buChar char="•"/>
            </a:pPr>
            <a:r>
              <a:rPr lang="en-US" sz="5000" b="0" i="0" dirty="0">
                <a:solidFill>
                  <a:schemeClr val="tx1"/>
                </a:solidFill>
                <a:effectLst/>
                <a:latin typeface="inherit"/>
              </a:rPr>
              <a:t>that’s an interesting question: I bet they might have an answer on one of our trusted websites: let’s find out,</a:t>
            </a:r>
          </a:p>
          <a:p>
            <a:pPr algn="l" fontAlgn="base">
              <a:buFont typeface="Arial" panose="020B0604020202020204" pitchFamily="34" charset="0"/>
              <a:buChar char="•"/>
            </a:pPr>
            <a:r>
              <a:rPr lang="en-US" sz="5000" b="0" i="0" dirty="0">
                <a:solidFill>
                  <a:schemeClr val="tx1"/>
                </a:solidFill>
                <a:effectLst/>
                <a:latin typeface="inherit"/>
              </a:rPr>
              <a:t>sometimes people think of questions that will shock or gross us out but it doesn’t mean they are safe, true, likely or even possible,</a:t>
            </a:r>
          </a:p>
          <a:p>
            <a:pPr algn="l" fontAlgn="base">
              <a:buFont typeface="Arial" panose="020B0604020202020204" pitchFamily="34" charset="0"/>
              <a:buChar char="•"/>
            </a:pPr>
            <a:r>
              <a:rPr lang="en-US" sz="5000" b="0" i="0" dirty="0">
                <a:solidFill>
                  <a:schemeClr val="tx1"/>
                </a:solidFill>
                <a:effectLst/>
                <a:latin typeface="inherit"/>
              </a:rPr>
              <a:t>not everything you see or hear about it is true (media literacy),</a:t>
            </a:r>
          </a:p>
          <a:p>
            <a:pPr algn="l" fontAlgn="base">
              <a:buFont typeface="Arial" panose="020B0604020202020204" pitchFamily="34" charset="0"/>
              <a:buChar char="•"/>
            </a:pPr>
            <a:r>
              <a:rPr lang="en-US" sz="5000" b="0" i="0" dirty="0">
                <a:solidFill>
                  <a:schemeClr val="tx1"/>
                </a:solidFill>
                <a:effectLst/>
                <a:latin typeface="inherit"/>
              </a:rPr>
              <a:t>In this question I wonder if there is consent of each person and if anyone would be in harm (redirect difficult questions to safety)…</a:t>
            </a:r>
          </a:p>
          <a:p>
            <a:pPr marL="342900" marR="0" lvl="0" indent="-342900" fontAlgn="base">
              <a:lnSpc>
                <a:spcPct val="100000"/>
              </a:lnSpc>
              <a:spcBef>
                <a:spcPts val="0"/>
              </a:spcBef>
              <a:spcAft>
                <a:spcPts val="0"/>
              </a:spcAft>
              <a:buSzPts val="1000"/>
              <a:buFont typeface="Symbol" panose="05050102010706020507" pitchFamily="18" charset="2"/>
              <a:buChar char=""/>
              <a:tabLst>
                <a:tab pos="457200" algn="l"/>
              </a:tabLs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426052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956BE-ED55-4E4E-A278-CD466AA4077D}"/>
              </a:ext>
            </a:extLst>
          </p:cNvPr>
          <p:cNvSpPr>
            <a:spLocks noGrp="1"/>
          </p:cNvSpPr>
          <p:nvPr>
            <p:ph type="ctrTitle"/>
          </p:nvPr>
        </p:nvSpPr>
        <p:spPr/>
        <p:txBody>
          <a:bodyPr/>
          <a:lstStyle/>
          <a:p>
            <a:r>
              <a:rPr lang="en-US" dirty="0"/>
              <a:t>Health 6/7 – A Year</a:t>
            </a:r>
          </a:p>
        </p:txBody>
      </p:sp>
      <p:sp>
        <p:nvSpPr>
          <p:cNvPr id="3" name="Subtitle 2">
            <a:extLst>
              <a:ext uri="{FF2B5EF4-FFF2-40B4-BE49-F238E27FC236}">
                <a16:creationId xmlns:a16="http://schemas.microsoft.com/office/drawing/2014/main" id="{47A54C83-4DBA-460A-BC38-EBEE2D99B3D4}"/>
              </a:ext>
            </a:extLst>
          </p:cNvPr>
          <p:cNvSpPr>
            <a:spLocks noGrp="1"/>
          </p:cNvSpPr>
          <p:nvPr>
            <p:ph type="subTitle" idx="1"/>
          </p:nvPr>
        </p:nvSpPr>
        <p:spPr/>
        <p:txBody>
          <a:bodyPr/>
          <a:lstStyle/>
          <a:p>
            <a:pPr algn="l"/>
            <a:r>
              <a:rPr lang="en-US" dirty="0"/>
              <a:t>Lesson 4: Puberty – Penis’ and Testicles</a:t>
            </a:r>
          </a:p>
        </p:txBody>
      </p:sp>
    </p:spTree>
    <p:extLst>
      <p:ext uri="{BB962C8B-B14F-4D97-AF65-F5344CB8AC3E}">
        <p14:creationId xmlns:p14="http://schemas.microsoft.com/office/powerpoint/2010/main" val="4258181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15D39E0-579E-448A-AF7B-473A855642A8}"/>
              </a:ext>
            </a:extLst>
          </p:cNvPr>
          <p:cNvSpPr>
            <a:spLocks noGrp="1"/>
          </p:cNvSpPr>
          <p:nvPr>
            <p:ph type="subTitle" idx="1"/>
          </p:nvPr>
        </p:nvSpPr>
        <p:spPr>
          <a:xfrm>
            <a:off x="6485805" y="3535481"/>
            <a:ext cx="5305661" cy="503167"/>
          </a:xfrm>
        </p:spPr>
        <p:txBody>
          <a:bodyPr/>
          <a:lstStyle/>
          <a:p>
            <a:r>
              <a:rPr lang="en-US" sz="2400" dirty="0"/>
              <a:t>How do we behave in Health Class?</a:t>
            </a:r>
          </a:p>
        </p:txBody>
      </p:sp>
      <p:pic>
        <p:nvPicPr>
          <p:cNvPr id="8" name="Picture Placeholder 7" descr="A picture containing text&#10;&#10;Description automatically generated">
            <a:extLst>
              <a:ext uri="{FF2B5EF4-FFF2-40B4-BE49-F238E27FC236}">
                <a16:creationId xmlns:a16="http://schemas.microsoft.com/office/drawing/2014/main" id="{84AD2A49-80E7-4DF9-A0BD-0BDD7B6578D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889" r="3889"/>
          <a:stretch>
            <a:fillRect/>
          </a:stretch>
        </p:blipFill>
        <p:spPr/>
      </p:pic>
      <p:sp>
        <p:nvSpPr>
          <p:cNvPr id="5" name="Title 4">
            <a:extLst>
              <a:ext uri="{FF2B5EF4-FFF2-40B4-BE49-F238E27FC236}">
                <a16:creationId xmlns:a16="http://schemas.microsoft.com/office/drawing/2014/main" id="{35A9FF77-37BA-4BAE-BA98-A69E98A94CD3}"/>
              </a:ext>
            </a:extLst>
          </p:cNvPr>
          <p:cNvSpPr>
            <a:spLocks noGrp="1"/>
          </p:cNvSpPr>
          <p:nvPr>
            <p:ph type="ctrTitle"/>
          </p:nvPr>
        </p:nvSpPr>
        <p:spPr/>
        <p:txBody>
          <a:bodyPr/>
          <a:lstStyle/>
          <a:p>
            <a:r>
              <a:rPr lang="en-US" dirty="0"/>
              <a:t>Let’s review</a:t>
            </a:r>
          </a:p>
        </p:txBody>
      </p:sp>
    </p:spTree>
    <p:extLst>
      <p:ext uri="{BB962C8B-B14F-4D97-AF65-F5344CB8AC3E}">
        <p14:creationId xmlns:p14="http://schemas.microsoft.com/office/powerpoint/2010/main" val="1746856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30F13-F9AF-48BF-9AB6-CD95CE94F8B9}"/>
              </a:ext>
            </a:extLst>
          </p:cNvPr>
          <p:cNvSpPr>
            <a:spLocks noGrp="1"/>
          </p:cNvSpPr>
          <p:nvPr>
            <p:ph type="title"/>
          </p:nvPr>
        </p:nvSpPr>
        <p:spPr>
          <a:xfrm>
            <a:off x="729109" y="863029"/>
            <a:ext cx="10515600" cy="955497"/>
          </a:xfrm>
        </p:spPr>
        <p:txBody>
          <a:bodyPr/>
          <a:lstStyle/>
          <a:p>
            <a:r>
              <a:rPr lang="en-US" dirty="0"/>
              <a:t>Ground Rules:</a:t>
            </a:r>
          </a:p>
        </p:txBody>
      </p:sp>
      <p:sp>
        <p:nvSpPr>
          <p:cNvPr id="3" name="Text Placeholder 2">
            <a:extLst>
              <a:ext uri="{FF2B5EF4-FFF2-40B4-BE49-F238E27FC236}">
                <a16:creationId xmlns:a16="http://schemas.microsoft.com/office/drawing/2014/main" id="{0241F8C6-663B-4D5A-B55E-EF51AB5D93B4}"/>
              </a:ext>
            </a:extLst>
          </p:cNvPr>
          <p:cNvSpPr>
            <a:spLocks noGrp="1"/>
          </p:cNvSpPr>
          <p:nvPr>
            <p:ph type="body" idx="1"/>
          </p:nvPr>
        </p:nvSpPr>
        <p:spPr>
          <a:xfrm>
            <a:off x="729109" y="1818526"/>
            <a:ext cx="10733782" cy="4623371"/>
          </a:xfrm>
        </p:spPr>
        <p:txBody>
          <a:bodyPr>
            <a:normAutofit fontScale="70000" lnSpcReduction="20000"/>
          </a:bodyPr>
          <a:lstStyle/>
          <a:p>
            <a:pPr marL="0" marR="0" fontAlgn="base">
              <a:lnSpc>
                <a:spcPct val="100000"/>
              </a:lnSpc>
              <a:spcBef>
                <a:spcPts val="750"/>
              </a:spcBef>
              <a:spcAft>
                <a:spcPts val="0"/>
              </a:spcAft>
            </a:pP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This is </a:t>
            </a:r>
            <a:r>
              <a:rPr lang="en-US" sz="28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‘Body Science!’</a:t>
            </a: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Learning about the body is fun and it helps us: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0000"/>
              </a:lnSpc>
              <a:spcBef>
                <a:spcPts val="0"/>
              </a:spcBef>
              <a:spcAft>
                <a:spcPts val="0"/>
              </a:spcAft>
              <a:buSzPts val="1000"/>
              <a:buFont typeface="Symbol" panose="05050102010706020507" pitchFamily="18" charset="2"/>
              <a:buChar char=""/>
              <a:tabLst>
                <a:tab pos="457200" algn="l"/>
              </a:tabLst>
            </a:pP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Learn how to care for our own bodies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0000"/>
              </a:lnSpc>
              <a:spcBef>
                <a:spcPts val="0"/>
              </a:spcBef>
              <a:spcAft>
                <a:spcPts val="0"/>
              </a:spcAft>
              <a:buSzPts val="1000"/>
              <a:buFont typeface="Symbol" panose="05050102010706020507" pitchFamily="18" charset="2"/>
              <a:buChar char=""/>
              <a:tabLst>
                <a:tab pos="457200" algn="l"/>
              </a:tabLst>
            </a:pP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Understand our body belongs to us and our rights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0000"/>
              </a:lnSpc>
              <a:spcBef>
                <a:spcPts val="0"/>
              </a:spcBef>
              <a:spcAft>
                <a:spcPts val="0"/>
              </a:spcAft>
              <a:buSzPts val="1000"/>
              <a:buFont typeface="Symbol" panose="05050102010706020507" pitchFamily="18" charset="2"/>
              <a:buChar char=""/>
              <a:tabLst>
                <a:tab pos="457200" algn="l"/>
              </a:tabLst>
            </a:pP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Helps us get along with other people and not cause harm to anyone else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0000"/>
              </a:lnSpc>
              <a:spcBef>
                <a:spcPts val="0"/>
              </a:spcBef>
              <a:spcAft>
                <a:spcPts val="0"/>
              </a:spcAft>
              <a:buSzPts val="1000"/>
              <a:buFont typeface="Symbol" panose="05050102010706020507" pitchFamily="18" charset="2"/>
              <a:buChar char=""/>
              <a:tabLst>
                <a:tab pos="457200" algn="l"/>
              </a:tabLst>
            </a:pP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Teaches us how to get out of unsafe situations and who to go to for help</a:t>
            </a:r>
          </a:p>
          <a:p>
            <a:pPr marL="342900" marR="0" lvl="0" indent="-342900" fontAlgn="base">
              <a:lnSpc>
                <a:spcPct val="100000"/>
              </a:lnSpc>
              <a:spcBef>
                <a:spcPts val="0"/>
              </a:spcBef>
              <a:spcAft>
                <a:spcPts val="0"/>
              </a:spcAft>
              <a:buSzPts val="1000"/>
              <a:buFont typeface="Symbol" panose="05050102010706020507" pitchFamily="18" charset="2"/>
              <a:buChar char=""/>
              <a:tabLst>
                <a:tab pos="457200" algn="l"/>
              </a:tabLs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0000"/>
              </a:lnSpc>
              <a:spcBef>
                <a:spcPts val="750"/>
              </a:spcBef>
              <a:spcAft>
                <a:spcPts val="0"/>
              </a:spcAft>
            </a:pPr>
            <a:r>
              <a:rPr lang="en-US" sz="28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Be private</a:t>
            </a: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no using other people’s names, or personal stories. We only talk about our bodies with people we trust, and trusted adults. This information is only appropriate for your age group and older: do not share with younger kids at lunch who may not be ready for it.</a:t>
            </a:r>
          </a:p>
          <a:p>
            <a:pPr marL="0" marR="0" fontAlgn="base">
              <a:lnSpc>
                <a:spcPct val="100000"/>
              </a:lnSpc>
              <a:spcBef>
                <a:spcPts val="750"/>
              </a:spcBef>
              <a:spcAft>
                <a:spcPts val="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0000"/>
              </a:lnSpc>
              <a:spcBef>
                <a:spcPts val="750"/>
              </a:spcBef>
              <a:spcAft>
                <a:spcPts val="0"/>
              </a:spcAft>
            </a:pPr>
            <a:r>
              <a:rPr lang="en-US" sz="28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Personal Values:</a:t>
            </a: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Everyone has their own set of beliefs and family values. Even if our values aren’t the same as someone else’s we still show respect and </a:t>
            </a:r>
            <a:r>
              <a:rPr lang="en-US" sz="2800" dirty="0" err="1">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honour</a:t>
            </a: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the diversity that exists.</a:t>
            </a:r>
          </a:p>
          <a:p>
            <a:pPr marL="0" marR="0" fontAlgn="base">
              <a:lnSpc>
                <a:spcPct val="100000"/>
              </a:lnSpc>
              <a:spcBef>
                <a:spcPts val="750"/>
              </a:spcBef>
              <a:spcAft>
                <a:spcPts val="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0000"/>
              </a:lnSpc>
              <a:spcBef>
                <a:spcPts val="750"/>
              </a:spcBef>
              <a:spcAft>
                <a:spcPts val="0"/>
              </a:spcAft>
            </a:pPr>
            <a:r>
              <a:rPr lang="en-US" sz="28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Giggly </a:t>
            </a:r>
            <a:r>
              <a:rPr lang="en-US" sz="2800" b="1" dirty="0" err="1">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wigglies</a:t>
            </a: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sometimes bodies are funny. If you have to laugh…follow the 3 second rule, take a deep breath and look at the ground until you can join the group again.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0000"/>
              </a:lnSpc>
              <a:spcBef>
                <a:spcPts val="750"/>
              </a:spcBef>
              <a:spcAft>
                <a:spcPts val="0"/>
              </a:spcAft>
            </a:pPr>
            <a:r>
              <a:rPr lang="en-US" sz="7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900" dirty="0"/>
          </a:p>
        </p:txBody>
      </p:sp>
    </p:spTree>
    <p:extLst>
      <p:ext uri="{BB962C8B-B14F-4D97-AF65-F5344CB8AC3E}">
        <p14:creationId xmlns:p14="http://schemas.microsoft.com/office/powerpoint/2010/main" val="3268699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30F13-F9AF-48BF-9AB6-CD95CE94F8B9}"/>
              </a:ext>
            </a:extLst>
          </p:cNvPr>
          <p:cNvSpPr>
            <a:spLocks noGrp="1"/>
          </p:cNvSpPr>
          <p:nvPr>
            <p:ph type="title"/>
          </p:nvPr>
        </p:nvSpPr>
        <p:spPr>
          <a:xfrm>
            <a:off x="729109" y="863029"/>
            <a:ext cx="10515600" cy="955497"/>
          </a:xfrm>
        </p:spPr>
        <p:txBody>
          <a:bodyPr/>
          <a:lstStyle/>
          <a:p>
            <a:r>
              <a:rPr lang="en-US" dirty="0"/>
              <a:t>Ground Rules continued:</a:t>
            </a:r>
          </a:p>
        </p:txBody>
      </p:sp>
      <p:sp>
        <p:nvSpPr>
          <p:cNvPr id="3" name="Text Placeholder 2">
            <a:extLst>
              <a:ext uri="{FF2B5EF4-FFF2-40B4-BE49-F238E27FC236}">
                <a16:creationId xmlns:a16="http://schemas.microsoft.com/office/drawing/2014/main" id="{0241F8C6-663B-4D5A-B55E-EF51AB5D93B4}"/>
              </a:ext>
            </a:extLst>
          </p:cNvPr>
          <p:cNvSpPr>
            <a:spLocks noGrp="1"/>
          </p:cNvSpPr>
          <p:nvPr>
            <p:ph type="body" idx="1"/>
          </p:nvPr>
        </p:nvSpPr>
        <p:spPr>
          <a:xfrm>
            <a:off x="729108" y="1818527"/>
            <a:ext cx="10747125" cy="4417886"/>
          </a:xfrm>
        </p:spPr>
        <p:txBody>
          <a:bodyPr>
            <a:normAutofit fontScale="92500" lnSpcReduction="20000"/>
          </a:bodyPr>
          <a:lstStyle/>
          <a:p>
            <a:pPr marL="0" marR="0">
              <a:lnSpc>
                <a:spcPct val="100000"/>
              </a:lnSpc>
              <a:spcBef>
                <a:spcPts val="0"/>
              </a:spcBef>
              <a:spcAft>
                <a:spcPts val="800"/>
              </a:spcAft>
            </a:pP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Use </a:t>
            </a:r>
            <a:r>
              <a:rPr lang="en-US"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scientific terms</a:t>
            </a: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and words: </a:t>
            </a:r>
            <a:r>
              <a:rPr lang="en-US"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slang is ok, but always use scientific word as well. Using scientific words teaches a universal language of health.</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0000"/>
              </a:lnSpc>
              <a:spcBef>
                <a:spcPts val="750"/>
              </a:spcBef>
              <a:spcAft>
                <a:spcPts val="0"/>
              </a:spcAft>
            </a:pPr>
            <a:r>
              <a:rPr lang="en-US"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“Interesting</a:t>
            </a: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doctors never say things are gross, or say “</a:t>
            </a:r>
            <a:r>
              <a:rPr lang="en-US" dirty="0" err="1">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ewww</a:t>
            </a: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Instead they say “interesting…” it’s a good word to use when we don’t know what to say!</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0000"/>
              </a:lnSpc>
              <a:spcBef>
                <a:spcPts val="750"/>
              </a:spcBef>
              <a:spcAft>
                <a:spcPts val="0"/>
              </a:spcAft>
            </a:pPr>
            <a:r>
              <a:rPr lang="en-US"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No personal questions</a:t>
            </a: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This rule saves a lot of embarrassing moments. It’s ok for students and teachers to not answer personal questions.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800"/>
              </a:spcAft>
            </a:pPr>
            <a:r>
              <a:rPr lang="en-US"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800"/>
              </a:spcAft>
            </a:pPr>
            <a:r>
              <a:rPr lang="en-US"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All other questions are ok</a:t>
            </a: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there is no such thing as a bad question in health class. There is a time and a place for questions though. Always have a piece of scrap paper out for you to write down questions that may come up so you can ask them at the appropriate time or submit it anonymously to the question box.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0000"/>
              </a:lnSpc>
              <a:spcBef>
                <a:spcPts val="0"/>
              </a:spcBef>
              <a:spcAft>
                <a:spcPts val="0"/>
              </a:spcAft>
            </a:pP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0000"/>
              </a:lnSpc>
              <a:spcBef>
                <a:spcPts val="0"/>
              </a:spcBef>
              <a:spcAft>
                <a:spcPts val="0"/>
              </a:spcAft>
            </a:pPr>
            <a:r>
              <a:rPr lang="en-US" b="1" dirty="0">
                <a:effectLst/>
                <a:latin typeface="Calibri" panose="020F0502020204030204" pitchFamily="34" charset="0"/>
                <a:ea typeface="Calibri" panose="020F0502020204030204" pitchFamily="34" charset="0"/>
                <a:cs typeface="Calibri" panose="020F0502020204030204" pitchFamily="34" charset="0"/>
              </a:rPr>
              <a:t>Support:</a:t>
            </a:r>
            <a:r>
              <a:rPr lang="en-US" dirty="0">
                <a:effectLst/>
                <a:latin typeface="Calibri" panose="020F0502020204030204" pitchFamily="34" charset="0"/>
                <a:ea typeface="Calibri" panose="020F0502020204030204" pitchFamily="34" charset="0"/>
                <a:cs typeface="Calibri" panose="020F0502020204030204" pitchFamily="34" charset="0"/>
              </a:rPr>
              <a:t> sometimes different feelings may come up and you might need to talk with a counselor or teacher after the lesson.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8818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3B9C5-C477-4B53-854A-2E085B8BACD1}"/>
              </a:ext>
            </a:extLst>
          </p:cNvPr>
          <p:cNvSpPr>
            <a:spLocks noGrp="1"/>
          </p:cNvSpPr>
          <p:nvPr>
            <p:ph type="title"/>
          </p:nvPr>
        </p:nvSpPr>
        <p:spPr>
          <a:xfrm>
            <a:off x="838200" y="365124"/>
            <a:ext cx="10638034" cy="3672620"/>
          </a:xfrm>
        </p:spPr>
        <p:txBody>
          <a:bodyPr>
            <a:normAutofit/>
          </a:bodyPr>
          <a:lstStyle/>
          <a:p>
            <a:pPr algn="ctr"/>
            <a:r>
              <a:rPr lang="en-US" sz="5400" b="1" i="0" u="none" strike="noStrike" dirty="0">
                <a:solidFill>
                  <a:schemeClr val="tx1"/>
                </a:solidFill>
                <a:effectLst/>
                <a:latin typeface="Arial" panose="020B0604020202020204" pitchFamily="34" charset="0"/>
              </a:rPr>
              <a:t>The </a:t>
            </a:r>
            <a:r>
              <a:rPr lang="en-US" sz="5400" b="1" i="0" u="none" strike="noStrike" dirty="0">
                <a:solidFill>
                  <a:srgbClr val="FF0000"/>
                </a:solidFill>
                <a:effectLst/>
                <a:latin typeface="Arial" panose="020B0604020202020204" pitchFamily="34" charset="0"/>
              </a:rPr>
              <a:t>classroom</a:t>
            </a:r>
            <a:r>
              <a:rPr lang="en-US" sz="5400" b="1" i="0" u="none" strike="noStrike" dirty="0">
                <a:solidFill>
                  <a:schemeClr val="tx1"/>
                </a:solidFill>
                <a:effectLst/>
                <a:latin typeface="Arial" panose="020B0604020202020204" pitchFamily="34" charset="0"/>
              </a:rPr>
              <a:t> is a </a:t>
            </a:r>
            <a:r>
              <a:rPr lang="en-US" sz="5400" b="1" i="0" u="none" strike="noStrike" dirty="0">
                <a:solidFill>
                  <a:srgbClr val="FF0000"/>
                </a:solidFill>
                <a:effectLst/>
                <a:latin typeface="Arial" panose="020B0604020202020204" pitchFamily="34" charset="0"/>
              </a:rPr>
              <a:t>safe spot</a:t>
            </a:r>
            <a:r>
              <a:rPr lang="en-US" sz="5400" b="1" i="0" u="none" strike="noStrike" dirty="0">
                <a:solidFill>
                  <a:srgbClr val="6240E0"/>
                </a:solidFill>
                <a:effectLst/>
                <a:latin typeface="Arial" panose="020B0604020202020204" pitchFamily="34" charset="0"/>
              </a:rPr>
              <a:t> </a:t>
            </a:r>
            <a:r>
              <a:rPr lang="en-US" sz="5400" b="1" i="0" u="none" strike="noStrike" dirty="0">
                <a:solidFill>
                  <a:schemeClr val="tx1"/>
                </a:solidFill>
                <a:effectLst/>
                <a:latin typeface="Arial" panose="020B0604020202020204" pitchFamily="34" charset="0"/>
              </a:rPr>
              <a:t>for you</a:t>
            </a:r>
            <a:r>
              <a:rPr lang="en-US" sz="5400" b="1" i="0" u="none" strike="noStrike" dirty="0">
                <a:solidFill>
                  <a:srgbClr val="000000"/>
                </a:solidFill>
                <a:effectLst/>
                <a:latin typeface="Arial" panose="020B0604020202020204" pitchFamily="34" charset="0"/>
              </a:rPr>
              <a:t> </a:t>
            </a:r>
            <a:r>
              <a:rPr lang="en-US" sz="5400" b="1" i="0" u="none" strike="noStrike" dirty="0">
                <a:solidFill>
                  <a:schemeClr val="tx1"/>
                </a:solidFill>
                <a:effectLst/>
                <a:latin typeface="Arial" panose="020B0604020202020204" pitchFamily="34" charset="0"/>
              </a:rPr>
              <a:t>to </a:t>
            </a:r>
            <a:r>
              <a:rPr lang="en-US" sz="5400" b="1" i="0" u="none" strike="noStrike" dirty="0">
                <a:solidFill>
                  <a:srgbClr val="00B0F0"/>
                </a:solidFill>
                <a:effectLst/>
                <a:latin typeface="Arial" panose="020B0604020202020204" pitchFamily="34" charset="0"/>
              </a:rPr>
              <a:t>share your thoughts and feelings.</a:t>
            </a:r>
            <a:endParaRPr lang="en-US" sz="5400" dirty="0"/>
          </a:p>
        </p:txBody>
      </p:sp>
      <p:sp>
        <p:nvSpPr>
          <p:cNvPr id="3" name="Content Placeholder 2">
            <a:extLst>
              <a:ext uri="{FF2B5EF4-FFF2-40B4-BE49-F238E27FC236}">
                <a16:creationId xmlns:a16="http://schemas.microsoft.com/office/drawing/2014/main" id="{522C2EF2-2ABC-41D6-B55A-6D7F79152306}"/>
              </a:ext>
            </a:extLst>
          </p:cNvPr>
          <p:cNvSpPr>
            <a:spLocks noGrp="1"/>
          </p:cNvSpPr>
          <p:nvPr>
            <p:ph idx="1"/>
          </p:nvPr>
        </p:nvSpPr>
        <p:spPr>
          <a:xfrm>
            <a:off x="2085654" y="4240658"/>
            <a:ext cx="8681663" cy="1214920"/>
          </a:xfrm>
        </p:spPr>
        <p:txBody>
          <a:bodyPr>
            <a:normAutofit lnSpcReduction="10000"/>
          </a:bodyPr>
          <a:lstStyle/>
          <a:p>
            <a:r>
              <a:rPr lang="en-US" b="0" i="0" u="none" strike="noStrike" dirty="0">
                <a:effectLst/>
                <a:latin typeface="Arial" panose="020B0604020202020204" pitchFamily="34" charset="0"/>
              </a:rPr>
              <a:t>We have rules, because we want to make sure everyone is able to share their feelings without fear.</a:t>
            </a:r>
            <a:endParaRPr lang="en-US" dirty="0"/>
          </a:p>
        </p:txBody>
      </p:sp>
    </p:spTree>
    <p:extLst>
      <p:ext uri="{BB962C8B-B14F-4D97-AF65-F5344CB8AC3E}">
        <p14:creationId xmlns:p14="http://schemas.microsoft.com/office/powerpoint/2010/main" val="2480312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76C1BBD4-8A57-47F9-9611-4DA40B93BFF1}"/>
              </a:ext>
            </a:extLst>
          </p:cNvPr>
          <p:cNvSpPr>
            <a:spLocks noGrp="1"/>
          </p:cNvSpPr>
          <p:nvPr>
            <p:ph type="title"/>
          </p:nvPr>
        </p:nvSpPr>
        <p:spPr>
          <a:xfrm>
            <a:off x="1981200" y="533400"/>
            <a:ext cx="8229600" cy="1143000"/>
          </a:xfrm>
        </p:spPr>
        <p:txBody>
          <a:bodyPr/>
          <a:lstStyle/>
          <a:p>
            <a:pPr eaLnBrk="1" hangingPunct="1"/>
            <a:r>
              <a:rPr lang="en-US" altLang="en-US">
                <a:solidFill>
                  <a:srgbClr val="FF0000"/>
                </a:solidFill>
              </a:rPr>
              <a:t>Learning Objective</a:t>
            </a:r>
          </a:p>
        </p:txBody>
      </p:sp>
      <p:sp>
        <p:nvSpPr>
          <p:cNvPr id="19459" name="Content Placeholder 2">
            <a:extLst>
              <a:ext uri="{FF2B5EF4-FFF2-40B4-BE49-F238E27FC236}">
                <a16:creationId xmlns:a16="http://schemas.microsoft.com/office/drawing/2014/main" id="{E08C6807-D57D-49EA-B6A8-0E17DBB309EA}"/>
              </a:ext>
            </a:extLst>
          </p:cNvPr>
          <p:cNvSpPr>
            <a:spLocks noGrp="1"/>
          </p:cNvSpPr>
          <p:nvPr>
            <p:ph sz="half" idx="1"/>
          </p:nvPr>
        </p:nvSpPr>
        <p:spPr/>
        <p:txBody>
          <a:bodyPr>
            <a:normAutofit lnSpcReduction="10000"/>
          </a:bodyPr>
          <a:lstStyle/>
          <a:p>
            <a:pPr eaLnBrk="1" hangingPunct="1"/>
            <a:r>
              <a:rPr lang="en-US" altLang="en-US" dirty="0"/>
              <a:t>I will be able to describe parts of the reproductive anatomy of someone with testicles and learn about physical changes in the body.</a:t>
            </a:r>
          </a:p>
        </p:txBody>
      </p:sp>
      <p:sp>
        <p:nvSpPr>
          <p:cNvPr id="19460" name="Content Placeholder 3">
            <a:extLst>
              <a:ext uri="{FF2B5EF4-FFF2-40B4-BE49-F238E27FC236}">
                <a16:creationId xmlns:a16="http://schemas.microsoft.com/office/drawing/2014/main" id="{1B73E3B2-0130-4307-B8BF-48570774D70A}"/>
              </a:ext>
            </a:extLst>
          </p:cNvPr>
          <p:cNvSpPr>
            <a:spLocks noGrp="1"/>
          </p:cNvSpPr>
          <p:nvPr>
            <p:ph sz="half" idx="2"/>
          </p:nvPr>
        </p:nvSpPr>
        <p:spPr>
          <a:xfrm>
            <a:off x="6172200" y="1600200"/>
            <a:ext cx="4114800" cy="4267200"/>
          </a:xfrm>
        </p:spPr>
        <p:txBody>
          <a:bodyPr>
            <a:normAutofit lnSpcReduction="10000"/>
          </a:bodyPr>
          <a:lstStyle/>
          <a:p>
            <a:pPr eaLnBrk="1" hangingPunct="1"/>
            <a:r>
              <a:rPr lang="en-US" altLang="en-US" dirty="0"/>
              <a:t>At the end of the health ed. unit, I will be able to identify and differentiate physical changes between different bodies, understand and recognize physical emotional changes, and discuss the changes in my body in a mature, respectful way.</a:t>
            </a:r>
            <a:endParaRPr lang="en-US" altLang="en-US" sz="3200" dirty="0"/>
          </a:p>
        </p:txBody>
      </p:sp>
      <p:pic>
        <p:nvPicPr>
          <p:cNvPr id="19461" name="Picture 5" descr="Related image">
            <a:extLst>
              <a:ext uri="{FF2B5EF4-FFF2-40B4-BE49-F238E27FC236}">
                <a16:creationId xmlns:a16="http://schemas.microsoft.com/office/drawing/2014/main" id="{F0D108F8-1150-4F50-ABA8-4EAC963202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6169" y="3695700"/>
            <a:ext cx="35052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ecraft Template.potx" id="{0344CD2B-D48A-4836-BFDE-A726A36D5CB5}" vid="{B7EB383D-5285-4E0D-B235-32ACBBED30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89F02DD0714DF4FA70EE8ED30AC3037" ma:contentTypeVersion="1" ma:contentTypeDescription="Create a new document." ma:contentTypeScope="" ma:versionID="2eb4b5d27506bc7b66e29812f38d8e1c">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79E0125-8687-41E1-A940-D1B87EA66802}">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4D731CE9-D932-40E6-ADC1-034131F565AB}">
  <ds:schemaRefs>
    <ds:schemaRef ds:uri="http://schemas.microsoft.com/sharepoint/v3/contenttype/forms"/>
  </ds:schemaRefs>
</ds:datastoreItem>
</file>

<file path=customXml/itemProps3.xml><?xml version="1.0" encoding="utf-8"?>
<ds:datastoreItem xmlns:ds="http://schemas.openxmlformats.org/officeDocument/2006/customXml" ds:itemID="{48A12F1D-3C8B-4AAF-8FFF-B90659DDF378}">
  <ds:schemaRefs>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19</TotalTime>
  <Words>1722</Words>
  <Application>Microsoft Office PowerPoint</Application>
  <PresentationFormat>Widescreen</PresentationFormat>
  <Paragraphs>158</Paragraphs>
  <Slides>25</Slides>
  <Notes>14</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Arial</vt:lpstr>
      <vt:lpstr>Calibri</vt:lpstr>
      <vt:lpstr>Calibri Light</vt:lpstr>
      <vt:lpstr>Comic Sans MS</vt:lpstr>
      <vt:lpstr>inherit</vt:lpstr>
      <vt:lpstr>Source Sans Pro</vt:lpstr>
      <vt:lpstr>Symbol</vt:lpstr>
      <vt:lpstr>TheSansB W3 Light</vt:lpstr>
      <vt:lpstr>TheSansB W5 Plain</vt:lpstr>
      <vt:lpstr>TheSansB W9 Black</vt:lpstr>
      <vt:lpstr>Times New Roman</vt:lpstr>
      <vt:lpstr>Zurich BT</vt:lpstr>
      <vt:lpstr>Office Theme</vt:lpstr>
      <vt:lpstr>Teacher Info Slides</vt:lpstr>
      <vt:lpstr>Reminders When Answering Questions:</vt:lpstr>
      <vt:lpstr>Useful Phrases When Answering Questions:</vt:lpstr>
      <vt:lpstr>Health 6/7 – A Year</vt:lpstr>
      <vt:lpstr>Let’s review</vt:lpstr>
      <vt:lpstr>Ground Rules:</vt:lpstr>
      <vt:lpstr>Ground Rules continued:</vt:lpstr>
      <vt:lpstr>The classroom is a safe spot for you to share your thoughts and feelings.</vt:lpstr>
      <vt:lpstr>Learning Objective</vt:lpstr>
      <vt:lpstr>What changes happen to people who have testicles?</vt:lpstr>
      <vt:lpstr>What changes happen to people who have testicles?</vt:lpstr>
      <vt:lpstr>VIDEO: Top Signs Boys are in Puberty</vt:lpstr>
      <vt:lpstr>Reproductive System</vt:lpstr>
      <vt:lpstr>PowerPoint Presentation</vt:lpstr>
      <vt:lpstr>Testes</vt:lpstr>
      <vt:lpstr>PowerPoint Presentation</vt:lpstr>
      <vt:lpstr>What Causes an Erection?</vt:lpstr>
      <vt:lpstr>Nocturnal Penile Tumescence (NPT)</vt:lpstr>
      <vt:lpstr>Ejaculation</vt:lpstr>
      <vt:lpstr>Nocturnal Emissions</vt:lpstr>
      <vt:lpstr>Adams Apple</vt:lpstr>
      <vt:lpstr>Adams Apple</vt:lpstr>
      <vt:lpstr>Male Voice Change</vt:lpstr>
      <vt:lpstr>ACTIVITY: Handout Package</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Shannon Hagen</dc:creator>
  <cp:lastModifiedBy>Paisley Hendricks</cp:lastModifiedBy>
  <cp:revision>3</cp:revision>
  <dcterms:created xsi:type="dcterms:W3CDTF">2021-02-23T03:04:24Z</dcterms:created>
  <dcterms:modified xsi:type="dcterms:W3CDTF">2021-06-17T19:06:08Z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0x010100589F02DD0714DF4FA70EE8ED30AC3037</vt:lpwstr>
  </property>
</Properties>
</file>