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6"/>
  </p:notesMasterIdLst>
  <p:sldIdLst>
    <p:sldId id="257" r:id="rId5"/>
    <p:sldId id="260" r:id="rId6"/>
    <p:sldId id="287" r:id="rId7"/>
    <p:sldId id="282" r:id="rId8"/>
    <p:sldId id="280" r:id="rId9"/>
    <p:sldId id="288" r:id="rId10"/>
    <p:sldId id="281" r:id="rId11"/>
    <p:sldId id="286" r:id="rId12"/>
    <p:sldId id="283" r:id="rId13"/>
    <p:sldId id="285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Hagen" initials="SH" lastIdx="1" clrIdx="0">
    <p:extLst>
      <p:ext uri="{19B8F6BF-5375-455C-9EA6-DF929625EA0E}">
        <p15:presenceInfo xmlns:p15="http://schemas.microsoft.com/office/powerpoint/2012/main" userId="S::shannon.hagen@sd72.bc.ca::46ea4fe1-9223-4299-b8da-3da92c4fcb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D7"/>
    <a:srgbClr val="C00000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Hagen" userId="46ea4fe1-9223-4299-b8da-3da92c4fcb44" providerId="ADAL" clId="{4AFA2F2E-3685-4306-90F0-AFECE776B62F}"/>
    <pc:docChg chg="custSel addSld delSld modSld sldOrd">
      <pc:chgData name="Shannon Hagen" userId="46ea4fe1-9223-4299-b8da-3da92c4fcb44" providerId="ADAL" clId="{4AFA2F2E-3685-4306-90F0-AFECE776B62F}" dt="2021-02-26T22:13:04.994" v="480" actId="115"/>
      <pc:docMkLst>
        <pc:docMk/>
      </pc:docMkLst>
      <pc:sldChg chg="del">
        <pc:chgData name="Shannon Hagen" userId="46ea4fe1-9223-4299-b8da-3da92c4fcb44" providerId="ADAL" clId="{4AFA2F2E-3685-4306-90F0-AFECE776B62F}" dt="2021-02-26T22:05:10.242" v="19" actId="47"/>
        <pc:sldMkLst>
          <pc:docMk/>
          <pc:sldMk cId="3187533055" sldId="259"/>
        </pc:sldMkLst>
      </pc:sldChg>
      <pc:sldChg chg="del">
        <pc:chgData name="Shannon Hagen" userId="46ea4fe1-9223-4299-b8da-3da92c4fcb44" providerId="ADAL" clId="{4AFA2F2E-3685-4306-90F0-AFECE776B62F}" dt="2021-02-26T22:05:07.534" v="17" actId="47"/>
        <pc:sldMkLst>
          <pc:docMk/>
          <pc:sldMk cId="961730162" sldId="261"/>
        </pc:sldMkLst>
      </pc:sldChg>
      <pc:sldChg chg="del">
        <pc:chgData name="Shannon Hagen" userId="46ea4fe1-9223-4299-b8da-3da92c4fcb44" providerId="ADAL" clId="{4AFA2F2E-3685-4306-90F0-AFECE776B62F}" dt="2021-02-26T22:05:06.021" v="16" actId="47"/>
        <pc:sldMkLst>
          <pc:docMk/>
          <pc:sldMk cId="460269255" sldId="262"/>
        </pc:sldMkLst>
      </pc:sldChg>
      <pc:sldChg chg="addSp delSp modSp mod ord">
        <pc:chgData name="Shannon Hagen" userId="46ea4fe1-9223-4299-b8da-3da92c4fcb44" providerId="ADAL" clId="{4AFA2F2E-3685-4306-90F0-AFECE776B62F}" dt="2021-02-26T22:13:04.994" v="480" actId="115"/>
        <pc:sldMkLst>
          <pc:docMk/>
          <pc:sldMk cId="269403648" sldId="263"/>
        </pc:sldMkLst>
        <pc:spChg chg="del">
          <ac:chgData name="Shannon Hagen" userId="46ea4fe1-9223-4299-b8da-3da92c4fcb44" providerId="ADAL" clId="{4AFA2F2E-3685-4306-90F0-AFECE776B62F}" dt="2021-02-26T22:06:59.976" v="55" actId="478"/>
          <ac:spMkLst>
            <pc:docMk/>
            <pc:sldMk cId="269403648" sldId="263"/>
            <ac:spMk id="2" creationId="{1C63C2D9-0850-4620-BE32-11F44A927662}"/>
          </ac:spMkLst>
        </pc:spChg>
        <pc:spChg chg="mod">
          <ac:chgData name="Shannon Hagen" userId="46ea4fe1-9223-4299-b8da-3da92c4fcb44" providerId="ADAL" clId="{4AFA2F2E-3685-4306-90F0-AFECE776B62F}" dt="2021-02-26T22:11:29.891" v="412" actId="14100"/>
          <ac:spMkLst>
            <pc:docMk/>
            <pc:sldMk cId="269403648" sldId="263"/>
            <ac:spMk id="3" creationId="{65015163-D5FD-4849-978B-77883FAF7928}"/>
          </ac:spMkLst>
        </pc:spChg>
        <pc:spChg chg="mod">
          <ac:chgData name="Shannon Hagen" userId="46ea4fe1-9223-4299-b8da-3da92c4fcb44" providerId="ADAL" clId="{4AFA2F2E-3685-4306-90F0-AFECE776B62F}" dt="2021-02-26T22:06:55.622" v="54" actId="20577"/>
          <ac:spMkLst>
            <pc:docMk/>
            <pc:sldMk cId="269403648" sldId="263"/>
            <ac:spMk id="5" creationId="{93A6F33C-3AFE-474E-AC15-C00F368C3C6A}"/>
          </ac:spMkLst>
        </pc:spChg>
        <pc:spChg chg="add del mod">
          <ac:chgData name="Shannon Hagen" userId="46ea4fe1-9223-4299-b8da-3da92c4fcb44" providerId="ADAL" clId="{4AFA2F2E-3685-4306-90F0-AFECE776B62F}" dt="2021-02-26T22:07:02.575" v="56" actId="478"/>
          <ac:spMkLst>
            <pc:docMk/>
            <pc:sldMk cId="269403648" sldId="263"/>
            <ac:spMk id="7" creationId="{B1C8ACB6-4713-4781-A17D-B689FFF97CB9}"/>
          </ac:spMkLst>
        </pc:spChg>
        <pc:spChg chg="mod">
          <ac:chgData name="Shannon Hagen" userId="46ea4fe1-9223-4299-b8da-3da92c4fcb44" providerId="ADAL" clId="{4AFA2F2E-3685-4306-90F0-AFECE776B62F}" dt="2021-02-26T22:13:04.994" v="480" actId="115"/>
          <ac:spMkLst>
            <pc:docMk/>
            <pc:sldMk cId="269403648" sldId="263"/>
            <ac:spMk id="8" creationId="{C8438480-8B6F-44E5-A602-6240C1B85FB3}"/>
          </ac:spMkLst>
        </pc:spChg>
      </pc:sldChg>
      <pc:sldChg chg="del">
        <pc:chgData name="Shannon Hagen" userId="46ea4fe1-9223-4299-b8da-3da92c4fcb44" providerId="ADAL" clId="{4AFA2F2E-3685-4306-90F0-AFECE776B62F}" dt="2021-02-26T22:05:11.165" v="20" actId="47"/>
        <pc:sldMkLst>
          <pc:docMk/>
          <pc:sldMk cId="688656153" sldId="265"/>
        </pc:sldMkLst>
      </pc:sldChg>
      <pc:sldChg chg="del">
        <pc:chgData name="Shannon Hagen" userId="46ea4fe1-9223-4299-b8da-3da92c4fcb44" providerId="ADAL" clId="{4AFA2F2E-3685-4306-90F0-AFECE776B62F}" dt="2021-02-26T22:05:12.065" v="21" actId="47"/>
        <pc:sldMkLst>
          <pc:docMk/>
          <pc:sldMk cId="435634487" sldId="266"/>
        </pc:sldMkLst>
      </pc:sldChg>
      <pc:sldChg chg="del">
        <pc:chgData name="Shannon Hagen" userId="46ea4fe1-9223-4299-b8da-3da92c4fcb44" providerId="ADAL" clId="{4AFA2F2E-3685-4306-90F0-AFECE776B62F}" dt="2021-02-26T22:05:09.068" v="18" actId="47"/>
        <pc:sldMkLst>
          <pc:docMk/>
          <pc:sldMk cId="2928802494" sldId="267"/>
        </pc:sldMkLst>
      </pc:sldChg>
      <pc:sldChg chg="del">
        <pc:chgData name="Shannon Hagen" userId="46ea4fe1-9223-4299-b8da-3da92c4fcb44" providerId="ADAL" clId="{4AFA2F2E-3685-4306-90F0-AFECE776B62F}" dt="2021-02-26T22:05:13.272" v="22" actId="47"/>
        <pc:sldMkLst>
          <pc:docMk/>
          <pc:sldMk cId="1124779538" sldId="268"/>
        </pc:sldMkLst>
      </pc:sldChg>
      <pc:sldChg chg="del">
        <pc:chgData name="Shannon Hagen" userId="46ea4fe1-9223-4299-b8da-3da92c4fcb44" providerId="ADAL" clId="{4AFA2F2E-3685-4306-90F0-AFECE776B62F}" dt="2021-02-26T22:05:56.996" v="32" actId="47"/>
        <pc:sldMkLst>
          <pc:docMk/>
          <pc:sldMk cId="4290630303" sldId="270"/>
        </pc:sldMkLst>
      </pc:sldChg>
      <pc:sldChg chg="modSp add mod ord">
        <pc:chgData name="Shannon Hagen" userId="46ea4fe1-9223-4299-b8da-3da92c4fcb44" providerId="ADAL" clId="{4AFA2F2E-3685-4306-90F0-AFECE776B62F}" dt="2021-02-26T22:05:28.275" v="29" actId="20577"/>
        <pc:sldMkLst>
          <pc:docMk/>
          <pc:sldMk cId="340131238" sldId="271"/>
        </pc:sldMkLst>
        <pc:spChg chg="mod">
          <ac:chgData name="Shannon Hagen" userId="46ea4fe1-9223-4299-b8da-3da92c4fcb44" providerId="ADAL" clId="{4AFA2F2E-3685-4306-90F0-AFECE776B62F}" dt="2021-02-26T22:05:28.275" v="29" actId="20577"/>
          <ac:spMkLst>
            <pc:docMk/>
            <pc:sldMk cId="340131238" sldId="271"/>
            <ac:spMk id="12" creationId="{DFCC1A9E-34FE-4532-B3BC-D4BE51EC5E89}"/>
          </ac:spMkLst>
        </pc:spChg>
      </pc:sldChg>
      <pc:sldChg chg="add">
        <pc:chgData name="Shannon Hagen" userId="46ea4fe1-9223-4299-b8da-3da92c4fcb44" providerId="ADAL" clId="{4AFA2F2E-3685-4306-90F0-AFECE776B62F}" dt="2021-02-26T22:04:24.668" v="3"/>
        <pc:sldMkLst>
          <pc:docMk/>
          <pc:sldMk cId="176863941" sldId="272"/>
        </pc:sldMkLst>
      </pc:sldChg>
      <pc:sldChg chg="add">
        <pc:chgData name="Shannon Hagen" userId="46ea4fe1-9223-4299-b8da-3da92c4fcb44" providerId="ADAL" clId="{4AFA2F2E-3685-4306-90F0-AFECE776B62F}" dt="2021-02-26T22:04:28.203" v="5"/>
        <pc:sldMkLst>
          <pc:docMk/>
          <pc:sldMk cId="2185144232" sldId="273"/>
        </pc:sldMkLst>
      </pc:sldChg>
      <pc:sldChg chg="add">
        <pc:chgData name="Shannon Hagen" userId="46ea4fe1-9223-4299-b8da-3da92c4fcb44" providerId="ADAL" clId="{4AFA2F2E-3685-4306-90F0-AFECE776B62F}" dt="2021-02-26T22:04:30.035" v="7"/>
        <pc:sldMkLst>
          <pc:docMk/>
          <pc:sldMk cId="1007602283" sldId="274"/>
        </pc:sldMkLst>
      </pc:sldChg>
      <pc:sldChg chg="add">
        <pc:chgData name="Shannon Hagen" userId="46ea4fe1-9223-4299-b8da-3da92c4fcb44" providerId="ADAL" clId="{4AFA2F2E-3685-4306-90F0-AFECE776B62F}" dt="2021-02-26T22:04:32.063" v="9"/>
        <pc:sldMkLst>
          <pc:docMk/>
          <pc:sldMk cId="3321011698" sldId="275"/>
        </pc:sldMkLst>
      </pc:sldChg>
      <pc:sldChg chg="modSp add mod">
        <pc:chgData name="Shannon Hagen" userId="46ea4fe1-9223-4299-b8da-3da92c4fcb44" providerId="ADAL" clId="{4AFA2F2E-3685-4306-90F0-AFECE776B62F}" dt="2021-02-26T22:06:27.228" v="37" actId="20577"/>
        <pc:sldMkLst>
          <pc:docMk/>
          <pc:sldMk cId="3339529305" sldId="276"/>
        </pc:sldMkLst>
        <pc:spChg chg="mod">
          <ac:chgData name="Shannon Hagen" userId="46ea4fe1-9223-4299-b8da-3da92c4fcb44" providerId="ADAL" clId="{4AFA2F2E-3685-4306-90F0-AFECE776B62F}" dt="2021-02-26T22:06:27.228" v="37" actId="20577"/>
          <ac:spMkLst>
            <pc:docMk/>
            <pc:sldMk cId="3339529305" sldId="276"/>
            <ac:spMk id="3" creationId="{B91B32C0-5E61-447F-9557-57AF415D6FE9}"/>
          </ac:spMkLst>
        </pc:spChg>
      </pc:sldChg>
      <pc:sldMasterChg chg="addSldLayout">
        <pc:chgData name="Shannon Hagen" userId="46ea4fe1-9223-4299-b8da-3da92c4fcb44" providerId="ADAL" clId="{4AFA2F2E-3685-4306-90F0-AFECE776B62F}" dt="2021-02-26T22:04:24.668" v="2" actId="27028"/>
        <pc:sldMasterMkLst>
          <pc:docMk/>
          <pc:sldMasterMk cId="2113912728" sldId="2147483690"/>
        </pc:sldMasterMkLst>
        <pc:sldLayoutChg chg="add">
          <pc:chgData name="Shannon Hagen" userId="46ea4fe1-9223-4299-b8da-3da92c4fcb44" providerId="ADAL" clId="{4AFA2F2E-3685-4306-90F0-AFECE776B62F}" dt="2021-02-26T22:04:20.160" v="0" actId="27028"/>
          <pc:sldLayoutMkLst>
            <pc:docMk/>
            <pc:sldMasterMk cId="2113912728" sldId="2147483690"/>
            <pc:sldLayoutMk cId="3404207588" sldId="2147483721"/>
          </pc:sldLayoutMkLst>
        </pc:sldLayoutChg>
        <pc:sldLayoutChg chg="add">
          <pc:chgData name="Shannon Hagen" userId="46ea4fe1-9223-4299-b8da-3da92c4fcb44" providerId="ADAL" clId="{4AFA2F2E-3685-4306-90F0-AFECE776B62F}" dt="2021-02-26T22:04:24.668" v="2" actId="27028"/>
          <pc:sldLayoutMkLst>
            <pc:docMk/>
            <pc:sldMasterMk cId="2113912728" sldId="2147483690"/>
            <pc:sldLayoutMk cId="3710643240" sldId="2147483722"/>
          </pc:sldLayoutMkLst>
        </pc:sldLayoutChg>
      </pc:sldMasterChg>
    </pc:docChg>
  </pc:docChgLst>
  <pc:docChgLst>
    <pc:chgData name="Shannon Hagen" userId="46ea4fe1-9223-4299-b8da-3da92c4fcb44" providerId="ADAL" clId="{DF36178D-2E07-4331-8F1A-E0BC97F6BD8C}"/>
    <pc:docChg chg="custSel modSld sldOrd">
      <pc:chgData name="Shannon Hagen" userId="46ea4fe1-9223-4299-b8da-3da92c4fcb44" providerId="ADAL" clId="{DF36178D-2E07-4331-8F1A-E0BC97F6BD8C}" dt="2021-02-24T17:23:58.722" v="151" actId="313"/>
      <pc:docMkLst>
        <pc:docMk/>
      </pc:docMkLst>
      <pc:sldChg chg="modSp mod ord">
        <pc:chgData name="Shannon Hagen" userId="46ea4fe1-9223-4299-b8da-3da92c4fcb44" providerId="ADAL" clId="{DF36178D-2E07-4331-8F1A-E0BC97F6BD8C}" dt="2021-02-24T17:22:24.612" v="85"/>
        <pc:sldMkLst>
          <pc:docMk/>
          <pc:sldMk cId="3167172060" sldId="258"/>
        </pc:sldMkLst>
        <pc:spChg chg="mod">
          <ac:chgData name="Shannon Hagen" userId="46ea4fe1-9223-4299-b8da-3da92c4fcb44" providerId="ADAL" clId="{DF36178D-2E07-4331-8F1A-E0BC97F6BD8C}" dt="2021-02-24T17:21:56.441" v="81" actId="207"/>
          <ac:spMkLst>
            <pc:docMk/>
            <pc:sldMk cId="3167172060" sldId="258"/>
            <ac:spMk id="3" creationId="{2198AA37-E298-4CD8-9F0F-2123ACFD9653}"/>
          </ac:spMkLst>
        </pc:spChg>
      </pc:sldChg>
      <pc:sldChg chg="modSp">
        <pc:chgData name="Shannon Hagen" userId="46ea4fe1-9223-4299-b8da-3da92c4fcb44" providerId="ADAL" clId="{DF36178D-2E07-4331-8F1A-E0BC97F6BD8C}" dt="2021-02-24T17:21:13.152" v="52" actId="14826"/>
        <pc:sldMkLst>
          <pc:docMk/>
          <pc:sldMk cId="460269255" sldId="262"/>
        </pc:sldMkLst>
        <pc:picChg chg="mod">
          <ac:chgData name="Shannon Hagen" userId="46ea4fe1-9223-4299-b8da-3da92c4fcb44" providerId="ADAL" clId="{DF36178D-2E07-4331-8F1A-E0BC97F6BD8C}" dt="2021-02-24T17:21:13.152" v="52" actId="14826"/>
          <ac:picMkLst>
            <pc:docMk/>
            <pc:sldMk cId="460269255" sldId="262"/>
            <ac:picMk id="83" creationId="{C881BE4E-5D69-E447-A036-5172F6570748}"/>
          </ac:picMkLst>
        </pc:picChg>
        <pc:picChg chg="mod">
          <ac:chgData name="Shannon Hagen" userId="46ea4fe1-9223-4299-b8da-3da92c4fcb44" providerId="ADAL" clId="{DF36178D-2E07-4331-8F1A-E0BC97F6BD8C}" dt="2021-02-24T17:20:54.629" v="51" actId="14826"/>
          <ac:picMkLst>
            <pc:docMk/>
            <pc:sldMk cId="460269255" sldId="262"/>
            <ac:picMk id="85" creationId="{65FBD7DF-30E8-9042-8A0D-0F64C33E0B41}"/>
          </ac:picMkLst>
        </pc:picChg>
      </pc:sldChg>
      <pc:sldChg chg="modSp mod">
        <pc:chgData name="Shannon Hagen" userId="46ea4fe1-9223-4299-b8da-3da92c4fcb44" providerId="ADAL" clId="{DF36178D-2E07-4331-8F1A-E0BC97F6BD8C}" dt="2021-02-24T17:23:34.290" v="102"/>
        <pc:sldMkLst>
          <pc:docMk/>
          <pc:sldMk cId="269403648" sldId="263"/>
        </pc:sldMkLst>
        <pc:spChg chg="mod">
          <ac:chgData name="Shannon Hagen" userId="46ea4fe1-9223-4299-b8da-3da92c4fcb44" providerId="ADAL" clId="{DF36178D-2E07-4331-8F1A-E0BC97F6BD8C}" dt="2021-02-24T17:23:02.971" v="87" actId="120"/>
          <ac:spMkLst>
            <pc:docMk/>
            <pc:sldMk cId="269403648" sldId="263"/>
            <ac:spMk id="3" creationId="{65015163-D5FD-4849-978B-77883FAF7928}"/>
          </ac:spMkLst>
        </pc:spChg>
        <pc:spChg chg="mod">
          <ac:chgData name="Shannon Hagen" userId="46ea4fe1-9223-4299-b8da-3da92c4fcb44" providerId="ADAL" clId="{DF36178D-2E07-4331-8F1A-E0BC97F6BD8C}" dt="2021-02-24T17:23:10.638" v="94" actId="20577"/>
          <ac:spMkLst>
            <pc:docMk/>
            <pc:sldMk cId="269403648" sldId="263"/>
            <ac:spMk id="5" creationId="{93A6F33C-3AFE-474E-AC15-C00F368C3C6A}"/>
          </ac:spMkLst>
        </pc:spChg>
        <pc:spChg chg="mod">
          <ac:chgData name="Shannon Hagen" userId="46ea4fe1-9223-4299-b8da-3da92c4fcb44" providerId="ADAL" clId="{DF36178D-2E07-4331-8F1A-E0BC97F6BD8C}" dt="2021-02-24T17:23:34.290" v="102"/>
          <ac:spMkLst>
            <pc:docMk/>
            <pc:sldMk cId="269403648" sldId="263"/>
            <ac:spMk id="8" creationId="{C8438480-8B6F-44E5-A602-6240C1B85FB3}"/>
          </ac:spMkLst>
        </pc:spChg>
        <pc:spChg chg="mod">
          <ac:chgData name="Shannon Hagen" userId="46ea4fe1-9223-4299-b8da-3da92c4fcb44" providerId="ADAL" clId="{DF36178D-2E07-4331-8F1A-E0BC97F6BD8C}" dt="2021-02-24T17:23:22.184" v="101" actId="20577"/>
          <ac:spMkLst>
            <pc:docMk/>
            <pc:sldMk cId="269403648" sldId="263"/>
            <ac:spMk id="9" creationId="{A1EE8A19-6968-4C81-B180-20FEF61ADEE1}"/>
          </ac:spMkLst>
        </pc:spChg>
      </pc:sldChg>
      <pc:sldChg chg="delSp modSp mod">
        <pc:chgData name="Shannon Hagen" userId="46ea4fe1-9223-4299-b8da-3da92c4fcb44" providerId="ADAL" clId="{DF36178D-2E07-4331-8F1A-E0BC97F6BD8C}" dt="2021-02-24T17:20:09.636" v="50" actId="255"/>
        <pc:sldMkLst>
          <pc:docMk/>
          <pc:sldMk cId="4134778505" sldId="269"/>
        </pc:sldMkLst>
        <pc:spChg chg="mod">
          <ac:chgData name="Shannon Hagen" userId="46ea4fe1-9223-4299-b8da-3da92c4fcb44" providerId="ADAL" clId="{DF36178D-2E07-4331-8F1A-E0BC97F6BD8C}" dt="2021-02-24T17:18:34.273" v="42" actId="20577"/>
          <ac:spMkLst>
            <pc:docMk/>
            <pc:sldMk cId="4134778505" sldId="269"/>
            <ac:spMk id="2" creationId="{CD2C6B3C-D4CC-499B-B935-C2027F63711B}"/>
          </ac:spMkLst>
        </pc:spChg>
        <pc:spChg chg="mod">
          <ac:chgData name="Shannon Hagen" userId="46ea4fe1-9223-4299-b8da-3da92c4fcb44" providerId="ADAL" clId="{DF36178D-2E07-4331-8F1A-E0BC97F6BD8C}" dt="2021-02-24T17:20:00.062" v="48" actId="1076"/>
          <ac:spMkLst>
            <pc:docMk/>
            <pc:sldMk cId="4134778505" sldId="269"/>
            <ac:spMk id="3" creationId="{67A4EB4D-F22C-4E88-86CC-F67B3DEF8704}"/>
          </ac:spMkLst>
        </pc:spChg>
        <pc:spChg chg="mod">
          <ac:chgData name="Shannon Hagen" userId="46ea4fe1-9223-4299-b8da-3da92c4fcb44" providerId="ADAL" clId="{DF36178D-2E07-4331-8F1A-E0BC97F6BD8C}" dt="2021-02-24T17:20:09.636" v="50" actId="255"/>
          <ac:spMkLst>
            <pc:docMk/>
            <pc:sldMk cId="4134778505" sldId="269"/>
            <ac:spMk id="4" creationId="{94E8E68D-0D02-4BAC-8580-8F7EDE22DEBA}"/>
          </ac:spMkLst>
        </pc:spChg>
        <pc:spChg chg="mod">
          <ac:chgData name="Shannon Hagen" userId="46ea4fe1-9223-4299-b8da-3da92c4fcb44" providerId="ADAL" clId="{DF36178D-2E07-4331-8F1A-E0BC97F6BD8C}" dt="2021-02-24T17:18:47.256" v="46" actId="20577"/>
          <ac:spMkLst>
            <pc:docMk/>
            <pc:sldMk cId="4134778505" sldId="269"/>
            <ac:spMk id="5" creationId="{6BFFE467-11AF-48D4-9F23-B9FB11FB4215}"/>
          </ac:spMkLst>
        </pc:spChg>
        <pc:spChg chg="del mod">
          <ac:chgData name="Shannon Hagen" userId="46ea4fe1-9223-4299-b8da-3da92c4fcb44" providerId="ADAL" clId="{DF36178D-2E07-4331-8F1A-E0BC97F6BD8C}" dt="2021-02-24T17:18:43.921" v="44" actId="478"/>
          <ac:spMkLst>
            <pc:docMk/>
            <pc:sldMk cId="4134778505" sldId="269"/>
            <ac:spMk id="7" creationId="{8459FDDC-11D8-471C-A056-9717789B14EA}"/>
          </ac:spMkLst>
        </pc:spChg>
      </pc:sldChg>
      <pc:sldChg chg="modSp mod">
        <pc:chgData name="Shannon Hagen" userId="46ea4fe1-9223-4299-b8da-3da92c4fcb44" providerId="ADAL" clId="{DF36178D-2E07-4331-8F1A-E0BC97F6BD8C}" dt="2021-02-24T17:23:58.722" v="151" actId="313"/>
        <pc:sldMkLst>
          <pc:docMk/>
          <pc:sldMk cId="4290630303" sldId="270"/>
        </pc:sldMkLst>
        <pc:spChg chg="mod">
          <ac:chgData name="Shannon Hagen" userId="46ea4fe1-9223-4299-b8da-3da92c4fcb44" providerId="ADAL" clId="{DF36178D-2E07-4331-8F1A-E0BC97F6BD8C}" dt="2021-02-24T17:23:58.722" v="151" actId="313"/>
          <ac:spMkLst>
            <pc:docMk/>
            <pc:sldMk cId="4290630303" sldId="270"/>
            <ac:spMk id="3" creationId="{B91B32C0-5E61-447F-9557-57AF415D6FE9}"/>
          </ac:spMkLst>
        </pc:spChg>
      </pc:sldChg>
    </pc:docChg>
  </pc:docChgLst>
  <pc:docChgLst>
    <pc:chgData name="Shannon Hagen" userId="46ea4fe1-9223-4299-b8da-3da92c4fcb44" providerId="ADAL" clId="{F56C870B-9756-4192-960E-C2A811902DB5}"/>
    <pc:docChg chg="custSel addSld delSld modSld sldOrd">
      <pc:chgData name="Shannon Hagen" userId="46ea4fe1-9223-4299-b8da-3da92c4fcb44" providerId="ADAL" clId="{F56C870B-9756-4192-960E-C2A811902DB5}" dt="2021-03-07T20:05:09.343" v="212" actId="20577"/>
      <pc:docMkLst>
        <pc:docMk/>
      </pc:docMkLst>
      <pc:sldChg chg="del">
        <pc:chgData name="Shannon Hagen" userId="46ea4fe1-9223-4299-b8da-3da92c4fcb44" providerId="ADAL" clId="{F56C870B-9756-4192-960E-C2A811902DB5}" dt="2021-03-07T20:00:19.667" v="9" actId="47"/>
        <pc:sldMkLst>
          <pc:docMk/>
          <pc:sldMk cId="1608822242" sldId="278"/>
        </pc:sldMkLst>
      </pc:sldChg>
      <pc:sldChg chg="del">
        <pc:chgData name="Shannon Hagen" userId="46ea4fe1-9223-4299-b8da-3da92c4fcb44" providerId="ADAL" clId="{F56C870B-9756-4192-960E-C2A811902DB5}" dt="2021-03-07T20:01:49.995" v="116" actId="47"/>
        <pc:sldMkLst>
          <pc:docMk/>
          <pc:sldMk cId="4246116896" sldId="279"/>
        </pc:sldMkLst>
      </pc:sldChg>
      <pc:sldChg chg="modSp mod ord">
        <pc:chgData name="Shannon Hagen" userId="46ea4fe1-9223-4299-b8da-3da92c4fcb44" providerId="ADAL" clId="{F56C870B-9756-4192-960E-C2A811902DB5}" dt="2021-03-07T20:03:27.327" v="126" actId="14100"/>
        <pc:sldMkLst>
          <pc:docMk/>
          <pc:sldMk cId="4290630303" sldId="280"/>
        </pc:sldMkLst>
        <pc:spChg chg="mod">
          <ac:chgData name="Shannon Hagen" userId="46ea4fe1-9223-4299-b8da-3da92c4fcb44" providerId="ADAL" clId="{F56C870B-9756-4192-960E-C2A811902DB5}" dt="2021-03-07T20:03:27.327" v="126" actId="14100"/>
          <ac:spMkLst>
            <pc:docMk/>
            <pc:sldMk cId="4290630303" sldId="280"/>
            <ac:spMk id="3" creationId="{B91B32C0-5E61-447F-9557-57AF415D6FE9}"/>
          </ac:spMkLst>
        </pc:spChg>
      </pc:sldChg>
      <pc:sldChg chg="modSp mod">
        <pc:chgData name="Shannon Hagen" userId="46ea4fe1-9223-4299-b8da-3da92c4fcb44" providerId="ADAL" clId="{F56C870B-9756-4192-960E-C2A811902DB5}" dt="2021-03-07T20:01:55.484" v="118" actId="27636"/>
        <pc:sldMkLst>
          <pc:docMk/>
          <pc:sldMk cId="2841220615" sldId="281"/>
        </pc:sldMkLst>
        <pc:spChg chg="mod">
          <ac:chgData name="Shannon Hagen" userId="46ea4fe1-9223-4299-b8da-3da92c4fcb44" providerId="ADAL" clId="{F56C870B-9756-4192-960E-C2A811902DB5}" dt="2021-03-07T20:01:55.484" v="118" actId="27636"/>
          <ac:spMkLst>
            <pc:docMk/>
            <pc:sldMk cId="2841220615" sldId="281"/>
            <ac:spMk id="3" creationId="{DA814601-1187-447A-9B4A-C3B0117CBDEF}"/>
          </ac:spMkLst>
        </pc:spChg>
      </pc:sldChg>
      <pc:sldChg chg="ord">
        <pc:chgData name="Shannon Hagen" userId="46ea4fe1-9223-4299-b8da-3da92c4fcb44" providerId="ADAL" clId="{F56C870B-9756-4192-960E-C2A811902DB5}" dt="2021-03-07T20:00:27.519" v="11"/>
        <pc:sldMkLst>
          <pc:docMk/>
          <pc:sldMk cId="135042855" sldId="282"/>
        </pc:sldMkLst>
      </pc:sldChg>
      <pc:sldChg chg="add">
        <pc:chgData name="Shannon Hagen" userId="46ea4fe1-9223-4299-b8da-3da92c4fcb44" providerId="ADAL" clId="{F56C870B-9756-4192-960E-C2A811902DB5}" dt="2021-03-07T19:59:25.203" v="1"/>
        <pc:sldMkLst>
          <pc:docMk/>
          <pc:sldMk cId="2878014715" sldId="287"/>
        </pc:sldMkLst>
      </pc:sldChg>
      <pc:sldChg chg="delSp modSp add mod">
        <pc:chgData name="Shannon Hagen" userId="46ea4fe1-9223-4299-b8da-3da92c4fcb44" providerId="ADAL" clId="{F56C870B-9756-4192-960E-C2A811902DB5}" dt="2021-03-07T20:05:09.343" v="212" actId="20577"/>
        <pc:sldMkLst>
          <pc:docMk/>
          <pc:sldMk cId="4134778505" sldId="288"/>
        </pc:sldMkLst>
        <pc:spChg chg="mod">
          <ac:chgData name="Shannon Hagen" userId="46ea4fe1-9223-4299-b8da-3da92c4fcb44" providerId="ADAL" clId="{F56C870B-9756-4192-960E-C2A811902DB5}" dt="2021-03-07T20:05:09.343" v="212" actId="20577"/>
          <ac:spMkLst>
            <pc:docMk/>
            <pc:sldMk cId="4134778505" sldId="288"/>
            <ac:spMk id="2" creationId="{CD2C6B3C-D4CC-499B-B935-C2027F63711B}"/>
          </ac:spMkLst>
        </pc:spChg>
        <pc:spChg chg="mod">
          <ac:chgData name="Shannon Hagen" userId="46ea4fe1-9223-4299-b8da-3da92c4fcb44" providerId="ADAL" clId="{F56C870B-9756-4192-960E-C2A811902DB5}" dt="2021-03-07T20:04:50.579" v="180" actId="20577"/>
          <ac:spMkLst>
            <pc:docMk/>
            <pc:sldMk cId="4134778505" sldId="288"/>
            <ac:spMk id="5" creationId="{6BFFE467-11AF-48D4-9F23-B9FB11FB4215}"/>
          </ac:spMkLst>
        </pc:spChg>
        <pc:spChg chg="del">
          <ac:chgData name="Shannon Hagen" userId="46ea4fe1-9223-4299-b8da-3da92c4fcb44" providerId="ADAL" clId="{F56C870B-9756-4192-960E-C2A811902DB5}" dt="2021-03-07T20:04:18.261" v="161" actId="478"/>
          <ac:spMkLst>
            <pc:docMk/>
            <pc:sldMk cId="4134778505" sldId="288"/>
            <ac:spMk id="7" creationId="{8459FDDC-11D8-471C-A056-9717789B14EA}"/>
          </ac:spMkLst>
        </pc:spChg>
        <pc:spChg chg="mod">
          <ac:chgData name="Shannon Hagen" userId="46ea4fe1-9223-4299-b8da-3da92c4fcb44" providerId="ADAL" clId="{F56C870B-9756-4192-960E-C2A811902DB5}" dt="2021-03-07T20:04:53.882" v="181" actId="5793"/>
          <ac:spMkLst>
            <pc:docMk/>
            <pc:sldMk cId="4134778505" sldId="288"/>
            <ac:spMk id="9" creationId="{094856B7-91ED-4FF2-8701-A9AD6C12400D}"/>
          </ac:spMkLst>
        </pc:spChg>
        <pc:spChg chg="mod">
          <ac:chgData name="Shannon Hagen" userId="46ea4fe1-9223-4299-b8da-3da92c4fcb44" providerId="ADAL" clId="{F56C870B-9756-4192-960E-C2A811902DB5}" dt="2021-03-07T20:01:46.959" v="115" actId="14100"/>
          <ac:spMkLst>
            <pc:docMk/>
            <pc:sldMk cId="4134778505" sldId="288"/>
            <ac:spMk id="11" creationId="{8C75803B-6EA8-440D-A687-63CEBAB92334}"/>
          </ac:spMkLst>
        </pc:spChg>
      </pc:sldChg>
    </pc:docChg>
  </pc:docChgLst>
  <pc:docChgLst>
    <pc:chgData name="Shannon Hagen" userId="46ea4fe1-9223-4299-b8da-3da92c4fcb44" providerId="ADAL" clId="{2876E5B3-C29F-44B7-B808-0FF256E34AC0}"/>
    <pc:docChg chg="modSld sldOrd">
      <pc:chgData name="Shannon Hagen" userId="46ea4fe1-9223-4299-b8da-3da92c4fcb44" providerId="ADAL" clId="{2876E5B3-C29F-44B7-B808-0FF256E34AC0}" dt="2021-02-25T18:14:39.008" v="237" actId="20577"/>
      <pc:docMkLst>
        <pc:docMk/>
      </pc:docMkLst>
      <pc:sldChg chg="modSp mod">
        <pc:chgData name="Shannon Hagen" userId="46ea4fe1-9223-4299-b8da-3da92c4fcb44" providerId="ADAL" clId="{2876E5B3-C29F-44B7-B808-0FF256E34AC0}" dt="2021-02-25T18:14:39.008" v="237" actId="20577"/>
        <pc:sldMkLst>
          <pc:docMk/>
          <pc:sldMk cId="3167172060" sldId="258"/>
        </pc:sldMkLst>
        <pc:spChg chg="mod">
          <ac:chgData name="Shannon Hagen" userId="46ea4fe1-9223-4299-b8da-3da92c4fcb44" providerId="ADAL" clId="{2876E5B3-C29F-44B7-B808-0FF256E34AC0}" dt="2021-02-25T18:14:39.008" v="237" actId="20577"/>
          <ac:spMkLst>
            <pc:docMk/>
            <pc:sldMk cId="3167172060" sldId="258"/>
            <ac:spMk id="3" creationId="{2198AA37-E298-4CD8-9F0F-2123ACFD9653}"/>
          </ac:spMkLst>
        </pc:spChg>
      </pc:sldChg>
      <pc:sldChg chg="modSp mod">
        <pc:chgData name="Shannon Hagen" userId="46ea4fe1-9223-4299-b8da-3da92c4fcb44" providerId="ADAL" clId="{2876E5B3-C29F-44B7-B808-0FF256E34AC0}" dt="2021-02-25T18:13:26.132" v="209" actId="1076"/>
        <pc:sldMkLst>
          <pc:docMk/>
          <pc:sldMk cId="4134778505" sldId="269"/>
        </pc:sldMkLst>
        <pc:spChg chg="mod">
          <ac:chgData name="Shannon Hagen" userId="46ea4fe1-9223-4299-b8da-3da92c4fcb44" providerId="ADAL" clId="{2876E5B3-C29F-44B7-B808-0FF256E34AC0}" dt="2021-02-25T18:10:02.561" v="208" actId="1076"/>
          <ac:spMkLst>
            <pc:docMk/>
            <pc:sldMk cId="4134778505" sldId="269"/>
            <ac:spMk id="2" creationId="{CD2C6B3C-D4CC-499B-B935-C2027F63711B}"/>
          </ac:spMkLst>
        </pc:spChg>
        <pc:spChg chg="mod">
          <ac:chgData name="Shannon Hagen" userId="46ea4fe1-9223-4299-b8da-3da92c4fcb44" providerId="ADAL" clId="{2876E5B3-C29F-44B7-B808-0FF256E34AC0}" dt="2021-02-25T18:13:26.132" v="209" actId="1076"/>
          <ac:spMkLst>
            <pc:docMk/>
            <pc:sldMk cId="4134778505" sldId="269"/>
            <ac:spMk id="3" creationId="{67A4EB4D-F22C-4E88-86CC-F67B3DEF8704}"/>
          </ac:spMkLst>
        </pc:spChg>
      </pc:sldChg>
      <pc:sldChg chg="modSp mod ord">
        <pc:chgData name="Shannon Hagen" userId="46ea4fe1-9223-4299-b8da-3da92c4fcb44" providerId="ADAL" clId="{2876E5B3-C29F-44B7-B808-0FF256E34AC0}" dt="2021-02-25T18:06:30.513" v="103"/>
        <pc:sldMkLst>
          <pc:docMk/>
          <pc:sldMk cId="4290630303" sldId="270"/>
        </pc:sldMkLst>
        <pc:spChg chg="mod">
          <ac:chgData name="Shannon Hagen" userId="46ea4fe1-9223-4299-b8da-3da92c4fcb44" providerId="ADAL" clId="{2876E5B3-C29F-44B7-B808-0FF256E34AC0}" dt="2021-02-25T17:12:44.182" v="101" actId="20577"/>
          <ac:spMkLst>
            <pc:docMk/>
            <pc:sldMk cId="4290630303" sldId="270"/>
            <ac:spMk id="3" creationId="{B91B32C0-5E61-447F-9557-57AF415D6FE9}"/>
          </ac:spMkLst>
        </pc:spChg>
      </pc:sldChg>
    </pc:docChg>
  </pc:docChgLst>
  <pc:docChgLst>
    <pc:chgData name="Shannon Hagen" userId="46ea4fe1-9223-4299-b8da-3da92c4fcb44" providerId="ADAL" clId="{4BBBCDA1-0418-41AF-8535-DACFACFD9269}"/>
    <pc:docChg chg="modSld">
      <pc:chgData name="Shannon Hagen" userId="46ea4fe1-9223-4299-b8da-3da92c4fcb44" providerId="ADAL" clId="{4BBBCDA1-0418-41AF-8535-DACFACFD9269}" dt="2021-02-26T23:28:08.889" v="1"/>
      <pc:docMkLst>
        <pc:docMk/>
      </pc:docMkLst>
      <pc:sldChg chg="modSp mod">
        <pc:chgData name="Shannon Hagen" userId="46ea4fe1-9223-4299-b8da-3da92c4fcb44" providerId="ADAL" clId="{4BBBCDA1-0418-41AF-8535-DACFACFD9269}" dt="2021-02-26T23:28:08.889" v="1"/>
        <pc:sldMkLst>
          <pc:docMk/>
          <pc:sldMk cId="176863941" sldId="272"/>
        </pc:sldMkLst>
        <pc:spChg chg="mod">
          <ac:chgData name="Shannon Hagen" userId="46ea4fe1-9223-4299-b8da-3da92c4fcb44" providerId="ADAL" clId="{4BBBCDA1-0418-41AF-8535-DACFACFD9269}" dt="2021-02-26T23:28:08.889" v="1"/>
          <ac:spMkLst>
            <pc:docMk/>
            <pc:sldMk cId="176863941" sldId="272"/>
            <ac:spMk id="3" creationId="{DA814601-1187-447A-9B4A-C3B0117CBDEF}"/>
          </ac:spMkLst>
        </pc:spChg>
      </pc:sldChg>
    </pc:docChg>
  </pc:docChgLst>
  <pc:docChgLst>
    <pc:chgData name="Shannon Hagen" userId="46ea4fe1-9223-4299-b8da-3da92c4fcb44" providerId="ADAL" clId="{CE654691-D194-4C38-A2F4-76AB08AA8F66}"/>
    <pc:docChg chg="custSel addSld delSld modSld sldOrd modMainMaster">
      <pc:chgData name="Shannon Hagen" userId="46ea4fe1-9223-4299-b8da-3da92c4fcb44" providerId="ADAL" clId="{CE654691-D194-4C38-A2F4-76AB08AA8F66}" dt="2021-02-28T23:20:13.335" v="2053" actId="20577"/>
      <pc:docMkLst>
        <pc:docMk/>
      </pc:docMkLst>
      <pc:sldChg chg="modSp mod">
        <pc:chgData name="Shannon Hagen" userId="46ea4fe1-9223-4299-b8da-3da92c4fcb44" providerId="ADAL" clId="{CE654691-D194-4C38-A2F4-76AB08AA8F66}" dt="2021-02-28T18:33:23.645" v="105" actId="255"/>
        <pc:sldMkLst>
          <pc:docMk/>
          <pc:sldMk cId="3737989870" sldId="257"/>
        </pc:sldMkLst>
        <pc:spChg chg="mod">
          <ac:chgData name="Shannon Hagen" userId="46ea4fe1-9223-4299-b8da-3da92c4fcb44" providerId="ADAL" clId="{CE654691-D194-4C38-A2F4-76AB08AA8F66}" dt="2021-02-28T18:33:23.645" v="105" actId="255"/>
          <ac:spMkLst>
            <pc:docMk/>
            <pc:sldMk cId="3737989870" sldId="257"/>
            <ac:spMk id="3" creationId="{1AFF0EFE-C50F-44EB-8978-B97795477C9E}"/>
          </ac:spMkLst>
        </pc:spChg>
      </pc:sldChg>
      <pc:sldChg chg="modSp del mod">
        <pc:chgData name="Shannon Hagen" userId="46ea4fe1-9223-4299-b8da-3da92c4fcb44" providerId="ADAL" clId="{CE654691-D194-4C38-A2F4-76AB08AA8F66}" dt="2021-02-28T18:39:55.626" v="337" actId="47"/>
        <pc:sldMkLst>
          <pc:docMk/>
          <pc:sldMk cId="3167172060" sldId="258"/>
        </pc:sldMkLst>
        <pc:spChg chg="mod">
          <ac:chgData name="Shannon Hagen" userId="46ea4fe1-9223-4299-b8da-3da92c4fcb44" providerId="ADAL" clId="{CE654691-D194-4C38-A2F4-76AB08AA8F66}" dt="2021-02-28T18:39:00.173" v="319" actId="1076"/>
          <ac:spMkLst>
            <pc:docMk/>
            <pc:sldMk cId="3167172060" sldId="258"/>
            <ac:spMk id="2" creationId="{FBAB08B8-3DB3-4637-AE23-B8DB96D9FCEC}"/>
          </ac:spMkLst>
        </pc:spChg>
      </pc:sldChg>
      <pc:sldChg chg="del">
        <pc:chgData name="Shannon Hagen" userId="46ea4fe1-9223-4299-b8da-3da92c4fcb44" providerId="ADAL" clId="{CE654691-D194-4C38-A2F4-76AB08AA8F66}" dt="2021-02-28T23:17:16.636" v="1872" actId="47"/>
        <pc:sldMkLst>
          <pc:docMk/>
          <pc:sldMk cId="269403648" sldId="263"/>
        </pc:sldMkLst>
      </pc:sldChg>
      <pc:sldChg chg="del">
        <pc:chgData name="Shannon Hagen" userId="46ea4fe1-9223-4299-b8da-3da92c4fcb44" providerId="ADAL" clId="{CE654691-D194-4C38-A2F4-76AB08AA8F66}" dt="2021-02-28T18:39:59.438" v="338" actId="47"/>
        <pc:sldMkLst>
          <pc:docMk/>
          <pc:sldMk cId="4134778505" sldId="269"/>
        </pc:sldMkLst>
      </pc:sldChg>
      <pc:sldChg chg="modSp del mod">
        <pc:chgData name="Shannon Hagen" userId="46ea4fe1-9223-4299-b8da-3da92c4fcb44" providerId="ADAL" clId="{CE654691-D194-4C38-A2F4-76AB08AA8F66}" dt="2021-02-28T18:33:56.052" v="112" actId="47"/>
        <pc:sldMkLst>
          <pc:docMk/>
          <pc:sldMk cId="340131238" sldId="271"/>
        </pc:sldMkLst>
        <pc:spChg chg="mod">
          <ac:chgData name="Shannon Hagen" userId="46ea4fe1-9223-4299-b8da-3da92c4fcb44" providerId="ADAL" clId="{CE654691-D194-4C38-A2F4-76AB08AA8F66}" dt="2021-02-28T18:33:49.891" v="111" actId="255"/>
          <ac:spMkLst>
            <pc:docMk/>
            <pc:sldMk cId="340131238" sldId="271"/>
            <ac:spMk id="22" creationId="{BEF51515-0F84-4AA5-B11C-AE2EF5E4E1BF}"/>
          </ac:spMkLst>
        </pc:spChg>
      </pc:sldChg>
      <pc:sldChg chg="del">
        <pc:chgData name="Shannon Hagen" userId="46ea4fe1-9223-4299-b8da-3da92c4fcb44" providerId="ADAL" clId="{CE654691-D194-4C38-A2F4-76AB08AA8F66}" dt="2021-02-28T18:40:00.963" v="339" actId="47"/>
        <pc:sldMkLst>
          <pc:docMk/>
          <pc:sldMk cId="176863941" sldId="272"/>
        </pc:sldMkLst>
      </pc:sldChg>
      <pc:sldChg chg="del">
        <pc:chgData name="Shannon Hagen" userId="46ea4fe1-9223-4299-b8da-3da92c4fcb44" providerId="ADAL" clId="{CE654691-D194-4C38-A2F4-76AB08AA8F66}" dt="2021-02-28T23:17:11.644" v="1871" actId="47"/>
        <pc:sldMkLst>
          <pc:docMk/>
          <pc:sldMk cId="2185144232" sldId="273"/>
        </pc:sldMkLst>
      </pc:sldChg>
      <pc:sldChg chg="del">
        <pc:chgData name="Shannon Hagen" userId="46ea4fe1-9223-4299-b8da-3da92c4fcb44" providerId="ADAL" clId="{CE654691-D194-4C38-A2F4-76AB08AA8F66}" dt="2021-02-28T23:17:05.907" v="1870" actId="47"/>
        <pc:sldMkLst>
          <pc:docMk/>
          <pc:sldMk cId="1007602283" sldId="274"/>
        </pc:sldMkLst>
      </pc:sldChg>
      <pc:sldChg chg="modSp mod">
        <pc:chgData name="Shannon Hagen" userId="46ea4fe1-9223-4299-b8da-3da92c4fcb44" providerId="ADAL" clId="{CE654691-D194-4C38-A2F4-76AB08AA8F66}" dt="2021-02-28T23:20:13.335" v="2053" actId="20577"/>
        <pc:sldMkLst>
          <pc:docMk/>
          <pc:sldMk cId="3321011698" sldId="275"/>
        </pc:sldMkLst>
        <pc:graphicFrameChg chg="modGraphic">
          <ac:chgData name="Shannon Hagen" userId="46ea4fe1-9223-4299-b8da-3da92c4fcb44" providerId="ADAL" clId="{CE654691-D194-4C38-A2F4-76AB08AA8F66}" dt="2021-02-28T23:20:13.335" v="2053" actId="20577"/>
          <ac:graphicFrameMkLst>
            <pc:docMk/>
            <pc:sldMk cId="3321011698" sldId="275"/>
            <ac:graphicFrameMk id="6" creationId="{BEE52E89-C526-4F73-86FB-0EB31587CD33}"/>
          </ac:graphicFrameMkLst>
        </pc:graphicFrameChg>
      </pc:sldChg>
      <pc:sldChg chg="del">
        <pc:chgData name="Shannon Hagen" userId="46ea4fe1-9223-4299-b8da-3da92c4fcb44" providerId="ADAL" clId="{CE654691-D194-4C38-A2F4-76AB08AA8F66}" dt="2021-02-28T18:39:53.936" v="336" actId="47"/>
        <pc:sldMkLst>
          <pc:docMk/>
          <pc:sldMk cId="3339529305" sldId="276"/>
        </pc:sldMkLst>
      </pc:sldChg>
      <pc:sldChg chg="add del ord">
        <pc:chgData name="Shannon Hagen" userId="46ea4fe1-9223-4299-b8da-3da92c4fcb44" providerId="ADAL" clId="{CE654691-D194-4C38-A2F4-76AB08AA8F66}" dt="2021-02-28T23:19:41.342" v="2014" actId="47"/>
        <pc:sldMkLst>
          <pc:docMk/>
          <pc:sldMk cId="3595996826" sldId="277"/>
        </pc:sldMkLst>
      </pc:sldChg>
      <pc:sldChg chg="modSp add mod">
        <pc:chgData name="Shannon Hagen" userId="46ea4fe1-9223-4299-b8da-3da92c4fcb44" providerId="ADAL" clId="{CE654691-D194-4C38-A2F4-76AB08AA8F66}" dt="2021-02-28T18:38:01.202" v="314" actId="20577"/>
        <pc:sldMkLst>
          <pc:docMk/>
          <pc:sldMk cId="1608822242" sldId="278"/>
        </pc:sldMkLst>
        <pc:spChg chg="mod">
          <ac:chgData name="Shannon Hagen" userId="46ea4fe1-9223-4299-b8da-3da92c4fcb44" providerId="ADAL" clId="{CE654691-D194-4C38-A2F4-76AB08AA8F66}" dt="2021-02-28T18:38:01.202" v="314" actId="20577"/>
          <ac:spMkLst>
            <pc:docMk/>
            <pc:sldMk cId="1608822242" sldId="278"/>
            <ac:spMk id="12" creationId="{DFCC1A9E-34FE-4532-B3BC-D4BE51EC5E89}"/>
          </ac:spMkLst>
        </pc:spChg>
      </pc:sldChg>
      <pc:sldChg chg="delSp modSp add mod">
        <pc:chgData name="Shannon Hagen" userId="46ea4fe1-9223-4299-b8da-3da92c4fcb44" providerId="ADAL" clId="{CE654691-D194-4C38-A2F4-76AB08AA8F66}" dt="2021-02-28T22:43:48.807" v="1758" actId="20577"/>
        <pc:sldMkLst>
          <pc:docMk/>
          <pc:sldMk cId="4246116896" sldId="279"/>
        </pc:sldMkLst>
        <pc:spChg chg="mod">
          <ac:chgData name="Shannon Hagen" userId="46ea4fe1-9223-4299-b8da-3da92c4fcb44" providerId="ADAL" clId="{CE654691-D194-4C38-A2F4-76AB08AA8F66}" dt="2021-02-28T18:50:27.840" v="892" actId="20577"/>
          <ac:spMkLst>
            <pc:docMk/>
            <pc:sldMk cId="4246116896" sldId="279"/>
            <ac:spMk id="2" creationId="{CD2C6B3C-D4CC-499B-B935-C2027F63711B}"/>
          </ac:spMkLst>
        </pc:spChg>
        <pc:spChg chg="mod">
          <ac:chgData name="Shannon Hagen" userId="46ea4fe1-9223-4299-b8da-3da92c4fcb44" providerId="ADAL" clId="{CE654691-D194-4C38-A2F4-76AB08AA8F66}" dt="2021-02-28T18:50:39.546" v="894" actId="1076"/>
          <ac:spMkLst>
            <pc:docMk/>
            <pc:sldMk cId="4246116896" sldId="279"/>
            <ac:spMk id="3" creationId="{67A4EB4D-F22C-4E88-86CC-F67B3DEF8704}"/>
          </ac:spMkLst>
        </pc:spChg>
        <pc:spChg chg="mod">
          <ac:chgData name="Shannon Hagen" userId="46ea4fe1-9223-4299-b8da-3da92c4fcb44" providerId="ADAL" clId="{CE654691-D194-4C38-A2F4-76AB08AA8F66}" dt="2021-02-28T22:43:48.807" v="1758" actId="20577"/>
          <ac:spMkLst>
            <pc:docMk/>
            <pc:sldMk cId="4246116896" sldId="279"/>
            <ac:spMk id="4" creationId="{94E8E68D-0D02-4BAC-8580-8F7EDE22DEBA}"/>
          </ac:spMkLst>
        </pc:spChg>
        <pc:spChg chg="mod">
          <ac:chgData name="Shannon Hagen" userId="46ea4fe1-9223-4299-b8da-3da92c4fcb44" providerId="ADAL" clId="{CE654691-D194-4C38-A2F4-76AB08AA8F66}" dt="2021-02-28T18:52:01.216" v="976" actId="20577"/>
          <ac:spMkLst>
            <pc:docMk/>
            <pc:sldMk cId="4246116896" sldId="279"/>
            <ac:spMk id="5" creationId="{6BFFE467-11AF-48D4-9F23-B9FB11FB4215}"/>
          </ac:spMkLst>
        </pc:spChg>
        <pc:spChg chg="del">
          <ac:chgData name="Shannon Hagen" userId="46ea4fe1-9223-4299-b8da-3da92c4fcb44" providerId="ADAL" clId="{CE654691-D194-4C38-A2F4-76AB08AA8F66}" dt="2021-02-28T18:50:33.306" v="893" actId="478"/>
          <ac:spMkLst>
            <pc:docMk/>
            <pc:sldMk cId="4246116896" sldId="279"/>
            <ac:spMk id="7" creationId="{8459FDDC-11D8-471C-A056-9717789B14EA}"/>
          </ac:spMkLst>
        </pc:spChg>
      </pc:sldChg>
      <pc:sldChg chg="modSp add mod ord">
        <pc:chgData name="Shannon Hagen" userId="46ea4fe1-9223-4299-b8da-3da92c4fcb44" providerId="ADAL" clId="{CE654691-D194-4C38-A2F4-76AB08AA8F66}" dt="2021-02-28T23:19:21.992" v="2013" actId="113"/>
        <pc:sldMkLst>
          <pc:docMk/>
          <pc:sldMk cId="4290630303" sldId="280"/>
        </pc:sldMkLst>
        <pc:spChg chg="mod">
          <ac:chgData name="Shannon Hagen" userId="46ea4fe1-9223-4299-b8da-3da92c4fcb44" providerId="ADAL" clId="{CE654691-D194-4C38-A2F4-76AB08AA8F66}" dt="2021-02-28T23:19:21.992" v="2013" actId="113"/>
          <ac:spMkLst>
            <pc:docMk/>
            <pc:sldMk cId="4290630303" sldId="280"/>
            <ac:spMk id="3" creationId="{B91B32C0-5E61-447F-9557-57AF415D6FE9}"/>
          </ac:spMkLst>
        </pc:spChg>
      </pc:sldChg>
      <pc:sldChg chg="modSp add mod">
        <pc:chgData name="Shannon Hagen" userId="46ea4fe1-9223-4299-b8da-3da92c4fcb44" providerId="ADAL" clId="{CE654691-D194-4C38-A2F4-76AB08AA8F66}" dt="2021-02-28T19:35:42.445" v="1722" actId="18131"/>
        <pc:sldMkLst>
          <pc:docMk/>
          <pc:sldMk cId="2841220615" sldId="281"/>
        </pc:sldMkLst>
        <pc:picChg chg="mod modCrop">
          <ac:chgData name="Shannon Hagen" userId="46ea4fe1-9223-4299-b8da-3da92c4fcb44" providerId="ADAL" clId="{CE654691-D194-4C38-A2F4-76AB08AA8F66}" dt="2021-02-28T19:35:42.445" v="1722" actId="18131"/>
          <ac:picMkLst>
            <pc:docMk/>
            <pc:sldMk cId="2841220615" sldId="281"/>
            <ac:picMk id="9" creationId="{AEBF61C9-3618-418F-9F33-02F0D011C89D}"/>
          </ac:picMkLst>
        </pc:picChg>
      </pc:sldChg>
      <pc:sldChg chg="addSp delSp modSp add mod">
        <pc:chgData name="Shannon Hagen" userId="46ea4fe1-9223-4299-b8da-3da92c4fcb44" providerId="ADAL" clId="{CE654691-D194-4C38-A2F4-76AB08AA8F66}" dt="2021-02-28T23:16:41.411" v="1868"/>
        <pc:sldMkLst>
          <pc:docMk/>
          <pc:sldMk cId="135042855" sldId="282"/>
        </pc:sldMkLst>
        <pc:spChg chg="mod">
          <ac:chgData name="Shannon Hagen" userId="46ea4fe1-9223-4299-b8da-3da92c4fcb44" providerId="ADAL" clId="{CE654691-D194-4C38-A2F4-76AB08AA8F66}" dt="2021-02-28T18:44:49.245" v="768" actId="1076"/>
          <ac:spMkLst>
            <pc:docMk/>
            <pc:sldMk cId="135042855" sldId="282"/>
            <ac:spMk id="2" creationId="{FBAB08B8-3DB3-4637-AE23-B8DB96D9FCEC}"/>
          </ac:spMkLst>
        </pc:spChg>
        <pc:spChg chg="mod">
          <ac:chgData name="Shannon Hagen" userId="46ea4fe1-9223-4299-b8da-3da92c4fcb44" providerId="ADAL" clId="{CE654691-D194-4C38-A2F4-76AB08AA8F66}" dt="2021-02-28T18:46:28.236" v="833" actId="20577"/>
          <ac:spMkLst>
            <pc:docMk/>
            <pc:sldMk cId="135042855" sldId="282"/>
            <ac:spMk id="3" creationId="{2198AA37-E298-4CD8-9F0F-2123ACFD9653}"/>
          </ac:spMkLst>
        </pc:spChg>
        <pc:spChg chg="add mod">
          <ac:chgData name="Shannon Hagen" userId="46ea4fe1-9223-4299-b8da-3da92c4fcb44" providerId="ADAL" clId="{CE654691-D194-4C38-A2F4-76AB08AA8F66}" dt="2021-02-28T23:16:24.379" v="1864" actId="1076"/>
          <ac:spMkLst>
            <pc:docMk/>
            <pc:sldMk cId="135042855" sldId="282"/>
            <ac:spMk id="4" creationId="{937214F8-D205-4689-9F28-4F72ED4DCE0C}"/>
          </ac:spMkLst>
        </pc:spChg>
        <pc:spChg chg="add mod">
          <ac:chgData name="Shannon Hagen" userId="46ea4fe1-9223-4299-b8da-3da92c4fcb44" providerId="ADAL" clId="{CE654691-D194-4C38-A2F4-76AB08AA8F66}" dt="2021-02-28T18:47:52.904" v="837" actId="1076"/>
          <ac:spMkLst>
            <pc:docMk/>
            <pc:sldMk cId="135042855" sldId="282"/>
            <ac:spMk id="9" creationId="{A7F3CB1B-912A-4752-8995-96D4BA20DEE5}"/>
          </ac:spMkLst>
        </pc:spChg>
        <pc:spChg chg="del mod">
          <ac:chgData name="Shannon Hagen" userId="46ea4fe1-9223-4299-b8da-3da92c4fcb44" providerId="ADAL" clId="{CE654691-D194-4C38-A2F4-76AB08AA8F66}" dt="2021-02-28T18:48:36.825" v="838" actId="478"/>
          <ac:spMkLst>
            <pc:docMk/>
            <pc:sldMk cId="135042855" sldId="282"/>
            <ac:spMk id="11" creationId="{75BFB595-989F-42A1-AD43-3A8CCE0253B6}"/>
          </ac:spMkLst>
        </pc:spChg>
        <pc:spChg chg="add mod">
          <ac:chgData name="Shannon Hagen" userId="46ea4fe1-9223-4299-b8da-3da92c4fcb44" providerId="ADAL" clId="{CE654691-D194-4C38-A2F4-76AB08AA8F66}" dt="2021-02-28T18:47:52.904" v="837" actId="1076"/>
          <ac:spMkLst>
            <pc:docMk/>
            <pc:sldMk cId="135042855" sldId="282"/>
            <ac:spMk id="12" creationId="{C374D30E-7A2D-49F8-80F8-8839BD12C978}"/>
          </ac:spMkLst>
        </pc:spChg>
        <pc:spChg chg="add mod">
          <ac:chgData name="Shannon Hagen" userId="46ea4fe1-9223-4299-b8da-3da92c4fcb44" providerId="ADAL" clId="{CE654691-D194-4C38-A2F4-76AB08AA8F66}" dt="2021-02-28T23:14:34.398" v="1816" actId="1076"/>
          <ac:spMkLst>
            <pc:docMk/>
            <pc:sldMk cId="135042855" sldId="282"/>
            <ac:spMk id="14" creationId="{4153878B-C747-4CA5-8103-E22A1894DCF1}"/>
          </ac:spMkLst>
        </pc:spChg>
        <pc:picChg chg="add mod">
          <ac:chgData name="Shannon Hagen" userId="46ea4fe1-9223-4299-b8da-3da92c4fcb44" providerId="ADAL" clId="{CE654691-D194-4C38-A2F4-76AB08AA8F66}" dt="2021-02-28T23:16:41.411" v="1868"/>
          <ac:picMkLst>
            <pc:docMk/>
            <pc:sldMk cId="135042855" sldId="282"/>
            <ac:picMk id="6" creationId="{133DC585-2166-4FCB-AB99-1D00B4473DBB}"/>
          </ac:picMkLst>
        </pc:picChg>
        <pc:picChg chg="add mod">
          <ac:chgData name="Shannon Hagen" userId="46ea4fe1-9223-4299-b8da-3da92c4fcb44" providerId="ADAL" clId="{CE654691-D194-4C38-A2F4-76AB08AA8F66}" dt="2021-02-28T18:47:52.904" v="837" actId="1076"/>
          <ac:picMkLst>
            <pc:docMk/>
            <pc:sldMk cId="135042855" sldId="282"/>
            <ac:picMk id="7" creationId="{7BFB737C-DF26-459B-8D85-85E1B76AF324}"/>
          </ac:picMkLst>
        </pc:picChg>
        <pc:picChg chg="del mod">
          <ac:chgData name="Shannon Hagen" userId="46ea4fe1-9223-4299-b8da-3da92c4fcb44" providerId="ADAL" clId="{CE654691-D194-4C38-A2F4-76AB08AA8F66}" dt="2021-02-28T18:48:37.812" v="839" actId="478"/>
          <ac:picMkLst>
            <pc:docMk/>
            <pc:sldMk cId="135042855" sldId="282"/>
            <ac:picMk id="8" creationId="{EB97D291-2ADD-4390-BEEA-417865F43A8F}"/>
          </ac:picMkLst>
        </pc:picChg>
        <pc:picChg chg="add mod">
          <ac:chgData name="Shannon Hagen" userId="46ea4fe1-9223-4299-b8da-3da92c4fcb44" providerId="ADAL" clId="{CE654691-D194-4C38-A2F4-76AB08AA8F66}" dt="2021-02-28T23:14:31.497" v="1815" actId="1076"/>
          <ac:picMkLst>
            <pc:docMk/>
            <pc:sldMk cId="135042855" sldId="282"/>
            <ac:picMk id="13" creationId="{BCC52BFF-92B1-4C62-AAC4-10C81A584448}"/>
          </ac:picMkLst>
        </pc:picChg>
      </pc:sldChg>
      <pc:sldChg chg="addSp modSp add mod">
        <pc:chgData name="Shannon Hagen" userId="46ea4fe1-9223-4299-b8da-3da92c4fcb44" providerId="ADAL" clId="{CE654691-D194-4C38-A2F4-76AB08AA8F66}" dt="2021-02-28T19:34:48.443" v="1719" actId="1076"/>
        <pc:sldMkLst>
          <pc:docMk/>
          <pc:sldMk cId="2928802494" sldId="283"/>
        </pc:sldMkLst>
        <pc:spChg chg="mod">
          <ac:chgData name="Shannon Hagen" userId="46ea4fe1-9223-4299-b8da-3da92c4fcb44" providerId="ADAL" clId="{CE654691-D194-4C38-A2F4-76AB08AA8F66}" dt="2021-02-28T19:34:37.144" v="1718" actId="114"/>
          <ac:spMkLst>
            <pc:docMk/>
            <pc:sldMk cId="2928802494" sldId="283"/>
            <ac:spMk id="2" creationId="{10F9F51E-A3D5-4726-BACE-D5CDD8A46429}"/>
          </ac:spMkLst>
        </pc:spChg>
        <pc:picChg chg="add mod modCrop">
          <ac:chgData name="Shannon Hagen" userId="46ea4fe1-9223-4299-b8da-3da92c4fcb44" providerId="ADAL" clId="{CE654691-D194-4C38-A2F4-76AB08AA8F66}" dt="2021-02-28T19:34:48.443" v="1719" actId="1076"/>
          <ac:picMkLst>
            <pc:docMk/>
            <pc:sldMk cId="2928802494" sldId="283"/>
            <ac:picMk id="4" creationId="{4D5E070D-EBC7-4C31-90FE-B96B90EE3CFB}"/>
          </ac:picMkLst>
        </pc:picChg>
        <pc:picChg chg="mod">
          <ac:chgData name="Shannon Hagen" userId="46ea4fe1-9223-4299-b8da-3da92c4fcb44" providerId="ADAL" clId="{CE654691-D194-4C38-A2F4-76AB08AA8F66}" dt="2021-02-28T19:32:36.305" v="1580" actId="14826"/>
          <ac:picMkLst>
            <pc:docMk/>
            <pc:sldMk cId="2928802494" sldId="283"/>
            <ac:picMk id="10" creationId="{3A7EDB62-3E60-F44C-AE34-9495623E004A}"/>
          </ac:picMkLst>
        </pc:picChg>
      </pc:sldChg>
      <pc:sldChg chg="modSp add del mod">
        <pc:chgData name="Shannon Hagen" userId="46ea4fe1-9223-4299-b8da-3da92c4fcb44" providerId="ADAL" clId="{CE654691-D194-4C38-A2F4-76AB08AA8F66}" dt="2021-02-28T23:17:02.825" v="1869" actId="47"/>
        <pc:sldMkLst>
          <pc:docMk/>
          <pc:sldMk cId="3187533055" sldId="284"/>
        </pc:sldMkLst>
        <pc:spChg chg="mod">
          <ac:chgData name="Shannon Hagen" userId="46ea4fe1-9223-4299-b8da-3da92c4fcb44" providerId="ADAL" clId="{CE654691-D194-4C38-A2F4-76AB08AA8F66}" dt="2021-02-28T22:42:09.932" v="1754" actId="20577"/>
          <ac:spMkLst>
            <pc:docMk/>
            <pc:sldMk cId="3187533055" sldId="284"/>
            <ac:spMk id="9" creationId="{1C6914DF-8758-4D19-86EB-26A6AC3CD141}"/>
          </ac:spMkLst>
        </pc:spChg>
      </pc:sldChg>
      <pc:sldChg chg="add">
        <pc:chgData name="Shannon Hagen" userId="46ea4fe1-9223-4299-b8da-3da92c4fcb44" providerId="ADAL" clId="{CE654691-D194-4C38-A2F4-76AB08AA8F66}" dt="2021-02-28T18:39:42.780" v="333"/>
        <pc:sldMkLst>
          <pc:docMk/>
          <pc:sldMk cId="611792041" sldId="285"/>
        </pc:sldMkLst>
      </pc:sldChg>
      <pc:sldChg chg="modSp add mod delCm">
        <pc:chgData name="Shannon Hagen" userId="46ea4fe1-9223-4299-b8da-3da92c4fcb44" providerId="ADAL" clId="{CE654691-D194-4C38-A2F4-76AB08AA8F66}" dt="2021-02-28T23:17:42.806" v="1886" actId="20577"/>
        <pc:sldMkLst>
          <pc:docMk/>
          <pc:sldMk cId="1303773389" sldId="286"/>
        </pc:sldMkLst>
        <pc:spChg chg="mod">
          <ac:chgData name="Shannon Hagen" userId="46ea4fe1-9223-4299-b8da-3da92c4fcb44" providerId="ADAL" clId="{CE654691-D194-4C38-A2F4-76AB08AA8F66}" dt="2021-02-28T19:02:46.546" v="1396" actId="20577"/>
          <ac:spMkLst>
            <pc:docMk/>
            <pc:sldMk cId="1303773389" sldId="286"/>
            <ac:spMk id="3" creationId="{65015163-D5FD-4849-978B-77883FAF7928}"/>
          </ac:spMkLst>
        </pc:spChg>
        <pc:spChg chg="mod">
          <ac:chgData name="Shannon Hagen" userId="46ea4fe1-9223-4299-b8da-3da92c4fcb44" providerId="ADAL" clId="{CE654691-D194-4C38-A2F4-76AB08AA8F66}" dt="2021-02-28T23:17:42.806" v="1886" actId="20577"/>
          <ac:spMkLst>
            <pc:docMk/>
            <pc:sldMk cId="1303773389" sldId="286"/>
            <ac:spMk id="8" creationId="{C8438480-8B6F-44E5-A602-6240C1B85FB3}"/>
          </ac:spMkLst>
        </pc:spChg>
        <pc:spChg chg="mod">
          <ac:chgData name="Shannon Hagen" userId="46ea4fe1-9223-4299-b8da-3da92c4fcb44" providerId="ADAL" clId="{CE654691-D194-4C38-A2F4-76AB08AA8F66}" dt="2021-02-28T19:04:05.972" v="1397" actId="3626"/>
          <ac:spMkLst>
            <pc:docMk/>
            <pc:sldMk cId="1303773389" sldId="286"/>
            <ac:spMk id="12" creationId="{8C9E8C1A-AD38-4E28-87B1-A79069B2F8A2}"/>
          </ac:spMkLst>
        </pc:spChg>
        <pc:picChg chg="mod">
          <ac:chgData name="Shannon Hagen" userId="46ea4fe1-9223-4299-b8da-3da92c4fcb44" providerId="ADAL" clId="{CE654691-D194-4C38-A2F4-76AB08AA8F66}" dt="2021-02-28T19:04:18.743" v="1399"/>
          <ac:picMkLst>
            <pc:docMk/>
            <pc:sldMk cId="1303773389" sldId="286"/>
            <ac:picMk id="6" creationId="{66B3A929-574C-40F0-B5B1-A581696FA7ED}"/>
          </ac:picMkLst>
        </pc:picChg>
      </pc:sldChg>
      <pc:sldMasterChg chg="addSldLayout modSldLayout">
        <pc:chgData name="Shannon Hagen" userId="46ea4fe1-9223-4299-b8da-3da92c4fcb44" providerId="ADAL" clId="{CE654691-D194-4C38-A2F4-76AB08AA8F66}" dt="2021-02-28T18:54:30.472" v="994" actId="1076"/>
        <pc:sldMasterMkLst>
          <pc:docMk/>
          <pc:sldMasterMk cId="2113912728" sldId="2147483690"/>
        </pc:sldMasterMkLst>
        <pc:sldLayoutChg chg="modSp mod">
          <pc:chgData name="Shannon Hagen" userId="46ea4fe1-9223-4299-b8da-3da92c4fcb44" providerId="ADAL" clId="{CE654691-D194-4C38-A2F4-76AB08AA8F66}" dt="2021-02-28T18:38:48.769" v="318" actId="1076"/>
          <pc:sldLayoutMkLst>
            <pc:docMk/>
            <pc:sldMasterMk cId="2113912728" sldId="2147483690"/>
            <pc:sldLayoutMk cId="3061187680" sldId="2147483711"/>
          </pc:sldLayoutMkLst>
          <pc:spChg chg="mod">
            <ac:chgData name="Shannon Hagen" userId="46ea4fe1-9223-4299-b8da-3da92c4fcb44" providerId="ADAL" clId="{CE654691-D194-4C38-A2F4-76AB08AA8F66}" dt="2021-02-28T18:38:32.821" v="315" actId="1076"/>
            <ac:spMkLst>
              <pc:docMk/>
              <pc:sldMasterMk cId="2113912728" sldId="2147483690"/>
              <pc:sldLayoutMk cId="3061187680" sldId="2147483711"/>
              <ac:spMk id="2" creationId="{2456FD49-C258-4333-9422-358C976A341C}"/>
            </ac:spMkLst>
          </pc:spChg>
          <pc:spChg chg="mod">
            <ac:chgData name="Shannon Hagen" userId="46ea4fe1-9223-4299-b8da-3da92c4fcb44" providerId="ADAL" clId="{CE654691-D194-4C38-A2F4-76AB08AA8F66}" dt="2021-02-28T18:38:48.769" v="318" actId="1076"/>
            <ac:spMkLst>
              <pc:docMk/>
              <pc:sldMasterMk cId="2113912728" sldId="2147483690"/>
              <pc:sldLayoutMk cId="3061187680" sldId="2147483711"/>
              <ac:spMk id="3" creationId="{59758E15-A93D-4FB9-843D-1490E27A151B}"/>
            </ac:spMkLst>
          </pc:spChg>
          <pc:spChg chg="mod">
            <ac:chgData name="Shannon Hagen" userId="46ea4fe1-9223-4299-b8da-3da92c4fcb44" providerId="ADAL" clId="{CE654691-D194-4C38-A2F4-76AB08AA8F66}" dt="2021-02-28T18:38:41.337" v="317" actId="1076"/>
            <ac:spMkLst>
              <pc:docMk/>
              <pc:sldMasterMk cId="2113912728" sldId="2147483690"/>
              <pc:sldLayoutMk cId="3061187680" sldId="2147483711"/>
              <ac:spMk id="4" creationId="{86299464-ED20-4919-8B3A-2CFAE8DA2347}"/>
            </ac:spMkLst>
          </pc:spChg>
          <pc:cxnChg chg="mod">
            <ac:chgData name="Shannon Hagen" userId="46ea4fe1-9223-4299-b8da-3da92c4fcb44" providerId="ADAL" clId="{CE654691-D194-4C38-A2F4-76AB08AA8F66}" dt="2021-02-28T18:38:36.193" v="316" actId="1076"/>
            <ac:cxnSpMkLst>
              <pc:docMk/>
              <pc:sldMasterMk cId="2113912728" sldId="2147483690"/>
              <pc:sldLayoutMk cId="3061187680" sldId="2147483711"/>
              <ac:cxnSpMk id="5" creationId="{819AFA09-F4B1-493D-BCAD-FF30C20CD1AA}"/>
            </ac:cxnSpMkLst>
          </pc:cxnChg>
        </pc:sldLayoutChg>
        <pc:sldLayoutChg chg="modSp mod">
          <pc:chgData name="Shannon Hagen" userId="46ea4fe1-9223-4299-b8da-3da92c4fcb44" providerId="ADAL" clId="{CE654691-D194-4C38-A2F4-76AB08AA8F66}" dt="2021-02-28T18:54:30.472" v="994" actId="1076"/>
          <pc:sldLayoutMkLst>
            <pc:docMk/>
            <pc:sldMasterMk cId="2113912728" sldId="2147483690"/>
            <pc:sldLayoutMk cId="2639414795" sldId="2147483716"/>
          </pc:sldLayoutMkLst>
          <pc:spChg chg="mod">
            <ac:chgData name="Shannon Hagen" userId="46ea4fe1-9223-4299-b8da-3da92c4fcb44" providerId="ADAL" clId="{CE654691-D194-4C38-A2F4-76AB08AA8F66}" dt="2021-02-28T18:54:19.566" v="992" actId="1076"/>
            <ac:spMkLst>
              <pc:docMk/>
              <pc:sldMasterMk cId="2113912728" sldId="2147483690"/>
              <pc:sldLayoutMk cId="2639414795" sldId="2147483716"/>
              <ac:spMk id="2" creationId="{32970CD0-696D-4313-96BA-4AA72C813BD0}"/>
            </ac:spMkLst>
          </pc:spChg>
          <pc:spChg chg="mod">
            <ac:chgData name="Shannon Hagen" userId="46ea4fe1-9223-4299-b8da-3da92c4fcb44" providerId="ADAL" clId="{CE654691-D194-4C38-A2F4-76AB08AA8F66}" dt="2021-02-28T18:54:30.472" v="994" actId="1076"/>
            <ac:spMkLst>
              <pc:docMk/>
              <pc:sldMasterMk cId="2113912728" sldId="2147483690"/>
              <pc:sldLayoutMk cId="2639414795" sldId="2147483716"/>
              <ac:spMk id="3" creationId="{0FEE9886-36F0-4E06-A3A6-D8F00B0665A1}"/>
            </ac:spMkLst>
          </pc:spChg>
          <pc:spChg chg="mod">
            <ac:chgData name="Shannon Hagen" userId="46ea4fe1-9223-4299-b8da-3da92c4fcb44" providerId="ADAL" clId="{CE654691-D194-4C38-A2F4-76AB08AA8F66}" dt="2021-02-28T18:54:27.293" v="993" actId="1076"/>
            <ac:spMkLst>
              <pc:docMk/>
              <pc:sldMasterMk cId="2113912728" sldId="2147483690"/>
              <pc:sldLayoutMk cId="2639414795" sldId="2147483716"/>
              <ac:spMk id="4" creationId="{25CE6D5A-A5C0-4B12-A26A-691D5743FA5C}"/>
            </ac:spMkLst>
          </pc:spChg>
          <pc:spChg chg="mod">
            <ac:chgData name="Shannon Hagen" userId="46ea4fe1-9223-4299-b8da-3da92c4fcb44" providerId="ADAL" clId="{CE654691-D194-4C38-A2F4-76AB08AA8F66}" dt="2021-02-28T18:54:27.293" v="993" actId="1076"/>
            <ac:spMkLst>
              <pc:docMk/>
              <pc:sldMasterMk cId="2113912728" sldId="2147483690"/>
              <pc:sldLayoutMk cId="2639414795" sldId="2147483716"/>
              <ac:spMk id="20" creationId="{FEB88DD7-AEB5-4718-AF2D-28B5B91ED715}"/>
            </ac:spMkLst>
          </pc:spChg>
          <pc:spChg chg="mod">
            <ac:chgData name="Shannon Hagen" userId="46ea4fe1-9223-4299-b8da-3da92c4fcb44" providerId="ADAL" clId="{CE654691-D194-4C38-A2F4-76AB08AA8F66}" dt="2021-02-28T18:54:27.293" v="993" actId="1076"/>
            <ac:spMkLst>
              <pc:docMk/>
              <pc:sldMasterMk cId="2113912728" sldId="2147483690"/>
              <pc:sldLayoutMk cId="2639414795" sldId="2147483716"/>
              <ac:spMk id="21" creationId="{919C8692-230B-D543-A7F7-4FD61B04D1C6}"/>
            </ac:spMkLst>
          </pc:spChg>
          <pc:spChg chg="mod">
            <ac:chgData name="Shannon Hagen" userId="46ea4fe1-9223-4299-b8da-3da92c4fcb44" providerId="ADAL" clId="{CE654691-D194-4C38-A2F4-76AB08AA8F66}" dt="2021-02-28T18:54:27.293" v="993" actId="1076"/>
            <ac:spMkLst>
              <pc:docMk/>
              <pc:sldMasterMk cId="2113912728" sldId="2147483690"/>
              <pc:sldLayoutMk cId="2639414795" sldId="2147483716"/>
              <ac:spMk id="24" creationId="{E150BFC7-A11D-CC46-B5A2-8BD93C269506}"/>
            </ac:spMkLst>
          </pc:spChg>
        </pc:sldLayoutChg>
        <pc:sldLayoutChg chg="modSp add mod">
          <pc:chgData name="Shannon Hagen" userId="46ea4fe1-9223-4299-b8da-3da92c4fcb44" providerId="ADAL" clId="{CE654691-D194-4C38-A2F4-76AB08AA8F66}" dt="2021-02-28T18:44:43.876" v="767" actId="1076"/>
          <pc:sldLayoutMkLst>
            <pc:docMk/>
            <pc:sldMasterMk cId="2113912728" sldId="2147483690"/>
            <pc:sldLayoutMk cId="3061187680" sldId="2147483723"/>
          </pc:sldLayoutMkLst>
          <pc:spChg chg="mod">
            <ac:chgData name="Shannon Hagen" userId="46ea4fe1-9223-4299-b8da-3da92c4fcb44" providerId="ADAL" clId="{CE654691-D194-4C38-A2F4-76AB08AA8F66}" dt="2021-02-28T18:44:38.204" v="765" actId="1076"/>
            <ac:spMkLst>
              <pc:docMk/>
              <pc:sldMasterMk cId="2113912728" sldId="2147483690"/>
              <pc:sldLayoutMk cId="3061187680" sldId="2147483723"/>
              <ac:spMk id="2" creationId="{2456FD49-C258-4333-9422-358C976A341C}"/>
            </ac:spMkLst>
          </pc:spChg>
          <pc:spChg chg="mod">
            <ac:chgData name="Shannon Hagen" userId="46ea4fe1-9223-4299-b8da-3da92c4fcb44" providerId="ADAL" clId="{CE654691-D194-4C38-A2F4-76AB08AA8F66}" dt="2021-02-28T18:44:43.876" v="767" actId="1076"/>
            <ac:spMkLst>
              <pc:docMk/>
              <pc:sldMasterMk cId="2113912728" sldId="2147483690"/>
              <pc:sldLayoutMk cId="3061187680" sldId="2147483723"/>
              <ac:spMk id="3" creationId="{59758E15-A93D-4FB9-843D-1490E27A151B}"/>
            </ac:spMkLst>
          </pc:spChg>
          <pc:spChg chg="mod">
            <ac:chgData name="Shannon Hagen" userId="46ea4fe1-9223-4299-b8da-3da92c4fcb44" providerId="ADAL" clId="{CE654691-D194-4C38-A2F4-76AB08AA8F66}" dt="2021-02-28T18:44:34.870" v="764" actId="1076"/>
            <ac:spMkLst>
              <pc:docMk/>
              <pc:sldMasterMk cId="2113912728" sldId="2147483690"/>
              <pc:sldLayoutMk cId="3061187680" sldId="2147483723"/>
              <ac:spMk id="4" creationId="{86299464-ED20-4919-8B3A-2CFAE8DA2347}"/>
            </ac:spMkLst>
          </pc:spChg>
          <pc:cxnChg chg="mod">
            <ac:chgData name="Shannon Hagen" userId="46ea4fe1-9223-4299-b8da-3da92c4fcb44" providerId="ADAL" clId="{CE654691-D194-4C38-A2F4-76AB08AA8F66}" dt="2021-02-28T18:44:41.025" v="766" actId="1076"/>
            <ac:cxnSpMkLst>
              <pc:docMk/>
              <pc:sldMasterMk cId="2113912728" sldId="2147483690"/>
              <pc:sldLayoutMk cId="3061187680" sldId="2147483723"/>
              <ac:cxnSpMk id="5" creationId="{819AFA09-F4B1-493D-BCAD-FF30C20CD1AA}"/>
            </ac:cxnSpMkLst>
          </pc:cxnChg>
        </pc:sldLayoutChg>
        <pc:sldLayoutChg chg="add">
          <pc:chgData name="Shannon Hagen" userId="46ea4fe1-9223-4299-b8da-3da92c4fcb44" providerId="ADAL" clId="{CE654691-D194-4C38-A2F4-76AB08AA8F66}" dt="2021-02-28T18:39:38.003" v="328" actId="27028"/>
          <pc:sldLayoutMkLst>
            <pc:docMk/>
            <pc:sldMasterMk cId="2113912728" sldId="2147483690"/>
            <pc:sldLayoutMk cId="436937308" sldId="2147483724"/>
          </pc:sldLayoutMkLst>
        </pc:sldLayoutChg>
      </pc:sldMasterChg>
    </pc:docChg>
  </pc:docChgLst>
  <pc:docChgLst>
    <pc:chgData name="Shannon Hagen" userId="46ea4fe1-9223-4299-b8da-3da92c4fcb44" providerId="ADAL" clId="{B8477547-33D9-4D0F-B755-7FDAE97347CD}"/>
    <pc:docChg chg="custSel modSld">
      <pc:chgData name="Shannon Hagen" userId="46ea4fe1-9223-4299-b8da-3da92c4fcb44" providerId="ADAL" clId="{B8477547-33D9-4D0F-B755-7FDAE97347CD}" dt="2021-02-28T17:36:38.920" v="1" actId="27636"/>
      <pc:docMkLst>
        <pc:docMk/>
      </pc:docMkLst>
      <pc:sldChg chg="modSp mod">
        <pc:chgData name="Shannon Hagen" userId="46ea4fe1-9223-4299-b8da-3da92c4fcb44" providerId="ADAL" clId="{B8477547-33D9-4D0F-B755-7FDAE97347CD}" dt="2021-02-28T17:36:38.920" v="1" actId="27636"/>
        <pc:sldMkLst>
          <pc:docMk/>
          <pc:sldMk cId="433561355" sldId="260"/>
        </pc:sldMkLst>
        <pc:spChg chg="mod">
          <ac:chgData name="Shannon Hagen" userId="46ea4fe1-9223-4299-b8da-3da92c4fcb44" providerId="ADAL" clId="{B8477547-33D9-4D0F-B755-7FDAE97347CD}" dt="2021-02-28T17:36:38.920" v="1" actId="27636"/>
          <ac:spMkLst>
            <pc:docMk/>
            <pc:sldMk cId="433561355" sldId="260"/>
            <ac:spMk id="3" creationId="{552A9C73-06ED-419B-81B5-491CBFC22330}"/>
          </ac:spMkLst>
        </pc:spChg>
      </pc:sldChg>
    </pc:docChg>
  </pc:docChgLst>
  <pc:docChgLst>
    <pc:chgData name="Shannon Hagen" userId="46ea4fe1-9223-4299-b8da-3da92c4fcb44" providerId="ADAL" clId="{FF5DD189-7D5C-4DDB-B536-C88D41C6A8E7}"/>
    <pc:docChg chg="custSel modSld">
      <pc:chgData name="Shannon Hagen" userId="46ea4fe1-9223-4299-b8da-3da92c4fcb44" providerId="ADAL" clId="{FF5DD189-7D5C-4DDB-B536-C88D41C6A8E7}" dt="2021-03-01T00:14:55.436" v="2"/>
      <pc:docMkLst>
        <pc:docMk/>
      </pc:docMkLst>
      <pc:sldChg chg="modSp mod">
        <pc:chgData name="Shannon Hagen" userId="46ea4fe1-9223-4299-b8da-3da92c4fcb44" providerId="ADAL" clId="{FF5DD189-7D5C-4DDB-B536-C88D41C6A8E7}" dt="2021-03-01T00:14:55.436" v="2"/>
        <pc:sldMkLst>
          <pc:docMk/>
          <pc:sldMk cId="135042855" sldId="282"/>
        </pc:sldMkLst>
        <pc:spChg chg="mod">
          <ac:chgData name="Shannon Hagen" userId="46ea4fe1-9223-4299-b8da-3da92c4fcb44" providerId="ADAL" clId="{FF5DD189-7D5C-4DDB-B536-C88D41C6A8E7}" dt="2021-03-01T00:13:33.241" v="0" actId="3626"/>
          <ac:spMkLst>
            <pc:docMk/>
            <pc:sldMk cId="135042855" sldId="282"/>
            <ac:spMk id="14" creationId="{4153878B-C747-4CA5-8103-E22A1894DCF1}"/>
          </ac:spMkLst>
        </pc:spChg>
        <pc:picChg chg="mod">
          <ac:chgData name="Shannon Hagen" userId="46ea4fe1-9223-4299-b8da-3da92c4fcb44" providerId="ADAL" clId="{FF5DD189-7D5C-4DDB-B536-C88D41C6A8E7}" dt="2021-03-01T00:14:55.436" v="2"/>
          <ac:picMkLst>
            <pc:docMk/>
            <pc:sldMk cId="135042855" sldId="282"/>
            <ac:picMk id="13" creationId="{BCC52BFF-92B1-4C62-AAC4-10C81A58444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C8490-DBBE-4A38-9317-32AF91806184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55B30-0F4A-46BC-871B-18B6DD4FC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5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1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571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00B0D7">
                <a:alpha val="4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00B0D7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366747" y="2362936"/>
            <a:ext cx="2532336" cy="0"/>
          </a:xfrm>
          <a:prstGeom prst="line">
            <a:avLst/>
          </a:prstGeom>
          <a:ln w="38100">
            <a:solidFill>
              <a:srgbClr val="00B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747" y="1619866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3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59062"/>
            <a:ext cx="12192000" cy="29893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54A4C1-53F8-4E72-9618-0550AD11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1BBADD-618E-450B-AA01-70EA352831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768350"/>
            <a:ext cx="1954616" cy="120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A54A4C1-53F8-4E72-9618-0550AD11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58E539-3415-4F13-A0B9-90DDABA69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9E773F5-C278-409A-B4E8-F7A466D2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6D9D663B-969C-40FF-81AB-04CB89796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9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638192"/>
            <a:ext cx="12192000" cy="21980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9E773F5-C278-409A-B4E8-F7A466D2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2FAEC2-743F-4B56-8294-2CD64CBDB2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6211FD4-5520-4633-8ABF-A5B3B006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1BAE4A0-470E-429D-9850-40E9FDC73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620608"/>
            <a:ext cx="12192000" cy="237392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6211FD4-5520-4633-8ABF-A5B3B006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302D25-6DD7-406A-B23C-F7DB524A9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3837050-D128-4156-B406-8084CFB5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6A61A31-F863-45CD-95B2-4A4C9F39C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82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E8E1A03-C876-4280-BD24-2CDD43DA6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8" y="0"/>
            <a:ext cx="11086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88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FC094-1A7C-4D16-A537-6F0F4B33A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25" y="500669"/>
            <a:ext cx="7693572" cy="58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15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E089167-4662-44C3-BB04-6993E924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ADE0919-1DDA-49CA-9598-522708AA6B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7745" y="-53040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7745" y="2012244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387159" y="1756761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87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E089167-4662-44C3-BB04-6993E924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EDABD-D0BA-4BBD-B1D6-9BE5DE6B9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B2B736-6540-48E8-9500-437D7247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5C07919-0209-46BF-BC11-5164C85DFF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46985"/>
            <a:ext cx="12192000" cy="211015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5B2B736-6540-48E8-9500-437D7247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B2A9F-7C07-4897-AB14-F25B8ADC9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rgbClr val="00B0D7">
              <a:alpha val="81176"/>
            </a:srgb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662045" y="-2069769"/>
            <a:ext cx="8917229" cy="10769768"/>
            <a:chOff x="11114088" y="2241550"/>
            <a:chExt cx="1905000" cy="2354263"/>
          </a:xfrm>
          <a:solidFill>
            <a:srgbClr val="C00000">
              <a:alpha val="83137"/>
            </a:srgb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745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12771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7688" y="-123597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274" y="2431826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337688" y="2165297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87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5124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8983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C0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75981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76095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0" y="1003720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20" y="-6638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85" y="2116802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91433" y="1259262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166826" y="1008296"/>
            <a:ext cx="1001899" cy="1001899"/>
          </a:xfrm>
          <a:prstGeom prst="ellipse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65032" y="1206502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63941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6566263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2658125" y="1832522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5876874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7332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5" y="2711636"/>
            <a:ext cx="5876873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22741" y="1997138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710643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2875740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rgbClr val="C00000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solidFill>
              <a:srgbClr val="00B0D7">
                <a:alpha val="4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solidFill>
              <a:srgbClr val="00B0D7">
                <a:alpha val="2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82656" y="3375308"/>
            <a:ext cx="2532336" cy="0"/>
          </a:xfrm>
          <a:prstGeom prst="line">
            <a:avLst/>
          </a:prstGeom>
          <a:ln w="38100">
            <a:solidFill>
              <a:srgbClr val="00B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747" y="1619866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37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>
            <a:cxnSpLocks/>
          </p:cNvCxnSpPr>
          <p:nvPr userDrawn="1"/>
        </p:nvCxnSpPr>
        <p:spPr>
          <a:xfrm>
            <a:off x="6469778" y="3718427"/>
            <a:ext cx="336968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170261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326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5082563" y="344886"/>
            <a:ext cx="1279638" cy="1273394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7669548" y="338100"/>
            <a:ext cx="1279638" cy="1273394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10061048" y="338100"/>
            <a:ext cx="1279638" cy="1273394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7767656" y="417844"/>
            <a:ext cx="977101" cy="266624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10159156" y="417844"/>
            <a:ext cx="977101" cy="266624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5180671" y="424630"/>
            <a:ext cx="977101" cy="266624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19468"/>
            <a:ext cx="359195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4310" y="494953"/>
            <a:ext cx="1058394" cy="1053229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1295" y="488167"/>
            <a:ext cx="1058394" cy="1053229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2795" y="488167"/>
            <a:ext cx="1058394" cy="1053229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347" y="2698724"/>
            <a:ext cx="1915541" cy="1287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876347" y="2185686"/>
            <a:ext cx="1915541" cy="36478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463332" y="2691938"/>
            <a:ext cx="1915541" cy="1287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63332" y="2178900"/>
            <a:ext cx="1915541" cy="36478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854832" y="2691938"/>
            <a:ext cx="1915541" cy="1287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854832" y="2178900"/>
            <a:ext cx="1915541" cy="36478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AC0B3-909A-4F59-8B5A-9986249EC1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3413" y="2419350"/>
            <a:ext cx="3749986" cy="3475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335D93-1008-4F28-9DEF-A613B5D798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3413" y="1768475"/>
            <a:ext cx="3703637" cy="547688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  <a:lvl2pPr>
              <a:defRPr>
                <a:solidFill>
                  <a:srgbClr val="00B0D7"/>
                </a:solidFill>
              </a:defRPr>
            </a:lvl2pPr>
            <a:lvl3pPr>
              <a:defRPr>
                <a:solidFill>
                  <a:srgbClr val="00B0D7"/>
                </a:solidFill>
              </a:defRPr>
            </a:lvl3pPr>
            <a:lvl4pPr>
              <a:defRPr>
                <a:solidFill>
                  <a:srgbClr val="00B0D7"/>
                </a:solidFill>
              </a:defRPr>
            </a:lvl4pPr>
            <a:lvl5pPr>
              <a:defRPr>
                <a:solidFill>
                  <a:srgbClr val="00B0D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20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70905C-21D9-43B3-8BC6-0F784D5BD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3" y="928778"/>
            <a:ext cx="3554697" cy="219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6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39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C5DC1-0DE1-4091-82A0-BEC02CB8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9198"/>
            <a:ext cx="12192000" cy="501650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A82C390C-1DCD-444B-A359-9FEE819AB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46" y="31530"/>
            <a:ext cx="1304019" cy="80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6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B0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C5DC1-0DE1-4091-82A0-BEC02CB8B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 algn="ctr">
              <a:defRPr sz="1400" b="0" spc="300">
                <a:solidFill>
                  <a:schemeClr val="tx1"/>
                </a:solidFill>
                <a:latin typeface="TheSansB W5 Plain" panose="020B0502050302020203" pitchFamily="34" charset="0"/>
              </a:defRPr>
            </a:lvl1pPr>
          </a:lstStyle>
          <a:p>
            <a:r>
              <a:rPr lang="en-US" dirty="0"/>
              <a:t>CAMPBELL RIVER SCHOOL DISTRICT 72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CE3C40-46B4-4773-8AFA-323C74BD79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9446" y="31530"/>
            <a:ext cx="1304019" cy="8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1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96F01F-17A8-46EE-867B-B3102BDB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8F8646-CBA9-476E-B7A7-9CF89569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16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E9776-6EA4-4704-BEF1-ACF454F8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66132-5737-49DD-9AC6-CF24001B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3" r:id="rId2"/>
    <p:sldLayoutId id="2147483722" r:id="rId3"/>
    <p:sldLayoutId id="2147483721" r:id="rId4"/>
    <p:sldLayoutId id="2147483691" r:id="rId5"/>
    <p:sldLayoutId id="2147483720" r:id="rId6"/>
    <p:sldLayoutId id="2147483692" r:id="rId7"/>
    <p:sldLayoutId id="2147483702" r:id="rId8"/>
    <p:sldLayoutId id="2147483703" r:id="rId9"/>
    <p:sldLayoutId id="2147483693" r:id="rId10"/>
    <p:sldLayoutId id="2147483705" r:id="rId11"/>
    <p:sldLayoutId id="2147483694" r:id="rId12"/>
    <p:sldLayoutId id="2147483706" r:id="rId13"/>
    <p:sldLayoutId id="2147483695" r:id="rId14"/>
    <p:sldLayoutId id="2147483707" r:id="rId15"/>
    <p:sldLayoutId id="2147483696" r:id="rId16"/>
    <p:sldLayoutId id="2147483697" r:id="rId17"/>
    <p:sldLayoutId id="2147483704" r:id="rId18"/>
    <p:sldLayoutId id="2147483698" r:id="rId19"/>
    <p:sldLayoutId id="2147483708" r:id="rId20"/>
    <p:sldLayoutId id="2147483699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D1C24"/>
          </a:solidFill>
          <a:latin typeface="TheSansB W9 Black" panose="020B09020503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topia.org/blog/minecraft-in-classroom-andrew-miller" TargetMode="External"/><Relationship Id="rId13" Type="http://schemas.openxmlformats.org/officeDocument/2006/relationships/hyperlink" Target="https://education.minecraft.net/class-resources/starter-kit/" TargetMode="External"/><Relationship Id="rId3" Type="http://schemas.openxmlformats.org/officeDocument/2006/relationships/hyperlink" Target="https://www.youtube.com/channel/UC2XjBkW16jGLGSEF9vo4PDA" TargetMode="External"/><Relationship Id="rId7" Type="http://schemas.openxmlformats.org/officeDocument/2006/relationships/hyperlink" Target="https://www.youtube.com/playlist?list=PLg9lToc61ftoR1HmBO19FYyDD42E9_U_i" TargetMode="External"/><Relationship Id="rId12" Type="http://schemas.openxmlformats.org/officeDocument/2006/relationships/hyperlink" Target="https://twitter.com/PlayCraftLearn?ref_src=twsrc%5Egoogle%7Ctwcamp%5Eserp%7Ctwgr%5Eauthor" TargetMode="External"/><Relationship Id="rId17" Type="http://schemas.openxmlformats.org/officeDocument/2006/relationships/hyperlink" Target="https://educommunity.minecraft.net/hc/en-us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education.minecraft.net/class-resources/lessons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minecraft.gamepedia.com/Education_Edition" TargetMode="External"/><Relationship Id="rId11" Type="http://schemas.openxmlformats.org/officeDocument/2006/relationships/hyperlink" Target="https://blogs.sd41.bc.ca/learningtech/adst/minecraft-for-education/" TargetMode="External"/><Relationship Id="rId5" Type="http://schemas.openxmlformats.org/officeDocument/2006/relationships/hyperlink" Target="https://education.microsoft.com/en-us/learningPath/3eede2ae" TargetMode="External"/><Relationship Id="rId15" Type="http://schemas.openxmlformats.org/officeDocument/2006/relationships/hyperlink" Target="https://educommunity.minecraft.net/hc/en-us/articles/360047555131-Learning-to-play-Minecraft-Education-Edition-" TargetMode="External"/><Relationship Id="rId10" Type="http://schemas.openxmlformats.org/officeDocument/2006/relationships/hyperlink" Target="https://www.commonsense.org/education/game/minecraft-education-edition" TargetMode="External"/><Relationship Id="rId4" Type="http://schemas.openxmlformats.org/officeDocument/2006/relationships/hyperlink" Target="https://education.minecraft.net/" TargetMode="External"/><Relationship Id="rId9" Type="http://schemas.openxmlformats.org/officeDocument/2006/relationships/hyperlink" Target="https://education.minecraft.net/trainings/my-minecraft-journey" TargetMode="External"/><Relationship Id="rId14" Type="http://schemas.openxmlformats.org/officeDocument/2006/relationships/hyperlink" Target="https://www.pinterest.ca/playcraftlearn/_create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hyperlink" Target="mailto:firstname.lastname@stu.sd72.bc.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sd72.bc.ca/Instruction/InstructionalTechnologyCommons/minecraft/Documents/4-2%20Novel%20Study%20Literary%20Element%20Planning%20Storyboard.pdf" TargetMode="External"/><Relationship Id="rId3" Type="http://schemas.openxmlformats.org/officeDocument/2006/relationships/image" Target="../media/image11.jpg"/><Relationship Id="rId7" Type="http://schemas.openxmlformats.org/officeDocument/2006/relationships/hyperlink" Target="https://portal.sd72.bc.ca/Instruction/InstructionalTechnologyCommons/minecraft/Documents/Submit%20Portfolio%20Share.pdf" TargetMode="External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sd72.bc.ca/Instruction/InstructionalTechnologyCommons/minecraft/Documents/Submit%20Portfolio%20Teams.pdf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3.svg"/><Relationship Id="rId10" Type="http://schemas.openxmlformats.org/officeDocument/2006/relationships/image" Target="../media/image15.sv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ijmy43k03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curriculum.gov.bc.ca/curriculum/english-language-arts/4/core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hyperlink" Target="https://portal.sd72.bc.ca/Instruction/InstructionalTechnologyCommons/minecraft/Documents/4-2%20Minecraft%20Literacy.xlsx?Web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Minecraft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4-2 Application of Learning – </a:t>
            </a:r>
          </a:p>
          <a:p>
            <a:r>
              <a:rPr lang="en-US" sz="2800" dirty="0"/>
              <a:t>“Literary Elements – Novel Study Challenge”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862" y="808892"/>
            <a:ext cx="5305661" cy="5210908"/>
          </a:xfr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3408-70AA-4244-A340-E0E55F53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67" y="2581724"/>
            <a:ext cx="3193642" cy="132556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MINECRAFT KEYBOARD &amp; MOUSE CONTROLS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6ACE27-F1FF-452A-8E0A-F4D8AC689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9"/>
          <a:stretch/>
        </p:blipFill>
        <p:spPr>
          <a:xfrm>
            <a:off x="261946" y="154488"/>
            <a:ext cx="8641421" cy="6180037"/>
          </a:xfrm>
        </p:spPr>
      </p:pic>
    </p:spTree>
    <p:extLst>
      <p:ext uri="{BB962C8B-B14F-4D97-AF65-F5344CB8AC3E}">
        <p14:creationId xmlns:p14="http://schemas.microsoft.com/office/powerpoint/2010/main" val="61179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E52E89-C526-4F73-86FB-0EB31587C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997229"/>
              </p:ext>
            </p:extLst>
          </p:nvPr>
        </p:nvGraphicFramePr>
        <p:xfrm>
          <a:off x="515938" y="1610463"/>
          <a:ext cx="10847757" cy="434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070">
                  <a:extLst>
                    <a:ext uri="{9D8B030D-6E8A-4147-A177-3AD203B41FA5}">
                      <a16:colId xmlns:a16="http://schemas.microsoft.com/office/drawing/2014/main" val="2785900615"/>
                    </a:ext>
                  </a:extLst>
                </a:gridCol>
                <a:gridCol w="3641768">
                  <a:extLst>
                    <a:ext uri="{9D8B030D-6E8A-4147-A177-3AD203B41FA5}">
                      <a16:colId xmlns:a16="http://schemas.microsoft.com/office/drawing/2014/main" val="2287965835"/>
                    </a:ext>
                  </a:extLst>
                </a:gridCol>
                <a:gridCol w="3615919">
                  <a:extLst>
                    <a:ext uri="{9D8B030D-6E8A-4147-A177-3AD203B41FA5}">
                      <a16:colId xmlns:a16="http://schemas.microsoft.com/office/drawing/2014/main" val="1756528531"/>
                    </a:ext>
                  </a:extLst>
                </a:gridCol>
              </a:tblGrid>
              <a:tr h="5923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Ed Centre Resources</a:t>
                      </a:r>
                      <a:endParaRPr lang="en-IN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Minecraft Tutorials</a:t>
                      </a:r>
                      <a:endParaRPr lang="en-IN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Minecraft Websites</a:t>
                      </a:r>
                      <a:endParaRPr lang="en-IN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Item 01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linkClick r:id="rId3"/>
                        </a:rPr>
                        <a:t>Minecraft EDU YouTube Channel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linkClick r:id="rId4"/>
                        </a:rPr>
                        <a:t>Minecraft Education Edition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8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02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5"/>
                        </a:rPr>
                        <a:t>Microsoft Educator Centre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6"/>
                        </a:rPr>
                        <a:t>Minecraft EDU Wiki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81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03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7"/>
                        </a:rPr>
                        <a:t>Minecraft Webinars and Training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8"/>
                        </a:rPr>
                        <a:t>Minecraft - Edutopia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54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04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9"/>
                        </a:rPr>
                        <a:t>Minecraft Teacher Academy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0"/>
                        </a:rPr>
                        <a:t>Minecraft – Common Sense Education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3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05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1"/>
                        </a:rPr>
                        <a:t>SD41 Minecraft Blog 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(Scroll to bottom for tips and tricks)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2"/>
                        </a:rPr>
                        <a:t>@PlayCraftLearn - Twitter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67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hlinkClick r:id="rId13"/>
                        </a:rPr>
                        <a:t>Minecraft Starter Kit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4"/>
                        </a:rPr>
                        <a:t>Pinterest - @PlayCraftLearn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734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hlinkClick r:id="rId15"/>
                        </a:rPr>
                        <a:t>Learning to Play – Educator Community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hlinkClick r:id="rId16"/>
                        </a:rPr>
                        <a:t>Minecraft Class Lessons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800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hlinkClick r:id="rId17"/>
                        </a:rPr>
                        <a:t>Minecraft Educator Community</a:t>
                      </a:r>
                      <a:endParaRPr lang="en-IN" sz="1600" dirty="0"/>
                    </a:p>
                    <a:p>
                      <a:pPr algn="ctr"/>
                      <a:r>
                        <a:rPr lang="en-IN" sz="1600" dirty="0"/>
                        <a:t>(FAQ; Troubleshooting Forum)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762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b="1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2734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1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2437"/>
            <a:ext cx="3932237" cy="1069975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SD72 Minecraft Education Edition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r="16425" b="2"/>
          <a:stretch/>
        </p:blipFill>
        <p:spPr>
          <a:xfrm>
            <a:off x="5183188" y="987425"/>
            <a:ext cx="6172200" cy="4873625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6" y="1522411"/>
            <a:ext cx="4274720" cy="466984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Access Minecraft Education Edition from the Apps list on the Student Devices (tap the Windows key –&gt; type in Mine -&gt; select Minecraft.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Sign In using SD72 Microsoft login credentials.  Students will have to use FULL account name:  </a:t>
            </a:r>
            <a:r>
              <a:rPr lang="en-US" sz="24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firstname.lastname@stu.sd72.bc.ca</a:t>
            </a:r>
            <a:r>
              <a:rPr lang="en-US" sz="2400" dirty="0">
                <a:solidFill>
                  <a:srgbClr val="00B0F0"/>
                </a:solidFill>
              </a:rPr>
              <a:t>   </a:t>
            </a:r>
            <a:r>
              <a:rPr lang="en-US" sz="2400" dirty="0"/>
              <a:t>&amp; password.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Saved Worlds are access from “My Worlds”.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New Worlds are access from “Library -&gt; Biomes &amp; Worlds”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DDE8-0453-47E9-979B-80E2FD6A7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76" y="1081228"/>
            <a:ext cx="3591950" cy="920336"/>
          </a:xfrm>
        </p:spPr>
        <p:txBody>
          <a:bodyPr/>
          <a:lstStyle/>
          <a:p>
            <a:r>
              <a:rPr lang="en-US" dirty="0"/>
              <a:t>Integrating ADST</a:t>
            </a:r>
          </a:p>
        </p:txBody>
      </p:sp>
      <p:pic>
        <p:nvPicPr>
          <p:cNvPr id="14" name="Picture Placeholder 13" descr="Architecture with solid fill">
            <a:extLst>
              <a:ext uri="{FF2B5EF4-FFF2-40B4-BE49-F238E27FC236}">
                <a16:creationId xmlns:a16="http://schemas.microsoft.com/office/drawing/2014/main" id="{6B571352-1438-4408-9E27-AFB9A0C721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9325" t="659" r="9325" b="-171"/>
          <a:stretch/>
        </p:blipFill>
        <p:spPr>
          <a:xfrm>
            <a:off x="5154310" y="495141"/>
            <a:ext cx="1058394" cy="1053229"/>
          </a:xfrm>
        </p:spPr>
      </p:pic>
      <p:pic>
        <p:nvPicPr>
          <p:cNvPr id="16" name="Picture Placeholder 15" descr="Spinning Plates outline">
            <a:extLst>
              <a:ext uri="{FF2B5EF4-FFF2-40B4-BE49-F238E27FC236}">
                <a16:creationId xmlns:a16="http://schemas.microsoft.com/office/drawing/2014/main" id="{341F96A5-BDBD-46DF-B8E7-5196C1889E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63" r="2363"/>
          <a:stretch>
            <a:fillRect/>
          </a:stretch>
        </p:blipFill>
        <p:spPr/>
      </p:pic>
      <p:pic>
        <p:nvPicPr>
          <p:cNvPr id="18" name="Picture Placeholder 17" descr="Cmd Terminal with solid fill">
            <a:extLst>
              <a:ext uri="{FF2B5EF4-FFF2-40B4-BE49-F238E27FC236}">
                <a16:creationId xmlns:a16="http://schemas.microsoft.com/office/drawing/2014/main" id="{B3A76873-FEF7-40D9-999F-2BC96330DA2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44" b="244"/>
          <a:stretch/>
        </p:blipFill>
        <p:spPr>
          <a:xfrm>
            <a:off x="10132795" y="488167"/>
            <a:ext cx="1058394" cy="105322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25BF1A-06BC-43C7-B3C0-E27E6FC5F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38" y="2167090"/>
            <a:ext cx="2328469" cy="871386"/>
          </a:xfrm>
        </p:spPr>
        <p:txBody>
          <a:bodyPr/>
          <a:lstStyle/>
          <a:p>
            <a:r>
              <a:rPr lang="en-US" sz="1600" b="1" i="0" u="none" strike="noStrike" baseline="0" dirty="0">
                <a:latin typeface="Helvetica" panose="020B0604020202020204" pitchFamily="34" charset="0"/>
              </a:rPr>
              <a:t>Designs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can be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improved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with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prototyping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and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testing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CB6913-17C7-4292-B484-F10FE95513B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824436" y="1718917"/>
            <a:ext cx="1915541" cy="36478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DESIGN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707FFB-396C-4060-9055-6304BA7BEF5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295339" y="2133961"/>
            <a:ext cx="2198771" cy="871387"/>
          </a:xfrm>
        </p:spPr>
        <p:txBody>
          <a:bodyPr/>
          <a:lstStyle/>
          <a:p>
            <a:r>
              <a:rPr lang="en-US" sz="1600" b="1" i="0" u="none" strike="noStrike" baseline="0" dirty="0">
                <a:latin typeface="Helvetica" panose="020B0604020202020204" pitchFamily="34" charset="0"/>
              </a:rPr>
              <a:t>Skills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are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developed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through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practice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,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effort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, and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action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0F3BC0-F676-488B-98AA-2BF97FAD03D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436955" y="1703417"/>
            <a:ext cx="1915541" cy="364780"/>
          </a:xfrm>
        </p:spPr>
        <p:txBody>
          <a:bodyPr/>
          <a:lstStyle/>
          <a:p>
            <a:r>
              <a:rPr lang="en-US" sz="2800" dirty="0">
                <a:solidFill>
                  <a:srgbClr val="00B0D7"/>
                </a:solidFill>
              </a:rPr>
              <a:t>SKILLS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1F88D4-2D64-466E-AD94-AF0E07E94162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724802" y="2140959"/>
            <a:ext cx="2198771" cy="792256"/>
          </a:xfrm>
        </p:spPr>
        <p:txBody>
          <a:bodyPr/>
          <a:lstStyle/>
          <a:p>
            <a:r>
              <a:rPr lang="en-US" sz="1600" b="0" i="0" u="none" strike="noStrike" baseline="0" dirty="0">
                <a:latin typeface="Helvetica" panose="020B0604020202020204" pitchFamily="34" charset="0"/>
              </a:rPr>
              <a:t>The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choice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of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technology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and tools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depends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 on the </a:t>
            </a:r>
            <a:r>
              <a:rPr lang="en-US" sz="1600" b="1" i="0" u="none" strike="noStrike" baseline="0" dirty="0">
                <a:latin typeface="Helvetica" panose="020B0604020202020204" pitchFamily="34" charset="0"/>
              </a:rPr>
              <a:t>task</a:t>
            </a:r>
            <a:r>
              <a:rPr lang="en-US" sz="1600" b="0" i="0" u="none" strike="noStrike" baseline="0" dirty="0">
                <a:latin typeface="Helvetica" panose="020B0604020202020204" pitchFamily="34" charset="0"/>
              </a:rPr>
              <a:t>.</a:t>
            </a:r>
            <a:endParaRPr lang="en-US" sz="1200" dirty="0"/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802C64-1A8E-4165-BF43-05223A4F11B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739742" y="1703417"/>
            <a:ext cx="2198771" cy="36478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Technologies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F51515-0F84-4AA5-B11C-AE2EF5E4E1BF}"/>
              </a:ext>
            </a:extLst>
          </p:cNvPr>
          <p:cNvSpPr txBox="1"/>
          <p:nvPr/>
        </p:nvSpPr>
        <p:spPr>
          <a:xfrm>
            <a:off x="620205" y="3192760"/>
            <a:ext cx="11184998" cy="3170099"/>
          </a:xfrm>
          <a:prstGeom prst="rect">
            <a:avLst/>
          </a:prstGeom>
          <a:noFill/>
          <a:ln w="28575">
            <a:solidFill>
              <a:srgbClr val="00B0D7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i="1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~”The </a:t>
            </a:r>
            <a:r>
              <a:rPr lang="en-CA" sz="2000" b="1" i="1" dirty="0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CA" sz="2000" i="1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pplied </a:t>
            </a:r>
            <a:r>
              <a:rPr lang="en-CA" sz="2000" b="1" i="1" dirty="0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CA" sz="2000" i="1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esign, </a:t>
            </a:r>
            <a:r>
              <a:rPr lang="en-CA" sz="2000" b="1" i="1" dirty="0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CA" sz="2000" i="1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kills, and </a:t>
            </a:r>
            <a:r>
              <a:rPr lang="en-CA" sz="2000" b="1" i="1" dirty="0">
                <a:solidFill>
                  <a:srgbClr val="C00000"/>
                </a:solidFill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CA" sz="2000" i="1" dirty="0">
                <a:effectLst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echnologies curriculum builds on students’ natural curiosity, inventiveness, and desire to create and work in practical ways.”~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Goal and Rationale from BC ADST Curriculum</a:t>
            </a:r>
            <a:endParaRPr lang="en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Minecraft EDU is a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land 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users can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 worlds 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experiences using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blocks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algn="ctr"/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Minecraft EDU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 students 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numerous educational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concepts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curricular competencies in a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game-based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learning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</a:p>
          <a:p>
            <a:pPr algn="ctr"/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requires the student to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practice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use </a:t>
            </a:r>
            <a:r>
              <a:rPr lang="en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task.  </a:t>
            </a:r>
          </a:p>
          <a:p>
            <a:pPr algn="ctr"/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using Minecraft EDU to teach curricular concepts, the ADST competencies are </a:t>
            </a:r>
            <a:r>
              <a:rPr lang="en-CA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naturally 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developed.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1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7688" y="-380026"/>
            <a:ext cx="5143500" cy="2090808"/>
          </a:xfrm>
        </p:spPr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7688" y="1922507"/>
            <a:ext cx="5143500" cy="50316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planning sheet, Select six literary elements from a novel of choice. 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these elements in a world/biome that  corresponds to setting of the novel. 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>
                <a:latin typeface="Calibri" panose="020F0502020204030204" pitchFamily="34" charset="0"/>
                <a:cs typeface="Times New Roman" panose="02020603050405020304" pitchFamily="18" charset="0"/>
              </a:rPr>
              <a:t>Take pictures OF these elements and Create a written diary entry for each of the pictures.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>
                <a:latin typeface="Calibri" panose="020F0502020204030204" pitchFamily="34" charset="0"/>
                <a:cs typeface="Times New Roman" panose="02020603050405020304" pitchFamily="18" charset="0"/>
              </a:rPr>
              <a:t>Export and Submit.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>
                <a:latin typeface="Calibri" panose="020F0502020204030204" pitchFamily="34" charset="0"/>
                <a:cs typeface="Times New Roman" panose="02020603050405020304" pitchFamily="18" charset="0"/>
              </a:rPr>
              <a:t>Complete self reflection sheet</a:t>
            </a: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339" y="834048"/>
            <a:ext cx="5305661" cy="5189903"/>
          </a:xfrm>
        </p:spPr>
      </p:pic>
      <p:pic>
        <p:nvPicPr>
          <p:cNvPr id="7" name="Graphic 6" descr="Information with solid fill">
            <a:extLst>
              <a:ext uri="{FF2B5EF4-FFF2-40B4-BE49-F238E27FC236}">
                <a16:creationId xmlns:a16="http://schemas.microsoft.com/office/drawing/2014/main" id="{7BFB737C-DF26-459B-8D85-85E1B76AF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66751" y="5877561"/>
            <a:ext cx="623222" cy="6232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F3CB1B-912A-4752-8995-96D4BA20DEE5}"/>
              </a:ext>
            </a:extLst>
          </p:cNvPr>
          <p:cNvSpPr txBox="1"/>
          <p:nvPr/>
        </p:nvSpPr>
        <p:spPr>
          <a:xfrm>
            <a:off x="9218678" y="5755044"/>
            <a:ext cx="242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cap="none" dirty="0">
                <a:latin typeface="Calibri Light" panose="020F0302020204030204" pitchFamily="34" charset="0"/>
                <a:cs typeface="Times New Roman" panose="02020603050405020304" pitchFamily="18" charset="0"/>
                <a:hlinkClick r:id="rId6"/>
              </a:rPr>
              <a:t>Submission to Teams</a:t>
            </a:r>
            <a:endParaRPr lang="en-CA" cap="none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74D30E-7A2D-49F8-80F8-8839BD12C978}"/>
              </a:ext>
            </a:extLst>
          </p:cNvPr>
          <p:cNvSpPr txBox="1"/>
          <p:nvPr/>
        </p:nvSpPr>
        <p:spPr>
          <a:xfrm>
            <a:off x="9218678" y="6131451"/>
            <a:ext cx="2645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cap="none" dirty="0">
                <a:latin typeface="Calibri Light" panose="020F0302020204030204" pitchFamily="34" charset="0"/>
                <a:cs typeface="Times New Roman" panose="02020603050405020304" pitchFamily="18" charset="0"/>
                <a:hlinkClick r:id="rId7"/>
              </a:rPr>
              <a:t>Sharing Link with Teacher</a:t>
            </a:r>
            <a:endParaRPr lang="en-CA" cap="none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Graphic 12" descr="Lightbulb and pencil with solid fill">
            <a:hlinkClick r:id="rId8"/>
            <a:extLst>
              <a:ext uri="{FF2B5EF4-FFF2-40B4-BE49-F238E27FC236}">
                <a16:creationId xmlns:a16="http://schemas.microsoft.com/office/drawing/2014/main" id="{BCC52BFF-92B1-4C62-AAC4-10C81A5844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43172" y="6023951"/>
            <a:ext cx="623222" cy="6232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53878B-C747-4CA5-8103-E22A1894DCF1}"/>
              </a:ext>
            </a:extLst>
          </p:cNvPr>
          <p:cNvSpPr txBox="1"/>
          <p:nvPr/>
        </p:nvSpPr>
        <p:spPr>
          <a:xfrm>
            <a:off x="5666394" y="6193699"/>
            <a:ext cx="242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cap="none" dirty="0">
                <a:latin typeface="Calibri Light" panose="020F0302020204030204" pitchFamily="34" charset="0"/>
                <a:cs typeface="Times New Roman" panose="02020603050405020304" pitchFamily="18" charset="0"/>
                <a:hlinkClick r:id="rId8"/>
              </a:rPr>
              <a:t>Student self assessment</a:t>
            </a:r>
            <a:endParaRPr lang="en-CA" cap="none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214F8-D205-4689-9F28-4F72ED4DCE0C}"/>
              </a:ext>
            </a:extLst>
          </p:cNvPr>
          <p:cNvSpPr txBox="1"/>
          <p:nvPr/>
        </p:nvSpPr>
        <p:spPr>
          <a:xfrm>
            <a:off x="5554627" y="5570378"/>
            <a:ext cx="345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cap="none">
                <a:latin typeface="Calibri Light" panose="020F03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hlinkClick r:id="rId8"/>
              </a:rPr>
              <a:t>Student Storyboard Planning Sheet</a:t>
            </a:r>
            <a:endParaRPr lang="en-US" dirty="0"/>
          </a:p>
        </p:txBody>
      </p:sp>
      <p:pic>
        <p:nvPicPr>
          <p:cNvPr id="6" name="Graphic 5" descr="Document with solid fill">
            <a:hlinkClick r:id="rId8"/>
            <a:extLst>
              <a:ext uri="{FF2B5EF4-FFF2-40B4-BE49-F238E27FC236}">
                <a16:creationId xmlns:a16="http://schemas.microsoft.com/office/drawing/2014/main" id="{133DC585-2166-4FCB-AB99-1D00B4473D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31405" y="5358609"/>
            <a:ext cx="623222" cy="62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253331"/>
            <a:ext cx="4151027" cy="408421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For TEACHER preparation, it is recommended to watch the Minecraft Education Tutorials on the following topics: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4. Camera &amp; Portfolio Tutorial – Specifically Book &amp; Quill section </a:t>
            </a:r>
            <a:r>
              <a:rPr lang="en-US" sz="1800" dirty="0"/>
              <a:t>(start at 5:02 min)</a:t>
            </a:r>
          </a:p>
          <a:p>
            <a:pPr marL="0" indent="0">
              <a:buNone/>
            </a:pPr>
            <a:r>
              <a:rPr lang="en-US" sz="1800" b="1" dirty="0"/>
              <a:t>Print</a:t>
            </a:r>
            <a:r>
              <a:rPr lang="en-US" sz="1800" dirty="0"/>
              <a:t> Student Planning Sheet.  </a:t>
            </a:r>
            <a:r>
              <a:rPr lang="en-US" sz="1800" i="1" dirty="0"/>
              <a:t>See link on slide #4.</a:t>
            </a:r>
          </a:p>
          <a:p>
            <a:pPr marL="0" indent="0">
              <a:buNone/>
            </a:pPr>
            <a:r>
              <a:rPr lang="en-US" sz="1800" b="1" dirty="0"/>
              <a:t>Print</a:t>
            </a:r>
            <a:r>
              <a:rPr lang="en-US" sz="1800" dirty="0"/>
              <a:t> Student Reflection Sheet.  </a:t>
            </a:r>
            <a:r>
              <a:rPr lang="en-US" sz="1800" i="1" dirty="0"/>
              <a:t>See link on slide #4.</a:t>
            </a:r>
          </a:p>
          <a:p>
            <a:pPr marL="0" indent="0">
              <a:buNone/>
            </a:pPr>
            <a:r>
              <a:rPr lang="en-US" sz="1800" dirty="0"/>
              <a:t>Fill in student names in </a:t>
            </a:r>
            <a:r>
              <a:rPr lang="en-US" sz="1800" b="1" dirty="0"/>
              <a:t>Curricular Competencies Excel Assessment Sheet</a:t>
            </a:r>
            <a:r>
              <a:rPr lang="en-US" sz="1800" dirty="0"/>
              <a:t>.  </a:t>
            </a:r>
            <a:r>
              <a:rPr lang="en-US" sz="1800" i="1" dirty="0"/>
              <a:t>See link on slide #8.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Student SD72 Microsoft login information.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9225" y="790575"/>
            <a:ext cx="5314949" cy="52292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3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C6B3C-D4CC-499B-B935-C2027F637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495" y="1451544"/>
            <a:ext cx="9144000" cy="914174"/>
          </a:xfrm>
        </p:spPr>
        <p:txBody>
          <a:bodyPr/>
          <a:lstStyle/>
          <a:p>
            <a:r>
              <a:rPr lang="en-US" dirty="0"/>
              <a:t>Application of Learning – “Novel Study Challenge”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BFFE467-11AF-48D4-9F23-B9FB11FB4215}"/>
              </a:ext>
            </a:extLst>
          </p:cNvPr>
          <p:cNvSpPr txBox="1">
            <a:spLocks/>
          </p:cNvSpPr>
          <p:nvPr/>
        </p:nvSpPr>
        <p:spPr>
          <a:xfrm>
            <a:off x="874296" y="5795570"/>
            <a:ext cx="1933072" cy="476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heSansB W3 Light" panose="020B0302050302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#4-2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94856B7-91ED-4FF2-8701-A9AD6C12400D}"/>
              </a:ext>
            </a:extLst>
          </p:cNvPr>
          <p:cNvSpPr txBox="1">
            <a:spLocks/>
          </p:cNvSpPr>
          <p:nvPr/>
        </p:nvSpPr>
        <p:spPr>
          <a:xfrm>
            <a:off x="2443925" y="3094074"/>
            <a:ext cx="8328420" cy="254584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Practice using the “Book &amp; Quill” feature in Minecraft.</a:t>
            </a:r>
          </a:p>
          <a:p>
            <a:r>
              <a:rPr lang="en-US" dirty="0"/>
              <a:t>Use the build feature in Minecraft to learn how to represent literary elements in a creative way.</a:t>
            </a:r>
          </a:p>
          <a:p>
            <a:r>
              <a:rPr lang="en-US" dirty="0"/>
              <a:t>Learn how to change the avatar’s “skin” to reflect a character in the novel.</a:t>
            </a:r>
          </a:p>
          <a:p>
            <a:r>
              <a:rPr lang="en-US" dirty="0"/>
              <a:t>Make personal connections with the character’s interaction to specific literary elements in the novel.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4200B-7481-4BDB-84CB-5E1C2C6CAC51}"/>
              </a:ext>
            </a:extLst>
          </p:cNvPr>
          <p:cNvSpPr txBox="1"/>
          <p:nvPr/>
        </p:nvSpPr>
        <p:spPr>
          <a:xfrm>
            <a:off x="1103376" y="2346746"/>
            <a:ext cx="423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Summary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75803B-6EA8-440D-A687-63CEBAB92334}"/>
              </a:ext>
            </a:extLst>
          </p:cNvPr>
          <p:cNvSpPr/>
          <p:nvPr/>
        </p:nvSpPr>
        <p:spPr>
          <a:xfrm>
            <a:off x="2190307" y="2991043"/>
            <a:ext cx="8835656" cy="2545848"/>
          </a:xfrm>
          <a:custGeom>
            <a:avLst/>
            <a:gdLst>
              <a:gd name="connsiteX0" fmla="*/ 0 w 8835656"/>
              <a:gd name="connsiteY0" fmla="*/ 0 h 2545848"/>
              <a:gd name="connsiteX1" fmla="*/ 500687 w 8835656"/>
              <a:gd name="connsiteY1" fmla="*/ 0 h 2545848"/>
              <a:gd name="connsiteX2" fmla="*/ 1178087 w 8835656"/>
              <a:gd name="connsiteY2" fmla="*/ 0 h 2545848"/>
              <a:gd name="connsiteX3" fmla="*/ 1678775 w 8835656"/>
              <a:gd name="connsiteY3" fmla="*/ 0 h 2545848"/>
              <a:gd name="connsiteX4" fmla="*/ 2267818 w 8835656"/>
              <a:gd name="connsiteY4" fmla="*/ 0 h 2545848"/>
              <a:gd name="connsiteX5" fmla="*/ 2945219 w 8835656"/>
              <a:gd name="connsiteY5" fmla="*/ 0 h 2545848"/>
              <a:gd name="connsiteX6" fmla="*/ 3710976 w 8835656"/>
              <a:gd name="connsiteY6" fmla="*/ 0 h 2545848"/>
              <a:gd name="connsiteX7" fmla="*/ 4211663 w 8835656"/>
              <a:gd name="connsiteY7" fmla="*/ 0 h 2545848"/>
              <a:gd name="connsiteX8" fmla="*/ 4977420 w 8835656"/>
              <a:gd name="connsiteY8" fmla="*/ 0 h 2545848"/>
              <a:gd name="connsiteX9" fmla="*/ 5389750 w 8835656"/>
              <a:gd name="connsiteY9" fmla="*/ 0 h 2545848"/>
              <a:gd name="connsiteX10" fmla="*/ 5978794 w 8835656"/>
              <a:gd name="connsiteY10" fmla="*/ 0 h 2545848"/>
              <a:gd name="connsiteX11" fmla="*/ 6656194 w 8835656"/>
              <a:gd name="connsiteY11" fmla="*/ 0 h 2545848"/>
              <a:gd name="connsiteX12" fmla="*/ 7245238 w 8835656"/>
              <a:gd name="connsiteY12" fmla="*/ 0 h 2545848"/>
              <a:gd name="connsiteX13" fmla="*/ 8010995 w 8835656"/>
              <a:gd name="connsiteY13" fmla="*/ 0 h 2545848"/>
              <a:gd name="connsiteX14" fmla="*/ 8835656 w 8835656"/>
              <a:gd name="connsiteY14" fmla="*/ 0 h 2545848"/>
              <a:gd name="connsiteX15" fmla="*/ 8835656 w 8835656"/>
              <a:gd name="connsiteY15" fmla="*/ 509170 h 2545848"/>
              <a:gd name="connsiteX16" fmla="*/ 8835656 w 8835656"/>
              <a:gd name="connsiteY16" fmla="*/ 1069256 h 2545848"/>
              <a:gd name="connsiteX17" fmla="*/ 8835656 w 8835656"/>
              <a:gd name="connsiteY17" fmla="*/ 1552967 h 2545848"/>
              <a:gd name="connsiteX18" fmla="*/ 8835656 w 8835656"/>
              <a:gd name="connsiteY18" fmla="*/ 2036678 h 2545848"/>
              <a:gd name="connsiteX19" fmla="*/ 8835656 w 8835656"/>
              <a:gd name="connsiteY19" fmla="*/ 2545848 h 2545848"/>
              <a:gd name="connsiteX20" fmla="*/ 8069899 w 8835656"/>
              <a:gd name="connsiteY20" fmla="*/ 2545848 h 2545848"/>
              <a:gd name="connsiteX21" fmla="*/ 7745925 w 8835656"/>
              <a:gd name="connsiteY21" fmla="*/ 2545848 h 2545848"/>
              <a:gd name="connsiteX22" fmla="*/ 7156881 w 8835656"/>
              <a:gd name="connsiteY22" fmla="*/ 2545848 h 2545848"/>
              <a:gd name="connsiteX23" fmla="*/ 6744551 w 8835656"/>
              <a:gd name="connsiteY23" fmla="*/ 2545848 h 2545848"/>
              <a:gd name="connsiteX24" fmla="*/ 5978794 w 8835656"/>
              <a:gd name="connsiteY24" fmla="*/ 2545848 h 2545848"/>
              <a:gd name="connsiteX25" fmla="*/ 5478107 w 8835656"/>
              <a:gd name="connsiteY25" fmla="*/ 2545848 h 2545848"/>
              <a:gd name="connsiteX26" fmla="*/ 5154133 w 8835656"/>
              <a:gd name="connsiteY26" fmla="*/ 2545848 h 2545848"/>
              <a:gd name="connsiteX27" fmla="*/ 4388376 w 8835656"/>
              <a:gd name="connsiteY27" fmla="*/ 2545848 h 2545848"/>
              <a:gd name="connsiteX28" fmla="*/ 4064402 w 8835656"/>
              <a:gd name="connsiteY28" fmla="*/ 2545848 h 2545848"/>
              <a:gd name="connsiteX29" fmla="*/ 3475358 w 8835656"/>
              <a:gd name="connsiteY29" fmla="*/ 2545848 h 2545848"/>
              <a:gd name="connsiteX30" fmla="*/ 2974671 w 8835656"/>
              <a:gd name="connsiteY30" fmla="*/ 2545848 h 2545848"/>
              <a:gd name="connsiteX31" fmla="*/ 2562340 w 8835656"/>
              <a:gd name="connsiteY31" fmla="*/ 2545848 h 2545848"/>
              <a:gd name="connsiteX32" fmla="*/ 1973297 w 8835656"/>
              <a:gd name="connsiteY32" fmla="*/ 2545848 h 2545848"/>
              <a:gd name="connsiteX33" fmla="*/ 1649322 w 8835656"/>
              <a:gd name="connsiteY33" fmla="*/ 2545848 h 2545848"/>
              <a:gd name="connsiteX34" fmla="*/ 1325348 w 8835656"/>
              <a:gd name="connsiteY34" fmla="*/ 2545848 h 2545848"/>
              <a:gd name="connsiteX35" fmla="*/ 647948 w 8835656"/>
              <a:gd name="connsiteY35" fmla="*/ 2545848 h 2545848"/>
              <a:gd name="connsiteX36" fmla="*/ 0 w 8835656"/>
              <a:gd name="connsiteY36" fmla="*/ 2545848 h 2545848"/>
              <a:gd name="connsiteX37" fmla="*/ 0 w 8835656"/>
              <a:gd name="connsiteY37" fmla="*/ 2011220 h 2545848"/>
              <a:gd name="connsiteX38" fmla="*/ 0 w 8835656"/>
              <a:gd name="connsiteY38" fmla="*/ 1527509 h 2545848"/>
              <a:gd name="connsiteX39" fmla="*/ 0 w 8835656"/>
              <a:gd name="connsiteY39" fmla="*/ 992881 h 2545848"/>
              <a:gd name="connsiteX40" fmla="*/ 0 w 8835656"/>
              <a:gd name="connsiteY40" fmla="*/ 0 h 25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35656" h="2545848" extrusionOk="0">
                <a:moveTo>
                  <a:pt x="0" y="0"/>
                </a:moveTo>
                <a:cubicBezTo>
                  <a:pt x="125421" y="-48881"/>
                  <a:pt x="334956" y="53568"/>
                  <a:pt x="500687" y="0"/>
                </a:cubicBezTo>
                <a:cubicBezTo>
                  <a:pt x="666418" y="-53568"/>
                  <a:pt x="937313" y="36648"/>
                  <a:pt x="1178087" y="0"/>
                </a:cubicBezTo>
                <a:cubicBezTo>
                  <a:pt x="1418861" y="-36648"/>
                  <a:pt x="1562763" y="22560"/>
                  <a:pt x="1678775" y="0"/>
                </a:cubicBezTo>
                <a:cubicBezTo>
                  <a:pt x="1794787" y="-22560"/>
                  <a:pt x="2054608" y="58055"/>
                  <a:pt x="2267818" y="0"/>
                </a:cubicBezTo>
                <a:cubicBezTo>
                  <a:pt x="2481028" y="-58055"/>
                  <a:pt x="2738156" y="18743"/>
                  <a:pt x="2945219" y="0"/>
                </a:cubicBezTo>
                <a:cubicBezTo>
                  <a:pt x="3152282" y="-18743"/>
                  <a:pt x="3386494" y="56123"/>
                  <a:pt x="3710976" y="0"/>
                </a:cubicBezTo>
                <a:cubicBezTo>
                  <a:pt x="4035458" y="-56123"/>
                  <a:pt x="4092664" y="52190"/>
                  <a:pt x="4211663" y="0"/>
                </a:cubicBezTo>
                <a:cubicBezTo>
                  <a:pt x="4330662" y="-52190"/>
                  <a:pt x="4608346" y="56764"/>
                  <a:pt x="4977420" y="0"/>
                </a:cubicBezTo>
                <a:cubicBezTo>
                  <a:pt x="5346494" y="-56764"/>
                  <a:pt x="5302394" y="18741"/>
                  <a:pt x="5389750" y="0"/>
                </a:cubicBezTo>
                <a:cubicBezTo>
                  <a:pt x="5477106" y="-18741"/>
                  <a:pt x="5824104" y="40794"/>
                  <a:pt x="5978794" y="0"/>
                </a:cubicBezTo>
                <a:cubicBezTo>
                  <a:pt x="6133484" y="-40794"/>
                  <a:pt x="6375880" y="69553"/>
                  <a:pt x="6656194" y="0"/>
                </a:cubicBezTo>
                <a:cubicBezTo>
                  <a:pt x="6936508" y="-69553"/>
                  <a:pt x="6986871" y="54449"/>
                  <a:pt x="7245238" y="0"/>
                </a:cubicBezTo>
                <a:cubicBezTo>
                  <a:pt x="7503605" y="-54449"/>
                  <a:pt x="7671980" y="53055"/>
                  <a:pt x="8010995" y="0"/>
                </a:cubicBezTo>
                <a:cubicBezTo>
                  <a:pt x="8350010" y="-53055"/>
                  <a:pt x="8485264" y="59772"/>
                  <a:pt x="8835656" y="0"/>
                </a:cubicBezTo>
                <a:cubicBezTo>
                  <a:pt x="8857716" y="170500"/>
                  <a:pt x="8809482" y="299672"/>
                  <a:pt x="8835656" y="509170"/>
                </a:cubicBezTo>
                <a:cubicBezTo>
                  <a:pt x="8861830" y="718668"/>
                  <a:pt x="8826696" y="879239"/>
                  <a:pt x="8835656" y="1069256"/>
                </a:cubicBezTo>
                <a:cubicBezTo>
                  <a:pt x="8844616" y="1259273"/>
                  <a:pt x="8794763" y="1372310"/>
                  <a:pt x="8835656" y="1552967"/>
                </a:cubicBezTo>
                <a:cubicBezTo>
                  <a:pt x="8876549" y="1733624"/>
                  <a:pt x="8790309" y="1903096"/>
                  <a:pt x="8835656" y="2036678"/>
                </a:cubicBezTo>
                <a:cubicBezTo>
                  <a:pt x="8881003" y="2170260"/>
                  <a:pt x="8830357" y="2387346"/>
                  <a:pt x="8835656" y="2545848"/>
                </a:cubicBezTo>
                <a:cubicBezTo>
                  <a:pt x="8611532" y="2579040"/>
                  <a:pt x="8279895" y="2477543"/>
                  <a:pt x="8069899" y="2545848"/>
                </a:cubicBezTo>
                <a:cubicBezTo>
                  <a:pt x="7859903" y="2614153"/>
                  <a:pt x="7864642" y="2530310"/>
                  <a:pt x="7745925" y="2545848"/>
                </a:cubicBezTo>
                <a:cubicBezTo>
                  <a:pt x="7627208" y="2561386"/>
                  <a:pt x="7407990" y="2518418"/>
                  <a:pt x="7156881" y="2545848"/>
                </a:cubicBezTo>
                <a:cubicBezTo>
                  <a:pt x="6905772" y="2573278"/>
                  <a:pt x="6840487" y="2525056"/>
                  <a:pt x="6744551" y="2545848"/>
                </a:cubicBezTo>
                <a:cubicBezTo>
                  <a:pt x="6648615" y="2566640"/>
                  <a:pt x="6346700" y="2528081"/>
                  <a:pt x="5978794" y="2545848"/>
                </a:cubicBezTo>
                <a:cubicBezTo>
                  <a:pt x="5610888" y="2563615"/>
                  <a:pt x="5579524" y="2542082"/>
                  <a:pt x="5478107" y="2545848"/>
                </a:cubicBezTo>
                <a:cubicBezTo>
                  <a:pt x="5376690" y="2549614"/>
                  <a:pt x="5231324" y="2521019"/>
                  <a:pt x="5154133" y="2545848"/>
                </a:cubicBezTo>
                <a:cubicBezTo>
                  <a:pt x="5076942" y="2570677"/>
                  <a:pt x="4645994" y="2545627"/>
                  <a:pt x="4388376" y="2545848"/>
                </a:cubicBezTo>
                <a:cubicBezTo>
                  <a:pt x="4130758" y="2546069"/>
                  <a:pt x="4177356" y="2536927"/>
                  <a:pt x="4064402" y="2545848"/>
                </a:cubicBezTo>
                <a:cubicBezTo>
                  <a:pt x="3951448" y="2554769"/>
                  <a:pt x="3682276" y="2485281"/>
                  <a:pt x="3475358" y="2545848"/>
                </a:cubicBezTo>
                <a:cubicBezTo>
                  <a:pt x="3268440" y="2606415"/>
                  <a:pt x="3219402" y="2494631"/>
                  <a:pt x="2974671" y="2545848"/>
                </a:cubicBezTo>
                <a:cubicBezTo>
                  <a:pt x="2729940" y="2597065"/>
                  <a:pt x="2766130" y="2534577"/>
                  <a:pt x="2562340" y="2545848"/>
                </a:cubicBezTo>
                <a:cubicBezTo>
                  <a:pt x="2358550" y="2557119"/>
                  <a:pt x="2108424" y="2489216"/>
                  <a:pt x="1973297" y="2545848"/>
                </a:cubicBezTo>
                <a:cubicBezTo>
                  <a:pt x="1838171" y="2602480"/>
                  <a:pt x="1784723" y="2527060"/>
                  <a:pt x="1649322" y="2545848"/>
                </a:cubicBezTo>
                <a:cubicBezTo>
                  <a:pt x="1513922" y="2564636"/>
                  <a:pt x="1461951" y="2538545"/>
                  <a:pt x="1325348" y="2545848"/>
                </a:cubicBezTo>
                <a:cubicBezTo>
                  <a:pt x="1188745" y="2553151"/>
                  <a:pt x="796284" y="2509724"/>
                  <a:pt x="647948" y="2545848"/>
                </a:cubicBezTo>
                <a:cubicBezTo>
                  <a:pt x="499612" y="2581972"/>
                  <a:pt x="283953" y="2510789"/>
                  <a:pt x="0" y="2545848"/>
                </a:cubicBezTo>
                <a:cubicBezTo>
                  <a:pt x="-10361" y="2435800"/>
                  <a:pt x="16208" y="2188888"/>
                  <a:pt x="0" y="2011220"/>
                </a:cubicBezTo>
                <a:cubicBezTo>
                  <a:pt x="-16208" y="1833552"/>
                  <a:pt x="35558" y="1739183"/>
                  <a:pt x="0" y="1527509"/>
                </a:cubicBezTo>
                <a:cubicBezTo>
                  <a:pt x="-35558" y="1315835"/>
                  <a:pt x="10473" y="1163619"/>
                  <a:pt x="0" y="992881"/>
                </a:cubicBezTo>
                <a:cubicBezTo>
                  <a:pt x="-10473" y="822143"/>
                  <a:pt x="81591" y="247594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221487578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7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2C2C3-62E8-488D-A8DE-3B061EB0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Curricular competencies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14601-1187-447A-9B4A-C3B0117CB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+mj-lt"/>
              <a:buAutoNum type="alphaLcParenR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 writing and design processes to plan, develop, and create </a:t>
            </a:r>
            <a:r>
              <a:rPr lang="en-US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texts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for a variety of purposes and audiences.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CA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 ideas and information to create original texts.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+mj-lt"/>
              <a:buAutoNum type="alphaLcParenR"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 personal experience and knowledge to connect to </a:t>
            </a:r>
            <a:r>
              <a:rPr lang="en-US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text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and deepen understanding of self, community, and world.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+mj-lt"/>
              <a:buAutoNum type="alphaLcParenR"/>
            </a:pPr>
            <a:r>
              <a:rPr lang="en-US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Respond to text in personal and creative ways</a:t>
            </a:r>
            <a:r>
              <a:rPr lang="en-US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370762-DC62-4503-AEFD-EDF815FFC74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ELA</a:t>
            </a:r>
          </a:p>
        </p:txBody>
      </p:sp>
      <p:pic>
        <p:nvPicPr>
          <p:cNvPr id="8" name="Picture Placeholder 7" descr="Storytelling with solid fill">
            <a:extLst>
              <a:ext uri="{FF2B5EF4-FFF2-40B4-BE49-F238E27FC236}">
                <a16:creationId xmlns:a16="http://schemas.microsoft.com/office/drawing/2014/main" id="{42869F99-EB99-47FD-9040-081D37DFD10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22741" y="1997138"/>
            <a:ext cx="502873" cy="502873"/>
          </a:xfrm>
        </p:spPr>
      </p:pic>
      <p:pic>
        <p:nvPicPr>
          <p:cNvPr id="9" name="Picture Placeholder 21">
            <a:extLst>
              <a:ext uri="{FF2B5EF4-FFF2-40B4-BE49-F238E27FC236}">
                <a16:creationId xmlns:a16="http://schemas.microsoft.com/office/drawing/2014/main" id="{AEBF61C9-3618-418F-9F33-02F0D011C8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-20203" r="5668" b="-22724"/>
          <a:stretch/>
        </p:blipFill>
        <p:spPr>
          <a:xfrm>
            <a:off x="7086600" y="1630363"/>
            <a:ext cx="4424363" cy="4373562"/>
          </a:xfrm>
        </p:spPr>
      </p:pic>
    </p:spTree>
    <p:extLst>
      <p:ext uri="{BB962C8B-B14F-4D97-AF65-F5344CB8AC3E}">
        <p14:creationId xmlns:p14="http://schemas.microsoft.com/office/powerpoint/2010/main" val="284122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B0D7"/>
                </a:solidFill>
              </a:rPr>
              <a:t>Students will</a:t>
            </a:r>
            <a:endParaRPr lang="en-US" dirty="0"/>
          </a:p>
        </p:txBody>
      </p:sp>
      <p:pic>
        <p:nvPicPr>
          <p:cNvPr id="29" name="Picture Placeholder 28" descr="Penci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74" y="2199364"/>
            <a:ext cx="5749782" cy="2846648"/>
          </a:xfrm>
        </p:spPr>
        <p:txBody>
          <a:bodyPr/>
          <a:lstStyle/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 6 elements from novel of choice and sketch them using the storyboard template provided. (one of the six elements will be a character from the novel)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 the elements in Minecraft using a biome that corresponds to the setting of the novel.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Take a picture of each of the elements.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 the “skin” on the avatar to reflect the one of the characters in the novel.  Use the “selfie” feature on the camera to take picture of this character.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book &amp; quill to write a diary entry that relates to the character’s encounter with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of these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Export the book to </a:t>
            </a:r>
            <a:r>
              <a:rPr lang="en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Desktop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book (teacher preference)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98782" y="3429000"/>
            <a:ext cx="5620316" cy="1838873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–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storyboard template to sketch and provide diary entries for each of the SIX elements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the elements in Minecraft.  The SIXTH element will be a selfie of the Avatar with the “skin” changed.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Evidence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Create book and export out to required submission folder.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 – 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Minecraft Student Self Reflection; Curricular Competency Excel Assessment Sheet (see below)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800" b="1" dirty="0">
                <a:solidFill>
                  <a:srgbClr val="1F3763"/>
                </a:solidFill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Extension:  Student can write the diary entries from 1st person point of view and relate how they personally might have FELT when this occurred.</a:t>
            </a: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CA" sz="18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Build a map or timeline of the major events.</a:t>
            </a:r>
            <a:endParaRPr lang="en-US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solidFill>
                <a:srgbClr val="00B0D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Placeholder 30" descr="Laptop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Graphic 5" descr="List with solid fill">
            <a:hlinkClick r:id="rId7"/>
            <a:extLst>
              <a:ext uri="{FF2B5EF4-FFF2-40B4-BE49-F238E27FC236}">
                <a16:creationId xmlns:a16="http://schemas.microsoft.com/office/drawing/2014/main" id="{66B3A929-574C-40F0-B5B1-A581696FA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64242" y="5960619"/>
            <a:ext cx="648428" cy="648428"/>
          </a:xfrm>
          <a:prstGeom prst="rect">
            <a:avLst/>
          </a:prstGeom>
        </p:spPr>
      </p:pic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C9E8C1A-AD38-4E28-87B1-A79069B2F8A2}"/>
              </a:ext>
            </a:extLst>
          </p:cNvPr>
          <p:cNvSpPr txBox="1">
            <a:spLocks/>
          </p:cNvSpPr>
          <p:nvPr/>
        </p:nvSpPr>
        <p:spPr>
          <a:xfrm>
            <a:off x="6298782" y="6054033"/>
            <a:ext cx="4384086" cy="4953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D7"/>
                </a:solidFill>
                <a:hlinkClick r:id="rId7"/>
              </a:rPr>
              <a:t>EXCEL CURRICULAR Competency ASSESSMENT </a:t>
            </a:r>
            <a:endParaRPr lang="en-US" dirty="0">
              <a:solidFill>
                <a:srgbClr val="00B0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7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A7EDB62-3E60-F44C-AE34-9495623E00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r="5578"/>
          <a:stretch/>
        </p:blipFill>
        <p:spPr>
          <a:xfrm>
            <a:off x="790339" y="752476"/>
            <a:ext cx="5305661" cy="5324474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9B0EC6D-03DD-4CEE-9979-34A964DC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579" y="1633351"/>
            <a:ext cx="5011410" cy="65144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TIPS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0F9F51E-A3D5-4726-BACE-D5CDD8A4642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538064" y="2486560"/>
            <a:ext cx="4540440" cy="41818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Clicking on the “Hanger” icon under the Avatar from the home screen will allow</a:t>
            </a:r>
            <a:br>
              <a:rPr lang="en-US" dirty="0"/>
            </a:br>
            <a:r>
              <a:rPr lang="en-US" dirty="0"/>
              <a:t> the user the change </a:t>
            </a:r>
            <a:br>
              <a:rPr lang="en-US" dirty="0"/>
            </a:br>
            <a:r>
              <a:rPr lang="en-US" dirty="0"/>
              <a:t>the Avatar’s “skin”.</a:t>
            </a:r>
          </a:p>
          <a:p>
            <a:r>
              <a:rPr lang="en-US" dirty="0"/>
              <a:t>Use the “selfie” feature of the camera to take a picture of the Avatar for the “</a:t>
            </a:r>
            <a:r>
              <a:rPr lang="en-US" i="1" dirty="0"/>
              <a:t>Character element”</a:t>
            </a:r>
            <a:r>
              <a:rPr lang="en-US" dirty="0"/>
              <a:t>.</a:t>
            </a:r>
          </a:p>
          <a:p>
            <a:r>
              <a:rPr lang="en-US" dirty="0"/>
              <a:t>To “Edit” in the book, click on the “Pencil” icon.  A tool bar will be displayed on the bottom of the book.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D5E070D-EBC7-4C31-90FE-B96B90EE3C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7" t="75549" r="40774" b="10697"/>
          <a:stretch/>
        </p:blipFill>
        <p:spPr>
          <a:xfrm>
            <a:off x="9810636" y="3318702"/>
            <a:ext cx="649210" cy="60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02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ecraft Template.potx" id="{0344CD2B-D48A-4836-BFDE-A726A36D5CB5}" vid="{B7EB383D-5285-4E0D-B235-32ACBBED30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E86FF5DCE1E4F9395C480A7EFF580" ma:contentTypeVersion="1" ma:contentTypeDescription="Create a new document." ma:contentTypeScope="" ma:versionID="2c8fa27382dacc6170eae74bd0668cc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9F804FF-F892-4DF8-B24A-4C84124A1E29}"/>
</file>

<file path=customXml/itemProps2.xml><?xml version="1.0" encoding="utf-8"?>
<ds:datastoreItem xmlns:ds="http://schemas.openxmlformats.org/officeDocument/2006/customXml" ds:itemID="{4D731CE9-D932-40E6-ADC1-034131F565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9E0125-8687-41E1-A940-D1B87EA6680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951</Words>
  <Application>Microsoft Office PowerPoint</Application>
  <PresentationFormat>Widescreen</PresentationFormat>
  <Paragraphs>106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Californian FB</vt:lpstr>
      <vt:lpstr>Helvetica</vt:lpstr>
      <vt:lpstr>TheSansB W3 Light</vt:lpstr>
      <vt:lpstr>TheSansB W5 Plain</vt:lpstr>
      <vt:lpstr>TheSansB W9 Black</vt:lpstr>
      <vt:lpstr>Office Theme</vt:lpstr>
      <vt:lpstr>Minecraft Education</vt:lpstr>
      <vt:lpstr>SD72 Minecraft Education Edition</vt:lpstr>
      <vt:lpstr>Integrating ADST</vt:lpstr>
      <vt:lpstr>TASK</vt:lpstr>
      <vt:lpstr>preparation </vt:lpstr>
      <vt:lpstr>Application of Learning – “Novel Study Challenge”</vt:lpstr>
      <vt:lpstr>Curricular competencies</vt:lpstr>
      <vt:lpstr>PowerPoint Presentation</vt:lpstr>
      <vt:lpstr>TIPS</vt:lpstr>
      <vt:lpstr>MINECRAFT KEYBOARD &amp; MOUSE CONTROLS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Hagen</dc:creator>
  <cp:lastModifiedBy>Shannon Hagen</cp:lastModifiedBy>
  <cp:revision>8</cp:revision>
  <dcterms:created xsi:type="dcterms:W3CDTF">2021-02-23T03:04:24Z</dcterms:created>
  <dcterms:modified xsi:type="dcterms:W3CDTF">2021-03-07T20:05:15Z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0x0101000B3E86FF5DCE1E4F9395C480A7EFF580</vt:lpwstr>
  </property>
</Properties>
</file>