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7"/>
  </p:notesMasterIdLst>
  <p:sldIdLst>
    <p:sldId id="257" r:id="rId5"/>
    <p:sldId id="274" r:id="rId6"/>
    <p:sldId id="260" r:id="rId7"/>
    <p:sldId id="258" r:id="rId8"/>
    <p:sldId id="270" r:id="rId9"/>
    <p:sldId id="269" r:id="rId10"/>
    <p:sldId id="272" r:id="rId11"/>
    <p:sldId id="275" r:id="rId12"/>
    <p:sldId id="267" r:id="rId13"/>
    <p:sldId id="259" r:id="rId14"/>
    <p:sldId id="273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7"/>
    <a:srgbClr val="C00000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DD8088-21D5-4C17-BF47-E7A03D7A54C1}" v="3" dt="2021-03-07T19:56:49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Hagen" userId="46ea4fe1-9223-4299-b8da-3da92c4fcb44" providerId="ADAL" clId="{EFDD8088-21D5-4C17-BF47-E7A03D7A54C1}"/>
    <pc:docChg chg="undo custSel addSld delSld modSld sldOrd">
      <pc:chgData name="Shannon Hagen" userId="46ea4fe1-9223-4299-b8da-3da92c4fcb44" providerId="ADAL" clId="{EFDD8088-21D5-4C17-BF47-E7A03D7A54C1}" dt="2021-03-07T19:58:27.791" v="582" actId="20577"/>
      <pc:docMkLst>
        <pc:docMk/>
      </pc:docMkLst>
      <pc:sldChg chg="addSp delSp mod ord">
        <pc:chgData name="Shannon Hagen" userId="46ea4fe1-9223-4299-b8da-3da92c4fcb44" providerId="ADAL" clId="{EFDD8088-21D5-4C17-BF47-E7A03D7A54C1}" dt="2021-03-07T16:36:27.709" v="5" actId="21"/>
        <pc:sldMkLst>
          <pc:docMk/>
          <pc:sldMk cId="3167172060" sldId="258"/>
        </pc:sldMkLst>
        <pc:picChg chg="add del">
          <ac:chgData name="Shannon Hagen" userId="46ea4fe1-9223-4299-b8da-3da92c4fcb44" providerId="ADAL" clId="{EFDD8088-21D5-4C17-BF47-E7A03D7A54C1}" dt="2021-03-07T16:36:27.709" v="5" actId="21"/>
          <ac:picMkLst>
            <pc:docMk/>
            <pc:sldMk cId="3167172060" sldId="258"/>
            <ac:picMk id="8" creationId="{EB97D291-2ADD-4390-BEEA-417865F43A8F}"/>
          </ac:picMkLst>
        </pc:picChg>
      </pc:sldChg>
      <pc:sldChg chg="modSp mod">
        <pc:chgData name="Shannon Hagen" userId="46ea4fe1-9223-4299-b8da-3da92c4fcb44" providerId="ADAL" clId="{EFDD8088-21D5-4C17-BF47-E7A03D7A54C1}" dt="2021-03-07T19:58:27.791" v="582" actId="20577"/>
        <pc:sldMkLst>
          <pc:docMk/>
          <pc:sldMk cId="2928802494" sldId="267"/>
        </pc:sldMkLst>
        <pc:spChg chg="mod">
          <ac:chgData name="Shannon Hagen" userId="46ea4fe1-9223-4299-b8da-3da92c4fcb44" providerId="ADAL" clId="{EFDD8088-21D5-4C17-BF47-E7A03D7A54C1}" dt="2021-03-07T19:58:27.791" v="582" actId="20577"/>
          <ac:spMkLst>
            <pc:docMk/>
            <pc:sldMk cId="2928802494" sldId="267"/>
            <ac:spMk id="2" creationId="{10F9F51E-A3D5-4726-BACE-D5CDD8A46429}"/>
          </ac:spMkLst>
        </pc:spChg>
      </pc:sldChg>
      <pc:sldChg chg="addSp delSp modSp mod ord">
        <pc:chgData name="Shannon Hagen" userId="46ea4fe1-9223-4299-b8da-3da92c4fcb44" providerId="ADAL" clId="{EFDD8088-21D5-4C17-BF47-E7A03D7A54C1}" dt="2021-03-07T19:57:47.968" v="578"/>
        <pc:sldMkLst>
          <pc:docMk/>
          <pc:sldMk cId="4134778505" sldId="269"/>
        </pc:sldMkLst>
        <pc:spChg chg="del">
          <ac:chgData name="Shannon Hagen" userId="46ea4fe1-9223-4299-b8da-3da92c4fcb44" providerId="ADAL" clId="{EFDD8088-21D5-4C17-BF47-E7A03D7A54C1}" dt="2021-03-07T16:36:42.851" v="7" actId="478"/>
          <ac:spMkLst>
            <pc:docMk/>
            <pc:sldMk cId="4134778505" sldId="269"/>
            <ac:spMk id="3" creationId="{67A4EB4D-F22C-4E88-86CC-F67B3DEF8704}"/>
          </ac:spMkLst>
        </pc:spChg>
        <pc:spChg chg="del mod">
          <ac:chgData name="Shannon Hagen" userId="46ea4fe1-9223-4299-b8da-3da92c4fcb44" providerId="ADAL" clId="{EFDD8088-21D5-4C17-BF47-E7A03D7A54C1}" dt="2021-03-07T16:37:28.321" v="13" actId="478"/>
          <ac:spMkLst>
            <pc:docMk/>
            <pc:sldMk cId="4134778505" sldId="269"/>
            <ac:spMk id="4" creationId="{94E8E68D-0D02-4BAC-8580-8F7EDE22DEBA}"/>
          </ac:spMkLst>
        </pc:spChg>
        <pc:spChg chg="mod">
          <ac:chgData name="Shannon Hagen" userId="46ea4fe1-9223-4299-b8da-3da92c4fcb44" providerId="ADAL" clId="{EFDD8088-21D5-4C17-BF47-E7A03D7A54C1}" dt="2021-03-07T16:36:46.439" v="8" actId="1076"/>
          <ac:spMkLst>
            <pc:docMk/>
            <pc:sldMk cId="4134778505" sldId="269"/>
            <ac:spMk id="7" creationId="{8459FDDC-11D8-471C-A056-9717789B14EA}"/>
          </ac:spMkLst>
        </pc:spChg>
        <pc:spChg chg="add del mod">
          <ac:chgData name="Shannon Hagen" userId="46ea4fe1-9223-4299-b8da-3da92c4fcb44" providerId="ADAL" clId="{EFDD8088-21D5-4C17-BF47-E7A03D7A54C1}" dt="2021-03-07T16:36:58.643" v="10" actId="478"/>
          <ac:spMkLst>
            <pc:docMk/>
            <pc:sldMk cId="4134778505" sldId="269"/>
            <ac:spMk id="8" creationId="{3A8809B3-0FDE-4AFB-98E0-859AB480520B}"/>
          </ac:spMkLst>
        </pc:spChg>
        <pc:spChg chg="add mod">
          <ac:chgData name="Shannon Hagen" userId="46ea4fe1-9223-4299-b8da-3da92c4fcb44" providerId="ADAL" clId="{EFDD8088-21D5-4C17-BF47-E7A03D7A54C1}" dt="2021-03-07T16:37:49.672" v="22" actId="1076"/>
          <ac:spMkLst>
            <pc:docMk/>
            <pc:sldMk cId="4134778505" sldId="269"/>
            <ac:spMk id="9" creationId="{094856B7-91ED-4FF2-8701-A9AD6C12400D}"/>
          </ac:spMkLst>
        </pc:spChg>
        <pc:spChg chg="add mod">
          <ac:chgData name="Shannon Hagen" userId="46ea4fe1-9223-4299-b8da-3da92c4fcb44" providerId="ADAL" clId="{EFDD8088-21D5-4C17-BF47-E7A03D7A54C1}" dt="2021-03-07T16:37:55.589" v="24" actId="1076"/>
          <ac:spMkLst>
            <pc:docMk/>
            <pc:sldMk cId="4134778505" sldId="269"/>
            <ac:spMk id="10" creationId="{7CB4200B-7481-4BDB-84CB-5E1C2C6CAC51}"/>
          </ac:spMkLst>
        </pc:spChg>
        <pc:spChg chg="add mod">
          <ac:chgData name="Shannon Hagen" userId="46ea4fe1-9223-4299-b8da-3da92c4fcb44" providerId="ADAL" clId="{EFDD8088-21D5-4C17-BF47-E7A03D7A54C1}" dt="2021-03-07T16:37:51.760" v="23" actId="1076"/>
          <ac:spMkLst>
            <pc:docMk/>
            <pc:sldMk cId="4134778505" sldId="269"/>
            <ac:spMk id="11" creationId="{8C75803B-6EA8-440D-A687-63CEBAB92334}"/>
          </ac:spMkLst>
        </pc:spChg>
      </pc:sldChg>
      <pc:sldChg chg="modSp mod ord">
        <pc:chgData name="Shannon Hagen" userId="46ea4fe1-9223-4299-b8da-3da92c4fcb44" providerId="ADAL" clId="{EFDD8088-21D5-4C17-BF47-E7A03D7A54C1}" dt="2021-03-07T19:57:44.562" v="576"/>
        <pc:sldMkLst>
          <pc:docMk/>
          <pc:sldMk cId="4290630303" sldId="270"/>
        </pc:sldMkLst>
        <pc:spChg chg="mod">
          <ac:chgData name="Shannon Hagen" userId="46ea4fe1-9223-4299-b8da-3da92c4fcb44" providerId="ADAL" clId="{EFDD8088-21D5-4C17-BF47-E7A03D7A54C1}" dt="2021-03-07T19:47:49.301" v="31" actId="20577"/>
          <ac:spMkLst>
            <pc:docMk/>
            <pc:sldMk cId="4290630303" sldId="270"/>
            <ac:spMk id="3" creationId="{B91B32C0-5E61-447F-9557-57AF415D6FE9}"/>
          </ac:spMkLst>
        </pc:spChg>
      </pc:sldChg>
      <pc:sldChg chg="addSp delSp modSp del mod">
        <pc:chgData name="Shannon Hagen" userId="46ea4fe1-9223-4299-b8da-3da92c4fcb44" providerId="ADAL" clId="{EFDD8088-21D5-4C17-BF47-E7A03D7A54C1}" dt="2021-03-07T16:37:59.959" v="25" actId="47"/>
        <pc:sldMkLst>
          <pc:docMk/>
          <pc:sldMk cId="340131238" sldId="271"/>
        </pc:sldMkLst>
        <pc:spChg chg="add mod">
          <ac:chgData name="Shannon Hagen" userId="46ea4fe1-9223-4299-b8da-3da92c4fcb44" providerId="ADAL" clId="{EFDD8088-21D5-4C17-BF47-E7A03D7A54C1}" dt="2021-03-07T16:36:55.014" v="9" actId="21"/>
          <ac:spMkLst>
            <pc:docMk/>
            <pc:sldMk cId="340131238" sldId="271"/>
            <ac:spMk id="4" creationId="{B1C062A8-A54E-4F55-A8FE-047D61D041C8}"/>
          </ac:spMkLst>
        </pc:spChg>
        <pc:spChg chg="del">
          <ac:chgData name="Shannon Hagen" userId="46ea4fe1-9223-4299-b8da-3da92c4fcb44" providerId="ADAL" clId="{EFDD8088-21D5-4C17-BF47-E7A03D7A54C1}" dt="2021-03-07T16:36:55.014" v="9" actId="21"/>
          <ac:spMkLst>
            <pc:docMk/>
            <pc:sldMk cId="340131238" sldId="271"/>
            <ac:spMk id="12" creationId="{DFCC1A9E-34FE-4532-B3BC-D4BE51EC5E89}"/>
          </ac:spMkLst>
        </pc:spChg>
        <pc:spChg chg="del">
          <ac:chgData name="Shannon Hagen" userId="46ea4fe1-9223-4299-b8da-3da92c4fcb44" providerId="ADAL" clId="{EFDD8088-21D5-4C17-BF47-E7A03D7A54C1}" dt="2021-03-07T16:36:55.014" v="9" actId="21"/>
          <ac:spMkLst>
            <pc:docMk/>
            <pc:sldMk cId="340131238" sldId="271"/>
            <ac:spMk id="23" creationId="{52033DFE-65D4-43AD-AAE6-35A821A199D2}"/>
          </ac:spMkLst>
        </pc:spChg>
        <pc:spChg chg="del">
          <ac:chgData name="Shannon Hagen" userId="46ea4fe1-9223-4299-b8da-3da92c4fcb44" providerId="ADAL" clId="{EFDD8088-21D5-4C17-BF47-E7A03D7A54C1}" dt="2021-03-07T16:36:55.014" v="9" actId="21"/>
          <ac:spMkLst>
            <pc:docMk/>
            <pc:sldMk cId="340131238" sldId="271"/>
            <ac:spMk id="24" creationId="{D20795BA-6B29-4ADE-92F5-2C1B206D2656}"/>
          </ac:spMkLst>
        </pc:spChg>
      </pc:sldChg>
      <pc:sldChg chg="modSp mod ord">
        <pc:chgData name="Shannon Hagen" userId="46ea4fe1-9223-4299-b8da-3da92c4fcb44" providerId="ADAL" clId="{EFDD8088-21D5-4C17-BF47-E7A03D7A54C1}" dt="2021-03-07T19:58:14.270" v="580"/>
        <pc:sldMkLst>
          <pc:docMk/>
          <pc:sldMk cId="176863941" sldId="272"/>
        </pc:sldMkLst>
        <pc:spChg chg="mod">
          <ac:chgData name="Shannon Hagen" userId="46ea4fe1-9223-4299-b8da-3da92c4fcb44" providerId="ADAL" clId="{EFDD8088-21D5-4C17-BF47-E7A03D7A54C1}" dt="2021-03-07T16:38:18.574" v="29" actId="27636"/>
          <ac:spMkLst>
            <pc:docMk/>
            <pc:sldMk cId="176863941" sldId="272"/>
            <ac:spMk id="3" creationId="{DA814601-1187-447A-9B4A-C3B0117CBDEF}"/>
          </ac:spMkLst>
        </pc:spChg>
      </pc:sldChg>
      <pc:sldChg chg="add">
        <pc:chgData name="Shannon Hagen" userId="46ea4fe1-9223-4299-b8da-3da92c4fcb44" providerId="ADAL" clId="{EFDD8088-21D5-4C17-BF47-E7A03D7A54C1}" dt="2021-03-07T16:35:38.675" v="1"/>
        <pc:sldMkLst>
          <pc:docMk/>
          <pc:sldMk cId="2878014715" sldId="274"/>
        </pc:sldMkLst>
      </pc:sldChg>
      <pc:sldChg chg="addSp delSp modSp add mod">
        <pc:chgData name="Shannon Hagen" userId="46ea4fe1-9223-4299-b8da-3da92c4fcb44" providerId="ADAL" clId="{EFDD8088-21D5-4C17-BF47-E7A03D7A54C1}" dt="2021-03-07T19:57:01.550" v="574" actId="33524"/>
        <pc:sldMkLst>
          <pc:docMk/>
          <pc:sldMk cId="1303773389" sldId="275"/>
        </pc:sldMkLst>
        <pc:spChg chg="mod">
          <ac:chgData name="Shannon Hagen" userId="46ea4fe1-9223-4299-b8da-3da92c4fcb44" providerId="ADAL" clId="{EFDD8088-21D5-4C17-BF47-E7A03D7A54C1}" dt="2021-03-07T19:57:01.550" v="574" actId="33524"/>
          <ac:spMkLst>
            <pc:docMk/>
            <pc:sldMk cId="1303773389" sldId="275"/>
            <ac:spMk id="3" creationId="{65015163-D5FD-4849-978B-77883FAF7928}"/>
          </ac:spMkLst>
        </pc:spChg>
        <pc:spChg chg="add mod">
          <ac:chgData name="Shannon Hagen" userId="46ea4fe1-9223-4299-b8da-3da92c4fcb44" providerId="ADAL" clId="{EFDD8088-21D5-4C17-BF47-E7A03D7A54C1}" dt="2021-03-07T19:56:17.669" v="568" actId="20577"/>
          <ac:spMkLst>
            <pc:docMk/>
            <pc:sldMk cId="1303773389" sldId="275"/>
            <ac:spMk id="7" creationId="{F9ACFA75-CA17-4950-9E27-B5BD10682A57}"/>
          </ac:spMkLst>
        </pc:spChg>
        <pc:spChg chg="del mod">
          <ac:chgData name="Shannon Hagen" userId="46ea4fe1-9223-4299-b8da-3da92c4fcb44" providerId="ADAL" clId="{EFDD8088-21D5-4C17-BF47-E7A03D7A54C1}" dt="2021-03-07T19:55:09.974" v="344" actId="478"/>
          <ac:spMkLst>
            <pc:docMk/>
            <pc:sldMk cId="1303773389" sldId="275"/>
            <ac:spMk id="8" creationId="{C8438480-8B6F-44E5-A602-6240C1B85FB3}"/>
          </ac:spMkLst>
        </pc:spChg>
        <pc:spChg chg="mod">
          <ac:chgData name="Shannon Hagen" userId="46ea4fe1-9223-4299-b8da-3da92c4fcb44" providerId="ADAL" clId="{EFDD8088-21D5-4C17-BF47-E7A03D7A54C1}" dt="2021-03-07T19:50:44.221" v="109" actId="20577"/>
          <ac:spMkLst>
            <pc:docMk/>
            <pc:sldMk cId="1303773389" sldId="275"/>
            <ac:spMk id="9" creationId="{A1EE8A19-6968-4C81-B180-20FEF61ADEE1}"/>
          </ac:spMkLst>
        </pc:spChg>
        <pc:spChg chg="del">
          <ac:chgData name="Shannon Hagen" userId="46ea4fe1-9223-4299-b8da-3da92c4fcb44" providerId="ADAL" clId="{EFDD8088-21D5-4C17-BF47-E7A03D7A54C1}" dt="2021-03-07T19:56:22.553" v="569" actId="478"/>
          <ac:spMkLst>
            <pc:docMk/>
            <pc:sldMk cId="1303773389" sldId="275"/>
            <ac:spMk id="12" creationId="{8C9E8C1A-AD38-4E28-87B1-A79069B2F8A2}"/>
          </ac:spMkLst>
        </pc:spChg>
        <pc:spChg chg="add mod">
          <ac:chgData name="Shannon Hagen" userId="46ea4fe1-9223-4299-b8da-3da92c4fcb44" providerId="ADAL" clId="{EFDD8088-21D5-4C17-BF47-E7A03D7A54C1}" dt="2021-03-07T19:56:49.368" v="573"/>
          <ac:spMkLst>
            <pc:docMk/>
            <pc:sldMk cId="1303773389" sldId="275"/>
            <ac:spMk id="14" creationId="{B9A78A5E-B33C-43F8-96C4-C89975F810ED}"/>
          </ac:spMkLst>
        </pc:spChg>
        <pc:picChg chg="del">
          <ac:chgData name="Shannon Hagen" userId="46ea4fe1-9223-4299-b8da-3da92c4fcb44" providerId="ADAL" clId="{EFDD8088-21D5-4C17-BF47-E7A03D7A54C1}" dt="2021-03-07T19:56:23.640" v="570" actId="478"/>
          <ac:picMkLst>
            <pc:docMk/>
            <pc:sldMk cId="1303773389" sldId="275"/>
            <ac:picMk id="6" creationId="{66B3A929-574C-40F0-B5B1-A581696FA7ED}"/>
          </ac:picMkLst>
        </pc:picChg>
        <pc:picChg chg="add mod">
          <ac:chgData name="Shannon Hagen" userId="46ea4fe1-9223-4299-b8da-3da92c4fcb44" providerId="ADAL" clId="{EFDD8088-21D5-4C17-BF47-E7A03D7A54C1}" dt="2021-03-07T19:56:38.629" v="572" actId="207"/>
          <ac:picMkLst>
            <pc:docMk/>
            <pc:sldMk cId="1303773389" sldId="275"/>
            <ac:picMk id="13" creationId="{5C8AB28C-2D1C-49F6-A4A8-5D8E290B134F}"/>
          </ac:picMkLst>
        </pc:picChg>
      </pc:sldChg>
      <pc:sldMasterChg chg="addSldLayout">
        <pc:chgData name="Shannon Hagen" userId="46ea4fe1-9223-4299-b8da-3da92c4fcb44" providerId="ADAL" clId="{EFDD8088-21D5-4C17-BF47-E7A03D7A54C1}" dt="2021-03-07T19:49:25.862" v="32" actId="27028"/>
        <pc:sldMasterMkLst>
          <pc:docMk/>
          <pc:sldMasterMk cId="2113912728" sldId="2147483690"/>
        </pc:sldMasterMkLst>
        <pc:sldLayoutChg chg="add">
          <pc:chgData name="Shannon Hagen" userId="46ea4fe1-9223-4299-b8da-3da92c4fcb44" providerId="ADAL" clId="{EFDD8088-21D5-4C17-BF47-E7A03D7A54C1}" dt="2021-03-07T19:49:25.862" v="32" actId="27028"/>
          <pc:sldLayoutMkLst>
            <pc:docMk/>
            <pc:sldMasterMk cId="2113912728" sldId="2147483690"/>
            <pc:sldLayoutMk cId="2639414795" sldId="2147483723"/>
          </pc:sldLayoutMkLst>
        </pc:sldLayoutChg>
      </pc:sldMasterChg>
    </pc:docChg>
  </pc:docChgLst>
  <pc:docChgLst>
    <pc:chgData name="Shannon Hagen" userId="46ea4fe1-9223-4299-b8da-3da92c4fcb44" providerId="ADAL" clId="{56989DAF-A291-4F2C-B664-C0DD3A79630C}"/>
    <pc:docChg chg="undo custSel addSld delSld modSld modMainMaster">
      <pc:chgData name="Shannon Hagen" userId="46ea4fe1-9223-4299-b8da-3da92c4fcb44" providerId="ADAL" clId="{56989DAF-A291-4F2C-B664-C0DD3A79630C}" dt="2021-02-25T18:05:18.777" v="261" actId="47"/>
      <pc:docMkLst>
        <pc:docMk/>
      </pc:docMkLst>
      <pc:sldChg chg="add del">
        <pc:chgData name="Shannon Hagen" userId="46ea4fe1-9223-4299-b8da-3da92c4fcb44" providerId="ADAL" clId="{56989DAF-A291-4F2C-B664-C0DD3A79630C}" dt="2021-02-25T18:05:18.777" v="261" actId="47"/>
        <pc:sldMkLst>
          <pc:docMk/>
          <pc:sldMk cId="3167172060" sldId="258"/>
        </pc:sldMkLst>
      </pc:sldChg>
      <pc:sldChg chg="addSp delSp modSp mod">
        <pc:chgData name="Shannon Hagen" userId="46ea4fe1-9223-4299-b8da-3da92c4fcb44" providerId="ADAL" clId="{56989DAF-A291-4F2C-B664-C0DD3A79630C}" dt="2021-02-25T18:03:01.316" v="241" actId="27636"/>
        <pc:sldMkLst>
          <pc:docMk/>
          <pc:sldMk cId="460269255" sldId="262"/>
        </pc:sldMkLst>
        <pc:spChg chg="del">
          <ac:chgData name="Shannon Hagen" userId="46ea4fe1-9223-4299-b8da-3da92c4fcb44" providerId="ADAL" clId="{56989DAF-A291-4F2C-B664-C0DD3A79630C}" dt="2021-02-25T18:01:34.162" v="235" actId="478"/>
          <ac:spMkLst>
            <pc:docMk/>
            <pc:sldMk cId="460269255" sldId="262"/>
            <ac:spMk id="3" creationId="{09548D1D-2547-44FC-BACD-2BCD769E2662}"/>
          </ac:spMkLst>
        </pc:spChg>
        <pc:spChg chg="add del mod">
          <ac:chgData name="Shannon Hagen" userId="46ea4fe1-9223-4299-b8da-3da92c4fcb44" providerId="ADAL" clId="{56989DAF-A291-4F2C-B664-C0DD3A79630C}" dt="2021-02-25T18:01:37.147" v="236" actId="478"/>
          <ac:spMkLst>
            <pc:docMk/>
            <pc:sldMk cId="460269255" sldId="262"/>
            <ac:spMk id="6" creationId="{0B6CBF72-B4EE-4E67-8F14-2F069E69D3B1}"/>
          </ac:spMkLst>
        </pc:spChg>
        <pc:spChg chg="del">
          <ac:chgData name="Shannon Hagen" userId="46ea4fe1-9223-4299-b8da-3da92c4fcb44" providerId="ADAL" clId="{56989DAF-A291-4F2C-B664-C0DD3A79630C}" dt="2021-02-25T18:01:40.801" v="237" actId="478"/>
          <ac:spMkLst>
            <pc:docMk/>
            <pc:sldMk cId="460269255" sldId="262"/>
            <ac:spMk id="7" creationId="{2E37A9B0-8DFC-4474-9F0A-612E661EF4EC}"/>
          </ac:spMkLst>
        </pc:spChg>
        <pc:spChg chg="add del mod">
          <ac:chgData name="Shannon Hagen" userId="46ea4fe1-9223-4299-b8da-3da92c4fcb44" providerId="ADAL" clId="{56989DAF-A291-4F2C-B664-C0DD3A79630C}" dt="2021-02-25T18:01:42.647" v="238" actId="478"/>
          <ac:spMkLst>
            <pc:docMk/>
            <pc:sldMk cId="460269255" sldId="262"/>
            <ac:spMk id="9" creationId="{04B43EC6-009A-4EC3-B836-14425A01FFBE}"/>
          </ac:spMkLst>
        </pc:spChg>
        <pc:spChg chg="mod">
          <ac:chgData name="Shannon Hagen" userId="46ea4fe1-9223-4299-b8da-3da92c4fcb44" providerId="ADAL" clId="{56989DAF-A291-4F2C-B664-C0DD3A79630C}" dt="2021-02-25T18:03:01.316" v="241" actId="27636"/>
          <ac:spMkLst>
            <pc:docMk/>
            <pc:sldMk cId="460269255" sldId="262"/>
            <ac:spMk id="15" creationId="{6B6FE514-342A-4BEB-B06F-03ED0EB28C65}"/>
          </ac:spMkLst>
        </pc:spChg>
        <pc:picChg chg="mod">
          <ac:chgData name="Shannon Hagen" userId="46ea4fe1-9223-4299-b8da-3da92c4fcb44" providerId="ADAL" clId="{56989DAF-A291-4F2C-B664-C0DD3A79630C}" dt="2021-02-25T18:01:49.069" v="239" actId="1076"/>
          <ac:picMkLst>
            <pc:docMk/>
            <pc:sldMk cId="460269255" sldId="262"/>
            <ac:picMk id="22" creationId="{900B31E0-725B-4414-BD86-F34DA104673A}"/>
          </ac:picMkLst>
        </pc:picChg>
      </pc:sldChg>
      <pc:sldChg chg="modSp mod">
        <pc:chgData name="Shannon Hagen" userId="46ea4fe1-9223-4299-b8da-3da92c4fcb44" providerId="ADAL" clId="{56989DAF-A291-4F2C-B664-C0DD3A79630C}" dt="2021-02-25T17:52:27.137" v="121" actId="20577"/>
        <pc:sldMkLst>
          <pc:docMk/>
          <pc:sldMk cId="269403648" sldId="263"/>
        </pc:sldMkLst>
        <pc:spChg chg="mod">
          <ac:chgData name="Shannon Hagen" userId="46ea4fe1-9223-4299-b8da-3da92c4fcb44" providerId="ADAL" clId="{56989DAF-A291-4F2C-B664-C0DD3A79630C}" dt="2021-02-25T17:52:27.137" v="121" actId="20577"/>
          <ac:spMkLst>
            <pc:docMk/>
            <pc:sldMk cId="269403648" sldId="263"/>
            <ac:spMk id="2" creationId="{1C63C2D9-0850-4620-BE32-11F44A927662}"/>
          </ac:spMkLst>
        </pc:spChg>
      </pc:sldChg>
      <pc:sldChg chg="modSp mod">
        <pc:chgData name="Shannon Hagen" userId="46ea4fe1-9223-4299-b8da-3da92c4fcb44" providerId="ADAL" clId="{56989DAF-A291-4F2C-B664-C0DD3A79630C}" dt="2021-02-25T17:44:28.334" v="114" actId="6549"/>
        <pc:sldMkLst>
          <pc:docMk/>
          <pc:sldMk cId="688656153" sldId="265"/>
        </pc:sldMkLst>
        <pc:graphicFrameChg chg="modGraphic">
          <ac:chgData name="Shannon Hagen" userId="46ea4fe1-9223-4299-b8da-3da92c4fcb44" providerId="ADAL" clId="{56989DAF-A291-4F2C-B664-C0DD3A79630C}" dt="2021-02-25T17:44:28.334" v="114" actId="6549"/>
          <ac:graphicFrameMkLst>
            <pc:docMk/>
            <pc:sldMk cId="688656153" sldId="265"/>
            <ac:graphicFrameMk id="6" creationId="{BEE52E89-C526-4F73-86FB-0EB31587CD33}"/>
          </ac:graphicFrameMkLst>
        </pc:graphicFrameChg>
      </pc:sldChg>
      <pc:sldChg chg="modSp new mod">
        <pc:chgData name="Shannon Hagen" userId="46ea4fe1-9223-4299-b8da-3da92c4fcb44" providerId="ADAL" clId="{56989DAF-A291-4F2C-B664-C0DD3A79630C}" dt="2021-02-25T18:04:31.389" v="259" actId="20577"/>
        <pc:sldMkLst>
          <pc:docMk/>
          <pc:sldMk cId="340131238" sldId="271"/>
        </pc:sldMkLst>
        <pc:spChg chg="mod">
          <ac:chgData name="Shannon Hagen" userId="46ea4fe1-9223-4299-b8da-3da92c4fcb44" providerId="ADAL" clId="{56989DAF-A291-4F2C-B664-C0DD3A79630C}" dt="2021-02-25T18:04:31.389" v="259" actId="20577"/>
          <ac:spMkLst>
            <pc:docMk/>
            <pc:sldMk cId="340131238" sldId="271"/>
            <ac:spMk id="2" creationId="{C8F8DDE8-0453-47E9-979B-80E2FD6A7079}"/>
          </ac:spMkLst>
        </pc:spChg>
      </pc:sldChg>
      <pc:sldMasterChg chg="addSldLayout modSldLayout">
        <pc:chgData name="Shannon Hagen" userId="46ea4fe1-9223-4299-b8da-3da92c4fcb44" providerId="ADAL" clId="{56989DAF-A291-4F2C-B664-C0DD3A79630C}" dt="2021-02-25T17:58:41.612" v="233" actId="11529"/>
        <pc:sldMasterMkLst>
          <pc:docMk/>
          <pc:sldMasterMk cId="2113912728" sldId="2147483690"/>
        </pc:sldMasterMkLst>
        <pc:sldLayoutChg chg="addSp delSp modSp add mod modTransition">
          <pc:chgData name="Shannon Hagen" userId="46ea4fe1-9223-4299-b8da-3da92c4fcb44" providerId="ADAL" clId="{56989DAF-A291-4F2C-B664-C0DD3A79630C}" dt="2021-02-25T17:58:41.612" v="233" actId="11529"/>
          <pc:sldLayoutMkLst>
            <pc:docMk/>
            <pc:sldMasterMk cId="2113912728" sldId="2147483690"/>
            <pc:sldLayoutMk cId="3404207588" sldId="2147483721"/>
          </pc:sldLayoutMkLst>
          <pc:spChg chg="add mod">
            <ac:chgData name="Shannon Hagen" userId="46ea4fe1-9223-4299-b8da-3da92c4fcb44" providerId="ADAL" clId="{56989DAF-A291-4F2C-B664-C0DD3A79630C}" dt="2021-02-25T17:58:31.070" v="232" actId="255"/>
            <ac:spMkLst>
              <pc:docMk/>
              <pc:sldMasterMk cId="2113912728" sldId="2147483690"/>
              <pc:sldLayoutMk cId="3404207588" sldId="2147483721"/>
              <ac:spMk id="2" creationId="{9966E6AD-161B-4A25-88B5-3296898607CC}"/>
            </ac:spMkLst>
          </pc:spChg>
          <pc:spChg chg="mod">
            <ac:chgData name="Shannon Hagen" userId="46ea4fe1-9223-4299-b8da-3da92c4fcb44" providerId="ADAL" clId="{56989DAF-A291-4F2C-B664-C0DD3A79630C}" dt="2021-02-25T17:57:21.122" v="211" actId="14100"/>
            <ac:spMkLst>
              <pc:docMk/>
              <pc:sldMasterMk cId="2113912728" sldId="2147483690"/>
              <pc:sldLayoutMk cId="3404207588" sldId="2147483721"/>
              <ac:spMk id="3" creationId="{B1B995BE-66C2-4379-885F-4BE069DA39E4}"/>
            </ac:spMkLst>
          </pc:spChg>
          <pc:spChg chg="add del">
            <ac:chgData name="Shannon Hagen" userId="46ea4fe1-9223-4299-b8da-3da92c4fcb44" providerId="ADAL" clId="{56989DAF-A291-4F2C-B664-C0DD3A79630C}" dt="2021-02-25T17:58:41.612" v="233" actId="11529"/>
            <ac:spMkLst>
              <pc:docMk/>
              <pc:sldMasterMk cId="2113912728" sldId="2147483690"/>
              <pc:sldLayoutMk cId="3404207588" sldId="2147483721"/>
              <ac:spMk id="4" creationId="{009FC1CA-22BD-4701-9AF7-6CC97342BF64}"/>
            </ac:spMkLst>
          </pc:spChg>
          <pc:spChg chg="add mod">
            <ac:chgData name="Shannon Hagen" userId="46ea4fe1-9223-4299-b8da-3da92c4fcb44" providerId="ADAL" clId="{56989DAF-A291-4F2C-B664-C0DD3A79630C}" dt="2021-02-25T17:58:41.612" v="233" actId="11529"/>
            <ac:spMkLst>
              <pc:docMk/>
              <pc:sldMasterMk cId="2113912728" sldId="2147483690"/>
              <pc:sldLayoutMk cId="3404207588" sldId="2147483721"/>
              <ac:spMk id="5" creationId="{F24AC0B3-909A-4F59-8B5A-9986249EC119}"/>
            </ac:spMkLst>
          </pc:spChg>
          <pc:spChg chg="mod">
            <ac:chgData name="Shannon Hagen" userId="46ea4fe1-9223-4299-b8da-3da92c4fcb44" providerId="ADAL" clId="{56989DAF-A291-4F2C-B664-C0DD3A79630C}" dt="2021-02-25T17:57:21.122" v="211" actId="14100"/>
            <ac:spMkLst>
              <pc:docMk/>
              <pc:sldMasterMk cId="2113912728" sldId="2147483690"/>
              <pc:sldLayoutMk cId="3404207588" sldId="2147483721"/>
              <ac:spMk id="11" creationId="{9B56B6C6-9F3C-4E80-BBAD-280E697B895C}"/>
            </ac:spMkLst>
          </pc:spChg>
          <pc:spChg chg="mod">
            <ac:chgData name="Shannon Hagen" userId="46ea4fe1-9223-4299-b8da-3da92c4fcb44" providerId="ADAL" clId="{56989DAF-A291-4F2C-B664-C0DD3A79630C}" dt="2021-02-25T17:57:21.122" v="211" actId="14100"/>
            <ac:spMkLst>
              <pc:docMk/>
              <pc:sldMasterMk cId="2113912728" sldId="2147483690"/>
              <pc:sldLayoutMk cId="3404207588" sldId="2147483721"/>
              <ac:spMk id="12" creationId="{54704160-1ED7-4B90-8963-0F887C73E94D}"/>
            </ac:spMkLst>
          </pc:spChg>
          <pc:spChg chg="del mod">
            <ac:chgData name="Shannon Hagen" userId="46ea4fe1-9223-4299-b8da-3da92c4fcb44" providerId="ADAL" clId="{56989DAF-A291-4F2C-B664-C0DD3A79630C}" dt="2021-02-25T17:56:42.475" v="125" actId="478"/>
            <ac:spMkLst>
              <pc:docMk/>
              <pc:sldMasterMk cId="2113912728" sldId="2147483690"/>
              <pc:sldLayoutMk cId="3404207588" sldId="2147483721"/>
              <ac:spMk id="13" creationId="{36610597-6A76-4A06-82A5-A8FFC5BAEA0F}"/>
            </ac:spMkLst>
          </pc:spChg>
          <pc:spChg chg="mod">
            <ac:chgData name="Shannon Hagen" userId="46ea4fe1-9223-4299-b8da-3da92c4fcb44" providerId="ADAL" clId="{56989DAF-A291-4F2C-B664-C0DD3A79630C}" dt="2021-02-25T17:57:21.122" v="211" actId="14100"/>
            <ac:spMkLst>
              <pc:docMk/>
              <pc:sldMasterMk cId="2113912728" sldId="2147483690"/>
              <pc:sldLayoutMk cId="3404207588" sldId="2147483721"/>
              <ac:spMk id="17" creationId="{3A08BE29-CFA5-4E0D-9DBE-A430AE1B8072}"/>
            </ac:spMkLst>
          </pc:spChg>
          <pc:spChg chg="mod">
            <ac:chgData name="Shannon Hagen" userId="46ea4fe1-9223-4299-b8da-3da92c4fcb44" providerId="ADAL" clId="{56989DAF-A291-4F2C-B664-C0DD3A79630C}" dt="2021-02-25T17:57:21.122" v="211" actId="14100"/>
            <ac:spMkLst>
              <pc:docMk/>
              <pc:sldMasterMk cId="2113912728" sldId="2147483690"/>
              <pc:sldLayoutMk cId="3404207588" sldId="2147483721"/>
              <ac:spMk id="20" creationId="{EF40DBA4-AB63-4B47-B37F-BCC3D59B5392}"/>
            </ac:spMkLst>
          </pc:spChg>
          <pc:spChg chg="mod">
            <ac:chgData name="Shannon Hagen" userId="46ea4fe1-9223-4299-b8da-3da92c4fcb44" providerId="ADAL" clId="{56989DAF-A291-4F2C-B664-C0DD3A79630C}" dt="2021-02-25T17:57:21.122" v="211" actId="14100"/>
            <ac:spMkLst>
              <pc:docMk/>
              <pc:sldMasterMk cId="2113912728" sldId="2147483690"/>
              <pc:sldLayoutMk cId="3404207588" sldId="2147483721"/>
              <ac:spMk id="21" creationId="{33EF0AFB-D099-4FF1-8963-7DA87268867F}"/>
            </ac:spMkLst>
          </pc:spChg>
          <pc:spChg chg="del">
            <ac:chgData name="Shannon Hagen" userId="46ea4fe1-9223-4299-b8da-3da92c4fcb44" providerId="ADAL" clId="{56989DAF-A291-4F2C-B664-C0DD3A79630C}" dt="2021-02-25T17:56:46.909" v="127" actId="478"/>
            <ac:spMkLst>
              <pc:docMk/>
              <pc:sldMasterMk cId="2113912728" sldId="2147483690"/>
              <pc:sldLayoutMk cId="3404207588" sldId="2147483721"/>
              <ac:spMk id="22" creationId="{6872C96E-9AF3-4FA0-8180-C213C7F2209E}"/>
            </ac:spMkLst>
          </pc:spChg>
          <pc:spChg chg="mod">
            <ac:chgData name="Shannon Hagen" userId="46ea4fe1-9223-4299-b8da-3da92c4fcb44" providerId="ADAL" clId="{56989DAF-A291-4F2C-B664-C0DD3A79630C}" dt="2021-02-25T17:57:21.122" v="211" actId="14100"/>
            <ac:spMkLst>
              <pc:docMk/>
              <pc:sldMasterMk cId="2113912728" sldId="2147483690"/>
              <pc:sldLayoutMk cId="3404207588" sldId="2147483721"/>
              <ac:spMk id="23" creationId="{687010E4-ADF2-486D-8DF7-B0FF38C6DADF}"/>
            </ac:spMkLst>
          </pc:spChg>
          <pc:spChg chg="mod">
            <ac:chgData name="Shannon Hagen" userId="46ea4fe1-9223-4299-b8da-3da92c4fcb44" providerId="ADAL" clId="{56989DAF-A291-4F2C-B664-C0DD3A79630C}" dt="2021-02-25T17:57:21.122" v="211" actId="14100"/>
            <ac:spMkLst>
              <pc:docMk/>
              <pc:sldMasterMk cId="2113912728" sldId="2147483690"/>
              <pc:sldLayoutMk cId="3404207588" sldId="2147483721"/>
              <ac:spMk id="24" creationId="{9159AA79-2237-4A27-BBC2-D44032158D19}"/>
            </ac:spMkLst>
          </pc:spChg>
          <pc:spChg chg="mod">
            <ac:chgData name="Shannon Hagen" userId="46ea4fe1-9223-4299-b8da-3da92c4fcb44" providerId="ADAL" clId="{56989DAF-A291-4F2C-B664-C0DD3A79630C}" dt="2021-02-25T17:57:21.122" v="211" actId="14100"/>
            <ac:spMkLst>
              <pc:docMk/>
              <pc:sldMasterMk cId="2113912728" sldId="2147483690"/>
              <pc:sldLayoutMk cId="3404207588" sldId="2147483721"/>
              <ac:spMk id="25" creationId="{0272B962-9566-42D2-B4C3-E7AA81884A83}"/>
            </ac:spMkLst>
          </pc:spChg>
          <pc:spChg chg="del">
            <ac:chgData name="Shannon Hagen" userId="46ea4fe1-9223-4299-b8da-3da92c4fcb44" providerId="ADAL" clId="{56989DAF-A291-4F2C-B664-C0DD3A79630C}" dt="2021-02-25T17:56:45.010" v="126" actId="478"/>
            <ac:spMkLst>
              <pc:docMk/>
              <pc:sldMasterMk cId="2113912728" sldId="2147483690"/>
              <pc:sldLayoutMk cId="3404207588" sldId="2147483721"/>
              <ac:spMk id="26" creationId="{19733285-016C-4C38-816C-83D30C075C70}"/>
            </ac:spMkLst>
          </pc:spChg>
          <pc:spChg chg="mod">
            <ac:chgData name="Shannon Hagen" userId="46ea4fe1-9223-4299-b8da-3da92c4fcb44" providerId="ADAL" clId="{56989DAF-A291-4F2C-B664-C0DD3A79630C}" dt="2021-02-25T17:57:21.122" v="211" actId="14100"/>
            <ac:spMkLst>
              <pc:docMk/>
              <pc:sldMasterMk cId="2113912728" sldId="2147483690"/>
              <pc:sldLayoutMk cId="3404207588" sldId="2147483721"/>
              <ac:spMk id="27" creationId="{FF56D2E5-86E4-473A-A62F-B7029E5B2558}"/>
            </ac:spMkLst>
          </pc:spChg>
          <pc:spChg chg="mod">
            <ac:chgData name="Shannon Hagen" userId="46ea4fe1-9223-4299-b8da-3da92c4fcb44" providerId="ADAL" clId="{56989DAF-A291-4F2C-B664-C0DD3A79630C}" dt="2021-02-25T17:57:21.122" v="211" actId="14100"/>
            <ac:spMkLst>
              <pc:docMk/>
              <pc:sldMasterMk cId="2113912728" sldId="2147483690"/>
              <pc:sldLayoutMk cId="3404207588" sldId="2147483721"/>
              <ac:spMk id="28" creationId="{93934E34-6CC7-492D-9515-EBEC72EFF4CB}"/>
            </ac:spMkLst>
          </pc:spChg>
          <pc:spChg chg="mod">
            <ac:chgData name="Shannon Hagen" userId="46ea4fe1-9223-4299-b8da-3da92c4fcb44" providerId="ADAL" clId="{56989DAF-A291-4F2C-B664-C0DD3A79630C}" dt="2021-02-25T17:57:21.122" v="211" actId="14100"/>
            <ac:spMkLst>
              <pc:docMk/>
              <pc:sldMasterMk cId="2113912728" sldId="2147483690"/>
              <pc:sldLayoutMk cId="3404207588" sldId="2147483721"/>
              <ac:spMk id="29" creationId="{E4E27467-A1AA-4773-AAB5-A96267FBD712}"/>
            </ac:spMkLst>
          </pc:spChg>
          <pc:spChg chg="mod">
            <ac:chgData name="Shannon Hagen" userId="46ea4fe1-9223-4299-b8da-3da92c4fcb44" providerId="ADAL" clId="{56989DAF-A291-4F2C-B664-C0DD3A79630C}" dt="2021-02-25T17:57:21.122" v="211" actId="14100"/>
            <ac:spMkLst>
              <pc:docMk/>
              <pc:sldMasterMk cId="2113912728" sldId="2147483690"/>
              <pc:sldLayoutMk cId="3404207588" sldId="2147483721"/>
              <ac:spMk id="30" creationId="{6CABD5EB-4A8B-448B-8ED1-B8B420815B2D}"/>
            </ac:spMkLst>
          </pc:spChg>
          <pc:spChg chg="mod">
            <ac:chgData name="Shannon Hagen" userId="46ea4fe1-9223-4299-b8da-3da92c4fcb44" providerId="ADAL" clId="{56989DAF-A291-4F2C-B664-C0DD3A79630C}" dt="2021-02-25T17:57:21.122" v="211" actId="14100"/>
            <ac:spMkLst>
              <pc:docMk/>
              <pc:sldMasterMk cId="2113912728" sldId="2147483690"/>
              <pc:sldLayoutMk cId="3404207588" sldId="2147483721"/>
              <ac:spMk id="31" creationId="{0D86883C-E501-47FF-AE1A-E9CE8B71B421}"/>
            </ac:spMkLst>
          </pc:spChg>
          <pc:spChg chg="mod">
            <ac:chgData name="Shannon Hagen" userId="46ea4fe1-9223-4299-b8da-3da92c4fcb44" providerId="ADAL" clId="{56989DAF-A291-4F2C-B664-C0DD3A79630C}" dt="2021-02-25T17:57:21.122" v="211" actId="14100"/>
            <ac:spMkLst>
              <pc:docMk/>
              <pc:sldMasterMk cId="2113912728" sldId="2147483690"/>
              <pc:sldLayoutMk cId="3404207588" sldId="2147483721"/>
              <ac:spMk id="32" creationId="{3683A037-F698-4CC9-904D-F377D71F690F}"/>
            </ac:spMkLst>
          </pc:spChg>
          <pc:spChg chg="del">
            <ac:chgData name="Shannon Hagen" userId="46ea4fe1-9223-4299-b8da-3da92c4fcb44" providerId="ADAL" clId="{56989DAF-A291-4F2C-B664-C0DD3A79630C}" dt="2021-02-25T17:56:33.778" v="123" actId="478"/>
            <ac:spMkLst>
              <pc:docMk/>
              <pc:sldMasterMk cId="2113912728" sldId="2147483690"/>
              <pc:sldLayoutMk cId="3404207588" sldId="2147483721"/>
              <ac:spMk id="33" creationId="{0A095594-2B82-44ED-8C9B-DA7C4D3D2872}"/>
            </ac:spMkLst>
          </pc:spChg>
          <pc:spChg chg="del">
            <ac:chgData name="Shannon Hagen" userId="46ea4fe1-9223-4299-b8da-3da92c4fcb44" providerId="ADAL" clId="{56989DAF-A291-4F2C-B664-C0DD3A79630C}" dt="2021-02-25T17:56:33.778" v="123" actId="478"/>
            <ac:spMkLst>
              <pc:docMk/>
              <pc:sldMasterMk cId="2113912728" sldId="2147483690"/>
              <pc:sldLayoutMk cId="3404207588" sldId="2147483721"/>
              <ac:spMk id="34" creationId="{54CDD46A-22ED-48F5-9B5F-13B1B5C4B320}"/>
            </ac:spMkLst>
          </pc:spChg>
        </pc:sldLayoutChg>
      </pc:sldMasterChg>
    </pc:docChg>
  </pc:docChgLst>
  <pc:docChgLst>
    <pc:chgData name="Shannon Hagen" userId="46ea4fe1-9223-4299-b8da-3da92c4fcb44" providerId="ADAL" clId="{40A3DCEA-B73E-4F58-BE36-AD8B2D23142A}"/>
    <pc:docChg chg="modSld">
      <pc:chgData name="Shannon Hagen" userId="46ea4fe1-9223-4299-b8da-3da92c4fcb44" providerId="ADAL" clId="{40A3DCEA-B73E-4F58-BE36-AD8B2D23142A}" dt="2021-02-28T17:35:43.470" v="0"/>
      <pc:docMkLst>
        <pc:docMk/>
      </pc:docMkLst>
      <pc:sldChg chg="modSp mod">
        <pc:chgData name="Shannon Hagen" userId="46ea4fe1-9223-4299-b8da-3da92c4fcb44" providerId="ADAL" clId="{40A3DCEA-B73E-4F58-BE36-AD8B2D23142A}" dt="2021-02-28T17:35:43.470" v="0"/>
        <pc:sldMkLst>
          <pc:docMk/>
          <pc:sldMk cId="433561355" sldId="260"/>
        </pc:sldMkLst>
        <pc:spChg chg="mod">
          <ac:chgData name="Shannon Hagen" userId="46ea4fe1-9223-4299-b8da-3da92c4fcb44" providerId="ADAL" clId="{40A3DCEA-B73E-4F58-BE36-AD8B2D23142A}" dt="2021-02-28T17:35:43.470" v="0"/>
          <ac:spMkLst>
            <pc:docMk/>
            <pc:sldMk cId="433561355" sldId="260"/>
            <ac:spMk id="3" creationId="{552A9C73-06ED-419B-81B5-491CBFC22330}"/>
          </ac:spMkLst>
        </pc:spChg>
      </pc:sldChg>
    </pc:docChg>
  </pc:docChgLst>
  <pc:docChgLst>
    <pc:chgData name="Shannon Hagen" userId="46ea4fe1-9223-4299-b8da-3da92c4fcb44" providerId="ADAL" clId="{635E1F33-4C17-4642-B9F2-FF81C498B1B1}"/>
    <pc:docChg chg="custSel addSld delSld modSld sldOrd modMainMaster">
      <pc:chgData name="Shannon Hagen" userId="46ea4fe1-9223-4299-b8da-3da92c4fcb44" providerId="ADAL" clId="{635E1F33-4C17-4642-B9F2-FF81C498B1B1}" dt="2021-02-28T18:31:07.792" v="1535" actId="14826"/>
      <pc:docMkLst>
        <pc:docMk/>
      </pc:docMkLst>
      <pc:sldChg chg="modSp mod">
        <pc:chgData name="Shannon Hagen" userId="46ea4fe1-9223-4299-b8da-3da92c4fcb44" providerId="ADAL" clId="{635E1F33-4C17-4642-B9F2-FF81C498B1B1}" dt="2021-02-28T17:45:42.336" v="64" actId="255"/>
        <pc:sldMkLst>
          <pc:docMk/>
          <pc:sldMk cId="3737989870" sldId="257"/>
        </pc:sldMkLst>
        <pc:spChg chg="mod">
          <ac:chgData name="Shannon Hagen" userId="46ea4fe1-9223-4299-b8da-3da92c4fcb44" providerId="ADAL" clId="{635E1F33-4C17-4642-B9F2-FF81C498B1B1}" dt="2021-02-28T17:45:42.336" v="64" actId="255"/>
          <ac:spMkLst>
            <pc:docMk/>
            <pc:sldMk cId="3737989870" sldId="257"/>
            <ac:spMk id="3" creationId="{1AFF0EFE-C50F-44EB-8978-B97795477C9E}"/>
          </ac:spMkLst>
        </pc:spChg>
      </pc:sldChg>
      <pc:sldChg chg="delSp modSp mod">
        <pc:chgData name="Shannon Hagen" userId="46ea4fe1-9223-4299-b8da-3da92c4fcb44" providerId="ADAL" clId="{635E1F33-4C17-4642-B9F2-FF81C498B1B1}" dt="2021-02-28T18:04:13.200" v="1077" actId="1076"/>
        <pc:sldMkLst>
          <pc:docMk/>
          <pc:sldMk cId="3167172060" sldId="258"/>
        </pc:sldMkLst>
        <pc:spChg chg="mod">
          <ac:chgData name="Shannon Hagen" userId="46ea4fe1-9223-4299-b8da-3da92c4fcb44" providerId="ADAL" clId="{635E1F33-4C17-4642-B9F2-FF81C498B1B1}" dt="2021-02-28T18:00:06.201" v="956" actId="1076"/>
          <ac:spMkLst>
            <pc:docMk/>
            <pc:sldMk cId="3167172060" sldId="258"/>
            <ac:spMk id="2" creationId="{FBAB08B8-3DB3-4637-AE23-B8DB96D9FCEC}"/>
          </ac:spMkLst>
        </pc:spChg>
        <pc:spChg chg="mod">
          <ac:chgData name="Shannon Hagen" userId="46ea4fe1-9223-4299-b8da-3da92c4fcb44" providerId="ADAL" clId="{635E1F33-4C17-4642-B9F2-FF81C498B1B1}" dt="2021-02-28T18:01:36.158" v="1073" actId="15"/>
          <ac:spMkLst>
            <pc:docMk/>
            <pc:sldMk cId="3167172060" sldId="258"/>
            <ac:spMk id="3" creationId="{2198AA37-E298-4CD8-9F0F-2123ACFD9653}"/>
          </ac:spMkLst>
        </pc:spChg>
        <pc:spChg chg="del">
          <ac:chgData name="Shannon Hagen" userId="46ea4fe1-9223-4299-b8da-3da92c4fcb44" providerId="ADAL" clId="{635E1F33-4C17-4642-B9F2-FF81C498B1B1}" dt="2021-02-28T17:59:40.115" v="950" actId="478"/>
          <ac:spMkLst>
            <pc:docMk/>
            <pc:sldMk cId="3167172060" sldId="258"/>
            <ac:spMk id="6" creationId="{F148E53B-DD24-4F98-B416-83CC77F8F5F5}"/>
          </ac:spMkLst>
        </pc:spChg>
        <pc:picChg chg="del">
          <ac:chgData name="Shannon Hagen" userId="46ea4fe1-9223-4299-b8da-3da92c4fcb44" providerId="ADAL" clId="{635E1F33-4C17-4642-B9F2-FF81C498B1B1}" dt="2021-02-28T17:59:41.217" v="951" actId="478"/>
          <ac:picMkLst>
            <pc:docMk/>
            <pc:sldMk cId="3167172060" sldId="258"/>
            <ac:picMk id="5" creationId="{B80B85A2-EC9D-4E1D-A716-EF846D720001}"/>
          </ac:picMkLst>
        </pc:picChg>
        <pc:picChg chg="mod">
          <ac:chgData name="Shannon Hagen" userId="46ea4fe1-9223-4299-b8da-3da92c4fcb44" providerId="ADAL" clId="{635E1F33-4C17-4642-B9F2-FF81C498B1B1}" dt="2021-02-28T18:04:13.200" v="1077" actId="1076"/>
          <ac:picMkLst>
            <pc:docMk/>
            <pc:sldMk cId="3167172060" sldId="258"/>
            <ac:picMk id="10" creationId="{ABD7F97D-15E8-4032-B615-0562046B7542}"/>
          </ac:picMkLst>
        </pc:picChg>
      </pc:sldChg>
      <pc:sldChg chg="modSp mod">
        <pc:chgData name="Shannon Hagen" userId="46ea4fe1-9223-4299-b8da-3da92c4fcb44" providerId="ADAL" clId="{635E1F33-4C17-4642-B9F2-FF81C498B1B1}" dt="2021-02-28T18:22:50.980" v="1298" actId="313"/>
        <pc:sldMkLst>
          <pc:docMk/>
          <pc:sldMk cId="3187533055" sldId="259"/>
        </pc:sldMkLst>
        <pc:spChg chg="mod">
          <ac:chgData name="Shannon Hagen" userId="46ea4fe1-9223-4299-b8da-3da92c4fcb44" providerId="ADAL" clId="{635E1F33-4C17-4642-B9F2-FF81C498B1B1}" dt="2021-02-28T18:22:50.980" v="1298" actId="313"/>
          <ac:spMkLst>
            <pc:docMk/>
            <pc:sldMk cId="3187533055" sldId="259"/>
            <ac:spMk id="3" creationId="{56960426-AAA6-4126-93AF-30F7DEE010A4}"/>
          </ac:spMkLst>
        </pc:spChg>
        <pc:spChg chg="mod">
          <ac:chgData name="Shannon Hagen" userId="46ea4fe1-9223-4299-b8da-3da92c4fcb44" providerId="ADAL" clId="{635E1F33-4C17-4642-B9F2-FF81C498B1B1}" dt="2021-02-28T18:20:58.830" v="1290" actId="20577"/>
          <ac:spMkLst>
            <pc:docMk/>
            <pc:sldMk cId="3187533055" sldId="259"/>
            <ac:spMk id="5" creationId="{548E7682-BAC1-438A-8A0E-9794A4327000}"/>
          </ac:spMkLst>
        </pc:spChg>
        <pc:spChg chg="mod">
          <ac:chgData name="Shannon Hagen" userId="46ea4fe1-9223-4299-b8da-3da92c4fcb44" providerId="ADAL" clId="{635E1F33-4C17-4642-B9F2-FF81C498B1B1}" dt="2021-02-28T18:19:39.561" v="1235" actId="20577"/>
          <ac:spMkLst>
            <pc:docMk/>
            <pc:sldMk cId="3187533055" sldId="259"/>
            <ac:spMk id="9" creationId="{1C6914DF-8758-4D19-86EB-26A6AC3CD141}"/>
          </ac:spMkLst>
        </pc:spChg>
        <pc:picChg chg="mod">
          <ac:chgData name="Shannon Hagen" userId="46ea4fe1-9223-4299-b8da-3da92c4fcb44" providerId="ADAL" clId="{635E1F33-4C17-4642-B9F2-FF81C498B1B1}" dt="2021-02-28T18:21:20.680" v="1292"/>
          <ac:picMkLst>
            <pc:docMk/>
            <pc:sldMk cId="3187533055" sldId="259"/>
            <ac:picMk id="7" creationId="{0D5603CF-A861-4778-A853-503D4D554426}"/>
          </ac:picMkLst>
        </pc:picChg>
        <pc:picChg chg="mod">
          <ac:chgData name="Shannon Hagen" userId="46ea4fe1-9223-4299-b8da-3da92c4fcb44" providerId="ADAL" clId="{635E1F33-4C17-4642-B9F2-FF81C498B1B1}" dt="2021-02-28T18:22:47.202" v="1297" actId="14100"/>
          <ac:picMkLst>
            <pc:docMk/>
            <pc:sldMk cId="3187533055" sldId="259"/>
            <ac:picMk id="11" creationId="{9D82A855-CCB0-4075-B5EE-5CC6FD176DB4}"/>
          </ac:picMkLst>
        </pc:picChg>
      </pc:sldChg>
      <pc:sldChg chg="del">
        <pc:chgData name="Shannon Hagen" userId="46ea4fe1-9223-4299-b8da-3da92c4fcb44" providerId="ADAL" clId="{635E1F33-4C17-4642-B9F2-FF81C498B1B1}" dt="2021-02-28T17:41:17.910" v="0" actId="47"/>
        <pc:sldMkLst>
          <pc:docMk/>
          <pc:sldMk cId="435634487" sldId="266"/>
        </pc:sldMkLst>
      </pc:sldChg>
      <pc:sldChg chg="modSp mod">
        <pc:chgData name="Shannon Hagen" userId="46ea4fe1-9223-4299-b8da-3da92c4fcb44" providerId="ADAL" clId="{635E1F33-4C17-4642-B9F2-FF81C498B1B1}" dt="2021-02-28T18:29:08.655" v="1534" actId="18131"/>
        <pc:sldMkLst>
          <pc:docMk/>
          <pc:sldMk cId="2928802494" sldId="267"/>
        </pc:sldMkLst>
        <pc:spChg chg="mod">
          <ac:chgData name="Shannon Hagen" userId="46ea4fe1-9223-4299-b8da-3da92c4fcb44" providerId="ADAL" clId="{635E1F33-4C17-4642-B9F2-FF81C498B1B1}" dt="2021-02-28T18:27:47.297" v="1530" actId="27636"/>
          <ac:spMkLst>
            <pc:docMk/>
            <pc:sldMk cId="2928802494" sldId="267"/>
            <ac:spMk id="2" creationId="{10F9F51E-A3D5-4726-BACE-D5CDD8A46429}"/>
          </ac:spMkLst>
        </pc:spChg>
        <pc:spChg chg="mod">
          <ac:chgData name="Shannon Hagen" userId="46ea4fe1-9223-4299-b8da-3da92c4fcb44" providerId="ADAL" clId="{635E1F33-4C17-4642-B9F2-FF81C498B1B1}" dt="2021-02-28T18:04:34.372" v="1079" actId="1076"/>
          <ac:spMkLst>
            <pc:docMk/>
            <pc:sldMk cId="2928802494" sldId="267"/>
            <ac:spMk id="7" creationId="{39B0EC6D-03DD-4CEE-9979-34A964DCA45D}"/>
          </ac:spMkLst>
        </pc:spChg>
        <pc:picChg chg="mod modCrop">
          <ac:chgData name="Shannon Hagen" userId="46ea4fe1-9223-4299-b8da-3da92c4fcb44" providerId="ADAL" clId="{635E1F33-4C17-4642-B9F2-FF81C498B1B1}" dt="2021-02-28T18:29:08.655" v="1534" actId="18131"/>
          <ac:picMkLst>
            <pc:docMk/>
            <pc:sldMk cId="2928802494" sldId="267"/>
            <ac:picMk id="10" creationId="{3A7EDB62-3E60-F44C-AE34-9495623E004A}"/>
          </ac:picMkLst>
        </pc:picChg>
      </pc:sldChg>
      <pc:sldChg chg="del">
        <pc:chgData name="Shannon Hagen" userId="46ea4fe1-9223-4299-b8da-3da92c4fcb44" providerId="ADAL" clId="{635E1F33-4C17-4642-B9F2-FF81C498B1B1}" dt="2021-02-28T17:41:19.152" v="1" actId="47"/>
        <pc:sldMkLst>
          <pc:docMk/>
          <pc:sldMk cId="1124779538" sldId="268"/>
        </pc:sldMkLst>
      </pc:sldChg>
      <pc:sldChg chg="modSp mod">
        <pc:chgData name="Shannon Hagen" userId="46ea4fe1-9223-4299-b8da-3da92c4fcb44" providerId="ADAL" clId="{635E1F33-4C17-4642-B9F2-FF81C498B1B1}" dt="2021-02-28T17:54:37.436" v="603" actId="20577"/>
        <pc:sldMkLst>
          <pc:docMk/>
          <pc:sldMk cId="4134778505" sldId="269"/>
        </pc:sldMkLst>
        <pc:spChg chg="mod">
          <ac:chgData name="Shannon Hagen" userId="46ea4fe1-9223-4299-b8da-3da92c4fcb44" providerId="ADAL" clId="{635E1F33-4C17-4642-B9F2-FF81C498B1B1}" dt="2021-02-28T17:52:42.568" v="478" actId="20577"/>
          <ac:spMkLst>
            <pc:docMk/>
            <pc:sldMk cId="4134778505" sldId="269"/>
            <ac:spMk id="2" creationId="{CD2C6B3C-D4CC-499B-B935-C2027F63711B}"/>
          </ac:spMkLst>
        </pc:spChg>
        <pc:spChg chg="mod">
          <ac:chgData name="Shannon Hagen" userId="46ea4fe1-9223-4299-b8da-3da92c4fcb44" providerId="ADAL" clId="{635E1F33-4C17-4642-B9F2-FF81C498B1B1}" dt="2021-02-28T17:52:49.678" v="495" actId="20577"/>
          <ac:spMkLst>
            <pc:docMk/>
            <pc:sldMk cId="4134778505" sldId="269"/>
            <ac:spMk id="3" creationId="{67A4EB4D-F22C-4E88-86CC-F67B3DEF8704}"/>
          </ac:spMkLst>
        </pc:spChg>
        <pc:spChg chg="mod">
          <ac:chgData name="Shannon Hagen" userId="46ea4fe1-9223-4299-b8da-3da92c4fcb44" providerId="ADAL" clId="{635E1F33-4C17-4642-B9F2-FF81C498B1B1}" dt="2021-02-28T17:54:30.551" v="599" actId="20577"/>
          <ac:spMkLst>
            <pc:docMk/>
            <pc:sldMk cId="4134778505" sldId="269"/>
            <ac:spMk id="4" creationId="{94E8E68D-0D02-4BAC-8580-8F7EDE22DEBA}"/>
          </ac:spMkLst>
        </pc:spChg>
        <pc:spChg chg="mod">
          <ac:chgData name="Shannon Hagen" userId="46ea4fe1-9223-4299-b8da-3da92c4fcb44" providerId="ADAL" clId="{635E1F33-4C17-4642-B9F2-FF81C498B1B1}" dt="2021-02-28T17:54:37.436" v="603" actId="20577"/>
          <ac:spMkLst>
            <pc:docMk/>
            <pc:sldMk cId="4134778505" sldId="269"/>
            <ac:spMk id="5" creationId="{6BFFE467-11AF-48D4-9F23-B9FB11FB4215}"/>
          </ac:spMkLst>
        </pc:spChg>
        <pc:spChg chg="mod">
          <ac:chgData name="Shannon Hagen" userId="46ea4fe1-9223-4299-b8da-3da92c4fcb44" providerId="ADAL" clId="{635E1F33-4C17-4642-B9F2-FF81C498B1B1}" dt="2021-02-28T17:52:57.395" v="510" actId="20577"/>
          <ac:spMkLst>
            <pc:docMk/>
            <pc:sldMk cId="4134778505" sldId="269"/>
            <ac:spMk id="7" creationId="{8459FDDC-11D8-471C-A056-9717789B14EA}"/>
          </ac:spMkLst>
        </pc:spChg>
      </pc:sldChg>
      <pc:sldChg chg="modSp mod">
        <pc:chgData name="Shannon Hagen" userId="46ea4fe1-9223-4299-b8da-3da92c4fcb44" providerId="ADAL" clId="{635E1F33-4C17-4642-B9F2-FF81C498B1B1}" dt="2021-02-28T18:19:20.336" v="1223" actId="20577"/>
        <pc:sldMkLst>
          <pc:docMk/>
          <pc:sldMk cId="4290630303" sldId="270"/>
        </pc:sldMkLst>
        <pc:spChg chg="mod">
          <ac:chgData name="Shannon Hagen" userId="46ea4fe1-9223-4299-b8da-3da92c4fcb44" providerId="ADAL" clId="{635E1F33-4C17-4642-B9F2-FF81C498B1B1}" dt="2021-02-28T18:19:20.336" v="1223" actId="20577"/>
          <ac:spMkLst>
            <pc:docMk/>
            <pc:sldMk cId="4290630303" sldId="270"/>
            <ac:spMk id="3" creationId="{B91B32C0-5E61-447F-9557-57AF415D6FE9}"/>
          </ac:spMkLst>
        </pc:spChg>
      </pc:sldChg>
      <pc:sldChg chg="modSp mod">
        <pc:chgData name="Shannon Hagen" userId="46ea4fe1-9223-4299-b8da-3da92c4fcb44" providerId="ADAL" clId="{635E1F33-4C17-4642-B9F2-FF81C498B1B1}" dt="2021-02-28T17:52:19.395" v="463" actId="20577"/>
        <pc:sldMkLst>
          <pc:docMk/>
          <pc:sldMk cId="340131238" sldId="271"/>
        </pc:sldMkLst>
        <pc:spChg chg="mod">
          <ac:chgData name="Shannon Hagen" userId="46ea4fe1-9223-4299-b8da-3da92c4fcb44" providerId="ADAL" clId="{635E1F33-4C17-4642-B9F2-FF81C498B1B1}" dt="2021-02-28T17:50:59.719" v="417" actId="27636"/>
          <ac:spMkLst>
            <pc:docMk/>
            <pc:sldMk cId="340131238" sldId="271"/>
            <ac:spMk id="12" creationId="{DFCC1A9E-34FE-4532-B3BC-D4BE51EC5E89}"/>
          </ac:spMkLst>
        </pc:spChg>
        <pc:spChg chg="mod">
          <ac:chgData name="Shannon Hagen" userId="46ea4fe1-9223-4299-b8da-3da92c4fcb44" providerId="ADAL" clId="{635E1F33-4C17-4642-B9F2-FF81C498B1B1}" dt="2021-02-28T17:52:19.395" v="463" actId="20577"/>
          <ac:spMkLst>
            <pc:docMk/>
            <pc:sldMk cId="340131238" sldId="271"/>
            <ac:spMk id="22" creationId="{BEF51515-0F84-4AA5-B11C-AE2EF5E4E1BF}"/>
          </ac:spMkLst>
        </pc:spChg>
        <pc:spChg chg="mod">
          <ac:chgData name="Shannon Hagen" userId="46ea4fe1-9223-4299-b8da-3da92c4fcb44" providerId="ADAL" clId="{635E1F33-4C17-4642-B9F2-FF81C498B1B1}" dt="2021-02-28T17:50:57.542" v="415" actId="14100"/>
          <ac:spMkLst>
            <pc:docMk/>
            <pc:sldMk cId="340131238" sldId="271"/>
            <ac:spMk id="24" creationId="{D20795BA-6B29-4ADE-92F5-2C1B206D2656}"/>
          </ac:spMkLst>
        </pc:spChg>
      </pc:sldChg>
      <pc:sldChg chg="modSp mod">
        <pc:chgData name="Shannon Hagen" userId="46ea4fe1-9223-4299-b8da-3da92c4fcb44" providerId="ADAL" clId="{635E1F33-4C17-4642-B9F2-FF81C498B1B1}" dt="2021-02-28T18:31:07.792" v="1535" actId="14826"/>
        <pc:sldMkLst>
          <pc:docMk/>
          <pc:sldMk cId="176863941" sldId="272"/>
        </pc:sldMkLst>
        <pc:spChg chg="mod">
          <ac:chgData name="Shannon Hagen" userId="46ea4fe1-9223-4299-b8da-3da92c4fcb44" providerId="ADAL" clId="{635E1F33-4C17-4642-B9F2-FF81C498B1B1}" dt="2021-02-28T17:56:55.297" v="708" actId="120"/>
          <ac:spMkLst>
            <pc:docMk/>
            <pc:sldMk cId="176863941" sldId="272"/>
            <ac:spMk id="3" creationId="{DA814601-1187-447A-9B4A-C3B0117CBDEF}"/>
          </ac:spMkLst>
        </pc:spChg>
        <pc:spChg chg="mod">
          <ac:chgData name="Shannon Hagen" userId="46ea4fe1-9223-4299-b8da-3da92c4fcb44" providerId="ADAL" clId="{635E1F33-4C17-4642-B9F2-FF81C498B1B1}" dt="2021-02-28T17:57:04.726" v="711" actId="20577"/>
          <ac:spMkLst>
            <pc:docMk/>
            <pc:sldMk cId="176863941" sldId="272"/>
            <ac:spMk id="5" creationId="{0C370762-DC62-4503-AEFD-EDF815FFC744}"/>
          </ac:spMkLst>
        </pc:spChg>
        <pc:picChg chg="mod">
          <ac:chgData name="Shannon Hagen" userId="46ea4fe1-9223-4299-b8da-3da92c4fcb44" providerId="ADAL" clId="{635E1F33-4C17-4642-B9F2-FF81C498B1B1}" dt="2021-02-28T17:57:32.855" v="712" actId="14826"/>
          <ac:picMkLst>
            <pc:docMk/>
            <pc:sldMk cId="176863941" sldId="272"/>
            <ac:picMk id="8" creationId="{42869F99-EB99-47FD-9040-081D37DFD107}"/>
          </ac:picMkLst>
        </pc:picChg>
        <pc:picChg chg="mod">
          <ac:chgData name="Shannon Hagen" userId="46ea4fe1-9223-4299-b8da-3da92c4fcb44" providerId="ADAL" clId="{635E1F33-4C17-4642-B9F2-FF81C498B1B1}" dt="2021-02-28T18:31:07.792" v="1535" actId="14826"/>
          <ac:picMkLst>
            <pc:docMk/>
            <pc:sldMk cId="176863941" sldId="272"/>
            <ac:picMk id="9" creationId="{AEBF61C9-3618-418F-9F33-02F0D011C89D}"/>
          </ac:picMkLst>
        </pc:picChg>
      </pc:sldChg>
      <pc:sldChg chg="add ord">
        <pc:chgData name="Shannon Hagen" userId="46ea4fe1-9223-4299-b8da-3da92c4fcb44" providerId="ADAL" clId="{635E1F33-4C17-4642-B9F2-FF81C498B1B1}" dt="2021-02-28T17:41:36.854" v="5"/>
        <pc:sldMkLst>
          <pc:docMk/>
          <pc:sldMk cId="3595996826" sldId="273"/>
        </pc:sldMkLst>
      </pc:sldChg>
      <pc:sldMasterChg chg="modSldLayout">
        <pc:chgData name="Shannon Hagen" userId="46ea4fe1-9223-4299-b8da-3da92c4fcb44" providerId="ADAL" clId="{635E1F33-4C17-4642-B9F2-FF81C498B1B1}" dt="2021-02-28T18:04:29.565" v="1078" actId="1076"/>
        <pc:sldMasterMkLst>
          <pc:docMk/>
          <pc:sldMasterMk cId="2113912728" sldId="2147483690"/>
        </pc:sldMasterMkLst>
        <pc:sldLayoutChg chg="modSp mod">
          <pc:chgData name="Shannon Hagen" userId="46ea4fe1-9223-4299-b8da-3da92c4fcb44" providerId="ADAL" clId="{635E1F33-4C17-4642-B9F2-FF81C498B1B1}" dt="2021-02-28T18:00:01.011" v="955" actId="1076"/>
          <pc:sldLayoutMkLst>
            <pc:docMk/>
            <pc:sldMasterMk cId="2113912728" sldId="2147483690"/>
            <pc:sldLayoutMk cId="3061187680" sldId="2147483711"/>
          </pc:sldLayoutMkLst>
          <pc:spChg chg="mod">
            <ac:chgData name="Shannon Hagen" userId="46ea4fe1-9223-4299-b8da-3da92c4fcb44" providerId="ADAL" clId="{635E1F33-4C17-4642-B9F2-FF81C498B1B1}" dt="2021-02-28T17:59:51.726" v="952" actId="1076"/>
            <ac:spMkLst>
              <pc:docMk/>
              <pc:sldMasterMk cId="2113912728" sldId="2147483690"/>
              <pc:sldLayoutMk cId="3061187680" sldId="2147483711"/>
              <ac:spMk id="2" creationId="{2456FD49-C258-4333-9422-358C976A341C}"/>
            </ac:spMkLst>
          </pc:spChg>
          <pc:spChg chg="mod">
            <ac:chgData name="Shannon Hagen" userId="46ea4fe1-9223-4299-b8da-3da92c4fcb44" providerId="ADAL" clId="{635E1F33-4C17-4642-B9F2-FF81C498B1B1}" dt="2021-02-28T18:00:01.011" v="955" actId="1076"/>
            <ac:spMkLst>
              <pc:docMk/>
              <pc:sldMasterMk cId="2113912728" sldId="2147483690"/>
              <pc:sldLayoutMk cId="3061187680" sldId="2147483711"/>
              <ac:spMk id="3" creationId="{59758E15-A93D-4FB9-843D-1490E27A151B}"/>
            </ac:spMkLst>
          </pc:spChg>
          <pc:spChg chg="mod">
            <ac:chgData name="Shannon Hagen" userId="46ea4fe1-9223-4299-b8da-3da92c4fcb44" providerId="ADAL" clId="{635E1F33-4C17-4642-B9F2-FF81C498B1B1}" dt="2021-02-28T17:59:58.889" v="954" actId="1076"/>
            <ac:spMkLst>
              <pc:docMk/>
              <pc:sldMasterMk cId="2113912728" sldId="2147483690"/>
              <pc:sldLayoutMk cId="3061187680" sldId="2147483711"/>
              <ac:spMk id="4" creationId="{86299464-ED20-4919-8B3A-2CFAE8DA2347}"/>
            </ac:spMkLst>
          </pc:spChg>
          <pc:cxnChg chg="mod">
            <ac:chgData name="Shannon Hagen" userId="46ea4fe1-9223-4299-b8da-3da92c4fcb44" providerId="ADAL" clId="{635E1F33-4C17-4642-B9F2-FF81C498B1B1}" dt="2021-02-28T17:59:53.610" v="953" actId="1076"/>
            <ac:cxnSpMkLst>
              <pc:docMk/>
              <pc:sldMasterMk cId="2113912728" sldId="2147483690"/>
              <pc:sldLayoutMk cId="3061187680" sldId="2147483711"/>
              <ac:cxnSpMk id="5" creationId="{819AFA09-F4B1-493D-BCAD-FF30C20CD1AA}"/>
            </ac:cxnSpMkLst>
          </pc:cxnChg>
        </pc:sldLayoutChg>
        <pc:sldLayoutChg chg="modSp mod">
          <pc:chgData name="Shannon Hagen" userId="46ea4fe1-9223-4299-b8da-3da92c4fcb44" providerId="ADAL" clId="{635E1F33-4C17-4642-B9F2-FF81C498B1B1}" dt="2021-02-28T18:04:29.565" v="1078" actId="1076"/>
          <pc:sldLayoutMkLst>
            <pc:docMk/>
            <pc:sldMasterMk cId="2113912728" sldId="2147483690"/>
            <pc:sldLayoutMk cId="436937308" sldId="2147483718"/>
          </pc:sldLayoutMkLst>
          <pc:cxnChg chg="mod">
            <ac:chgData name="Shannon Hagen" userId="46ea4fe1-9223-4299-b8da-3da92c4fcb44" providerId="ADAL" clId="{635E1F33-4C17-4642-B9F2-FF81C498B1B1}" dt="2021-02-28T18:04:29.565" v="1078" actId="1076"/>
            <ac:cxnSpMkLst>
              <pc:docMk/>
              <pc:sldMasterMk cId="2113912728" sldId="2147483690"/>
              <pc:sldLayoutMk cId="436937308" sldId="2147483718"/>
              <ac:cxnSpMk id="5" creationId="{819AFA09-F4B1-493D-BCAD-FF30C20CD1AA}"/>
            </ac:cxnSpMkLst>
          </pc:cxnChg>
        </pc:sldLayoutChg>
      </pc:sldMasterChg>
    </pc:docChg>
  </pc:docChgLst>
  <pc:docChgLst>
    <pc:chgData name="Shannon Hagen" userId="46ea4fe1-9223-4299-b8da-3da92c4fcb44" providerId="ADAL" clId="{CEE63A41-19C9-4F5E-B7B6-710309AD26D4}"/>
    <pc:docChg chg="modSld">
      <pc:chgData name="Shannon Hagen" userId="46ea4fe1-9223-4299-b8da-3da92c4fcb44" providerId="ADAL" clId="{CEE63A41-19C9-4F5E-B7B6-710309AD26D4}" dt="2021-03-01T00:12:14.285" v="1"/>
      <pc:docMkLst>
        <pc:docMk/>
      </pc:docMkLst>
      <pc:sldChg chg="modSp mod">
        <pc:chgData name="Shannon Hagen" userId="46ea4fe1-9223-4299-b8da-3da92c4fcb44" providerId="ADAL" clId="{CEE63A41-19C9-4F5E-B7B6-710309AD26D4}" dt="2021-03-01T00:12:14.285" v="1"/>
        <pc:sldMkLst>
          <pc:docMk/>
          <pc:sldMk cId="3167172060" sldId="258"/>
        </pc:sldMkLst>
        <pc:spChg chg="mod">
          <ac:chgData name="Shannon Hagen" userId="46ea4fe1-9223-4299-b8da-3da92c4fcb44" providerId="ADAL" clId="{CEE63A41-19C9-4F5E-B7B6-710309AD26D4}" dt="2021-03-01T00:11:57.940" v="0" actId="1076"/>
          <ac:spMkLst>
            <pc:docMk/>
            <pc:sldMk cId="3167172060" sldId="258"/>
            <ac:spMk id="11" creationId="{75BFB595-989F-42A1-AD43-3A8CCE0253B6}"/>
          </ac:spMkLst>
        </pc:spChg>
        <pc:picChg chg="mod">
          <ac:chgData name="Shannon Hagen" userId="46ea4fe1-9223-4299-b8da-3da92c4fcb44" providerId="ADAL" clId="{CEE63A41-19C9-4F5E-B7B6-710309AD26D4}" dt="2021-03-01T00:12:14.285" v="1"/>
          <ac:picMkLst>
            <pc:docMk/>
            <pc:sldMk cId="3167172060" sldId="258"/>
            <ac:picMk id="8" creationId="{EB97D291-2ADD-4390-BEEA-417865F43A8F}"/>
          </ac:picMkLst>
        </pc:picChg>
      </pc:sldChg>
    </pc:docChg>
  </pc:docChgLst>
  <pc:docChgLst>
    <pc:chgData name="Shannon Hagen" userId="46ea4fe1-9223-4299-b8da-3da92c4fcb44" providerId="ADAL" clId="{55F7F151-0365-4798-BD24-499FB855790B}"/>
    <pc:docChg chg="custSel modSld">
      <pc:chgData name="Shannon Hagen" userId="46ea4fe1-9223-4299-b8da-3da92c4fcb44" providerId="ADAL" clId="{55F7F151-0365-4798-BD24-499FB855790B}" dt="2021-02-28T17:32:23.848" v="1" actId="27636"/>
      <pc:docMkLst>
        <pc:docMk/>
      </pc:docMkLst>
      <pc:sldChg chg="modSp mod">
        <pc:chgData name="Shannon Hagen" userId="46ea4fe1-9223-4299-b8da-3da92c4fcb44" providerId="ADAL" clId="{55F7F151-0365-4798-BD24-499FB855790B}" dt="2021-02-28T17:32:23.848" v="1" actId="27636"/>
        <pc:sldMkLst>
          <pc:docMk/>
          <pc:sldMk cId="433561355" sldId="260"/>
        </pc:sldMkLst>
        <pc:spChg chg="mod">
          <ac:chgData name="Shannon Hagen" userId="46ea4fe1-9223-4299-b8da-3da92c4fcb44" providerId="ADAL" clId="{55F7F151-0365-4798-BD24-499FB855790B}" dt="2021-02-28T17:32:23.848" v="1" actId="27636"/>
          <ac:spMkLst>
            <pc:docMk/>
            <pc:sldMk cId="433561355" sldId="260"/>
            <ac:spMk id="3" creationId="{552A9C73-06ED-419B-81B5-491CBFC22330}"/>
          </ac:spMkLst>
        </pc:spChg>
      </pc:sldChg>
    </pc:docChg>
  </pc:docChgLst>
  <pc:docChgLst>
    <pc:chgData name="Shannon Hagen" userId="46ea4fe1-9223-4299-b8da-3da92c4fcb44" providerId="ADAL" clId="{14454B70-56D7-48E2-83F0-9183E80A7712}"/>
    <pc:docChg chg="undo custSel addSld delSld modSld sldOrd modMainMaster">
      <pc:chgData name="Shannon Hagen" userId="46ea4fe1-9223-4299-b8da-3da92c4fcb44" providerId="ADAL" clId="{14454B70-56D7-48E2-83F0-9183E80A7712}" dt="2021-02-26T21:59:24.486" v="1937" actId="729"/>
      <pc:docMkLst>
        <pc:docMk/>
      </pc:docMkLst>
      <pc:sldChg chg="addSp modSp mod">
        <pc:chgData name="Shannon Hagen" userId="46ea4fe1-9223-4299-b8da-3da92c4fcb44" providerId="ADAL" clId="{14454B70-56D7-48E2-83F0-9183E80A7712}" dt="2021-02-26T20:55:17.718" v="1056" actId="1076"/>
        <pc:sldMkLst>
          <pc:docMk/>
          <pc:sldMk cId="3167172060" sldId="258"/>
        </pc:sldMkLst>
        <pc:spChg chg="mod">
          <ac:chgData name="Shannon Hagen" userId="46ea4fe1-9223-4299-b8da-3da92c4fcb44" providerId="ADAL" clId="{14454B70-56D7-48E2-83F0-9183E80A7712}" dt="2021-02-26T20:53:42.841" v="1002" actId="1076"/>
          <ac:spMkLst>
            <pc:docMk/>
            <pc:sldMk cId="3167172060" sldId="258"/>
            <ac:spMk id="2" creationId="{FBAB08B8-3DB3-4637-AE23-B8DB96D9FCEC}"/>
          </ac:spMkLst>
        </pc:spChg>
        <pc:spChg chg="mod">
          <ac:chgData name="Shannon Hagen" userId="46ea4fe1-9223-4299-b8da-3da92c4fcb44" providerId="ADAL" clId="{14454B70-56D7-48E2-83F0-9183E80A7712}" dt="2021-02-26T20:53:53.556" v="1034" actId="20577"/>
          <ac:spMkLst>
            <pc:docMk/>
            <pc:sldMk cId="3167172060" sldId="258"/>
            <ac:spMk id="3" creationId="{2198AA37-E298-4CD8-9F0F-2123ACFD9653}"/>
          </ac:spMkLst>
        </pc:spChg>
        <pc:spChg chg="add mod">
          <ac:chgData name="Shannon Hagen" userId="46ea4fe1-9223-4299-b8da-3da92c4fcb44" providerId="ADAL" clId="{14454B70-56D7-48E2-83F0-9183E80A7712}" dt="2021-02-26T20:54:20.949" v="1039" actId="207"/>
          <ac:spMkLst>
            <pc:docMk/>
            <pc:sldMk cId="3167172060" sldId="258"/>
            <ac:spMk id="6" creationId="{F148E53B-DD24-4F98-B416-83CC77F8F5F5}"/>
          </ac:spMkLst>
        </pc:spChg>
        <pc:spChg chg="add mod">
          <ac:chgData name="Shannon Hagen" userId="46ea4fe1-9223-4299-b8da-3da92c4fcb44" providerId="ADAL" clId="{14454B70-56D7-48E2-83F0-9183E80A7712}" dt="2021-02-26T20:55:04.928" v="1053" actId="20577"/>
          <ac:spMkLst>
            <pc:docMk/>
            <pc:sldMk cId="3167172060" sldId="258"/>
            <ac:spMk id="11" creationId="{75BFB595-989F-42A1-AD43-3A8CCE0253B6}"/>
          </ac:spMkLst>
        </pc:spChg>
        <pc:picChg chg="add mod">
          <ac:chgData name="Shannon Hagen" userId="46ea4fe1-9223-4299-b8da-3da92c4fcb44" providerId="ADAL" clId="{14454B70-56D7-48E2-83F0-9183E80A7712}" dt="2021-02-26T20:54:13.951" v="1038" actId="207"/>
          <ac:picMkLst>
            <pc:docMk/>
            <pc:sldMk cId="3167172060" sldId="258"/>
            <ac:picMk id="5" creationId="{B80B85A2-EC9D-4E1D-A716-EF846D720001}"/>
          </ac:picMkLst>
        </pc:picChg>
        <pc:picChg chg="add mod">
          <ac:chgData name="Shannon Hagen" userId="46ea4fe1-9223-4299-b8da-3da92c4fcb44" providerId="ADAL" clId="{14454B70-56D7-48E2-83F0-9183E80A7712}" dt="2021-02-26T20:55:17.718" v="1056" actId="1076"/>
          <ac:picMkLst>
            <pc:docMk/>
            <pc:sldMk cId="3167172060" sldId="258"/>
            <ac:picMk id="8" creationId="{EB97D291-2ADD-4390-BEEA-417865F43A8F}"/>
          </ac:picMkLst>
        </pc:picChg>
      </pc:sldChg>
      <pc:sldChg chg="addSp modSp mod ord modShow">
        <pc:chgData name="Shannon Hagen" userId="46ea4fe1-9223-4299-b8da-3da92c4fcb44" providerId="ADAL" clId="{14454B70-56D7-48E2-83F0-9183E80A7712}" dt="2021-02-26T21:59:24.486" v="1937" actId="729"/>
        <pc:sldMkLst>
          <pc:docMk/>
          <pc:sldMk cId="3187533055" sldId="259"/>
        </pc:sldMkLst>
        <pc:spChg chg="mod">
          <ac:chgData name="Shannon Hagen" userId="46ea4fe1-9223-4299-b8da-3da92c4fcb44" providerId="ADAL" clId="{14454B70-56D7-48E2-83F0-9183E80A7712}" dt="2021-02-26T21:55:56.409" v="1892" actId="207"/>
          <ac:spMkLst>
            <pc:docMk/>
            <pc:sldMk cId="3187533055" sldId="259"/>
            <ac:spMk id="2" creationId="{6C64C2A7-EC84-4D8C-9CA2-F6AE46F51FB6}"/>
          </ac:spMkLst>
        </pc:spChg>
        <pc:spChg chg="mod">
          <ac:chgData name="Shannon Hagen" userId="46ea4fe1-9223-4299-b8da-3da92c4fcb44" providerId="ADAL" clId="{14454B70-56D7-48E2-83F0-9183E80A7712}" dt="2021-02-26T21:56:39.624" v="1927" actId="1076"/>
          <ac:spMkLst>
            <pc:docMk/>
            <pc:sldMk cId="3187533055" sldId="259"/>
            <ac:spMk id="3" creationId="{56960426-AAA6-4126-93AF-30F7DEE010A4}"/>
          </ac:spMkLst>
        </pc:spChg>
        <pc:spChg chg="add mod">
          <ac:chgData name="Shannon Hagen" userId="46ea4fe1-9223-4299-b8da-3da92c4fcb44" providerId="ADAL" clId="{14454B70-56D7-48E2-83F0-9183E80A7712}" dt="2021-02-26T21:54:31.540" v="1885" actId="207"/>
          <ac:spMkLst>
            <pc:docMk/>
            <pc:sldMk cId="3187533055" sldId="259"/>
            <ac:spMk id="5" creationId="{548E7682-BAC1-438A-8A0E-9794A4327000}"/>
          </ac:spMkLst>
        </pc:spChg>
        <pc:spChg chg="add mod">
          <ac:chgData name="Shannon Hagen" userId="46ea4fe1-9223-4299-b8da-3da92c4fcb44" providerId="ADAL" clId="{14454B70-56D7-48E2-83F0-9183E80A7712}" dt="2021-02-26T21:56:32.422" v="1925" actId="1076"/>
          <ac:spMkLst>
            <pc:docMk/>
            <pc:sldMk cId="3187533055" sldId="259"/>
            <ac:spMk id="9" creationId="{1C6914DF-8758-4D19-86EB-26A6AC3CD141}"/>
          </ac:spMkLst>
        </pc:spChg>
        <pc:picChg chg="add mod">
          <ac:chgData name="Shannon Hagen" userId="46ea4fe1-9223-4299-b8da-3da92c4fcb44" providerId="ADAL" clId="{14454B70-56D7-48E2-83F0-9183E80A7712}" dt="2021-02-26T21:55:31.975" v="1890"/>
          <ac:picMkLst>
            <pc:docMk/>
            <pc:sldMk cId="3187533055" sldId="259"/>
            <ac:picMk id="7" creationId="{0D5603CF-A861-4778-A853-503D4D554426}"/>
          </ac:picMkLst>
        </pc:picChg>
        <pc:picChg chg="mod">
          <ac:chgData name="Shannon Hagen" userId="46ea4fe1-9223-4299-b8da-3da92c4fcb44" providerId="ADAL" clId="{14454B70-56D7-48E2-83F0-9183E80A7712}" dt="2021-02-26T21:53:44.760" v="1874" actId="1076"/>
          <ac:picMkLst>
            <pc:docMk/>
            <pc:sldMk cId="3187533055" sldId="259"/>
            <ac:picMk id="11" creationId="{9D82A855-CCB0-4075-B5EE-5CC6FD176DB4}"/>
          </ac:picMkLst>
        </pc:picChg>
      </pc:sldChg>
      <pc:sldChg chg="del">
        <pc:chgData name="Shannon Hagen" userId="46ea4fe1-9223-4299-b8da-3da92c4fcb44" providerId="ADAL" clId="{14454B70-56D7-48E2-83F0-9183E80A7712}" dt="2021-02-26T21:00:23.027" v="1272" actId="47"/>
        <pc:sldMkLst>
          <pc:docMk/>
          <pc:sldMk cId="961730162" sldId="261"/>
        </pc:sldMkLst>
      </pc:sldChg>
      <pc:sldChg chg="modSp del mod">
        <pc:chgData name="Shannon Hagen" userId="46ea4fe1-9223-4299-b8da-3da92c4fcb44" providerId="ADAL" clId="{14454B70-56D7-48E2-83F0-9183E80A7712}" dt="2021-02-26T20:38:28.262" v="719" actId="47"/>
        <pc:sldMkLst>
          <pc:docMk/>
          <pc:sldMk cId="460269255" sldId="262"/>
        </pc:sldMkLst>
        <pc:picChg chg="mod">
          <ac:chgData name="Shannon Hagen" userId="46ea4fe1-9223-4299-b8da-3da92c4fcb44" providerId="ADAL" clId="{14454B70-56D7-48E2-83F0-9183E80A7712}" dt="2021-02-26T20:05:50.719" v="0" actId="1076"/>
          <ac:picMkLst>
            <pc:docMk/>
            <pc:sldMk cId="460269255" sldId="262"/>
            <ac:picMk id="22" creationId="{900B31E0-725B-4414-BD86-F34DA104673A}"/>
          </ac:picMkLst>
        </pc:picChg>
      </pc:sldChg>
      <pc:sldChg chg="del">
        <pc:chgData name="Shannon Hagen" userId="46ea4fe1-9223-4299-b8da-3da92c4fcb44" providerId="ADAL" clId="{14454B70-56D7-48E2-83F0-9183E80A7712}" dt="2021-02-26T20:45:40.852" v="731" actId="47"/>
        <pc:sldMkLst>
          <pc:docMk/>
          <pc:sldMk cId="269403648" sldId="263"/>
        </pc:sldMkLst>
      </pc:sldChg>
      <pc:sldChg chg="modSp mod ord modShow">
        <pc:chgData name="Shannon Hagen" userId="46ea4fe1-9223-4299-b8da-3da92c4fcb44" providerId="ADAL" clId="{14454B70-56D7-48E2-83F0-9183E80A7712}" dt="2021-02-26T21:48:44.582" v="1778"/>
        <pc:sldMkLst>
          <pc:docMk/>
          <pc:sldMk cId="688656153" sldId="265"/>
        </pc:sldMkLst>
        <pc:spChg chg="mod">
          <ac:chgData name="Shannon Hagen" userId="46ea4fe1-9223-4299-b8da-3da92c4fcb44" providerId="ADAL" clId="{14454B70-56D7-48E2-83F0-9183E80A7712}" dt="2021-02-26T21:21:46.951" v="1677" actId="20577"/>
          <ac:spMkLst>
            <pc:docMk/>
            <pc:sldMk cId="688656153" sldId="265"/>
            <ac:spMk id="4" creationId="{00000000-0000-0000-0000-000000000000}"/>
          </ac:spMkLst>
        </pc:spChg>
        <pc:spChg chg="mod">
          <ac:chgData name="Shannon Hagen" userId="46ea4fe1-9223-4299-b8da-3da92c4fcb44" providerId="ADAL" clId="{14454B70-56D7-48E2-83F0-9183E80A7712}" dt="2021-02-26T21:21:42.082" v="1676" actId="20577"/>
          <ac:spMkLst>
            <pc:docMk/>
            <pc:sldMk cId="688656153" sldId="265"/>
            <ac:spMk id="7" creationId="{00000000-0000-0000-0000-000000000000}"/>
          </ac:spMkLst>
        </pc:spChg>
        <pc:graphicFrameChg chg="modGraphic">
          <ac:chgData name="Shannon Hagen" userId="46ea4fe1-9223-4299-b8da-3da92c4fcb44" providerId="ADAL" clId="{14454B70-56D7-48E2-83F0-9183E80A7712}" dt="2021-02-26T21:48:02.558" v="1775" actId="20577"/>
          <ac:graphicFrameMkLst>
            <pc:docMk/>
            <pc:sldMk cId="688656153" sldId="265"/>
            <ac:graphicFrameMk id="6" creationId="{BEE52E89-C526-4F73-86FB-0EB31587CD33}"/>
          </ac:graphicFrameMkLst>
        </pc:graphicFrameChg>
      </pc:sldChg>
      <pc:sldChg chg="modSp mod">
        <pc:chgData name="Shannon Hagen" userId="46ea4fe1-9223-4299-b8da-3da92c4fcb44" providerId="ADAL" clId="{14454B70-56D7-48E2-83F0-9183E80A7712}" dt="2021-02-26T21:01:36.503" v="1278" actId="18131"/>
        <pc:sldMkLst>
          <pc:docMk/>
          <pc:sldMk cId="2928802494" sldId="267"/>
        </pc:sldMkLst>
        <pc:spChg chg="mod">
          <ac:chgData name="Shannon Hagen" userId="46ea4fe1-9223-4299-b8da-3da92c4fcb44" providerId="ADAL" clId="{14454B70-56D7-48E2-83F0-9183E80A7712}" dt="2021-02-26T21:00:14.241" v="1271" actId="27636"/>
          <ac:spMkLst>
            <pc:docMk/>
            <pc:sldMk cId="2928802494" sldId="267"/>
            <ac:spMk id="2" creationId="{10F9F51E-A3D5-4726-BACE-D5CDD8A46429}"/>
          </ac:spMkLst>
        </pc:spChg>
        <pc:spChg chg="mod">
          <ac:chgData name="Shannon Hagen" userId="46ea4fe1-9223-4299-b8da-3da92c4fcb44" providerId="ADAL" clId="{14454B70-56D7-48E2-83F0-9183E80A7712}" dt="2021-02-26T20:58:42.103" v="1083" actId="20577"/>
          <ac:spMkLst>
            <pc:docMk/>
            <pc:sldMk cId="2928802494" sldId="267"/>
            <ac:spMk id="7" creationId="{39B0EC6D-03DD-4CEE-9979-34A964DCA45D}"/>
          </ac:spMkLst>
        </pc:spChg>
        <pc:picChg chg="mod modCrop">
          <ac:chgData name="Shannon Hagen" userId="46ea4fe1-9223-4299-b8da-3da92c4fcb44" providerId="ADAL" clId="{14454B70-56D7-48E2-83F0-9183E80A7712}" dt="2021-02-26T21:01:36.503" v="1278" actId="18131"/>
          <ac:picMkLst>
            <pc:docMk/>
            <pc:sldMk cId="2928802494" sldId="267"/>
            <ac:picMk id="10" creationId="{3A7EDB62-3E60-F44C-AE34-9495623E004A}"/>
          </ac:picMkLst>
        </pc:picChg>
      </pc:sldChg>
      <pc:sldChg chg="modSp mod">
        <pc:chgData name="Shannon Hagen" userId="46ea4fe1-9223-4299-b8da-3da92c4fcb44" providerId="ADAL" clId="{14454B70-56D7-48E2-83F0-9183E80A7712}" dt="2021-02-26T21:58:42.758" v="1936" actId="20577"/>
        <pc:sldMkLst>
          <pc:docMk/>
          <pc:sldMk cId="4290630303" sldId="270"/>
        </pc:sldMkLst>
        <pc:spChg chg="mod">
          <ac:chgData name="Shannon Hagen" userId="46ea4fe1-9223-4299-b8da-3da92c4fcb44" providerId="ADAL" clId="{14454B70-56D7-48E2-83F0-9183E80A7712}" dt="2021-02-26T21:58:42.758" v="1936" actId="20577"/>
          <ac:spMkLst>
            <pc:docMk/>
            <pc:sldMk cId="4290630303" sldId="270"/>
            <ac:spMk id="3" creationId="{B91B32C0-5E61-447F-9557-57AF415D6FE9}"/>
          </ac:spMkLst>
        </pc:spChg>
        <pc:spChg chg="mod">
          <ac:chgData name="Shannon Hagen" userId="46ea4fe1-9223-4299-b8da-3da92c4fcb44" providerId="ADAL" clId="{14454B70-56D7-48E2-83F0-9183E80A7712}" dt="2021-02-26T20:56:39.881" v="1077" actId="20577"/>
          <ac:spMkLst>
            <pc:docMk/>
            <pc:sldMk cId="4290630303" sldId="270"/>
            <ac:spMk id="4" creationId="{0BDDBFEE-BC50-46CF-AB8F-D145B99B57A6}"/>
          </ac:spMkLst>
        </pc:spChg>
      </pc:sldChg>
      <pc:sldChg chg="addSp delSp modSp mod">
        <pc:chgData name="Shannon Hagen" userId="46ea4fe1-9223-4299-b8da-3da92c4fcb44" providerId="ADAL" clId="{14454B70-56D7-48E2-83F0-9183E80A7712}" dt="2021-02-26T20:45:07.813" v="730" actId="1076"/>
        <pc:sldMkLst>
          <pc:docMk/>
          <pc:sldMk cId="340131238" sldId="271"/>
        </pc:sldMkLst>
        <pc:spChg chg="mod">
          <ac:chgData name="Shannon Hagen" userId="46ea4fe1-9223-4299-b8da-3da92c4fcb44" providerId="ADAL" clId="{14454B70-56D7-48E2-83F0-9183E80A7712}" dt="2021-02-26T20:45:07.813" v="730" actId="1076"/>
          <ac:spMkLst>
            <pc:docMk/>
            <pc:sldMk cId="340131238" sldId="271"/>
            <ac:spMk id="2" creationId="{C8F8DDE8-0453-47E9-979B-80E2FD6A7079}"/>
          </ac:spMkLst>
        </pc:spChg>
        <pc:spChg chg="del">
          <ac:chgData name="Shannon Hagen" userId="46ea4fe1-9223-4299-b8da-3da92c4fcb44" providerId="ADAL" clId="{14454B70-56D7-48E2-83F0-9183E80A7712}" dt="2021-02-26T20:07:46.544" v="4" actId="931"/>
          <ac:spMkLst>
            <pc:docMk/>
            <pc:sldMk cId="340131238" sldId="271"/>
            <ac:spMk id="3" creationId="{06370C88-5CFC-45CB-9E94-E2BCD69F4B3F}"/>
          </ac:spMkLst>
        </pc:spChg>
        <pc:spChg chg="del">
          <ac:chgData name="Shannon Hagen" userId="46ea4fe1-9223-4299-b8da-3da92c4fcb44" providerId="ADAL" clId="{14454B70-56D7-48E2-83F0-9183E80A7712}" dt="2021-02-26T20:09:19.091" v="5" actId="931"/>
          <ac:spMkLst>
            <pc:docMk/>
            <pc:sldMk cId="340131238" sldId="271"/>
            <ac:spMk id="4" creationId="{FC926D73-9AD9-4AA0-90ED-B1AA6CD6C814}"/>
          </ac:spMkLst>
        </pc:spChg>
        <pc:spChg chg="del">
          <ac:chgData name="Shannon Hagen" userId="46ea4fe1-9223-4299-b8da-3da92c4fcb44" providerId="ADAL" clId="{14454B70-56D7-48E2-83F0-9183E80A7712}" dt="2021-02-26T20:10:19.089" v="6" actId="931"/>
          <ac:spMkLst>
            <pc:docMk/>
            <pc:sldMk cId="340131238" sldId="271"/>
            <ac:spMk id="5" creationId="{45AE1174-1C5A-4544-B9C1-0CA7EBE37F0A}"/>
          </ac:spMkLst>
        </pc:spChg>
        <pc:spChg chg="mod">
          <ac:chgData name="Shannon Hagen" userId="46ea4fe1-9223-4299-b8da-3da92c4fcb44" providerId="ADAL" clId="{14454B70-56D7-48E2-83F0-9183E80A7712}" dt="2021-02-26T20:44:34.368" v="725" actId="1076"/>
          <ac:spMkLst>
            <pc:docMk/>
            <pc:sldMk cId="340131238" sldId="271"/>
            <ac:spMk id="6" creationId="{DC25BF1A-06BC-43C7-B3C0-E27E6FC5F712}"/>
          </ac:spMkLst>
        </pc:spChg>
        <pc:spChg chg="mod">
          <ac:chgData name="Shannon Hagen" userId="46ea4fe1-9223-4299-b8da-3da92c4fcb44" providerId="ADAL" clId="{14454B70-56D7-48E2-83F0-9183E80A7712}" dt="2021-02-26T20:33:13.562" v="694" actId="1076"/>
          <ac:spMkLst>
            <pc:docMk/>
            <pc:sldMk cId="340131238" sldId="271"/>
            <ac:spMk id="7" creationId="{5BCB6913-17C7-4292-B484-F10FE95513B1}"/>
          </ac:spMkLst>
        </pc:spChg>
        <pc:spChg chg="mod">
          <ac:chgData name="Shannon Hagen" userId="46ea4fe1-9223-4299-b8da-3da92c4fcb44" providerId="ADAL" clId="{14454B70-56D7-48E2-83F0-9183E80A7712}" dt="2021-02-26T20:22:21.565" v="58" actId="1076"/>
          <ac:spMkLst>
            <pc:docMk/>
            <pc:sldMk cId="340131238" sldId="271"/>
            <ac:spMk id="8" creationId="{FF707FFB-396C-4060-9055-6304BA7BEF5C}"/>
          </ac:spMkLst>
        </pc:spChg>
        <pc:spChg chg="mod">
          <ac:chgData name="Shannon Hagen" userId="46ea4fe1-9223-4299-b8da-3da92c4fcb44" providerId="ADAL" clId="{14454B70-56D7-48E2-83F0-9183E80A7712}" dt="2021-02-26T20:22:12.850" v="56" actId="1076"/>
          <ac:spMkLst>
            <pc:docMk/>
            <pc:sldMk cId="340131238" sldId="271"/>
            <ac:spMk id="9" creationId="{C00F3BC0-F676-488B-98AA-2BF97FAD03D1}"/>
          </ac:spMkLst>
        </pc:spChg>
        <pc:spChg chg="mod">
          <ac:chgData name="Shannon Hagen" userId="46ea4fe1-9223-4299-b8da-3da92c4fcb44" providerId="ADAL" clId="{14454B70-56D7-48E2-83F0-9183E80A7712}" dt="2021-02-26T20:22:18.884" v="57" actId="1076"/>
          <ac:spMkLst>
            <pc:docMk/>
            <pc:sldMk cId="340131238" sldId="271"/>
            <ac:spMk id="10" creationId="{FF1F88D4-2D64-466E-AD94-AF0E07E94162}"/>
          </ac:spMkLst>
        </pc:spChg>
        <pc:spChg chg="mod">
          <ac:chgData name="Shannon Hagen" userId="46ea4fe1-9223-4299-b8da-3da92c4fcb44" providerId="ADAL" clId="{14454B70-56D7-48E2-83F0-9183E80A7712}" dt="2021-02-26T20:32:35.251" v="668" actId="1076"/>
          <ac:spMkLst>
            <pc:docMk/>
            <pc:sldMk cId="340131238" sldId="271"/>
            <ac:spMk id="11" creationId="{B7802C64-1A8E-4165-BF43-05223A4F11B9}"/>
          </ac:spMkLst>
        </pc:spChg>
        <pc:spChg chg="mod">
          <ac:chgData name="Shannon Hagen" userId="46ea4fe1-9223-4299-b8da-3da92c4fcb44" providerId="ADAL" clId="{14454B70-56D7-48E2-83F0-9183E80A7712}" dt="2021-02-26T20:31:32.033" v="649" actId="5793"/>
          <ac:spMkLst>
            <pc:docMk/>
            <pc:sldMk cId="340131238" sldId="271"/>
            <ac:spMk id="12" creationId="{DFCC1A9E-34FE-4532-B3BC-D4BE51EC5E89}"/>
          </ac:spMkLst>
        </pc:spChg>
        <pc:spChg chg="add del mod">
          <ac:chgData name="Shannon Hagen" userId="46ea4fe1-9223-4299-b8da-3da92c4fcb44" providerId="ADAL" clId="{14454B70-56D7-48E2-83F0-9183E80A7712}" dt="2021-02-26T20:19:33.663" v="35"/>
          <ac:spMkLst>
            <pc:docMk/>
            <pc:sldMk cId="340131238" sldId="271"/>
            <ac:spMk id="21" creationId="{48195BE3-1266-4DB2-9C7F-16E5BBCE8FAA}"/>
          </ac:spMkLst>
        </pc:spChg>
        <pc:spChg chg="add mod">
          <ac:chgData name="Shannon Hagen" userId="46ea4fe1-9223-4299-b8da-3da92c4fcb44" providerId="ADAL" clId="{14454B70-56D7-48E2-83F0-9183E80A7712}" dt="2021-02-26T20:44:59.969" v="729" actId="1582"/>
          <ac:spMkLst>
            <pc:docMk/>
            <pc:sldMk cId="340131238" sldId="271"/>
            <ac:spMk id="22" creationId="{BEF51515-0F84-4AA5-B11C-AE2EF5E4E1BF}"/>
          </ac:spMkLst>
        </pc:spChg>
        <pc:spChg chg="add mod">
          <ac:chgData name="Shannon Hagen" userId="46ea4fe1-9223-4299-b8da-3da92c4fcb44" providerId="ADAL" clId="{14454B70-56D7-48E2-83F0-9183E80A7712}" dt="2021-02-26T20:31:54.565" v="654" actId="1076"/>
          <ac:spMkLst>
            <pc:docMk/>
            <pc:sldMk cId="340131238" sldId="271"/>
            <ac:spMk id="23" creationId="{52033DFE-65D4-43AD-AAE6-35A821A199D2}"/>
          </ac:spMkLst>
        </pc:spChg>
        <pc:spChg chg="add mod">
          <ac:chgData name="Shannon Hagen" userId="46ea4fe1-9223-4299-b8da-3da92c4fcb44" providerId="ADAL" clId="{14454B70-56D7-48E2-83F0-9183E80A7712}" dt="2021-02-26T20:44:22.736" v="724" actId="208"/>
          <ac:spMkLst>
            <pc:docMk/>
            <pc:sldMk cId="340131238" sldId="271"/>
            <ac:spMk id="24" creationId="{D20795BA-6B29-4ADE-92F5-2C1B206D2656}"/>
          </ac:spMkLst>
        </pc:spChg>
        <pc:picChg chg="add mod modCrop">
          <ac:chgData name="Shannon Hagen" userId="46ea4fe1-9223-4299-b8da-3da92c4fcb44" providerId="ADAL" clId="{14454B70-56D7-48E2-83F0-9183E80A7712}" dt="2021-02-26T20:33:55.930" v="697" actId="18131"/>
          <ac:picMkLst>
            <pc:docMk/>
            <pc:sldMk cId="340131238" sldId="271"/>
            <ac:picMk id="14" creationId="{6B571352-1438-4408-9E27-AFB9A0C7212F}"/>
          </ac:picMkLst>
        </pc:picChg>
        <pc:picChg chg="add mod">
          <ac:chgData name="Shannon Hagen" userId="46ea4fe1-9223-4299-b8da-3da92c4fcb44" providerId="ADAL" clId="{14454B70-56D7-48E2-83F0-9183E80A7712}" dt="2021-02-26T20:09:19.091" v="5" actId="931"/>
          <ac:picMkLst>
            <pc:docMk/>
            <pc:sldMk cId="340131238" sldId="271"/>
            <ac:picMk id="16" creationId="{341F96A5-BDBD-46DF-B8E7-5196C1889EB7}"/>
          </ac:picMkLst>
        </pc:picChg>
        <pc:picChg chg="add mod">
          <ac:chgData name="Shannon Hagen" userId="46ea4fe1-9223-4299-b8da-3da92c4fcb44" providerId="ADAL" clId="{14454B70-56D7-48E2-83F0-9183E80A7712}" dt="2021-02-26T20:34:28.769" v="698" actId="14826"/>
          <ac:picMkLst>
            <pc:docMk/>
            <pc:sldMk cId="340131238" sldId="271"/>
            <ac:picMk id="18" creationId="{B3A76873-FEF7-40D9-999F-2BC96330DA2E}"/>
          </ac:picMkLst>
        </pc:picChg>
      </pc:sldChg>
      <pc:sldChg chg="addSp delSp modSp new mod">
        <pc:chgData name="Shannon Hagen" userId="46ea4fe1-9223-4299-b8da-3da92c4fcb44" providerId="ADAL" clId="{14454B70-56D7-48E2-83F0-9183E80A7712}" dt="2021-02-26T20:38:17.853" v="718"/>
        <pc:sldMkLst>
          <pc:docMk/>
          <pc:sldMk cId="176863941" sldId="272"/>
        </pc:sldMkLst>
        <pc:spChg chg="mod">
          <ac:chgData name="Shannon Hagen" userId="46ea4fe1-9223-4299-b8da-3da92c4fcb44" providerId="ADAL" clId="{14454B70-56D7-48E2-83F0-9183E80A7712}" dt="2021-02-26T20:37:28.096" v="711"/>
          <ac:spMkLst>
            <pc:docMk/>
            <pc:sldMk cId="176863941" sldId="272"/>
            <ac:spMk id="2" creationId="{3ED2C2C3-62E8-488D-A8DE-3B061EB0664E}"/>
          </ac:spMkLst>
        </pc:spChg>
        <pc:spChg chg="mod">
          <ac:chgData name="Shannon Hagen" userId="46ea4fe1-9223-4299-b8da-3da92c4fcb44" providerId="ADAL" clId="{14454B70-56D7-48E2-83F0-9183E80A7712}" dt="2021-02-26T20:37:37.525" v="712"/>
          <ac:spMkLst>
            <pc:docMk/>
            <pc:sldMk cId="176863941" sldId="272"/>
            <ac:spMk id="3" creationId="{DA814601-1187-447A-9B4A-C3B0117CBDEF}"/>
          </ac:spMkLst>
        </pc:spChg>
        <pc:spChg chg="del">
          <ac:chgData name="Shannon Hagen" userId="46ea4fe1-9223-4299-b8da-3da92c4fcb44" providerId="ADAL" clId="{14454B70-56D7-48E2-83F0-9183E80A7712}" dt="2021-02-26T20:38:17.853" v="718"/>
          <ac:spMkLst>
            <pc:docMk/>
            <pc:sldMk cId="176863941" sldId="272"/>
            <ac:spMk id="4" creationId="{7D63C0E6-EBFC-474E-8DAF-CCB2CBB87807}"/>
          </ac:spMkLst>
        </pc:spChg>
        <pc:spChg chg="mod">
          <ac:chgData name="Shannon Hagen" userId="46ea4fe1-9223-4299-b8da-3da92c4fcb44" providerId="ADAL" clId="{14454B70-56D7-48E2-83F0-9183E80A7712}" dt="2021-02-26T20:37:40.597" v="716" actId="20577"/>
          <ac:spMkLst>
            <pc:docMk/>
            <pc:sldMk cId="176863941" sldId="272"/>
            <ac:spMk id="5" creationId="{0C370762-DC62-4503-AEFD-EDF815FFC744}"/>
          </ac:spMkLst>
        </pc:spChg>
        <pc:spChg chg="del">
          <ac:chgData name="Shannon Hagen" userId="46ea4fe1-9223-4299-b8da-3da92c4fcb44" providerId="ADAL" clId="{14454B70-56D7-48E2-83F0-9183E80A7712}" dt="2021-02-26T20:38:00.626" v="717" actId="931"/>
          <ac:spMkLst>
            <pc:docMk/>
            <pc:sldMk cId="176863941" sldId="272"/>
            <ac:spMk id="6" creationId="{B919BD9E-1BA1-4EAA-9288-0D6A53C81FFB}"/>
          </ac:spMkLst>
        </pc:spChg>
        <pc:picChg chg="add mod">
          <ac:chgData name="Shannon Hagen" userId="46ea4fe1-9223-4299-b8da-3da92c4fcb44" providerId="ADAL" clId="{14454B70-56D7-48E2-83F0-9183E80A7712}" dt="2021-02-26T20:38:00.626" v="717" actId="931"/>
          <ac:picMkLst>
            <pc:docMk/>
            <pc:sldMk cId="176863941" sldId="272"/>
            <ac:picMk id="8" creationId="{42869F99-EB99-47FD-9040-081D37DFD107}"/>
          </ac:picMkLst>
        </pc:picChg>
        <pc:picChg chg="add mod">
          <ac:chgData name="Shannon Hagen" userId="46ea4fe1-9223-4299-b8da-3da92c4fcb44" providerId="ADAL" clId="{14454B70-56D7-48E2-83F0-9183E80A7712}" dt="2021-02-26T20:38:17.853" v="718"/>
          <ac:picMkLst>
            <pc:docMk/>
            <pc:sldMk cId="176863941" sldId="272"/>
            <ac:picMk id="9" creationId="{AEBF61C9-3618-418F-9F33-02F0D011C89D}"/>
          </ac:picMkLst>
        </pc:picChg>
      </pc:sldChg>
      <pc:sldMasterChg chg="addSldLayout modSldLayout">
        <pc:chgData name="Shannon Hagen" userId="46ea4fe1-9223-4299-b8da-3da92c4fcb44" providerId="ADAL" clId="{14454B70-56D7-48E2-83F0-9183E80A7712}" dt="2021-02-26T20:53:36.179" v="1001" actId="1076"/>
        <pc:sldMasterMkLst>
          <pc:docMk/>
          <pc:sldMasterMk cId="2113912728" sldId="2147483690"/>
        </pc:sldMasterMkLst>
        <pc:sldLayoutChg chg="modSp mod">
          <pc:chgData name="Shannon Hagen" userId="46ea4fe1-9223-4299-b8da-3da92c4fcb44" providerId="ADAL" clId="{14454B70-56D7-48E2-83F0-9183E80A7712}" dt="2021-02-26T20:53:36.179" v="1001" actId="1076"/>
          <pc:sldLayoutMkLst>
            <pc:docMk/>
            <pc:sldMasterMk cId="2113912728" sldId="2147483690"/>
            <pc:sldLayoutMk cId="3061187680" sldId="2147483711"/>
          </pc:sldLayoutMkLst>
          <pc:spChg chg="mod">
            <ac:chgData name="Shannon Hagen" userId="46ea4fe1-9223-4299-b8da-3da92c4fcb44" providerId="ADAL" clId="{14454B70-56D7-48E2-83F0-9183E80A7712}" dt="2021-02-26T20:53:29.947" v="999" actId="1076"/>
            <ac:spMkLst>
              <pc:docMk/>
              <pc:sldMasterMk cId="2113912728" sldId="2147483690"/>
              <pc:sldLayoutMk cId="3061187680" sldId="2147483711"/>
              <ac:spMk id="2" creationId="{2456FD49-C258-4333-9422-358C976A341C}"/>
            </ac:spMkLst>
          </pc:spChg>
          <pc:spChg chg="mod">
            <ac:chgData name="Shannon Hagen" userId="46ea4fe1-9223-4299-b8da-3da92c4fcb44" providerId="ADAL" clId="{14454B70-56D7-48E2-83F0-9183E80A7712}" dt="2021-02-26T20:53:36.179" v="1001" actId="1076"/>
            <ac:spMkLst>
              <pc:docMk/>
              <pc:sldMasterMk cId="2113912728" sldId="2147483690"/>
              <pc:sldLayoutMk cId="3061187680" sldId="2147483711"/>
              <ac:spMk id="3" creationId="{59758E15-A93D-4FB9-843D-1490E27A151B}"/>
            </ac:spMkLst>
          </pc:spChg>
          <pc:spChg chg="mod">
            <ac:chgData name="Shannon Hagen" userId="46ea4fe1-9223-4299-b8da-3da92c4fcb44" providerId="ADAL" clId="{14454B70-56D7-48E2-83F0-9183E80A7712}" dt="2021-02-26T20:53:25.904" v="998" actId="1076"/>
            <ac:spMkLst>
              <pc:docMk/>
              <pc:sldMasterMk cId="2113912728" sldId="2147483690"/>
              <pc:sldLayoutMk cId="3061187680" sldId="2147483711"/>
              <ac:spMk id="4" creationId="{86299464-ED20-4919-8B3A-2CFAE8DA2347}"/>
            </ac:spMkLst>
          </pc:spChg>
          <pc:cxnChg chg="mod">
            <ac:chgData name="Shannon Hagen" userId="46ea4fe1-9223-4299-b8da-3da92c4fcb44" providerId="ADAL" clId="{14454B70-56D7-48E2-83F0-9183E80A7712}" dt="2021-02-26T20:53:33.744" v="1000" actId="1076"/>
            <ac:cxnSpMkLst>
              <pc:docMk/>
              <pc:sldMasterMk cId="2113912728" sldId="2147483690"/>
              <pc:sldLayoutMk cId="3061187680" sldId="2147483711"/>
              <ac:cxnSpMk id="5" creationId="{819AFA09-F4B1-493D-BCAD-FF30C20CD1AA}"/>
            </ac:cxnSpMkLst>
          </pc:cxnChg>
        </pc:sldLayoutChg>
        <pc:sldLayoutChg chg="addSp delSp modSp mod">
          <pc:chgData name="Shannon Hagen" userId="46ea4fe1-9223-4299-b8da-3da92c4fcb44" providerId="ADAL" clId="{14454B70-56D7-48E2-83F0-9183E80A7712}" dt="2021-02-26T20:28:45.647" v="411" actId="207"/>
          <pc:sldLayoutMkLst>
            <pc:docMk/>
            <pc:sldMasterMk cId="2113912728" sldId="2147483690"/>
            <pc:sldLayoutMk cId="3404207588" sldId="2147483721"/>
          </pc:sldLayoutMkLst>
          <pc:spChg chg="del mod">
            <ac:chgData name="Shannon Hagen" userId="46ea4fe1-9223-4299-b8da-3da92c4fcb44" providerId="ADAL" clId="{14454B70-56D7-48E2-83F0-9183E80A7712}" dt="2021-02-26T20:28:31.649" v="409"/>
            <ac:spMkLst>
              <pc:docMk/>
              <pc:sldMasterMk cId="2113912728" sldId="2147483690"/>
              <pc:sldLayoutMk cId="3404207588" sldId="2147483721"/>
              <ac:spMk id="2" creationId="{9966E6AD-161B-4A25-88B5-3296898607CC}"/>
            </ac:spMkLst>
          </pc:spChg>
          <pc:spChg chg="mod">
            <ac:chgData name="Shannon Hagen" userId="46ea4fe1-9223-4299-b8da-3da92c4fcb44" providerId="ADAL" clId="{14454B70-56D7-48E2-83F0-9183E80A7712}" dt="2021-02-26T20:21:49.562" v="51" actId="1076"/>
            <ac:spMkLst>
              <pc:docMk/>
              <pc:sldMasterMk cId="2113912728" sldId="2147483690"/>
              <pc:sldLayoutMk cId="3404207588" sldId="2147483721"/>
              <ac:spMk id="3" creationId="{B1B995BE-66C2-4379-885F-4BE069DA39E4}"/>
            </ac:spMkLst>
          </pc:spChg>
          <pc:spChg chg="add del">
            <ac:chgData name="Shannon Hagen" userId="46ea4fe1-9223-4299-b8da-3da92c4fcb44" providerId="ADAL" clId="{14454B70-56D7-48E2-83F0-9183E80A7712}" dt="2021-02-26T20:28:40.235" v="410" actId="11529"/>
            <ac:spMkLst>
              <pc:docMk/>
              <pc:sldMasterMk cId="2113912728" sldId="2147483690"/>
              <pc:sldLayoutMk cId="3404207588" sldId="2147483721"/>
              <ac:spMk id="4" creationId="{3F27D866-2D00-4144-ADFC-80A4BC108948}"/>
            </ac:spMkLst>
          </pc:spChg>
          <pc:spChg chg="mod">
            <ac:chgData name="Shannon Hagen" userId="46ea4fe1-9223-4299-b8da-3da92c4fcb44" providerId="ADAL" clId="{14454B70-56D7-48E2-83F0-9183E80A7712}" dt="2021-02-26T20:21:55.567" v="52" actId="14100"/>
            <ac:spMkLst>
              <pc:docMk/>
              <pc:sldMasterMk cId="2113912728" sldId="2147483690"/>
              <pc:sldLayoutMk cId="3404207588" sldId="2147483721"/>
              <ac:spMk id="5" creationId="{F24AC0B3-909A-4F59-8B5A-9986249EC119}"/>
            </ac:spMkLst>
          </pc:spChg>
          <pc:spChg chg="mod">
            <ac:chgData name="Shannon Hagen" userId="46ea4fe1-9223-4299-b8da-3da92c4fcb44" providerId="ADAL" clId="{14454B70-56D7-48E2-83F0-9183E80A7712}" dt="2021-02-26T20:21:58.352" v="53" actId="14100"/>
            <ac:spMkLst>
              <pc:docMk/>
              <pc:sldMasterMk cId="2113912728" sldId="2147483690"/>
              <pc:sldLayoutMk cId="3404207588" sldId="2147483721"/>
              <ac:spMk id="6" creationId="{B70E2287-0F7B-4DD3-A805-DB19BBF3C716}"/>
            </ac:spMkLst>
          </pc:spChg>
          <pc:spChg chg="add mod">
            <ac:chgData name="Shannon Hagen" userId="46ea4fe1-9223-4299-b8da-3da92c4fcb44" providerId="ADAL" clId="{14454B70-56D7-48E2-83F0-9183E80A7712}" dt="2021-02-26T20:28:45.647" v="411" actId="207"/>
            <ac:spMkLst>
              <pc:docMk/>
              <pc:sldMasterMk cId="2113912728" sldId="2147483690"/>
              <pc:sldLayoutMk cId="3404207588" sldId="2147483721"/>
              <ac:spMk id="8" creationId="{90335D93-1008-4F28-9DEF-A613B5D79867}"/>
            </ac:spMkLst>
          </pc:spChg>
          <pc:spChg chg="mod">
            <ac:chgData name="Shannon Hagen" userId="46ea4fe1-9223-4299-b8da-3da92c4fcb44" providerId="ADAL" clId="{14454B70-56D7-48E2-83F0-9183E80A7712}" dt="2021-02-26T20:21:41.274" v="50" actId="1076"/>
            <ac:spMkLst>
              <pc:docMk/>
              <pc:sldMasterMk cId="2113912728" sldId="2147483690"/>
              <pc:sldLayoutMk cId="3404207588" sldId="2147483721"/>
              <ac:spMk id="11" creationId="{9B56B6C6-9F3C-4E80-BBAD-280E697B895C}"/>
            </ac:spMkLst>
          </pc:spChg>
          <pc:spChg chg="mod">
            <ac:chgData name="Shannon Hagen" userId="46ea4fe1-9223-4299-b8da-3da92c4fcb44" providerId="ADAL" clId="{14454B70-56D7-48E2-83F0-9183E80A7712}" dt="2021-02-26T20:21:31.744" v="49" actId="14100"/>
            <ac:spMkLst>
              <pc:docMk/>
              <pc:sldMasterMk cId="2113912728" sldId="2147483690"/>
              <pc:sldLayoutMk cId="3404207588" sldId="2147483721"/>
              <ac:spMk id="12" creationId="{54704160-1ED7-4B90-8963-0F887C73E94D}"/>
            </ac:spMkLst>
          </pc:spChg>
          <pc:spChg chg="mod">
            <ac:chgData name="Shannon Hagen" userId="46ea4fe1-9223-4299-b8da-3da92c4fcb44" providerId="ADAL" clId="{14454B70-56D7-48E2-83F0-9183E80A7712}" dt="2021-02-26T20:21:49.562" v="51" actId="1076"/>
            <ac:spMkLst>
              <pc:docMk/>
              <pc:sldMasterMk cId="2113912728" sldId="2147483690"/>
              <pc:sldLayoutMk cId="3404207588" sldId="2147483721"/>
              <ac:spMk id="17" creationId="{3A08BE29-CFA5-4E0D-9DBE-A430AE1B8072}"/>
            </ac:spMkLst>
          </pc:spChg>
          <pc:spChg chg="mod">
            <ac:chgData name="Shannon Hagen" userId="46ea4fe1-9223-4299-b8da-3da92c4fcb44" providerId="ADAL" clId="{14454B70-56D7-48E2-83F0-9183E80A7712}" dt="2021-02-26T20:21:41.274" v="50" actId="1076"/>
            <ac:spMkLst>
              <pc:docMk/>
              <pc:sldMasterMk cId="2113912728" sldId="2147483690"/>
              <pc:sldLayoutMk cId="3404207588" sldId="2147483721"/>
              <ac:spMk id="20" creationId="{EF40DBA4-AB63-4B47-B37F-BCC3D59B5392}"/>
            </ac:spMkLst>
          </pc:spChg>
          <pc:spChg chg="mod">
            <ac:chgData name="Shannon Hagen" userId="46ea4fe1-9223-4299-b8da-3da92c4fcb44" providerId="ADAL" clId="{14454B70-56D7-48E2-83F0-9183E80A7712}" dt="2021-02-26T20:21:31.744" v="49" actId="14100"/>
            <ac:spMkLst>
              <pc:docMk/>
              <pc:sldMasterMk cId="2113912728" sldId="2147483690"/>
              <pc:sldLayoutMk cId="3404207588" sldId="2147483721"/>
              <ac:spMk id="21" creationId="{33EF0AFB-D099-4FF1-8963-7DA87268867F}"/>
            </ac:spMkLst>
          </pc:spChg>
          <pc:spChg chg="mod">
            <ac:chgData name="Shannon Hagen" userId="46ea4fe1-9223-4299-b8da-3da92c4fcb44" providerId="ADAL" clId="{14454B70-56D7-48E2-83F0-9183E80A7712}" dt="2021-02-26T20:21:49.562" v="51" actId="1076"/>
            <ac:spMkLst>
              <pc:docMk/>
              <pc:sldMasterMk cId="2113912728" sldId="2147483690"/>
              <pc:sldLayoutMk cId="3404207588" sldId="2147483721"/>
              <ac:spMk id="23" creationId="{687010E4-ADF2-486D-8DF7-B0FF38C6DADF}"/>
            </ac:spMkLst>
          </pc:spChg>
          <pc:spChg chg="mod">
            <ac:chgData name="Shannon Hagen" userId="46ea4fe1-9223-4299-b8da-3da92c4fcb44" providerId="ADAL" clId="{14454B70-56D7-48E2-83F0-9183E80A7712}" dt="2021-02-26T20:21:41.274" v="50" actId="1076"/>
            <ac:spMkLst>
              <pc:docMk/>
              <pc:sldMasterMk cId="2113912728" sldId="2147483690"/>
              <pc:sldLayoutMk cId="3404207588" sldId="2147483721"/>
              <ac:spMk id="24" creationId="{9159AA79-2237-4A27-BBC2-D44032158D19}"/>
            </ac:spMkLst>
          </pc:spChg>
          <pc:spChg chg="mod">
            <ac:chgData name="Shannon Hagen" userId="46ea4fe1-9223-4299-b8da-3da92c4fcb44" providerId="ADAL" clId="{14454B70-56D7-48E2-83F0-9183E80A7712}" dt="2021-02-26T20:21:31.744" v="49" actId="14100"/>
            <ac:spMkLst>
              <pc:docMk/>
              <pc:sldMasterMk cId="2113912728" sldId="2147483690"/>
              <pc:sldLayoutMk cId="3404207588" sldId="2147483721"/>
              <ac:spMk id="25" creationId="{0272B962-9566-42D2-B4C3-E7AA81884A83}"/>
            </ac:spMkLst>
          </pc:spChg>
          <pc:spChg chg="mod">
            <ac:chgData name="Shannon Hagen" userId="46ea4fe1-9223-4299-b8da-3da92c4fcb44" providerId="ADAL" clId="{14454B70-56D7-48E2-83F0-9183E80A7712}" dt="2021-02-26T20:21:49.562" v="51" actId="1076"/>
            <ac:spMkLst>
              <pc:docMk/>
              <pc:sldMasterMk cId="2113912728" sldId="2147483690"/>
              <pc:sldLayoutMk cId="3404207588" sldId="2147483721"/>
              <ac:spMk id="27" creationId="{FF56D2E5-86E4-473A-A62F-B7029E5B2558}"/>
            </ac:spMkLst>
          </pc:spChg>
          <pc:spChg chg="mod">
            <ac:chgData name="Shannon Hagen" userId="46ea4fe1-9223-4299-b8da-3da92c4fcb44" providerId="ADAL" clId="{14454B70-56D7-48E2-83F0-9183E80A7712}" dt="2021-02-26T20:21:49.562" v="51" actId="1076"/>
            <ac:spMkLst>
              <pc:docMk/>
              <pc:sldMasterMk cId="2113912728" sldId="2147483690"/>
              <pc:sldLayoutMk cId="3404207588" sldId="2147483721"/>
              <ac:spMk id="28" creationId="{93934E34-6CC7-492D-9515-EBEC72EFF4CB}"/>
            </ac:spMkLst>
          </pc:spChg>
          <pc:spChg chg="mod">
            <ac:chgData name="Shannon Hagen" userId="46ea4fe1-9223-4299-b8da-3da92c4fcb44" providerId="ADAL" clId="{14454B70-56D7-48E2-83F0-9183E80A7712}" dt="2021-02-26T20:21:41.274" v="50" actId="1076"/>
            <ac:spMkLst>
              <pc:docMk/>
              <pc:sldMasterMk cId="2113912728" sldId="2147483690"/>
              <pc:sldLayoutMk cId="3404207588" sldId="2147483721"/>
              <ac:spMk id="29" creationId="{E4E27467-A1AA-4773-AAB5-A96267FBD712}"/>
            </ac:spMkLst>
          </pc:spChg>
          <pc:spChg chg="mod">
            <ac:chgData name="Shannon Hagen" userId="46ea4fe1-9223-4299-b8da-3da92c4fcb44" providerId="ADAL" clId="{14454B70-56D7-48E2-83F0-9183E80A7712}" dt="2021-02-26T20:21:41.274" v="50" actId="1076"/>
            <ac:spMkLst>
              <pc:docMk/>
              <pc:sldMasterMk cId="2113912728" sldId="2147483690"/>
              <pc:sldLayoutMk cId="3404207588" sldId="2147483721"/>
              <ac:spMk id="30" creationId="{6CABD5EB-4A8B-448B-8ED1-B8B420815B2D}"/>
            </ac:spMkLst>
          </pc:spChg>
          <pc:spChg chg="mod">
            <ac:chgData name="Shannon Hagen" userId="46ea4fe1-9223-4299-b8da-3da92c4fcb44" providerId="ADAL" clId="{14454B70-56D7-48E2-83F0-9183E80A7712}" dt="2021-02-26T20:21:31.744" v="49" actId="14100"/>
            <ac:spMkLst>
              <pc:docMk/>
              <pc:sldMasterMk cId="2113912728" sldId="2147483690"/>
              <pc:sldLayoutMk cId="3404207588" sldId="2147483721"/>
              <ac:spMk id="31" creationId="{0D86883C-E501-47FF-AE1A-E9CE8B71B421}"/>
            </ac:spMkLst>
          </pc:spChg>
          <pc:spChg chg="mod">
            <ac:chgData name="Shannon Hagen" userId="46ea4fe1-9223-4299-b8da-3da92c4fcb44" providerId="ADAL" clId="{14454B70-56D7-48E2-83F0-9183E80A7712}" dt="2021-02-26T20:21:31.744" v="49" actId="14100"/>
            <ac:spMkLst>
              <pc:docMk/>
              <pc:sldMasterMk cId="2113912728" sldId="2147483690"/>
              <pc:sldLayoutMk cId="3404207588" sldId="2147483721"/>
              <ac:spMk id="32" creationId="{3683A037-F698-4CC9-904D-F377D71F690F}"/>
            </ac:spMkLst>
          </pc:spChg>
        </pc:sldLayoutChg>
        <pc:sldLayoutChg chg="delSp modSp add mod modTransition">
          <pc:chgData name="Shannon Hagen" userId="46ea4fe1-9223-4299-b8da-3da92c4fcb44" providerId="ADAL" clId="{14454B70-56D7-48E2-83F0-9183E80A7712}" dt="2021-02-26T20:36:47.898" v="709" actId="1076"/>
          <pc:sldLayoutMkLst>
            <pc:docMk/>
            <pc:sldMasterMk cId="2113912728" sldId="2147483690"/>
            <pc:sldLayoutMk cId="3710643240" sldId="2147483722"/>
          </pc:sldLayoutMkLst>
          <pc:spChg chg="mod">
            <ac:chgData name="Shannon Hagen" userId="46ea4fe1-9223-4299-b8da-3da92c4fcb44" providerId="ADAL" clId="{14454B70-56D7-48E2-83F0-9183E80A7712}" dt="2021-02-26T20:36:29.855" v="707" actId="14100"/>
            <ac:spMkLst>
              <pc:docMk/>
              <pc:sldMasterMk cId="2113912728" sldId="2147483690"/>
              <pc:sldLayoutMk cId="3710643240" sldId="2147483722"/>
              <ac:spMk id="3" creationId="{0FEE9886-36F0-4E06-A3A6-D8F00B0665A1}"/>
            </ac:spMkLst>
          </pc:spChg>
          <pc:spChg chg="mod">
            <ac:chgData name="Shannon Hagen" userId="46ea4fe1-9223-4299-b8da-3da92c4fcb44" providerId="ADAL" clId="{14454B70-56D7-48E2-83F0-9183E80A7712}" dt="2021-02-26T20:36:47.898" v="709" actId="1076"/>
            <ac:spMkLst>
              <pc:docMk/>
              <pc:sldMasterMk cId="2113912728" sldId="2147483690"/>
              <pc:sldLayoutMk cId="3710643240" sldId="2147483722"/>
              <ac:spMk id="4" creationId="{8C1E0992-271E-4948-9461-C7AA54AF8FEA}"/>
            </ac:spMkLst>
          </pc:spChg>
          <pc:spChg chg="mod">
            <ac:chgData name="Shannon Hagen" userId="46ea4fe1-9223-4299-b8da-3da92c4fcb44" providerId="ADAL" clId="{14454B70-56D7-48E2-83F0-9183E80A7712}" dt="2021-02-26T20:36:22.976" v="705" actId="1076"/>
            <ac:spMkLst>
              <pc:docMk/>
              <pc:sldMasterMk cId="2113912728" sldId="2147483690"/>
              <pc:sldLayoutMk cId="3710643240" sldId="2147483722"/>
              <ac:spMk id="6" creationId="{35B71D50-AA4B-4E0C-8F6A-0F64F2C8A8C7}"/>
            </ac:spMkLst>
          </pc:spChg>
          <pc:spChg chg="mod">
            <ac:chgData name="Shannon Hagen" userId="46ea4fe1-9223-4299-b8da-3da92c4fcb44" providerId="ADAL" clId="{14454B70-56D7-48E2-83F0-9183E80A7712}" dt="2021-02-26T20:36:26.851" v="706" actId="14100"/>
            <ac:spMkLst>
              <pc:docMk/>
              <pc:sldMasterMk cId="2113912728" sldId="2147483690"/>
              <pc:sldLayoutMk cId="3710643240" sldId="2147483722"/>
              <ac:spMk id="9" creationId="{3755C1FB-E61C-4BBC-8179-D34908DEA1B6}"/>
            </ac:spMkLst>
          </pc:spChg>
          <pc:spChg chg="mod">
            <ac:chgData name="Shannon Hagen" userId="46ea4fe1-9223-4299-b8da-3da92c4fcb44" providerId="ADAL" clId="{14454B70-56D7-48E2-83F0-9183E80A7712}" dt="2021-02-26T20:36:47.898" v="709" actId="1076"/>
            <ac:spMkLst>
              <pc:docMk/>
              <pc:sldMasterMk cId="2113912728" sldId="2147483690"/>
              <pc:sldLayoutMk cId="3710643240" sldId="2147483722"/>
              <ac:spMk id="12" creationId="{483B974E-5202-4EAD-9D55-4129C84BAE87}"/>
            </ac:spMkLst>
          </pc:spChg>
          <pc:spChg chg="del">
            <ac:chgData name="Shannon Hagen" userId="46ea4fe1-9223-4299-b8da-3da92c4fcb44" providerId="ADAL" clId="{14454B70-56D7-48E2-83F0-9183E80A7712}" dt="2021-02-26T20:36:11.977" v="703" actId="478"/>
            <ac:spMkLst>
              <pc:docMk/>
              <pc:sldMasterMk cId="2113912728" sldId="2147483690"/>
              <pc:sldLayoutMk cId="3710643240" sldId="2147483722"/>
              <ac:spMk id="17" creationId="{147C9C38-5B17-467D-B581-EF28ECB11E80}"/>
            </ac:spMkLst>
          </pc:spChg>
          <pc:spChg chg="del">
            <ac:chgData name="Shannon Hagen" userId="46ea4fe1-9223-4299-b8da-3da92c4fcb44" providerId="ADAL" clId="{14454B70-56D7-48E2-83F0-9183E80A7712}" dt="2021-02-26T20:36:16.652" v="704" actId="478"/>
            <ac:spMkLst>
              <pc:docMk/>
              <pc:sldMasterMk cId="2113912728" sldId="2147483690"/>
              <pc:sldLayoutMk cId="3710643240" sldId="2147483722"/>
              <ac:spMk id="19" creationId="{12E4E194-63F1-4D43-AC02-75733DF045E9}"/>
            </ac:spMkLst>
          </pc:spChg>
          <pc:spChg chg="mod">
            <ac:chgData name="Shannon Hagen" userId="46ea4fe1-9223-4299-b8da-3da92c4fcb44" providerId="ADAL" clId="{14454B70-56D7-48E2-83F0-9183E80A7712}" dt="2021-02-26T20:36:32.763" v="708" actId="14100"/>
            <ac:spMkLst>
              <pc:docMk/>
              <pc:sldMasterMk cId="2113912728" sldId="2147483690"/>
              <pc:sldLayoutMk cId="3710643240" sldId="2147483722"/>
              <ac:spMk id="20" creationId="{FEB88DD7-AEB5-4718-AF2D-28B5B91ED715}"/>
            </ac:spMkLst>
          </pc:spChg>
          <pc:spChg chg="del">
            <ac:chgData name="Shannon Hagen" userId="46ea4fe1-9223-4299-b8da-3da92c4fcb44" providerId="ADAL" clId="{14454B70-56D7-48E2-83F0-9183E80A7712}" dt="2021-02-26T20:36:09.592" v="702" actId="478"/>
            <ac:spMkLst>
              <pc:docMk/>
              <pc:sldMasterMk cId="2113912728" sldId="2147483690"/>
              <pc:sldLayoutMk cId="3710643240" sldId="2147483722"/>
              <ac:spMk id="21" creationId="{F694448B-800C-40EF-8F61-18C018E8374C}"/>
            </ac:spMkLst>
          </pc:spChg>
          <pc:spChg chg="del">
            <ac:chgData name="Shannon Hagen" userId="46ea4fe1-9223-4299-b8da-3da92c4fcb44" providerId="ADAL" clId="{14454B70-56D7-48E2-83F0-9183E80A7712}" dt="2021-02-26T20:36:07.411" v="701" actId="478"/>
            <ac:spMkLst>
              <pc:docMk/>
              <pc:sldMasterMk cId="2113912728" sldId="2147483690"/>
              <pc:sldLayoutMk cId="3710643240" sldId="2147483722"/>
              <ac:spMk id="22" creationId="{E799E3E2-888B-2343-9A63-F84C03265CB5}"/>
            </ac:spMkLst>
          </pc:spChg>
          <pc:spChg chg="del">
            <ac:chgData name="Shannon Hagen" userId="46ea4fe1-9223-4299-b8da-3da92c4fcb44" providerId="ADAL" clId="{14454B70-56D7-48E2-83F0-9183E80A7712}" dt="2021-02-26T20:36:06.803" v="700" actId="478"/>
            <ac:spMkLst>
              <pc:docMk/>
              <pc:sldMasterMk cId="2113912728" sldId="2147483690"/>
              <pc:sldLayoutMk cId="3710643240" sldId="2147483722"/>
              <ac:spMk id="23" creationId="{8FEDE8EF-5B7A-A741-9A56-D365CAE01B62}"/>
            </ac:spMkLst>
          </pc:spChg>
        </pc:sldLayoutChg>
      </pc:sldMasterChg>
    </pc:docChg>
  </pc:docChgLst>
  <pc:docChgLst>
    <pc:chgData name="Shannon Hagen" userId="46ea4fe1-9223-4299-b8da-3da92c4fcb44" providerId="ADAL" clId="{D1718577-93A1-4960-B767-0288CFBBCD80}"/>
    <pc:docChg chg="undo custSel modSld sldOrd">
      <pc:chgData name="Shannon Hagen" userId="46ea4fe1-9223-4299-b8da-3da92c4fcb44" providerId="ADAL" clId="{D1718577-93A1-4960-B767-0288CFBBCD80}" dt="2021-02-24T17:17:53.270" v="310" actId="729"/>
      <pc:docMkLst>
        <pc:docMk/>
      </pc:docMkLst>
      <pc:sldChg chg="modSp mod ord">
        <pc:chgData name="Shannon Hagen" userId="46ea4fe1-9223-4299-b8da-3da92c4fcb44" providerId="ADAL" clId="{D1718577-93A1-4960-B767-0288CFBBCD80}" dt="2021-02-24T17:15:20.220" v="177" actId="313"/>
        <pc:sldMkLst>
          <pc:docMk/>
          <pc:sldMk cId="3167172060" sldId="258"/>
        </pc:sldMkLst>
        <pc:spChg chg="mod">
          <ac:chgData name="Shannon Hagen" userId="46ea4fe1-9223-4299-b8da-3da92c4fcb44" providerId="ADAL" clId="{D1718577-93A1-4960-B767-0288CFBBCD80}" dt="2021-02-24T17:15:20.220" v="177" actId="313"/>
          <ac:spMkLst>
            <pc:docMk/>
            <pc:sldMk cId="3167172060" sldId="258"/>
            <ac:spMk id="3" creationId="{2198AA37-E298-4CD8-9F0F-2123ACFD9653}"/>
          </ac:spMkLst>
        </pc:spChg>
      </pc:sldChg>
      <pc:sldChg chg="mod modShow">
        <pc:chgData name="Shannon Hagen" userId="46ea4fe1-9223-4299-b8da-3da92c4fcb44" providerId="ADAL" clId="{D1718577-93A1-4960-B767-0288CFBBCD80}" dt="2021-02-24T17:17:53.270" v="310" actId="729"/>
        <pc:sldMkLst>
          <pc:docMk/>
          <pc:sldMk cId="3187533055" sldId="259"/>
        </pc:sldMkLst>
      </pc:sldChg>
      <pc:sldChg chg="addSp modSp mod">
        <pc:chgData name="Shannon Hagen" userId="46ea4fe1-9223-4299-b8da-3da92c4fcb44" providerId="ADAL" clId="{D1718577-93A1-4960-B767-0288CFBBCD80}" dt="2021-02-24T17:13:27.219" v="94" actId="14826"/>
        <pc:sldMkLst>
          <pc:docMk/>
          <pc:sldMk cId="460269255" sldId="262"/>
        </pc:sldMkLst>
        <pc:spChg chg="mod">
          <ac:chgData name="Shannon Hagen" userId="46ea4fe1-9223-4299-b8da-3da92c4fcb44" providerId="ADAL" clId="{D1718577-93A1-4960-B767-0288CFBBCD80}" dt="2021-02-24T17:08:52.304" v="78"/>
          <ac:spMkLst>
            <pc:docMk/>
            <pc:sldMk cId="460269255" sldId="262"/>
            <ac:spMk id="3" creationId="{09548D1D-2547-44FC-BACD-2BCD769E2662}"/>
          </ac:spMkLst>
        </pc:spChg>
        <pc:spChg chg="mod">
          <ac:chgData name="Shannon Hagen" userId="46ea4fe1-9223-4299-b8da-3da92c4fcb44" providerId="ADAL" clId="{D1718577-93A1-4960-B767-0288CFBBCD80}" dt="2021-02-24T17:08:31.543" v="75" actId="207"/>
          <ac:spMkLst>
            <pc:docMk/>
            <pc:sldMk cId="460269255" sldId="262"/>
            <ac:spMk id="7" creationId="{2E37A9B0-8DFC-4474-9F0A-612E661EF4EC}"/>
          </ac:spMkLst>
        </pc:spChg>
        <pc:spChg chg="add mod">
          <ac:chgData name="Shannon Hagen" userId="46ea4fe1-9223-4299-b8da-3da92c4fcb44" providerId="ADAL" clId="{D1718577-93A1-4960-B767-0288CFBBCD80}" dt="2021-02-24T17:10:37.568" v="92" actId="2711"/>
          <ac:spMkLst>
            <pc:docMk/>
            <pc:sldMk cId="460269255" sldId="262"/>
            <ac:spMk id="15" creationId="{6B6FE514-342A-4BEB-B06F-03ED0EB28C65}"/>
          </ac:spMkLst>
        </pc:spChg>
        <pc:spChg chg="add mod">
          <ac:chgData name="Shannon Hagen" userId="46ea4fe1-9223-4299-b8da-3da92c4fcb44" providerId="ADAL" clId="{D1718577-93A1-4960-B767-0288CFBBCD80}" dt="2021-02-24T17:09:26.247" v="87" actId="20577"/>
          <ac:spMkLst>
            <pc:docMk/>
            <pc:sldMk cId="460269255" sldId="262"/>
            <ac:spMk id="16" creationId="{C8773F4C-DF2C-4A3C-AD6B-700DB5CB391A}"/>
          </ac:spMkLst>
        </pc:spChg>
        <pc:picChg chg="mod">
          <ac:chgData name="Shannon Hagen" userId="46ea4fe1-9223-4299-b8da-3da92c4fcb44" providerId="ADAL" clId="{D1718577-93A1-4960-B767-0288CFBBCD80}" dt="2021-02-24T17:13:27.219" v="94" actId="14826"/>
          <ac:picMkLst>
            <pc:docMk/>
            <pc:sldMk cId="460269255" sldId="262"/>
            <ac:picMk id="22" creationId="{900B31E0-725B-4414-BD86-F34DA104673A}"/>
          </ac:picMkLst>
        </pc:picChg>
      </pc:sldChg>
      <pc:sldChg chg="modSp mod">
        <pc:chgData name="Shannon Hagen" userId="46ea4fe1-9223-4299-b8da-3da92c4fcb44" providerId="ADAL" clId="{D1718577-93A1-4960-B767-0288CFBBCD80}" dt="2021-02-24T17:17:29.138" v="298" actId="20577"/>
        <pc:sldMkLst>
          <pc:docMk/>
          <pc:sldMk cId="269403648" sldId="263"/>
        </pc:sldMkLst>
        <pc:spChg chg="mod">
          <ac:chgData name="Shannon Hagen" userId="46ea4fe1-9223-4299-b8da-3da92c4fcb44" providerId="ADAL" clId="{D1718577-93A1-4960-B767-0288CFBBCD80}" dt="2021-02-24T17:17:07.142" v="291" actId="20577"/>
          <ac:spMkLst>
            <pc:docMk/>
            <pc:sldMk cId="269403648" sldId="263"/>
            <ac:spMk id="3" creationId="{65015163-D5FD-4849-978B-77883FAF7928}"/>
          </ac:spMkLst>
        </pc:spChg>
        <pc:spChg chg="mod">
          <ac:chgData name="Shannon Hagen" userId="46ea4fe1-9223-4299-b8da-3da92c4fcb44" providerId="ADAL" clId="{D1718577-93A1-4960-B767-0288CFBBCD80}" dt="2021-02-24T17:16:49.768" v="279" actId="20577"/>
          <ac:spMkLst>
            <pc:docMk/>
            <pc:sldMk cId="269403648" sldId="263"/>
            <ac:spMk id="5" creationId="{93A6F33C-3AFE-474E-AC15-C00F368C3C6A}"/>
          </ac:spMkLst>
        </pc:spChg>
        <pc:spChg chg="mod">
          <ac:chgData name="Shannon Hagen" userId="46ea4fe1-9223-4299-b8da-3da92c4fcb44" providerId="ADAL" clId="{D1718577-93A1-4960-B767-0288CFBBCD80}" dt="2021-02-24T17:17:22.101" v="296" actId="20577"/>
          <ac:spMkLst>
            <pc:docMk/>
            <pc:sldMk cId="269403648" sldId="263"/>
            <ac:spMk id="8" creationId="{C8438480-8B6F-44E5-A602-6240C1B85FB3}"/>
          </ac:spMkLst>
        </pc:spChg>
        <pc:spChg chg="mod">
          <ac:chgData name="Shannon Hagen" userId="46ea4fe1-9223-4299-b8da-3da92c4fcb44" providerId="ADAL" clId="{D1718577-93A1-4960-B767-0288CFBBCD80}" dt="2021-02-24T17:17:29.138" v="298" actId="20577"/>
          <ac:spMkLst>
            <pc:docMk/>
            <pc:sldMk cId="269403648" sldId="263"/>
            <ac:spMk id="9" creationId="{A1EE8A19-6968-4C81-B180-20FEF61ADEE1}"/>
          </ac:spMkLst>
        </pc:spChg>
      </pc:sldChg>
      <pc:sldChg chg="modSp mod">
        <pc:chgData name="Shannon Hagen" userId="46ea4fe1-9223-4299-b8da-3da92c4fcb44" providerId="ADAL" clId="{D1718577-93A1-4960-B767-0288CFBBCD80}" dt="2021-02-24T17:17:46.432" v="309" actId="20577"/>
        <pc:sldMkLst>
          <pc:docMk/>
          <pc:sldMk cId="2928802494" sldId="267"/>
        </pc:sldMkLst>
        <pc:spChg chg="mod">
          <ac:chgData name="Shannon Hagen" userId="46ea4fe1-9223-4299-b8da-3da92c4fcb44" providerId="ADAL" clId="{D1718577-93A1-4960-B767-0288CFBBCD80}" dt="2021-02-24T17:17:46.432" v="309" actId="20577"/>
          <ac:spMkLst>
            <pc:docMk/>
            <pc:sldMk cId="2928802494" sldId="267"/>
            <ac:spMk id="2" creationId="{10F9F51E-A3D5-4726-BACE-D5CDD8A46429}"/>
          </ac:spMkLst>
        </pc:spChg>
      </pc:sldChg>
      <pc:sldChg chg="addSp modSp mod">
        <pc:chgData name="Shannon Hagen" userId="46ea4fe1-9223-4299-b8da-3da92c4fcb44" providerId="ADAL" clId="{D1718577-93A1-4960-B767-0288CFBBCD80}" dt="2021-02-24T17:08:18.063" v="73" actId="20577"/>
        <pc:sldMkLst>
          <pc:docMk/>
          <pc:sldMk cId="4134778505" sldId="269"/>
        </pc:sldMkLst>
        <pc:spChg chg="mod">
          <ac:chgData name="Shannon Hagen" userId="46ea4fe1-9223-4299-b8da-3da92c4fcb44" providerId="ADAL" clId="{D1718577-93A1-4960-B767-0288CFBBCD80}" dt="2021-02-24T17:07:05.922" v="47" actId="313"/>
          <ac:spMkLst>
            <pc:docMk/>
            <pc:sldMk cId="4134778505" sldId="269"/>
            <ac:spMk id="2" creationId="{CD2C6B3C-D4CC-499B-B935-C2027F63711B}"/>
          </ac:spMkLst>
        </pc:spChg>
        <pc:spChg chg="mod">
          <ac:chgData name="Shannon Hagen" userId="46ea4fe1-9223-4299-b8da-3da92c4fcb44" providerId="ADAL" clId="{D1718577-93A1-4960-B767-0288CFBBCD80}" dt="2021-02-24T17:07:42.333" v="66" actId="1076"/>
          <ac:spMkLst>
            <pc:docMk/>
            <pc:sldMk cId="4134778505" sldId="269"/>
            <ac:spMk id="3" creationId="{67A4EB4D-F22C-4E88-86CC-F67B3DEF8704}"/>
          </ac:spMkLst>
        </pc:spChg>
        <pc:spChg chg="mod">
          <ac:chgData name="Shannon Hagen" userId="46ea4fe1-9223-4299-b8da-3da92c4fcb44" providerId="ADAL" clId="{D1718577-93A1-4960-B767-0288CFBBCD80}" dt="2021-02-24T17:08:15.108" v="71" actId="1076"/>
          <ac:spMkLst>
            <pc:docMk/>
            <pc:sldMk cId="4134778505" sldId="269"/>
            <ac:spMk id="4" creationId="{94E8E68D-0D02-4BAC-8580-8F7EDE22DEBA}"/>
          </ac:spMkLst>
        </pc:spChg>
        <pc:spChg chg="mod">
          <ac:chgData name="Shannon Hagen" userId="46ea4fe1-9223-4299-b8da-3da92c4fcb44" providerId="ADAL" clId="{D1718577-93A1-4960-B767-0288CFBBCD80}" dt="2021-02-24T17:08:18.063" v="73" actId="20577"/>
          <ac:spMkLst>
            <pc:docMk/>
            <pc:sldMk cId="4134778505" sldId="269"/>
            <ac:spMk id="5" creationId="{6BFFE467-11AF-48D4-9F23-B9FB11FB4215}"/>
          </ac:spMkLst>
        </pc:spChg>
        <pc:spChg chg="add mod">
          <ac:chgData name="Shannon Hagen" userId="46ea4fe1-9223-4299-b8da-3da92c4fcb44" providerId="ADAL" clId="{D1718577-93A1-4960-B767-0288CFBBCD80}" dt="2021-02-24T17:08:11.552" v="70" actId="1076"/>
          <ac:spMkLst>
            <pc:docMk/>
            <pc:sldMk cId="4134778505" sldId="269"/>
            <ac:spMk id="7" creationId="{8459FDDC-11D8-471C-A056-9717789B14EA}"/>
          </ac:spMkLst>
        </pc:spChg>
      </pc:sldChg>
      <pc:sldChg chg="modSp mod ord">
        <pc:chgData name="Shannon Hagen" userId="46ea4fe1-9223-4299-b8da-3da92c4fcb44" providerId="ADAL" clId="{D1718577-93A1-4960-B767-0288CFBBCD80}" dt="2021-02-24T17:14:34.946" v="117"/>
        <pc:sldMkLst>
          <pc:docMk/>
          <pc:sldMk cId="4290630303" sldId="270"/>
        </pc:sldMkLst>
        <pc:spChg chg="mod">
          <ac:chgData name="Shannon Hagen" userId="46ea4fe1-9223-4299-b8da-3da92c4fcb44" providerId="ADAL" clId="{D1718577-93A1-4960-B767-0288CFBBCD80}" dt="2021-02-24T17:13:55.624" v="113" actId="20577"/>
          <ac:spMkLst>
            <pc:docMk/>
            <pc:sldMk cId="4290630303" sldId="270"/>
            <ac:spMk id="3" creationId="{B91B32C0-5E61-447F-9557-57AF415D6F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C8490-DBBE-4A38-9317-32AF9180618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55B30-0F4A-46BC-871B-18B6DD4FC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5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571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0" y="1003720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20" y="-6638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85" y="2116802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91433" y="1259262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166826" y="1008296"/>
            <a:ext cx="1001899" cy="1001899"/>
          </a:xfrm>
          <a:prstGeom prst="ellipse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65032" y="1206502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63941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638192"/>
            <a:ext cx="12192000" cy="21980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9E773F5-C278-409A-B4E8-F7A466D2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2FAEC2-743F-4B56-8294-2CD64CBDB2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6211FD4-5520-4633-8ABF-A5B3B006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1BAE4A0-470E-429D-9850-40E9FDC73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620608"/>
            <a:ext cx="12192000" cy="237392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6211FD4-5520-4633-8ABF-A5B3B006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302D25-6DD7-406A-B23C-F7DB524A9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3837050-D128-4156-B406-8084CFB5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6A61A31-F863-45CD-95B2-4A4C9F39C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8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E8E1A03-C876-4280-BD24-2CDD43DA6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8" y="0"/>
            <a:ext cx="11086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FC094-1A7C-4D16-A537-6F0F4B33A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25" y="500669"/>
            <a:ext cx="7693572" cy="58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15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E089167-4662-44C3-BB04-6993E924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ADE0919-1DDA-49CA-9598-522708AA6B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E089167-4662-44C3-BB04-6993E924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EDABD-D0BA-4BBD-B1D6-9BE5DE6B9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B2B736-6540-48E8-9500-437D7247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5C07919-0209-46BF-BC11-5164C85DF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46985"/>
            <a:ext cx="12192000" cy="211015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B2B736-6540-48E8-9500-437D7247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B2A9F-7C07-4897-AB14-F25B8ADC9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70905C-21D9-43B3-8BC6-0F784D5BD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3" y="928778"/>
            <a:ext cx="3554697" cy="21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rgbClr val="00B0D7">
              <a:alpha val="81176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662045" y="-2069769"/>
            <a:ext cx="8917229" cy="10769768"/>
            <a:chOff x="11114088" y="2241550"/>
            <a:chExt cx="1905000" cy="2354263"/>
          </a:xfrm>
          <a:solidFill>
            <a:srgbClr val="C00000">
              <a:alpha val="83137"/>
            </a:srgb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745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-79527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7688" y="66362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3064" y="2805206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383064" y="2377247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87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5124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8983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C0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5981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76095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6566263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2658125" y="1832522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5876874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7332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5" y="2711636"/>
            <a:ext cx="5876873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22741" y="1997138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710643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639414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2875740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5082563" y="344886"/>
            <a:ext cx="1279638" cy="1273394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7669548" y="338100"/>
            <a:ext cx="1279638" cy="1273394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10061048" y="338100"/>
            <a:ext cx="1279638" cy="1273394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7767656" y="417844"/>
            <a:ext cx="977101" cy="266624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10159156" y="417844"/>
            <a:ext cx="977101" cy="266624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5180671" y="424630"/>
            <a:ext cx="977101" cy="266624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19468"/>
            <a:ext cx="359195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4310" y="494953"/>
            <a:ext cx="1058394" cy="1053229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1295" y="488167"/>
            <a:ext cx="1058394" cy="1053229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2795" y="488167"/>
            <a:ext cx="1058394" cy="1053229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347" y="2698724"/>
            <a:ext cx="1915541" cy="1287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876347" y="2185686"/>
            <a:ext cx="1915541" cy="36478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463332" y="2691938"/>
            <a:ext cx="1915541" cy="1287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63332" y="2178900"/>
            <a:ext cx="1915541" cy="36478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854832" y="2691938"/>
            <a:ext cx="1915541" cy="1287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854832" y="2178900"/>
            <a:ext cx="1915541" cy="36478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AC0B3-909A-4F59-8B5A-9986249EC1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3413" y="2419350"/>
            <a:ext cx="3749986" cy="347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335D93-1008-4F28-9DEF-A613B5D798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3413" y="1768475"/>
            <a:ext cx="3703637" cy="547688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  <a:lvl2pPr>
              <a:defRPr>
                <a:solidFill>
                  <a:srgbClr val="00B0D7"/>
                </a:solidFill>
              </a:defRPr>
            </a:lvl2pPr>
            <a:lvl3pPr>
              <a:defRPr>
                <a:solidFill>
                  <a:srgbClr val="00B0D7"/>
                </a:solidFill>
              </a:defRPr>
            </a:lvl3pPr>
            <a:lvl4pPr>
              <a:defRPr>
                <a:solidFill>
                  <a:srgbClr val="00B0D7"/>
                </a:solidFill>
              </a:defRPr>
            </a:lvl4pPr>
            <a:lvl5pPr>
              <a:defRPr>
                <a:solidFill>
                  <a:srgbClr val="00B0D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20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39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00B0D7">
                <a:alpha val="4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00B0D7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366747" y="2362936"/>
            <a:ext cx="2532336" cy="0"/>
          </a:xfrm>
          <a:prstGeom prst="line">
            <a:avLst/>
          </a:prstGeom>
          <a:ln w="38100">
            <a:solidFill>
              <a:srgbClr val="00B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747" y="1619866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37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>
            <a:cxnSpLocks/>
          </p:cNvCxnSpPr>
          <p:nvPr userDrawn="1"/>
        </p:nvCxnSpPr>
        <p:spPr>
          <a:xfrm>
            <a:off x="6469778" y="3718427"/>
            <a:ext cx="336968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170261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326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C5DC1-0DE1-4091-82A0-BEC02CB8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A82C390C-1DCD-444B-A359-9FEE819AB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B0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C5DC1-0DE1-4091-82A0-BEC02CB8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CE3C40-46B4-4773-8AFA-323C74BD7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96F01F-17A8-46EE-867B-B3102BDB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8F8646-CBA9-476E-B7A7-9CF89569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16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59062"/>
            <a:ext cx="12192000" cy="29893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54A4C1-53F8-4E72-9618-0550AD11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1BBADD-618E-450B-AA01-70EA352831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768350"/>
            <a:ext cx="1954616" cy="12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54A4C1-53F8-4E72-9618-0550AD11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8E539-3415-4F13-A0B9-90DDABA69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9E773F5-C278-409A-B4E8-F7A466D2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6D9D663B-969C-40FF-81AB-04CB89796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E9776-6EA4-4704-BEF1-ACF454F8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6132-5737-49DD-9AC6-CF24001B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691" r:id="rId2"/>
    <p:sldLayoutId id="2147483720" r:id="rId3"/>
    <p:sldLayoutId id="2147483692" r:id="rId4"/>
    <p:sldLayoutId id="2147483702" r:id="rId5"/>
    <p:sldLayoutId id="2147483703" r:id="rId6"/>
    <p:sldLayoutId id="2147483693" r:id="rId7"/>
    <p:sldLayoutId id="2147483705" r:id="rId8"/>
    <p:sldLayoutId id="2147483694" r:id="rId9"/>
    <p:sldLayoutId id="2147483706" r:id="rId10"/>
    <p:sldLayoutId id="2147483695" r:id="rId11"/>
    <p:sldLayoutId id="2147483707" r:id="rId12"/>
    <p:sldLayoutId id="2147483696" r:id="rId13"/>
    <p:sldLayoutId id="2147483697" r:id="rId14"/>
    <p:sldLayoutId id="2147483704" r:id="rId15"/>
    <p:sldLayoutId id="2147483698" r:id="rId16"/>
    <p:sldLayoutId id="2147483708" r:id="rId17"/>
    <p:sldLayoutId id="2147483699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22" r:id="rId26"/>
    <p:sldLayoutId id="2147483716" r:id="rId27"/>
    <p:sldLayoutId id="2147483717" r:id="rId28"/>
    <p:sldLayoutId id="2147483721" r:id="rId29"/>
    <p:sldLayoutId id="2147483718" r:id="rId30"/>
    <p:sldLayoutId id="214748371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D1C24"/>
          </a:solidFill>
          <a:latin typeface="TheSansB W9 Black" panose="020B09020503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hyperlink" Target="https://youtu.be/8ijmy43k03E?t=30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topia.org/blog/minecraft-in-classroom-andrew-miller" TargetMode="External"/><Relationship Id="rId13" Type="http://schemas.openxmlformats.org/officeDocument/2006/relationships/hyperlink" Target="https://education.minecraft.net/class-resources/starter-kit/" TargetMode="External"/><Relationship Id="rId3" Type="http://schemas.openxmlformats.org/officeDocument/2006/relationships/hyperlink" Target="https://www.youtube.com/channel/UC2XjBkW16jGLGSEF9vo4PDA" TargetMode="External"/><Relationship Id="rId7" Type="http://schemas.openxmlformats.org/officeDocument/2006/relationships/hyperlink" Target="https://www.youtube.com/playlist?list=PLg9lToc61ftoR1HmBO19FYyDD42E9_U_i" TargetMode="External"/><Relationship Id="rId12" Type="http://schemas.openxmlformats.org/officeDocument/2006/relationships/hyperlink" Target="https://twitter.com/PlayCraftLearn?ref_src=twsrc%5Egoogle%7Ctwcamp%5Eserp%7Ctwgr%5Eauthor" TargetMode="External"/><Relationship Id="rId17" Type="http://schemas.openxmlformats.org/officeDocument/2006/relationships/hyperlink" Target="https://educommunity.minecraft.net/hc/en-us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education.minecraft.net/class-resources/lesson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inecraft.gamepedia.com/Education_Edition" TargetMode="External"/><Relationship Id="rId11" Type="http://schemas.openxmlformats.org/officeDocument/2006/relationships/hyperlink" Target="https://blogs.sd41.bc.ca/learningtech/adst/minecraft-for-education/" TargetMode="External"/><Relationship Id="rId5" Type="http://schemas.openxmlformats.org/officeDocument/2006/relationships/hyperlink" Target="https://education.microsoft.com/en-us/learningPath/3eede2ae" TargetMode="External"/><Relationship Id="rId15" Type="http://schemas.openxmlformats.org/officeDocument/2006/relationships/hyperlink" Target="https://educommunity.minecraft.net/hc/en-us/articles/360047555131-Learning-to-play-Minecraft-Education-Edition-" TargetMode="External"/><Relationship Id="rId10" Type="http://schemas.openxmlformats.org/officeDocument/2006/relationships/hyperlink" Target="https://www.commonsense.org/education/game/minecraft-education-edition" TargetMode="External"/><Relationship Id="rId4" Type="http://schemas.openxmlformats.org/officeDocument/2006/relationships/hyperlink" Target="https://education.minecraft.net/" TargetMode="External"/><Relationship Id="rId9" Type="http://schemas.openxmlformats.org/officeDocument/2006/relationships/hyperlink" Target="https://education.minecraft.net/trainings/my-minecraft-journey" TargetMode="External"/><Relationship Id="rId14" Type="http://schemas.openxmlformats.org/officeDocument/2006/relationships/hyperlink" Target="https://www.pinterest.ca/playcraftlearn/_create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firstname.lastname@stu.sd72.bc.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portal.sd72.bc.ca/Instruction/InstructionalTechnologyCommons/minecraft/Documents/Minecraft%20Student%20Self%20Reflection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ijmy43k03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urriculum.gov.bc.ca/curriculum/english-language-arts/4/core" TargetMode="Externa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jp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hyperlink" Target="https://portal.sd72.bc.ca/Instruction/InstructionalTechnologyCommons/minecraft/Documents/Minecraft%20Student%20Self%20Reflection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Minecraft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4-1 Monthly Build Challenge</a:t>
            </a:r>
          </a:p>
          <a:p>
            <a:r>
              <a:rPr lang="en-US" sz="2800" dirty="0"/>
              <a:t>“Character Study”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862" y="808892"/>
            <a:ext cx="5305661" cy="5210908"/>
          </a:xfr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Video – Tutorial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6600" y="2658790"/>
            <a:ext cx="3419304" cy="764460"/>
          </a:xfrm>
        </p:spPr>
        <p:txBody>
          <a:bodyPr/>
          <a:lstStyle/>
          <a:p>
            <a:pPr marL="0" indent="0">
              <a:buNone/>
            </a:pPr>
            <a:r>
              <a:rPr lang="en-C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Play-&gt; View Library -&gt; How to Play -&gt; Start Here -&gt;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 Camera &amp; Portfolio</a:t>
            </a:r>
            <a:endParaRPr lang="en-US" sz="1800" dirty="0"/>
          </a:p>
          <a:p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517" y="1996068"/>
            <a:ext cx="6376083" cy="486193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E7682-BAC1-438A-8A0E-9794A4327000}"/>
              </a:ext>
            </a:extLst>
          </p:cNvPr>
          <p:cNvSpPr txBox="1"/>
          <p:nvPr/>
        </p:nvSpPr>
        <p:spPr>
          <a:xfrm>
            <a:off x="7763438" y="4615543"/>
            <a:ext cx="373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Book and Quill (Start at 5:02)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Graphic 6" descr="Presentation with media with solid fill">
            <a:hlinkClick r:id="rId4"/>
            <a:extLst>
              <a:ext uri="{FF2B5EF4-FFF2-40B4-BE49-F238E27FC236}">
                <a16:creationId xmlns:a16="http://schemas.microsoft.com/office/drawing/2014/main" id="{0D5603CF-A861-4778-A853-503D4D554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15656" y="4984875"/>
            <a:ext cx="914400" cy="9144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C6914DF-8758-4D19-86EB-26A6AC3CD141}"/>
              </a:ext>
            </a:extLst>
          </p:cNvPr>
          <p:cNvSpPr txBox="1">
            <a:spLocks/>
          </p:cNvSpPr>
          <p:nvPr/>
        </p:nvSpPr>
        <p:spPr>
          <a:xfrm>
            <a:off x="844550" y="526316"/>
            <a:ext cx="10515600" cy="940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bg1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BooK</a:t>
            </a:r>
            <a:r>
              <a:rPr lang="en-US" sz="2800" dirty="0"/>
              <a:t> &amp; QUILL</a:t>
            </a:r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3408-70AA-4244-A340-E0E55F53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67" y="2581724"/>
            <a:ext cx="3193642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MINECRAFT KEYBOARD &amp; MOUSE CONTROLS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6ACE27-F1FF-452A-8E0A-F4D8AC689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9"/>
          <a:stretch/>
        </p:blipFill>
        <p:spPr>
          <a:xfrm>
            <a:off x="261946" y="154488"/>
            <a:ext cx="8641421" cy="6180037"/>
          </a:xfrm>
        </p:spPr>
      </p:pic>
    </p:spTree>
    <p:extLst>
      <p:ext uri="{BB962C8B-B14F-4D97-AF65-F5344CB8AC3E}">
        <p14:creationId xmlns:p14="http://schemas.microsoft.com/office/powerpoint/2010/main" val="359599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E52E89-C526-4F73-86FB-0EB31587C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222592"/>
              </p:ext>
            </p:extLst>
          </p:nvPr>
        </p:nvGraphicFramePr>
        <p:xfrm>
          <a:off x="515938" y="1610463"/>
          <a:ext cx="10847757" cy="413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070">
                  <a:extLst>
                    <a:ext uri="{9D8B030D-6E8A-4147-A177-3AD203B41FA5}">
                      <a16:colId xmlns:a16="http://schemas.microsoft.com/office/drawing/2014/main" val="2785900615"/>
                    </a:ext>
                  </a:extLst>
                </a:gridCol>
                <a:gridCol w="3641768">
                  <a:extLst>
                    <a:ext uri="{9D8B030D-6E8A-4147-A177-3AD203B41FA5}">
                      <a16:colId xmlns:a16="http://schemas.microsoft.com/office/drawing/2014/main" val="2287965835"/>
                    </a:ext>
                  </a:extLst>
                </a:gridCol>
                <a:gridCol w="3615919">
                  <a:extLst>
                    <a:ext uri="{9D8B030D-6E8A-4147-A177-3AD203B41FA5}">
                      <a16:colId xmlns:a16="http://schemas.microsoft.com/office/drawing/2014/main" val="1756528531"/>
                    </a:ext>
                  </a:extLst>
                </a:gridCol>
              </a:tblGrid>
              <a:tr h="5923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 Centre Resources</a:t>
                      </a:r>
                      <a:endParaRPr lang="en-IN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Minecraft Tutorials</a:t>
                      </a:r>
                      <a:endParaRPr lang="en-IN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Minecraft Websites</a:t>
                      </a:r>
                      <a:endParaRPr lang="en-IN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Item 01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linkClick r:id="rId3"/>
                        </a:rPr>
                        <a:t>Minecraft EDU YouTube Channel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linkClick r:id="rId4"/>
                        </a:rPr>
                        <a:t>Minecraft Education Edition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8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02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5"/>
                        </a:rPr>
                        <a:t>Microsoft Educator Centre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6"/>
                        </a:rPr>
                        <a:t>Minecraft EDU Wiki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81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03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7"/>
                        </a:rPr>
                        <a:t>Minecraft Webinars and Training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8"/>
                        </a:rPr>
                        <a:t>Minecraft - Edutopia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54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04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9"/>
                        </a:rPr>
                        <a:t>Minecraft Teacher Academy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0"/>
                        </a:rPr>
                        <a:t>Minecraft – Common Sense Education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3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05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1"/>
                        </a:rPr>
                        <a:t>SD41 Minecraft Blog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(Scroll to bottom for tips and tricks)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2"/>
                        </a:rPr>
                        <a:t>@PlayCraftLearn - Twitter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67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hlinkClick r:id="rId13"/>
                        </a:rPr>
                        <a:t>Minecraft Starter Kit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4"/>
                        </a:rPr>
                        <a:t>Pinterest - @PlayCraftLearn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734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hlinkClick r:id="rId15"/>
                        </a:rPr>
                        <a:t>Learning to Play – Educator Community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6"/>
                        </a:rPr>
                        <a:t>Minecraft Class Lessons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80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hlinkClick r:id="rId17"/>
                        </a:rPr>
                        <a:t>Minecraft Educator Community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762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b="1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2734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5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DDE8-0453-47E9-979B-80E2FD6A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76" y="1081228"/>
            <a:ext cx="3591950" cy="920336"/>
          </a:xfrm>
        </p:spPr>
        <p:txBody>
          <a:bodyPr/>
          <a:lstStyle/>
          <a:p>
            <a:r>
              <a:rPr lang="en-US" dirty="0"/>
              <a:t>Integrating ADST</a:t>
            </a:r>
          </a:p>
        </p:txBody>
      </p:sp>
      <p:pic>
        <p:nvPicPr>
          <p:cNvPr id="14" name="Picture Placeholder 13" descr="Architecture with solid fill">
            <a:extLst>
              <a:ext uri="{FF2B5EF4-FFF2-40B4-BE49-F238E27FC236}">
                <a16:creationId xmlns:a16="http://schemas.microsoft.com/office/drawing/2014/main" id="{6B571352-1438-4408-9E27-AFB9A0C721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325" t="659" r="9325" b="-171"/>
          <a:stretch/>
        </p:blipFill>
        <p:spPr>
          <a:xfrm>
            <a:off x="5154310" y="495141"/>
            <a:ext cx="1058394" cy="1053229"/>
          </a:xfrm>
        </p:spPr>
      </p:pic>
      <p:pic>
        <p:nvPicPr>
          <p:cNvPr id="16" name="Picture Placeholder 15" descr="Spinning Plates outline">
            <a:extLst>
              <a:ext uri="{FF2B5EF4-FFF2-40B4-BE49-F238E27FC236}">
                <a16:creationId xmlns:a16="http://schemas.microsoft.com/office/drawing/2014/main" id="{341F96A5-BDBD-46DF-B8E7-5196C1889E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63" r="2363"/>
          <a:stretch>
            <a:fillRect/>
          </a:stretch>
        </p:blipFill>
        <p:spPr/>
      </p:pic>
      <p:pic>
        <p:nvPicPr>
          <p:cNvPr id="18" name="Picture Placeholder 17" descr="Cmd Terminal with solid fill">
            <a:extLst>
              <a:ext uri="{FF2B5EF4-FFF2-40B4-BE49-F238E27FC236}">
                <a16:creationId xmlns:a16="http://schemas.microsoft.com/office/drawing/2014/main" id="{B3A76873-FEF7-40D9-999F-2BC96330DA2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44" b="244"/>
          <a:stretch/>
        </p:blipFill>
        <p:spPr>
          <a:xfrm>
            <a:off x="10132795" y="488167"/>
            <a:ext cx="1058394" cy="105322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5BF1A-06BC-43C7-B3C0-E27E6FC5F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38" y="2167090"/>
            <a:ext cx="2328469" cy="871386"/>
          </a:xfrm>
        </p:spPr>
        <p:txBody>
          <a:bodyPr/>
          <a:lstStyle/>
          <a:p>
            <a:r>
              <a:rPr lang="en-US" sz="1600" b="1" i="0" u="none" strike="noStrike" baseline="0" dirty="0">
                <a:latin typeface="Helvetica" panose="020B0604020202020204" pitchFamily="34" charset="0"/>
              </a:rPr>
              <a:t>Designs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can be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improved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with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prototyping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and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testing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CB6913-17C7-4292-B484-F10FE95513B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824436" y="1718917"/>
            <a:ext cx="1915541" cy="36478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DESIGN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707FFB-396C-4060-9055-6304BA7BEF5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295339" y="2133961"/>
            <a:ext cx="2198771" cy="871387"/>
          </a:xfrm>
        </p:spPr>
        <p:txBody>
          <a:bodyPr/>
          <a:lstStyle/>
          <a:p>
            <a:r>
              <a:rPr lang="en-US" sz="1600" b="1" i="0" u="none" strike="noStrike" baseline="0" dirty="0">
                <a:latin typeface="Helvetica" panose="020B0604020202020204" pitchFamily="34" charset="0"/>
              </a:rPr>
              <a:t>Skills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are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developed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through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practice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,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effort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, and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action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0F3BC0-F676-488B-98AA-2BF97FAD03D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436955" y="1703417"/>
            <a:ext cx="1915541" cy="364780"/>
          </a:xfrm>
        </p:spPr>
        <p:txBody>
          <a:bodyPr/>
          <a:lstStyle/>
          <a:p>
            <a:r>
              <a:rPr lang="en-US" sz="2800" dirty="0">
                <a:solidFill>
                  <a:srgbClr val="00B0D7"/>
                </a:solidFill>
              </a:rPr>
              <a:t>SKILLS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1F88D4-2D64-466E-AD94-AF0E07E9416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724802" y="2140959"/>
            <a:ext cx="2198771" cy="792256"/>
          </a:xfrm>
        </p:spPr>
        <p:txBody>
          <a:bodyPr/>
          <a:lstStyle/>
          <a:p>
            <a:r>
              <a:rPr lang="en-US" sz="1600" b="0" i="0" u="none" strike="noStrike" baseline="0" dirty="0">
                <a:latin typeface="Helvetica" panose="020B0604020202020204" pitchFamily="34" charset="0"/>
              </a:rPr>
              <a:t>The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choice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of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technology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and tools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depends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on the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task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.</a:t>
            </a:r>
            <a:endParaRPr lang="en-US" sz="1200" dirty="0"/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802C64-1A8E-4165-BF43-05223A4F11B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739742" y="1703417"/>
            <a:ext cx="2198771" cy="36478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Technologies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F51515-0F84-4AA5-B11C-AE2EF5E4E1BF}"/>
              </a:ext>
            </a:extLst>
          </p:cNvPr>
          <p:cNvSpPr txBox="1"/>
          <p:nvPr/>
        </p:nvSpPr>
        <p:spPr>
          <a:xfrm>
            <a:off x="620205" y="3192760"/>
            <a:ext cx="11184998" cy="3170099"/>
          </a:xfrm>
          <a:prstGeom prst="rect">
            <a:avLst/>
          </a:prstGeom>
          <a:noFill/>
          <a:ln w="28575">
            <a:solidFill>
              <a:srgbClr val="00B0D7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i="1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~”The </a:t>
            </a:r>
            <a:r>
              <a:rPr lang="en-CA" sz="2000" b="1" i="1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CA" sz="2000" i="1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pplied </a:t>
            </a:r>
            <a:r>
              <a:rPr lang="en-CA" sz="2000" b="1" i="1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CA" sz="2000" i="1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esign, </a:t>
            </a:r>
            <a:r>
              <a:rPr lang="en-CA" sz="2000" b="1" i="1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CA" sz="2000" i="1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kills, and </a:t>
            </a:r>
            <a:r>
              <a:rPr lang="en-CA" sz="2000" b="1" i="1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CA" sz="2000" i="1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echnologies curriculum builds on students’ natural curiosity, inventiveness, and desire to create and work in practical ways.”~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Goal and Rationale from BC ADST Curriculum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Minecraft EDU is a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land 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users can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 worlds 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experiences using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blocks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algn="ctr"/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Minecraft EDU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students 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numerous educational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concepts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curricular competencies in a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game-based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learning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</a:p>
          <a:p>
            <a:pPr algn="ctr"/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requires the student to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practice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use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task.  </a:t>
            </a:r>
          </a:p>
          <a:p>
            <a:pPr algn="ctr"/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using Minecraft EDU to teach curricular concepts, the ADST competencies are </a:t>
            </a:r>
            <a:r>
              <a:rPr lang="en-CA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naturally 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developed.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1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2437"/>
            <a:ext cx="3932237" cy="1069975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SD72 Minecraft Education Edition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r="16425" b="2"/>
          <a:stretch/>
        </p:blipFill>
        <p:spPr>
          <a:xfrm>
            <a:off x="5183188" y="987425"/>
            <a:ext cx="6172200" cy="4873625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6" y="1522411"/>
            <a:ext cx="4274720" cy="466984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Access Minecraft Education Edition from the Apps list on the Student Devices (tap the Windows key –&gt; type in Mine -&gt; select Minecraft.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Sign In using SD72 Microsoft login credentials.  Students will have to use FULL account name:  </a:t>
            </a:r>
            <a:r>
              <a:rPr lang="en-US" sz="24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firstname.lastname@stu.sd72.bc.ca</a:t>
            </a:r>
            <a:r>
              <a:rPr lang="en-US" sz="2400" dirty="0">
                <a:solidFill>
                  <a:srgbClr val="00B0F0"/>
                </a:solidFill>
              </a:rPr>
              <a:t>   </a:t>
            </a:r>
            <a:r>
              <a:rPr lang="en-US" sz="2400" dirty="0"/>
              <a:t>&amp; password.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Saved Worlds are access from “My Worlds”.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 Worlds are access from “Library -&gt; Biomes &amp; Worlds”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7688" y="309094"/>
            <a:ext cx="5143500" cy="2090808"/>
          </a:xfrm>
        </p:spPr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7688" y="2457765"/>
            <a:ext cx="5143500" cy="50316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 to “Alice in Wonderland” story.  Make connection between story and specific elements represented in story.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Monthly Build Challenge – “Character study”.</a:t>
            </a:r>
          </a:p>
          <a:p>
            <a:pPr marL="1428750" lvl="2" indent="-514350" algn="l">
              <a:buFont typeface="+mj-lt"/>
              <a:buAutoNum type="romanUcPeriod"/>
            </a:pPr>
            <a:r>
              <a:rPr lang="en-CA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Explore completed structure.</a:t>
            </a:r>
          </a:p>
          <a:p>
            <a:pPr marL="1428750" lvl="2" indent="-514350" algn="l">
              <a:buFont typeface="+mj-lt"/>
              <a:buAutoNum type="romanUcPeriod"/>
            </a:pPr>
            <a:r>
              <a:rPr lang="en-CA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Create one of own.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latin typeface="Calibri" panose="020F0502020204030204" pitchFamily="34" charset="0"/>
                <a:cs typeface="Times New Roman" panose="02020603050405020304" pitchFamily="18" charset="0"/>
              </a:rPr>
              <a:t>Take pictures OF three elements created in own structure.  Label in book &amp; quill feature.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latin typeface="Calibri" panose="020F0502020204030204" pitchFamily="34" charset="0"/>
                <a:cs typeface="Times New Roman" panose="02020603050405020304" pitchFamily="18" charset="0"/>
              </a:rPr>
              <a:t>Complete self reflection sheet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339" y="834048"/>
            <a:ext cx="5305661" cy="5189903"/>
          </a:xfrm>
        </p:spPr>
      </p:pic>
      <p:pic>
        <p:nvPicPr>
          <p:cNvPr id="8" name="Graphic 7" descr="Lightbulb and pencil with solid fill">
            <a:hlinkClick r:id="rId4"/>
            <a:extLst>
              <a:ext uri="{FF2B5EF4-FFF2-40B4-BE49-F238E27FC236}">
                <a16:creationId xmlns:a16="http://schemas.microsoft.com/office/drawing/2014/main" id="{EB97D291-2ADD-4390-BEEA-417865F43A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9427" y="5870127"/>
            <a:ext cx="778019" cy="7780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BFB595-989F-42A1-AD43-3A8CCE0253B6}"/>
              </a:ext>
            </a:extLst>
          </p:cNvPr>
          <p:cNvSpPr txBox="1"/>
          <p:nvPr/>
        </p:nvSpPr>
        <p:spPr>
          <a:xfrm>
            <a:off x="9167446" y="6074470"/>
            <a:ext cx="302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/>
              </a:rPr>
              <a:t>Student Reflection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53330"/>
            <a:ext cx="4151027" cy="503316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For TEACHER preparation, it is recommended to watch the Minecraft Education Tutorials on the following topics: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4. Camera &amp; Portfolio Tutorial – Specifically Book &amp; Quill section </a:t>
            </a:r>
            <a:r>
              <a:rPr lang="en-US" sz="1800" dirty="0"/>
              <a:t>(start at 5:02 min)</a:t>
            </a:r>
          </a:p>
          <a:p>
            <a:pPr marL="0" indent="0">
              <a:buNone/>
            </a:pPr>
            <a:r>
              <a:rPr lang="en-US" sz="1800" dirty="0"/>
              <a:t>Access to </a:t>
            </a:r>
            <a:r>
              <a:rPr lang="en-US" sz="1800" b="1" dirty="0"/>
              <a:t>Alice in Wonderland </a:t>
            </a:r>
            <a:r>
              <a:rPr lang="en-US" sz="1800" dirty="0"/>
              <a:t>book.</a:t>
            </a:r>
            <a:endParaRPr lang="en-US" sz="1800" i="1" dirty="0"/>
          </a:p>
          <a:p>
            <a:pPr marL="0" indent="0">
              <a:buNone/>
            </a:pPr>
            <a:r>
              <a:rPr lang="en-US" sz="1800" b="1" dirty="0"/>
              <a:t>Print</a:t>
            </a:r>
            <a:r>
              <a:rPr lang="en-US" sz="1800" dirty="0"/>
              <a:t> Student Reflection Sheet.  </a:t>
            </a:r>
            <a:r>
              <a:rPr lang="en-US" sz="1800" i="1" dirty="0"/>
              <a:t>See link on slide #4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Student SD72 Microsoft login information</a:t>
            </a:r>
          </a:p>
          <a:p>
            <a:pPr marL="0" indent="0">
              <a:buNone/>
            </a:pPr>
            <a:r>
              <a:rPr lang="en-US" sz="1800" dirty="0"/>
              <a:t>Headphones for the students watching the tutorials.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9225" y="790575"/>
            <a:ext cx="5314949" cy="52292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3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C6B3C-D4CC-499B-B935-C2027F637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495" y="1451544"/>
            <a:ext cx="9144000" cy="914174"/>
          </a:xfrm>
        </p:spPr>
        <p:txBody>
          <a:bodyPr/>
          <a:lstStyle/>
          <a:p>
            <a:r>
              <a:rPr lang="en-US" dirty="0"/>
              <a:t>Monthly Build Challenge – “Character Study”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BFFE467-11AF-48D4-9F23-B9FB11FB4215}"/>
              </a:ext>
            </a:extLst>
          </p:cNvPr>
          <p:cNvSpPr txBox="1">
            <a:spLocks/>
          </p:cNvSpPr>
          <p:nvPr/>
        </p:nvSpPr>
        <p:spPr>
          <a:xfrm>
            <a:off x="874296" y="5795570"/>
            <a:ext cx="1933072" cy="47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heSansB W3 Light" panose="020B0302050302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#4-1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9FDDC-11D8-471C-A056-9717789B14EA}"/>
              </a:ext>
            </a:extLst>
          </p:cNvPr>
          <p:cNvSpPr txBox="1"/>
          <p:nvPr/>
        </p:nvSpPr>
        <p:spPr>
          <a:xfrm>
            <a:off x="3040727" y="1720855"/>
            <a:ext cx="726707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 -&gt; View Library -&gt; Monthly Build Challenges -&gt; Character Study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94856B7-91ED-4FF2-8701-A9AD6C12400D}"/>
              </a:ext>
            </a:extLst>
          </p:cNvPr>
          <p:cNvSpPr txBox="1">
            <a:spLocks/>
          </p:cNvSpPr>
          <p:nvPr/>
        </p:nvSpPr>
        <p:spPr>
          <a:xfrm>
            <a:off x="2443925" y="3494576"/>
            <a:ext cx="8328420" cy="21453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Practice using the “Camera” feature in Minecraft.</a:t>
            </a:r>
          </a:p>
          <a:p>
            <a:r>
              <a:rPr lang="en-US" dirty="0"/>
              <a:t>Learn to use the “Book &amp; Quill” feature in Minecraft.</a:t>
            </a:r>
          </a:p>
          <a:p>
            <a:r>
              <a:rPr lang="en-US" dirty="0"/>
              <a:t>Use the build feature in Minecraft to learn how to represent literary elements in a creative way.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4200B-7481-4BDB-84CB-5E1C2C6CAC51}"/>
              </a:ext>
            </a:extLst>
          </p:cNvPr>
          <p:cNvSpPr txBox="1"/>
          <p:nvPr/>
        </p:nvSpPr>
        <p:spPr>
          <a:xfrm>
            <a:off x="1103376" y="2346746"/>
            <a:ext cx="423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Summary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75803B-6EA8-440D-A687-63CEBAB92334}"/>
              </a:ext>
            </a:extLst>
          </p:cNvPr>
          <p:cNvSpPr/>
          <p:nvPr/>
        </p:nvSpPr>
        <p:spPr>
          <a:xfrm>
            <a:off x="2190307" y="3244237"/>
            <a:ext cx="8835656" cy="2292653"/>
          </a:xfrm>
          <a:custGeom>
            <a:avLst/>
            <a:gdLst>
              <a:gd name="connsiteX0" fmla="*/ 0 w 8835656"/>
              <a:gd name="connsiteY0" fmla="*/ 0 h 2292653"/>
              <a:gd name="connsiteX1" fmla="*/ 500687 w 8835656"/>
              <a:gd name="connsiteY1" fmla="*/ 0 h 2292653"/>
              <a:gd name="connsiteX2" fmla="*/ 1178087 w 8835656"/>
              <a:gd name="connsiteY2" fmla="*/ 0 h 2292653"/>
              <a:gd name="connsiteX3" fmla="*/ 1678775 w 8835656"/>
              <a:gd name="connsiteY3" fmla="*/ 0 h 2292653"/>
              <a:gd name="connsiteX4" fmla="*/ 2267818 w 8835656"/>
              <a:gd name="connsiteY4" fmla="*/ 0 h 2292653"/>
              <a:gd name="connsiteX5" fmla="*/ 2945219 w 8835656"/>
              <a:gd name="connsiteY5" fmla="*/ 0 h 2292653"/>
              <a:gd name="connsiteX6" fmla="*/ 3710976 w 8835656"/>
              <a:gd name="connsiteY6" fmla="*/ 0 h 2292653"/>
              <a:gd name="connsiteX7" fmla="*/ 4211663 w 8835656"/>
              <a:gd name="connsiteY7" fmla="*/ 0 h 2292653"/>
              <a:gd name="connsiteX8" fmla="*/ 4977420 w 8835656"/>
              <a:gd name="connsiteY8" fmla="*/ 0 h 2292653"/>
              <a:gd name="connsiteX9" fmla="*/ 5389750 w 8835656"/>
              <a:gd name="connsiteY9" fmla="*/ 0 h 2292653"/>
              <a:gd name="connsiteX10" fmla="*/ 5978794 w 8835656"/>
              <a:gd name="connsiteY10" fmla="*/ 0 h 2292653"/>
              <a:gd name="connsiteX11" fmla="*/ 6656194 w 8835656"/>
              <a:gd name="connsiteY11" fmla="*/ 0 h 2292653"/>
              <a:gd name="connsiteX12" fmla="*/ 7245238 w 8835656"/>
              <a:gd name="connsiteY12" fmla="*/ 0 h 2292653"/>
              <a:gd name="connsiteX13" fmla="*/ 8010995 w 8835656"/>
              <a:gd name="connsiteY13" fmla="*/ 0 h 2292653"/>
              <a:gd name="connsiteX14" fmla="*/ 8835656 w 8835656"/>
              <a:gd name="connsiteY14" fmla="*/ 0 h 2292653"/>
              <a:gd name="connsiteX15" fmla="*/ 8835656 w 8835656"/>
              <a:gd name="connsiteY15" fmla="*/ 573163 h 2292653"/>
              <a:gd name="connsiteX16" fmla="*/ 8835656 w 8835656"/>
              <a:gd name="connsiteY16" fmla="*/ 1192180 h 2292653"/>
              <a:gd name="connsiteX17" fmla="*/ 8835656 w 8835656"/>
              <a:gd name="connsiteY17" fmla="*/ 1742416 h 2292653"/>
              <a:gd name="connsiteX18" fmla="*/ 8835656 w 8835656"/>
              <a:gd name="connsiteY18" fmla="*/ 2292653 h 2292653"/>
              <a:gd name="connsiteX19" fmla="*/ 8511682 w 8835656"/>
              <a:gd name="connsiteY19" fmla="*/ 2292653 h 2292653"/>
              <a:gd name="connsiteX20" fmla="*/ 7834282 w 8835656"/>
              <a:gd name="connsiteY20" fmla="*/ 2292653 h 2292653"/>
              <a:gd name="connsiteX21" fmla="*/ 7510308 w 8835656"/>
              <a:gd name="connsiteY21" fmla="*/ 2292653 h 2292653"/>
              <a:gd name="connsiteX22" fmla="*/ 6921264 w 8835656"/>
              <a:gd name="connsiteY22" fmla="*/ 2292653 h 2292653"/>
              <a:gd name="connsiteX23" fmla="*/ 6508933 w 8835656"/>
              <a:gd name="connsiteY23" fmla="*/ 2292653 h 2292653"/>
              <a:gd name="connsiteX24" fmla="*/ 5743176 w 8835656"/>
              <a:gd name="connsiteY24" fmla="*/ 2292653 h 2292653"/>
              <a:gd name="connsiteX25" fmla="*/ 5242489 w 8835656"/>
              <a:gd name="connsiteY25" fmla="*/ 2292653 h 2292653"/>
              <a:gd name="connsiteX26" fmla="*/ 4918515 w 8835656"/>
              <a:gd name="connsiteY26" fmla="*/ 2292653 h 2292653"/>
              <a:gd name="connsiteX27" fmla="*/ 4152758 w 8835656"/>
              <a:gd name="connsiteY27" fmla="*/ 2292653 h 2292653"/>
              <a:gd name="connsiteX28" fmla="*/ 3828784 w 8835656"/>
              <a:gd name="connsiteY28" fmla="*/ 2292653 h 2292653"/>
              <a:gd name="connsiteX29" fmla="*/ 3239741 w 8835656"/>
              <a:gd name="connsiteY29" fmla="*/ 2292653 h 2292653"/>
              <a:gd name="connsiteX30" fmla="*/ 2739053 w 8835656"/>
              <a:gd name="connsiteY30" fmla="*/ 2292653 h 2292653"/>
              <a:gd name="connsiteX31" fmla="*/ 2326723 w 8835656"/>
              <a:gd name="connsiteY31" fmla="*/ 2292653 h 2292653"/>
              <a:gd name="connsiteX32" fmla="*/ 1737679 w 8835656"/>
              <a:gd name="connsiteY32" fmla="*/ 2292653 h 2292653"/>
              <a:gd name="connsiteX33" fmla="*/ 1413705 w 8835656"/>
              <a:gd name="connsiteY33" fmla="*/ 2292653 h 2292653"/>
              <a:gd name="connsiteX34" fmla="*/ 1089731 w 8835656"/>
              <a:gd name="connsiteY34" fmla="*/ 2292653 h 2292653"/>
              <a:gd name="connsiteX35" fmla="*/ 0 w 8835656"/>
              <a:gd name="connsiteY35" fmla="*/ 2292653 h 2292653"/>
              <a:gd name="connsiteX36" fmla="*/ 0 w 8835656"/>
              <a:gd name="connsiteY36" fmla="*/ 1765343 h 2292653"/>
              <a:gd name="connsiteX37" fmla="*/ 0 w 8835656"/>
              <a:gd name="connsiteY37" fmla="*/ 1192180 h 2292653"/>
              <a:gd name="connsiteX38" fmla="*/ 0 w 8835656"/>
              <a:gd name="connsiteY38" fmla="*/ 641943 h 2292653"/>
              <a:gd name="connsiteX39" fmla="*/ 0 w 8835656"/>
              <a:gd name="connsiteY39" fmla="*/ 0 h 229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835656" h="2292653" extrusionOk="0">
                <a:moveTo>
                  <a:pt x="0" y="0"/>
                </a:moveTo>
                <a:cubicBezTo>
                  <a:pt x="125421" y="-48881"/>
                  <a:pt x="334956" y="53568"/>
                  <a:pt x="500687" y="0"/>
                </a:cubicBezTo>
                <a:cubicBezTo>
                  <a:pt x="666418" y="-53568"/>
                  <a:pt x="937313" y="36648"/>
                  <a:pt x="1178087" y="0"/>
                </a:cubicBezTo>
                <a:cubicBezTo>
                  <a:pt x="1418861" y="-36648"/>
                  <a:pt x="1562763" y="22560"/>
                  <a:pt x="1678775" y="0"/>
                </a:cubicBezTo>
                <a:cubicBezTo>
                  <a:pt x="1794787" y="-22560"/>
                  <a:pt x="2054608" y="58055"/>
                  <a:pt x="2267818" y="0"/>
                </a:cubicBezTo>
                <a:cubicBezTo>
                  <a:pt x="2481028" y="-58055"/>
                  <a:pt x="2738156" y="18743"/>
                  <a:pt x="2945219" y="0"/>
                </a:cubicBezTo>
                <a:cubicBezTo>
                  <a:pt x="3152282" y="-18743"/>
                  <a:pt x="3386494" y="56123"/>
                  <a:pt x="3710976" y="0"/>
                </a:cubicBezTo>
                <a:cubicBezTo>
                  <a:pt x="4035458" y="-56123"/>
                  <a:pt x="4092664" y="52190"/>
                  <a:pt x="4211663" y="0"/>
                </a:cubicBezTo>
                <a:cubicBezTo>
                  <a:pt x="4330662" y="-52190"/>
                  <a:pt x="4608346" y="56764"/>
                  <a:pt x="4977420" y="0"/>
                </a:cubicBezTo>
                <a:cubicBezTo>
                  <a:pt x="5346494" y="-56764"/>
                  <a:pt x="5302394" y="18741"/>
                  <a:pt x="5389750" y="0"/>
                </a:cubicBezTo>
                <a:cubicBezTo>
                  <a:pt x="5477106" y="-18741"/>
                  <a:pt x="5824104" y="40794"/>
                  <a:pt x="5978794" y="0"/>
                </a:cubicBezTo>
                <a:cubicBezTo>
                  <a:pt x="6133484" y="-40794"/>
                  <a:pt x="6375880" y="69553"/>
                  <a:pt x="6656194" y="0"/>
                </a:cubicBezTo>
                <a:cubicBezTo>
                  <a:pt x="6936508" y="-69553"/>
                  <a:pt x="6986871" y="54449"/>
                  <a:pt x="7245238" y="0"/>
                </a:cubicBezTo>
                <a:cubicBezTo>
                  <a:pt x="7503605" y="-54449"/>
                  <a:pt x="7671980" y="53055"/>
                  <a:pt x="8010995" y="0"/>
                </a:cubicBezTo>
                <a:cubicBezTo>
                  <a:pt x="8350010" y="-53055"/>
                  <a:pt x="8485264" y="59772"/>
                  <a:pt x="8835656" y="0"/>
                </a:cubicBezTo>
                <a:cubicBezTo>
                  <a:pt x="8887216" y="246952"/>
                  <a:pt x="8786195" y="312864"/>
                  <a:pt x="8835656" y="573163"/>
                </a:cubicBezTo>
                <a:cubicBezTo>
                  <a:pt x="8885117" y="833462"/>
                  <a:pt x="8780973" y="952223"/>
                  <a:pt x="8835656" y="1192180"/>
                </a:cubicBezTo>
                <a:cubicBezTo>
                  <a:pt x="8890339" y="1432137"/>
                  <a:pt x="8773701" y="1490552"/>
                  <a:pt x="8835656" y="1742416"/>
                </a:cubicBezTo>
                <a:cubicBezTo>
                  <a:pt x="8897611" y="1994280"/>
                  <a:pt x="8813375" y="2167071"/>
                  <a:pt x="8835656" y="2292653"/>
                </a:cubicBezTo>
                <a:cubicBezTo>
                  <a:pt x="8674983" y="2320102"/>
                  <a:pt x="8588858" y="2261005"/>
                  <a:pt x="8511682" y="2292653"/>
                </a:cubicBezTo>
                <a:cubicBezTo>
                  <a:pt x="8434506" y="2324301"/>
                  <a:pt x="8008841" y="2215148"/>
                  <a:pt x="7834282" y="2292653"/>
                </a:cubicBezTo>
                <a:cubicBezTo>
                  <a:pt x="7659723" y="2370158"/>
                  <a:pt x="7629025" y="2277115"/>
                  <a:pt x="7510308" y="2292653"/>
                </a:cubicBezTo>
                <a:cubicBezTo>
                  <a:pt x="7391591" y="2308191"/>
                  <a:pt x="7172373" y="2265223"/>
                  <a:pt x="6921264" y="2292653"/>
                </a:cubicBezTo>
                <a:cubicBezTo>
                  <a:pt x="6670155" y="2320083"/>
                  <a:pt x="6606344" y="2279230"/>
                  <a:pt x="6508933" y="2292653"/>
                </a:cubicBezTo>
                <a:cubicBezTo>
                  <a:pt x="6411522" y="2306076"/>
                  <a:pt x="6111082" y="2274886"/>
                  <a:pt x="5743176" y="2292653"/>
                </a:cubicBezTo>
                <a:cubicBezTo>
                  <a:pt x="5375270" y="2310420"/>
                  <a:pt x="5343906" y="2288887"/>
                  <a:pt x="5242489" y="2292653"/>
                </a:cubicBezTo>
                <a:cubicBezTo>
                  <a:pt x="5141072" y="2296419"/>
                  <a:pt x="4995706" y="2267824"/>
                  <a:pt x="4918515" y="2292653"/>
                </a:cubicBezTo>
                <a:cubicBezTo>
                  <a:pt x="4841324" y="2317482"/>
                  <a:pt x="4410376" y="2292432"/>
                  <a:pt x="4152758" y="2292653"/>
                </a:cubicBezTo>
                <a:cubicBezTo>
                  <a:pt x="3895140" y="2292874"/>
                  <a:pt x="3941738" y="2283732"/>
                  <a:pt x="3828784" y="2292653"/>
                </a:cubicBezTo>
                <a:cubicBezTo>
                  <a:pt x="3715830" y="2301574"/>
                  <a:pt x="3444816" y="2224916"/>
                  <a:pt x="3239741" y="2292653"/>
                </a:cubicBezTo>
                <a:cubicBezTo>
                  <a:pt x="3034666" y="2360390"/>
                  <a:pt x="2984116" y="2243458"/>
                  <a:pt x="2739053" y="2292653"/>
                </a:cubicBezTo>
                <a:cubicBezTo>
                  <a:pt x="2493990" y="2341848"/>
                  <a:pt x="2524724" y="2273660"/>
                  <a:pt x="2326723" y="2292653"/>
                </a:cubicBezTo>
                <a:cubicBezTo>
                  <a:pt x="2128722" y="2311646"/>
                  <a:pt x="1872809" y="2243240"/>
                  <a:pt x="1737679" y="2292653"/>
                </a:cubicBezTo>
                <a:cubicBezTo>
                  <a:pt x="1602549" y="2342066"/>
                  <a:pt x="1536664" y="2267152"/>
                  <a:pt x="1413705" y="2292653"/>
                </a:cubicBezTo>
                <a:cubicBezTo>
                  <a:pt x="1290746" y="2318154"/>
                  <a:pt x="1226334" y="2285350"/>
                  <a:pt x="1089731" y="2292653"/>
                </a:cubicBezTo>
                <a:cubicBezTo>
                  <a:pt x="953128" y="2299956"/>
                  <a:pt x="353128" y="2191153"/>
                  <a:pt x="0" y="2292653"/>
                </a:cubicBezTo>
                <a:cubicBezTo>
                  <a:pt x="-39755" y="2142074"/>
                  <a:pt x="19668" y="1894850"/>
                  <a:pt x="0" y="1765343"/>
                </a:cubicBezTo>
                <a:cubicBezTo>
                  <a:pt x="-19668" y="1635836"/>
                  <a:pt x="5527" y="1348110"/>
                  <a:pt x="0" y="1192180"/>
                </a:cubicBezTo>
                <a:cubicBezTo>
                  <a:pt x="-5527" y="1036250"/>
                  <a:pt x="40079" y="763063"/>
                  <a:pt x="0" y="641943"/>
                </a:cubicBezTo>
                <a:cubicBezTo>
                  <a:pt x="-40079" y="520823"/>
                  <a:pt x="10316" y="31265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2148757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7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2C2C3-62E8-488D-A8DE-3B061EB0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Curricular competencies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14601-1187-447A-9B4A-C3B0117CB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+mj-lt"/>
              <a:buAutoNum type="alphaLcParenR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writing and design processes to plan, develop, and create </a:t>
            </a:r>
            <a:r>
              <a:rPr lang="en-US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texts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for a variety of purposes and audiences.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 ideas and information to create original texts.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+mj-lt"/>
              <a:buAutoNum type="alphaLcParenR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personal experience and knowledge to connect to </a:t>
            </a:r>
            <a:r>
              <a:rPr lang="en-US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text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and deepen understanding of self, community, and world.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+mj-lt"/>
              <a:buAutoNum type="alphaLcParenR"/>
            </a:pPr>
            <a:r>
              <a:rPr lang="en-US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Respond to text in personal and creative ways</a:t>
            </a:r>
            <a:r>
              <a:rPr lang="en-US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370762-DC62-4503-AEFD-EDF815FFC74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ELA</a:t>
            </a:r>
          </a:p>
        </p:txBody>
      </p:sp>
      <p:pic>
        <p:nvPicPr>
          <p:cNvPr id="8" name="Picture Placeholder 7" descr="Storytelling with solid fill">
            <a:extLst>
              <a:ext uri="{FF2B5EF4-FFF2-40B4-BE49-F238E27FC236}">
                <a16:creationId xmlns:a16="http://schemas.microsoft.com/office/drawing/2014/main" id="{42869F99-EB99-47FD-9040-081D37DFD10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22741" y="1997138"/>
            <a:ext cx="502873" cy="502873"/>
          </a:xfrm>
        </p:spPr>
      </p:pic>
      <p:pic>
        <p:nvPicPr>
          <p:cNvPr id="9" name="Picture Placeholder 21">
            <a:extLst>
              <a:ext uri="{FF2B5EF4-FFF2-40B4-BE49-F238E27FC236}">
                <a16:creationId xmlns:a16="http://schemas.microsoft.com/office/drawing/2014/main" id="{AEBF61C9-3618-418F-9F33-02F0D011C8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r="13159"/>
          <a:stretch/>
        </p:blipFill>
        <p:spPr>
          <a:xfrm>
            <a:off x="7086600" y="1630363"/>
            <a:ext cx="4424363" cy="4373562"/>
          </a:xfrm>
        </p:spPr>
      </p:pic>
    </p:spTree>
    <p:extLst>
      <p:ext uri="{BB962C8B-B14F-4D97-AF65-F5344CB8AC3E}">
        <p14:creationId xmlns:p14="http://schemas.microsoft.com/office/powerpoint/2010/main" val="17686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B0D7"/>
                </a:solidFill>
              </a:rPr>
              <a:t>Students will</a:t>
            </a:r>
            <a:endParaRPr lang="en-US" dirty="0"/>
          </a:p>
        </p:txBody>
      </p:sp>
      <p:pic>
        <p:nvPicPr>
          <p:cNvPr id="29" name="Picture Placeholder 28" descr="Penci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74" y="2199364"/>
            <a:ext cx="5749782" cy="2846648"/>
          </a:xfrm>
        </p:spPr>
        <p:txBody>
          <a:bodyPr/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to story of Alice in Wonderland.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Explore the literary elements created in the left-hand structure in Minecraft.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elements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Alice in Wonderland and recreate in the empty house.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a picture of THREE of the elements.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Insert and label each element in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 &amp; quill.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Placeholder 30" descr="Laptop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SHARE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ACFA75-CA17-4950-9E27-B5BD10682A57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dirty="0"/>
              <a:t>Share out completed elements with partner/class. </a:t>
            </a:r>
          </a:p>
          <a:p>
            <a:r>
              <a:rPr lang="en-US" dirty="0"/>
              <a:t>Compare additional literary elements created by students.</a:t>
            </a:r>
          </a:p>
          <a:p>
            <a:r>
              <a:rPr lang="en-US" dirty="0"/>
              <a:t>Compare LIKE literary elements created by students.</a:t>
            </a:r>
          </a:p>
          <a:p>
            <a:endParaRPr lang="en-US" dirty="0"/>
          </a:p>
          <a:p>
            <a:r>
              <a:rPr lang="en-US" dirty="0"/>
              <a:t>Provide time to complete reflection sheet.</a:t>
            </a:r>
          </a:p>
        </p:txBody>
      </p:sp>
      <p:pic>
        <p:nvPicPr>
          <p:cNvPr id="13" name="Graphic 12" descr="Lightbulb and pencil with solid fill">
            <a:hlinkClick r:id="rId7"/>
            <a:extLst>
              <a:ext uri="{FF2B5EF4-FFF2-40B4-BE49-F238E27FC236}">
                <a16:creationId xmlns:a16="http://schemas.microsoft.com/office/drawing/2014/main" id="{5C8AB28C-2D1C-49F6-A4A8-5D8E290B13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9427" y="5870127"/>
            <a:ext cx="778019" cy="7780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A78A5E-B33C-43F8-96C4-C89975F810ED}"/>
              </a:ext>
            </a:extLst>
          </p:cNvPr>
          <p:cNvSpPr txBox="1"/>
          <p:nvPr/>
        </p:nvSpPr>
        <p:spPr>
          <a:xfrm>
            <a:off x="9167446" y="6074470"/>
            <a:ext cx="302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7"/>
              </a:rPr>
              <a:t>Student Reflection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7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A7EDB62-3E60-F44C-AE34-9495623E00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4" t="30423" r="13081" b="-2884"/>
          <a:stretch/>
        </p:blipFill>
        <p:spPr>
          <a:xfrm>
            <a:off x="790339" y="752476"/>
            <a:ext cx="5305661" cy="5324474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79" y="1633351"/>
            <a:ext cx="5011410" cy="65144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TIPS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0F9F51E-A3D5-4726-BACE-D5CDD8A4642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538064" y="2486560"/>
            <a:ext cx="4540440" cy="41818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there is not enough space INSIDE the structure, allow the student to build the elements OUTSIDE the structure.</a:t>
            </a:r>
          </a:p>
          <a:p>
            <a:r>
              <a:rPr lang="en-US" dirty="0"/>
              <a:t>To write in book, select the book on the Hot Bar and </a:t>
            </a:r>
            <a:r>
              <a:rPr lang="en-US" dirty="0" err="1"/>
              <a:t>RiGHT-CLiCK</a:t>
            </a:r>
            <a:r>
              <a:rPr lang="en-US" dirty="0"/>
              <a:t> mouse.</a:t>
            </a:r>
          </a:p>
          <a:p>
            <a:r>
              <a:rPr lang="en-US" dirty="0"/>
              <a:t>To “Edit” in the book, click on the “Pencil” icon.  A tool bar will be displayed on the bottom of the book.</a:t>
            </a:r>
          </a:p>
        </p:txBody>
      </p:sp>
    </p:spTree>
    <p:extLst>
      <p:ext uri="{BB962C8B-B14F-4D97-AF65-F5344CB8AC3E}">
        <p14:creationId xmlns:p14="http://schemas.microsoft.com/office/powerpoint/2010/main" val="292880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ecraft Template.potx" id="{0344CD2B-D48A-4836-BFDE-A726A36D5CB5}" vid="{B7EB383D-5285-4E0D-B235-32ACBBED30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E86FF5DCE1E4F9395C480A7EFF580" ma:contentTypeVersion="1" ma:contentTypeDescription="Create a new document." ma:contentTypeScope="" ma:versionID="2c8fa27382dacc6170eae74bd0668cc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731CE9-D932-40E6-ADC1-034131F565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9E0125-8687-41E1-A940-D1B87EA6680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CC22FCF-34F8-4731-B00C-A8E647F93EE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775</Words>
  <Application>Microsoft Office PowerPoint</Application>
  <PresentationFormat>Widescreen</PresentationFormat>
  <Paragraphs>106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Californian FB</vt:lpstr>
      <vt:lpstr>Helvetica</vt:lpstr>
      <vt:lpstr>TheSansB W3 Light</vt:lpstr>
      <vt:lpstr>TheSansB W5 Plain</vt:lpstr>
      <vt:lpstr>TheSansB W9 Black</vt:lpstr>
      <vt:lpstr>Office Theme</vt:lpstr>
      <vt:lpstr>Minecraft Education</vt:lpstr>
      <vt:lpstr>Integrating ADST</vt:lpstr>
      <vt:lpstr>SD72 Minecraft Education Edition</vt:lpstr>
      <vt:lpstr>TASK</vt:lpstr>
      <vt:lpstr>preparation </vt:lpstr>
      <vt:lpstr>Monthly Build Challenge – “Character Study”</vt:lpstr>
      <vt:lpstr>Curricular competencies</vt:lpstr>
      <vt:lpstr>PowerPoint Presentation</vt:lpstr>
      <vt:lpstr>TIPS</vt:lpstr>
      <vt:lpstr>Video – Tutorial </vt:lpstr>
      <vt:lpstr>MINECRAFT KEYBOARD &amp; MOUSE CONTROLS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Hagen</dc:creator>
  <cp:lastModifiedBy>Shannon Hagen</cp:lastModifiedBy>
  <cp:revision>7</cp:revision>
  <dcterms:created xsi:type="dcterms:W3CDTF">2021-02-23T03:04:24Z</dcterms:created>
  <dcterms:modified xsi:type="dcterms:W3CDTF">2021-03-07T19:58:48Z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0x0101000B3E86FF5DCE1E4F9395C480A7EFF580</vt:lpwstr>
  </property>
</Properties>
</file>