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41"/>
  </p:notesMasterIdLst>
  <p:sldIdLst>
    <p:sldId id="297" r:id="rId5"/>
    <p:sldId id="304" r:id="rId6"/>
    <p:sldId id="305" r:id="rId7"/>
    <p:sldId id="306" r:id="rId8"/>
    <p:sldId id="298" r:id="rId9"/>
    <p:sldId id="307" r:id="rId10"/>
    <p:sldId id="311" r:id="rId11"/>
    <p:sldId id="312" r:id="rId12"/>
    <p:sldId id="313" r:id="rId13"/>
    <p:sldId id="314" r:id="rId14"/>
    <p:sldId id="316" r:id="rId15"/>
    <p:sldId id="317" r:id="rId16"/>
    <p:sldId id="318" r:id="rId17"/>
    <p:sldId id="319" r:id="rId18"/>
    <p:sldId id="330" r:id="rId19"/>
    <p:sldId id="331" r:id="rId20"/>
    <p:sldId id="320" r:id="rId21"/>
    <p:sldId id="321" r:id="rId22"/>
    <p:sldId id="332" r:id="rId23"/>
    <p:sldId id="322" r:id="rId24"/>
    <p:sldId id="323" r:id="rId25"/>
    <p:sldId id="333" r:id="rId26"/>
    <p:sldId id="324" r:id="rId27"/>
    <p:sldId id="325" r:id="rId28"/>
    <p:sldId id="326" r:id="rId29"/>
    <p:sldId id="327" r:id="rId30"/>
    <p:sldId id="334" r:id="rId31"/>
    <p:sldId id="328" r:id="rId32"/>
    <p:sldId id="335" r:id="rId33"/>
    <p:sldId id="329" r:id="rId34"/>
    <p:sldId id="336" r:id="rId35"/>
    <p:sldId id="337" r:id="rId36"/>
    <p:sldId id="338" r:id="rId37"/>
    <p:sldId id="339" r:id="rId38"/>
    <p:sldId id="340" r:id="rId39"/>
    <p:sldId id="27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D7"/>
    <a:srgbClr val="C00000"/>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9C154-6A88-4A1D-9EF6-DC8E74BE3303}" v="47" dt="2021-11-24T00:39:30.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98" autoAdjust="0"/>
  </p:normalViewPr>
  <p:slideViewPr>
    <p:cSldViewPr snapToGrid="0">
      <p:cViewPr varScale="1">
        <p:scale>
          <a:sx n="50" d="100"/>
          <a:sy n="50" d="100"/>
        </p:scale>
        <p:origin x="5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sley Hendricks" userId="2ac35f95-6f10-4a5c-b286-0f96edc97cf9" providerId="ADAL" clId="{9E79C154-6A88-4A1D-9EF6-DC8E74BE3303}"/>
    <pc:docChg chg="undo custSel addSld delSld modSld sldOrd">
      <pc:chgData name="Paisley Hendricks" userId="2ac35f95-6f10-4a5c-b286-0f96edc97cf9" providerId="ADAL" clId="{9E79C154-6A88-4A1D-9EF6-DC8E74BE3303}" dt="2021-11-24T00:41:03.706" v="1269" actId="27636"/>
      <pc:docMkLst>
        <pc:docMk/>
      </pc:docMkLst>
      <pc:sldChg chg="del">
        <pc:chgData name="Paisley Hendricks" userId="2ac35f95-6f10-4a5c-b286-0f96edc97cf9" providerId="ADAL" clId="{9E79C154-6A88-4A1D-9EF6-DC8E74BE3303}" dt="2021-11-24T00:37:20.750" v="1205" actId="47"/>
        <pc:sldMkLst>
          <pc:docMk/>
          <pc:sldMk cId="1872657294" sldId="280"/>
        </pc:sldMkLst>
      </pc:sldChg>
      <pc:sldChg chg="del">
        <pc:chgData name="Paisley Hendricks" userId="2ac35f95-6f10-4a5c-b286-0f96edc97cf9" providerId="ADAL" clId="{9E79C154-6A88-4A1D-9EF6-DC8E74BE3303}" dt="2021-11-24T00:37:20.750" v="1205" actId="47"/>
        <pc:sldMkLst>
          <pc:docMk/>
          <pc:sldMk cId="2230754568" sldId="281"/>
        </pc:sldMkLst>
      </pc:sldChg>
      <pc:sldChg chg="del">
        <pc:chgData name="Paisley Hendricks" userId="2ac35f95-6f10-4a5c-b286-0f96edc97cf9" providerId="ADAL" clId="{9E79C154-6A88-4A1D-9EF6-DC8E74BE3303}" dt="2021-11-24T00:37:20.750" v="1205" actId="47"/>
        <pc:sldMkLst>
          <pc:docMk/>
          <pc:sldMk cId="3536776413" sldId="282"/>
        </pc:sldMkLst>
      </pc:sldChg>
      <pc:sldChg chg="del">
        <pc:chgData name="Paisley Hendricks" userId="2ac35f95-6f10-4a5c-b286-0f96edc97cf9" providerId="ADAL" clId="{9E79C154-6A88-4A1D-9EF6-DC8E74BE3303}" dt="2021-11-24T00:37:20.750" v="1205" actId="47"/>
        <pc:sldMkLst>
          <pc:docMk/>
          <pc:sldMk cId="1964601214" sldId="284"/>
        </pc:sldMkLst>
      </pc:sldChg>
      <pc:sldChg chg="del">
        <pc:chgData name="Paisley Hendricks" userId="2ac35f95-6f10-4a5c-b286-0f96edc97cf9" providerId="ADAL" clId="{9E79C154-6A88-4A1D-9EF6-DC8E74BE3303}" dt="2021-11-24T00:37:20.750" v="1205" actId="47"/>
        <pc:sldMkLst>
          <pc:docMk/>
          <pc:sldMk cId="144494559" sldId="285"/>
        </pc:sldMkLst>
      </pc:sldChg>
      <pc:sldChg chg="del">
        <pc:chgData name="Paisley Hendricks" userId="2ac35f95-6f10-4a5c-b286-0f96edc97cf9" providerId="ADAL" clId="{9E79C154-6A88-4A1D-9EF6-DC8E74BE3303}" dt="2021-11-24T00:37:20.750" v="1205" actId="47"/>
        <pc:sldMkLst>
          <pc:docMk/>
          <pc:sldMk cId="1864157394" sldId="286"/>
        </pc:sldMkLst>
      </pc:sldChg>
      <pc:sldChg chg="del">
        <pc:chgData name="Paisley Hendricks" userId="2ac35f95-6f10-4a5c-b286-0f96edc97cf9" providerId="ADAL" clId="{9E79C154-6A88-4A1D-9EF6-DC8E74BE3303}" dt="2021-11-24T00:37:20.750" v="1205" actId="47"/>
        <pc:sldMkLst>
          <pc:docMk/>
          <pc:sldMk cId="12860232" sldId="287"/>
        </pc:sldMkLst>
      </pc:sldChg>
      <pc:sldChg chg="del">
        <pc:chgData name="Paisley Hendricks" userId="2ac35f95-6f10-4a5c-b286-0f96edc97cf9" providerId="ADAL" clId="{9E79C154-6A88-4A1D-9EF6-DC8E74BE3303}" dt="2021-11-24T00:37:20.750" v="1205" actId="47"/>
        <pc:sldMkLst>
          <pc:docMk/>
          <pc:sldMk cId="2143557494" sldId="288"/>
        </pc:sldMkLst>
      </pc:sldChg>
      <pc:sldChg chg="del">
        <pc:chgData name="Paisley Hendricks" userId="2ac35f95-6f10-4a5c-b286-0f96edc97cf9" providerId="ADAL" clId="{9E79C154-6A88-4A1D-9EF6-DC8E74BE3303}" dt="2021-11-24T00:37:20.750" v="1205" actId="47"/>
        <pc:sldMkLst>
          <pc:docMk/>
          <pc:sldMk cId="3059822928" sldId="290"/>
        </pc:sldMkLst>
      </pc:sldChg>
      <pc:sldChg chg="del">
        <pc:chgData name="Paisley Hendricks" userId="2ac35f95-6f10-4a5c-b286-0f96edc97cf9" providerId="ADAL" clId="{9E79C154-6A88-4A1D-9EF6-DC8E74BE3303}" dt="2021-11-24T00:37:20.750" v="1205" actId="47"/>
        <pc:sldMkLst>
          <pc:docMk/>
          <pc:sldMk cId="1056029278" sldId="291"/>
        </pc:sldMkLst>
      </pc:sldChg>
      <pc:sldChg chg="del">
        <pc:chgData name="Paisley Hendricks" userId="2ac35f95-6f10-4a5c-b286-0f96edc97cf9" providerId="ADAL" clId="{9E79C154-6A88-4A1D-9EF6-DC8E74BE3303}" dt="2021-11-24T00:37:20.750" v="1205" actId="47"/>
        <pc:sldMkLst>
          <pc:docMk/>
          <pc:sldMk cId="3341891498" sldId="292"/>
        </pc:sldMkLst>
      </pc:sldChg>
      <pc:sldChg chg="del">
        <pc:chgData name="Paisley Hendricks" userId="2ac35f95-6f10-4a5c-b286-0f96edc97cf9" providerId="ADAL" clId="{9E79C154-6A88-4A1D-9EF6-DC8E74BE3303}" dt="2021-11-24T00:37:20.750" v="1205" actId="47"/>
        <pc:sldMkLst>
          <pc:docMk/>
          <pc:sldMk cId="771008166" sldId="293"/>
        </pc:sldMkLst>
      </pc:sldChg>
      <pc:sldChg chg="del">
        <pc:chgData name="Paisley Hendricks" userId="2ac35f95-6f10-4a5c-b286-0f96edc97cf9" providerId="ADAL" clId="{9E79C154-6A88-4A1D-9EF6-DC8E74BE3303}" dt="2021-11-24T00:37:20.750" v="1205" actId="47"/>
        <pc:sldMkLst>
          <pc:docMk/>
          <pc:sldMk cId="2518424368" sldId="294"/>
        </pc:sldMkLst>
      </pc:sldChg>
      <pc:sldChg chg="del">
        <pc:chgData name="Paisley Hendricks" userId="2ac35f95-6f10-4a5c-b286-0f96edc97cf9" providerId="ADAL" clId="{9E79C154-6A88-4A1D-9EF6-DC8E74BE3303}" dt="2021-11-24T00:37:20.750" v="1205" actId="47"/>
        <pc:sldMkLst>
          <pc:docMk/>
          <pc:sldMk cId="1439309892" sldId="295"/>
        </pc:sldMkLst>
      </pc:sldChg>
      <pc:sldChg chg="del">
        <pc:chgData name="Paisley Hendricks" userId="2ac35f95-6f10-4a5c-b286-0f96edc97cf9" providerId="ADAL" clId="{9E79C154-6A88-4A1D-9EF6-DC8E74BE3303}" dt="2021-11-24T00:37:20.750" v="1205" actId="47"/>
        <pc:sldMkLst>
          <pc:docMk/>
          <pc:sldMk cId="1424647356" sldId="296"/>
        </pc:sldMkLst>
      </pc:sldChg>
      <pc:sldChg chg="modSp mod">
        <pc:chgData name="Paisley Hendricks" userId="2ac35f95-6f10-4a5c-b286-0f96edc97cf9" providerId="ADAL" clId="{9E79C154-6A88-4A1D-9EF6-DC8E74BE3303}" dt="2021-11-24T00:38:01.859" v="1225" actId="20577"/>
        <pc:sldMkLst>
          <pc:docMk/>
          <pc:sldMk cId="4258181677" sldId="306"/>
        </pc:sldMkLst>
        <pc:spChg chg="mod">
          <ac:chgData name="Paisley Hendricks" userId="2ac35f95-6f10-4a5c-b286-0f96edc97cf9" providerId="ADAL" clId="{9E79C154-6A88-4A1D-9EF6-DC8E74BE3303}" dt="2021-11-23T21:21:42.106" v="16" actId="20577"/>
          <ac:spMkLst>
            <pc:docMk/>
            <pc:sldMk cId="4258181677" sldId="306"/>
            <ac:spMk id="2" creationId="{69C956BE-ED55-4E4E-A278-CD466AA4077D}"/>
          </ac:spMkLst>
        </pc:spChg>
        <pc:spChg chg="mod">
          <ac:chgData name="Paisley Hendricks" userId="2ac35f95-6f10-4a5c-b286-0f96edc97cf9" providerId="ADAL" clId="{9E79C154-6A88-4A1D-9EF6-DC8E74BE3303}" dt="2021-11-24T00:38:01.859" v="1225" actId="20577"/>
          <ac:spMkLst>
            <pc:docMk/>
            <pc:sldMk cId="4258181677" sldId="306"/>
            <ac:spMk id="3" creationId="{47A54C83-4DBA-460A-BC38-EBEE2D99B3D4}"/>
          </ac:spMkLst>
        </pc:spChg>
      </pc:sldChg>
      <pc:sldChg chg="modSp mod">
        <pc:chgData name="Paisley Hendricks" userId="2ac35f95-6f10-4a5c-b286-0f96edc97cf9" providerId="ADAL" clId="{9E79C154-6A88-4A1D-9EF6-DC8E74BE3303}" dt="2021-11-24T00:38:15.794" v="1227" actId="27636"/>
        <pc:sldMkLst>
          <pc:docMk/>
          <pc:sldMk cId="2480312977" sldId="312"/>
        </pc:sldMkLst>
        <pc:spChg chg="mod">
          <ac:chgData name="Paisley Hendricks" userId="2ac35f95-6f10-4a5c-b286-0f96edc97cf9" providerId="ADAL" clId="{9E79C154-6A88-4A1D-9EF6-DC8E74BE3303}" dt="2021-11-24T00:38:15.794" v="1227" actId="27636"/>
          <ac:spMkLst>
            <pc:docMk/>
            <pc:sldMk cId="2480312977" sldId="312"/>
            <ac:spMk id="3" creationId="{522C2EF2-2ABC-41D6-B55A-6D7F79152306}"/>
          </ac:spMkLst>
        </pc:spChg>
      </pc:sldChg>
      <pc:sldChg chg="addSp delSp modSp add mod modClrScheme chgLayout">
        <pc:chgData name="Paisley Hendricks" userId="2ac35f95-6f10-4a5c-b286-0f96edc97cf9" providerId="ADAL" clId="{9E79C154-6A88-4A1D-9EF6-DC8E74BE3303}" dt="2021-11-24T00:38:37.425" v="1233" actId="403"/>
        <pc:sldMkLst>
          <pc:docMk/>
          <pc:sldMk cId="3964666234" sldId="313"/>
        </pc:sldMkLst>
        <pc:spChg chg="mod">
          <ac:chgData name="Paisley Hendricks" userId="2ac35f95-6f10-4a5c-b286-0f96edc97cf9" providerId="ADAL" clId="{9E79C154-6A88-4A1D-9EF6-DC8E74BE3303}" dt="2021-11-24T00:38:29.854" v="1228" actId="26606"/>
          <ac:spMkLst>
            <pc:docMk/>
            <pc:sldMk cId="3964666234" sldId="313"/>
            <ac:spMk id="2" creationId="{777AE1C2-E73E-4D9B-919D-FF0FB354315F}"/>
          </ac:spMkLst>
        </pc:spChg>
        <pc:spChg chg="mod">
          <ac:chgData name="Paisley Hendricks" userId="2ac35f95-6f10-4a5c-b286-0f96edc97cf9" providerId="ADAL" clId="{9E79C154-6A88-4A1D-9EF6-DC8E74BE3303}" dt="2021-11-24T00:38:37.425" v="1233" actId="403"/>
          <ac:spMkLst>
            <pc:docMk/>
            <pc:sldMk cId="3964666234" sldId="313"/>
            <ac:spMk id="3" creationId="{110B0E1B-3284-48E2-86DA-C2ADC7BA2211}"/>
          </ac:spMkLst>
        </pc:spChg>
        <pc:spChg chg="add del mod">
          <ac:chgData name="Paisley Hendricks" userId="2ac35f95-6f10-4a5c-b286-0f96edc97cf9" providerId="ADAL" clId="{9E79C154-6A88-4A1D-9EF6-DC8E74BE3303}" dt="2021-11-23T21:25:27.086" v="74" actId="478"/>
          <ac:spMkLst>
            <pc:docMk/>
            <pc:sldMk cId="3964666234" sldId="313"/>
            <ac:spMk id="5" creationId="{F8767571-1F17-4D1A-B24B-B69E163EEE56}"/>
          </ac:spMkLst>
        </pc:spChg>
        <pc:spChg chg="mod">
          <ac:chgData name="Paisley Hendricks" userId="2ac35f95-6f10-4a5c-b286-0f96edc97cf9" providerId="ADAL" clId="{9E79C154-6A88-4A1D-9EF6-DC8E74BE3303}" dt="2021-11-23T21:25:10.051" v="71" actId="571"/>
          <ac:spMkLst>
            <pc:docMk/>
            <pc:sldMk cId="3964666234" sldId="313"/>
            <ac:spMk id="7" creationId="{A4882B0B-E68E-437E-B041-6E8CAC401271}"/>
          </ac:spMkLst>
        </pc:spChg>
        <pc:spChg chg="mod">
          <ac:chgData name="Paisley Hendricks" userId="2ac35f95-6f10-4a5c-b286-0f96edc97cf9" providerId="ADAL" clId="{9E79C154-6A88-4A1D-9EF6-DC8E74BE3303}" dt="2021-11-23T21:25:10.051" v="71" actId="571"/>
          <ac:spMkLst>
            <pc:docMk/>
            <pc:sldMk cId="3964666234" sldId="313"/>
            <ac:spMk id="8" creationId="{6BB24CFF-2E34-4EB3-89F1-44956896A249}"/>
          </ac:spMkLst>
        </pc:spChg>
        <pc:spChg chg="mod">
          <ac:chgData name="Paisley Hendricks" userId="2ac35f95-6f10-4a5c-b286-0f96edc97cf9" providerId="ADAL" clId="{9E79C154-6A88-4A1D-9EF6-DC8E74BE3303}" dt="2021-11-23T21:25:10.051" v="71" actId="571"/>
          <ac:spMkLst>
            <pc:docMk/>
            <pc:sldMk cId="3964666234" sldId="313"/>
            <ac:spMk id="9" creationId="{7EB6D436-134F-434B-A45D-23386C0F4696}"/>
          </ac:spMkLst>
        </pc:spChg>
        <pc:spChg chg="mod">
          <ac:chgData name="Paisley Hendricks" userId="2ac35f95-6f10-4a5c-b286-0f96edc97cf9" providerId="ADAL" clId="{9E79C154-6A88-4A1D-9EF6-DC8E74BE3303}" dt="2021-11-23T21:25:10.051" v="71" actId="571"/>
          <ac:spMkLst>
            <pc:docMk/>
            <pc:sldMk cId="3964666234" sldId="313"/>
            <ac:spMk id="10" creationId="{DAF48324-8FAA-4812-B23B-7850DEDD01B0}"/>
          </ac:spMkLst>
        </pc:spChg>
        <pc:spChg chg="mod">
          <ac:chgData name="Paisley Hendricks" userId="2ac35f95-6f10-4a5c-b286-0f96edc97cf9" providerId="ADAL" clId="{9E79C154-6A88-4A1D-9EF6-DC8E74BE3303}" dt="2021-11-23T21:25:10.051" v="71" actId="571"/>
          <ac:spMkLst>
            <pc:docMk/>
            <pc:sldMk cId="3964666234" sldId="313"/>
            <ac:spMk id="11" creationId="{3649EFBA-308C-477F-8E90-60A423F7AF33}"/>
          </ac:spMkLst>
        </pc:spChg>
        <pc:spChg chg="mod">
          <ac:chgData name="Paisley Hendricks" userId="2ac35f95-6f10-4a5c-b286-0f96edc97cf9" providerId="ADAL" clId="{9E79C154-6A88-4A1D-9EF6-DC8E74BE3303}" dt="2021-11-23T21:25:10.051" v="71" actId="571"/>
          <ac:spMkLst>
            <pc:docMk/>
            <pc:sldMk cId="3964666234" sldId="313"/>
            <ac:spMk id="12" creationId="{027695C8-3953-4028-ACC5-A9197A6F1420}"/>
          </ac:spMkLst>
        </pc:spChg>
        <pc:spChg chg="mod">
          <ac:chgData name="Paisley Hendricks" userId="2ac35f95-6f10-4a5c-b286-0f96edc97cf9" providerId="ADAL" clId="{9E79C154-6A88-4A1D-9EF6-DC8E74BE3303}" dt="2021-11-23T21:25:10.051" v="71" actId="571"/>
          <ac:spMkLst>
            <pc:docMk/>
            <pc:sldMk cId="3964666234" sldId="313"/>
            <ac:spMk id="13" creationId="{A2935827-C589-4909-8805-E612A18BCE14}"/>
          </ac:spMkLst>
        </pc:spChg>
        <pc:spChg chg="mod">
          <ac:chgData name="Paisley Hendricks" userId="2ac35f95-6f10-4a5c-b286-0f96edc97cf9" providerId="ADAL" clId="{9E79C154-6A88-4A1D-9EF6-DC8E74BE3303}" dt="2021-11-23T21:25:10.051" v="71" actId="571"/>
          <ac:spMkLst>
            <pc:docMk/>
            <pc:sldMk cId="3964666234" sldId="313"/>
            <ac:spMk id="14" creationId="{6FF806B1-D937-4DF7-90D6-1A0312CD4925}"/>
          </ac:spMkLst>
        </pc:spChg>
        <pc:spChg chg="mod">
          <ac:chgData name="Paisley Hendricks" userId="2ac35f95-6f10-4a5c-b286-0f96edc97cf9" providerId="ADAL" clId="{9E79C154-6A88-4A1D-9EF6-DC8E74BE3303}" dt="2021-11-23T21:25:10.051" v="71" actId="571"/>
          <ac:spMkLst>
            <pc:docMk/>
            <pc:sldMk cId="3964666234" sldId="313"/>
            <ac:spMk id="15" creationId="{3EC6E120-E80C-4CB0-A6CD-D57ED5917BF3}"/>
          </ac:spMkLst>
        </pc:spChg>
        <pc:spChg chg="mod">
          <ac:chgData name="Paisley Hendricks" userId="2ac35f95-6f10-4a5c-b286-0f96edc97cf9" providerId="ADAL" clId="{9E79C154-6A88-4A1D-9EF6-DC8E74BE3303}" dt="2021-11-23T21:25:10.051" v="71" actId="571"/>
          <ac:spMkLst>
            <pc:docMk/>
            <pc:sldMk cId="3964666234" sldId="313"/>
            <ac:spMk id="16" creationId="{4EE3A383-9CD3-4064-9E21-8232C557D1B8}"/>
          </ac:spMkLst>
        </pc:spChg>
        <pc:spChg chg="mod">
          <ac:chgData name="Paisley Hendricks" userId="2ac35f95-6f10-4a5c-b286-0f96edc97cf9" providerId="ADAL" clId="{9E79C154-6A88-4A1D-9EF6-DC8E74BE3303}" dt="2021-11-23T21:25:10.051" v="71" actId="571"/>
          <ac:spMkLst>
            <pc:docMk/>
            <pc:sldMk cId="3964666234" sldId="313"/>
            <ac:spMk id="17" creationId="{FD6B6884-F767-4AEB-B499-229396E1AD45}"/>
          </ac:spMkLst>
        </pc:spChg>
        <pc:spChg chg="mod">
          <ac:chgData name="Paisley Hendricks" userId="2ac35f95-6f10-4a5c-b286-0f96edc97cf9" providerId="ADAL" clId="{9E79C154-6A88-4A1D-9EF6-DC8E74BE3303}" dt="2021-11-23T21:25:10.051" v="71" actId="571"/>
          <ac:spMkLst>
            <pc:docMk/>
            <pc:sldMk cId="3964666234" sldId="313"/>
            <ac:spMk id="18" creationId="{3A7F5CB9-9831-447C-96D6-29B189197828}"/>
          </ac:spMkLst>
        </pc:spChg>
        <pc:spChg chg="mod">
          <ac:chgData name="Paisley Hendricks" userId="2ac35f95-6f10-4a5c-b286-0f96edc97cf9" providerId="ADAL" clId="{9E79C154-6A88-4A1D-9EF6-DC8E74BE3303}" dt="2021-11-23T21:25:10.051" v="71" actId="571"/>
          <ac:spMkLst>
            <pc:docMk/>
            <pc:sldMk cId="3964666234" sldId="313"/>
            <ac:spMk id="19" creationId="{C2A8625F-3548-4BE3-98AE-28CCD254BB4B}"/>
          </ac:spMkLst>
        </pc:spChg>
        <pc:spChg chg="mod">
          <ac:chgData name="Paisley Hendricks" userId="2ac35f95-6f10-4a5c-b286-0f96edc97cf9" providerId="ADAL" clId="{9E79C154-6A88-4A1D-9EF6-DC8E74BE3303}" dt="2021-11-23T21:25:10.051" v="71" actId="571"/>
          <ac:spMkLst>
            <pc:docMk/>
            <pc:sldMk cId="3964666234" sldId="313"/>
            <ac:spMk id="20" creationId="{46DF0E56-D5FE-4345-B4D7-764E674D0FCE}"/>
          </ac:spMkLst>
        </pc:spChg>
        <pc:spChg chg="mod">
          <ac:chgData name="Paisley Hendricks" userId="2ac35f95-6f10-4a5c-b286-0f96edc97cf9" providerId="ADAL" clId="{9E79C154-6A88-4A1D-9EF6-DC8E74BE3303}" dt="2021-11-23T21:25:10.051" v="71" actId="571"/>
          <ac:spMkLst>
            <pc:docMk/>
            <pc:sldMk cId="3964666234" sldId="313"/>
            <ac:spMk id="21" creationId="{F048DC73-B9C1-4CE8-9D73-F1E05FFC25F1}"/>
          </ac:spMkLst>
        </pc:spChg>
        <pc:spChg chg="mod">
          <ac:chgData name="Paisley Hendricks" userId="2ac35f95-6f10-4a5c-b286-0f96edc97cf9" providerId="ADAL" clId="{9E79C154-6A88-4A1D-9EF6-DC8E74BE3303}" dt="2021-11-23T21:25:10.051" v="71" actId="571"/>
          <ac:spMkLst>
            <pc:docMk/>
            <pc:sldMk cId="3964666234" sldId="313"/>
            <ac:spMk id="22" creationId="{A9F13077-A06C-466B-908C-C9CBA317BA13}"/>
          </ac:spMkLst>
        </pc:spChg>
        <pc:spChg chg="mod">
          <ac:chgData name="Paisley Hendricks" userId="2ac35f95-6f10-4a5c-b286-0f96edc97cf9" providerId="ADAL" clId="{9E79C154-6A88-4A1D-9EF6-DC8E74BE3303}" dt="2021-11-23T21:25:10.051" v="71" actId="571"/>
          <ac:spMkLst>
            <pc:docMk/>
            <pc:sldMk cId="3964666234" sldId="313"/>
            <ac:spMk id="24" creationId="{20F298E8-9344-4D83-A4FA-0C49DFC6D6ED}"/>
          </ac:spMkLst>
        </pc:spChg>
        <pc:spChg chg="mod">
          <ac:chgData name="Paisley Hendricks" userId="2ac35f95-6f10-4a5c-b286-0f96edc97cf9" providerId="ADAL" clId="{9E79C154-6A88-4A1D-9EF6-DC8E74BE3303}" dt="2021-11-23T21:25:15.953" v="72" actId="1076"/>
          <ac:spMkLst>
            <pc:docMk/>
            <pc:sldMk cId="3964666234" sldId="313"/>
            <ac:spMk id="25" creationId="{C10FADFB-DB48-40AA-9C15-43C03E597EF4}"/>
          </ac:spMkLst>
        </pc:spChg>
        <pc:spChg chg="add mod">
          <ac:chgData name="Paisley Hendricks" userId="2ac35f95-6f10-4a5c-b286-0f96edc97cf9" providerId="ADAL" clId="{9E79C154-6A88-4A1D-9EF6-DC8E74BE3303}" dt="2021-11-23T21:25:10.051" v="71" actId="571"/>
          <ac:spMkLst>
            <pc:docMk/>
            <pc:sldMk cId="3964666234" sldId="313"/>
            <ac:spMk id="26" creationId="{DE6B61BB-EB36-456B-91A2-2B41C2ABD6E7}"/>
          </ac:spMkLst>
        </pc:spChg>
        <pc:grpChg chg="add del mod">
          <ac:chgData name="Paisley Hendricks" userId="2ac35f95-6f10-4a5c-b286-0f96edc97cf9" providerId="ADAL" clId="{9E79C154-6A88-4A1D-9EF6-DC8E74BE3303}" dt="2021-11-23T21:25:22.049" v="73" actId="478"/>
          <ac:grpSpMkLst>
            <pc:docMk/>
            <pc:sldMk cId="3964666234" sldId="313"/>
            <ac:grpSpMk id="6" creationId="{47D47061-0EE6-408E-A4B7-51D8F91F339A}"/>
          </ac:grpSpMkLst>
        </pc:grpChg>
        <pc:grpChg chg="mod">
          <ac:chgData name="Paisley Hendricks" userId="2ac35f95-6f10-4a5c-b286-0f96edc97cf9" providerId="ADAL" clId="{9E79C154-6A88-4A1D-9EF6-DC8E74BE3303}" dt="2021-11-23T21:25:10.051" v="71" actId="571"/>
          <ac:grpSpMkLst>
            <pc:docMk/>
            <pc:sldMk cId="3964666234" sldId="313"/>
            <ac:grpSpMk id="23" creationId="{B43E92B7-B4F9-4C6B-9BA7-929DA1D3DE85}"/>
          </ac:grpSpMkLst>
        </pc:grpChg>
        <pc:picChg chg="add del mod ord">
          <ac:chgData name="Paisley Hendricks" userId="2ac35f95-6f10-4a5c-b286-0f96edc97cf9" providerId="ADAL" clId="{9E79C154-6A88-4A1D-9EF6-DC8E74BE3303}" dt="2021-11-23T21:25:30.815" v="75" actId="478"/>
          <ac:picMkLst>
            <pc:docMk/>
            <pc:sldMk cId="3964666234" sldId="313"/>
            <ac:picMk id="4" creationId="{872EAEC6-C825-4B9A-91C5-D640D5BE017C}"/>
          </ac:picMkLst>
        </pc:picChg>
      </pc:sldChg>
      <pc:sldChg chg="addSp delSp modSp add mod modNotesTx">
        <pc:chgData name="Paisley Hendricks" userId="2ac35f95-6f10-4a5c-b286-0f96edc97cf9" providerId="ADAL" clId="{9E79C154-6A88-4A1D-9EF6-DC8E74BE3303}" dt="2021-11-23T21:26:59.123" v="88"/>
        <pc:sldMkLst>
          <pc:docMk/>
          <pc:sldMk cId="463852641" sldId="314"/>
        </pc:sldMkLst>
        <pc:spChg chg="del">
          <ac:chgData name="Paisley Hendricks" userId="2ac35f95-6f10-4a5c-b286-0f96edc97cf9" providerId="ADAL" clId="{9E79C154-6A88-4A1D-9EF6-DC8E74BE3303}" dt="2021-11-23T21:26:22.835" v="77" actId="478"/>
          <ac:spMkLst>
            <pc:docMk/>
            <pc:sldMk cId="463852641" sldId="314"/>
            <ac:spMk id="2" creationId="{777AE1C2-E73E-4D9B-919D-FF0FB354315F}"/>
          </ac:spMkLst>
        </pc:spChg>
        <pc:spChg chg="del mod">
          <ac:chgData name="Paisley Hendricks" userId="2ac35f95-6f10-4a5c-b286-0f96edc97cf9" providerId="ADAL" clId="{9E79C154-6A88-4A1D-9EF6-DC8E74BE3303}" dt="2021-11-23T21:26:26.808" v="80" actId="478"/>
          <ac:spMkLst>
            <pc:docMk/>
            <pc:sldMk cId="463852641" sldId="314"/>
            <ac:spMk id="3" creationId="{110B0E1B-3284-48E2-86DA-C2ADC7BA2211}"/>
          </ac:spMkLst>
        </pc:spChg>
        <pc:spChg chg="add del mod">
          <ac:chgData name="Paisley Hendricks" userId="2ac35f95-6f10-4a5c-b286-0f96edc97cf9" providerId="ADAL" clId="{9E79C154-6A88-4A1D-9EF6-DC8E74BE3303}" dt="2021-11-23T21:26:32.192" v="82" actId="478"/>
          <ac:spMkLst>
            <pc:docMk/>
            <pc:sldMk cId="463852641" sldId="314"/>
            <ac:spMk id="5" creationId="{B18F5714-7AB9-4043-9FC1-72FFF93F2FFC}"/>
          </ac:spMkLst>
        </pc:spChg>
        <pc:spChg chg="add del mod">
          <ac:chgData name="Paisley Hendricks" userId="2ac35f95-6f10-4a5c-b286-0f96edc97cf9" providerId="ADAL" clId="{9E79C154-6A88-4A1D-9EF6-DC8E74BE3303}" dt="2021-11-23T21:26:34.570" v="83" actId="478"/>
          <ac:spMkLst>
            <pc:docMk/>
            <pc:sldMk cId="463852641" sldId="314"/>
            <ac:spMk id="7" creationId="{14CE75D2-931B-4A90-8AD0-0427FF15FF12}"/>
          </ac:spMkLst>
        </pc:spChg>
        <pc:spChg chg="add mod">
          <ac:chgData name="Paisley Hendricks" userId="2ac35f95-6f10-4a5c-b286-0f96edc97cf9" providerId="ADAL" clId="{9E79C154-6A88-4A1D-9EF6-DC8E74BE3303}" dt="2021-11-23T21:26:45.667" v="87" actId="1076"/>
          <ac:spMkLst>
            <pc:docMk/>
            <pc:sldMk cId="463852641" sldId="314"/>
            <ac:spMk id="9" creationId="{8FC7F229-F990-45EB-9BEE-6859F14D4427}"/>
          </ac:spMkLst>
        </pc:spChg>
        <pc:spChg chg="add mod">
          <ac:chgData name="Paisley Hendricks" userId="2ac35f95-6f10-4a5c-b286-0f96edc97cf9" providerId="ADAL" clId="{9E79C154-6A88-4A1D-9EF6-DC8E74BE3303}" dt="2021-11-23T21:26:42.130" v="86" actId="1076"/>
          <ac:spMkLst>
            <pc:docMk/>
            <pc:sldMk cId="463852641" sldId="314"/>
            <ac:spMk id="10" creationId="{71378A5B-D850-478B-A1BF-7B882FE31D43}"/>
          </ac:spMkLst>
        </pc:spChg>
        <pc:picChg chg="add mod">
          <ac:chgData name="Paisley Hendricks" userId="2ac35f95-6f10-4a5c-b286-0f96edc97cf9" providerId="ADAL" clId="{9E79C154-6A88-4A1D-9EF6-DC8E74BE3303}" dt="2021-11-23T21:26:38.830" v="85" actId="1076"/>
          <ac:picMkLst>
            <pc:docMk/>
            <pc:sldMk cId="463852641" sldId="314"/>
            <ac:picMk id="8" creationId="{B2CEA195-0F9C-4BC6-8B8D-B47E4E0CC373}"/>
          </ac:picMkLst>
        </pc:picChg>
        <pc:picChg chg="add mod">
          <ac:chgData name="Paisley Hendricks" userId="2ac35f95-6f10-4a5c-b286-0f96edc97cf9" providerId="ADAL" clId="{9E79C154-6A88-4A1D-9EF6-DC8E74BE3303}" dt="2021-11-23T21:26:36.887" v="84" actId="1076"/>
          <ac:picMkLst>
            <pc:docMk/>
            <pc:sldMk cId="463852641" sldId="314"/>
            <ac:picMk id="11" creationId="{757D5ADF-6D29-42A0-8DBD-D73541FA06CC}"/>
          </ac:picMkLst>
        </pc:picChg>
      </pc:sldChg>
      <pc:sldChg chg="addSp modSp new del">
        <pc:chgData name="Paisley Hendricks" userId="2ac35f95-6f10-4a5c-b286-0f96edc97cf9" providerId="ADAL" clId="{9E79C154-6A88-4A1D-9EF6-DC8E74BE3303}" dt="2021-11-23T21:28:05.723" v="92" actId="47"/>
        <pc:sldMkLst>
          <pc:docMk/>
          <pc:sldMk cId="2426973086" sldId="315"/>
        </pc:sldMkLst>
        <pc:spChg chg="add mod">
          <ac:chgData name="Paisley Hendricks" userId="2ac35f95-6f10-4a5c-b286-0f96edc97cf9" providerId="ADAL" clId="{9E79C154-6A88-4A1D-9EF6-DC8E74BE3303}" dt="2021-11-23T21:27:40.894" v="90"/>
          <ac:spMkLst>
            <pc:docMk/>
            <pc:sldMk cId="2426973086" sldId="315"/>
            <ac:spMk id="6" creationId="{5941F9ED-FB1F-48A2-B3C0-39083A8147EE}"/>
          </ac:spMkLst>
        </pc:spChg>
        <pc:spChg chg="add mod">
          <ac:chgData name="Paisley Hendricks" userId="2ac35f95-6f10-4a5c-b286-0f96edc97cf9" providerId="ADAL" clId="{9E79C154-6A88-4A1D-9EF6-DC8E74BE3303}" dt="2021-11-23T21:27:40.894" v="90"/>
          <ac:spMkLst>
            <pc:docMk/>
            <pc:sldMk cId="2426973086" sldId="315"/>
            <ac:spMk id="7" creationId="{220B5CB6-0B83-449E-AD67-98123919EF92}"/>
          </ac:spMkLst>
        </pc:spChg>
        <pc:spChg chg="add mod">
          <ac:chgData name="Paisley Hendricks" userId="2ac35f95-6f10-4a5c-b286-0f96edc97cf9" providerId="ADAL" clId="{9E79C154-6A88-4A1D-9EF6-DC8E74BE3303}" dt="2021-11-23T21:27:40.894" v="90"/>
          <ac:spMkLst>
            <pc:docMk/>
            <pc:sldMk cId="2426973086" sldId="315"/>
            <ac:spMk id="9" creationId="{B81945F1-64F4-4E3F-97E5-CF07F7F7A84E}"/>
          </ac:spMkLst>
        </pc:spChg>
        <pc:spChg chg="add mod">
          <ac:chgData name="Paisley Hendricks" userId="2ac35f95-6f10-4a5c-b286-0f96edc97cf9" providerId="ADAL" clId="{9E79C154-6A88-4A1D-9EF6-DC8E74BE3303}" dt="2021-11-23T21:27:40.894" v="90"/>
          <ac:spMkLst>
            <pc:docMk/>
            <pc:sldMk cId="2426973086" sldId="315"/>
            <ac:spMk id="10" creationId="{371B4C9F-5682-4F41-BA9C-B8B230E41621}"/>
          </ac:spMkLst>
        </pc:spChg>
        <pc:picChg chg="add mod">
          <ac:chgData name="Paisley Hendricks" userId="2ac35f95-6f10-4a5c-b286-0f96edc97cf9" providerId="ADAL" clId="{9E79C154-6A88-4A1D-9EF6-DC8E74BE3303}" dt="2021-11-23T21:27:40.894" v="90"/>
          <ac:picMkLst>
            <pc:docMk/>
            <pc:sldMk cId="2426973086" sldId="315"/>
            <ac:picMk id="4" creationId="{4C20D75A-2DF3-4F8C-879E-2A357A5DFD2E}"/>
          </ac:picMkLst>
        </pc:picChg>
        <pc:cxnChg chg="add mod">
          <ac:chgData name="Paisley Hendricks" userId="2ac35f95-6f10-4a5c-b286-0f96edc97cf9" providerId="ADAL" clId="{9E79C154-6A88-4A1D-9EF6-DC8E74BE3303}" dt="2021-11-23T21:27:40.894" v="90"/>
          <ac:cxnSpMkLst>
            <pc:docMk/>
            <pc:sldMk cId="2426973086" sldId="315"/>
            <ac:cxnSpMk id="5" creationId="{DC61074A-DBFA-4D9E-8404-4DCAF36E1C0F}"/>
          </ac:cxnSpMkLst>
        </pc:cxnChg>
        <pc:cxnChg chg="add mod">
          <ac:chgData name="Paisley Hendricks" userId="2ac35f95-6f10-4a5c-b286-0f96edc97cf9" providerId="ADAL" clId="{9E79C154-6A88-4A1D-9EF6-DC8E74BE3303}" dt="2021-11-23T21:27:40.894" v="90"/>
          <ac:cxnSpMkLst>
            <pc:docMk/>
            <pc:sldMk cId="2426973086" sldId="315"/>
            <ac:cxnSpMk id="8" creationId="{79F2B36F-501C-43AA-904D-FBD2FF9A2C84}"/>
          </ac:cxnSpMkLst>
        </pc:cxnChg>
      </pc:sldChg>
      <pc:sldChg chg="addSp delSp modSp new mod modNotesTx">
        <pc:chgData name="Paisley Hendricks" userId="2ac35f95-6f10-4a5c-b286-0f96edc97cf9" providerId="ADAL" clId="{9E79C154-6A88-4A1D-9EF6-DC8E74BE3303}" dt="2021-11-23T21:30:04.186" v="109"/>
        <pc:sldMkLst>
          <pc:docMk/>
          <pc:sldMk cId="1950580790" sldId="316"/>
        </pc:sldMkLst>
        <pc:spChg chg="del">
          <ac:chgData name="Paisley Hendricks" userId="2ac35f95-6f10-4a5c-b286-0f96edc97cf9" providerId="ADAL" clId="{9E79C154-6A88-4A1D-9EF6-DC8E74BE3303}" dt="2021-11-23T21:28:19.068" v="94" actId="478"/>
          <ac:spMkLst>
            <pc:docMk/>
            <pc:sldMk cId="1950580790" sldId="316"/>
            <ac:spMk id="2" creationId="{8E215EF6-B28E-4019-972E-8989A8AA0EA0}"/>
          </ac:spMkLst>
        </pc:spChg>
        <pc:spChg chg="del">
          <ac:chgData name="Paisley Hendricks" userId="2ac35f95-6f10-4a5c-b286-0f96edc97cf9" providerId="ADAL" clId="{9E79C154-6A88-4A1D-9EF6-DC8E74BE3303}" dt="2021-11-23T21:29:48.753" v="107" actId="478"/>
          <ac:spMkLst>
            <pc:docMk/>
            <pc:sldMk cId="1950580790" sldId="316"/>
            <ac:spMk id="3" creationId="{B29D8D37-3122-4025-9889-DD52463D18E1}"/>
          </ac:spMkLst>
        </pc:spChg>
        <pc:spChg chg="add mod">
          <ac:chgData name="Paisley Hendricks" userId="2ac35f95-6f10-4a5c-b286-0f96edc97cf9" providerId="ADAL" clId="{9E79C154-6A88-4A1D-9EF6-DC8E74BE3303}" dt="2021-11-23T21:29:54.595" v="108" actId="1076"/>
          <ac:spMkLst>
            <pc:docMk/>
            <pc:sldMk cId="1950580790" sldId="316"/>
            <ac:spMk id="6" creationId="{3D26072C-3616-4001-BE71-8F932C1BF2EC}"/>
          </ac:spMkLst>
        </pc:spChg>
        <pc:spChg chg="add mod">
          <ac:chgData name="Paisley Hendricks" userId="2ac35f95-6f10-4a5c-b286-0f96edc97cf9" providerId="ADAL" clId="{9E79C154-6A88-4A1D-9EF6-DC8E74BE3303}" dt="2021-11-23T21:28:26.646" v="96" actId="1076"/>
          <ac:spMkLst>
            <pc:docMk/>
            <pc:sldMk cId="1950580790" sldId="316"/>
            <ac:spMk id="7" creationId="{2EA04F88-9AAC-464F-9F95-CD89670DC39B}"/>
          </ac:spMkLst>
        </pc:spChg>
        <pc:spChg chg="add mod">
          <ac:chgData name="Paisley Hendricks" userId="2ac35f95-6f10-4a5c-b286-0f96edc97cf9" providerId="ADAL" clId="{9E79C154-6A88-4A1D-9EF6-DC8E74BE3303}" dt="2021-11-23T21:28:09.075" v="93"/>
          <ac:spMkLst>
            <pc:docMk/>
            <pc:sldMk cId="1950580790" sldId="316"/>
            <ac:spMk id="9" creationId="{EB8D01F8-E373-4295-88F7-8AFDEAC0E008}"/>
          </ac:spMkLst>
        </pc:spChg>
        <pc:spChg chg="add mod">
          <ac:chgData name="Paisley Hendricks" userId="2ac35f95-6f10-4a5c-b286-0f96edc97cf9" providerId="ADAL" clId="{9E79C154-6A88-4A1D-9EF6-DC8E74BE3303}" dt="2021-11-23T21:28:38.440" v="98" actId="14100"/>
          <ac:spMkLst>
            <pc:docMk/>
            <pc:sldMk cId="1950580790" sldId="316"/>
            <ac:spMk id="10" creationId="{2255EE5E-9BCE-455E-8824-0F7C7964265F}"/>
          </ac:spMkLst>
        </pc:spChg>
        <pc:picChg chg="add mod">
          <ac:chgData name="Paisley Hendricks" userId="2ac35f95-6f10-4a5c-b286-0f96edc97cf9" providerId="ADAL" clId="{9E79C154-6A88-4A1D-9EF6-DC8E74BE3303}" dt="2021-11-23T21:29:44.913" v="106" actId="1076"/>
          <ac:picMkLst>
            <pc:docMk/>
            <pc:sldMk cId="1950580790" sldId="316"/>
            <ac:picMk id="4" creationId="{B4648A0C-D12B-40AC-B2FF-31493945DE40}"/>
          </ac:picMkLst>
        </pc:picChg>
        <pc:cxnChg chg="add mod">
          <ac:chgData name="Paisley Hendricks" userId="2ac35f95-6f10-4a5c-b286-0f96edc97cf9" providerId="ADAL" clId="{9E79C154-6A88-4A1D-9EF6-DC8E74BE3303}" dt="2021-11-23T21:28:58.692" v="100" actId="1076"/>
          <ac:cxnSpMkLst>
            <pc:docMk/>
            <pc:sldMk cId="1950580790" sldId="316"/>
            <ac:cxnSpMk id="5" creationId="{8CFB1ACB-B1E5-45C8-801A-D8244903D2DD}"/>
          </ac:cxnSpMkLst>
        </pc:cxnChg>
        <pc:cxnChg chg="add mod">
          <ac:chgData name="Paisley Hendricks" userId="2ac35f95-6f10-4a5c-b286-0f96edc97cf9" providerId="ADAL" clId="{9E79C154-6A88-4A1D-9EF6-DC8E74BE3303}" dt="2021-11-23T21:29:02.297" v="101" actId="1076"/>
          <ac:cxnSpMkLst>
            <pc:docMk/>
            <pc:sldMk cId="1950580790" sldId="316"/>
            <ac:cxnSpMk id="8" creationId="{889FDFC3-F3E7-4ADF-B52A-4B5BA859A5A5}"/>
          </ac:cxnSpMkLst>
        </pc:cxnChg>
        <pc:cxnChg chg="add mod">
          <ac:chgData name="Paisley Hendricks" userId="2ac35f95-6f10-4a5c-b286-0f96edc97cf9" providerId="ADAL" clId="{9E79C154-6A88-4A1D-9EF6-DC8E74BE3303}" dt="2021-11-23T21:29:04.625" v="102" actId="1076"/>
          <ac:cxnSpMkLst>
            <pc:docMk/>
            <pc:sldMk cId="1950580790" sldId="316"/>
            <ac:cxnSpMk id="11" creationId="{3A0463BF-6E79-4842-8FE2-B67ED5AFBFE1}"/>
          </ac:cxnSpMkLst>
        </pc:cxnChg>
        <pc:cxnChg chg="add mod">
          <ac:chgData name="Paisley Hendricks" userId="2ac35f95-6f10-4a5c-b286-0f96edc97cf9" providerId="ADAL" clId="{9E79C154-6A88-4A1D-9EF6-DC8E74BE3303}" dt="2021-11-23T21:29:09.551" v="103" actId="1076"/>
          <ac:cxnSpMkLst>
            <pc:docMk/>
            <pc:sldMk cId="1950580790" sldId="316"/>
            <ac:cxnSpMk id="12" creationId="{FB89A012-5382-4C48-A610-75F417B3B453}"/>
          </ac:cxnSpMkLst>
        </pc:cxnChg>
      </pc:sldChg>
      <pc:sldChg chg="addSp delSp modSp new mod modNotesTx">
        <pc:chgData name="Paisley Hendricks" userId="2ac35f95-6f10-4a5c-b286-0f96edc97cf9" providerId="ADAL" clId="{9E79C154-6A88-4A1D-9EF6-DC8E74BE3303}" dt="2021-11-23T21:32:18.137" v="118"/>
        <pc:sldMkLst>
          <pc:docMk/>
          <pc:sldMk cId="615152049" sldId="317"/>
        </pc:sldMkLst>
        <pc:spChg chg="del">
          <ac:chgData name="Paisley Hendricks" userId="2ac35f95-6f10-4a5c-b286-0f96edc97cf9" providerId="ADAL" clId="{9E79C154-6A88-4A1D-9EF6-DC8E74BE3303}" dt="2021-11-23T21:31:50.736" v="111" actId="478"/>
          <ac:spMkLst>
            <pc:docMk/>
            <pc:sldMk cId="615152049" sldId="317"/>
            <ac:spMk id="2" creationId="{8A422129-418B-4AC9-90B2-AB4B0743431B}"/>
          </ac:spMkLst>
        </pc:spChg>
        <pc:spChg chg="del">
          <ac:chgData name="Paisley Hendricks" userId="2ac35f95-6f10-4a5c-b286-0f96edc97cf9" providerId="ADAL" clId="{9E79C154-6A88-4A1D-9EF6-DC8E74BE3303}" dt="2021-11-23T21:31:50.736" v="111" actId="478"/>
          <ac:spMkLst>
            <pc:docMk/>
            <pc:sldMk cId="615152049" sldId="317"/>
            <ac:spMk id="3" creationId="{025067B1-38A8-4372-BE42-562FD47B7E1F}"/>
          </ac:spMkLst>
        </pc:spChg>
        <pc:spChg chg="add mod">
          <ac:chgData name="Paisley Hendricks" userId="2ac35f95-6f10-4a5c-b286-0f96edc97cf9" providerId="ADAL" clId="{9E79C154-6A88-4A1D-9EF6-DC8E74BE3303}" dt="2021-11-23T21:32:08.991" v="116" actId="404"/>
          <ac:spMkLst>
            <pc:docMk/>
            <pc:sldMk cId="615152049" sldId="317"/>
            <ac:spMk id="4" creationId="{2049BC5A-B97B-45D0-87B8-2EFEDAA8075F}"/>
          </ac:spMkLst>
        </pc:spChg>
        <pc:picChg chg="add mod">
          <ac:chgData name="Paisley Hendricks" userId="2ac35f95-6f10-4a5c-b286-0f96edc97cf9" providerId="ADAL" clId="{9E79C154-6A88-4A1D-9EF6-DC8E74BE3303}" dt="2021-11-23T21:32:12.684" v="117" actId="1076"/>
          <ac:picMkLst>
            <pc:docMk/>
            <pc:sldMk cId="615152049" sldId="317"/>
            <ac:picMk id="5" creationId="{553C9132-0A84-4507-A168-4326C74DA5BB}"/>
          </ac:picMkLst>
        </pc:picChg>
      </pc:sldChg>
      <pc:sldChg chg="addSp delSp modSp new mod modNotesTx">
        <pc:chgData name="Paisley Hendricks" userId="2ac35f95-6f10-4a5c-b286-0f96edc97cf9" providerId="ADAL" clId="{9E79C154-6A88-4A1D-9EF6-DC8E74BE3303}" dt="2021-11-23T23:57:49.115" v="306" actId="1076"/>
        <pc:sldMkLst>
          <pc:docMk/>
          <pc:sldMk cId="2132116195" sldId="318"/>
        </pc:sldMkLst>
        <pc:spChg chg="del">
          <ac:chgData name="Paisley Hendricks" userId="2ac35f95-6f10-4a5c-b286-0f96edc97cf9" providerId="ADAL" clId="{9E79C154-6A88-4A1D-9EF6-DC8E74BE3303}" dt="2021-11-23T21:32:48.694" v="120" actId="478"/>
          <ac:spMkLst>
            <pc:docMk/>
            <pc:sldMk cId="2132116195" sldId="318"/>
            <ac:spMk id="2" creationId="{4B242B6A-BE6C-4A90-B555-6BF917FF3F84}"/>
          </ac:spMkLst>
        </pc:spChg>
        <pc:spChg chg="del">
          <ac:chgData name="Paisley Hendricks" userId="2ac35f95-6f10-4a5c-b286-0f96edc97cf9" providerId="ADAL" clId="{9E79C154-6A88-4A1D-9EF6-DC8E74BE3303}" dt="2021-11-23T21:32:48.694" v="120" actId="478"/>
          <ac:spMkLst>
            <pc:docMk/>
            <pc:sldMk cId="2132116195" sldId="318"/>
            <ac:spMk id="3" creationId="{8C2DE1AD-A59F-4CF0-894E-3A896D06C363}"/>
          </ac:spMkLst>
        </pc:spChg>
        <pc:spChg chg="add mod">
          <ac:chgData name="Paisley Hendricks" userId="2ac35f95-6f10-4a5c-b286-0f96edc97cf9" providerId="ADAL" clId="{9E79C154-6A88-4A1D-9EF6-DC8E74BE3303}" dt="2021-11-23T23:57:49.115" v="306" actId="1076"/>
          <ac:spMkLst>
            <pc:docMk/>
            <pc:sldMk cId="2132116195" sldId="318"/>
            <ac:spMk id="4" creationId="{2290BBFA-9520-4E9B-B096-CED40796D5CC}"/>
          </ac:spMkLst>
        </pc:spChg>
        <pc:spChg chg="add del mod">
          <ac:chgData name="Paisley Hendricks" userId="2ac35f95-6f10-4a5c-b286-0f96edc97cf9" providerId="ADAL" clId="{9E79C154-6A88-4A1D-9EF6-DC8E74BE3303}" dt="2021-11-23T23:57:42.801" v="305" actId="478"/>
          <ac:spMkLst>
            <pc:docMk/>
            <pc:sldMk cId="2132116195" sldId="318"/>
            <ac:spMk id="5" creationId="{0A0C8F83-2224-40CC-A8D4-DD74C8180DDB}"/>
          </ac:spMkLst>
        </pc:spChg>
        <pc:spChg chg="add del mod">
          <ac:chgData name="Paisley Hendricks" userId="2ac35f95-6f10-4a5c-b286-0f96edc97cf9" providerId="ADAL" clId="{9E79C154-6A88-4A1D-9EF6-DC8E74BE3303}" dt="2021-11-23T23:57:34.816" v="303"/>
          <ac:spMkLst>
            <pc:docMk/>
            <pc:sldMk cId="2132116195" sldId="318"/>
            <ac:spMk id="8" creationId="{7D02D140-20C1-41B6-801A-FB5D2B248637}"/>
          </ac:spMkLst>
        </pc:spChg>
        <pc:picChg chg="add mod modCrop">
          <ac:chgData name="Paisley Hendricks" userId="2ac35f95-6f10-4a5c-b286-0f96edc97cf9" providerId="ADAL" clId="{9E79C154-6A88-4A1D-9EF6-DC8E74BE3303}" dt="2021-11-23T21:33:35.332" v="125" actId="732"/>
          <ac:picMkLst>
            <pc:docMk/>
            <pc:sldMk cId="2132116195" sldId="318"/>
            <ac:picMk id="6" creationId="{A96127EA-5118-44D3-A8F9-AB9DA23D349F}"/>
          </ac:picMkLst>
        </pc:picChg>
        <pc:picChg chg="add mod">
          <ac:chgData name="Paisley Hendricks" userId="2ac35f95-6f10-4a5c-b286-0f96edc97cf9" providerId="ADAL" clId="{9E79C154-6A88-4A1D-9EF6-DC8E74BE3303}" dt="2021-11-23T21:33:11.879" v="123" actId="1076"/>
          <ac:picMkLst>
            <pc:docMk/>
            <pc:sldMk cId="2132116195" sldId="318"/>
            <ac:picMk id="7" creationId="{F2D013E2-B925-4D26-B1BD-A4A98C206759}"/>
          </ac:picMkLst>
        </pc:picChg>
      </pc:sldChg>
      <pc:sldChg chg="addSp delSp modSp new mod">
        <pc:chgData name="Paisley Hendricks" userId="2ac35f95-6f10-4a5c-b286-0f96edc97cf9" providerId="ADAL" clId="{9E79C154-6A88-4A1D-9EF6-DC8E74BE3303}" dt="2021-11-23T23:59:46.147" v="318" actId="478"/>
        <pc:sldMkLst>
          <pc:docMk/>
          <pc:sldMk cId="3570627057" sldId="319"/>
        </pc:sldMkLst>
        <pc:spChg chg="del">
          <ac:chgData name="Paisley Hendricks" userId="2ac35f95-6f10-4a5c-b286-0f96edc97cf9" providerId="ADAL" clId="{9E79C154-6A88-4A1D-9EF6-DC8E74BE3303}" dt="2021-11-23T21:34:10.666" v="127" actId="478"/>
          <ac:spMkLst>
            <pc:docMk/>
            <pc:sldMk cId="3570627057" sldId="319"/>
            <ac:spMk id="2" creationId="{2B9716AF-C5CD-4F36-BF2B-FA1A3683E755}"/>
          </ac:spMkLst>
        </pc:spChg>
        <pc:spChg chg="add mod">
          <ac:chgData name="Paisley Hendricks" userId="2ac35f95-6f10-4a5c-b286-0f96edc97cf9" providerId="ADAL" clId="{9E79C154-6A88-4A1D-9EF6-DC8E74BE3303}" dt="2021-11-23T21:34:32.335" v="128"/>
          <ac:spMkLst>
            <pc:docMk/>
            <pc:sldMk cId="3570627057" sldId="319"/>
            <ac:spMk id="3" creationId="{9DAF2C58-5387-4D67-8EE6-80E2F9892D20}"/>
          </ac:spMkLst>
        </pc:spChg>
        <pc:spChg chg="add del mod">
          <ac:chgData name="Paisley Hendricks" userId="2ac35f95-6f10-4a5c-b286-0f96edc97cf9" providerId="ADAL" clId="{9E79C154-6A88-4A1D-9EF6-DC8E74BE3303}" dt="2021-11-23T23:59:46.147" v="318" actId="478"/>
          <ac:spMkLst>
            <pc:docMk/>
            <pc:sldMk cId="3570627057" sldId="319"/>
            <ac:spMk id="4" creationId="{2DC0A0D6-19C4-4333-8316-F39062CF4FF9}"/>
          </ac:spMkLst>
        </pc:spChg>
        <pc:spChg chg="add mod">
          <ac:chgData name="Paisley Hendricks" userId="2ac35f95-6f10-4a5c-b286-0f96edc97cf9" providerId="ADAL" clId="{9E79C154-6A88-4A1D-9EF6-DC8E74BE3303}" dt="2021-11-23T23:58:07.218" v="310" actId="403"/>
          <ac:spMkLst>
            <pc:docMk/>
            <pc:sldMk cId="3570627057" sldId="319"/>
            <ac:spMk id="5" creationId="{A8C19744-B8F9-4F69-BDCC-F9B0F919C016}"/>
          </ac:spMkLst>
        </pc:spChg>
        <pc:picChg chg="add mod">
          <ac:chgData name="Paisley Hendricks" userId="2ac35f95-6f10-4a5c-b286-0f96edc97cf9" providerId="ADAL" clId="{9E79C154-6A88-4A1D-9EF6-DC8E74BE3303}" dt="2021-11-23T21:34:32.335" v="128"/>
          <ac:picMkLst>
            <pc:docMk/>
            <pc:sldMk cId="3570627057" sldId="319"/>
            <ac:picMk id="6" creationId="{BF0CD206-3492-4015-ABC3-44CAECEFA35C}"/>
          </ac:picMkLst>
        </pc:picChg>
      </pc:sldChg>
      <pc:sldChg chg="addSp delSp modSp new mod modNotesTx">
        <pc:chgData name="Paisley Hendricks" userId="2ac35f95-6f10-4a5c-b286-0f96edc97cf9" providerId="ADAL" clId="{9E79C154-6A88-4A1D-9EF6-DC8E74BE3303}" dt="2021-11-24T00:39:10.163" v="1234" actId="5793"/>
        <pc:sldMkLst>
          <pc:docMk/>
          <pc:sldMk cId="139774953" sldId="320"/>
        </pc:sldMkLst>
        <pc:spChg chg="del">
          <ac:chgData name="Paisley Hendricks" userId="2ac35f95-6f10-4a5c-b286-0f96edc97cf9" providerId="ADAL" clId="{9E79C154-6A88-4A1D-9EF6-DC8E74BE3303}" dt="2021-11-23T21:36:01.997" v="130" actId="478"/>
          <ac:spMkLst>
            <pc:docMk/>
            <pc:sldMk cId="139774953" sldId="320"/>
            <ac:spMk id="2" creationId="{0DB3475E-6612-4360-80B0-5422B2F4BAB0}"/>
          </ac:spMkLst>
        </pc:spChg>
        <pc:spChg chg="del">
          <ac:chgData name="Paisley Hendricks" userId="2ac35f95-6f10-4a5c-b286-0f96edc97cf9" providerId="ADAL" clId="{9E79C154-6A88-4A1D-9EF6-DC8E74BE3303}" dt="2021-11-23T21:36:04.925" v="131" actId="478"/>
          <ac:spMkLst>
            <pc:docMk/>
            <pc:sldMk cId="139774953" sldId="320"/>
            <ac:spMk id="3" creationId="{ABD1FC51-2CC1-486C-83D4-B330E54C4C20}"/>
          </ac:spMkLst>
        </pc:spChg>
        <pc:spChg chg="add del">
          <ac:chgData name="Paisley Hendricks" userId="2ac35f95-6f10-4a5c-b286-0f96edc97cf9" providerId="ADAL" clId="{9E79C154-6A88-4A1D-9EF6-DC8E74BE3303}" dt="2021-11-23T21:36:44.067" v="135" actId="478"/>
          <ac:spMkLst>
            <pc:docMk/>
            <pc:sldMk cId="139774953" sldId="320"/>
            <ac:spMk id="5" creationId="{E86451E8-3DF6-415E-8439-DF7D1FB54846}"/>
          </ac:spMkLst>
        </pc:spChg>
        <pc:spChg chg="add mod">
          <ac:chgData name="Paisley Hendricks" userId="2ac35f95-6f10-4a5c-b286-0f96edc97cf9" providerId="ADAL" clId="{9E79C154-6A88-4A1D-9EF6-DC8E74BE3303}" dt="2021-11-24T00:39:10.163" v="1234" actId="5793"/>
          <ac:spMkLst>
            <pc:docMk/>
            <pc:sldMk cId="139774953" sldId="320"/>
            <ac:spMk id="6" creationId="{619381C3-6172-45E1-882D-29C319817AE7}"/>
          </ac:spMkLst>
        </pc:spChg>
        <pc:spChg chg="add del">
          <ac:chgData name="Paisley Hendricks" userId="2ac35f95-6f10-4a5c-b286-0f96edc97cf9" providerId="ADAL" clId="{9E79C154-6A88-4A1D-9EF6-DC8E74BE3303}" dt="2021-11-23T21:37:14.656" v="141" actId="478"/>
          <ac:spMkLst>
            <pc:docMk/>
            <pc:sldMk cId="139774953" sldId="320"/>
            <ac:spMk id="8" creationId="{18CD5370-5D2D-49F3-B961-839BD0C69E83}"/>
          </ac:spMkLst>
        </pc:spChg>
        <pc:spChg chg="add del">
          <ac:chgData name="Paisley Hendricks" userId="2ac35f95-6f10-4a5c-b286-0f96edc97cf9" providerId="ADAL" clId="{9E79C154-6A88-4A1D-9EF6-DC8E74BE3303}" dt="2021-11-23T21:37:36.261" v="144" actId="22"/>
          <ac:spMkLst>
            <pc:docMk/>
            <pc:sldMk cId="139774953" sldId="320"/>
            <ac:spMk id="10" creationId="{04BBC5E4-7646-46A9-BC39-01B6C29010EC}"/>
          </ac:spMkLst>
        </pc:spChg>
      </pc:sldChg>
      <pc:sldChg chg="addSp delSp modSp new mod">
        <pc:chgData name="Paisley Hendricks" userId="2ac35f95-6f10-4a5c-b286-0f96edc97cf9" providerId="ADAL" clId="{9E79C154-6A88-4A1D-9EF6-DC8E74BE3303}" dt="2021-11-24T00:10:43.377" v="422" actId="1076"/>
        <pc:sldMkLst>
          <pc:docMk/>
          <pc:sldMk cId="3180674096" sldId="321"/>
        </pc:sldMkLst>
        <pc:spChg chg="del">
          <ac:chgData name="Paisley Hendricks" userId="2ac35f95-6f10-4a5c-b286-0f96edc97cf9" providerId="ADAL" clId="{9E79C154-6A88-4A1D-9EF6-DC8E74BE3303}" dt="2021-11-23T21:37:49.424" v="146" actId="478"/>
          <ac:spMkLst>
            <pc:docMk/>
            <pc:sldMk cId="3180674096" sldId="321"/>
            <ac:spMk id="2" creationId="{2D95D192-8BF6-439E-A6CE-85536DFC71F2}"/>
          </ac:spMkLst>
        </pc:spChg>
        <pc:spChg chg="del">
          <ac:chgData name="Paisley Hendricks" userId="2ac35f95-6f10-4a5c-b286-0f96edc97cf9" providerId="ADAL" clId="{9E79C154-6A88-4A1D-9EF6-DC8E74BE3303}" dt="2021-11-23T21:37:49.424" v="146" actId="478"/>
          <ac:spMkLst>
            <pc:docMk/>
            <pc:sldMk cId="3180674096" sldId="321"/>
            <ac:spMk id="3" creationId="{BD79BDE0-D8C4-4FAD-9CE4-AD753EBCF5CF}"/>
          </ac:spMkLst>
        </pc:spChg>
        <pc:picChg chg="add del mod">
          <ac:chgData name="Paisley Hendricks" userId="2ac35f95-6f10-4a5c-b286-0f96edc97cf9" providerId="ADAL" clId="{9E79C154-6A88-4A1D-9EF6-DC8E74BE3303}" dt="2021-11-24T00:10:35.599" v="419" actId="478"/>
          <ac:picMkLst>
            <pc:docMk/>
            <pc:sldMk cId="3180674096" sldId="321"/>
            <ac:picMk id="4" creationId="{B051A4EB-71C5-4880-B37B-48FBC62C9CBD}"/>
          </ac:picMkLst>
        </pc:picChg>
        <pc:picChg chg="add mod">
          <ac:chgData name="Paisley Hendricks" userId="2ac35f95-6f10-4a5c-b286-0f96edc97cf9" providerId="ADAL" clId="{9E79C154-6A88-4A1D-9EF6-DC8E74BE3303}" dt="2021-11-24T00:10:43.377" v="422" actId="1076"/>
          <ac:picMkLst>
            <pc:docMk/>
            <pc:sldMk cId="3180674096" sldId="321"/>
            <ac:picMk id="5" creationId="{B9D3D83D-35D7-4793-A7DC-98E69BF2A8A5}"/>
          </ac:picMkLst>
        </pc:picChg>
      </pc:sldChg>
      <pc:sldChg chg="addSp delSp modSp new mod modClrScheme chgLayout">
        <pc:chgData name="Paisley Hendricks" userId="2ac35f95-6f10-4a5c-b286-0f96edc97cf9" providerId="ADAL" clId="{9E79C154-6A88-4A1D-9EF6-DC8E74BE3303}" dt="2021-11-24T00:39:45.768" v="1241" actId="20577"/>
        <pc:sldMkLst>
          <pc:docMk/>
          <pc:sldMk cId="1925576829" sldId="322"/>
        </pc:sldMkLst>
        <pc:spChg chg="add del mod ord">
          <ac:chgData name="Paisley Hendricks" userId="2ac35f95-6f10-4a5c-b286-0f96edc97cf9" providerId="ADAL" clId="{9E79C154-6A88-4A1D-9EF6-DC8E74BE3303}" dt="2021-11-24T00:13:29.745" v="652" actId="478"/>
          <ac:spMkLst>
            <pc:docMk/>
            <pc:sldMk cId="1925576829" sldId="322"/>
            <ac:spMk id="2" creationId="{24590FCC-4A15-41CB-8E86-B7A29883E4D3}"/>
          </ac:spMkLst>
        </pc:spChg>
        <pc:spChg chg="del">
          <ac:chgData name="Paisley Hendricks" userId="2ac35f95-6f10-4a5c-b286-0f96edc97cf9" providerId="ADAL" clId="{9E79C154-6A88-4A1D-9EF6-DC8E74BE3303}" dt="2021-11-23T21:39:53.174" v="156" actId="478"/>
          <ac:spMkLst>
            <pc:docMk/>
            <pc:sldMk cId="1925576829" sldId="322"/>
            <ac:spMk id="2" creationId="{CB2898AE-1B9F-4A6B-9683-BC386F9A706F}"/>
          </ac:spMkLst>
        </pc:spChg>
        <pc:spChg chg="add del mod ord">
          <ac:chgData name="Paisley Hendricks" userId="2ac35f95-6f10-4a5c-b286-0f96edc97cf9" providerId="ADAL" clId="{9E79C154-6A88-4A1D-9EF6-DC8E74BE3303}" dt="2021-11-24T00:13:42.744" v="658" actId="478"/>
          <ac:spMkLst>
            <pc:docMk/>
            <pc:sldMk cId="1925576829" sldId="322"/>
            <ac:spMk id="3" creationId="{3789FDF1-7145-459A-8E90-3B07CA0B9FCB}"/>
          </ac:spMkLst>
        </pc:spChg>
        <pc:spChg chg="del">
          <ac:chgData name="Paisley Hendricks" userId="2ac35f95-6f10-4a5c-b286-0f96edc97cf9" providerId="ADAL" clId="{9E79C154-6A88-4A1D-9EF6-DC8E74BE3303}" dt="2021-11-23T21:40:19.210" v="162" actId="478"/>
          <ac:spMkLst>
            <pc:docMk/>
            <pc:sldMk cId="1925576829" sldId="322"/>
            <ac:spMk id="3" creationId="{F32A7640-CD12-4607-8C82-127311F63366}"/>
          </ac:spMkLst>
        </pc:spChg>
        <pc:spChg chg="add mod">
          <ac:chgData name="Paisley Hendricks" userId="2ac35f95-6f10-4a5c-b286-0f96edc97cf9" providerId="ADAL" clId="{9E79C154-6A88-4A1D-9EF6-DC8E74BE3303}" dt="2021-11-23T21:39:34.793" v="152" actId="1076"/>
          <ac:spMkLst>
            <pc:docMk/>
            <pc:sldMk cId="1925576829" sldId="322"/>
            <ac:spMk id="4" creationId="{99BAB184-2C76-4A6E-A5E3-14AD5E14FBAE}"/>
          </ac:spMkLst>
        </pc:spChg>
        <pc:spChg chg="add del mod">
          <ac:chgData name="Paisley Hendricks" userId="2ac35f95-6f10-4a5c-b286-0f96edc97cf9" providerId="ADAL" clId="{9E79C154-6A88-4A1D-9EF6-DC8E74BE3303}" dt="2021-11-24T00:13:50.667" v="660" actId="14100"/>
          <ac:spMkLst>
            <pc:docMk/>
            <pc:sldMk cId="1925576829" sldId="322"/>
            <ac:spMk id="5" creationId="{C87D4C54-82E1-4430-A54D-4EFE51391016}"/>
          </ac:spMkLst>
        </pc:spChg>
        <pc:spChg chg="add mod">
          <ac:chgData name="Paisley Hendricks" userId="2ac35f95-6f10-4a5c-b286-0f96edc97cf9" providerId="ADAL" clId="{9E79C154-6A88-4A1D-9EF6-DC8E74BE3303}" dt="2021-11-24T00:39:45.768" v="1241" actId="20577"/>
          <ac:spMkLst>
            <pc:docMk/>
            <pc:sldMk cId="1925576829" sldId="322"/>
            <ac:spMk id="6" creationId="{1DCCD242-3E49-4354-9BAF-C5FAF4E29FAC}"/>
          </ac:spMkLst>
        </pc:spChg>
      </pc:sldChg>
      <pc:sldChg chg="addSp delSp modSp new mod chgLayout">
        <pc:chgData name="Paisley Hendricks" userId="2ac35f95-6f10-4a5c-b286-0f96edc97cf9" providerId="ADAL" clId="{9E79C154-6A88-4A1D-9EF6-DC8E74BE3303}" dt="2021-11-24T00:41:03.706" v="1269" actId="27636"/>
        <pc:sldMkLst>
          <pc:docMk/>
          <pc:sldMk cId="3063399552" sldId="323"/>
        </pc:sldMkLst>
        <pc:spChg chg="del">
          <ac:chgData name="Paisley Hendricks" userId="2ac35f95-6f10-4a5c-b286-0f96edc97cf9" providerId="ADAL" clId="{9E79C154-6A88-4A1D-9EF6-DC8E74BE3303}" dt="2021-11-23T21:42:04.329" v="172" actId="478"/>
          <ac:spMkLst>
            <pc:docMk/>
            <pc:sldMk cId="3063399552" sldId="323"/>
            <ac:spMk id="2" creationId="{AB6044D1-63A5-4A4A-A1DE-92149BA7803A}"/>
          </ac:spMkLst>
        </pc:spChg>
        <pc:spChg chg="add mod">
          <ac:chgData name="Paisley Hendricks" userId="2ac35f95-6f10-4a5c-b286-0f96edc97cf9" providerId="ADAL" clId="{9E79C154-6A88-4A1D-9EF6-DC8E74BE3303}" dt="2021-11-24T00:39:59.699" v="1243" actId="26606"/>
          <ac:spMkLst>
            <pc:docMk/>
            <pc:sldMk cId="3063399552" sldId="323"/>
            <ac:spMk id="3" creationId="{05B5B4AA-C732-4634-895A-14C74417EC64}"/>
          </ac:spMkLst>
        </pc:spChg>
        <pc:spChg chg="add mod">
          <ac:chgData name="Paisley Hendricks" userId="2ac35f95-6f10-4a5c-b286-0f96edc97cf9" providerId="ADAL" clId="{9E79C154-6A88-4A1D-9EF6-DC8E74BE3303}" dt="2021-11-24T00:41:03.706" v="1269" actId="27636"/>
          <ac:spMkLst>
            <pc:docMk/>
            <pc:sldMk cId="3063399552" sldId="323"/>
            <ac:spMk id="4" creationId="{9AADC674-9DAA-4C24-9A9C-EA26B3D83EE1}"/>
          </ac:spMkLst>
        </pc:spChg>
        <pc:picChg chg="add mod">
          <ac:chgData name="Paisley Hendricks" userId="2ac35f95-6f10-4a5c-b286-0f96edc97cf9" providerId="ADAL" clId="{9E79C154-6A88-4A1D-9EF6-DC8E74BE3303}" dt="2021-11-24T00:40:07.557" v="1245" actId="1076"/>
          <ac:picMkLst>
            <pc:docMk/>
            <pc:sldMk cId="3063399552" sldId="323"/>
            <ac:picMk id="5" creationId="{7B3F486E-5615-4514-9753-194972E76F84}"/>
          </ac:picMkLst>
        </pc:picChg>
      </pc:sldChg>
      <pc:sldChg chg="addSp delSp modSp new mod modNotesTx">
        <pc:chgData name="Paisley Hendricks" userId="2ac35f95-6f10-4a5c-b286-0f96edc97cf9" providerId="ADAL" clId="{9E79C154-6A88-4A1D-9EF6-DC8E74BE3303}" dt="2021-11-24T00:14:56.295" v="672" actId="1076"/>
        <pc:sldMkLst>
          <pc:docMk/>
          <pc:sldMk cId="1449483368" sldId="324"/>
        </pc:sldMkLst>
        <pc:spChg chg="del">
          <ac:chgData name="Paisley Hendricks" userId="2ac35f95-6f10-4a5c-b286-0f96edc97cf9" providerId="ADAL" clId="{9E79C154-6A88-4A1D-9EF6-DC8E74BE3303}" dt="2021-11-23T21:43:50.219" v="176" actId="478"/>
          <ac:spMkLst>
            <pc:docMk/>
            <pc:sldMk cId="1449483368" sldId="324"/>
            <ac:spMk id="2" creationId="{C9DD9528-D665-4DC7-91E0-5DF8BA2AB78C}"/>
          </ac:spMkLst>
        </pc:spChg>
        <pc:spChg chg="add mod">
          <ac:chgData name="Paisley Hendricks" userId="2ac35f95-6f10-4a5c-b286-0f96edc97cf9" providerId="ADAL" clId="{9E79C154-6A88-4A1D-9EF6-DC8E74BE3303}" dt="2021-11-24T00:14:56.295" v="672" actId="1076"/>
          <ac:spMkLst>
            <pc:docMk/>
            <pc:sldMk cId="1449483368" sldId="324"/>
            <ac:spMk id="4" creationId="{1744FF61-39AB-4C6A-B479-5FA55A95BA84}"/>
          </ac:spMkLst>
        </pc:spChg>
        <pc:spChg chg="add del">
          <ac:chgData name="Paisley Hendricks" userId="2ac35f95-6f10-4a5c-b286-0f96edc97cf9" providerId="ADAL" clId="{9E79C154-6A88-4A1D-9EF6-DC8E74BE3303}" dt="2021-11-23T21:57:18.040" v="201" actId="478"/>
          <ac:spMkLst>
            <pc:docMk/>
            <pc:sldMk cId="1449483368" sldId="324"/>
            <ac:spMk id="6" creationId="{AB94E397-1F38-44D3-B6B9-B96D0559A92C}"/>
          </ac:spMkLst>
        </pc:spChg>
      </pc:sldChg>
      <pc:sldChg chg="addSp delSp modSp add mod modNotesTx">
        <pc:chgData name="Paisley Hendricks" userId="2ac35f95-6f10-4a5c-b286-0f96edc97cf9" providerId="ADAL" clId="{9E79C154-6A88-4A1D-9EF6-DC8E74BE3303}" dt="2021-11-23T21:57:45.856" v="207"/>
        <pc:sldMkLst>
          <pc:docMk/>
          <pc:sldMk cId="1744327475" sldId="325"/>
        </pc:sldMkLst>
        <pc:spChg chg="add mod">
          <ac:chgData name="Paisley Hendricks" userId="2ac35f95-6f10-4a5c-b286-0f96edc97cf9" providerId="ADAL" clId="{9E79C154-6A88-4A1D-9EF6-DC8E74BE3303}" dt="2021-11-23T21:57:37.109" v="205" actId="1076"/>
          <ac:spMkLst>
            <pc:docMk/>
            <pc:sldMk cId="1744327475" sldId="325"/>
            <ac:spMk id="3" creationId="{996A19B2-ECAD-44E2-9A68-9AD9EB1E00B3}"/>
          </ac:spMkLst>
        </pc:spChg>
        <pc:spChg chg="del">
          <ac:chgData name="Paisley Hendricks" userId="2ac35f95-6f10-4a5c-b286-0f96edc97cf9" providerId="ADAL" clId="{9E79C154-6A88-4A1D-9EF6-DC8E74BE3303}" dt="2021-11-23T21:57:27.478" v="203" actId="478"/>
          <ac:spMkLst>
            <pc:docMk/>
            <pc:sldMk cId="1744327475" sldId="325"/>
            <ac:spMk id="4" creationId="{1744FF61-39AB-4C6A-B479-5FA55A95BA84}"/>
          </ac:spMkLst>
        </pc:spChg>
        <pc:picChg chg="add mod">
          <ac:chgData name="Paisley Hendricks" userId="2ac35f95-6f10-4a5c-b286-0f96edc97cf9" providerId="ADAL" clId="{9E79C154-6A88-4A1D-9EF6-DC8E74BE3303}" dt="2021-11-23T21:57:40.197" v="206" actId="1076"/>
          <ac:picMkLst>
            <pc:docMk/>
            <pc:sldMk cId="1744327475" sldId="325"/>
            <ac:picMk id="5" creationId="{576C7166-561A-49EB-9E77-298918EBB473}"/>
          </ac:picMkLst>
        </pc:picChg>
      </pc:sldChg>
      <pc:sldChg chg="addSp delSp modSp add mod ord modNotesTx">
        <pc:chgData name="Paisley Hendricks" userId="2ac35f95-6f10-4a5c-b286-0f96edc97cf9" providerId="ADAL" clId="{9E79C154-6A88-4A1D-9EF6-DC8E74BE3303}" dt="2021-11-23T21:59:01.267" v="216"/>
        <pc:sldMkLst>
          <pc:docMk/>
          <pc:sldMk cId="1358923599" sldId="326"/>
        </pc:sldMkLst>
        <pc:spChg chg="del">
          <ac:chgData name="Paisley Hendricks" userId="2ac35f95-6f10-4a5c-b286-0f96edc97cf9" providerId="ADAL" clId="{9E79C154-6A88-4A1D-9EF6-DC8E74BE3303}" dt="2021-11-23T21:58:17.920" v="209" actId="478"/>
          <ac:spMkLst>
            <pc:docMk/>
            <pc:sldMk cId="1358923599" sldId="326"/>
            <ac:spMk id="3" creationId="{996A19B2-ECAD-44E2-9A68-9AD9EB1E00B3}"/>
          </ac:spMkLst>
        </pc:spChg>
        <pc:spChg chg="add mod">
          <ac:chgData name="Paisley Hendricks" userId="2ac35f95-6f10-4a5c-b286-0f96edc97cf9" providerId="ADAL" clId="{9E79C154-6A88-4A1D-9EF6-DC8E74BE3303}" dt="2021-11-23T21:58:17.920" v="209" actId="478"/>
          <ac:spMkLst>
            <pc:docMk/>
            <pc:sldMk cId="1358923599" sldId="326"/>
            <ac:spMk id="4" creationId="{7BCEC163-038B-420D-B3B1-3C53AB19E59C}"/>
          </ac:spMkLst>
        </pc:spChg>
        <pc:picChg chg="del">
          <ac:chgData name="Paisley Hendricks" userId="2ac35f95-6f10-4a5c-b286-0f96edc97cf9" providerId="ADAL" clId="{9E79C154-6A88-4A1D-9EF6-DC8E74BE3303}" dt="2021-11-23T21:58:17.920" v="209" actId="478"/>
          <ac:picMkLst>
            <pc:docMk/>
            <pc:sldMk cId="1358923599" sldId="326"/>
            <ac:picMk id="5" creationId="{576C7166-561A-49EB-9E77-298918EBB473}"/>
          </ac:picMkLst>
        </pc:picChg>
        <pc:picChg chg="add mod">
          <ac:chgData name="Paisley Hendricks" userId="2ac35f95-6f10-4a5c-b286-0f96edc97cf9" providerId="ADAL" clId="{9E79C154-6A88-4A1D-9EF6-DC8E74BE3303}" dt="2021-11-23T21:58:21.853" v="210"/>
          <ac:picMkLst>
            <pc:docMk/>
            <pc:sldMk cId="1358923599" sldId="326"/>
            <ac:picMk id="6" creationId="{1125D198-3417-4154-9B65-B0AF1D0AC7E9}"/>
          </ac:picMkLst>
        </pc:picChg>
      </pc:sldChg>
      <pc:sldChg chg="addSp delSp modSp new mod modNotesTx">
        <pc:chgData name="Paisley Hendricks" userId="2ac35f95-6f10-4a5c-b286-0f96edc97cf9" providerId="ADAL" clId="{9E79C154-6A88-4A1D-9EF6-DC8E74BE3303}" dt="2021-11-24T00:28:21.638" v="912" actId="2710"/>
        <pc:sldMkLst>
          <pc:docMk/>
          <pc:sldMk cId="1391587947" sldId="327"/>
        </pc:sldMkLst>
        <pc:spChg chg="del">
          <ac:chgData name="Paisley Hendricks" userId="2ac35f95-6f10-4a5c-b286-0f96edc97cf9" providerId="ADAL" clId="{9E79C154-6A88-4A1D-9EF6-DC8E74BE3303}" dt="2021-11-23T21:59:13.844" v="218" actId="478"/>
          <ac:spMkLst>
            <pc:docMk/>
            <pc:sldMk cId="1391587947" sldId="327"/>
            <ac:spMk id="2" creationId="{D766E692-E5F7-4709-B6AD-636C53B38B6F}"/>
          </ac:spMkLst>
        </pc:spChg>
        <pc:spChg chg="add mod">
          <ac:chgData name="Paisley Hendricks" userId="2ac35f95-6f10-4a5c-b286-0f96edc97cf9" providerId="ADAL" clId="{9E79C154-6A88-4A1D-9EF6-DC8E74BE3303}" dt="2021-11-24T00:28:21.638" v="912" actId="2710"/>
          <ac:spMkLst>
            <pc:docMk/>
            <pc:sldMk cId="1391587947" sldId="327"/>
            <ac:spMk id="4" creationId="{60CFE30B-D931-4459-9818-D807DCBB9728}"/>
          </ac:spMkLst>
        </pc:spChg>
      </pc:sldChg>
      <pc:sldChg chg="addSp delSp modSp new mod">
        <pc:chgData name="Paisley Hendricks" userId="2ac35f95-6f10-4a5c-b286-0f96edc97cf9" providerId="ADAL" clId="{9E79C154-6A88-4A1D-9EF6-DC8E74BE3303}" dt="2021-11-24T00:24:43.670" v="866" actId="20577"/>
        <pc:sldMkLst>
          <pc:docMk/>
          <pc:sldMk cId="3255431702" sldId="328"/>
        </pc:sldMkLst>
        <pc:spChg chg="del">
          <ac:chgData name="Paisley Hendricks" userId="2ac35f95-6f10-4a5c-b286-0f96edc97cf9" providerId="ADAL" clId="{9E79C154-6A88-4A1D-9EF6-DC8E74BE3303}" dt="2021-11-23T22:03:50.530" v="230" actId="478"/>
          <ac:spMkLst>
            <pc:docMk/>
            <pc:sldMk cId="3255431702" sldId="328"/>
            <ac:spMk id="2" creationId="{D583945B-7F9A-4875-8BB8-8B78F31141BA}"/>
          </ac:spMkLst>
        </pc:spChg>
        <pc:spChg chg="add mod">
          <ac:chgData name="Paisley Hendricks" userId="2ac35f95-6f10-4a5c-b286-0f96edc97cf9" providerId="ADAL" clId="{9E79C154-6A88-4A1D-9EF6-DC8E74BE3303}" dt="2021-11-23T22:04:06.448" v="231"/>
          <ac:spMkLst>
            <pc:docMk/>
            <pc:sldMk cId="3255431702" sldId="328"/>
            <ac:spMk id="3" creationId="{7CA04D0F-6A8F-454A-92C1-28AE4B53A7F7}"/>
          </ac:spMkLst>
        </pc:spChg>
        <pc:spChg chg="add mod">
          <ac:chgData name="Paisley Hendricks" userId="2ac35f95-6f10-4a5c-b286-0f96edc97cf9" providerId="ADAL" clId="{9E79C154-6A88-4A1D-9EF6-DC8E74BE3303}" dt="2021-11-24T00:24:43.670" v="866" actId="20577"/>
          <ac:spMkLst>
            <pc:docMk/>
            <pc:sldMk cId="3255431702" sldId="328"/>
            <ac:spMk id="4" creationId="{A7567BDC-BB18-4052-8783-DD4B7E93C4CF}"/>
          </ac:spMkLst>
        </pc:spChg>
      </pc:sldChg>
      <pc:sldChg chg="addSp delSp modSp new mod modNotesTx">
        <pc:chgData name="Paisley Hendricks" userId="2ac35f95-6f10-4a5c-b286-0f96edc97cf9" providerId="ADAL" clId="{9E79C154-6A88-4A1D-9EF6-DC8E74BE3303}" dt="2021-11-23T22:06:30.782" v="243"/>
        <pc:sldMkLst>
          <pc:docMk/>
          <pc:sldMk cId="1374917847" sldId="329"/>
        </pc:sldMkLst>
        <pc:spChg chg="del">
          <ac:chgData name="Paisley Hendricks" userId="2ac35f95-6f10-4a5c-b286-0f96edc97cf9" providerId="ADAL" clId="{9E79C154-6A88-4A1D-9EF6-DC8E74BE3303}" dt="2021-11-23T22:05:21.585" v="238" actId="478"/>
          <ac:spMkLst>
            <pc:docMk/>
            <pc:sldMk cId="1374917847" sldId="329"/>
            <ac:spMk id="2" creationId="{4E97EB96-654F-48E7-B47D-B92C8601AB0C}"/>
          </ac:spMkLst>
        </pc:spChg>
        <pc:spChg chg="del">
          <ac:chgData name="Paisley Hendricks" userId="2ac35f95-6f10-4a5c-b286-0f96edc97cf9" providerId="ADAL" clId="{9E79C154-6A88-4A1D-9EF6-DC8E74BE3303}" dt="2021-11-23T22:05:24.049" v="239" actId="478"/>
          <ac:spMkLst>
            <pc:docMk/>
            <pc:sldMk cId="1374917847" sldId="329"/>
            <ac:spMk id="3" creationId="{DD6B34CF-494B-4795-B8DE-3D6F4460CDE0}"/>
          </ac:spMkLst>
        </pc:spChg>
        <pc:spChg chg="add mod">
          <ac:chgData name="Paisley Hendricks" userId="2ac35f95-6f10-4a5c-b286-0f96edc97cf9" providerId="ADAL" clId="{9E79C154-6A88-4A1D-9EF6-DC8E74BE3303}" dt="2021-11-23T22:06:18.368" v="241" actId="1076"/>
          <ac:spMkLst>
            <pc:docMk/>
            <pc:sldMk cId="1374917847" sldId="329"/>
            <ac:spMk id="4" creationId="{B7A992AF-F507-4B40-A030-6B6680EFB9BA}"/>
          </ac:spMkLst>
        </pc:spChg>
        <pc:spChg chg="add mod">
          <ac:chgData name="Paisley Hendricks" userId="2ac35f95-6f10-4a5c-b286-0f96edc97cf9" providerId="ADAL" clId="{9E79C154-6A88-4A1D-9EF6-DC8E74BE3303}" dt="2021-11-23T22:06:24.853" v="242" actId="404"/>
          <ac:spMkLst>
            <pc:docMk/>
            <pc:sldMk cId="1374917847" sldId="329"/>
            <ac:spMk id="5" creationId="{DE7ED7F7-2744-49AC-BD54-6DB83DF7B035}"/>
          </ac:spMkLst>
        </pc:spChg>
      </pc:sldChg>
      <pc:sldChg chg="addSp delSp modSp new mod modAnim">
        <pc:chgData name="Paisley Hendricks" userId="2ac35f95-6f10-4a5c-b286-0f96edc97cf9" providerId="ADAL" clId="{9E79C154-6A88-4A1D-9EF6-DC8E74BE3303}" dt="2021-11-24T00:02:42.099" v="363" actId="1076"/>
        <pc:sldMkLst>
          <pc:docMk/>
          <pc:sldMk cId="3291436400" sldId="330"/>
        </pc:sldMkLst>
        <pc:spChg chg="del">
          <ac:chgData name="Paisley Hendricks" userId="2ac35f95-6f10-4a5c-b286-0f96edc97cf9" providerId="ADAL" clId="{9E79C154-6A88-4A1D-9EF6-DC8E74BE3303}" dt="2021-11-23T23:59:13.238" v="313" actId="478"/>
          <ac:spMkLst>
            <pc:docMk/>
            <pc:sldMk cId="3291436400" sldId="330"/>
            <ac:spMk id="2" creationId="{3E885728-A470-43C6-BE36-C1958BC58792}"/>
          </ac:spMkLst>
        </pc:spChg>
        <pc:spChg chg="del">
          <ac:chgData name="Paisley Hendricks" userId="2ac35f95-6f10-4a5c-b286-0f96edc97cf9" providerId="ADAL" clId="{9E79C154-6A88-4A1D-9EF6-DC8E74BE3303}" dt="2021-11-23T23:59:15.218" v="314" actId="478"/>
          <ac:spMkLst>
            <pc:docMk/>
            <pc:sldMk cId="3291436400" sldId="330"/>
            <ac:spMk id="3" creationId="{CC5F3D77-D688-455E-9522-403DF8C93734}"/>
          </ac:spMkLst>
        </pc:spChg>
        <pc:spChg chg="add mod">
          <ac:chgData name="Paisley Hendricks" userId="2ac35f95-6f10-4a5c-b286-0f96edc97cf9" providerId="ADAL" clId="{9E79C154-6A88-4A1D-9EF6-DC8E74BE3303}" dt="2021-11-24T00:02:42.099" v="363" actId="1076"/>
          <ac:spMkLst>
            <pc:docMk/>
            <pc:sldMk cId="3291436400" sldId="330"/>
            <ac:spMk id="5" creationId="{61368E55-EE36-47E2-9C8A-C4D854B87A7C}"/>
          </ac:spMkLst>
        </pc:spChg>
        <pc:picChg chg="add mod">
          <ac:chgData name="Paisley Hendricks" userId="2ac35f95-6f10-4a5c-b286-0f96edc97cf9" providerId="ADAL" clId="{9E79C154-6A88-4A1D-9EF6-DC8E74BE3303}" dt="2021-11-23T23:59:23.736" v="317" actId="1076"/>
          <ac:picMkLst>
            <pc:docMk/>
            <pc:sldMk cId="3291436400" sldId="330"/>
            <ac:picMk id="4" creationId="{0F039BF8-08B1-4F1B-A91A-F061B6038CC8}"/>
          </ac:picMkLst>
        </pc:picChg>
      </pc:sldChg>
      <pc:sldChg chg="addSp delSp modSp add mod delAnim modAnim">
        <pc:chgData name="Paisley Hendricks" userId="2ac35f95-6f10-4a5c-b286-0f96edc97cf9" providerId="ADAL" clId="{9E79C154-6A88-4A1D-9EF6-DC8E74BE3303}" dt="2021-11-24T00:09:49.015" v="392" actId="14100"/>
        <pc:sldMkLst>
          <pc:docMk/>
          <pc:sldMk cId="2541066258" sldId="331"/>
        </pc:sldMkLst>
        <pc:spChg chg="mod">
          <ac:chgData name="Paisley Hendricks" userId="2ac35f95-6f10-4a5c-b286-0f96edc97cf9" providerId="ADAL" clId="{9E79C154-6A88-4A1D-9EF6-DC8E74BE3303}" dt="2021-11-24T00:09:07.893" v="388" actId="5793"/>
          <ac:spMkLst>
            <pc:docMk/>
            <pc:sldMk cId="2541066258" sldId="331"/>
            <ac:spMk id="5" creationId="{61368E55-EE36-47E2-9C8A-C4D854B87A7C}"/>
          </ac:spMkLst>
        </pc:spChg>
        <pc:picChg chg="add mod">
          <ac:chgData name="Paisley Hendricks" userId="2ac35f95-6f10-4a5c-b286-0f96edc97cf9" providerId="ADAL" clId="{9E79C154-6A88-4A1D-9EF6-DC8E74BE3303}" dt="2021-11-24T00:09:49.015" v="392" actId="14100"/>
          <ac:picMkLst>
            <pc:docMk/>
            <pc:sldMk cId="2541066258" sldId="331"/>
            <ac:picMk id="2" creationId="{4F8875EF-CEF8-4BBB-958F-9F114B637B14}"/>
          </ac:picMkLst>
        </pc:picChg>
        <pc:picChg chg="del">
          <ac:chgData name="Paisley Hendricks" userId="2ac35f95-6f10-4a5c-b286-0f96edc97cf9" providerId="ADAL" clId="{9E79C154-6A88-4A1D-9EF6-DC8E74BE3303}" dt="2021-11-24T00:09:30.037" v="389" actId="478"/>
          <ac:picMkLst>
            <pc:docMk/>
            <pc:sldMk cId="2541066258" sldId="331"/>
            <ac:picMk id="4" creationId="{0F039BF8-08B1-4F1B-A91A-F061B6038CC8}"/>
          </ac:picMkLst>
        </pc:picChg>
      </pc:sldChg>
      <pc:sldChg chg="addSp delSp modSp add mod delAnim modAnim">
        <pc:chgData name="Paisley Hendricks" userId="2ac35f95-6f10-4a5c-b286-0f96edc97cf9" providerId="ADAL" clId="{9E79C154-6A88-4A1D-9EF6-DC8E74BE3303}" dt="2021-11-24T00:21:11.420" v="805" actId="20577"/>
        <pc:sldMkLst>
          <pc:docMk/>
          <pc:sldMk cId="2195559964" sldId="332"/>
        </pc:sldMkLst>
        <pc:spChg chg="mod">
          <ac:chgData name="Paisley Hendricks" userId="2ac35f95-6f10-4a5c-b286-0f96edc97cf9" providerId="ADAL" clId="{9E79C154-6A88-4A1D-9EF6-DC8E74BE3303}" dt="2021-11-24T00:21:11.420" v="805" actId="20577"/>
          <ac:spMkLst>
            <pc:docMk/>
            <pc:sldMk cId="2195559964" sldId="332"/>
            <ac:spMk id="5" creationId="{61368E55-EE36-47E2-9C8A-C4D854B87A7C}"/>
          </ac:spMkLst>
        </pc:spChg>
        <pc:picChg chg="del">
          <ac:chgData name="Paisley Hendricks" userId="2ac35f95-6f10-4a5c-b286-0f96edc97cf9" providerId="ADAL" clId="{9E79C154-6A88-4A1D-9EF6-DC8E74BE3303}" dt="2021-11-24T00:18:05.340" v="720" actId="478"/>
          <ac:picMkLst>
            <pc:docMk/>
            <pc:sldMk cId="2195559964" sldId="332"/>
            <ac:picMk id="2" creationId="{4F8875EF-CEF8-4BBB-958F-9F114B637B14}"/>
          </ac:picMkLst>
        </pc:picChg>
        <pc:picChg chg="add mod">
          <ac:chgData name="Paisley Hendricks" userId="2ac35f95-6f10-4a5c-b286-0f96edc97cf9" providerId="ADAL" clId="{9E79C154-6A88-4A1D-9EF6-DC8E74BE3303}" dt="2021-11-24T00:18:57.170" v="733" actId="1076"/>
          <ac:picMkLst>
            <pc:docMk/>
            <pc:sldMk cId="2195559964" sldId="332"/>
            <ac:picMk id="3" creationId="{E907965D-BE6A-48CA-8D94-8CDC334A4E9F}"/>
          </ac:picMkLst>
        </pc:picChg>
      </pc:sldChg>
      <pc:sldChg chg="addSp delSp modSp new mod modAnim">
        <pc:chgData name="Paisley Hendricks" userId="2ac35f95-6f10-4a5c-b286-0f96edc97cf9" providerId="ADAL" clId="{9E79C154-6A88-4A1D-9EF6-DC8E74BE3303}" dt="2021-11-24T00:21:05.255" v="800" actId="20577"/>
        <pc:sldMkLst>
          <pc:docMk/>
          <pc:sldMk cId="2406211862" sldId="333"/>
        </pc:sldMkLst>
        <pc:spChg chg="del">
          <ac:chgData name="Paisley Hendricks" userId="2ac35f95-6f10-4a5c-b286-0f96edc97cf9" providerId="ADAL" clId="{9E79C154-6A88-4A1D-9EF6-DC8E74BE3303}" dt="2021-11-24T00:20:14.407" v="735" actId="478"/>
          <ac:spMkLst>
            <pc:docMk/>
            <pc:sldMk cId="2406211862" sldId="333"/>
            <ac:spMk id="2" creationId="{DD15D0F5-07E1-4154-A85E-57BB418A680B}"/>
          </ac:spMkLst>
        </pc:spChg>
        <pc:spChg chg="del">
          <ac:chgData name="Paisley Hendricks" userId="2ac35f95-6f10-4a5c-b286-0f96edc97cf9" providerId="ADAL" clId="{9E79C154-6A88-4A1D-9EF6-DC8E74BE3303}" dt="2021-11-24T00:20:19.072" v="736" actId="478"/>
          <ac:spMkLst>
            <pc:docMk/>
            <pc:sldMk cId="2406211862" sldId="333"/>
            <ac:spMk id="3" creationId="{ACEC452D-3169-4B4E-9BB9-934F338A9256}"/>
          </ac:spMkLst>
        </pc:spChg>
        <pc:spChg chg="add mod">
          <ac:chgData name="Paisley Hendricks" userId="2ac35f95-6f10-4a5c-b286-0f96edc97cf9" providerId="ADAL" clId="{9E79C154-6A88-4A1D-9EF6-DC8E74BE3303}" dt="2021-11-24T00:21:05.255" v="800" actId="20577"/>
          <ac:spMkLst>
            <pc:docMk/>
            <pc:sldMk cId="2406211862" sldId="333"/>
            <ac:spMk id="5" creationId="{935EA8BE-035C-4229-AD6F-FAB1593AED67}"/>
          </ac:spMkLst>
        </pc:spChg>
        <pc:picChg chg="add mod">
          <ac:chgData name="Paisley Hendricks" userId="2ac35f95-6f10-4a5c-b286-0f96edc97cf9" providerId="ADAL" clId="{9E79C154-6A88-4A1D-9EF6-DC8E74BE3303}" dt="2021-11-24T00:20:42.103" v="740" actId="1076"/>
          <ac:picMkLst>
            <pc:docMk/>
            <pc:sldMk cId="2406211862" sldId="333"/>
            <ac:picMk id="4" creationId="{D99BFE3E-3F32-4923-B9BE-CAD450268085}"/>
          </ac:picMkLst>
        </pc:picChg>
      </pc:sldChg>
      <pc:sldChg chg="addSp modSp new mod modAnim modNotesTx">
        <pc:chgData name="Paisley Hendricks" userId="2ac35f95-6f10-4a5c-b286-0f96edc97cf9" providerId="ADAL" clId="{9E79C154-6A88-4A1D-9EF6-DC8E74BE3303}" dt="2021-11-24T00:23:29.754" v="863" actId="5793"/>
        <pc:sldMkLst>
          <pc:docMk/>
          <pc:sldMk cId="246864076" sldId="334"/>
        </pc:sldMkLst>
        <pc:spChg chg="mod">
          <ac:chgData name="Paisley Hendricks" userId="2ac35f95-6f10-4a5c-b286-0f96edc97cf9" providerId="ADAL" clId="{9E79C154-6A88-4A1D-9EF6-DC8E74BE3303}" dt="2021-11-24T00:22:46.522" v="857" actId="20577"/>
          <ac:spMkLst>
            <pc:docMk/>
            <pc:sldMk cId="246864076" sldId="334"/>
            <ac:spMk id="2" creationId="{86EF0F30-3F5B-4151-8A5F-ED9CBF02B269}"/>
          </ac:spMkLst>
        </pc:spChg>
        <pc:picChg chg="add mod">
          <ac:chgData name="Paisley Hendricks" userId="2ac35f95-6f10-4a5c-b286-0f96edc97cf9" providerId="ADAL" clId="{9E79C154-6A88-4A1D-9EF6-DC8E74BE3303}" dt="2021-11-24T00:22:39.988" v="834" actId="1076"/>
          <ac:picMkLst>
            <pc:docMk/>
            <pc:sldMk cId="246864076" sldId="334"/>
            <ac:picMk id="4" creationId="{BF3F4847-93C9-46B4-8B68-D71FE68CF68D}"/>
          </ac:picMkLst>
        </pc:picChg>
      </pc:sldChg>
      <pc:sldChg chg="addSp delSp modSp new mod modAnim">
        <pc:chgData name="Paisley Hendricks" userId="2ac35f95-6f10-4a5c-b286-0f96edc97cf9" providerId="ADAL" clId="{9E79C154-6A88-4A1D-9EF6-DC8E74BE3303}" dt="2021-11-24T00:26:25.881" v="903" actId="313"/>
        <pc:sldMkLst>
          <pc:docMk/>
          <pc:sldMk cId="1332141811" sldId="335"/>
        </pc:sldMkLst>
        <pc:spChg chg="mod">
          <ac:chgData name="Paisley Hendricks" userId="2ac35f95-6f10-4a5c-b286-0f96edc97cf9" providerId="ADAL" clId="{9E79C154-6A88-4A1D-9EF6-DC8E74BE3303}" dt="2021-11-24T00:26:25.881" v="903" actId="313"/>
          <ac:spMkLst>
            <pc:docMk/>
            <pc:sldMk cId="1332141811" sldId="335"/>
            <ac:spMk id="2" creationId="{A23F3069-2813-4673-B050-905A0281D232}"/>
          </ac:spMkLst>
        </pc:spChg>
        <pc:spChg chg="del">
          <ac:chgData name="Paisley Hendricks" userId="2ac35f95-6f10-4a5c-b286-0f96edc97cf9" providerId="ADAL" clId="{9E79C154-6A88-4A1D-9EF6-DC8E74BE3303}" dt="2021-11-24T00:25:37.681" v="900" actId="478"/>
          <ac:spMkLst>
            <pc:docMk/>
            <pc:sldMk cId="1332141811" sldId="335"/>
            <ac:spMk id="3" creationId="{ED53E65E-6538-48A7-A833-0B26E159FA0E}"/>
          </ac:spMkLst>
        </pc:spChg>
        <pc:picChg chg="add mod">
          <ac:chgData name="Paisley Hendricks" userId="2ac35f95-6f10-4a5c-b286-0f96edc97cf9" providerId="ADAL" clId="{9E79C154-6A88-4A1D-9EF6-DC8E74BE3303}" dt="2021-11-24T00:25:43.807" v="902" actId="14100"/>
          <ac:picMkLst>
            <pc:docMk/>
            <pc:sldMk cId="1332141811" sldId="335"/>
            <ac:picMk id="4" creationId="{63BF1428-FEA3-4056-93DB-ED70C572B730}"/>
          </ac:picMkLst>
        </pc:picChg>
      </pc:sldChg>
      <pc:sldChg chg="addSp delSp modSp new mod modAnim">
        <pc:chgData name="Paisley Hendricks" userId="2ac35f95-6f10-4a5c-b286-0f96edc97cf9" providerId="ADAL" clId="{9E79C154-6A88-4A1D-9EF6-DC8E74BE3303}" dt="2021-11-24T00:31:14.651" v="996" actId="1076"/>
        <pc:sldMkLst>
          <pc:docMk/>
          <pc:sldMk cId="1494523396" sldId="336"/>
        </pc:sldMkLst>
        <pc:spChg chg="mod">
          <ac:chgData name="Paisley Hendricks" userId="2ac35f95-6f10-4a5c-b286-0f96edc97cf9" providerId="ADAL" clId="{9E79C154-6A88-4A1D-9EF6-DC8E74BE3303}" dt="2021-11-24T00:31:08.655" v="994" actId="1076"/>
          <ac:spMkLst>
            <pc:docMk/>
            <pc:sldMk cId="1494523396" sldId="336"/>
            <ac:spMk id="2" creationId="{F4C5CBE3-CDA5-4F5D-B559-A2FDF5B3527E}"/>
          </ac:spMkLst>
        </pc:spChg>
        <pc:spChg chg="del">
          <ac:chgData name="Paisley Hendricks" userId="2ac35f95-6f10-4a5c-b286-0f96edc97cf9" providerId="ADAL" clId="{9E79C154-6A88-4A1D-9EF6-DC8E74BE3303}" dt="2021-11-24T00:30:37.393" v="989" actId="478"/>
          <ac:spMkLst>
            <pc:docMk/>
            <pc:sldMk cId="1494523396" sldId="336"/>
            <ac:spMk id="3" creationId="{B69E3E38-4013-45AC-9F83-2C6D64D2DD88}"/>
          </ac:spMkLst>
        </pc:spChg>
        <pc:picChg chg="add mod">
          <ac:chgData name="Paisley Hendricks" userId="2ac35f95-6f10-4a5c-b286-0f96edc97cf9" providerId="ADAL" clId="{9E79C154-6A88-4A1D-9EF6-DC8E74BE3303}" dt="2021-11-24T00:31:14.651" v="996" actId="1076"/>
          <ac:picMkLst>
            <pc:docMk/>
            <pc:sldMk cId="1494523396" sldId="336"/>
            <ac:picMk id="4" creationId="{6069C82D-622B-4711-9F78-6FF82D07084D}"/>
          </ac:picMkLst>
        </pc:picChg>
      </pc:sldChg>
      <pc:sldChg chg="addSp delSp modSp new mod">
        <pc:chgData name="Paisley Hendricks" userId="2ac35f95-6f10-4a5c-b286-0f96edc97cf9" providerId="ADAL" clId="{9E79C154-6A88-4A1D-9EF6-DC8E74BE3303}" dt="2021-11-24T00:32:49.845" v="1039" actId="1076"/>
        <pc:sldMkLst>
          <pc:docMk/>
          <pc:sldMk cId="2848350616" sldId="337"/>
        </pc:sldMkLst>
        <pc:spChg chg="mod">
          <ac:chgData name="Paisley Hendricks" userId="2ac35f95-6f10-4a5c-b286-0f96edc97cf9" providerId="ADAL" clId="{9E79C154-6A88-4A1D-9EF6-DC8E74BE3303}" dt="2021-11-24T00:32:49.845" v="1039" actId="1076"/>
          <ac:spMkLst>
            <pc:docMk/>
            <pc:sldMk cId="2848350616" sldId="337"/>
            <ac:spMk id="2" creationId="{37C37BD9-3554-4FAF-9053-8236EFEF7E01}"/>
          </ac:spMkLst>
        </pc:spChg>
        <pc:spChg chg="add del mod">
          <ac:chgData name="Paisley Hendricks" userId="2ac35f95-6f10-4a5c-b286-0f96edc97cf9" providerId="ADAL" clId="{9E79C154-6A88-4A1D-9EF6-DC8E74BE3303}" dt="2021-11-24T00:32:30.706" v="1033" actId="478"/>
          <ac:spMkLst>
            <pc:docMk/>
            <pc:sldMk cId="2848350616" sldId="337"/>
            <ac:spMk id="4" creationId="{DD21109B-6114-4385-9178-BA88F931F1FA}"/>
          </ac:spMkLst>
        </pc:spChg>
        <pc:picChg chg="add mod">
          <ac:chgData name="Paisley Hendricks" userId="2ac35f95-6f10-4a5c-b286-0f96edc97cf9" providerId="ADAL" clId="{9E79C154-6A88-4A1D-9EF6-DC8E74BE3303}" dt="2021-11-24T00:32:45.624" v="1038" actId="1076"/>
          <ac:picMkLst>
            <pc:docMk/>
            <pc:sldMk cId="2848350616" sldId="337"/>
            <ac:picMk id="5" creationId="{D4738E2D-3395-49AC-B025-B52104076D94}"/>
          </ac:picMkLst>
        </pc:picChg>
      </pc:sldChg>
      <pc:sldChg chg="addSp delSp modSp new mod modAnim">
        <pc:chgData name="Paisley Hendricks" userId="2ac35f95-6f10-4a5c-b286-0f96edc97cf9" providerId="ADAL" clId="{9E79C154-6A88-4A1D-9EF6-DC8E74BE3303}" dt="2021-11-24T00:34:04.510" v="1095" actId="1076"/>
        <pc:sldMkLst>
          <pc:docMk/>
          <pc:sldMk cId="566477824" sldId="338"/>
        </pc:sldMkLst>
        <pc:spChg chg="mod">
          <ac:chgData name="Paisley Hendricks" userId="2ac35f95-6f10-4a5c-b286-0f96edc97cf9" providerId="ADAL" clId="{9E79C154-6A88-4A1D-9EF6-DC8E74BE3303}" dt="2021-11-24T00:33:34.550" v="1088" actId="1076"/>
          <ac:spMkLst>
            <pc:docMk/>
            <pc:sldMk cId="566477824" sldId="338"/>
            <ac:spMk id="2" creationId="{A4872842-1E22-48C3-B364-0B5E06B078AA}"/>
          </ac:spMkLst>
        </pc:spChg>
        <pc:spChg chg="del">
          <ac:chgData name="Paisley Hendricks" userId="2ac35f95-6f10-4a5c-b286-0f96edc97cf9" providerId="ADAL" clId="{9E79C154-6A88-4A1D-9EF6-DC8E74BE3303}" dt="2021-11-24T00:33:37.014" v="1089" actId="478"/>
          <ac:spMkLst>
            <pc:docMk/>
            <pc:sldMk cId="566477824" sldId="338"/>
            <ac:spMk id="3" creationId="{70BBC800-441B-4E7F-A119-ED5EBF594C7D}"/>
          </ac:spMkLst>
        </pc:spChg>
        <pc:picChg chg="add mod">
          <ac:chgData name="Paisley Hendricks" userId="2ac35f95-6f10-4a5c-b286-0f96edc97cf9" providerId="ADAL" clId="{9E79C154-6A88-4A1D-9EF6-DC8E74BE3303}" dt="2021-11-24T00:34:04.510" v="1095" actId="1076"/>
          <ac:picMkLst>
            <pc:docMk/>
            <pc:sldMk cId="566477824" sldId="338"/>
            <ac:picMk id="4" creationId="{3418F15B-657F-455C-A4CB-00CF72188994}"/>
          </ac:picMkLst>
        </pc:picChg>
      </pc:sldChg>
      <pc:sldChg chg="addSp delSp modSp new mod chgLayout">
        <pc:chgData name="Paisley Hendricks" userId="2ac35f95-6f10-4a5c-b286-0f96edc97cf9" providerId="ADAL" clId="{9E79C154-6A88-4A1D-9EF6-DC8E74BE3303}" dt="2021-11-24T00:34:36.660" v="1100" actId="27614"/>
        <pc:sldMkLst>
          <pc:docMk/>
          <pc:sldMk cId="3031866296" sldId="339"/>
        </pc:sldMkLst>
        <pc:spChg chg="del">
          <ac:chgData name="Paisley Hendricks" userId="2ac35f95-6f10-4a5c-b286-0f96edc97cf9" providerId="ADAL" clId="{9E79C154-6A88-4A1D-9EF6-DC8E74BE3303}" dt="2021-11-24T00:34:28.342" v="1097" actId="478"/>
          <ac:spMkLst>
            <pc:docMk/>
            <pc:sldMk cId="3031866296" sldId="339"/>
            <ac:spMk id="2" creationId="{5BD4C4DE-FA88-4395-BFED-A9A41CB63395}"/>
          </ac:spMkLst>
        </pc:spChg>
        <pc:spChg chg="del">
          <ac:chgData name="Paisley Hendricks" userId="2ac35f95-6f10-4a5c-b286-0f96edc97cf9" providerId="ADAL" clId="{9E79C154-6A88-4A1D-9EF6-DC8E74BE3303}" dt="2021-11-24T00:34:33.112" v="1099" actId="26606"/>
          <ac:spMkLst>
            <pc:docMk/>
            <pc:sldMk cId="3031866296" sldId="339"/>
            <ac:spMk id="3" creationId="{3C93A074-928E-4A9D-8776-CD0AFECFA442}"/>
          </ac:spMkLst>
        </pc:spChg>
        <pc:spChg chg="add mod">
          <ac:chgData name="Paisley Hendricks" userId="2ac35f95-6f10-4a5c-b286-0f96edc97cf9" providerId="ADAL" clId="{9E79C154-6A88-4A1D-9EF6-DC8E74BE3303}" dt="2021-11-24T00:34:33.112" v="1099" actId="26606"/>
          <ac:spMkLst>
            <pc:docMk/>
            <pc:sldMk cId="3031866296" sldId="339"/>
            <ac:spMk id="5" creationId="{6B57D38B-36B0-4FDB-86A8-DA1455C6F012}"/>
          </ac:spMkLst>
        </pc:spChg>
        <pc:picChg chg="add mod ord">
          <ac:chgData name="Paisley Hendricks" userId="2ac35f95-6f10-4a5c-b286-0f96edc97cf9" providerId="ADAL" clId="{9E79C154-6A88-4A1D-9EF6-DC8E74BE3303}" dt="2021-11-24T00:34:36.660" v="1100" actId="27614"/>
          <ac:picMkLst>
            <pc:docMk/>
            <pc:sldMk cId="3031866296" sldId="339"/>
            <ac:picMk id="4" creationId="{2EE85913-7ECC-4AF2-B55D-554D33D0FBF5}"/>
          </ac:picMkLst>
        </pc:picChg>
      </pc:sldChg>
      <pc:sldChg chg="addSp delSp modSp new mod">
        <pc:chgData name="Paisley Hendricks" userId="2ac35f95-6f10-4a5c-b286-0f96edc97cf9" providerId="ADAL" clId="{9E79C154-6A88-4A1D-9EF6-DC8E74BE3303}" dt="2021-11-24T00:37:10.948" v="1204" actId="20577"/>
        <pc:sldMkLst>
          <pc:docMk/>
          <pc:sldMk cId="3932503932" sldId="340"/>
        </pc:sldMkLst>
        <pc:spChg chg="del">
          <ac:chgData name="Paisley Hendricks" userId="2ac35f95-6f10-4a5c-b286-0f96edc97cf9" providerId="ADAL" clId="{9E79C154-6A88-4A1D-9EF6-DC8E74BE3303}" dt="2021-11-24T00:35:05.421" v="1102" actId="478"/>
          <ac:spMkLst>
            <pc:docMk/>
            <pc:sldMk cId="3932503932" sldId="340"/>
            <ac:spMk id="2" creationId="{F0D2D231-70B4-48AE-AA87-EBBBBE0EA7CA}"/>
          </ac:spMkLst>
        </pc:spChg>
        <pc:spChg chg="del">
          <ac:chgData name="Paisley Hendricks" userId="2ac35f95-6f10-4a5c-b286-0f96edc97cf9" providerId="ADAL" clId="{9E79C154-6A88-4A1D-9EF6-DC8E74BE3303}" dt="2021-11-24T00:35:08.593" v="1104" actId="478"/>
          <ac:spMkLst>
            <pc:docMk/>
            <pc:sldMk cId="3932503932" sldId="340"/>
            <ac:spMk id="3" creationId="{BA83A445-ABA7-4D6B-A4D1-F0739A9AF760}"/>
          </ac:spMkLst>
        </pc:spChg>
        <pc:spChg chg="add mod">
          <ac:chgData name="Paisley Hendricks" userId="2ac35f95-6f10-4a5c-b286-0f96edc97cf9" providerId="ADAL" clId="{9E79C154-6A88-4A1D-9EF6-DC8E74BE3303}" dt="2021-11-24T00:36:27.398" v="1194" actId="20577"/>
          <ac:spMkLst>
            <pc:docMk/>
            <pc:sldMk cId="3932503932" sldId="340"/>
            <ac:spMk id="4" creationId="{01D5ADA1-FDE5-447F-B9C1-5DB21F0C181F}"/>
          </ac:spMkLst>
        </pc:spChg>
        <pc:spChg chg="add del mod">
          <ac:chgData name="Paisley Hendricks" userId="2ac35f95-6f10-4a5c-b286-0f96edc97cf9" providerId="ADAL" clId="{9E79C154-6A88-4A1D-9EF6-DC8E74BE3303}" dt="2021-11-24T00:35:39.391" v="1111" actId="478"/>
          <ac:spMkLst>
            <pc:docMk/>
            <pc:sldMk cId="3932503932" sldId="340"/>
            <ac:spMk id="5" creationId="{59884B83-55B5-4EC9-AC12-71E446F3A298}"/>
          </ac:spMkLst>
        </pc:spChg>
        <pc:spChg chg="add mod">
          <ac:chgData name="Paisley Hendricks" userId="2ac35f95-6f10-4a5c-b286-0f96edc97cf9" providerId="ADAL" clId="{9E79C154-6A88-4A1D-9EF6-DC8E74BE3303}" dt="2021-11-24T00:37:10.948" v="1204" actId="20577"/>
          <ac:spMkLst>
            <pc:docMk/>
            <pc:sldMk cId="3932503932" sldId="340"/>
            <ac:spMk id="6" creationId="{4A4B4DC6-D6DD-4710-90FF-D25AD829A282}"/>
          </ac:spMkLst>
        </pc:spChg>
        <pc:spChg chg="add mod">
          <ac:chgData name="Paisley Hendricks" userId="2ac35f95-6f10-4a5c-b286-0f96edc97cf9" providerId="ADAL" clId="{9E79C154-6A88-4A1D-9EF6-DC8E74BE3303}" dt="2021-11-24T00:37:06.129" v="1199" actId="14100"/>
          <ac:spMkLst>
            <pc:docMk/>
            <pc:sldMk cId="3932503932" sldId="340"/>
            <ac:spMk id="7" creationId="{FA9677F6-A4A9-4E49-9E40-87911C9BA14D}"/>
          </ac:spMkLst>
        </pc:spChg>
      </pc:sldChg>
    </pc:docChg>
  </pc:docChgLst>
  <pc:docChgLst>
    <pc:chgData name="Paisley Hendricks" userId="2ac35f95-6f10-4a5c-b286-0f96edc97cf9" providerId="ADAL" clId="{BA4C4089-4C5E-4955-B6E8-34919E8759E8}"/>
    <pc:docChg chg="addSld modSld">
      <pc:chgData name="Paisley Hendricks" userId="2ac35f95-6f10-4a5c-b286-0f96edc97cf9" providerId="ADAL" clId="{BA4C4089-4C5E-4955-B6E8-34919E8759E8}" dt="2021-06-18T16:43:48.413" v="0"/>
      <pc:docMkLst>
        <pc:docMk/>
      </pc:docMkLst>
      <pc:sldChg chg="add">
        <pc:chgData name="Paisley Hendricks" userId="2ac35f95-6f10-4a5c-b286-0f96edc97cf9" providerId="ADAL" clId="{BA4C4089-4C5E-4955-B6E8-34919E8759E8}" dt="2021-06-18T16:43:48.413" v="0"/>
        <pc:sldMkLst>
          <pc:docMk/>
          <pc:sldMk cId="0" sldId="279"/>
        </pc:sldMkLst>
      </pc:sldChg>
      <pc:sldChg chg="add">
        <pc:chgData name="Paisley Hendricks" userId="2ac35f95-6f10-4a5c-b286-0f96edc97cf9" providerId="ADAL" clId="{BA4C4089-4C5E-4955-B6E8-34919E8759E8}" dt="2021-06-18T16:43:48.413" v="0"/>
        <pc:sldMkLst>
          <pc:docMk/>
          <pc:sldMk cId="1223274885" sldId="297"/>
        </pc:sldMkLst>
      </pc:sldChg>
      <pc:sldChg chg="add">
        <pc:chgData name="Paisley Hendricks" userId="2ac35f95-6f10-4a5c-b286-0f96edc97cf9" providerId="ADAL" clId="{BA4C4089-4C5E-4955-B6E8-34919E8759E8}" dt="2021-06-18T16:43:48.413" v="0"/>
        <pc:sldMkLst>
          <pc:docMk/>
          <pc:sldMk cId="1746856480" sldId="298"/>
        </pc:sldMkLst>
      </pc:sldChg>
      <pc:sldChg chg="add">
        <pc:chgData name="Paisley Hendricks" userId="2ac35f95-6f10-4a5c-b286-0f96edc97cf9" providerId="ADAL" clId="{BA4C4089-4C5E-4955-B6E8-34919E8759E8}" dt="2021-06-18T16:43:48.413" v="0"/>
        <pc:sldMkLst>
          <pc:docMk/>
          <pc:sldMk cId="2640337848" sldId="304"/>
        </pc:sldMkLst>
      </pc:sldChg>
      <pc:sldChg chg="add">
        <pc:chgData name="Paisley Hendricks" userId="2ac35f95-6f10-4a5c-b286-0f96edc97cf9" providerId="ADAL" clId="{BA4C4089-4C5E-4955-B6E8-34919E8759E8}" dt="2021-06-18T16:43:48.413" v="0"/>
        <pc:sldMkLst>
          <pc:docMk/>
          <pc:sldMk cId="3426052207" sldId="305"/>
        </pc:sldMkLst>
      </pc:sldChg>
      <pc:sldChg chg="add">
        <pc:chgData name="Paisley Hendricks" userId="2ac35f95-6f10-4a5c-b286-0f96edc97cf9" providerId="ADAL" clId="{BA4C4089-4C5E-4955-B6E8-34919E8759E8}" dt="2021-06-18T16:43:48.413" v="0"/>
        <pc:sldMkLst>
          <pc:docMk/>
          <pc:sldMk cId="4258181677" sldId="306"/>
        </pc:sldMkLst>
      </pc:sldChg>
      <pc:sldChg chg="add">
        <pc:chgData name="Paisley Hendricks" userId="2ac35f95-6f10-4a5c-b286-0f96edc97cf9" providerId="ADAL" clId="{BA4C4089-4C5E-4955-B6E8-34919E8759E8}" dt="2021-06-18T16:43:48.413" v="0"/>
        <pc:sldMkLst>
          <pc:docMk/>
          <pc:sldMk cId="3268699750" sldId="307"/>
        </pc:sldMkLst>
      </pc:sldChg>
      <pc:sldChg chg="add">
        <pc:chgData name="Paisley Hendricks" userId="2ac35f95-6f10-4a5c-b286-0f96edc97cf9" providerId="ADAL" clId="{BA4C4089-4C5E-4955-B6E8-34919E8759E8}" dt="2021-06-18T16:43:48.413" v="0"/>
        <pc:sldMkLst>
          <pc:docMk/>
          <pc:sldMk cId="1218818361" sldId="311"/>
        </pc:sldMkLst>
      </pc:sldChg>
      <pc:sldChg chg="add">
        <pc:chgData name="Paisley Hendricks" userId="2ac35f95-6f10-4a5c-b286-0f96edc97cf9" providerId="ADAL" clId="{BA4C4089-4C5E-4955-B6E8-34919E8759E8}" dt="2021-06-18T16:43:48.413" v="0"/>
        <pc:sldMkLst>
          <pc:docMk/>
          <pc:sldMk cId="2480312977"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C8490-DBBE-4A38-9317-32AF91806184}"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55B30-0F4A-46BC-871B-18B6DD4FC3A4}" type="slidenum">
              <a:rPr lang="en-US" smtClean="0"/>
              <a:t>‹#›</a:t>
            </a:fld>
            <a:endParaRPr lang="en-US"/>
          </a:p>
        </p:txBody>
      </p:sp>
    </p:spTree>
    <p:extLst>
      <p:ext uri="{BB962C8B-B14F-4D97-AF65-F5344CB8AC3E}">
        <p14:creationId xmlns:p14="http://schemas.microsoft.com/office/powerpoint/2010/main" val="418105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estcoastleaf.org/our-publications/is-that-lega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edhelpnow.ca/pdfs/NHN_relationships_e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slides start at slide #4</a:t>
            </a:r>
          </a:p>
        </p:txBody>
      </p:sp>
      <p:sp>
        <p:nvSpPr>
          <p:cNvPr id="4" name="Slide Number Placeholder 3"/>
          <p:cNvSpPr>
            <a:spLocks noGrp="1"/>
          </p:cNvSpPr>
          <p:nvPr>
            <p:ph type="sldNum" sz="quarter" idx="5"/>
          </p:nvPr>
        </p:nvSpPr>
        <p:spPr/>
        <p:txBody>
          <a:bodyPr/>
          <a:lstStyle/>
          <a:p>
            <a:fld id="{A8555B30-0F4A-46BC-871B-18B6DD4FC3A4}" type="slidenum">
              <a:rPr lang="en-US" smtClean="0"/>
              <a:t>1</a:t>
            </a:fld>
            <a:endParaRPr lang="en-US"/>
          </a:p>
        </p:txBody>
      </p:sp>
    </p:spTree>
    <p:extLst>
      <p:ext uri="{BB962C8B-B14F-4D97-AF65-F5344CB8AC3E}">
        <p14:creationId xmlns:p14="http://schemas.microsoft.com/office/powerpoint/2010/main" val="296008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17</a:t>
            </a:fld>
            <a:endParaRPr lang="en-US"/>
          </a:p>
        </p:txBody>
      </p:sp>
    </p:spTree>
    <p:extLst>
      <p:ext uri="{BB962C8B-B14F-4D97-AF65-F5344CB8AC3E}">
        <p14:creationId xmlns:p14="http://schemas.microsoft.com/office/powerpoint/2010/main" val="262492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18</a:t>
            </a:fld>
            <a:endParaRPr lang="en-US"/>
          </a:p>
        </p:txBody>
      </p:sp>
    </p:spTree>
    <p:extLst>
      <p:ext uri="{BB962C8B-B14F-4D97-AF65-F5344CB8AC3E}">
        <p14:creationId xmlns:p14="http://schemas.microsoft.com/office/powerpoint/2010/main" val="273257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20</a:t>
            </a:fld>
            <a:endParaRPr lang="en-US"/>
          </a:p>
        </p:txBody>
      </p:sp>
    </p:spTree>
    <p:extLst>
      <p:ext uri="{BB962C8B-B14F-4D97-AF65-F5344CB8AC3E}">
        <p14:creationId xmlns:p14="http://schemas.microsoft.com/office/powerpoint/2010/main" val="467915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21</a:t>
            </a:fld>
            <a:endParaRPr lang="en-US"/>
          </a:p>
        </p:txBody>
      </p:sp>
    </p:spTree>
    <p:extLst>
      <p:ext uri="{BB962C8B-B14F-4D97-AF65-F5344CB8AC3E}">
        <p14:creationId xmlns:p14="http://schemas.microsoft.com/office/powerpoint/2010/main" val="89649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t>
            </a:r>
            <a:r>
              <a:rPr lang="en-US" sz="1200" dirty="0"/>
              <a:t>see </a:t>
            </a:r>
            <a:r>
              <a:rPr lang="en-US" sz="1200" u="sng" dirty="0">
                <a:solidFill>
                  <a:schemeClr val="hlink"/>
                </a:solidFill>
                <a:hlinkClick r:id="rId3"/>
              </a:rPr>
              <a:t>‘Is That Legal?!’ </a:t>
            </a:r>
            <a:r>
              <a:rPr lang="en-US" sz="1200" dirty="0"/>
              <a:t>for age of consent chart on page 4</a:t>
            </a:r>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23</a:t>
            </a:fld>
            <a:endParaRPr lang="en-US"/>
          </a:p>
        </p:txBody>
      </p:sp>
    </p:spTree>
    <p:extLst>
      <p:ext uri="{BB962C8B-B14F-4D97-AF65-F5344CB8AC3E}">
        <p14:creationId xmlns:p14="http://schemas.microsoft.com/office/powerpoint/2010/main" val="108850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frontal lobe and along the top back of brain. Showing still maturing, not fully developed</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24</a:t>
            </a:fld>
            <a:endParaRPr lang="en-US"/>
          </a:p>
        </p:txBody>
      </p:sp>
    </p:spTree>
    <p:extLst>
      <p:ext uri="{BB962C8B-B14F-4D97-AF65-F5344CB8AC3E}">
        <p14:creationId xmlns:p14="http://schemas.microsoft.com/office/powerpoint/2010/main" val="169511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brain’s front area (known for making decisions and understanding risk, managing emotions) is</a:t>
            </a:r>
            <a:r>
              <a:rPr lang="en-US" b="1" dirty="0"/>
              <a:t> still forming </a:t>
            </a:r>
            <a:r>
              <a:rPr lang="en-US" dirty="0"/>
              <a:t>in teens. </a:t>
            </a:r>
          </a:p>
          <a:p>
            <a:pPr marL="0" lvl="0" indent="0" algn="l" rtl="0">
              <a:spcBef>
                <a:spcPts val="0"/>
              </a:spcBef>
              <a:spcAft>
                <a:spcPts val="0"/>
              </a:spcAft>
              <a:buNone/>
            </a:pPr>
            <a:r>
              <a:rPr lang="en-US" dirty="0"/>
              <a:t>That’s why they sometimes make decisions that they regret later. </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25</a:t>
            </a:fld>
            <a:endParaRPr lang="en-US"/>
          </a:p>
        </p:txBody>
      </p:sp>
    </p:spTree>
    <p:extLst>
      <p:ext uri="{BB962C8B-B14F-4D97-AF65-F5344CB8AC3E}">
        <p14:creationId xmlns:p14="http://schemas.microsoft.com/office/powerpoint/2010/main" val="574037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t>Sending a sext is a text of a picture of a body that is of private body parts or pic of sexual touch. </a:t>
            </a:r>
          </a:p>
          <a:p>
            <a:pPr marL="0" lvl="0" indent="0" algn="l" rtl="0">
              <a:spcBef>
                <a:spcPts val="0"/>
              </a:spcBef>
              <a:spcAft>
                <a:spcPts val="0"/>
              </a:spcAft>
              <a:buClr>
                <a:schemeClr val="dk1"/>
              </a:buClr>
              <a:buSzPts val="1100"/>
              <a:buFont typeface="Arial"/>
              <a:buNone/>
            </a:pPr>
            <a:r>
              <a:rPr lang="en-US" dirty="0"/>
              <a:t>If a person is about to send a risky nude pic their brain goes through a dopamine rush (their brain feels overwhelmed with a feel good chemical temporarily leading them to make a rash/impulsive decision) IF a person can wait 90 seconds, the dopamine will go back to normal and the person can make a rational decision. DON’T PRESS SEND</a:t>
            </a:r>
          </a:p>
          <a:p>
            <a:pPr marL="0" lvl="0" indent="0" algn="l" rtl="0">
              <a:spcBef>
                <a:spcPts val="0"/>
              </a:spcBef>
              <a:spcAft>
                <a:spcPts val="0"/>
              </a:spcAft>
              <a:buClr>
                <a:schemeClr val="dk1"/>
              </a:buClr>
              <a:buSzPts val="1100"/>
              <a:buFont typeface="Arial"/>
              <a:buNone/>
            </a:pPr>
            <a:r>
              <a:rPr lang="en-US" dirty="0"/>
              <a:t>Watch cartoon and discuss two questions</a:t>
            </a:r>
          </a:p>
          <a:p>
            <a:pPr marL="0" lvl="0" indent="0" algn="l" rtl="0">
              <a:spcBef>
                <a:spcPts val="0"/>
              </a:spcBef>
              <a:spcAft>
                <a:spcPts val="0"/>
              </a:spcAft>
              <a:buClr>
                <a:schemeClr val="dk1"/>
              </a:buClr>
              <a:buSzPts val="1100"/>
              <a:buFont typeface="Arial"/>
              <a:buNone/>
            </a:pPr>
            <a:endParaRPr lang="en-US" dirty="0"/>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26</a:t>
            </a:fld>
            <a:endParaRPr lang="en-US"/>
          </a:p>
        </p:txBody>
      </p:sp>
    </p:spTree>
    <p:extLst>
      <p:ext uri="{BB962C8B-B14F-4D97-AF65-F5344CB8AC3E}">
        <p14:creationId xmlns:p14="http://schemas.microsoft.com/office/powerpoint/2010/main" val="156972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50" lvl="0" indent="0" algn="l" rtl="0">
              <a:lnSpc>
                <a:spcPct val="100000"/>
              </a:lnSpc>
              <a:spcBef>
                <a:spcPts val="0"/>
              </a:spcBef>
              <a:spcAft>
                <a:spcPts val="0"/>
              </a:spcAft>
              <a:buClr>
                <a:schemeClr val="dk1"/>
              </a:buClr>
              <a:buSzPts val="1500"/>
              <a:buFont typeface="Arial"/>
              <a:buNone/>
            </a:pPr>
            <a:r>
              <a:rPr lang="en-US" sz="1200" dirty="0">
                <a:solidFill>
                  <a:schemeClr val="dk1"/>
                </a:solidFill>
                <a:latin typeface="Arial"/>
                <a:ea typeface="Arial"/>
                <a:cs typeface="Arial"/>
                <a:sym typeface="Arial"/>
              </a:rPr>
              <a:t>Q: What happens on the other end when a nude is received (could it be shared with friends, a parent sees it, posted online...</a:t>
            </a:r>
            <a:r>
              <a:rPr lang="en-US" sz="1200" dirty="0" err="1">
                <a:solidFill>
                  <a:schemeClr val="dk1"/>
                </a:solidFill>
                <a:latin typeface="Arial"/>
                <a:ea typeface="Arial"/>
                <a:cs typeface="Arial"/>
                <a:sym typeface="Arial"/>
              </a:rPr>
              <a:t>etc</a:t>
            </a:r>
            <a:r>
              <a:rPr lang="en-US" sz="1200" dirty="0">
                <a:solidFill>
                  <a:schemeClr val="dk1"/>
                </a:solidFill>
                <a:latin typeface="Arial"/>
                <a:ea typeface="Arial"/>
                <a:cs typeface="Arial"/>
                <a:sym typeface="Arial"/>
              </a:rPr>
              <a:t>)</a:t>
            </a:r>
          </a:p>
          <a:p>
            <a:pPr marL="133350" lvl="0" indent="0" algn="l" rtl="0">
              <a:lnSpc>
                <a:spcPct val="100000"/>
              </a:lnSpc>
              <a:spcBef>
                <a:spcPts val="0"/>
              </a:spcBef>
              <a:spcAft>
                <a:spcPts val="0"/>
              </a:spcAft>
              <a:buClr>
                <a:schemeClr val="dk1"/>
              </a:buClr>
              <a:buSzPts val="1500"/>
              <a:buFont typeface="Arial"/>
              <a:buNone/>
            </a:pPr>
            <a:r>
              <a:rPr lang="en-US" sz="1200" dirty="0">
                <a:solidFill>
                  <a:schemeClr val="dk1"/>
                </a:solidFill>
                <a:latin typeface="Arial"/>
                <a:ea typeface="Arial"/>
                <a:cs typeface="Arial"/>
                <a:sym typeface="Arial"/>
              </a:rPr>
              <a:t>Q: What are some actual respectful ways to show you like or care for someone?</a:t>
            </a:r>
          </a:p>
          <a:p>
            <a:pPr marL="914400" lvl="0" indent="0" algn="l" rtl="0">
              <a:lnSpc>
                <a:spcPct val="100000"/>
              </a:lnSpc>
              <a:spcBef>
                <a:spcPts val="0"/>
              </a:spcBef>
              <a:spcAft>
                <a:spcPts val="0"/>
              </a:spcAft>
              <a:buNone/>
            </a:pPr>
            <a:endParaRPr lang="en-US" sz="120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27</a:t>
            </a:fld>
            <a:endParaRPr lang="en-US"/>
          </a:p>
        </p:txBody>
      </p:sp>
    </p:spTree>
    <p:extLst>
      <p:ext uri="{BB962C8B-B14F-4D97-AF65-F5344CB8AC3E}">
        <p14:creationId xmlns:p14="http://schemas.microsoft.com/office/powerpoint/2010/main" val="368052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28</a:t>
            </a:fld>
            <a:endParaRPr lang="en-US"/>
          </a:p>
        </p:txBody>
      </p:sp>
    </p:spTree>
    <p:extLst>
      <p:ext uri="{BB962C8B-B14F-4D97-AF65-F5344CB8AC3E}">
        <p14:creationId xmlns:p14="http://schemas.microsoft.com/office/powerpoint/2010/main" val="109218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4</a:t>
            </a:fld>
            <a:endParaRPr lang="en-US"/>
          </a:p>
        </p:txBody>
      </p:sp>
    </p:spTree>
    <p:extLst>
      <p:ext uri="{BB962C8B-B14F-4D97-AF65-F5344CB8AC3E}">
        <p14:creationId xmlns:p14="http://schemas.microsoft.com/office/powerpoint/2010/main" val="1574854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29</a:t>
            </a:fld>
            <a:endParaRPr lang="en-US"/>
          </a:p>
        </p:txBody>
      </p:sp>
    </p:spTree>
    <p:extLst>
      <p:ext uri="{BB962C8B-B14F-4D97-AF65-F5344CB8AC3E}">
        <p14:creationId xmlns:p14="http://schemas.microsoft.com/office/powerpoint/2010/main" val="3022776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exposure creates new brain pathways and affects the dopamine (feel good chemicals) making it easier to get addicted. Exposure to porn on a developing brain can be linked to more sexual violence, pressuring partners, and expecting partners to replicate harmful/painful/de-humanizing/exploitative sexual acts.</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30</a:t>
            </a:fld>
            <a:endParaRPr lang="en-US"/>
          </a:p>
        </p:txBody>
      </p:sp>
    </p:spTree>
    <p:extLst>
      <p:ext uri="{BB962C8B-B14F-4D97-AF65-F5344CB8AC3E}">
        <p14:creationId xmlns:p14="http://schemas.microsoft.com/office/powerpoint/2010/main" val="1420977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31</a:t>
            </a:fld>
            <a:endParaRPr lang="en-US"/>
          </a:p>
        </p:txBody>
      </p:sp>
    </p:spTree>
    <p:extLst>
      <p:ext uri="{BB962C8B-B14F-4D97-AF65-F5344CB8AC3E}">
        <p14:creationId xmlns:p14="http://schemas.microsoft.com/office/powerpoint/2010/main" val="1286336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32</a:t>
            </a:fld>
            <a:endParaRPr lang="en-US"/>
          </a:p>
        </p:txBody>
      </p:sp>
    </p:spTree>
    <p:extLst>
      <p:ext uri="{BB962C8B-B14F-4D97-AF65-F5344CB8AC3E}">
        <p14:creationId xmlns:p14="http://schemas.microsoft.com/office/powerpoint/2010/main" val="58483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33</a:t>
            </a:fld>
            <a:endParaRPr lang="en-US"/>
          </a:p>
        </p:txBody>
      </p:sp>
    </p:spTree>
    <p:extLst>
      <p:ext uri="{BB962C8B-B14F-4D97-AF65-F5344CB8AC3E}">
        <p14:creationId xmlns:p14="http://schemas.microsoft.com/office/powerpoint/2010/main" val="2392478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35</a:t>
            </a:fld>
            <a:endParaRPr lang="en-US"/>
          </a:p>
        </p:txBody>
      </p:sp>
    </p:spTree>
    <p:extLst>
      <p:ext uri="{BB962C8B-B14F-4D97-AF65-F5344CB8AC3E}">
        <p14:creationId xmlns:p14="http://schemas.microsoft.com/office/powerpoint/2010/main" val="102359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7DF0FF-4686-4126-9864-EC0EA9145480}"/>
              </a:ext>
            </a:extLst>
          </p:cNvPr>
          <p:cNvSpPr>
            <a:spLocks noGrp="1"/>
          </p:cNvSpPr>
          <p:nvPr>
            <p:ph type="body" idx="1"/>
          </p:nvPr>
        </p:nvSpPr>
        <p:spPr/>
        <p:txBody>
          <a:bodyPr/>
          <a:lstStyle/>
          <a:p>
            <a:r>
              <a:rPr lang="en-US" b="0" i="0" dirty="0">
                <a:effectLst/>
                <a:latin typeface="Arial" panose="020B0604020202020204" pitchFamily="34" charset="0"/>
              </a:rPr>
              <a:t>Question Box time: Have students fill out questions and address them next class.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ground rules as a class – Print handout of rules for students included as well if you want to print it and hand it out</a:t>
            </a:r>
          </a:p>
        </p:txBody>
      </p:sp>
      <p:sp>
        <p:nvSpPr>
          <p:cNvPr id="4" name="Slide Number Placeholder 3"/>
          <p:cNvSpPr>
            <a:spLocks noGrp="1"/>
          </p:cNvSpPr>
          <p:nvPr>
            <p:ph type="sldNum" sz="quarter" idx="5"/>
          </p:nvPr>
        </p:nvSpPr>
        <p:spPr/>
        <p:txBody>
          <a:bodyPr/>
          <a:lstStyle/>
          <a:p>
            <a:fld id="{A8555B30-0F4A-46BC-871B-18B6DD4FC3A4}" type="slidenum">
              <a:rPr lang="en-US" smtClean="0"/>
              <a:t>5</a:t>
            </a:fld>
            <a:endParaRPr lang="en-US"/>
          </a:p>
        </p:txBody>
      </p:sp>
    </p:spTree>
    <p:extLst>
      <p:ext uri="{BB962C8B-B14F-4D97-AF65-F5344CB8AC3E}">
        <p14:creationId xmlns:p14="http://schemas.microsoft.com/office/powerpoint/2010/main" val="183466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9</a:t>
            </a:fld>
            <a:endParaRPr lang="en-US"/>
          </a:p>
        </p:txBody>
      </p:sp>
    </p:spTree>
    <p:extLst>
      <p:ext uri="{BB962C8B-B14F-4D97-AF65-F5344CB8AC3E}">
        <p14:creationId xmlns:p14="http://schemas.microsoft.com/office/powerpoint/2010/main" val="2083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important relationship you have is with yourself. Take time to develop your interests, values, beliefs. Know your self worth, ways to grow your self esteem/ways to hurt your self esteem.</a:t>
            </a:r>
          </a:p>
          <a:p>
            <a:pPr marL="0" lvl="0" indent="0" algn="l" rtl="0">
              <a:spcBef>
                <a:spcPts val="0"/>
              </a:spcBef>
              <a:spcAft>
                <a:spcPts val="0"/>
              </a:spcAft>
              <a:buNone/>
            </a:pPr>
            <a:r>
              <a:rPr lang="en-US" dirty="0"/>
              <a:t>Each level reflects different levels of intimacy and closeness.</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10</a:t>
            </a:fld>
            <a:endParaRPr lang="en-US"/>
          </a:p>
        </p:txBody>
      </p:sp>
    </p:spTree>
    <p:extLst>
      <p:ext uri="{BB962C8B-B14F-4D97-AF65-F5344CB8AC3E}">
        <p14:creationId xmlns:p14="http://schemas.microsoft.com/office/powerpoint/2010/main" val="317009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layer requires different levels of trust and qualities to be healthy. Note, for strangers, they are just people we just haven’t met yet. Not all strangers are good/not all are bad...just like at any level: even for family...not all family members we have healthy relationships with.</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11</a:t>
            </a:fld>
            <a:endParaRPr lang="en-US"/>
          </a:p>
        </p:txBody>
      </p:sp>
    </p:spTree>
    <p:extLst>
      <p:ext uri="{BB962C8B-B14F-4D97-AF65-F5344CB8AC3E}">
        <p14:creationId xmlns:p14="http://schemas.microsoft.com/office/powerpoint/2010/main" val="231900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3525" lvl="0" indent="-263525" algn="l" rtl="0">
              <a:lnSpc>
                <a:spcPct val="90000"/>
              </a:lnSpc>
              <a:spcBef>
                <a:spcPts val="0"/>
              </a:spcBef>
              <a:spcAft>
                <a:spcPts val="0"/>
              </a:spcAft>
              <a:buClr>
                <a:srgbClr val="3F3F3F"/>
              </a:buClr>
              <a:buSzPts val="1800"/>
              <a:buChar char="•"/>
            </a:pPr>
            <a:r>
              <a:rPr lang="en-US" sz="1200" dirty="0">
                <a:solidFill>
                  <a:srgbClr val="3F3F3F"/>
                </a:solidFill>
                <a:latin typeface="Arial"/>
                <a:ea typeface="Arial"/>
                <a:cs typeface="Arial"/>
                <a:sym typeface="Arial"/>
              </a:rPr>
              <a:t>Talk about how you would demonstrate these healthy qualities at each level</a:t>
            </a:r>
          </a:p>
          <a:p>
            <a:pPr marL="263525" lvl="0" indent="-263525" algn="l" rtl="0">
              <a:lnSpc>
                <a:spcPct val="90000"/>
              </a:lnSpc>
              <a:spcBef>
                <a:spcPts val="1000"/>
              </a:spcBef>
              <a:spcAft>
                <a:spcPts val="0"/>
              </a:spcAft>
              <a:buClr>
                <a:srgbClr val="3F3F3F"/>
              </a:buClr>
              <a:buSzPts val="1800"/>
              <a:buChar char="•"/>
            </a:pPr>
            <a:r>
              <a:rPr lang="en-US" sz="1200" dirty="0">
                <a:solidFill>
                  <a:srgbClr val="3F3F3F"/>
                </a:solidFill>
                <a:latin typeface="Arial"/>
                <a:ea typeface="Arial"/>
                <a:cs typeface="Arial"/>
                <a:sym typeface="Arial"/>
              </a:rPr>
              <a:t>Talk about who teaches people healthy relationship skills</a:t>
            </a:r>
          </a:p>
          <a:p>
            <a:pPr marL="263525" lvl="0" indent="-263525" algn="l" rtl="0">
              <a:lnSpc>
                <a:spcPct val="90000"/>
              </a:lnSpc>
              <a:spcBef>
                <a:spcPts val="1000"/>
              </a:spcBef>
              <a:spcAft>
                <a:spcPts val="0"/>
              </a:spcAft>
              <a:buClr>
                <a:srgbClr val="3F3F3F"/>
              </a:buClr>
              <a:buSzPts val="1800"/>
              <a:buChar char="•"/>
            </a:pPr>
            <a:r>
              <a:rPr lang="en-US" sz="1200" dirty="0">
                <a:solidFill>
                  <a:srgbClr val="3F3F3F"/>
                </a:solidFill>
                <a:latin typeface="Arial"/>
                <a:ea typeface="Arial"/>
                <a:cs typeface="Arial"/>
                <a:sym typeface="Arial"/>
              </a:rPr>
              <a:t>Besides our family, how else can we learn the skills to have healthy relationships</a:t>
            </a:r>
            <a:endParaRPr lang="en-US" dirty="0"/>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12</a:t>
            </a:fld>
            <a:endParaRPr lang="en-US"/>
          </a:p>
        </p:txBody>
      </p:sp>
    </p:spTree>
    <p:extLst>
      <p:ext uri="{BB962C8B-B14F-4D97-AF65-F5344CB8AC3E}">
        <p14:creationId xmlns:p14="http://schemas.microsoft.com/office/powerpoint/2010/main" val="242933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Print handout from: </a:t>
            </a:r>
            <a:r>
              <a:rPr lang="en-US" u="sng" dirty="0">
                <a:solidFill>
                  <a:schemeClr val="hlink"/>
                </a:solidFill>
                <a:hlinkClick r:id="rId3"/>
              </a:rPr>
              <a:t>https://needhelpnow.ca/pdfs/NHN_relationships_en.pdf</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p:txBody>
      </p:sp>
      <p:sp>
        <p:nvSpPr>
          <p:cNvPr id="4" name="Slide Number Placeholder 3"/>
          <p:cNvSpPr>
            <a:spLocks noGrp="1"/>
          </p:cNvSpPr>
          <p:nvPr>
            <p:ph type="sldNum" sz="quarter" idx="5"/>
          </p:nvPr>
        </p:nvSpPr>
        <p:spPr/>
        <p:txBody>
          <a:bodyPr/>
          <a:lstStyle/>
          <a:p>
            <a:fld id="{A8555B30-0F4A-46BC-871B-18B6DD4FC3A4}" type="slidenum">
              <a:rPr lang="en-US" smtClean="0"/>
              <a:t>13</a:t>
            </a:fld>
            <a:endParaRPr lang="en-US"/>
          </a:p>
        </p:txBody>
      </p:sp>
    </p:spTree>
    <p:extLst>
      <p:ext uri="{BB962C8B-B14F-4D97-AF65-F5344CB8AC3E}">
        <p14:creationId xmlns:p14="http://schemas.microsoft.com/office/powerpoint/2010/main" val="3943492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14</a:t>
            </a:fld>
            <a:endParaRPr lang="en-US"/>
          </a:p>
        </p:txBody>
      </p:sp>
    </p:spTree>
    <p:extLst>
      <p:ext uri="{BB962C8B-B14F-4D97-AF65-F5344CB8AC3E}">
        <p14:creationId xmlns:p14="http://schemas.microsoft.com/office/powerpoint/2010/main" val="207627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46797" y="2263684"/>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33299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a:t>
            </a:r>
          </a:p>
        </p:txBody>
      </p:sp>
    </p:spTree>
    <p:extLst>
      <p:ext uri="{BB962C8B-B14F-4D97-AF65-F5344CB8AC3E}">
        <p14:creationId xmlns:p14="http://schemas.microsoft.com/office/powerpoint/2010/main" val="43693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6" name="Picture 5">
            <a:extLst>
              <a:ext uri="{FF2B5EF4-FFF2-40B4-BE49-F238E27FC236}">
                <a16:creationId xmlns:a16="http://schemas.microsoft.com/office/drawing/2014/main" id="{9A58E539-3415-4F13-A0B9-90DDABA698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9779826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6D9D663B-969C-40FF-81AB-04CB8979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06115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lvl1pPr>
              <a:defRPr>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638192"/>
            <a:ext cx="12192000" cy="21980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2FAEC2-743F-4B56-8294-2CD64CBDB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137439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2" name="Picture 11" descr="A picture containing drawing, food&#10;&#10;Description automatically generated">
            <a:extLst>
              <a:ext uri="{FF2B5EF4-FFF2-40B4-BE49-F238E27FC236}">
                <a16:creationId xmlns:a16="http://schemas.microsoft.com/office/drawing/2014/main" id="{51BAE4A0-470E-429D-9850-40E9FDC73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9255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lvl1pPr>
              <a:defRPr>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620608"/>
            <a:ext cx="12192000" cy="237392"/>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9" name="Picture 8">
            <a:extLst>
              <a:ext uri="{FF2B5EF4-FFF2-40B4-BE49-F238E27FC236}">
                <a16:creationId xmlns:a16="http://schemas.microsoft.com/office/drawing/2014/main" id="{68302D25-6DD7-406A-B23C-F7DB524A96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6383074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A510-5866-43BF-894E-8D95DE53E235}"/>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E5A7129F-F71D-418F-A0C6-9AC68DF7CC9D}"/>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F3837050-D128-4156-B406-8084CFB54F7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F6A61A31-F863-45CD-95B2-4A4C9F39C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143782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B0D7"/>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E8E1A03-C876-4280-BD24-2CDD43DA679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52788" y="0"/>
            <a:ext cx="11086424" cy="6858000"/>
          </a:xfrm>
          <a:prstGeom prst="rect">
            <a:avLst/>
          </a:prstGeom>
        </p:spPr>
      </p:pic>
    </p:spTree>
    <p:extLst>
      <p:ext uri="{BB962C8B-B14F-4D97-AF65-F5344CB8AC3E}">
        <p14:creationId xmlns:p14="http://schemas.microsoft.com/office/powerpoint/2010/main" val="1258588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B0D7"/>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EDFC094-1A7C-4D16-A537-6F0F4B33A0B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9725" y="500669"/>
            <a:ext cx="7693572" cy="5840703"/>
          </a:xfrm>
          <a:prstGeom prst="rect">
            <a:avLst/>
          </a:prstGeom>
        </p:spPr>
      </p:pic>
    </p:spTree>
    <p:extLst>
      <p:ext uri="{BB962C8B-B14F-4D97-AF65-F5344CB8AC3E}">
        <p14:creationId xmlns:p14="http://schemas.microsoft.com/office/powerpoint/2010/main" val="269971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ADE0919-1DDA-49CA-9598-522708AA6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67882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3EDABD-D0BA-4BBD-B1D6-9BE5DE6B9F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8184123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728545"/>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83064" y="3241537"/>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83064" y="3041276"/>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5C07919-0209-46BF-BC11-5164C85DF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171112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46985"/>
            <a:ext cx="12192000" cy="211015"/>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19AB2A9F-7C07-4897-AB14-F25B8ADC99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96699710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rgbClr val="C00000"/>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00B0D7">
              <a:alpha val="81176"/>
            </a:srgbClr>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662045" y="-2069769"/>
            <a:ext cx="8917229" cy="10769768"/>
            <a:chOff x="11114088" y="2241550"/>
            <a:chExt cx="1905000" cy="2354263"/>
          </a:xfrm>
          <a:solidFill>
            <a:srgbClr val="C00000">
              <a:alpha val="83137"/>
            </a:srgb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spTree>
    <p:extLst>
      <p:ext uri="{BB962C8B-B14F-4D97-AF65-F5344CB8AC3E}">
        <p14:creationId xmlns:p14="http://schemas.microsoft.com/office/powerpoint/2010/main" val="2745124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C00000"/>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40489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C0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675981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00B0D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177609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2639414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287574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5082563" y="344886"/>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76695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100610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77676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101591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5180671" y="424630"/>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619468"/>
            <a:ext cx="359195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5154310" y="494953"/>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77412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101327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4876347" y="2698724"/>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4876347" y="2185686"/>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74633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74633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98548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98548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5" name="Text Placeholder 4">
            <a:extLst>
              <a:ext uri="{FF2B5EF4-FFF2-40B4-BE49-F238E27FC236}">
                <a16:creationId xmlns:a16="http://schemas.microsoft.com/office/drawing/2014/main" id="{F24AC0B3-909A-4F59-8B5A-9986249EC119}"/>
              </a:ext>
            </a:extLst>
          </p:cNvPr>
          <p:cNvSpPr>
            <a:spLocks noGrp="1"/>
          </p:cNvSpPr>
          <p:nvPr>
            <p:ph type="body" sz="quarter" idx="22"/>
          </p:nvPr>
        </p:nvSpPr>
        <p:spPr>
          <a:xfrm>
            <a:off x="633413" y="2419350"/>
            <a:ext cx="3749986" cy="347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0335D93-1008-4F28-9DEF-A613B5D79867}"/>
              </a:ext>
            </a:extLst>
          </p:cNvPr>
          <p:cNvSpPr>
            <a:spLocks noGrp="1"/>
          </p:cNvSpPr>
          <p:nvPr>
            <p:ph type="body" sz="quarter" idx="23"/>
          </p:nvPr>
        </p:nvSpPr>
        <p:spPr>
          <a:xfrm>
            <a:off x="633413" y="1768475"/>
            <a:ext cx="3703637" cy="547688"/>
          </a:xfrm>
        </p:spPr>
        <p:txBody>
          <a:bodyPr/>
          <a:lstStyle>
            <a:lvl1pPr>
              <a:defRPr>
                <a:solidFill>
                  <a:srgbClr val="00B0D7"/>
                </a:solidFill>
              </a:defRPr>
            </a:lvl1pPr>
            <a:lvl2pPr>
              <a:defRPr>
                <a:solidFill>
                  <a:srgbClr val="00B0D7"/>
                </a:solidFill>
              </a:defRPr>
            </a:lvl2pPr>
            <a:lvl3pPr>
              <a:defRPr>
                <a:solidFill>
                  <a:srgbClr val="00B0D7"/>
                </a:solidFill>
              </a:defRPr>
            </a:lvl3pPr>
            <a:lvl4pPr>
              <a:defRPr>
                <a:solidFill>
                  <a:srgbClr val="00B0D7"/>
                </a:solidFill>
              </a:defRPr>
            </a:lvl4pPr>
            <a:lvl5pPr>
              <a:defRPr>
                <a:solidFill>
                  <a:srgbClr val="00B0D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0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82656" y="3375308"/>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61986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43693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12" name="Straight Connector 11">
            <a:extLst>
              <a:ext uri="{FF2B5EF4-FFF2-40B4-BE49-F238E27FC236}">
                <a16:creationId xmlns:a16="http://schemas.microsoft.com/office/drawing/2014/main" id="{77C312F4-62C2-4903-8C4B-423A8717E481}"/>
              </a:ext>
            </a:extLst>
          </p:cNvPr>
          <p:cNvCxnSpPr>
            <a:cxnSpLocks/>
          </p:cNvCxnSpPr>
          <p:nvPr userDrawn="1"/>
        </p:nvCxnSpPr>
        <p:spPr>
          <a:xfrm>
            <a:off x="6469778" y="3718427"/>
            <a:ext cx="33696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170261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1997326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F70905C-21D9-43B3-8BC6-0F784D5BD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1273" y="928778"/>
            <a:ext cx="3554697" cy="2198916"/>
          </a:xfrm>
          <a:prstGeom prst="rect">
            <a:avLst/>
          </a:prstGeom>
        </p:spPr>
      </p:pic>
    </p:spTree>
    <p:extLst>
      <p:ext uri="{BB962C8B-B14F-4D97-AF65-F5344CB8AC3E}">
        <p14:creationId xmlns:p14="http://schemas.microsoft.com/office/powerpoint/2010/main" val="700362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139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A82C390C-1DCD-444B-A359-9FEE819AB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66596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356350"/>
            <a:ext cx="12192000" cy="365125"/>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a:extLst>
              <a:ext uri="{FF2B5EF4-FFF2-40B4-BE49-F238E27FC236}">
                <a16:creationId xmlns:a16="http://schemas.microsoft.com/office/drawing/2014/main" id="{A6CE3C40-46B4-4773-8AFA-323C74BD79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65946147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6F01F-17A8-46EE-867B-B3102BDB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1" name="Text Placeholder 2">
            <a:extLst>
              <a:ext uri="{FF2B5EF4-FFF2-40B4-BE49-F238E27FC236}">
                <a16:creationId xmlns:a16="http://schemas.microsoft.com/office/drawing/2014/main" id="{408F8646-CBA9-476E-B7A7-9CF89569B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9164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59062"/>
            <a:ext cx="12192000" cy="29893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a:extLst>
              <a:ext uri="{FF2B5EF4-FFF2-40B4-BE49-F238E27FC236}">
                <a16:creationId xmlns:a16="http://schemas.microsoft.com/office/drawing/2014/main" id="{DE1BBADD-618E-450B-AA01-70EA35283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550" y="768350"/>
            <a:ext cx="1954616" cy="1209115"/>
          </a:xfrm>
          <a:prstGeom prst="rect">
            <a:avLst/>
          </a:prstGeom>
        </p:spPr>
      </p:pic>
    </p:spTree>
    <p:extLst>
      <p:ext uri="{BB962C8B-B14F-4D97-AF65-F5344CB8AC3E}">
        <p14:creationId xmlns:p14="http://schemas.microsoft.com/office/powerpoint/2010/main" val="211707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E9776-6EA4-4704-BEF1-ACF454F8F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66132-5737-49DD-9AC6-CF24001BB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12728"/>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721" r:id="rId3"/>
    <p:sldLayoutId id="2147483691" r:id="rId4"/>
    <p:sldLayoutId id="2147483720" r:id="rId5"/>
    <p:sldLayoutId id="2147483692" r:id="rId6"/>
    <p:sldLayoutId id="2147483702" r:id="rId7"/>
    <p:sldLayoutId id="2147483703" r:id="rId8"/>
    <p:sldLayoutId id="2147483693" r:id="rId9"/>
    <p:sldLayoutId id="2147483705" r:id="rId10"/>
    <p:sldLayoutId id="2147483694" r:id="rId11"/>
    <p:sldLayoutId id="2147483706" r:id="rId12"/>
    <p:sldLayoutId id="2147483695" r:id="rId13"/>
    <p:sldLayoutId id="2147483707" r:id="rId14"/>
    <p:sldLayoutId id="2147483696" r:id="rId15"/>
    <p:sldLayoutId id="2147483697" r:id="rId16"/>
    <p:sldLayoutId id="2147483704" r:id="rId17"/>
    <p:sldLayoutId id="2147483698" r:id="rId18"/>
    <p:sldLayoutId id="2147483708" r:id="rId19"/>
    <p:sldLayoutId id="2147483699"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Lst>
  <p:txStyles>
    <p:title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video" Target="https://www.youtube.com/embed/nKKDsIuMaKU?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video" Target="https://www.youtube.com/embed/w8gslq85Xsc?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w8gslq85Xsc"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ideo" Target="https://www.youtube.com/embed/STyNOVjgxcM?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kidshelpphone.ca/"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vicrisis.c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video" Target="https://www.youtube.com/embed/5vmsfhw-czA?start=4&amp;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www.needhelpnow.ca"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www.erasebullying.ca"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ideo" Target="https://www.youtube.com/embed/RWxAimnKupE?feature=oembed" TargetMode="Externa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video" Target="https://player.vimeo.com/video/151067655?h=c4ff5e6771&amp;app_id=122963"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9_0IJRaaXkM?feature=oembed" TargetMode="Externa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video" Target="https://www.youtube.com/embed/1QyJ-aQPbYE?list=PLs3LiiUL_7XQTfwUwb4wytiwAs_5ZMAwm" TargetMode="Externa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Teacher Info Slides</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normAutofit/>
          </a:bodyPr>
          <a:lstStyle/>
          <a:p>
            <a:pPr algn="l"/>
            <a:r>
              <a:rPr lang="en-US" dirty="0"/>
              <a:t>What do I need to know before I teach this material? </a:t>
            </a:r>
          </a:p>
          <a:p>
            <a:pPr algn="l"/>
            <a:endParaRPr lang="en-US" dirty="0"/>
          </a:p>
        </p:txBody>
      </p:sp>
    </p:spTree>
    <p:extLst>
      <p:ext uri="{BB962C8B-B14F-4D97-AF65-F5344CB8AC3E}">
        <p14:creationId xmlns:p14="http://schemas.microsoft.com/office/powerpoint/2010/main" val="122327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90;p21" descr="little girl with blue backpack looking at bulletin board" title="little girl with blue backpack looking at bulletin board">
            <a:extLst>
              <a:ext uri="{FF2B5EF4-FFF2-40B4-BE49-F238E27FC236}">
                <a16:creationId xmlns:a16="http://schemas.microsoft.com/office/drawing/2014/main" id="{B2CEA195-0F9C-4BC6-8B8D-B47E4E0CC373}"/>
              </a:ext>
            </a:extLst>
          </p:cNvPr>
          <p:cNvPicPr preferRelativeResize="0">
            <a:picLocks/>
          </p:cNvPicPr>
          <p:nvPr/>
        </p:nvPicPr>
        <p:blipFill rotWithShape="1">
          <a:blip r:embed="rId3">
            <a:alphaModFix/>
          </a:blip>
          <a:srcRect b="-220"/>
          <a:stretch/>
        </p:blipFill>
        <p:spPr>
          <a:xfrm rot="225446">
            <a:off x="6776090" y="1769925"/>
            <a:ext cx="4607127" cy="4382149"/>
          </a:xfrm>
          <a:prstGeom prst="roundRect">
            <a:avLst>
              <a:gd name="adj" fmla="val 1319"/>
            </a:avLst>
          </a:prstGeom>
          <a:solidFill>
            <a:srgbClr val="F2F2F2"/>
          </a:solidFill>
          <a:ln>
            <a:noFill/>
          </a:ln>
          <a:effectLst>
            <a:outerShdw blurRad="50800" dist="38100" dir="2700000" algn="tl" rotWithShape="0">
              <a:srgbClr val="000000">
                <a:alpha val="40000"/>
              </a:srgbClr>
            </a:outerShdw>
          </a:effectLst>
        </p:spPr>
      </p:pic>
      <p:sp>
        <p:nvSpPr>
          <p:cNvPr id="9" name="Google Shape;291;p21">
            <a:extLst>
              <a:ext uri="{FF2B5EF4-FFF2-40B4-BE49-F238E27FC236}">
                <a16:creationId xmlns:a16="http://schemas.microsoft.com/office/drawing/2014/main" id="{8FC7F229-F990-45EB-9BEE-6859F14D4427}"/>
              </a:ext>
            </a:extLst>
          </p:cNvPr>
          <p:cNvSpPr txBox="1">
            <a:spLocks/>
          </p:cNvSpPr>
          <p:nvPr/>
        </p:nvSpPr>
        <p:spPr>
          <a:xfrm>
            <a:off x="1070312" y="775949"/>
            <a:ext cx="10862677" cy="446281"/>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pPr>
              <a:spcBef>
                <a:spcPts val="0"/>
              </a:spcBef>
              <a:buClr>
                <a:schemeClr val="accent1"/>
              </a:buClr>
              <a:buSzPts val="3200"/>
              <a:buFont typeface="Arial Black"/>
              <a:buNone/>
            </a:pPr>
            <a:r>
              <a:rPr lang="en-US" dirty="0"/>
              <a:t>RELATIONSHIPS</a:t>
            </a:r>
          </a:p>
        </p:txBody>
      </p:sp>
      <p:sp>
        <p:nvSpPr>
          <p:cNvPr id="10" name="Google Shape;292;p21">
            <a:extLst>
              <a:ext uri="{FF2B5EF4-FFF2-40B4-BE49-F238E27FC236}">
                <a16:creationId xmlns:a16="http://schemas.microsoft.com/office/drawing/2014/main" id="{71378A5B-D850-478B-A1BF-7B882FE31D43}"/>
              </a:ext>
            </a:extLst>
          </p:cNvPr>
          <p:cNvSpPr txBox="1">
            <a:spLocks/>
          </p:cNvSpPr>
          <p:nvPr/>
        </p:nvSpPr>
        <p:spPr>
          <a:xfrm>
            <a:off x="1070313" y="1293959"/>
            <a:ext cx="10862677" cy="360362"/>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3F3F3F"/>
              </a:buClr>
              <a:buSzPts val="2100"/>
              <a:buFont typeface="Arial" panose="020B0604020202020204" pitchFamily="34" charset="0"/>
              <a:buNone/>
            </a:pPr>
            <a:r>
              <a:rPr lang="en-US" dirty="0"/>
              <a:t>THE WAY YOU ARE CONNECTED TO OTHER PEOPLE</a:t>
            </a:r>
          </a:p>
        </p:txBody>
      </p:sp>
      <p:pic>
        <p:nvPicPr>
          <p:cNvPr id="11" name="Google Shape;293;p21">
            <a:extLst>
              <a:ext uri="{FF2B5EF4-FFF2-40B4-BE49-F238E27FC236}">
                <a16:creationId xmlns:a16="http://schemas.microsoft.com/office/drawing/2014/main" id="{757D5ADF-6D29-42A0-8DBD-D73541FA06CC}"/>
              </a:ext>
            </a:extLst>
          </p:cNvPr>
          <p:cNvPicPr preferRelativeResize="0">
            <a:picLocks/>
          </p:cNvPicPr>
          <p:nvPr/>
        </p:nvPicPr>
        <p:blipFill rotWithShape="1">
          <a:blip r:embed="rId4">
            <a:alphaModFix/>
          </a:blip>
          <a:srcRect/>
          <a:stretch/>
        </p:blipFill>
        <p:spPr>
          <a:xfrm>
            <a:off x="1070313" y="1942323"/>
            <a:ext cx="5020200" cy="4356000"/>
          </a:xfrm>
          <a:prstGeom prst="rect">
            <a:avLst/>
          </a:prstGeom>
          <a:noFill/>
          <a:ln>
            <a:noFill/>
          </a:ln>
        </p:spPr>
      </p:pic>
    </p:spTree>
    <p:extLst>
      <p:ext uri="{BB962C8B-B14F-4D97-AF65-F5344CB8AC3E}">
        <p14:creationId xmlns:p14="http://schemas.microsoft.com/office/powerpoint/2010/main" val="46385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98;p22">
            <a:extLst>
              <a:ext uri="{FF2B5EF4-FFF2-40B4-BE49-F238E27FC236}">
                <a16:creationId xmlns:a16="http://schemas.microsoft.com/office/drawing/2014/main" id="{B4648A0C-D12B-40AC-B2FF-31493945DE40}"/>
              </a:ext>
            </a:extLst>
          </p:cNvPr>
          <p:cNvPicPr preferRelativeResize="0">
            <a:picLocks/>
          </p:cNvPicPr>
          <p:nvPr/>
        </p:nvPicPr>
        <p:blipFill rotWithShape="1">
          <a:blip r:embed="rId3">
            <a:alphaModFix/>
          </a:blip>
          <a:srcRect l="4393" r="4392"/>
          <a:stretch/>
        </p:blipFill>
        <p:spPr>
          <a:xfrm rot="-240032">
            <a:off x="1124304" y="1696331"/>
            <a:ext cx="4188305" cy="3983798"/>
          </a:xfrm>
          <a:prstGeom prst="rect">
            <a:avLst/>
          </a:prstGeom>
          <a:solidFill>
            <a:srgbClr val="F2F2F2"/>
          </a:solidFill>
          <a:ln>
            <a:noFill/>
          </a:ln>
          <a:effectLst>
            <a:outerShdw blurRad="50800" dist="38100" dir="2700000" algn="tl" rotWithShape="0">
              <a:srgbClr val="000000">
                <a:alpha val="40000"/>
              </a:srgbClr>
            </a:outerShdw>
          </a:effectLst>
        </p:spPr>
      </p:pic>
      <p:cxnSp>
        <p:nvCxnSpPr>
          <p:cNvPr id="5" name="Google Shape;399;p22">
            <a:extLst>
              <a:ext uri="{FF2B5EF4-FFF2-40B4-BE49-F238E27FC236}">
                <a16:creationId xmlns:a16="http://schemas.microsoft.com/office/drawing/2014/main" id="{8CFB1ACB-B1E5-45C8-801A-D8244903D2DD}"/>
              </a:ext>
            </a:extLst>
          </p:cNvPr>
          <p:cNvCxnSpPr/>
          <p:nvPr/>
        </p:nvCxnSpPr>
        <p:spPr>
          <a:xfrm flipH="1">
            <a:off x="3610679" y="1738762"/>
            <a:ext cx="2028900" cy="147900"/>
          </a:xfrm>
          <a:prstGeom prst="curvedConnector3">
            <a:avLst>
              <a:gd name="adj1" fmla="val 49997"/>
            </a:avLst>
          </a:prstGeom>
          <a:noFill/>
          <a:ln w="76200" cap="flat" cmpd="sng">
            <a:solidFill>
              <a:schemeClr val="accent1"/>
            </a:solidFill>
            <a:prstDash val="solid"/>
            <a:miter lim="800000"/>
            <a:headEnd type="none" w="sm" len="sm"/>
            <a:tailEnd type="triangle" w="med" len="med"/>
          </a:ln>
        </p:spPr>
      </p:cxnSp>
      <p:sp>
        <p:nvSpPr>
          <p:cNvPr id="6" name="Google Shape;356;p22">
            <a:extLst>
              <a:ext uri="{FF2B5EF4-FFF2-40B4-BE49-F238E27FC236}">
                <a16:creationId xmlns:a16="http://schemas.microsoft.com/office/drawing/2014/main" id="{3D26072C-3616-4001-BE71-8F932C1BF2EC}"/>
              </a:ext>
            </a:extLst>
          </p:cNvPr>
          <p:cNvSpPr txBox="1">
            <a:spLocks/>
          </p:cNvSpPr>
          <p:nvPr/>
        </p:nvSpPr>
        <p:spPr>
          <a:xfrm>
            <a:off x="664661" y="675637"/>
            <a:ext cx="10862677" cy="830741"/>
          </a:xfrm>
          <a:prstGeom prst="rect">
            <a:avLst/>
          </a:prstGeom>
          <a:solidFill>
            <a:schemeClr val="accent2"/>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Arial Black"/>
              <a:buNone/>
              <a:defRPr sz="3200" b="0" i="0" u="none" strike="noStrike" cap="none">
                <a:solidFill>
                  <a:schemeClr val="accen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en-US"/>
              <a:t>EACH RELATIONSHIP </a:t>
            </a:r>
            <a:br>
              <a:rPr lang="en-US"/>
            </a:br>
            <a:r>
              <a:rPr lang="en-US"/>
              <a:t>NEEDS THESE QUALITIES</a:t>
            </a:r>
            <a:endParaRPr lang="en-US" dirty="0"/>
          </a:p>
        </p:txBody>
      </p:sp>
      <p:sp>
        <p:nvSpPr>
          <p:cNvPr id="7" name="Google Shape;357;p22">
            <a:extLst>
              <a:ext uri="{FF2B5EF4-FFF2-40B4-BE49-F238E27FC236}">
                <a16:creationId xmlns:a16="http://schemas.microsoft.com/office/drawing/2014/main" id="{2EA04F88-9AAC-464F-9F95-CD89670DC39B}"/>
              </a:ext>
            </a:extLst>
          </p:cNvPr>
          <p:cNvSpPr txBox="1">
            <a:spLocks/>
          </p:cNvSpPr>
          <p:nvPr/>
        </p:nvSpPr>
        <p:spPr>
          <a:xfrm>
            <a:off x="5673569" y="1585052"/>
            <a:ext cx="6204229" cy="435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1pPr>
            <a:lvl2pPr marL="914400" marR="0" lvl="1" indent="-342900" algn="l" rtl="0">
              <a:lnSpc>
                <a:spcPct val="90000"/>
              </a:lnSpc>
              <a:spcBef>
                <a:spcPts val="500"/>
              </a:spcBef>
              <a:spcAft>
                <a:spcPts val="0"/>
              </a:spcAft>
              <a:buClr>
                <a:srgbClr val="3F3F3F"/>
              </a:buClr>
              <a:buSzPts val="1800"/>
              <a:buFont typeface="Arial"/>
              <a:buChar char="•"/>
              <a:defRPr sz="1400" b="0" i="0" u="none" strike="noStrike" cap="none">
                <a:solidFill>
                  <a:srgbClr val="3F3F3F"/>
                </a:solidFill>
                <a:latin typeface="Arial"/>
                <a:ea typeface="Arial"/>
                <a:cs typeface="Arial"/>
                <a:sym typeface="Arial"/>
              </a:defRPr>
            </a:lvl2pPr>
            <a:lvl3pPr marL="1371600" marR="0" lvl="2" indent="-342900" algn="l" rtl="0">
              <a:lnSpc>
                <a:spcPct val="90000"/>
              </a:lnSpc>
              <a:spcBef>
                <a:spcPts val="500"/>
              </a:spcBef>
              <a:spcAft>
                <a:spcPts val="0"/>
              </a:spcAft>
              <a:buClr>
                <a:srgbClr val="3F3F3F"/>
              </a:buClr>
              <a:buSzPts val="1800"/>
              <a:buFont typeface="Arial"/>
              <a:buChar char="•"/>
              <a:defRPr sz="12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2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2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63525" indent="-263525">
              <a:spcBef>
                <a:spcPts val="0"/>
              </a:spcBef>
            </a:pPr>
            <a:r>
              <a:rPr lang="en-US" dirty="0"/>
              <a:t>RESPECT, PATIENCE, KINDNESS</a:t>
            </a:r>
          </a:p>
          <a:p>
            <a:pPr marL="263525" indent="-263525"/>
            <a:r>
              <a:rPr lang="en-US" dirty="0"/>
              <a:t>DEPENDABLE, LISTENING, HONESTY</a:t>
            </a:r>
          </a:p>
          <a:p>
            <a:pPr marL="263525" indent="-263525"/>
            <a:r>
              <a:rPr lang="en-US" dirty="0"/>
              <a:t>TRUST, ENJOYMENT, INTIMACY</a:t>
            </a:r>
          </a:p>
          <a:p>
            <a:pPr marL="263525" indent="-263525"/>
            <a:r>
              <a:rPr lang="en-US" dirty="0"/>
              <a:t>SELF RESPECT, SELF CARE, POSITIVE SELF TALK </a:t>
            </a:r>
          </a:p>
          <a:p>
            <a:pPr marL="263525" indent="-149225">
              <a:buFont typeface="Arial"/>
              <a:buNone/>
            </a:pPr>
            <a:endParaRPr lang="en-US" dirty="0"/>
          </a:p>
        </p:txBody>
      </p:sp>
      <p:cxnSp>
        <p:nvCxnSpPr>
          <p:cNvPr id="8" name="Google Shape;400;p22">
            <a:extLst>
              <a:ext uri="{FF2B5EF4-FFF2-40B4-BE49-F238E27FC236}">
                <a16:creationId xmlns:a16="http://schemas.microsoft.com/office/drawing/2014/main" id="{889FDFC3-F3E7-4ADF-B52A-4B5BA859A5A5}"/>
              </a:ext>
            </a:extLst>
          </p:cNvPr>
          <p:cNvCxnSpPr/>
          <p:nvPr/>
        </p:nvCxnSpPr>
        <p:spPr>
          <a:xfrm flipH="1">
            <a:off x="4262579" y="2092746"/>
            <a:ext cx="1377000" cy="452700"/>
          </a:xfrm>
          <a:prstGeom prst="curvedConnector3">
            <a:avLst>
              <a:gd name="adj1" fmla="val 50000"/>
            </a:avLst>
          </a:prstGeom>
          <a:noFill/>
          <a:ln w="76200" cap="flat" cmpd="sng">
            <a:solidFill>
              <a:schemeClr val="accent1"/>
            </a:solidFill>
            <a:prstDash val="solid"/>
            <a:miter lim="800000"/>
            <a:headEnd type="none" w="sm" len="sm"/>
            <a:tailEnd type="triangle" w="med" len="med"/>
          </a:ln>
        </p:spPr>
      </p:cxnSp>
      <p:sp>
        <p:nvSpPr>
          <p:cNvPr id="9" name="Google Shape;404;p22">
            <a:extLst>
              <a:ext uri="{FF2B5EF4-FFF2-40B4-BE49-F238E27FC236}">
                <a16:creationId xmlns:a16="http://schemas.microsoft.com/office/drawing/2014/main" id="{EB8D01F8-E373-4295-88F7-8AFDEAC0E008}"/>
              </a:ext>
            </a:extLst>
          </p:cNvPr>
          <p:cNvSpPr txBox="1"/>
          <p:nvPr/>
        </p:nvSpPr>
        <p:spPr>
          <a:xfrm>
            <a:off x="6921842" y="3439887"/>
            <a:ext cx="3707685" cy="646331"/>
          </a:xfrm>
          <a:prstGeom prst="rect">
            <a:avLst/>
          </a:prstGeom>
          <a:noFill/>
          <a:ln w="9525" cap="flat" cmpd="sng">
            <a:solidFill>
              <a:srgbClr val="00B0F0"/>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Intimacy: sharing of thoughts and feelings and experiences</a:t>
            </a:r>
            <a:endParaRPr sz="1800" dirty="0">
              <a:solidFill>
                <a:schemeClr val="dk1"/>
              </a:solidFill>
              <a:latin typeface="Arial"/>
              <a:ea typeface="Arial"/>
              <a:cs typeface="Arial"/>
              <a:sym typeface="Arial"/>
            </a:endParaRPr>
          </a:p>
        </p:txBody>
      </p:sp>
      <p:sp>
        <p:nvSpPr>
          <p:cNvPr id="10" name="Google Shape;405;p22">
            <a:extLst>
              <a:ext uri="{FF2B5EF4-FFF2-40B4-BE49-F238E27FC236}">
                <a16:creationId xmlns:a16="http://schemas.microsoft.com/office/drawing/2014/main" id="{2255EE5E-9BCE-455E-8824-0F7C7964265F}"/>
              </a:ext>
            </a:extLst>
          </p:cNvPr>
          <p:cNvSpPr txBox="1"/>
          <p:nvPr/>
        </p:nvSpPr>
        <p:spPr>
          <a:xfrm>
            <a:off x="6417129" y="4514749"/>
            <a:ext cx="4033157" cy="498121"/>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dirty="0"/>
              <a:t>WHERE WOULD A RELATIONSHIP FIT IN?</a:t>
            </a:r>
            <a:endParaRPr dirty="0"/>
          </a:p>
        </p:txBody>
      </p:sp>
      <p:cxnSp>
        <p:nvCxnSpPr>
          <p:cNvPr id="11" name="Google Shape;401;p22">
            <a:extLst>
              <a:ext uri="{FF2B5EF4-FFF2-40B4-BE49-F238E27FC236}">
                <a16:creationId xmlns:a16="http://schemas.microsoft.com/office/drawing/2014/main" id="{3A0463BF-6E79-4842-8FE2-B67ED5AFBFE1}"/>
              </a:ext>
            </a:extLst>
          </p:cNvPr>
          <p:cNvCxnSpPr/>
          <p:nvPr/>
        </p:nvCxnSpPr>
        <p:spPr>
          <a:xfrm flipH="1">
            <a:off x="4159379" y="2488307"/>
            <a:ext cx="1480200" cy="923100"/>
          </a:xfrm>
          <a:prstGeom prst="curvedConnector3">
            <a:avLst>
              <a:gd name="adj1" fmla="val 50000"/>
            </a:avLst>
          </a:prstGeom>
          <a:noFill/>
          <a:ln w="76200" cap="flat" cmpd="sng">
            <a:solidFill>
              <a:schemeClr val="accent1"/>
            </a:solidFill>
            <a:prstDash val="solid"/>
            <a:miter lim="800000"/>
            <a:headEnd type="none" w="sm" len="sm"/>
            <a:tailEnd type="triangle" w="med" len="med"/>
          </a:ln>
        </p:spPr>
      </p:cxnSp>
      <p:cxnSp>
        <p:nvCxnSpPr>
          <p:cNvPr id="12" name="Google Shape;402;p22">
            <a:extLst>
              <a:ext uri="{FF2B5EF4-FFF2-40B4-BE49-F238E27FC236}">
                <a16:creationId xmlns:a16="http://schemas.microsoft.com/office/drawing/2014/main" id="{FB89A012-5382-4C48-A610-75F417B3B453}"/>
              </a:ext>
            </a:extLst>
          </p:cNvPr>
          <p:cNvCxnSpPr/>
          <p:nvPr/>
        </p:nvCxnSpPr>
        <p:spPr>
          <a:xfrm flipH="1">
            <a:off x="3374934" y="2874752"/>
            <a:ext cx="2269500" cy="888300"/>
          </a:xfrm>
          <a:prstGeom prst="curvedConnector3">
            <a:avLst>
              <a:gd name="adj1" fmla="val -2183"/>
            </a:avLst>
          </a:prstGeom>
          <a:noFill/>
          <a:ln w="76200" cap="flat" cmpd="sng">
            <a:solidFill>
              <a:schemeClr val="accent1"/>
            </a:solidFill>
            <a:prstDash val="solid"/>
            <a:miter lim="800000"/>
            <a:headEnd type="none" w="sm" len="sm"/>
            <a:tailEnd type="triangle" w="med" len="med"/>
          </a:ln>
        </p:spPr>
      </p:cxnSp>
    </p:spTree>
    <p:extLst>
      <p:ext uri="{BB962C8B-B14F-4D97-AF65-F5344CB8AC3E}">
        <p14:creationId xmlns:p14="http://schemas.microsoft.com/office/powerpoint/2010/main" val="195058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2;p23">
            <a:extLst>
              <a:ext uri="{FF2B5EF4-FFF2-40B4-BE49-F238E27FC236}">
                <a16:creationId xmlns:a16="http://schemas.microsoft.com/office/drawing/2014/main" id="{2049BC5A-B97B-45D0-87B8-2EFEDAA8075F}"/>
              </a:ext>
            </a:extLst>
          </p:cNvPr>
          <p:cNvSpPr txBox="1">
            <a:spLocks noGrp="1"/>
          </p:cNvSpPr>
          <p:nvPr>
            <p:ph type="title"/>
          </p:nvPr>
        </p:nvSpPr>
        <p:spPr>
          <a:xfrm>
            <a:off x="773475" y="935234"/>
            <a:ext cx="10862677" cy="44628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sz="4400" dirty="0"/>
              <a:t>Healthy relationships take skill and practice!</a:t>
            </a:r>
            <a:endParaRPr sz="4400" dirty="0"/>
          </a:p>
        </p:txBody>
      </p:sp>
      <p:pic>
        <p:nvPicPr>
          <p:cNvPr id="5" name="Google Shape;414;p23">
            <a:extLst>
              <a:ext uri="{FF2B5EF4-FFF2-40B4-BE49-F238E27FC236}">
                <a16:creationId xmlns:a16="http://schemas.microsoft.com/office/drawing/2014/main" id="{553C9132-0A84-4507-A168-4326C74DA5BB}"/>
              </a:ext>
            </a:extLst>
          </p:cNvPr>
          <p:cNvPicPr preferRelativeResize="0"/>
          <p:nvPr/>
        </p:nvPicPr>
        <p:blipFill rotWithShape="1">
          <a:blip r:embed="rId3">
            <a:alphaModFix/>
          </a:blip>
          <a:srcRect/>
          <a:stretch/>
        </p:blipFill>
        <p:spPr>
          <a:xfrm>
            <a:off x="2715687" y="1570027"/>
            <a:ext cx="6978252" cy="4762975"/>
          </a:xfrm>
          <a:prstGeom prst="rect">
            <a:avLst/>
          </a:prstGeom>
          <a:noFill/>
          <a:ln>
            <a:noFill/>
          </a:ln>
        </p:spPr>
      </p:pic>
    </p:spTree>
    <p:extLst>
      <p:ext uri="{BB962C8B-B14F-4D97-AF65-F5344CB8AC3E}">
        <p14:creationId xmlns:p14="http://schemas.microsoft.com/office/powerpoint/2010/main" val="61515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9;p24">
            <a:extLst>
              <a:ext uri="{FF2B5EF4-FFF2-40B4-BE49-F238E27FC236}">
                <a16:creationId xmlns:a16="http://schemas.microsoft.com/office/drawing/2014/main" id="{2290BBFA-9520-4E9B-B096-CED40796D5CC}"/>
              </a:ext>
            </a:extLst>
          </p:cNvPr>
          <p:cNvSpPr txBox="1">
            <a:spLocks/>
          </p:cNvSpPr>
          <p:nvPr/>
        </p:nvSpPr>
        <p:spPr>
          <a:xfrm>
            <a:off x="691831" y="795534"/>
            <a:ext cx="10862677" cy="446281"/>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pPr algn="ctr">
              <a:spcBef>
                <a:spcPts val="0"/>
              </a:spcBef>
              <a:buClr>
                <a:schemeClr val="accent1"/>
              </a:buClr>
              <a:buSzPts val="3200"/>
              <a:buFont typeface="Arial Black"/>
              <a:buNone/>
            </a:pPr>
            <a:r>
              <a:rPr lang="en-US" dirty="0"/>
              <a:t>UNHEALTHY RELATIONSHIPS </a:t>
            </a:r>
          </a:p>
        </p:txBody>
      </p:sp>
      <p:pic>
        <p:nvPicPr>
          <p:cNvPr id="6" name="Google Shape;424;p24">
            <a:extLst>
              <a:ext uri="{FF2B5EF4-FFF2-40B4-BE49-F238E27FC236}">
                <a16:creationId xmlns:a16="http://schemas.microsoft.com/office/drawing/2014/main" id="{A96127EA-5118-44D3-A8F9-AB9DA23D349F}"/>
              </a:ext>
            </a:extLst>
          </p:cNvPr>
          <p:cNvPicPr preferRelativeResize="0">
            <a:picLocks/>
          </p:cNvPicPr>
          <p:nvPr/>
        </p:nvPicPr>
        <p:blipFill rotWithShape="1">
          <a:blip r:embed="rId3">
            <a:alphaModFix/>
          </a:blip>
          <a:srcRect b="2631"/>
          <a:stretch/>
        </p:blipFill>
        <p:spPr>
          <a:xfrm>
            <a:off x="6123170" y="1547062"/>
            <a:ext cx="5108501" cy="4791076"/>
          </a:xfrm>
          <a:prstGeom prst="rect">
            <a:avLst/>
          </a:prstGeom>
          <a:noFill/>
          <a:ln>
            <a:noFill/>
          </a:ln>
        </p:spPr>
      </p:pic>
      <p:pic>
        <p:nvPicPr>
          <p:cNvPr id="7" name="Google Shape;426;p24">
            <a:extLst>
              <a:ext uri="{FF2B5EF4-FFF2-40B4-BE49-F238E27FC236}">
                <a16:creationId xmlns:a16="http://schemas.microsoft.com/office/drawing/2014/main" id="{F2D013E2-B925-4D26-B1BD-A4A98C206759}"/>
              </a:ext>
            </a:extLst>
          </p:cNvPr>
          <p:cNvPicPr preferRelativeResize="0"/>
          <p:nvPr/>
        </p:nvPicPr>
        <p:blipFill rotWithShape="1">
          <a:blip r:embed="rId4">
            <a:alphaModFix/>
          </a:blip>
          <a:srcRect/>
          <a:stretch/>
        </p:blipFill>
        <p:spPr>
          <a:xfrm>
            <a:off x="1190724" y="1517066"/>
            <a:ext cx="4438650" cy="4791075"/>
          </a:xfrm>
          <a:prstGeom prst="rect">
            <a:avLst/>
          </a:prstGeom>
          <a:noFill/>
          <a:ln>
            <a:noFill/>
          </a:ln>
        </p:spPr>
      </p:pic>
    </p:spTree>
    <p:extLst>
      <p:ext uri="{BB962C8B-B14F-4D97-AF65-F5344CB8AC3E}">
        <p14:creationId xmlns:p14="http://schemas.microsoft.com/office/powerpoint/2010/main" val="213211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2;p25">
            <a:extLst>
              <a:ext uri="{FF2B5EF4-FFF2-40B4-BE49-F238E27FC236}">
                <a16:creationId xmlns:a16="http://schemas.microsoft.com/office/drawing/2014/main" id="{9DAF2C58-5387-4D67-8EE6-80E2F9892D20}"/>
              </a:ext>
            </a:extLst>
          </p:cNvPr>
          <p:cNvSpPr txBox="1">
            <a:spLocks noGrp="1"/>
          </p:cNvSpPr>
          <p:nvPr>
            <p:ph type="title"/>
          </p:nvPr>
        </p:nvSpPr>
        <p:spPr>
          <a:xfrm>
            <a:off x="659175" y="559677"/>
            <a:ext cx="10862677" cy="44628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dirty="0"/>
              <a:t>HOW DO YOU KNOW WHEN</a:t>
            </a:r>
            <a:br>
              <a:rPr lang="en-US" dirty="0"/>
            </a:br>
            <a:r>
              <a:rPr lang="en-US" dirty="0"/>
              <a:t>IT TURNS UNHEALTHY</a:t>
            </a:r>
            <a:endParaRPr dirty="0"/>
          </a:p>
        </p:txBody>
      </p:sp>
      <p:sp>
        <p:nvSpPr>
          <p:cNvPr id="5" name="Google Shape;439;p25">
            <a:extLst>
              <a:ext uri="{FF2B5EF4-FFF2-40B4-BE49-F238E27FC236}">
                <a16:creationId xmlns:a16="http://schemas.microsoft.com/office/drawing/2014/main" id="{A8C19744-B8F9-4F69-BDCC-F9B0F919C016}"/>
              </a:ext>
            </a:extLst>
          </p:cNvPr>
          <p:cNvSpPr txBox="1"/>
          <p:nvPr/>
        </p:nvSpPr>
        <p:spPr>
          <a:xfrm>
            <a:off x="977901" y="1981770"/>
            <a:ext cx="7486714" cy="208223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2800" dirty="0">
                <a:solidFill>
                  <a:schemeClr val="dk1"/>
                </a:solidFill>
                <a:latin typeface="Arial"/>
                <a:ea typeface="Arial"/>
                <a:cs typeface="Arial"/>
                <a:sym typeface="Arial"/>
              </a:rPr>
              <a:t>Gut feelings</a:t>
            </a:r>
            <a:endParaRPr sz="2800" dirty="0"/>
          </a:p>
          <a:p>
            <a:pPr marL="285750" marR="0" lvl="0" indent="-285750" algn="l" rtl="0">
              <a:spcBef>
                <a:spcPts val="0"/>
              </a:spcBef>
              <a:spcAft>
                <a:spcPts val="0"/>
              </a:spcAft>
              <a:buClr>
                <a:schemeClr val="dk1"/>
              </a:buClr>
              <a:buSzPts val="1800"/>
              <a:buFont typeface="Arial"/>
              <a:buChar char="•"/>
            </a:pPr>
            <a:r>
              <a:rPr lang="en-US" sz="2800" dirty="0">
                <a:solidFill>
                  <a:schemeClr val="dk1"/>
                </a:solidFill>
                <a:latin typeface="Arial"/>
                <a:ea typeface="Arial"/>
                <a:cs typeface="Arial"/>
                <a:sym typeface="Arial"/>
              </a:rPr>
              <a:t>Instincts </a:t>
            </a:r>
            <a:endParaRPr sz="2800" dirty="0"/>
          </a:p>
          <a:p>
            <a:pPr marL="285750" marR="0" lvl="0" indent="-285750" algn="l" rtl="0">
              <a:spcBef>
                <a:spcPts val="0"/>
              </a:spcBef>
              <a:spcAft>
                <a:spcPts val="0"/>
              </a:spcAft>
              <a:buClr>
                <a:schemeClr val="dk1"/>
              </a:buClr>
              <a:buSzPts val="1800"/>
              <a:buFont typeface="Arial"/>
              <a:buChar char="•"/>
            </a:pPr>
            <a:r>
              <a:rPr lang="en-US" sz="2800" dirty="0">
                <a:solidFill>
                  <a:schemeClr val="dk1"/>
                </a:solidFill>
                <a:latin typeface="Arial"/>
                <a:ea typeface="Arial"/>
                <a:cs typeface="Arial"/>
                <a:sym typeface="Arial"/>
              </a:rPr>
              <a:t>Early warning signs</a:t>
            </a:r>
            <a:endParaRPr sz="2800" dirty="0"/>
          </a:p>
          <a:p>
            <a:pPr marL="285750" marR="0" lvl="0" indent="-285750" algn="l" rtl="0">
              <a:spcBef>
                <a:spcPts val="0"/>
              </a:spcBef>
              <a:spcAft>
                <a:spcPts val="0"/>
              </a:spcAft>
              <a:buClr>
                <a:schemeClr val="dk1"/>
              </a:buClr>
              <a:buSzPts val="1800"/>
              <a:buFont typeface="Arial"/>
              <a:buChar char="•"/>
            </a:pPr>
            <a:r>
              <a:rPr lang="en-US" sz="2800" dirty="0">
                <a:solidFill>
                  <a:schemeClr val="dk1"/>
                </a:solidFill>
                <a:latin typeface="Arial"/>
                <a:ea typeface="Arial"/>
                <a:cs typeface="Arial"/>
                <a:sym typeface="Arial"/>
              </a:rPr>
              <a:t>Little voice in you</a:t>
            </a:r>
            <a:endParaRPr sz="2800" dirty="0"/>
          </a:p>
          <a:p>
            <a:pPr marL="285750" marR="0" lvl="0" indent="-285750" algn="l" rtl="0">
              <a:spcBef>
                <a:spcPts val="0"/>
              </a:spcBef>
              <a:spcAft>
                <a:spcPts val="0"/>
              </a:spcAft>
              <a:buClr>
                <a:schemeClr val="dk1"/>
              </a:buClr>
              <a:buSzPts val="1800"/>
              <a:buFont typeface="Arial"/>
              <a:buChar char="•"/>
            </a:pPr>
            <a:r>
              <a:rPr lang="en-US" sz="2800" dirty="0">
                <a:solidFill>
                  <a:schemeClr val="dk1"/>
                </a:solidFill>
                <a:latin typeface="Arial"/>
                <a:ea typeface="Arial"/>
                <a:cs typeface="Arial"/>
                <a:sym typeface="Arial"/>
              </a:rPr>
              <a:t>Put yourself in their shoes (empathy</a:t>
            </a:r>
            <a:r>
              <a:rPr lang="en-US" sz="1800" dirty="0">
                <a:solidFill>
                  <a:schemeClr val="dk1"/>
                </a:solidFill>
                <a:latin typeface="Arial"/>
                <a:ea typeface="Arial"/>
                <a:cs typeface="Arial"/>
                <a:sym typeface="Arial"/>
              </a:rPr>
              <a:t>)</a:t>
            </a:r>
            <a:endParaRPr sz="1800" dirty="0">
              <a:solidFill>
                <a:schemeClr val="dk1"/>
              </a:solidFill>
              <a:latin typeface="Arial"/>
              <a:ea typeface="Arial"/>
              <a:cs typeface="Arial"/>
              <a:sym typeface="Arial"/>
            </a:endParaRPr>
          </a:p>
        </p:txBody>
      </p:sp>
      <p:pic>
        <p:nvPicPr>
          <p:cNvPr id="6" name="Google Shape;440;p25">
            <a:extLst>
              <a:ext uri="{FF2B5EF4-FFF2-40B4-BE49-F238E27FC236}">
                <a16:creationId xmlns:a16="http://schemas.microsoft.com/office/drawing/2014/main" id="{BF0CD206-3492-4015-ABC3-44CAECEFA35C}"/>
              </a:ext>
            </a:extLst>
          </p:cNvPr>
          <p:cNvPicPr preferRelativeResize="0"/>
          <p:nvPr/>
        </p:nvPicPr>
        <p:blipFill rotWithShape="1">
          <a:blip r:embed="rId3">
            <a:alphaModFix/>
          </a:blip>
          <a:srcRect/>
          <a:stretch/>
        </p:blipFill>
        <p:spPr>
          <a:xfrm>
            <a:off x="7256178" y="217109"/>
            <a:ext cx="4566093" cy="6562998"/>
          </a:xfrm>
          <a:prstGeom prst="rect">
            <a:avLst/>
          </a:prstGeom>
          <a:noFill/>
          <a:ln>
            <a:noFill/>
          </a:ln>
        </p:spPr>
      </p:pic>
    </p:spTree>
    <p:extLst>
      <p:ext uri="{BB962C8B-B14F-4D97-AF65-F5344CB8AC3E}">
        <p14:creationId xmlns:p14="http://schemas.microsoft.com/office/powerpoint/2010/main" val="357062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easing: Not Just Harmless Fun">
            <a:hlinkClick r:id="" action="ppaction://media"/>
            <a:extLst>
              <a:ext uri="{FF2B5EF4-FFF2-40B4-BE49-F238E27FC236}">
                <a16:creationId xmlns:a16="http://schemas.microsoft.com/office/drawing/2014/main" id="{0F039BF8-08B1-4F1B-A91A-F061B6038CC8}"/>
              </a:ext>
            </a:extLst>
          </p:cNvPr>
          <p:cNvPicPr>
            <a:picLocks noRot="1" noChangeAspect="1"/>
          </p:cNvPicPr>
          <p:nvPr>
            <a:videoFile r:link="rId1"/>
          </p:nvPr>
        </p:nvPicPr>
        <p:blipFill>
          <a:blip r:embed="rId3"/>
          <a:stretch>
            <a:fillRect/>
          </a:stretch>
        </p:blipFill>
        <p:spPr>
          <a:xfrm>
            <a:off x="1231900" y="838645"/>
            <a:ext cx="9507355" cy="5371655"/>
          </a:xfrm>
          <a:prstGeom prst="rect">
            <a:avLst/>
          </a:prstGeom>
        </p:spPr>
      </p:pic>
      <p:sp>
        <p:nvSpPr>
          <p:cNvPr id="5" name="Google Shape;412;p23">
            <a:extLst>
              <a:ext uri="{FF2B5EF4-FFF2-40B4-BE49-F238E27FC236}">
                <a16:creationId xmlns:a16="http://schemas.microsoft.com/office/drawing/2014/main" id="{61368E55-EE36-47E2-9C8A-C4D854B87A7C}"/>
              </a:ext>
            </a:extLst>
          </p:cNvPr>
          <p:cNvSpPr txBox="1">
            <a:spLocks noGrp="1"/>
          </p:cNvSpPr>
          <p:nvPr>
            <p:ph type="title"/>
          </p:nvPr>
        </p:nvSpPr>
        <p:spPr>
          <a:xfrm>
            <a:off x="328975" y="109734"/>
            <a:ext cx="10862677" cy="44628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sz="4400" dirty="0"/>
              <a:t>Video: Teasing not just harmless fun</a:t>
            </a:r>
            <a:endParaRPr sz="4400" dirty="0"/>
          </a:p>
        </p:txBody>
      </p:sp>
    </p:spTree>
    <p:extLst>
      <p:ext uri="{BB962C8B-B14F-4D97-AF65-F5344CB8AC3E}">
        <p14:creationId xmlns:p14="http://schemas.microsoft.com/office/powerpoint/2010/main" val="32914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12;p23">
            <a:extLst>
              <a:ext uri="{FF2B5EF4-FFF2-40B4-BE49-F238E27FC236}">
                <a16:creationId xmlns:a16="http://schemas.microsoft.com/office/drawing/2014/main" id="{61368E55-EE36-47E2-9C8A-C4D854B87A7C}"/>
              </a:ext>
            </a:extLst>
          </p:cNvPr>
          <p:cNvSpPr txBox="1">
            <a:spLocks noGrp="1"/>
          </p:cNvSpPr>
          <p:nvPr>
            <p:ph type="title"/>
          </p:nvPr>
        </p:nvSpPr>
        <p:spPr>
          <a:xfrm>
            <a:off x="328975" y="109734"/>
            <a:ext cx="10862677" cy="44628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sz="4400" dirty="0"/>
              <a:t>Video: What is sexual assault?</a:t>
            </a:r>
            <a:endParaRPr sz="4400" dirty="0"/>
          </a:p>
        </p:txBody>
      </p:sp>
      <p:pic>
        <p:nvPicPr>
          <p:cNvPr id="2" name="Online Media 1" title="What Is Sexual Assault?">
            <a:hlinkClick r:id="" action="ppaction://media"/>
            <a:extLst>
              <a:ext uri="{FF2B5EF4-FFF2-40B4-BE49-F238E27FC236}">
                <a16:creationId xmlns:a16="http://schemas.microsoft.com/office/drawing/2014/main" id="{4F8875EF-CEF8-4BBB-958F-9F114B637B14}"/>
              </a:ext>
            </a:extLst>
          </p:cNvPr>
          <p:cNvPicPr>
            <a:picLocks noRot="1" noChangeAspect="1"/>
          </p:cNvPicPr>
          <p:nvPr>
            <a:videoFile r:link="rId1"/>
          </p:nvPr>
        </p:nvPicPr>
        <p:blipFill>
          <a:blip r:embed="rId3"/>
          <a:stretch>
            <a:fillRect/>
          </a:stretch>
        </p:blipFill>
        <p:spPr>
          <a:xfrm>
            <a:off x="977900" y="692150"/>
            <a:ext cx="9994900" cy="5647119"/>
          </a:xfrm>
          <a:prstGeom prst="rect">
            <a:avLst/>
          </a:prstGeom>
        </p:spPr>
      </p:pic>
    </p:spTree>
    <p:extLst>
      <p:ext uri="{BB962C8B-B14F-4D97-AF65-F5344CB8AC3E}">
        <p14:creationId xmlns:p14="http://schemas.microsoft.com/office/powerpoint/2010/main" val="25410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6;p26">
            <a:extLst>
              <a:ext uri="{FF2B5EF4-FFF2-40B4-BE49-F238E27FC236}">
                <a16:creationId xmlns:a16="http://schemas.microsoft.com/office/drawing/2014/main" id="{619381C3-6172-45E1-882D-29C319817AE7}"/>
              </a:ext>
            </a:extLst>
          </p:cNvPr>
          <p:cNvSpPr txBox="1">
            <a:spLocks noGrp="1"/>
          </p:cNvSpPr>
          <p:nvPr>
            <p:ph type="title"/>
          </p:nvPr>
        </p:nvSpPr>
        <p:spPr>
          <a:xfrm>
            <a:off x="789803" y="937047"/>
            <a:ext cx="10862677" cy="5222453"/>
          </a:xfrm>
          <a:prstGeom prst="rect">
            <a:avLst/>
          </a:prstGeom>
          <a:noFill/>
          <a:ln>
            <a:noFill/>
          </a:ln>
        </p:spPr>
        <p:txBody>
          <a:bodyPr spcFirstLastPara="1" wrap="square" lIns="0" tIns="0" rIns="0" bIns="0" anchor="t" anchorCtr="0">
            <a:noAutofit/>
          </a:bodyPr>
          <a:lstStyle/>
          <a:p>
            <a:pPr lvl="0" algn="l" rtl="0">
              <a:lnSpc>
                <a:spcPct val="90000"/>
              </a:lnSpc>
              <a:spcBef>
                <a:spcPts val="0"/>
              </a:spcBef>
              <a:spcAft>
                <a:spcPts val="0"/>
              </a:spcAft>
              <a:buClr>
                <a:schemeClr val="accent1"/>
              </a:buClr>
              <a:buSzPts val="3200"/>
            </a:pPr>
            <a:r>
              <a:rPr lang="en-US" sz="4800" u="sng" dirty="0">
                <a:solidFill>
                  <a:srgbClr val="FF0000"/>
                </a:solidFill>
                <a:hlinkClick r:id="rId3">
                  <a:extLst>
                    <a:ext uri="{A12FA001-AC4F-418D-AE19-62706E023703}">
                      <ahyp:hlinkClr xmlns:ahyp="http://schemas.microsoft.com/office/drawing/2018/hyperlinkcolor" val="tx"/>
                    </a:ext>
                  </a:extLst>
                </a:hlinkClick>
              </a:rPr>
              <a:t>ACTIVITY: Think-Pair-Share</a:t>
            </a:r>
            <a:br>
              <a:rPr lang="en-US" u="sng" dirty="0">
                <a:solidFill>
                  <a:srgbClr val="954F72"/>
                </a:solidFill>
                <a:hlinkClick r:id="rId3">
                  <a:extLst>
                    <a:ext uri="{A12FA001-AC4F-418D-AE19-62706E023703}">
                      <ahyp:hlinkClr xmlns:ahyp="http://schemas.microsoft.com/office/drawing/2018/hyperlinkcolor" val="tx"/>
                    </a:ext>
                  </a:extLst>
                </a:hlinkClick>
              </a:rPr>
            </a:br>
            <a:br>
              <a:rPr lang="en-US" sz="1800" dirty="0"/>
            </a:br>
            <a:r>
              <a:rPr lang="en-US" sz="3200" b="1" dirty="0">
                <a:solidFill>
                  <a:schemeClr val="tx1"/>
                </a:solidFill>
              </a:rPr>
              <a:t>Think about these questions, Talk about them with a partner, and then share out as a class:</a:t>
            </a:r>
            <a:br>
              <a:rPr lang="en-US" sz="3200" b="1" dirty="0">
                <a:solidFill>
                  <a:schemeClr val="tx1"/>
                </a:solidFill>
              </a:rPr>
            </a:br>
            <a:br>
              <a:rPr lang="en-US" sz="2400" dirty="0"/>
            </a:br>
            <a:r>
              <a:rPr lang="en-US" sz="2400" dirty="0"/>
              <a:t>-What are some examples of sexual assault or sexual abuse in the video?</a:t>
            </a:r>
            <a:br>
              <a:rPr lang="en-US" sz="2400" dirty="0"/>
            </a:br>
            <a:br>
              <a:rPr lang="en-US" sz="2400" dirty="0"/>
            </a:br>
            <a:r>
              <a:rPr lang="en-US" sz="2400" dirty="0"/>
              <a:t>-What does giving consent look like? </a:t>
            </a:r>
            <a:br>
              <a:rPr lang="en-US" sz="2400" dirty="0"/>
            </a:br>
            <a:br>
              <a:rPr lang="en-US" sz="2400" dirty="0"/>
            </a:br>
            <a:r>
              <a:rPr lang="en-US" sz="2400" dirty="0"/>
              <a:t>-What doesn’t it look like? How do you ask for consent?</a:t>
            </a:r>
            <a:br>
              <a:rPr lang="en-US" sz="2400" dirty="0"/>
            </a:br>
            <a:br>
              <a:rPr lang="en-US" sz="2400" dirty="0"/>
            </a:br>
            <a:r>
              <a:rPr lang="en-US" sz="2400" dirty="0"/>
              <a:t>-What are some examples of situations in which a person cannot consent?</a:t>
            </a:r>
            <a:br>
              <a:rPr lang="en-US" sz="2400" dirty="0"/>
            </a:br>
            <a:br>
              <a:rPr lang="en-US" sz="2400" dirty="0"/>
            </a:br>
            <a:r>
              <a:rPr lang="en-US" sz="2400" dirty="0"/>
              <a:t>-If someone has been sexually assaulted or abused, who should they talk to?</a:t>
            </a:r>
            <a:br>
              <a:rPr lang="en-US" sz="1800" dirty="0"/>
            </a:br>
            <a:br>
              <a:rPr lang="en-US" sz="1800" dirty="0"/>
            </a:br>
            <a:br>
              <a:rPr lang="en-US" sz="1800" dirty="0"/>
            </a:br>
            <a:endParaRPr sz="1800" dirty="0"/>
          </a:p>
        </p:txBody>
      </p:sp>
    </p:spTree>
    <p:extLst>
      <p:ext uri="{BB962C8B-B14F-4D97-AF65-F5344CB8AC3E}">
        <p14:creationId xmlns:p14="http://schemas.microsoft.com/office/powerpoint/2010/main" val="13977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71;p27">
            <a:extLst>
              <a:ext uri="{FF2B5EF4-FFF2-40B4-BE49-F238E27FC236}">
                <a16:creationId xmlns:a16="http://schemas.microsoft.com/office/drawing/2014/main" id="{B9D3D83D-35D7-4793-A7DC-98E69BF2A8A5}"/>
              </a:ext>
            </a:extLst>
          </p:cNvPr>
          <p:cNvPicPr preferRelativeResize="0"/>
          <p:nvPr/>
        </p:nvPicPr>
        <p:blipFill rotWithShape="1">
          <a:blip r:embed="rId3">
            <a:alphaModFix/>
          </a:blip>
          <a:srcRect/>
          <a:stretch/>
        </p:blipFill>
        <p:spPr>
          <a:xfrm>
            <a:off x="613393" y="793718"/>
            <a:ext cx="10965213" cy="5270563"/>
          </a:xfrm>
          <a:prstGeom prst="rect">
            <a:avLst/>
          </a:prstGeom>
          <a:noFill/>
          <a:ln>
            <a:noFill/>
          </a:ln>
        </p:spPr>
      </p:pic>
    </p:spTree>
    <p:extLst>
      <p:ext uri="{BB962C8B-B14F-4D97-AF65-F5344CB8AC3E}">
        <p14:creationId xmlns:p14="http://schemas.microsoft.com/office/powerpoint/2010/main" val="318067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12;p23">
            <a:extLst>
              <a:ext uri="{FF2B5EF4-FFF2-40B4-BE49-F238E27FC236}">
                <a16:creationId xmlns:a16="http://schemas.microsoft.com/office/drawing/2014/main" id="{61368E55-EE36-47E2-9C8A-C4D854B87A7C}"/>
              </a:ext>
            </a:extLst>
          </p:cNvPr>
          <p:cNvSpPr txBox="1">
            <a:spLocks noGrp="1"/>
          </p:cNvSpPr>
          <p:nvPr>
            <p:ph type="title"/>
          </p:nvPr>
        </p:nvSpPr>
        <p:spPr>
          <a:xfrm>
            <a:off x="419100" y="97034"/>
            <a:ext cx="11353799" cy="57606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sz="4400" dirty="0"/>
              <a:t>VIDEO: Sexual Assault – It can happen to anyone?</a:t>
            </a:r>
            <a:endParaRPr sz="4400" dirty="0"/>
          </a:p>
        </p:txBody>
      </p:sp>
      <p:pic>
        <p:nvPicPr>
          <p:cNvPr id="3" name="Online Media 2" title="Sexual Abuse Can Happen to Anyone">
            <a:hlinkClick r:id="" action="ppaction://media"/>
            <a:extLst>
              <a:ext uri="{FF2B5EF4-FFF2-40B4-BE49-F238E27FC236}">
                <a16:creationId xmlns:a16="http://schemas.microsoft.com/office/drawing/2014/main" id="{E907965D-BE6A-48CA-8D94-8CDC334A4E9F}"/>
              </a:ext>
            </a:extLst>
          </p:cNvPr>
          <p:cNvPicPr>
            <a:picLocks noRot="1" noChangeAspect="1"/>
          </p:cNvPicPr>
          <p:nvPr>
            <a:videoFile r:link="rId1"/>
          </p:nvPr>
        </p:nvPicPr>
        <p:blipFill>
          <a:blip r:embed="rId3"/>
          <a:stretch>
            <a:fillRect/>
          </a:stretch>
        </p:blipFill>
        <p:spPr>
          <a:xfrm>
            <a:off x="1076071" y="673100"/>
            <a:ext cx="10039856" cy="5672519"/>
          </a:xfrm>
          <a:prstGeom prst="rect">
            <a:avLst/>
          </a:prstGeom>
        </p:spPr>
      </p:pic>
    </p:spTree>
    <p:extLst>
      <p:ext uri="{BB962C8B-B14F-4D97-AF65-F5344CB8AC3E}">
        <p14:creationId xmlns:p14="http://schemas.microsoft.com/office/powerpoint/2010/main" val="219555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995844"/>
            <a:ext cx="10515600" cy="1264471"/>
          </a:xfrm>
        </p:spPr>
        <p:txBody>
          <a:bodyPr>
            <a:noAutofit/>
          </a:bodyPr>
          <a:lstStyle/>
          <a:p>
            <a:r>
              <a:rPr lang="en-US" sz="4800" dirty="0"/>
              <a:t>Reminders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2260315"/>
            <a:ext cx="10515600" cy="3161515"/>
          </a:xfrm>
        </p:spPr>
        <p:txBody>
          <a:bodyPr>
            <a:normAutofit fontScale="92500"/>
          </a:bodyPr>
          <a:lstStyle/>
          <a:p>
            <a:pPr algn="l" fontAlgn="base"/>
            <a:r>
              <a:rPr lang="en-US" sz="2400" b="0" i="0" dirty="0">
                <a:solidFill>
                  <a:srgbClr val="FFFFFF"/>
                </a:solidFill>
                <a:effectLst/>
                <a:latin typeface="Source Sans Pro" panose="020B0503030403020204" pitchFamily="34" charset="0"/>
              </a:rPr>
              <a:t>enders When Answering Questions</a:t>
            </a:r>
          </a:p>
          <a:p>
            <a:pPr algn="l" fontAlgn="base">
              <a:buFont typeface="Arial" panose="020B0604020202020204" pitchFamily="34" charset="0"/>
              <a:buChar char="•"/>
            </a:pPr>
            <a:r>
              <a:rPr lang="en-US" sz="2400" b="0" i="0" dirty="0">
                <a:solidFill>
                  <a:schemeClr val="tx1"/>
                </a:solidFill>
                <a:effectLst/>
                <a:latin typeface="inherit"/>
              </a:rPr>
              <a:t>Set ground rules ahead of time,</a:t>
            </a:r>
          </a:p>
          <a:p>
            <a:pPr algn="l" fontAlgn="base">
              <a:buFont typeface="Arial" panose="020B0604020202020204" pitchFamily="34" charset="0"/>
              <a:buChar char="•"/>
            </a:pPr>
            <a:r>
              <a:rPr lang="en-US" sz="2400" b="0" i="0" dirty="0">
                <a:solidFill>
                  <a:schemeClr val="tx1"/>
                </a:solidFill>
                <a:effectLst/>
                <a:latin typeface="inherit"/>
              </a:rPr>
              <a:t>set up an anonymous question box and give yourself time to formulate answers for the next session,</a:t>
            </a:r>
          </a:p>
          <a:p>
            <a:pPr algn="l" fontAlgn="base">
              <a:buFont typeface="Arial" panose="020B0604020202020204" pitchFamily="34" charset="0"/>
              <a:buChar char="•"/>
            </a:pPr>
            <a:r>
              <a:rPr lang="en-US" sz="2400" b="0" i="0" dirty="0">
                <a:solidFill>
                  <a:schemeClr val="tx1"/>
                </a:solidFill>
                <a:effectLst/>
                <a:latin typeface="inherit"/>
              </a:rPr>
              <a:t>use reliable phrases,</a:t>
            </a:r>
          </a:p>
          <a:p>
            <a:pPr algn="l" fontAlgn="base">
              <a:buFont typeface="Arial" panose="020B0604020202020204" pitchFamily="34" charset="0"/>
              <a:buChar char="•"/>
            </a:pPr>
            <a:r>
              <a:rPr lang="en-US" sz="2400" b="0" i="0" dirty="0">
                <a:solidFill>
                  <a:schemeClr val="tx1"/>
                </a:solidFill>
                <a:effectLst/>
                <a:latin typeface="inherit"/>
              </a:rPr>
              <a:t>always end with a safety message or direction of a reliable resource for more information,</a:t>
            </a:r>
          </a:p>
          <a:p>
            <a:pPr algn="l" fontAlgn="base">
              <a:buFont typeface="Arial" panose="020B0604020202020204" pitchFamily="34" charset="0"/>
              <a:buChar char="•"/>
            </a:pPr>
            <a:r>
              <a:rPr lang="en-US" sz="2400" b="0" i="0" dirty="0">
                <a:solidFill>
                  <a:schemeClr val="tx1"/>
                </a:solidFill>
                <a:effectLst/>
                <a:latin typeface="inherit"/>
              </a:rPr>
              <a:t>tell students you may rephrase questions to protect confidentiality and safety of all students (no names, no questions that expose anyone)</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4033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76;p28">
            <a:extLst>
              <a:ext uri="{FF2B5EF4-FFF2-40B4-BE49-F238E27FC236}">
                <a16:creationId xmlns:a16="http://schemas.microsoft.com/office/drawing/2014/main" id="{99BAB184-2C76-4A6E-A5E3-14AD5E14FBAE}"/>
              </a:ext>
            </a:extLst>
          </p:cNvPr>
          <p:cNvSpPr/>
          <p:nvPr/>
        </p:nvSpPr>
        <p:spPr>
          <a:xfrm>
            <a:off x="844550" y="4361380"/>
            <a:ext cx="10277475" cy="2105025"/>
          </a:xfrm>
          <a:prstGeom prst="roundRect">
            <a:avLst>
              <a:gd name="adj" fmla="val 16667"/>
            </a:avLst>
          </a:prstGeom>
          <a:solidFill>
            <a:schemeClr val="l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477;p28">
            <a:extLst>
              <a:ext uri="{FF2B5EF4-FFF2-40B4-BE49-F238E27FC236}">
                <a16:creationId xmlns:a16="http://schemas.microsoft.com/office/drawing/2014/main" id="{C87D4C54-82E1-4430-A54D-4EFE51391016}"/>
              </a:ext>
            </a:extLst>
          </p:cNvPr>
          <p:cNvSpPr txBox="1">
            <a:spLocks/>
          </p:cNvSpPr>
          <p:nvPr/>
        </p:nvSpPr>
        <p:spPr>
          <a:xfrm>
            <a:off x="1098773" y="1473201"/>
            <a:ext cx="11093227" cy="2387600"/>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6000" kern="1200">
                <a:solidFill>
                  <a:srgbClr val="ED1C24"/>
                </a:solidFill>
                <a:latin typeface="TheSansB W9 Black" panose="020B0902050302020203" pitchFamily="34" charset="0"/>
                <a:ea typeface="+mj-ea"/>
                <a:cs typeface="+mj-cs"/>
              </a:defRPr>
            </a:lvl1pPr>
          </a:lstStyle>
          <a:p>
            <a:pPr>
              <a:spcBef>
                <a:spcPts val="0"/>
              </a:spcBef>
              <a:buClr>
                <a:schemeClr val="accent1"/>
              </a:buClr>
              <a:buSzPts val="2400"/>
            </a:pPr>
            <a:r>
              <a:rPr lang="en-US" sz="2400" dirty="0"/>
              <a:t>If any of these things happens to a child, it is never their fault!</a:t>
            </a:r>
            <a:br>
              <a:rPr lang="en-US" sz="2400" dirty="0"/>
            </a:br>
            <a:br>
              <a:rPr lang="en-US" sz="2400" dirty="0"/>
            </a:br>
            <a:r>
              <a:rPr lang="en-US" sz="2400" dirty="0"/>
              <a:t>Grown ups and teenagers know the rules about these things</a:t>
            </a:r>
            <a:br>
              <a:rPr lang="en-US" sz="2400" dirty="0"/>
            </a:br>
            <a:br>
              <a:rPr lang="en-US" sz="2400" dirty="0"/>
            </a:br>
            <a:r>
              <a:rPr lang="en-US" sz="2400" dirty="0"/>
              <a:t>It can be confusing and hard for a child to report it. It’s ok to report even years later!</a:t>
            </a:r>
            <a:br>
              <a:rPr lang="en-US" sz="2400" dirty="0"/>
            </a:br>
            <a:br>
              <a:rPr lang="en-US" sz="2400" dirty="0"/>
            </a:br>
            <a:r>
              <a:rPr lang="en-US" sz="2400" dirty="0"/>
              <a:t>Counselors, safe adults, teachers are all good people to report to</a:t>
            </a:r>
          </a:p>
          <a:p>
            <a:pPr>
              <a:spcBef>
                <a:spcPts val="0"/>
              </a:spcBef>
              <a:buClr>
                <a:schemeClr val="accent1"/>
              </a:buClr>
              <a:buSzPts val="2400"/>
              <a:buFont typeface="Arial Black"/>
              <a:buNone/>
            </a:pPr>
            <a:br>
              <a:rPr lang="en-US" dirty="0"/>
            </a:br>
            <a:r>
              <a:rPr lang="en-US" sz="3200" dirty="0"/>
              <a:t>Model how to access: </a:t>
            </a:r>
            <a:br>
              <a:rPr lang="en-US" sz="3200" dirty="0"/>
            </a:br>
            <a:r>
              <a:rPr lang="en-US" sz="3200" dirty="0"/>
              <a:t>-Kids Help Phone </a:t>
            </a:r>
            <a:r>
              <a:rPr lang="en-US" sz="3200" u="sng" dirty="0">
                <a:solidFill>
                  <a:schemeClr val="hlink"/>
                </a:solidFill>
                <a:hlinkClick r:id="rId3"/>
              </a:rPr>
              <a:t>website</a:t>
            </a:r>
            <a:r>
              <a:rPr lang="en-US" sz="3200" dirty="0"/>
              <a:t> and 1-800-668-6868, </a:t>
            </a:r>
            <a:br>
              <a:rPr lang="en-US" sz="3200" dirty="0"/>
            </a:br>
            <a:r>
              <a:rPr lang="en-US" sz="3200" dirty="0"/>
              <a:t>-</a:t>
            </a:r>
            <a:r>
              <a:rPr lang="en-US" sz="3200" u="sng" dirty="0">
                <a:solidFill>
                  <a:schemeClr val="hlink"/>
                </a:solidFill>
                <a:hlinkClick r:id="rId4"/>
              </a:rPr>
              <a:t>VI Crisis Line </a:t>
            </a:r>
            <a:endParaRPr lang="en-US" sz="2800" dirty="0"/>
          </a:p>
        </p:txBody>
      </p:sp>
      <p:sp>
        <p:nvSpPr>
          <p:cNvPr id="6" name="Google Shape;412;p23">
            <a:extLst>
              <a:ext uri="{FF2B5EF4-FFF2-40B4-BE49-F238E27FC236}">
                <a16:creationId xmlns:a16="http://schemas.microsoft.com/office/drawing/2014/main" id="{1DCCD242-3E49-4354-9BAF-C5FAF4E29FAC}"/>
              </a:ext>
            </a:extLst>
          </p:cNvPr>
          <p:cNvSpPr txBox="1">
            <a:spLocks noGrp="1"/>
          </p:cNvSpPr>
          <p:nvPr>
            <p:ph type="title"/>
          </p:nvPr>
        </p:nvSpPr>
        <p:spPr>
          <a:xfrm>
            <a:off x="968486" y="684589"/>
            <a:ext cx="11353799" cy="57606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sz="4400" dirty="0"/>
              <a:t>Sexual Assault:</a:t>
            </a:r>
            <a:endParaRPr sz="4400" dirty="0"/>
          </a:p>
        </p:txBody>
      </p:sp>
    </p:spTree>
    <p:extLst>
      <p:ext uri="{BB962C8B-B14F-4D97-AF65-F5344CB8AC3E}">
        <p14:creationId xmlns:p14="http://schemas.microsoft.com/office/powerpoint/2010/main" val="192557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3;p29">
            <a:extLst>
              <a:ext uri="{FF2B5EF4-FFF2-40B4-BE49-F238E27FC236}">
                <a16:creationId xmlns:a16="http://schemas.microsoft.com/office/drawing/2014/main" id="{05B5B4AA-C732-4634-895A-14C74417EC64}"/>
              </a:ext>
            </a:extLst>
          </p:cNvPr>
          <p:cNvSpPr txBox="1">
            <a:spLocks noGrp="1"/>
          </p:cNvSpPr>
          <p:nvPr>
            <p:ph type="title"/>
          </p:nvPr>
        </p:nvSpPr>
        <p:spPr>
          <a:xfrm>
            <a:off x="838200" y="365125"/>
            <a:ext cx="10515600" cy="1325563"/>
          </a:xfrm>
        </p:spPr>
        <p:txBody>
          <a:bodyPr spcFirstLastPara="1" vert="horz" lIns="91440" tIns="45720" rIns="91440" bIns="45720" rtlCol="0" anchor="ctr" anchorCtr="0">
            <a:normAutofit/>
          </a:bodyPr>
          <a:lstStyle/>
          <a:p>
            <a:pPr marL="0" lvl="0" indent="0">
              <a:spcAft>
                <a:spcPts val="0"/>
              </a:spcAft>
              <a:buClr>
                <a:schemeClr val="accent1"/>
              </a:buClr>
              <a:buSzPts val="3200"/>
            </a:pPr>
            <a:r>
              <a:rPr lang="en-US" kern="1200" dirty="0">
                <a:latin typeface="TheSansB W9 Black" panose="020B0902050302020203" pitchFamily="34" charset="0"/>
                <a:ea typeface="+mj-ea"/>
                <a:cs typeface="+mj-cs"/>
              </a:rPr>
              <a:t>Consent</a:t>
            </a:r>
          </a:p>
        </p:txBody>
      </p:sp>
      <p:sp>
        <p:nvSpPr>
          <p:cNvPr id="4" name="Google Shape;485;p29">
            <a:extLst>
              <a:ext uri="{FF2B5EF4-FFF2-40B4-BE49-F238E27FC236}">
                <a16:creationId xmlns:a16="http://schemas.microsoft.com/office/drawing/2014/main" id="{9AADC674-9DAA-4C24-9A9C-EA26B3D83EE1}"/>
              </a:ext>
            </a:extLst>
          </p:cNvPr>
          <p:cNvSpPr/>
          <p:nvPr/>
        </p:nvSpPr>
        <p:spPr>
          <a:xfrm>
            <a:off x="808830" y="1511300"/>
            <a:ext cx="6900069" cy="4787900"/>
          </a:xfrm>
          <a:prstGeom prst="rect">
            <a:avLst/>
          </a:prstGeom>
        </p:spPr>
        <p:txBody>
          <a:bodyPr spcFirstLastPara="1" vert="horz" lIns="91440" tIns="45720" rIns="91440" bIns="45720" rtlCol="0" anchorCtr="0">
            <a:normAutofit fontScale="92500" lnSpcReduction="10000"/>
          </a:bodyPr>
          <a:lstStyle/>
          <a:p>
            <a:pPr marL="57150" marR="0" lvl="0">
              <a:lnSpc>
                <a:spcPct val="90000"/>
              </a:lnSpc>
              <a:spcBef>
                <a:spcPts val="0"/>
              </a:spcBef>
              <a:spcAft>
                <a:spcPts val="600"/>
              </a:spcAft>
              <a:buClr>
                <a:schemeClr val="dk1"/>
              </a:buClr>
              <a:buSzPts val="1800"/>
            </a:pPr>
            <a:r>
              <a:rPr lang="en-US" dirty="0">
                <a:latin typeface="TheSansB W5 Plain" panose="020B0502050302020203" pitchFamily="34" charset="0"/>
              </a:rPr>
              <a:t>What does giving consent look like? </a:t>
            </a:r>
          </a:p>
          <a:p>
            <a:pPr marL="0" marR="0" lvl="0" indent="-228600">
              <a:lnSpc>
                <a:spcPct val="90000"/>
              </a:lnSpc>
              <a:spcBef>
                <a:spcPts val="0"/>
              </a:spcBef>
              <a:spcAft>
                <a:spcPts val="600"/>
              </a:spcAft>
              <a:buFont typeface="Arial" panose="020B0604020202020204" pitchFamily="34" charset="0"/>
              <a:buChar char="•"/>
            </a:pPr>
            <a:r>
              <a:rPr lang="en-US" dirty="0">
                <a:latin typeface="TheSansB W5 Plain" panose="020B0502050302020203" pitchFamily="34" charset="0"/>
              </a:rPr>
              <a:t>“yes!” “Sure!” “ok!” “I totally want to!”</a:t>
            </a:r>
          </a:p>
          <a:p>
            <a:pPr marL="0" marR="0" lvl="0" indent="-228600">
              <a:lnSpc>
                <a:spcPct val="90000"/>
              </a:lnSpc>
              <a:spcBef>
                <a:spcPts val="0"/>
              </a:spcBef>
              <a:spcAft>
                <a:spcPts val="600"/>
              </a:spcAft>
              <a:buFont typeface="Arial" panose="020B0604020202020204" pitchFamily="34" charset="0"/>
              <a:buChar char="•"/>
            </a:pPr>
            <a:endParaRPr lang="en-US" dirty="0">
              <a:latin typeface="TheSansB W5 Plain" panose="020B0502050302020203" pitchFamily="34" charset="0"/>
            </a:endParaRPr>
          </a:p>
          <a:p>
            <a:pPr marL="57150" marR="0" lvl="0">
              <a:lnSpc>
                <a:spcPct val="90000"/>
              </a:lnSpc>
              <a:spcBef>
                <a:spcPts val="0"/>
              </a:spcBef>
              <a:spcAft>
                <a:spcPts val="600"/>
              </a:spcAft>
              <a:buClr>
                <a:schemeClr val="dk1"/>
              </a:buClr>
              <a:buSzPts val="1800"/>
            </a:pPr>
            <a:r>
              <a:rPr lang="en-US" dirty="0">
                <a:latin typeface="TheSansB W5 Plain" panose="020B0502050302020203" pitchFamily="34" charset="0"/>
              </a:rPr>
              <a:t>What doesn’t it look like? </a:t>
            </a:r>
          </a:p>
          <a:p>
            <a:pPr marL="0" marR="0" lvl="0" indent="-228600">
              <a:lnSpc>
                <a:spcPct val="90000"/>
              </a:lnSpc>
              <a:spcBef>
                <a:spcPts val="0"/>
              </a:spcBef>
              <a:spcAft>
                <a:spcPts val="600"/>
              </a:spcAft>
              <a:buFont typeface="Arial" panose="020B0604020202020204" pitchFamily="34" charset="0"/>
              <a:buChar char="•"/>
            </a:pPr>
            <a:r>
              <a:rPr lang="en-US" dirty="0">
                <a:latin typeface="TheSansB W5 Plain" panose="020B0502050302020203" pitchFamily="34" charset="0"/>
              </a:rPr>
              <a:t>Silence, nodding head, looking away</a:t>
            </a:r>
          </a:p>
          <a:p>
            <a:pPr marL="0" marR="0" lvl="0" indent="-228600">
              <a:lnSpc>
                <a:spcPct val="90000"/>
              </a:lnSpc>
              <a:spcBef>
                <a:spcPts val="0"/>
              </a:spcBef>
              <a:spcAft>
                <a:spcPts val="600"/>
              </a:spcAft>
              <a:buFont typeface="Arial" panose="020B0604020202020204" pitchFamily="34" charset="0"/>
              <a:buChar char="•"/>
            </a:pPr>
            <a:endParaRPr lang="en-US" dirty="0">
              <a:latin typeface="TheSansB W5 Plain" panose="020B0502050302020203" pitchFamily="34" charset="0"/>
            </a:endParaRPr>
          </a:p>
          <a:p>
            <a:pPr marL="57150" marR="0" lvl="0">
              <a:lnSpc>
                <a:spcPct val="90000"/>
              </a:lnSpc>
              <a:spcBef>
                <a:spcPts val="0"/>
              </a:spcBef>
              <a:spcAft>
                <a:spcPts val="600"/>
              </a:spcAft>
              <a:buClr>
                <a:schemeClr val="dk1"/>
              </a:buClr>
              <a:buSzPts val="1800"/>
            </a:pPr>
            <a:r>
              <a:rPr lang="en-US" dirty="0">
                <a:latin typeface="TheSansB W5 Plain" panose="020B0502050302020203" pitchFamily="34" charset="0"/>
              </a:rPr>
              <a:t>How do you ask for consent?</a:t>
            </a:r>
          </a:p>
          <a:p>
            <a:pPr marL="0" marR="0" lvl="0" indent="-228600">
              <a:lnSpc>
                <a:spcPct val="90000"/>
              </a:lnSpc>
              <a:spcBef>
                <a:spcPts val="0"/>
              </a:spcBef>
              <a:spcAft>
                <a:spcPts val="600"/>
              </a:spcAft>
              <a:buFont typeface="Arial" panose="020B0604020202020204" pitchFamily="34" charset="0"/>
              <a:buChar char="•"/>
            </a:pPr>
            <a:r>
              <a:rPr lang="en-US" dirty="0">
                <a:latin typeface="TheSansB W5 Plain" panose="020B0502050302020203" pitchFamily="34" charset="0"/>
              </a:rPr>
              <a:t>“Would you like to..” </a:t>
            </a:r>
          </a:p>
          <a:p>
            <a:pPr marL="0" marR="0" lvl="0" indent="-228600">
              <a:lnSpc>
                <a:spcPct val="90000"/>
              </a:lnSpc>
              <a:spcBef>
                <a:spcPts val="0"/>
              </a:spcBef>
              <a:spcAft>
                <a:spcPts val="600"/>
              </a:spcAft>
              <a:buFont typeface="Arial" panose="020B0604020202020204" pitchFamily="34" charset="0"/>
              <a:buChar char="•"/>
            </a:pPr>
            <a:r>
              <a:rPr lang="en-US" dirty="0">
                <a:latin typeface="TheSansB W5 Plain" panose="020B0502050302020203" pitchFamily="34" charset="0"/>
              </a:rPr>
              <a:t> “can I…”    “do you like….”    </a:t>
            </a:r>
          </a:p>
          <a:p>
            <a:pPr marL="0" marR="0" lvl="0" indent="-228600">
              <a:lnSpc>
                <a:spcPct val="90000"/>
              </a:lnSpc>
              <a:spcBef>
                <a:spcPts val="0"/>
              </a:spcBef>
              <a:spcAft>
                <a:spcPts val="600"/>
              </a:spcAft>
              <a:buFont typeface="Arial" panose="020B0604020202020204" pitchFamily="34" charset="0"/>
              <a:buChar char="•"/>
            </a:pPr>
            <a:r>
              <a:rPr lang="en-US" dirty="0">
                <a:latin typeface="TheSansB W5 Plain" panose="020B0502050302020203" pitchFamily="34" charset="0"/>
              </a:rPr>
              <a:t> “how are you feeling…”  “is it ok if we…”</a:t>
            </a:r>
          </a:p>
          <a:p>
            <a:pPr marL="0" marR="0" lvl="0" indent="-228600">
              <a:lnSpc>
                <a:spcPct val="90000"/>
              </a:lnSpc>
              <a:spcBef>
                <a:spcPts val="0"/>
              </a:spcBef>
              <a:spcAft>
                <a:spcPts val="600"/>
              </a:spcAft>
              <a:buFont typeface="Arial" panose="020B0604020202020204" pitchFamily="34" charset="0"/>
              <a:buChar char="•"/>
            </a:pPr>
            <a:endParaRPr lang="en-US" dirty="0">
              <a:latin typeface="TheSansB W5 Plain" panose="020B0502050302020203" pitchFamily="34" charset="0"/>
            </a:endParaRPr>
          </a:p>
          <a:p>
            <a:pPr marL="57150" marR="0" lvl="0">
              <a:lnSpc>
                <a:spcPct val="90000"/>
              </a:lnSpc>
              <a:spcBef>
                <a:spcPts val="0"/>
              </a:spcBef>
              <a:spcAft>
                <a:spcPts val="600"/>
              </a:spcAft>
              <a:buClr>
                <a:schemeClr val="dk1"/>
              </a:buClr>
              <a:buSzPts val="1800"/>
            </a:pPr>
            <a:r>
              <a:rPr lang="en-US" dirty="0">
                <a:latin typeface="TheSansB W5 Plain" panose="020B0502050302020203" pitchFamily="34" charset="0"/>
              </a:rPr>
              <a:t>Check body language: look at the message their body is telling you!</a:t>
            </a:r>
          </a:p>
          <a:p>
            <a:pPr marL="0" marR="0" lvl="0" indent="-228600">
              <a:lnSpc>
                <a:spcPct val="90000"/>
              </a:lnSpc>
              <a:spcBef>
                <a:spcPts val="0"/>
              </a:spcBef>
              <a:spcAft>
                <a:spcPts val="600"/>
              </a:spcAft>
              <a:buFont typeface="Arial" panose="020B0604020202020204" pitchFamily="34" charset="0"/>
              <a:buChar char="•"/>
            </a:pPr>
            <a:r>
              <a:rPr lang="en-US" dirty="0">
                <a:latin typeface="TheSansB W5 Plain" panose="020B0502050302020203" pitchFamily="34" charset="0"/>
              </a:rPr>
              <a:t>crossed arms, looking away, covering their body, ignoring you, mumbling, sighing </a:t>
            </a:r>
          </a:p>
          <a:p>
            <a:pPr marL="0" marR="0" lvl="0" indent="-228600">
              <a:lnSpc>
                <a:spcPct val="90000"/>
              </a:lnSpc>
              <a:spcBef>
                <a:spcPts val="0"/>
              </a:spcBef>
              <a:spcAft>
                <a:spcPts val="600"/>
              </a:spcAft>
              <a:buFont typeface="Arial" panose="020B0604020202020204" pitchFamily="34" charset="0"/>
              <a:buChar char="•"/>
            </a:pPr>
            <a:endParaRPr lang="en-US" dirty="0">
              <a:latin typeface="TheSansB W5 Plain" panose="020B0502050302020203" pitchFamily="34" charset="0"/>
            </a:endParaRPr>
          </a:p>
          <a:p>
            <a:pPr marL="57150" marR="0" lvl="0">
              <a:lnSpc>
                <a:spcPct val="90000"/>
              </a:lnSpc>
              <a:spcBef>
                <a:spcPts val="0"/>
              </a:spcBef>
              <a:spcAft>
                <a:spcPts val="600"/>
              </a:spcAft>
              <a:buClr>
                <a:schemeClr val="dk1"/>
              </a:buClr>
              <a:buSzPts val="1800"/>
            </a:pPr>
            <a:r>
              <a:rPr lang="en-US" dirty="0">
                <a:latin typeface="TheSansB W5 Plain" panose="020B0502050302020203" pitchFamily="34" charset="0"/>
              </a:rPr>
              <a:t>Remember you can change your mind at any time about consent and consenting to one thing doesn’t mean you consent to other things!</a:t>
            </a:r>
          </a:p>
        </p:txBody>
      </p:sp>
      <p:pic>
        <p:nvPicPr>
          <p:cNvPr id="5" name="Google Shape;486;p29">
            <a:extLst>
              <a:ext uri="{FF2B5EF4-FFF2-40B4-BE49-F238E27FC236}">
                <a16:creationId xmlns:a16="http://schemas.microsoft.com/office/drawing/2014/main" id="{7B3F486E-5615-4514-9753-194972E76F84}"/>
              </a:ext>
            </a:extLst>
          </p:cNvPr>
          <p:cNvPicPr preferRelativeResize="0"/>
          <p:nvPr/>
        </p:nvPicPr>
        <p:blipFill rotWithShape="1">
          <a:blip r:embed="rId3"/>
          <a:stretch/>
        </p:blipFill>
        <p:spPr>
          <a:xfrm>
            <a:off x="7912099" y="2095499"/>
            <a:ext cx="3344069" cy="3230563"/>
          </a:xfrm>
          <a:prstGeom prst="rect">
            <a:avLst/>
          </a:prstGeom>
          <a:noFill/>
          <a:ln w="9525" cap="flat" cmpd="sng">
            <a:solidFill>
              <a:srgbClr val="FF6B00"/>
            </a:solidFill>
            <a:prstDash val="solid"/>
            <a:round/>
            <a:headEnd type="none" w="sm" len="sm"/>
            <a:tailEnd type="none" w="sm" len="sm"/>
          </a:ln>
        </p:spPr>
      </p:pic>
    </p:spTree>
    <p:extLst>
      <p:ext uri="{BB962C8B-B14F-4D97-AF65-F5344CB8AC3E}">
        <p14:creationId xmlns:p14="http://schemas.microsoft.com/office/powerpoint/2010/main" val="306339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nsent Explained: What Is It?">
            <a:hlinkClick r:id="" action="ppaction://media"/>
            <a:extLst>
              <a:ext uri="{FF2B5EF4-FFF2-40B4-BE49-F238E27FC236}">
                <a16:creationId xmlns:a16="http://schemas.microsoft.com/office/drawing/2014/main" id="{D99BFE3E-3F32-4923-B9BE-CAD450268085}"/>
              </a:ext>
            </a:extLst>
          </p:cNvPr>
          <p:cNvPicPr>
            <a:picLocks noRot="1" noChangeAspect="1"/>
          </p:cNvPicPr>
          <p:nvPr>
            <a:videoFile r:link="rId1"/>
          </p:nvPr>
        </p:nvPicPr>
        <p:blipFill>
          <a:blip r:embed="rId3"/>
          <a:stretch>
            <a:fillRect/>
          </a:stretch>
        </p:blipFill>
        <p:spPr>
          <a:xfrm>
            <a:off x="1027239" y="660400"/>
            <a:ext cx="10137522" cy="5727700"/>
          </a:xfrm>
          <a:prstGeom prst="rect">
            <a:avLst/>
          </a:prstGeom>
        </p:spPr>
      </p:pic>
      <p:sp>
        <p:nvSpPr>
          <p:cNvPr id="5" name="Google Shape;412;p23">
            <a:extLst>
              <a:ext uri="{FF2B5EF4-FFF2-40B4-BE49-F238E27FC236}">
                <a16:creationId xmlns:a16="http://schemas.microsoft.com/office/drawing/2014/main" id="{935EA8BE-035C-4229-AD6F-FAB1593AED67}"/>
              </a:ext>
            </a:extLst>
          </p:cNvPr>
          <p:cNvSpPr txBox="1">
            <a:spLocks noGrp="1"/>
          </p:cNvSpPr>
          <p:nvPr>
            <p:ph type="title"/>
          </p:nvPr>
        </p:nvSpPr>
        <p:spPr>
          <a:xfrm>
            <a:off x="419100" y="97034"/>
            <a:ext cx="11353799" cy="57606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200"/>
              <a:buFont typeface="Arial Black"/>
              <a:buNone/>
            </a:pPr>
            <a:r>
              <a:rPr lang="en-US" sz="4400" dirty="0"/>
              <a:t>VIDEO: Consent Explained</a:t>
            </a:r>
            <a:endParaRPr sz="4400" dirty="0"/>
          </a:p>
        </p:txBody>
      </p:sp>
    </p:spTree>
    <p:extLst>
      <p:ext uri="{BB962C8B-B14F-4D97-AF65-F5344CB8AC3E}">
        <p14:creationId xmlns:p14="http://schemas.microsoft.com/office/powerpoint/2010/main" val="240621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44FF61-39AB-4C6A-B479-5FA55A95BA84}"/>
              </a:ext>
            </a:extLst>
          </p:cNvPr>
          <p:cNvSpPr txBox="1"/>
          <p:nvPr/>
        </p:nvSpPr>
        <p:spPr>
          <a:xfrm>
            <a:off x="457199" y="674400"/>
            <a:ext cx="11070771" cy="5509200"/>
          </a:xfrm>
          <a:prstGeom prst="rect">
            <a:avLst/>
          </a:prstGeom>
          <a:noFill/>
        </p:spPr>
        <p:txBody>
          <a:bodyPr wrap="square">
            <a:spAutoFit/>
          </a:bodyPr>
          <a:lstStyle/>
          <a:p>
            <a:pPr algn="ctr"/>
            <a:r>
              <a:rPr lang="en-US" sz="4400" b="1" dirty="0"/>
              <a:t>What are some examples of situations in which a person cannot consent?</a:t>
            </a:r>
            <a:br>
              <a:rPr lang="en-US" dirty="0"/>
            </a:br>
            <a:br>
              <a:rPr lang="en-US" dirty="0"/>
            </a:br>
            <a:br>
              <a:rPr lang="en-US" dirty="0"/>
            </a:br>
            <a:r>
              <a:rPr lang="en-US" dirty="0"/>
              <a:t>-</a:t>
            </a:r>
            <a:r>
              <a:rPr lang="en-US" sz="3200" dirty="0"/>
              <a:t>Under age</a:t>
            </a:r>
            <a:br>
              <a:rPr lang="en-US" sz="3200" dirty="0"/>
            </a:br>
            <a:r>
              <a:rPr lang="en-US" sz="3200" dirty="0"/>
              <a:t>-drunk</a:t>
            </a:r>
            <a:br>
              <a:rPr lang="en-US" sz="3200" dirty="0"/>
            </a:br>
            <a:r>
              <a:rPr lang="en-US" sz="3200" dirty="0"/>
              <a:t>-high</a:t>
            </a:r>
            <a:br>
              <a:rPr lang="en-US" sz="3200" dirty="0"/>
            </a:br>
            <a:r>
              <a:rPr lang="en-US" sz="3200" dirty="0"/>
              <a:t>-feeling pressured</a:t>
            </a:r>
            <a:br>
              <a:rPr lang="en-US" sz="3200" dirty="0"/>
            </a:br>
            <a:r>
              <a:rPr lang="en-US" sz="3200" dirty="0"/>
              <a:t>-they are under someone’s power/control</a:t>
            </a:r>
            <a:br>
              <a:rPr lang="en-US" dirty="0"/>
            </a:br>
            <a:br>
              <a:rPr lang="en-US" dirty="0"/>
            </a:br>
            <a:br>
              <a:rPr lang="en-US" sz="3200" dirty="0"/>
            </a:br>
            <a:endParaRPr lang="en-US" dirty="0"/>
          </a:p>
        </p:txBody>
      </p:sp>
    </p:spTree>
    <p:extLst>
      <p:ext uri="{BB962C8B-B14F-4D97-AF65-F5344CB8AC3E}">
        <p14:creationId xmlns:p14="http://schemas.microsoft.com/office/powerpoint/2010/main" val="144948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9;p31">
            <a:extLst>
              <a:ext uri="{FF2B5EF4-FFF2-40B4-BE49-F238E27FC236}">
                <a16:creationId xmlns:a16="http://schemas.microsoft.com/office/drawing/2014/main" id="{996A19B2-ECAD-44E2-9A68-9AD9EB1E00B3}"/>
              </a:ext>
            </a:extLst>
          </p:cNvPr>
          <p:cNvSpPr txBox="1">
            <a:spLocks noGrp="1"/>
          </p:cNvSpPr>
          <p:nvPr>
            <p:ph type="title"/>
          </p:nvPr>
        </p:nvSpPr>
        <p:spPr>
          <a:xfrm>
            <a:off x="664650" y="951563"/>
            <a:ext cx="10862700" cy="44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What parts of the brain are red in pre-teens?</a:t>
            </a:r>
            <a:endParaRPr dirty="0"/>
          </a:p>
        </p:txBody>
      </p:sp>
      <p:pic>
        <p:nvPicPr>
          <p:cNvPr id="5" name="Google Shape;501;p31">
            <a:extLst>
              <a:ext uri="{FF2B5EF4-FFF2-40B4-BE49-F238E27FC236}">
                <a16:creationId xmlns:a16="http://schemas.microsoft.com/office/drawing/2014/main" id="{576C7166-561A-49EB-9E77-298918EBB473}"/>
              </a:ext>
            </a:extLst>
          </p:cNvPr>
          <p:cNvPicPr preferRelativeResize="0"/>
          <p:nvPr/>
        </p:nvPicPr>
        <p:blipFill>
          <a:blip r:embed="rId3">
            <a:alphaModFix/>
          </a:blip>
          <a:stretch>
            <a:fillRect/>
          </a:stretch>
        </p:blipFill>
        <p:spPr>
          <a:xfrm>
            <a:off x="3648607" y="2433352"/>
            <a:ext cx="5313825" cy="2853450"/>
          </a:xfrm>
          <a:prstGeom prst="rect">
            <a:avLst/>
          </a:prstGeom>
          <a:noFill/>
          <a:ln>
            <a:noFill/>
          </a:ln>
        </p:spPr>
      </p:pic>
    </p:spTree>
    <p:extLst>
      <p:ext uri="{BB962C8B-B14F-4D97-AF65-F5344CB8AC3E}">
        <p14:creationId xmlns:p14="http://schemas.microsoft.com/office/powerpoint/2010/main" val="1744327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CEC163-038B-420D-B3B1-3C53AB19E59C}"/>
              </a:ext>
            </a:extLst>
          </p:cNvPr>
          <p:cNvSpPr>
            <a:spLocks noGrp="1"/>
          </p:cNvSpPr>
          <p:nvPr>
            <p:ph type="title"/>
          </p:nvPr>
        </p:nvSpPr>
        <p:spPr/>
        <p:txBody>
          <a:bodyPr/>
          <a:lstStyle/>
          <a:p>
            <a:endParaRPr lang="en-US"/>
          </a:p>
        </p:txBody>
      </p:sp>
      <p:pic>
        <p:nvPicPr>
          <p:cNvPr id="6" name="Google Shape;509;p32">
            <a:extLst>
              <a:ext uri="{FF2B5EF4-FFF2-40B4-BE49-F238E27FC236}">
                <a16:creationId xmlns:a16="http://schemas.microsoft.com/office/drawing/2014/main" id="{1125D198-3417-4154-9B65-B0AF1D0AC7E9}"/>
              </a:ext>
            </a:extLst>
          </p:cNvPr>
          <p:cNvPicPr preferRelativeResize="0"/>
          <p:nvPr/>
        </p:nvPicPr>
        <p:blipFill>
          <a:blip r:embed="rId3">
            <a:alphaModFix/>
          </a:blip>
          <a:stretch>
            <a:fillRect/>
          </a:stretch>
        </p:blipFill>
        <p:spPr>
          <a:xfrm>
            <a:off x="953431" y="367925"/>
            <a:ext cx="10065517" cy="5787946"/>
          </a:xfrm>
          <a:prstGeom prst="rect">
            <a:avLst/>
          </a:prstGeom>
          <a:noFill/>
          <a:ln>
            <a:noFill/>
          </a:ln>
        </p:spPr>
      </p:pic>
    </p:spTree>
    <p:extLst>
      <p:ext uri="{BB962C8B-B14F-4D97-AF65-F5344CB8AC3E}">
        <p14:creationId xmlns:p14="http://schemas.microsoft.com/office/powerpoint/2010/main" val="1358923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CFE30B-D931-4459-9818-D807DCBB9728}"/>
              </a:ext>
            </a:extLst>
          </p:cNvPr>
          <p:cNvSpPr txBox="1"/>
          <p:nvPr/>
        </p:nvSpPr>
        <p:spPr>
          <a:xfrm>
            <a:off x="408215" y="335845"/>
            <a:ext cx="11576956" cy="6324808"/>
          </a:xfrm>
          <a:prstGeom prst="rect">
            <a:avLst/>
          </a:prstGeom>
          <a:noFill/>
        </p:spPr>
        <p:txBody>
          <a:bodyPr wrap="square">
            <a:spAutoFit/>
          </a:bodyPr>
          <a:lstStyle/>
          <a:p>
            <a:pPr marL="457200" lvl="0" indent="0" rtl="0">
              <a:lnSpc>
                <a:spcPct val="100000"/>
              </a:lnSpc>
              <a:spcBef>
                <a:spcPts val="0"/>
              </a:spcBef>
              <a:spcAft>
                <a:spcPts val="0"/>
              </a:spcAft>
              <a:buNone/>
            </a:pPr>
            <a:r>
              <a:rPr lang="en-US" sz="4400" b="1" dirty="0">
                <a:solidFill>
                  <a:srgbClr val="FF0000"/>
                </a:solidFill>
                <a:latin typeface="Arial"/>
                <a:ea typeface="Arial"/>
                <a:cs typeface="Arial"/>
                <a:sym typeface="Arial"/>
              </a:rPr>
              <a:t>Sexting</a:t>
            </a:r>
          </a:p>
          <a:p>
            <a:pPr marL="457200" lvl="0" indent="0" algn="l" rtl="0">
              <a:lnSpc>
                <a:spcPct val="100000"/>
              </a:lnSpc>
              <a:spcBef>
                <a:spcPts val="0"/>
              </a:spcBef>
              <a:spcAft>
                <a:spcPts val="0"/>
              </a:spcAft>
              <a:buNone/>
            </a:pPr>
            <a:endParaRPr lang="en-US" sz="1800" dirty="0">
              <a:solidFill>
                <a:schemeClr val="dk1"/>
              </a:solidFill>
              <a:latin typeface="Arial"/>
              <a:ea typeface="Arial"/>
              <a:cs typeface="Arial"/>
              <a:sym typeface="Arial"/>
            </a:endParaRPr>
          </a:p>
          <a:p>
            <a:pPr marL="457200" lvl="0" indent="0" algn="l" rtl="0">
              <a:lnSpc>
                <a:spcPct val="100000"/>
              </a:lnSpc>
              <a:spcBef>
                <a:spcPts val="0"/>
              </a:spcBef>
              <a:spcAft>
                <a:spcPts val="0"/>
              </a:spcAft>
              <a:buNone/>
            </a:pPr>
            <a:r>
              <a:rPr lang="en-US" sz="2800" dirty="0">
                <a:solidFill>
                  <a:schemeClr val="dk1"/>
                </a:solidFill>
                <a:latin typeface="Arial"/>
                <a:ea typeface="Arial"/>
                <a:cs typeface="Arial"/>
                <a:sym typeface="Arial"/>
              </a:rPr>
              <a:t>RULES:</a:t>
            </a:r>
          </a:p>
          <a:p>
            <a:pPr marL="457200" lvl="0" indent="0" algn="l" rtl="0">
              <a:lnSpc>
                <a:spcPct val="100000"/>
              </a:lnSpc>
              <a:spcBef>
                <a:spcPts val="0"/>
              </a:spcBef>
              <a:spcAft>
                <a:spcPts val="0"/>
              </a:spcAft>
              <a:buNone/>
            </a:pPr>
            <a:endParaRPr lang="en-US" sz="1800" dirty="0">
              <a:solidFill>
                <a:schemeClr val="dk1"/>
              </a:solidFill>
              <a:latin typeface="Arial"/>
              <a:ea typeface="Arial"/>
              <a:cs typeface="Arial"/>
              <a:sym typeface="Arial"/>
            </a:endParaRP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Best advice is NOT TO SEND NUDE PICTURES. They come back to haunt people...</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People will ask you...you have to get good at dealing with those pressure situations</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It is wrong to ask someone to send a nude or sexy pic. It’s called harassment (which is against the law)</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Dick pics are illegal (if someone sends you one report it to the principal or the police) </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It is illegal to have a sexy/nude pic of a child (under 18) on your device</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Once you press send you lose control </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Showing your friends pics that were sent to only you is a crime</a:t>
            </a:r>
          </a:p>
          <a:p>
            <a:pPr marL="457200" lvl="0" indent="-323850" algn="l" rtl="0">
              <a:lnSpc>
                <a:spcPct val="150000"/>
              </a:lnSpc>
              <a:spcBef>
                <a:spcPts val="0"/>
              </a:spcBef>
              <a:spcAft>
                <a:spcPts val="0"/>
              </a:spcAft>
              <a:buClr>
                <a:schemeClr val="dk1"/>
              </a:buClr>
              <a:buSzPts val="1500"/>
              <a:buFont typeface="Arial"/>
              <a:buAutoNum type="arabicPeriod"/>
            </a:pPr>
            <a:r>
              <a:rPr lang="en-US" sz="1800" dirty="0">
                <a:solidFill>
                  <a:schemeClr val="dk1"/>
                </a:solidFill>
                <a:latin typeface="Arial"/>
                <a:ea typeface="Arial"/>
                <a:cs typeface="Arial"/>
                <a:sym typeface="Arial"/>
              </a:rPr>
              <a:t>Everything you do on a phone/social media is traceable back to you. Make sure you create a positive footprint because it is permanent! </a:t>
            </a:r>
          </a:p>
          <a:p>
            <a:pPr marL="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Arial"/>
                <a:ea typeface="Arial"/>
                <a:cs typeface="Arial"/>
                <a:sym typeface="Arial"/>
              </a:rPr>
              <a:t>If a picture is shared without your consent or you’re being blackmailed/bullied report to </a:t>
            </a:r>
            <a:r>
              <a:rPr lang="en-US" sz="1800" u="sng" dirty="0">
                <a:latin typeface="Arial"/>
                <a:ea typeface="Arial"/>
                <a:cs typeface="Arial"/>
                <a:sym typeface="Arial"/>
                <a:hlinkClick r:id="rId3"/>
              </a:rPr>
              <a:t>www.needhelpnow.ca</a:t>
            </a:r>
            <a:r>
              <a:rPr lang="en-US" sz="1800" dirty="0">
                <a:solidFill>
                  <a:schemeClr val="dk1"/>
                </a:solidFill>
                <a:latin typeface="Arial"/>
                <a:ea typeface="Arial"/>
                <a:cs typeface="Arial"/>
                <a:sym typeface="Arial"/>
              </a:rPr>
              <a:t> or </a:t>
            </a:r>
            <a:r>
              <a:rPr lang="en-US" sz="1800" u="sng" dirty="0">
                <a:latin typeface="Arial"/>
                <a:ea typeface="Arial"/>
                <a:cs typeface="Arial"/>
                <a:sym typeface="Arial"/>
                <a:hlinkClick r:id="rId4"/>
              </a:rPr>
              <a:t>www.erasebullying.ca</a:t>
            </a:r>
            <a:r>
              <a:rPr lang="en-US" sz="1800" dirty="0">
                <a:solidFill>
                  <a:schemeClr val="dk1"/>
                </a:solidFill>
                <a:latin typeface="Arial"/>
                <a:ea typeface="Arial"/>
                <a:cs typeface="Arial"/>
                <a:sym typeface="Arial"/>
              </a:rPr>
              <a:t> </a:t>
            </a:r>
            <a:endParaRPr lang="en-US" dirty="0"/>
          </a:p>
        </p:txBody>
      </p:sp>
    </p:spTree>
    <p:extLst>
      <p:ext uri="{BB962C8B-B14F-4D97-AF65-F5344CB8AC3E}">
        <p14:creationId xmlns:p14="http://schemas.microsoft.com/office/powerpoint/2010/main" val="1391587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0F30-3F5B-4151-8A5F-ED9CBF02B269}"/>
              </a:ext>
            </a:extLst>
          </p:cNvPr>
          <p:cNvSpPr>
            <a:spLocks noGrp="1"/>
          </p:cNvSpPr>
          <p:nvPr>
            <p:ph type="ctrTitle"/>
          </p:nvPr>
        </p:nvSpPr>
        <p:spPr>
          <a:xfrm>
            <a:off x="114300" y="28508"/>
            <a:ext cx="9144000" cy="693448"/>
          </a:xfrm>
        </p:spPr>
        <p:txBody>
          <a:bodyPr/>
          <a:lstStyle/>
          <a:p>
            <a:r>
              <a:rPr lang="en-US" dirty="0"/>
              <a:t>VIDEO: Sexting – What should you do?</a:t>
            </a:r>
          </a:p>
        </p:txBody>
      </p:sp>
      <p:sp>
        <p:nvSpPr>
          <p:cNvPr id="3" name="Subtitle 2">
            <a:extLst>
              <a:ext uri="{FF2B5EF4-FFF2-40B4-BE49-F238E27FC236}">
                <a16:creationId xmlns:a16="http://schemas.microsoft.com/office/drawing/2014/main" id="{83052653-2E00-4C95-8CB9-BC18B145B4EA}"/>
              </a:ext>
            </a:extLst>
          </p:cNvPr>
          <p:cNvSpPr>
            <a:spLocks noGrp="1"/>
          </p:cNvSpPr>
          <p:nvPr>
            <p:ph type="subTitle" idx="1"/>
          </p:nvPr>
        </p:nvSpPr>
        <p:spPr/>
        <p:txBody>
          <a:bodyPr/>
          <a:lstStyle/>
          <a:p>
            <a:endParaRPr lang="en-US"/>
          </a:p>
        </p:txBody>
      </p:sp>
      <p:pic>
        <p:nvPicPr>
          <p:cNvPr id="4" name="Online Media 3" title="Sexting: What Should You Do?">
            <a:hlinkClick r:id="" action="ppaction://media"/>
            <a:extLst>
              <a:ext uri="{FF2B5EF4-FFF2-40B4-BE49-F238E27FC236}">
                <a16:creationId xmlns:a16="http://schemas.microsoft.com/office/drawing/2014/main" id="{BF3F4847-93C9-46B4-8B68-D71FE68CF68D}"/>
              </a:ext>
            </a:extLst>
          </p:cNvPr>
          <p:cNvPicPr>
            <a:picLocks noRot="1" noChangeAspect="1"/>
          </p:cNvPicPr>
          <p:nvPr>
            <a:videoFile r:link="rId1"/>
          </p:nvPr>
        </p:nvPicPr>
        <p:blipFill>
          <a:blip r:embed="rId4"/>
          <a:stretch>
            <a:fillRect/>
          </a:stretch>
        </p:blipFill>
        <p:spPr>
          <a:xfrm>
            <a:off x="1126366" y="721956"/>
            <a:ext cx="9939267" cy="5615686"/>
          </a:xfrm>
          <a:prstGeom prst="rect">
            <a:avLst/>
          </a:prstGeom>
        </p:spPr>
      </p:pic>
    </p:spTree>
    <p:extLst>
      <p:ext uri="{BB962C8B-B14F-4D97-AF65-F5344CB8AC3E}">
        <p14:creationId xmlns:p14="http://schemas.microsoft.com/office/powerpoint/2010/main" val="24686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2;p34">
            <a:extLst>
              <a:ext uri="{FF2B5EF4-FFF2-40B4-BE49-F238E27FC236}">
                <a16:creationId xmlns:a16="http://schemas.microsoft.com/office/drawing/2014/main" id="{7CA04D0F-6A8F-454A-92C1-28AE4B53A7F7}"/>
              </a:ext>
            </a:extLst>
          </p:cNvPr>
          <p:cNvSpPr txBox="1">
            <a:spLocks noGrp="1"/>
          </p:cNvSpPr>
          <p:nvPr>
            <p:ph type="title"/>
          </p:nvPr>
        </p:nvSpPr>
        <p:spPr>
          <a:xfrm>
            <a:off x="664650" y="522877"/>
            <a:ext cx="10862700" cy="44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Ways to respond to someone asking for a nude</a:t>
            </a:r>
            <a:endParaRPr dirty="0"/>
          </a:p>
        </p:txBody>
      </p:sp>
      <p:sp>
        <p:nvSpPr>
          <p:cNvPr id="4" name="Google Shape;524;p34">
            <a:extLst>
              <a:ext uri="{FF2B5EF4-FFF2-40B4-BE49-F238E27FC236}">
                <a16:creationId xmlns:a16="http://schemas.microsoft.com/office/drawing/2014/main" id="{A7567BDC-BB18-4052-8783-DD4B7E93C4CF}"/>
              </a:ext>
            </a:extLst>
          </p:cNvPr>
          <p:cNvSpPr txBox="1"/>
          <p:nvPr/>
        </p:nvSpPr>
        <p:spPr>
          <a:xfrm>
            <a:off x="1002350" y="1450250"/>
            <a:ext cx="10385400" cy="39708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err="1"/>
              <a:t>Uhhh</a:t>
            </a:r>
            <a:r>
              <a:rPr lang="en-US" sz="2000" dirty="0"/>
              <a:t> No!</a:t>
            </a:r>
            <a:endParaRPr sz="2000" dirty="0"/>
          </a:p>
          <a:p>
            <a:pPr marL="0" lvl="0" indent="0" algn="ctr" rtl="0">
              <a:spcBef>
                <a:spcPts val="0"/>
              </a:spcBef>
              <a:spcAft>
                <a:spcPts val="0"/>
              </a:spcAft>
              <a:buNone/>
            </a:pPr>
            <a:endParaRPr sz="2000" dirty="0"/>
          </a:p>
          <a:p>
            <a:pPr marL="0" lvl="0" indent="0" algn="ctr" rtl="0">
              <a:spcBef>
                <a:spcPts val="0"/>
              </a:spcBef>
              <a:spcAft>
                <a:spcPts val="0"/>
              </a:spcAft>
              <a:buNone/>
            </a:pPr>
            <a:r>
              <a:rPr lang="en-US" sz="2000" dirty="0" err="1"/>
              <a:t>Haha</a:t>
            </a:r>
            <a:r>
              <a:rPr lang="en-US" sz="2000" dirty="0"/>
              <a:t> you wish</a:t>
            </a:r>
            <a:endParaRPr sz="2000" dirty="0"/>
          </a:p>
          <a:p>
            <a:pPr marL="0" lvl="0" indent="0" algn="ctr" rtl="0">
              <a:spcBef>
                <a:spcPts val="0"/>
              </a:spcBef>
              <a:spcAft>
                <a:spcPts val="0"/>
              </a:spcAft>
              <a:buNone/>
            </a:pPr>
            <a:endParaRPr sz="2000" dirty="0"/>
          </a:p>
          <a:p>
            <a:pPr marL="0" lvl="0" indent="0" algn="ctr" rtl="0">
              <a:spcBef>
                <a:spcPts val="0"/>
              </a:spcBef>
              <a:spcAft>
                <a:spcPts val="0"/>
              </a:spcAft>
              <a:buNone/>
            </a:pPr>
            <a:r>
              <a:rPr lang="en-US" sz="2000" dirty="0"/>
              <a:t>I’m good</a:t>
            </a:r>
            <a:endParaRPr sz="2000" dirty="0"/>
          </a:p>
          <a:p>
            <a:pPr marL="0" lvl="0" indent="0" algn="ctr" rtl="0">
              <a:spcBef>
                <a:spcPts val="0"/>
              </a:spcBef>
              <a:spcAft>
                <a:spcPts val="0"/>
              </a:spcAft>
              <a:buNone/>
            </a:pPr>
            <a:endParaRPr sz="2000" dirty="0"/>
          </a:p>
          <a:p>
            <a:pPr marL="0" lvl="0" indent="0" algn="ctr" rtl="0">
              <a:spcBef>
                <a:spcPts val="0"/>
              </a:spcBef>
              <a:spcAft>
                <a:spcPts val="0"/>
              </a:spcAft>
              <a:buNone/>
            </a:pPr>
            <a:r>
              <a:rPr lang="en-US" sz="2000" dirty="0"/>
              <a:t>As if!!!!</a:t>
            </a:r>
            <a:endParaRPr sz="2000" dirty="0"/>
          </a:p>
          <a:p>
            <a:pPr marL="0" lvl="0" indent="0" algn="ctr" rtl="0">
              <a:spcBef>
                <a:spcPts val="0"/>
              </a:spcBef>
              <a:spcAft>
                <a:spcPts val="0"/>
              </a:spcAft>
              <a:buNone/>
            </a:pPr>
            <a:endParaRPr sz="2000" dirty="0"/>
          </a:p>
          <a:p>
            <a:pPr marL="0" lvl="0" indent="0" algn="ctr" rtl="0">
              <a:spcBef>
                <a:spcPts val="0"/>
              </a:spcBef>
              <a:spcAft>
                <a:spcPts val="0"/>
              </a:spcAft>
              <a:buNone/>
            </a:pPr>
            <a:r>
              <a:rPr lang="en-US" sz="2000" dirty="0"/>
              <a:t>Ignore them</a:t>
            </a:r>
          </a:p>
          <a:p>
            <a:pPr marL="0" lvl="0" indent="0" algn="l" rtl="0">
              <a:spcBef>
                <a:spcPts val="0"/>
              </a:spcBef>
              <a:spcAft>
                <a:spcPts val="0"/>
              </a:spcAft>
              <a:buNone/>
            </a:pPr>
            <a:endParaRPr sz="2000" dirty="0"/>
          </a:p>
          <a:p>
            <a:pPr marL="0" lvl="0" indent="0" algn="ctr" rtl="0">
              <a:spcBef>
                <a:spcPts val="0"/>
              </a:spcBef>
              <a:spcAft>
                <a:spcPts val="0"/>
              </a:spcAft>
              <a:buNone/>
            </a:pPr>
            <a:r>
              <a:rPr lang="en-US" sz="2000" dirty="0"/>
              <a:t>Send them a pic of something random</a:t>
            </a:r>
          </a:p>
          <a:p>
            <a:pPr marL="0" lvl="0" indent="0" algn="ctr" rtl="0">
              <a:spcBef>
                <a:spcPts val="0"/>
              </a:spcBef>
              <a:spcAft>
                <a:spcPts val="0"/>
              </a:spcAft>
              <a:buNone/>
            </a:pPr>
            <a:r>
              <a:rPr lang="en-US" sz="2000" dirty="0"/>
              <a:t> (want to build intimacy, send pics of cute animals...people always like those)</a:t>
            </a:r>
            <a:endParaRPr sz="2000" dirty="0"/>
          </a:p>
        </p:txBody>
      </p:sp>
    </p:spTree>
    <p:extLst>
      <p:ext uri="{BB962C8B-B14F-4D97-AF65-F5344CB8AC3E}">
        <p14:creationId xmlns:p14="http://schemas.microsoft.com/office/powerpoint/2010/main" val="3255431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069-2813-4673-B050-905A0281D232}"/>
              </a:ext>
            </a:extLst>
          </p:cNvPr>
          <p:cNvSpPr>
            <a:spLocks noGrp="1"/>
          </p:cNvSpPr>
          <p:nvPr>
            <p:ph type="title"/>
          </p:nvPr>
        </p:nvSpPr>
        <p:spPr>
          <a:xfrm>
            <a:off x="298450" y="0"/>
            <a:ext cx="10515600" cy="752475"/>
          </a:xfrm>
        </p:spPr>
        <p:txBody>
          <a:bodyPr>
            <a:normAutofit fontScale="90000"/>
          </a:bodyPr>
          <a:lstStyle/>
          <a:p>
            <a:r>
              <a:rPr lang="en-US" dirty="0"/>
              <a:t>VIDEO: Sexting Scenarios</a:t>
            </a:r>
          </a:p>
        </p:txBody>
      </p:sp>
      <p:pic>
        <p:nvPicPr>
          <p:cNvPr id="4" name="Online Media 3" title="Skills for Effective Relationships Grade 7 Part 2 Scenario 9">
            <a:hlinkClick r:id="" action="ppaction://media"/>
            <a:extLst>
              <a:ext uri="{FF2B5EF4-FFF2-40B4-BE49-F238E27FC236}">
                <a16:creationId xmlns:a16="http://schemas.microsoft.com/office/drawing/2014/main" id="{63BF1428-FEA3-4056-93DB-ED70C572B730}"/>
              </a:ext>
            </a:extLst>
          </p:cNvPr>
          <p:cNvPicPr>
            <a:picLocks noRot="1" noChangeAspect="1"/>
          </p:cNvPicPr>
          <p:nvPr>
            <a:videoFile r:link="rId1"/>
          </p:nvPr>
        </p:nvPicPr>
        <p:blipFill>
          <a:blip r:embed="rId4"/>
          <a:stretch>
            <a:fillRect/>
          </a:stretch>
        </p:blipFill>
        <p:spPr>
          <a:xfrm>
            <a:off x="1219200" y="721519"/>
            <a:ext cx="9690100" cy="5450681"/>
          </a:xfrm>
          <a:prstGeom prst="rect">
            <a:avLst/>
          </a:prstGeom>
        </p:spPr>
      </p:pic>
    </p:spTree>
    <p:extLst>
      <p:ext uri="{BB962C8B-B14F-4D97-AF65-F5344CB8AC3E}">
        <p14:creationId xmlns:p14="http://schemas.microsoft.com/office/powerpoint/2010/main" val="13321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82828"/>
            <a:ext cx="10515600" cy="709666"/>
          </a:xfrm>
        </p:spPr>
        <p:txBody>
          <a:bodyPr>
            <a:noAutofit/>
          </a:bodyPr>
          <a:lstStyle/>
          <a:p>
            <a:r>
              <a:rPr lang="en-US" sz="4400" dirty="0"/>
              <a:t>Useful Phrases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592494"/>
            <a:ext cx="10593012" cy="4798032"/>
          </a:xfrm>
        </p:spPr>
        <p:txBody>
          <a:bodyPr>
            <a:normAutofit fontScale="40000" lnSpcReduction="20000"/>
          </a:bodyPr>
          <a:lstStyle/>
          <a:p>
            <a:pPr algn="l" fontAlgn="base">
              <a:buFont typeface="Arial" panose="020B0604020202020204" pitchFamily="34" charset="0"/>
              <a:buChar char="•"/>
            </a:pPr>
            <a:r>
              <a:rPr lang="en-US" sz="5000" b="0" i="0" dirty="0">
                <a:solidFill>
                  <a:schemeClr val="tx1"/>
                </a:solidFill>
                <a:effectLst/>
                <a:latin typeface="inherit"/>
              </a:rPr>
              <a:t>some people may,</a:t>
            </a:r>
          </a:p>
          <a:p>
            <a:pPr algn="l" fontAlgn="base">
              <a:buFont typeface="Arial" panose="020B0604020202020204" pitchFamily="34" charset="0"/>
              <a:buChar char="•"/>
            </a:pPr>
            <a:r>
              <a:rPr lang="en-US" sz="5000" b="0" i="0" dirty="0">
                <a:solidFill>
                  <a:schemeClr val="tx1"/>
                </a:solidFill>
                <a:effectLst/>
                <a:latin typeface="inherit"/>
              </a:rPr>
              <a:t>although not everyone will…</a:t>
            </a:r>
          </a:p>
          <a:p>
            <a:pPr algn="l" fontAlgn="base">
              <a:buFont typeface="Arial" panose="020B0604020202020204" pitchFamily="34" charset="0"/>
              <a:buChar char="•"/>
            </a:pPr>
            <a:r>
              <a:rPr lang="en-US" sz="5000" b="0" i="0" dirty="0">
                <a:solidFill>
                  <a:schemeClr val="tx1"/>
                </a:solidFill>
                <a:effectLst/>
                <a:latin typeface="inherit"/>
              </a:rPr>
              <a:t>it’s important to understand the safety of…,</a:t>
            </a:r>
          </a:p>
          <a:p>
            <a:pPr algn="l" fontAlgn="base">
              <a:buFont typeface="Arial" panose="020B0604020202020204" pitchFamily="34" charset="0"/>
              <a:buChar char="•"/>
            </a:pPr>
            <a:r>
              <a:rPr lang="en-US" sz="5000" b="0" i="0" dirty="0">
                <a:solidFill>
                  <a:schemeClr val="tx1"/>
                </a:solidFill>
                <a:effectLst/>
                <a:latin typeface="inherit"/>
              </a:rPr>
              <a:t>experts believe,</a:t>
            </a:r>
          </a:p>
          <a:p>
            <a:pPr algn="l" fontAlgn="base">
              <a:buFont typeface="Arial" panose="020B0604020202020204" pitchFamily="34" charset="0"/>
              <a:buChar char="•"/>
            </a:pPr>
            <a:r>
              <a:rPr lang="en-US" sz="5000" b="0" i="0" dirty="0">
                <a:solidFill>
                  <a:schemeClr val="tx1"/>
                </a:solidFill>
                <a:effectLst/>
                <a:latin typeface="inherit"/>
              </a:rPr>
              <a:t>doctors suggest,</a:t>
            </a:r>
          </a:p>
          <a:p>
            <a:pPr algn="l" fontAlgn="base">
              <a:buFont typeface="Arial" panose="020B0604020202020204" pitchFamily="34" charset="0"/>
              <a:buChar char="•"/>
            </a:pPr>
            <a:r>
              <a:rPr lang="en-US" sz="5000" b="0" i="0" dirty="0">
                <a:solidFill>
                  <a:schemeClr val="tx1"/>
                </a:solidFill>
                <a:effectLst/>
                <a:latin typeface="inherit"/>
              </a:rPr>
              <a:t>the safest way…(always end with </a:t>
            </a:r>
            <a:r>
              <a:rPr lang="en-US" sz="5000" b="1" i="0" dirty="0">
                <a:solidFill>
                  <a:schemeClr val="tx1"/>
                </a:solidFill>
                <a:effectLst/>
                <a:latin typeface="inherit"/>
              </a:rPr>
              <a:t>safety</a:t>
            </a:r>
            <a:r>
              <a:rPr lang="en-US" sz="5000" b="0" i="0" dirty="0">
                <a:solidFill>
                  <a:schemeClr val="tx1"/>
                </a:solidFill>
                <a:effectLst/>
                <a:latin typeface="inherit"/>
              </a:rPr>
              <a:t> as the message),</a:t>
            </a:r>
          </a:p>
          <a:p>
            <a:pPr algn="l" fontAlgn="base">
              <a:buFont typeface="Arial" panose="020B0604020202020204" pitchFamily="34" charset="0"/>
              <a:buChar char="•"/>
            </a:pPr>
            <a:r>
              <a:rPr lang="en-US" sz="5000" b="0" i="0" dirty="0">
                <a:solidFill>
                  <a:schemeClr val="tx1"/>
                </a:solidFill>
                <a:effectLst/>
                <a:latin typeface="inherit"/>
              </a:rPr>
              <a:t>ask your family what their rules are or values are about…,</a:t>
            </a:r>
          </a:p>
          <a:p>
            <a:pPr algn="l" fontAlgn="base">
              <a:buFont typeface="Arial" panose="020B0604020202020204" pitchFamily="34" charset="0"/>
              <a:buChar char="•"/>
            </a:pPr>
            <a:r>
              <a:rPr lang="en-US" sz="5000" b="0" i="0" dirty="0">
                <a:solidFill>
                  <a:schemeClr val="tx1"/>
                </a:solidFill>
                <a:effectLst/>
                <a:latin typeface="inherit"/>
              </a:rPr>
              <a:t>that’s an interesting question: I bet they might have an answer on one of our trusted websites: let’s find out,</a:t>
            </a:r>
          </a:p>
          <a:p>
            <a:pPr algn="l" fontAlgn="base">
              <a:buFont typeface="Arial" panose="020B0604020202020204" pitchFamily="34" charset="0"/>
              <a:buChar char="•"/>
            </a:pPr>
            <a:r>
              <a:rPr lang="en-US" sz="5000" b="0" i="0" dirty="0">
                <a:solidFill>
                  <a:schemeClr val="tx1"/>
                </a:solidFill>
                <a:effectLst/>
                <a:latin typeface="inherit"/>
              </a:rPr>
              <a:t>sometimes people think of questions that will shock or gross us out but it doesn’t mean they are safe, true, likely or even possible,</a:t>
            </a:r>
          </a:p>
          <a:p>
            <a:pPr algn="l" fontAlgn="base">
              <a:buFont typeface="Arial" panose="020B0604020202020204" pitchFamily="34" charset="0"/>
              <a:buChar char="•"/>
            </a:pPr>
            <a:r>
              <a:rPr lang="en-US" sz="5000" b="0" i="0" dirty="0">
                <a:solidFill>
                  <a:schemeClr val="tx1"/>
                </a:solidFill>
                <a:effectLst/>
                <a:latin typeface="inherit"/>
              </a:rPr>
              <a:t>not everything you see or hear about it is true (media literacy),</a:t>
            </a:r>
          </a:p>
          <a:p>
            <a:pPr algn="l" fontAlgn="base">
              <a:buFont typeface="Arial" panose="020B0604020202020204" pitchFamily="34" charset="0"/>
              <a:buChar char="•"/>
            </a:pPr>
            <a:r>
              <a:rPr lang="en-US" sz="5000" b="0" i="0" dirty="0">
                <a:solidFill>
                  <a:schemeClr val="tx1"/>
                </a:solidFill>
                <a:effectLst/>
                <a:latin typeface="inherit"/>
              </a:rPr>
              <a:t>In this question I wonder if there is consent of each person and if anyone would be in harm (redirect difficult questions to safety)…</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6052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0;p35">
            <a:extLst>
              <a:ext uri="{FF2B5EF4-FFF2-40B4-BE49-F238E27FC236}">
                <a16:creationId xmlns:a16="http://schemas.microsoft.com/office/drawing/2014/main" id="{B7A992AF-F507-4B40-A030-6B6680EFB9BA}"/>
              </a:ext>
            </a:extLst>
          </p:cNvPr>
          <p:cNvSpPr txBox="1">
            <a:spLocks noGrp="1"/>
          </p:cNvSpPr>
          <p:nvPr>
            <p:ph type="body" idx="1"/>
          </p:nvPr>
        </p:nvSpPr>
        <p:spPr>
          <a:xfrm>
            <a:off x="1149032" y="1848600"/>
            <a:ext cx="10862700" cy="39324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US" dirty="0"/>
              <a:t>PORN</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MARIJUANA</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DRUGS</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TECHNOLOGY (SNAPCHAT, VIDEO GAMES, PHONES)</a:t>
            </a:r>
            <a:endParaRPr dirty="0"/>
          </a:p>
        </p:txBody>
      </p:sp>
      <p:sp>
        <p:nvSpPr>
          <p:cNvPr id="5" name="Google Shape;532;p35">
            <a:extLst>
              <a:ext uri="{FF2B5EF4-FFF2-40B4-BE49-F238E27FC236}">
                <a16:creationId xmlns:a16="http://schemas.microsoft.com/office/drawing/2014/main" id="{DE7ED7F7-2744-49AC-BD54-6DB83DF7B035}"/>
              </a:ext>
            </a:extLst>
          </p:cNvPr>
          <p:cNvSpPr txBox="1">
            <a:spLocks noGrp="1"/>
          </p:cNvSpPr>
          <p:nvPr>
            <p:ph type="title"/>
          </p:nvPr>
        </p:nvSpPr>
        <p:spPr>
          <a:xfrm>
            <a:off x="1149032" y="788277"/>
            <a:ext cx="10862700" cy="44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5400" dirty="0"/>
              <a:t>A DEVELOPING BRAIN EXPOSED TO….</a:t>
            </a:r>
            <a:endParaRPr sz="5400" dirty="0"/>
          </a:p>
        </p:txBody>
      </p:sp>
    </p:spTree>
    <p:extLst>
      <p:ext uri="{BB962C8B-B14F-4D97-AF65-F5344CB8AC3E}">
        <p14:creationId xmlns:p14="http://schemas.microsoft.com/office/powerpoint/2010/main" val="1374917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CBE3-CDA5-4F5D-B559-A2FDF5B3527E}"/>
              </a:ext>
            </a:extLst>
          </p:cNvPr>
          <p:cNvSpPr>
            <a:spLocks noGrp="1"/>
          </p:cNvSpPr>
          <p:nvPr>
            <p:ph type="title"/>
          </p:nvPr>
        </p:nvSpPr>
        <p:spPr>
          <a:xfrm>
            <a:off x="332015" y="0"/>
            <a:ext cx="10515600" cy="1053874"/>
          </a:xfrm>
        </p:spPr>
        <p:txBody>
          <a:bodyPr/>
          <a:lstStyle/>
          <a:p>
            <a:r>
              <a:rPr lang="en-US" dirty="0"/>
              <a:t>VIDEO: Being assertive, passive, aggressive</a:t>
            </a:r>
          </a:p>
        </p:txBody>
      </p:sp>
      <p:pic>
        <p:nvPicPr>
          <p:cNvPr id="4" name="Online Media 3" title="How to Talk to Girls, Boys and Everyone in Between">
            <a:hlinkClick r:id="" action="ppaction://media"/>
            <a:extLst>
              <a:ext uri="{FF2B5EF4-FFF2-40B4-BE49-F238E27FC236}">
                <a16:creationId xmlns:a16="http://schemas.microsoft.com/office/drawing/2014/main" id="{6069C82D-622B-4711-9F78-6FF82D07084D}"/>
              </a:ext>
            </a:extLst>
          </p:cNvPr>
          <p:cNvPicPr>
            <a:picLocks noRot="1" noChangeAspect="1"/>
          </p:cNvPicPr>
          <p:nvPr>
            <a:videoFile r:link="rId1"/>
          </p:nvPr>
        </p:nvPicPr>
        <p:blipFill>
          <a:blip r:embed="rId4"/>
          <a:stretch>
            <a:fillRect/>
          </a:stretch>
        </p:blipFill>
        <p:spPr>
          <a:xfrm>
            <a:off x="929027" y="921530"/>
            <a:ext cx="9918588" cy="5604002"/>
          </a:xfrm>
          <a:prstGeom prst="rect">
            <a:avLst/>
          </a:prstGeom>
        </p:spPr>
      </p:pic>
    </p:spTree>
    <p:extLst>
      <p:ext uri="{BB962C8B-B14F-4D97-AF65-F5344CB8AC3E}">
        <p14:creationId xmlns:p14="http://schemas.microsoft.com/office/powerpoint/2010/main" val="14945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37BD9-3554-4FAF-9053-8236EFEF7E01}"/>
              </a:ext>
            </a:extLst>
          </p:cNvPr>
          <p:cNvSpPr>
            <a:spLocks noGrp="1"/>
          </p:cNvSpPr>
          <p:nvPr>
            <p:ph type="title"/>
          </p:nvPr>
        </p:nvSpPr>
        <p:spPr>
          <a:xfrm>
            <a:off x="576941" y="8845"/>
            <a:ext cx="10515600" cy="743631"/>
          </a:xfrm>
        </p:spPr>
        <p:txBody>
          <a:bodyPr/>
          <a:lstStyle/>
          <a:p>
            <a:r>
              <a:rPr lang="en-US" dirty="0"/>
              <a:t>Tricks to become more assertive</a:t>
            </a:r>
          </a:p>
        </p:txBody>
      </p:sp>
      <p:sp>
        <p:nvSpPr>
          <p:cNvPr id="3" name="Content Placeholder 2">
            <a:extLst>
              <a:ext uri="{FF2B5EF4-FFF2-40B4-BE49-F238E27FC236}">
                <a16:creationId xmlns:a16="http://schemas.microsoft.com/office/drawing/2014/main" id="{38F28D08-A9C7-4503-826E-81FEE0F4F7B1}"/>
              </a:ext>
            </a:extLst>
          </p:cNvPr>
          <p:cNvSpPr>
            <a:spLocks noGrp="1"/>
          </p:cNvSpPr>
          <p:nvPr>
            <p:ph idx="1"/>
          </p:nvPr>
        </p:nvSpPr>
        <p:spPr/>
        <p:txBody>
          <a:bodyPr/>
          <a:lstStyle/>
          <a:p>
            <a:endParaRPr lang="en-US" dirty="0"/>
          </a:p>
        </p:txBody>
      </p:sp>
      <p:pic>
        <p:nvPicPr>
          <p:cNvPr id="5" name="Google Shape;546;p37">
            <a:extLst>
              <a:ext uri="{FF2B5EF4-FFF2-40B4-BE49-F238E27FC236}">
                <a16:creationId xmlns:a16="http://schemas.microsoft.com/office/drawing/2014/main" id="{D4738E2D-3395-49AC-B025-B52104076D94}"/>
              </a:ext>
            </a:extLst>
          </p:cNvPr>
          <p:cNvPicPr preferRelativeResize="0"/>
          <p:nvPr/>
        </p:nvPicPr>
        <p:blipFill rotWithShape="1">
          <a:blip r:embed="rId3">
            <a:alphaModFix/>
          </a:blip>
          <a:srcRect/>
          <a:stretch/>
        </p:blipFill>
        <p:spPr>
          <a:xfrm>
            <a:off x="576941" y="743631"/>
            <a:ext cx="9138557" cy="5820455"/>
          </a:xfrm>
          <a:prstGeom prst="rect">
            <a:avLst/>
          </a:prstGeom>
          <a:noFill/>
          <a:ln>
            <a:noFill/>
          </a:ln>
        </p:spPr>
      </p:pic>
    </p:spTree>
    <p:extLst>
      <p:ext uri="{BB962C8B-B14F-4D97-AF65-F5344CB8AC3E}">
        <p14:creationId xmlns:p14="http://schemas.microsoft.com/office/powerpoint/2010/main" val="284835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2842-1E22-48C3-B364-0B5E06B078AA}"/>
              </a:ext>
            </a:extLst>
          </p:cNvPr>
          <p:cNvSpPr>
            <a:spLocks noGrp="1"/>
          </p:cNvSpPr>
          <p:nvPr>
            <p:ph type="title"/>
          </p:nvPr>
        </p:nvSpPr>
        <p:spPr>
          <a:xfrm>
            <a:off x="244022" y="0"/>
            <a:ext cx="10515600" cy="935491"/>
          </a:xfrm>
        </p:spPr>
        <p:txBody>
          <a:bodyPr/>
          <a:lstStyle/>
          <a:p>
            <a:r>
              <a:rPr lang="en-US" dirty="0"/>
              <a:t>VIDEO: More than a bystander</a:t>
            </a:r>
          </a:p>
        </p:txBody>
      </p:sp>
      <p:pic>
        <p:nvPicPr>
          <p:cNvPr id="4" name="Online Media 3" title="Be More Than a Bystander - Restaurant Scenario">
            <a:hlinkClick r:id="" action="ppaction://media"/>
            <a:extLst>
              <a:ext uri="{FF2B5EF4-FFF2-40B4-BE49-F238E27FC236}">
                <a16:creationId xmlns:a16="http://schemas.microsoft.com/office/drawing/2014/main" id="{3418F15B-657F-455C-A4CB-00CF72188994}"/>
              </a:ext>
            </a:extLst>
          </p:cNvPr>
          <p:cNvPicPr>
            <a:picLocks noRot="1" noChangeAspect="1"/>
          </p:cNvPicPr>
          <p:nvPr>
            <a:videoFile r:link="rId1"/>
          </p:nvPr>
        </p:nvPicPr>
        <p:blipFill>
          <a:blip r:embed="rId4"/>
          <a:stretch>
            <a:fillRect/>
          </a:stretch>
        </p:blipFill>
        <p:spPr>
          <a:xfrm>
            <a:off x="869990" y="794054"/>
            <a:ext cx="10183546" cy="5753703"/>
          </a:xfrm>
          <a:prstGeom prst="rect">
            <a:avLst/>
          </a:prstGeom>
        </p:spPr>
      </p:pic>
    </p:spTree>
    <p:extLst>
      <p:ext uri="{BB962C8B-B14F-4D97-AF65-F5344CB8AC3E}">
        <p14:creationId xmlns:p14="http://schemas.microsoft.com/office/powerpoint/2010/main" val="5664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53;p38">
            <a:extLst>
              <a:ext uri="{FF2B5EF4-FFF2-40B4-BE49-F238E27FC236}">
                <a16:creationId xmlns:a16="http://schemas.microsoft.com/office/drawing/2014/main" id="{6B57D38B-36B0-4FDB-86A8-DA1455C6F012}"/>
              </a:ext>
            </a:extLst>
          </p:cNvPr>
          <p:cNvSpPr txBox="1">
            <a:spLocks noGrp="1"/>
          </p:cNvSpPr>
          <p:nvPr>
            <p:ph type="title"/>
          </p:nvPr>
        </p:nvSpPr>
        <p:spPr>
          <a:xfrm>
            <a:off x="838200" y="365125"/>
            <a:ext cx="10515600" cy="1325563"/>
          </a:xfrm>
        </p:spPr>
        <p:txBody>
          <a:bodyPr spcFirstLastPara="1" lIns="0" tIns="0" rIns="0" bIns="0" anchor="ctr" anchorCtr="0">
            <a:normAutofit/>
          </a:bodyPr>
          <a:lstStyle/>
          <a:p>
            <a:pPr marL="0" lvl="0" indent="0" rtl="0">
              <a:spcBef>
                <a:spcPts val="0"/>
              </a:spcBef>
              <a:spcAft>
                <a:spcPts val="0"/>
              </a:spcAft>
              <a:buClr>
                <a:schemeClr val="accent1"/>
              </a:buClr>
              <a:buSzPts val="3200"/>
              <a:buFont typeface="Arial Black"/>
              <a:buNone/>
            </a:pPr>
            <a:r>
              <a:rPr lang="en-US" dirty="0"/>
              <a:t>QUICK WAYS TO NOT BE A BYSTANDER</a:t>
            </a:r>
            <a:endParaRPr lang="en-US"/>
          </a:p>
        </p:txBody>
      </p:sp>
      <p:pic>
        <p:nvPicPr>
          <p:cNvPr id="4" name="Google Shape;551;p38" descr="Diagram&#10;&#10;Description automatically generated">
            <a:extLst>
              <a:ext uri="{FF2B5EF4-FFF2-40B4-BE49-F238E27FC236}">
                <a16:creationId xmlns:a16="http://schemas.microsoft.com/office/drawing/2014/main" id="{2EE85913-7ECC-4AF2-B55D-554D33D0FBF5}"/>
              </a:ext>
            </a:extLst>
          </p:cNvPr>
          <p:cNvPicPr preferRelativeResize="0">
            <a:picLocks/>
          </p:cNvPicPr>
          <p:nvPr/>
        </p:nvPicPr>
        <p:blipFill rotWithShape="1">
          <a:blip r:embed="rId2"/>
          <a:stretch/>
        </p:blipFill>
        <p:spPr>
          <a:xfrm>
            <a:off x="3974723" y="1825625"/>
            <a:ext cx="4242553" cy="4351338"/>
          </a:xfrm>
          <a:prstGeom prst="rect">
            <a:avLst/>
          </a:prstGeom>
          <a:noFill/>
          <a:ln>
            <a:noFill/>
          </a:ln>
        </p:spPr>
      </p:pic>
    </p:spTree>
    <p:extLst>
      <p:ext uri="{BB962C8B-B14F-4D97-AF65-F5344CB8AC3E}">
        <p14:creationId xmlns:p14="http://schemas.microsoft.com/office/powerpoint/2010/main" val="3031866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18;p39">
            <a:extLst>
              <a:ext uri="{FF2B5EF4-FFF2-40B4-BE49-F238E27FC236}">
                <a16:creationId xmlns:a16="http://schemas.microsoft.com/office/drawing/2014/main" id="{01D5ADA1-FDE5-447F-B9C1-5DB21F0C181F}"/>
              </a:ext>
            </a:extLst>
          </p:cNvPr>
          <p:cNvSpPr txBox="1"/>
          <p:nvPr/>
        </p:nvSpPr>
        <p:spPr>
          <a:xfrm>
            <a:off x="1097280" y="2073729"/>
            <a:ext cx="9997439" cy="42695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Arial"/>
                <a:ea typeface="Arial"/>
                <a:cs typeface="Arial"/>
                <a:sym typeface="Arial"/>
              </a:rPr>
              <a:t>Read through the s</a:t>
            </a:r>
            <a:r>
              <a:rPr lang="en-US" sz="1800" dirty="0">
                <a:solidFill>
                  <a:schemeClr val="dk1"/>
                </a:solidFill>
                <a:latin typeface="Arial"/>
                <a:ea typeface="Arial"/>
                <a:cs typeface="Arial"/>
                <a:sym typeface="Arial"/>
              </a:rPr>
              <a:t>cenarios and discuss what you could do in each one:</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AutoNum type="arabicPeriod"/>
            </a:pPr>
            <a:r>
              <a:rPr lang="en-US" sz="1800" dirty="0">
                <a:solidFill>
                  <a:schemeClr val="dk1"/>
                </a:solidFill>
                <a:latin typeface="Arial"/>
                <a:ea typeface="Arial"/>
                <a:cs typeface="Arial"/>
                <a:sym typeface="Arial"/>
              </a:rPr>
              <a:t>Hearing a sexual comment and jokes that make you feel weird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2. Someone trying to flirt with you, and you feel uncomfortable</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3. A classmate who always bumps into you, brushes against your body and you don’t want it</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4. A friend tries to get you to watch something on the computer that’s inappropriate, disgusting, or not for kids</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5. An older teen is trying to get your friend to do something dangerous or inappropriate </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6. Someone you really like is pressuring you to do things you’re not ready for</a:t>
            </a:r>
            <a:endParaRPr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6" name="Title 1">
            <a:extLst>
              <a:ext uri="{FF2B5EF4-FFF2-40B4-BE49-F238E27FC236}">
                <a16:creationId xmlns:a16="http://schemas.microsoft.com/office/drawing/2014/main" id="{4A4B4DC6-D6DD-4710-90FF-D25AD829A282}"/>
              </a:ext>
            </a:extLst>
          </p:cNvPr>
          <p:cNvSpPr>
            <a:spLocks noGrp="1"/>
          </p:cNvSpPr>
          <p:nvPr>
            <p:ph type="title"/>
          </p:nvPr>
        </p:nvSpPr>
        <p:spPr>
          <a:xfrm>
            <a:off x="838199" y="1061357"/>
            <a:ext cx="10515600" cy="752475"/>
          </a:xfrm>
        </p:spPr>
        <p:txBody>
          <a:bodyPr>
            <a:normAutofit fontScale="90000"/>
          </a:bodyPr>
          <a:lstStyle/>
          <a:p>
            <a:r>
              <a:rPr lang="en-US" dirty="0"/>
              <a:t>ACTIVTIY: Exit Scenarios</a:t>
            </a:r>
          </a:p>
        </p:txBody>
      </p:sp>
      <p:sp>
        <p:nvSpPr>
          <p:cNvPr id="7" name="Google Shape;619;p39">
            <a:extLst>
              <a:ext uri="{FF2B5EF4-FFF2-40B4-BE49-F238E27FC236}">
                <a16:creationId xmlns:a16="http://schemas.microsoft.com/office/drawing/2014/main" id="{FA9677F6-A4A9-4E49-9E40-87911C9BA14D}"/>
              </a:ext>
            </a:extLst>
          </p:cNvPr>
          <p:cNvSpPr>
            <a:spLocks noGrp="1"/>
          </p:cNvSpPr>
          <p:nvPr>
            <p:ph type="body" idx="1"/>
          </p:nvPr>
        </p:nvSpPr>
        <p:spPr>
          <a:xfrm rot="-273016">
            <a:off x="8398154" y="950183"/>
            <a:ext cx="2993633" cy="838738"/>
          </a:xfrm>
          <a:prstGeom prst="roundRect">
            <a:avLst>
              <a:gd name="adj" fmla="val 7719"/>
            </a:avLst>
          </a:prstGeom>
          <a:solidFill>
            <a:schemeClr val="accent1"/>
          </a:solidFill>
          <a:ln>
            <a:noFill/>
          </a:ln>
        </p:spPr>
        <p:txBody>
          <a:bodyPr spcFirstLastPara="1" wrap="square" lIns="72000" tIns="0" rIns="0" bIns="0" anchor="ctr" anchorCtr="0">
            <a:noAutofit/>
          </a:bodyPr>
          <a:lstStyle/>
          <a:p>
            <a:pPr marL="0" lvl="0" indent="0" algn="l" rtl="0">
              <a:lnSpc>
                <a:spcPct val="90000"/>
              </a:lnSpc>
              <a:spcBef>
                <a:spcPts val="0"/>
              </a:spcBef>
              <a:spcAft>
                <a:spcPts val="0"/>
              </a:spcAft>
              <a:buClr>
                <a:schemeClr val="lt1"/>
              </a:buClr>
              <a:buSzPts val="1800"/>
              <a:buNone/>
            </a:pPr>
            <a:r>
              <a:rPr lang="en-US" b="1" dirty="0">
                <a:solidFill>
                  <a:schemeClr val="tx1"/>
                </a:solidFill>
              </a:rPr>
              <a:t>Listen to your gut feelings!</a:t>
            </a:r>
            <a:endParaRPr b="1" dirty="0">
              <a:solidFill>
                <a:schemeClr val="tx1"/>
              </a:solidFill>
            </a:endParaRPr>
          </a:p>
        </p:txBody>
      </p:sp>
    </p:spTree>
    <p:extLst>
      <p:ext uri="{BB962C8B-B14F-4D97-AF65-F5344CB8AC3E}">
        <p14:creationId xmlns:p14="http://schemas.microsoft.com/office/powerpoint/2010/main" val="3932503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2133600" y="990600"/>
            <a:ext cx="77724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6000"/>
            </a:pPr>
            <a:r>
              <a:rPr lang="en-US" sz="6000" b="1">
                <a:solidFill>
                  <a:srgbClr val="6240E0"/>
                </a:solidFill>
                <a:latin typeface="Arial"/>
                <a:ea typeface="Arial"/>
                <a:cs typeface="Arial"/>
                <a:sym typeface="Arial"/>
              </a:rPr>
              <a:t>Questions ?</a:t>
            </a:r>
            <a:endParaRPr/>
          </a:p>
        </p:txBody>
      </p:sp>
      <p:pic>
        <p:nvPicPr>
          <p:cNvPr id="276" name="Google Shape;276;p40"/>
          <p:cNvPicPr preferRelativeResize="0"/>
          <p:nvPr/>
        </p:nvPicPr>
        <p:blipFill rotWithShape="1">
          <a:blip r:embed="rId3">
            <a:alphaModFix/>
          </a:blip>
          <a:srcRect/>
          <a:stretch/>
        </p:blipFill>
        <p:spPr>
          <a:xfrm>
            <a:off x="3810000" y="2438400"/>
            <a:ext cx="4610100" cy="3687762"/>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Health 6/7 – B year</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lstStyle/>
          <a:p>
            <a:pPr algn="l"/>
            <a:r>
              <a:rPr lang="en-US" dirty="0"/>
              <a:t>Lesson 3: Healthy Relationships</a:t>
            </a:r>
          </a:p>
        </p:txBody>
      </p:sp>
    </p:spTree>
    <p:extLst>
      <p:ext uri="{BB962C8B-B14F-4D97-AF65-F5344CB8AC3E}">
        <p14:creationId xmlns:p14="http://schemas.microsoft.com/office/powerpoint/2010/main" val="425818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D39E0-579E-448A-AF7B-473A855642A8}"/>
              </a:ext>
            </a:extLst>
          </p:cNvPr>
          <p:cNvSpPr>
            <a:spLocks noGrp="1"/>
          </p:cNvSpPr>
          <p:nvPr>
            <p:ph type="subTitle" idx="1"/>
          </p:nvPr>
        </p:nvSpPr>
        <p:spPr>
          <a:xfrm>
            <a:off x="6485805" y="3535481"/>
            <a:ext cx="5305661" cy="503167"/>
          </a:xfrm>
        </p:spPr>
        <p:txBody>
          <a:bodyPr/>
          <a:lstStyle/>
          <a:p>
            <a:r>
              <a:rPr lang="en-US" sz="2400" dirty="0"/>
              <a:t>How do we behave in Health Class?</a:t>
            </a:r>
          </a:p>
        </p:txBody>
      </p:sp>
      <p:pic>
        <p:nvPicPr>
          <p:cNvPr id="8" name="Picture Placeholder 7" descr="A picture containing text&#10;&#10;Description automatically generated">
            <a:extLst>
              <a:ext uri="{FF2B5EF4-FFF2-40B4-BE49-F238E27FC236}">
                <a16:creationId xmlns:a16="http://schemas.microsoft.com/office/drawing/2014/main" id="{84AD2A49-80E7-4DF9-A0BD-0BDD7B6578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89" r="3889"/>
          <a:stretch>
            <a:fillRect/>
          </a:stretch>
        </p:blipFill>
        <p:spPr/>
      </p:pic>
      <p:sp>
        <p:nvSpPr>
          <p:cNvPr id="5" name="Title 4">
            <a:extLst>
              <a:ext uri="{FF2B5EF4-FFF2-40B4-BE49-F238E27FC236}">
                <a16:creationId xmlns:a16="http://schemas.microsoft.com/office/drawing/2014/main" id="{35A9FF77-37BA-4BAE-BA98-A69E98A94CD3}"/>
              </a:ext>
            </a:extLst>
          </p:cNvPr>
          <p:cNvSpPr>
            <a:spLocks noGrp="1"/>
          </p:cNvSpPr>
          <p:nvPr>
            <p:ph type="ctrTitle"/>
          </p:nvPr>
        </p:nvSpPr>
        <p:spPr/>
        <p:txBody>
          <a:bodyPr/>
          <a:lstStyle/>
          <a:p>
            <a:r>
              <a:rPr lang="en-US" dirty="0"/>
              <a:t>Let’s review</a:t>
            </a:r>
          </a:p>
        </p:txBody>
      </p:sp>
    </p:spTree>
    <p:extLst>
      <p:ext uri="{BB962C8B-B14F-4D97-AF65-F5344CB8AC3E}">
        <p14:creationId xmlns:p14="http://schemas.microsoft.com/office/powerpoint/2010/main" val="174685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818526"/>
            <a:ext cx="10733782" cy="4623371"/>
          </a:xfrm>
        </p:spPr>
        <p:txBody>
          <a:bodyPr>
            <a:normAutofit fontScale="70000" lnSpcReduction="20000"/>
          </a:bodyPr>
          <a:lstStyle/>
          <a:p>
            <a:pPr marL="0" marR="0" fontAlgn="base">
              <a:lnSpc>
                <a:spcPct val="100000"/>
              </a:lnSpc>
              <a:spcBef>
                <a:spcPts val="75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This is </a:t>
            </a: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‘Body Science!’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Learning about the body is fun and it helps 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Learn how to care for our own bodies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Understand our body belongs to us and our rights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Helps us get along with other people and not cause harm to anyone else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Teaches us how to get out of unsafe situations and who to go to for help</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Be private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no using other people’s names, or personal stories. We only talk about our bodies with people we trust, and trusted adults. This information is only appropriate for your age group and older: do not share with younger kids at lunch who may not be ready for it.</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Personal Values: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Everyone has their own set of beliefs and family values. Even if our values aren’t the same as someone else’s we still show respect and </a:t>
            </a:r>
            <a:r>
              <a:rPr lang="en-US" sz="28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honour</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the diversity that exists.</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Giggly </a:t>
            </a:r>
            <a:r>
              <a:rPr lang="en-US" sz="2800" b="1"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wigglies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sometimes bodies are funny. If you have to laugh…follow the 3 second rule, take a deep breath and look at the ground until you can join the group again.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7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Tree>
    <p:extLst>
      <p:ext uri="{BB962C8B-B14F-4D97-AF65-F5344CB8AC3E}">
        <p14:creationId xmlns:p14="http://schemas.microsoft.com/office/powerpoint/2010/main" val="326869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 continued:</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8" y="1818527"/>
            <a:ext cx="10747125" cy="4417886"/>
          </a:xfrm>
        </p:spPr>
        <p:txBody>
          <a:bodyPr>
            <a:normAutofit fontScale="92500" lnSpcReduction="20000"/>
          </a:bodyPr>
          <a:lstStyle/>
          <a:p>
            <a:pPr marL="0" marR="0">
              <a:lnSpc>
                <a:spcPct val="100000"/>
              </a:lnSpc>
              <a:spcBef>
                <a:spcPts val="0"/>
              </a:spcBef>
              <a:spcAft>
                <a:spcPts val="80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Use </a:t>
            </a: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scientific terms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and words: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slang is ok, but always use scientific word as well. Using scientific words teaches a universal language of health.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“Interesting</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doctors never say things are gross, or say “</a:t>
            </a: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ewww</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Instead they say “interesting…” it’s a good word to use when we don’t know what to say!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No personal questions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This rule saves a lot of embarrassing moments. It’s ok for students and teachers to not answer personal questions.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All other questions are ok</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there is no such thing as a bad question in health class. There is a time and a place for questions though. Always have a piece of scrap paper out for you to write down questions that may come up so you can ask them at the appropriate time or submit it anonymously to the question box.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Support:</a:t>
            </a:r>
            <a:r>
              <a:rPr lang="en-US" dirty="0">
                <a:effectLst/>
                <a:latin typeface="Calibri" panose="020F0502020204030204" pitchFamily="34" charset="0"/>
                <a:ea typeface="Calibri" panose="020F0502020204030204" pitchFamily="34" charset="0"/>
                <a:cs typeface="Calibri" panose="020F0502020204030204" pitchFamily="34" charset="0"/>
              </a:rPr>
              <a:t> sometimes different feelings may come up and you might need to talk with a counselor or teacher after the lesson.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81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B9C5-C477-4B53-854A-2E085B8BACD1}"/>
              </a:ext>
            </a:extLst>
          </p:cNvPr>
          <p:cNvSpPr>
            <a:spLocks noGrp="1"/>
          </p:cNvSpPr>
          <p:nvPr>
            <p:ph type="title"/>
          </p:nvPr>
        </p:nvSpPr>
        <p:spPr>
          <a:xfrm>
            <a:off x="838200" y="365124"/>
            <a:ext cx="10638034" cy="3672620"/>
          </a:xfrm>
        </p:spPr>
        <p:txBody>
          <a:bodyPr>
            <a:normAutofit/>
          </a:bodyPr>
          <a:lstStyle/>
          <a:p>
            <a:pPr algn="ctr"/>
            <a:r>
              <a:rPr lang="en-US" sz="5400" b="1" i="0" u="none" strike="noStrike" dirty="0">
                <a:solidFill>
                  <a:schemeClr val="tx1"/>
                </a:solidFill>
                <a:effectLst/>
                <a:latin typeface="Arial" panose="020B0604020202020204" pitchFamily="34" charset="0"/>
              </a:rPr>
              <a:t>The </a:t>
            </a:r>
            <a:r>
              <a:rPr lang="en-US" sz="5400" b="1" i="0" u="none" strike="noStrike" dirty="0">
                <a:solidFill>
                  <a:srgbClr val="FF0000"/>
                </a:solidFill>
                <a:effectLst/>
                <a:latin typeface="Arial" panose="020B0604020202020204" pitchFamily="34" charset="0"/>
              </a:rPr>
              <a:t>classroom</a:t>
            </a:r>
            <a:r>
              <a:rPr lang="en-US" sz="5400" b="1" i="0" u="none" strike="noStrike" dirty="0">
                <a:solidFill>
                  <a:schemeClr val="tx1"/>
                </a:solidFill>
                <a:effectLst/>
                <a:latin typeface="Arial" panose="020B0604020202020204" pitchFamily="34" charset="0"/>
              </a:rPr>
              <a:t> is a </a:t>
            </a:r>
            <a:r>
              <a:rPr lang="en-US" sz="5400" b="1" i="0" u="none" strike="noStrike" dirty="0">
                <a:solidFill>
                  <a:srgbClr val="FF0000"/>
                </a:solidFill>
                <a:effectLst/>
                <a:latin typeface="Arial" panose="020B0604020202020204" pitchFamily="34" charset="0"/>
              </a:rPr>
              <a:t>safe spot</a:t>
            </a:r>
            <a:r>
              <a:rPr lang="en-US" sz="5400" b="1" i="0" u="none" strike="noStrike" dirty="0">
                <a:solidFill>
                  <a:srgbClr val="6240E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for you</a:t>
            </a:r>
            <a:r>
              <a:rPr lang="en-US" sz="5400" b="1" i="0" u="none" strike="noStrike" dirty="0">
                <a:solidFill>
                  <a:srgbClr val="00000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to </a:t>
            </a:r>
            <a:r>
              <a:rPr lang="en-US" sz="5400" b="1" i="0" u="none" strike="noStrike" dirty="0">
                <a:solidFill>
                  <a:srgbClr val="00B0F0"/>
                </a:solidFill>
                <a:effectLst/>
                <a:latin typeface="Arial" panose="020B0604020202020204" pitchFamily="34" charset="0"/>
              </a:rPr>
              <a:t>share your thoughts and feelings.</a:t>
            </a:r>
            <a:endParaRPr lang="en-US" sz="5400" dirty="0"/>
          </a:p>
        </p:txBody>
      </p:sp>
      <p:sp>
        <p:nvSpPr>
          <p:cNvPr id="3" name="Content Placeholder 2">
            <a:extLst>
              <a:ext uri="{FF2B5EF4-FFF2-40B4-BE49-F238E27FC236}">
                <a16:creationId xmlns:a16="http://schemas.microsoft.com/office/drawing/2014/main" id="{522C2EF2-2ABC-41D6-B55A-6D7F79152306}"/>
              </a:ext>
            </a:extLst>
          </p:cNvPr>
          <p:cNvSpPr>
            <a:spLocks noGrp="1"/>
          </p:cNvSpPr>
          <p:nvPr>
            <p:ph idx="1"/>
          </p:nvPr>
        </p:nvSpPr>
        <p:spPr>
          <a:xfrm>
            <a:off x="2085654" y="4240658"/>
            <a:ext cx="8681663" cy="1214920"/>
          </a:xfrm>
        </p:spPr>
        <p:txBody>
          <a:bodyPr>
            <a:normAutofit/>
          </a:bodyPr>
          <a:lstStyle/>
          <a:p>
            <a:r>
              <a:rPr lang="en-US" b="0" i="0" u="none" strike="noStrike" dirty="0">
                <a:effectLst/>
                <a:latin typeface="Arial" panose="020B0604020202020204" pitchFamily="34" charset="0"/>
              </a:rPr>
              <a:t>We have rules, because we want to make sure everyone can share their feelings without fear.</a:t>
            </a:r>
            <a:endParaRPr lang="en-US" dirty="0"/>
          </a:p>
        </p:txBody>
      </p:sp>
    </p:spTree>
    <p:extLst>
      <p:ext uri="{BB962C8B-B14F-4D97-AF65-F5344CB8AC3E}">
        <p14:creationId xmlns:p14="http://schemas.microsoft.com/office/powerpoint/2010/main" val="248031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E1C2-E73E-4D9B-919D-FF0FB354315F}"/>
              </a:ext>
            </a:extLst>
          </p:cNvPr>
          <p:cNvSpPr>
            <a:spLocks noGrp="1"/>
          </p:cNvSpPr>
          <p:nvPr>
            <p:ph type="ctrTitle"/>
          </p:nvPr>
        </p:nvSpPr>
        <p:spPr>
          <a:xfrm>
            <a:off x="1524000" y="3424460"/>
            <a:ext cx="9144000" cy="914174"/>
          </a:xfrm>
        </p:spPr>
        <p:style>
          <a:lnRef idx="2">
            <a:schemeClr val="dk1"/>
          </a:lnRef>
          <a:fillRef idx="1">
            <a:schemeClr val="lt1"/>
          </a:fillRef>
          <a:effectRef idx="0">
            <a:schemeClr val="dk1"/>
          </a:effectRef>
          <a:fontRef idx="minor">
            <a:schemeClr val="dk1"/>
          </a:fontRef>
        </p:style>
        <p:txBody>
          <a:bodyPr anchor="b">
            <a:normAutofit/>
          </a:bodyPr>
          <a:lstStyle/>
          <a:p>
            <a:r>
              <a:rPr lang="en-US"/>
              <a:t>Healthy Relationships</a:t>
            </a:r>
          </a:p>
        </p:txBody>
      </p:sp>
      <p:sp>
        <p:nvSpPr>
          <p:cNvPr id="3" name="Subtitle 2">
            <a:extLst>
              <a:ext uri="{FF2B5EF4-FFF2-40B4-BE49-F238E27FC236}">
                <a16:creationId xmlns:a16="http://schemas.microsoft.com/office/drawing/2014/main" id="{110B0E1B-3284-48E2-86DA-C2ADC7BA2211}"/>
              </a:ext>
            </a:extLst>
          </p:cNvPr>
          <p:cNvSpPr>
            <a:spLocks noGrp="1"/>
          </p:cNvSpPr>
          <p:nvPr>
            <p:ph type="subTitle" idx="1"/>
          </p:nvPr>
        </p:nvSpPr>
        <p:spPr>
          <a:xfrm>
            <a:off x="1524000" y="4645035"/>
            <a:ext cx="9144000" cy="693448"/>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sz="3000" dirty="0">
                <a:solidFill>
                  <a:schemeClr val="tx1"/>
                </a:solidFill>
              </a:rPr>
              <a:t>Boundaries, assertiveness skills, not being a bystander, responding to harassment</a:t>
            </a:r>
          </a:p>
          <a:p>
            <a:endParaRPr lang="en-US" sz="2000" dirty="0">
              <a:solidFill>
                <a:schemeClr val="tx1"/>
              </a:solidFill>
            </a:endParaRPr>
          </a:p>
        </p:txBody>
      </p:sp>
    </p:spTree>
    <p:extLst>
      <p:ext uri="{BB962C8B-B14F-4D97-AF65-F5344CB8AC3E}">
        <p14:creationId xmlns:p14="http://schemas.microsoft.com/office/powerpoint/2010/main" val="3964666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ecraft Template.potx" id="{0344CD2B-D48A-4836-BFDE-A726A36D5CB5}" vid="{B7EB383D-5285-4E0D-B235-32ACBBED30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9F02DD0714DF4FA70EE8ED30AC3037" ma:contentTypeVersion="1" ma:contentTypeDescription="Create a new document." ma:contentTypeScope="" ma:versionID="2eb4b5d27506bc7b66e29812f38d8e1c">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9E0125-8687-41E1-A940-D1B87EA6680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8A12F1D-3C8B-4AAF-8FFF-B90659DDF37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731CE9-D932-40E6-ADC1-034131F56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111</TotalTime>
  <Words>2078</Words>
  <Application>Microsoft Office PowerPoint</Application>
  <PresentationFormat>Widescreen</PresentationFormat>
  <Paragraphs>195</Paragraphs>
  <Slides>36</Slides>
  <Notes>26</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Arial Black</vt:lpstr>
      <vt:lpstr>Calibri</vt:lpstr>
      <vt:lpstr>Calibri Light</vt:lpstr>
      <vt:lpstr>inherit</vt:lpstr>
      <vt:lpstr>Source Sans Pro</vt:lpstr>
      <vt:lpstr>Symbol</vt:lpstr>
      <vt:lpstr>TheSansB W3 Light</vt:lpstr>
      <vt:lpstr>TheSansB W5 Plain</vt:lpstr>
      <vt:lpstr>TheSansB W9 Black</vt:lpstr>
      <vt:lpstr>Office Theme</vt:lpstr>
      <vt:lpstr>Teacher Info Slides</vt:lpstr>
      <vt:lpstr>Reminders When Answering Questions:</vt:lpstr>
      <vt:lpstr>Useful Phrases When Answering Questions:</vt:lpstr>
      <vt:lpstr>Health 6/7 – B year</vt:lpstr>
      <vt:lpstr>Let’s review</vt:lpstr>
      <vt:lpstr>Ground Rules:</vt:lpstr>
      <vt:lpstr>Ground Rules continued:</vt:lpstr>
      <vt:lpstr>The classroom is a safe spot for you to share your thoughts and feelings.</vt:lpstr>
      <vt:lpstr>Healthy Relationships</vt:lpstr>
      <vt:lpstr>PowerPoint Presentation</vt:lpstr>
      <vt:lpstr>PowerPoint Presentation</vt:lpstr>
      <vt:lpstr>Healthy relationships take skill and practice!</vt:lpstr>
      <vt:lpstr>PowerPoint Presentation</vt:lpstr>
      <vt:lpstr>HOW DO YOU KNOW WHEN IT TURNS UNHEALTHY</vt:lpstr>
      <vt:lpstr>Video: Teasing not just harmless fun</vt:lpstr>
      <vt:lpstr>Video: What is sexual assault?</vt:lpstr>
      <vt:lpstr>ACTIVITY: Think-Pair-Share  Think about these questions, Talk about them with a partner, and then share out as a class:  -What are some examples of sexual assault or sexual abuse in the video?  -What does giving consent look like?   -What doesn’t it look like? How do you ask for consent?  -What are some examples of situations in which a person cannot consent?  -If someone has been sexually assaulted or abused, who should they talk to?   </vt:lpstr>
      <vt:lpstr>PowerPoint Presentation</vt:lpstr>
      <vt:lpstr>VIDEO: Sexual Assault – It can happen to anyone?</vt:lpstr>
      <vt:lpstr>Sexual Assault:</vt:lpstr>
      <vt:lpstr>Consent</vt:lpstr>
      <vt:lpstr>VIDEO: Consent Explained</vt:lpstr>
      <vt:lpstr>PowerPoint Presentation</vt:lpstr>
      <vt:lpstr>What parts of the brain are red in pre-teens?</vt:lpstr>
      <vt:lpstr>PowerPoint Presentation</vt:lpstr>
      <vt:lpstr>PowerPoint Presentation</vt:lpstr>
      <vt:lpstr>VIDEO: Sexting – What should you do?</vt:lpstr>
      <vt:lpstr>Ways to respond to someone asking for a nude</vt:lpstr>
      <vt:lpstr>VIDEO: Sexting Scenarios</vt:lpstr>
      <vt:lpstr>A DEVELOPING BRAIN EXPOSED TO….</vt:lpstr>
      <vt:lpstr>VIDEO: Being assertive, passive, aggressive</vt:lpstr>
      <vt:lpstr>Tricks to become more assertive</vt:lpstr>
      <vt:lpstr>VIDEO: More than a bystander</vt:lpstr>
      <vt:lpstr>QUICK WAYS TO NOT BE A BYSTANDER</vt:lpstr>
      <vt:lpstr>ACTIVTIY: Exit Scenarios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Hagen</dc:creator>
  <cp:lastModifiedBy>Paisley Hendricks</cp:lastModifiedBy>
  <cp:revision>3</cp:revision>
  <dcterms:created xsi:type="dcterms:W3CDTF">2021-02-23T03:04:24Z</dcterms:created>
  <dcterms:modified xsi:type="dcterms:W3CDTF">2021-11-24T00:41:15Z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0x010100589F02DD0714DF4FA70EE8ED30AC3037</vt:lpwstr>
  </property>
</Properties>
</file>