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38"/>
  </p:notesMasterIdLst>
  <p:sldIdLst>
    <p:sldId id="297" r:id="rId5"/>
    <p:sldId id="304" r:id="rId6"/>
    <p:sldId id="305" r:id="rId7"/>
    <p:sldId id="306" r:id="rId8"/>
    <p:sldId id="298" r:id="rId9"/>
    <p:sldId id="307" r:id="rId10"/>
    <p:sldId id="311" r:id="rId11"/>
    <p:sldId id="312" r:id="rId12"/>
    <p:sldId id="261" r:id="rId13"/>
    <p:sldId id="262" r:id="rId14"/>
    <p:sldId id="263" r:id="rId15"/>
    <p:sldId id="264" r:id="rId16"/>
    <p:sldId id="265" r:id="rId17"/>
    <p:sldId id="266" r:id="rId18"/>
    <p:sldId id="267" r:id="rId19"/>
    <p:sldId id="268" r:id="rId20"/>
    <p:sldId id="316" r:id="rId21"/>
    <p:sldId id="315" r:id="rId22"/>
    <p:sldId id="319" r:id="rId23"/>
    <p:sldId id="270" r:id="rId24"/>
    <p:sldId id="271" r:id="rId25"/>
    <p:sldId id="272" r:id="rId26"/>
    <p:sldId id="273" r:id="rId27"/>
    <p:sldId id="274" r:id="rId28"/>
    <p:sldId id="313" r:id="rId29"/>
    <p:sldId id="275" r:id="rId30"/>
    <p:sldId id="276" r:id="rId31"/>
    <p:sldId id="277" r:id="rId32"/>
    <p:sldId id="278" r:id="rId33"/>
    <p:sldId id="279" r:id="rId34"/>
    <p:sldId id="318" r:id="rId35"/>
    <p:sldId id="317" r:id="rId36"/>
    <p:sldId id="31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D7"/>
    <a:srgbClr val="C00000"/>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44068-C2D3-4EDC-BC49-6423E07EC8C3}" v="111" dt="2021-06-16T19:48:40.356"/>
    <p1510:client id="{C43A24BB-8FDB-448D-B8DC-46256B7E538D}" v="127" dt="2021-06-17T19:01:14.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73684" autoAdjust="0"/>
  </p:normalViewPr>
  <p:slideViewPr>
    <p:cSldViewPr snapToGrid="0">
      <p:cViewPr>
        <p:scale>
          <a:sx n="41" d="100"/>
          <a:sy n="41" d="100"/>
        </p:scale>
        <p:origin x="154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isley Hendricks" userId="2ac35f95-6f10-4a5c-b286-0f96edc97cf9" providerId="ADAL" clId="{19A44068-C2D3-4EDC-BC49-6423E07EC8C3}"/>
    <pc:docChg chg="undo custSel addSld delSld modSld sldOrd">
      <pc:chgData name="Paisley Hendricks" userId="2ac35f95-6f10-4a5c-b286-0f96edc97cf9" providerId="ADAL" clId="{19A44068-C2D3-4EDC-BC49-6423E07EC8C3}" dt="2021-06-16T19:49:20.879" v="542"/>
      <pc:docMkLst>
        <pc:docMk/>
      </pc:docMkLst>
      <pc:sldChg chg="modSp add mod">
        <pc:chgData name="Paisley Hendricks" userId="2ac35f95-6f10-4a5c-b286-0f96edc97cf9" providerId="ADAL" clId="{19A44068-C2D3-4EDC-BC49-6423E07EC8C3}" dt="2021-06-16T19:24:21.732" v="79" actId="20577"/>
        <pc:sldMkLst>
          <pc:docMk/>
          <pc:sldMk cId="0" sldId="261"/>
        </pc:sldMkLst>
        <pc:spChg chg="mod">
          <ac:chgData name="Paisley Hendricks" userId="2ac35f95-6f10-4a5c-b286-0f96edc97cf9" providerId="ADAL" clId="{19A44068-C2D3-4EDC-BC49-6423E07EC8C3}" dt="2021-06-16T19:24:21.732" v="79" actId="20577"/>
          <ac:spMkLst>
            <pc:docMk/>
            <pc:sldMk cId="0" sldId="261"/>
            <ac:spMk id="133" creationId="{00000000-0000-0000-0000-000000000000}"/>
          </ac:spMkLst>
        </pc:spChg>
      </pc:sldChg>
      <pc:sldChg chg="modSp add mod">
        <pc:chgData name="Paisley Hendricks" userId="2ac35f95-6f10-4a5c-b286-0f96edc97cf9" providerId="ADAL" clId="{19A44068-C2D3-4EDC-BC49-6423E07EC8C3}" dt="2021-06-16T19:25:11.073" v="88" actId="403"/>
        <pc:sldMkLst>
          <pc:docMk/>
          <pc:sldMk cId="0" sldId="262"/>
        </pc:sldMkLst>
        <pc:spChg chg="mod">
          <ac:chgData name="Paisley Hendricks" userId="2ac35f95-6f10-4a5c-b286-0f96edc97cf9" providerId="ADAL" clId="{19A44068-C2D3-4EDC-BC49-6423E07EC8C3}" dt="2021-06-16T19:24:32.318" v="80" actId="313"/>
          <ac:spMkLst>
            <pc:docMk/>
            <pc:sldMk cId="0" sldId="262"/>
            <ac:spMk id="140" creationId="{00000000-0000-0000-0000-000000000000}"/>
          </ac:spMkLst>
        </pc:spChg>
        <pc:spChg chg="mod">
          <ac:chgData name="Paisley Hendricks" userId="2ac35f95-6f10-4a5c-b286-0f96edc97cf9" providerId="ADAL" clId="{19A44068-C2D3-4EDC-BC49-6423E07EC8C3}" dt="2021-06-16T19:25:11.073" v="88" actId="403"/>
          <ac:spMkLst>
            <pc:docMk/>
            <pc:sldMk cId="0" sldId="262"/>
            <ac:spMk id="141" creationId="{00000000-0000-0000-0000-000000000000}"/>
          </ac:spMkLst>
        </pc:spChg>
      </pc:sldChg>
      <pc:sldChg chg="modSp add mod chgLayout">
        <pc:chgData name="Paisley Hendricks" userId="2ac35f95-6f10-4a5c-b286-0f96edc97cf9" providerId="ADAL" clId="{19A44068-C2D3-4EDC-BC49-6423E07EC8C3}" dt="2021-06-16T19:25:28.303" v="89" actId="26606"/>
        <pc:sldMkLst>
          <pc:docMk/>
          <pc:sldMk cId="0" sldId="263"/>
        </pc:sldMkLst>
        <pc:spChg chg="mod">
          <ac:chgData name="Paisley Hendricks" userId="2ac35f95-6f10-4a5c-b286-0f96edc97cf9" providerId="ADAL" clId="{19A44068-C2D3-4EDC-BC49-6423E07EC8C3}" dt="2021-06-16T19:25:28.303" v="89" actId="26606"/>
          <ac:spMkLst>
            <pc:docMk/>
            <pc:sldMk cId="0" sldId="263"/>
            <ac:spMk id="146" creationId="{00000000-0000-0000-0000-000000000000}"/>
          </ac:spMkLst>
        </pc:spChg>
        <pc:spChg chg="mod ord">
          <ac:chgData name="Paisley Hendricks" userId="2ac35f95-6f10-4a5c-b286-0f96edc97cf9" providerId="ADAL" clId="{19A44068-C2D3-4EDC-BC49-6423E07EC8C3}" dt="2021-06-16T19:25:28.303" v="89" actId="26606"/>
          <ac:spMkLst>
            <pc:docMk/>
            <pc:sldMk cId="0" sldId="263"/>
            <ac:spMk id="147" creationId="{00000000-0000-0000-0000-000000000000}"/>
          </ac:spMkLst>
        </pc:spChg>
        <pc:picChg chg="mod">
          <ac:chgData name="Paisley Hendricks" userId="2ac35f95-6f10-4a5c-b286-0f96edc97cf9" providerId="ADAL" clId="{19A44068-C2D3-4EDC-BC49-6423E07EC8C3}" dt="2021-06-16T19:25:28.303" v="89" actId="26606"/>
          <ac:picMkLst>
            <pc:docMk/>
            <pc:sldMk cId="0" sldId="263"/>
            <ac:picMk id="148" creationId="{00000000-0000-0000-0000-000000000000}"/>
          </ac:picMkLst>
        </pc:picChg>
      </pc:sldChg>
      <pc:sldChg chg="modSp add mod modClrScheme chgLayout">
        <pc:chgData name="Paisley Hendricks" userId="2ac35f95-6f10-4a5c-b286-0f96edc97cf9" providerId="ADAL" clId="{19A44068-C2D3-4EDC-BC49-6423E07EC8C3}" dt="2021-06-16T19:26:01.753" v="113" actId="26606"/>
        <pc:sldMkLst>
          <pc:docMk/>
          <pc:sldMk cId="0" sldId="264"/>
        </pc:sldMkLst>
        <pc:spChg chg="mod ord">
          <ac:chgData name="Paisley Hendricks" userId="2ac35f95-6f10-4a5c-b286-0f96edc97cf9" providerId="ADAL" clId="{19A44068-C2D3-4EDC-BC49-6423E07EC8C3}" dt="2021-06-16T19:26:01.753" v="113" actId="26606"/>
          <ac:spMkLst>
            <pc:docMk/>
            <pc:sldMk cId="0" sldId="264"/>
            <ac:spMk id="153" creationId="{00000000-0000-0000-0000-000000000000}"/>
          </ac:spMkLst>
        </pc:spChg>
        <pc:spChg chg="mod ord">
          <ac:chgData name="Paisley Hendricks" userId="2ac35f95-6f10-4a5c-b286-0f96edc97cf9" providerId="ADAL" clId="{19A44068-C2D3-4EDC-BC49-6423E07EC8C3}" dt="2021-06-16T19:26:01.753" v="113" actId="26606"/>
          <ac:spMkLst>
            <pc:docMk/>
            <pc:sldMk cId="0" sldId="264"/>
            <ac:spMk id="154" creationId="{00000000-0000-0000-0000-000000000000}"/>
          </ac:spMkLst>
        </pc:spChg>
        <pc:picChg chg="mod ord">
          <ac:chgData name="Paisley Hendricks" userId="2ac35f95-6f10-4a5c-b286-0f96edc97cf9" providerId="ADAL" clId="{19A44068-C2D3-4EDC-BC49-6423E07EC8C3}" dt="2021-06-16T19:26:01.753" v="113" actId="26606"/>
          <ac:picMkLst>
            <pc:docMk/>
            <pc:sldMk cId="0" sldId="264"/>
            <ac:picMk id="155" creationId="{00000000-0000-0000-0000-000000000000}"/>
          </ac:picMkLst>
        </pc:picChg>
      </pc:sldChg>
      <pc:sldChg chg="modSp add mod modClrScheme chgLayout">
        <pc:chgData name="Paisley Hendricks" userId="2ac35f95-6f10-4a5c-b286-0f96edc97cf9" providerId="ADAL" clId="{19A44068-C2D3-4EDC-BC49-6423E07EC8C3}" dt="2021-06-16T19:26:32.051" v="136" actId="26606"/>
        <pc:sldMkLst>
          <pc:docMk/>
          <pc:sldMk cId="0" sldId="265"/>
        </pc:sldMkLst>
        <pc:spChg chg="mod">
          <ac:chgData name="Paisley Hendricks" userId="2ac35f95-6f10-4a5c-b286-0f96edc97cf9" providerId="ADAL" clId="{19A44068-C2D3-4EDC-BC49-6423E07EC8C3}" dt="2021-06-16T19:26:32.051" v="136" actId="26606"/>
          <ac:spMkLst>
            <pc:docMk/>
            <pc:sldMk cId="0" sldId="265"/>
            <ac:spMk id="160" creationId="{00000000-0000-0000-0000-000000000000}"/>
          </ac:spMkLst>
        </pc:spChg>
        <pc:spChg chg="mod">
          <ac:chgData name="Paisley Hendricks" userId="2ac35f95-6f10-4a5c-b286-0f96edc97cf9" providerId="ADAL" clId="{19A44068-C2D3-4EDC-BC49-6423E07EC8C3}" dt="2021-06-16T19:26:32.051" v="136" actId="26606"/>
          <ac:spMkLst>
            <pc:docMk/>
            <pc:sldMk cId="0" sldId="265"/>
            <ac:spMk id="161" creationId="{00000000-0000-0000-0000-000000000000}"/>
          </ac:spMkLst>
        </pc:spChg>
        <pc:picChg chg="mod">
          <ac:chgData name="Paisley Hendricks" userId="2ac35f95-6f10-4a5c-b286-0f96edc97cf9" providerId="ADAL" clId="{19A44068-C2D3-4EDC-BC49-6423E07EC8C3}" dt="2021-06-16T19:26:32.051" v="136" actId="26606"/>
          <ac:picMkLst>
            <pc:docMk/>
            <pc:sldMk cId="0" sldId="265"/>
            <ac:picMk id="162" creationId="{00000000-0000-0000-0000-000000000000}"/>
          </ac:picMkLst>
        </pc:picChg>
      </pc:sldChg>
      <pc:sldChg chg="addSp delSp modSp add mod modClrScheme chgLayout">
        <pc:chgData name="Paisley Hendricks" userId="2ac35f95-6f10-4a5c-b286-0f96edc97cf9" providerId="ADAL" clId="{19A44068-C2D3-4EDC-BC49-6423E07EC8C3}" dt="2021-06-16T19:27:23.364" v="159" actId="1076"/>
        <pc:sldMkLst>
          <pc:docMk/>
          <pc:sldMk cId="0" sldId="266"/>
        </pc:sldMkLst>
        <pc:spChg chg="add del mod">
          <ac:chgData name="Paisley Hendricks" userId="2ac35f95-6f10-4a5c-b286-0f96edc97cf9" providerId="ADAL" clId="{19A44068-C2D3-4EDC-BC49-6423E07EC8C3}" dt="2021-06-16T19:26:56.591" v="151" actId="26606"/>
          <ac:spMkLst>
            <pc:docMk/>
            <pc:sldMk cId="0" sldId="266"/>
            <ac:spMk id="112" creationId="{B6972E4B-8750-4E9E-A2F2-AC2925A3B90D}"/>
          </ac:spMkLst>
        </pc:spChg>
        <pc:spChg chg="add del mod">
          <ac:chgData name="Paisley Hendricks" userId="2ac35f95-6f10-4a5c-b286-0f96edc97cf9" providerId="ADAL" clId="{19A44068-C2D3-4EDC-BC49-6423E07EC8C3}" dt="2021-06-16T19:26:56.591" v="151" actId="26606"/>
          <ac:spMkLst>
            <pc:docMk/>
            <pc:sldMk cId="0" sldId="266"/>
            <ac:spMk id="114" creationId="{A543F2C4-A81E-42F6-8C22-35012FAA02CB}"/>
          </ac:spMkLst>
        </pc:spChg>
        <pc:spChg chg="mod">
          <ac:chgData name="Paisley Hendricks" userId="2ac35f95-6f10-4a5c-b286-0f96edc97cf9" providerId="ADAL" clId="{19A44068-C2D3-4EDC-BC49-6423E07EC8C3}" dt="2021-06-16T19:27:03.219" v="153" actId="1076"/>
          <ac:spMkLst>
            <pc:docMk/>
            <pc:sldMk cId="0" sldId="266"/>
            <ac:spMk id="167" creationId="{00000000-0000-0000-0000-000000000000}"/>
          </ac:spMkLst>
        </pc:spChg>
        <pc:spChg chg="mod ord">
          <ac:chgData name="Paisley Hendricks" userId="2ac35f95-6f10-4a5c-b286-0f96edc97cf9" providerId="ADAL" clId="{19A44068-C2D3-4EDC-BC49-6423E07EC8C3}" dt="2021-06-16T19:27:05.671" v="154" actId="1076"/>
          <ac:spMkLst>
            <pc:docMk/>
            <pc:sldMk cId="0" sldId="266"/>
            <ac:spMk id="168" creationId="{00000000-0000-0000-0000-000000000000}"/>
          </ac:spMkLst>
        </pc:spChg>
        <pc:picChg chg="mod">
          <ac:chgData name="Paisley Hendricks" userId="2ac35f95-6f10-4a5c-b286-0f96edc97cf9" providerId="ADAL" clId="{19A44068-C2D3-4EDC-BC49-6423E07EC8C3}" dt="2021-06-16T19:27:07.211" v="155" actId="1076"/>
          <ac:picMkLst>
            <pc:docMk/>
            <pc:sldMk cId="0" sldId="266"/>
            <ac:picMk id="169" creationId="{00000000-0000-0000-0000-000000000000}"/>
          </ac:picMkLst>
        </pc:picChg>
        <pc:picChg chg="mod ord">
          <ac:chgData name="Paisley Hendricks" userId="2ac35f95-6f10-4a5c-b286-0f96edc97cf9" providerId="ADAL" clId="{19A44068-C2D3-4EDC-BC49-6423E07EC8C3}" dt="2021-06-16T19:27:08.510" v="156" actId="1076"/>
          <ac:picMkLst>
            <pc:docMk/>
            <pc:sldMk cId="0" sldId="266"/>
            <ac:picMk id="170" creationId="{00000000-0000-0000-0000-000000000000}"/>
          </ac:picMkLst>
        </pc:picChg>
        <pc:picChg chg="mod modCrop">
          <ac:chgData name="Paisley Hendricks" userId="2ac35f95-6f10-4a5c-b286-0f96edc97cf9" providerId="ADAL" clId="{19A44068-C2D3-4EDC-BC49-6423E07EC8C3}" dt="2021-06-16T19:27:23.364" v="159" actId="1076"/>
          <ac:picMkLst>
            <pc:docMk/>
            <pc:sldMk cId="0" sldId="266"/>
            <ac:picMk id="171" creationId="{00000000-0000-0000-0000-000000000000}"/>
          </ac:picMkLst>
        </pc:picChg>
      </pc:sldChg>
      <pc:sldChg chg="modSp add mod">
        <pc:chgData name="Paisley Hendricks" userId="2ac35f95-6f10-4a5c-b286-0f96edc97cf9" providerId="ADAL" clId="{19A44068-C2D3-4EDC-BC49-6423E07EC8C3}" dt="2021-06-16T19:27:44.287" v="163" actId="1076"/>
        <pc:sldMkLst>
          <pc:docMk/>
          <pc:sldMk cId="0" sldId="267"/>
        </pc:sldMkLst>
        <pc:spChg chg="mod">
          <ac:chgData name="Paisley Hendricks" userId="2ac35f95-6f10-4a5c-b286-0f96edc97cf9" providerId="ADAL" clId="{19A44068-C2D3-4EDC-BC49-6423E07EC8C3}" dt="2021-06-16T19:27:37.751" v="160" actId="1076"/>
          <ac:spMkLst>
            <pc:docMk/>
            <pc:sldMk cId="0" sldId="267"/>
            <ac:spMk id="176" creationId="{00000000-0000-0000-0000-000000000000}"/>
          </ac:spMkLst>
        </pc:spChg>
        <pc:spChg chg="mod">
          <ac:chgData name="Paisley Hendricks" userId="2ac35f95-6f10-4a5c-b286-0f96edc97cf9" providerId="ADAL" clId="{19A44068-C2D3-4EDC-BC49-6423E07EC8C3}" dt="2021-06-16T19:27:40.141" v="161" actId="1076"/>
          <ac:spMkLst>
            <pc:docMk/>
            <pc:sldMk cId="0" sldId="267"/>
            <ac:spMk id="177" creationId="{00000000-0000-0000-0000-000000000000}"/>
          </ac:spMkLst>
        </pc:spChg>
        <pc:picChg chg="mod">
          <ac:chgData name="Paisley Hendricks" userId="2ac35f95-6f10-4a5c-b286-0f96edc97cf9" providerId="ADAL" clId="{19A44068-C2D3-4EDC-BC49-6423E07EC8C3}" dt="2021-06-16T19:27:44.287" v="163" actId="1076"/>
          <ac:picMkLst>
            <pc:docMk/>
            <pc:sldMk cId="0" sldId="267"/>
            <ac:picMk id="178" creationId="{00000000-0000-0000-0000-000000000000}"/>
          </ac:picMkLst>
        </pc:picChg>
        <pc:picChg chg="mod">
          <ac:chgData name="Paisley Hendricks" userId="2ac35f95-6f10-4a5c-b286-0f96edc97cf9" providerId="ADAL" clId="{19A44068-C2D3-4EDC-BC49-6423E07EC8C3}" dt="2021-06-16T19:27:42.483" v="162" actId="1076"/>
          <ac:picMkLst>
            <pc:docMk/>
            <pc:sldMk cId="0" sldId="267"/>
            <ac:picMk id="179" creationId="{00000000-0000-0000-0000-000000000000}"/>
          </ac:picMkLst>
        </pc:picChg>
      </pc:sldChg>
      <pc:sldChg chg="addSp delSp modSp add mod modClrScheme chgLayout">
        <pc:chgData name="Paisley Hendricks" userId="2ac35f95-6f10-4a5c-b286-0f96edc97cf9" providerId="ADAL" clId="{19A44068-C2D3-4EDC-BC49-6423E07EC8C3}" dt="2021-06-16T19:28:08.334" v="167" actId="14100"/>
        <pc:sldMkLst>
          <pc:docMk/>
          <pc:sldMk cId="0" sldId="268"/>
        </pc:sldMkLst>
        <pc:spChg chg="mod">
          <ac:chgData name="Paisley Hendricks" userId="2ac35f95-6f10-4a5c-b286-0f96edc97cf9" providerId="ADAL" clId="{19A44068-C2D3-4EDC-BC49-6423E07EC8C3}" dt="2021-06-16T19:27:55.513" v="165" actId="26606"/>
          <ac:spMkLst>
            <pc:docMk/>
            <pc:sldMk cId="0" sldId="268"/>
            <ac:spMk id="184" creationId="{00000000-0000-0000-0000-000000000000}"/>
          </ac:spMkLst>
        </pc:spChg>
        <pc:spChg chg="add mod">
          <ac:chgData name="Paisley Hendricks" userId="2ac35f95-6f10-4a5c-b286-0f96edc97cf9" providerId="ADAL" clId="{19A44068-C2D3-4EDC-BC49-6423E07EC8C3}" dt="2021-06-16T19:27:55.513" v="165" actId="26606"/>
          <ac:spMkLst>
            <pc:docMk/>
            <pc:sldMk cId="0" sldId="268"/>
            <ac:spMk id="185" creationId="{00000000-0000-0000-0000-000000000000}"/>
          </ac:spMkLst>
        </pc:spChg>
        <pc:spChg chg="mod">
          <ac:chgData name="Paisley Hendricks" userId="2ac35f95-6f10-4a5c-b286-0f96edc97cf9" providerId="ADAL" clId="{19A44068-C2D3-4EDC-BC49-6423E07EC8C3}" dt="2021-06-16T19:27:55.513" v="165" actId="26606"/>
          <ac:spMkLst>
            <pc:docMk/>
            <pc:sldMk cId="0" sldId="268"/>
            <ac:spMk id="187" creationId="{00000000-0000-0000-0000-000000000000}"/>
          </ac:spMkLst>
        </pc:spChg>
        <pc:spChg chg="del mod replId">
          <ac:chgData name="Paisley Hendricks" userId="2ac35f95-6f10-4a5c-b286-0f96edc97cf9" providerId="ADAL" clId="{19A44068-C2D3-4EDC-BC49-6423E07EC8C3}" dt="2021-06-16T19:27:55.513" v="165" actId="26606"/>
          <ac:spMkLst>
            <pc:docMk/>
            <pc:sldMk cId="0" sldId="268"/>
            <ac:spMk id="189" creationId="{00000000-0000-0000-0000-000000000000}"/>
          </ac:spMkLst>
        </pc:spChg>
        <pc:spChg chg="add del mod">
          <ac:chgData name="Paisley Hendricks" userId="2ac35f95-6f10-4a5c-b286-0f96edc97cf9" providerId="ADAL" clId="{19A44068-C2D3-4EDC-BC49-6423E07EC8C3}" dt="2021-06-16T19:28:05.673" v="166" actId="478"/>
          <ac:spMkLst>
            <pc:docMk/>
            <pc:sldMk cId="0" sldId="268"/>
            <ac:spMk id="192" creationId="{411C0906-D86B-4D33-8D7F-7C5523DCBDB8}"/>
          </ac:spMkLst>
        </pc:spChg>
        <pc:picChg chg="mod">
          <ac:chgData name="Paisley Hendricks" userId="2ac35f95-6f10-4a5c-b286-0f96edc97cf9" providerId="ADAL" clId="{19A44068-C2D3-4EDC-BC49-6423E07EC8C3}" dt="2021-06-16T19:28:08.334" v="167" actId="14100"/>
          <ac:picMkLst>
            <pc:docMk/>
            <pc:sldMk cId="0" sldId="268"/>
            <ac:picMk id="186" creationId="{00000000-0000-0000-0000-000000000000}"/>
          </ac:picMkLst>
        </pc:picChg>
      </pc:sldChg>
      <pc:sldChg chg="addSp delSp modSp add del mod delAnim modAnim modNotesTx">
        <pc:chgData name="Paisley Hendricks" userId="2ac35f95-6f10-4a5c-b286-0f96edc97cf9" providerId="ADAL" clId="{19A44068-C2D3-4EDC-BC49-6423E07EC8C3}" dt="2021-06-16T19:32:14.149" v="211" actId="47"/>
        <pc:sldMkLst>
          <pc:docMk/>
          <pc:sldMk cId="0" sldId="269"/>
        </pc:sldMkLst>
        <pc:spChg chg="add mod">
          <ac:chgData name="Paisley Hendricks" userId="2ac35f95-6f10-4a5c-b286-0f96edc97cf9" providerId="ADAL" clId="{19A44068-C2D3-4EDC-BC49-6423E07EC8C3}" dt="2021-06-16T19:30:35.963" v="179" actId="1076"/>
          <ac:spMkLst>
            <pc:docMk/>
            <pc:sldMk cId="0" sldId="269"/>
            <ac:spMk id="10" creationId="{399C4FEC-8588-4811-A8F5-40F5E4F1A4AC}"/>
          </ac:spMkLst>
        </pc:spChg>
        <pc:spChg chg="add mod">
          <ac:chgData name="Paisley Hendricks" userId="2ac35f95-6f10-4a5c-b286-0f96edc97cf9" providerId="ADAL" clId="{19A44068-C2D3-4EDC-BC49-6423E07EC8C3}" dt="2021-06-16T19:31:07.001" v="189" actId="1076"/>
          <ac:spMkLst>
            <pc:docMk/>
            <pc:sldMk cId="0" sldId="269"/>
            <ac:spMk id="11" creationId="{D74BB035-BC57-49CF-AE9F-3C8BF451D23A}"/>
          </ac:spMkLst>
        </pc:spChg>
        <pc:spChg chg="add mod">
          <ac:chgData name="Paisley Hendricks" userId="2ac35f95-6f10-4a5c-b286-0f96edc97cf9" providerId="ADAL" clId="{19A44068-C2D3-4EDC-BC49-6423E07EC8C3}" dt="2021-06-16T19:31:36.961" v="208" actId="20577"/>
          <ac:spMkLst>
            <pc:docMk/>
            <pc:sldMk cId="0" sldId="269"/>
            <ac:spMk id="12" creationId="{818D49E2-14B6-43D8-9C01-63C52EFD0DF1}"/>
          </ac:spMkLst>
        </pc:spChg>
        <pc:spChg chg="add del mod">
          <ac:chgData name="Paisley Hendricks" userId="2ac35f95-6f10-4a5c-b286-0f96edc97cf9" providerId="ADAL" clId="{19A44068-C2D3-4EDC-BC49-6423E07EC8C3}" dt="2021-06-16T19:31:22.220" v="194" actId="478"/>
          <ac:spMkLst>
            <pc:docMk/>
            <pc:sldMk cId="0" sldId="269"/>
            <ac:spMk id="13" creationId="{68CA21BD-E052-4CCD-B664-5223390E2AC4}"/>
          </ac:spMkLst>
        </pc:spChg>
        <pc:spChg chg="add mod">
          <ac:chgData name="Paisley Hendricks" userId="2ac35f95-6f10-4a5c-b286-0f96edc97cf9" providerId="ADAL" clId="{19A44068-C2D3-4EDC-BC49-6423E07EC8C3}" dt="2021-06-16T19:31:29.322" v="196" actId="1076"/>
          <ac:spMkLst>
            <pc:docMk/>
            <pc:sldMk cId="0" sldId="269"/>
            <ac:spMk id="14" creationId="{63AFAB13-D8AC-4A4C-8FF9-2A8976276B70}"/>
          </ac:spMkLst>
        </pc:spChg>
        <pc:spChg chg="add mod">
          <ac:chgData name="Paisley Hendricks" userId="2ac35f95-6f10-4a5c-b286-0f96edc97cf9" providerId="ADAL" clId="{19A44068-C2D3-4EDC-BC49-6423E07EC8C3}" dt="2021-06-16T19:32:03.006" v="209"/>
          <ac:spMkLst>
            <pc:docMk/>
            <pc:sldMk cId="0" sldId="269"/>
            <ac:spMk id="15" creationId="{A3CA3769-E42C-4DF0-82DF-F2D2ED5DC248}"/>
          </ac:spMkLst>
        </pc:spChg>
        <pc:spChg chg="mod">
          <ac:chgData name="Paisley Hendricks" userId="2ac35f95-6f10-4a5c-b286-0f96edc97cf9" providerId="ADAL" clId="{19A44068-C2D3-4EDC-BC49-6423E07EC8C3}" dt="2021-06-16T19:29:53.227" v="169" actId="1076"/>
          <ac:spMkLst>
            <pc:docMk/>
            <pc:sldMk cId="0" sldId="269"/>
            <ac:spMk id="192" creationId="{00000000-0000-0000-0000-000000000000}"/>
          </ac:spMkLst>
        </pc:spChg>
        <pc:spChg chg="mod">
          <ac:chgData name="Paisley Hendricks" userId="2ac35f95-6f10-4a5c-b286-0f96edc97cf9" providerId="ADAL" clId="{19A44068-C2D3-4EDC-BC49-6423E07EC8C3}" dt="2021-06-16T19:30:03.612" v="172" actId="1076"/>
          <ac:spMkLst>
            <pc:docMk/>
            <pc:sldMk cId="0" sldId="269"/>
            <ac:spMk id="194" creationId="{00000000-0000-0000-0000-000000000000}"/>
          </ac:spMkLst>
        </pc:spChg>
        <pc:spChg chg="mod">
          <ac:chgData name="Paisley Hendricks" userId="2ac35f95-6f10-4a5c-b286-0f96edc97cf9" providerId="ADAL" clId="{19A44068-C2D3-4EDC-BC49-6423E07EC8C3}" dt="2021-06-16T19:30:00.790" v="171" actId="1076"/>
          <ac:spMkLst>
            <pc:docMk/>
            <pc:sldMk cId="0" sldId="269"/>
            <ac:spMk id="195" creationId="{00000000-0000-0000-0000-000000000000}"/>
          </ac:spMkLst>
        </pc:spChg>
        <pc:spChg chg="mod">
          <ac:chgData name="Paisley Hendricks" userId="2ac35f95-6f10-4a5c-b286-0f96edc97cf9" providerId="ADAL" clId="{19A44068-C2D3-4EDC-BC49-6423E07EC8C3}" dt="2021-06-16T19:30:06.357" v="173" actId="1076"/>
          <ac:spMkLst>
            <pc:docMk/>
            <pc:sldMk cId="0" sldId="269"/>
            <ac:spMk id="196" creationId="{00000000-0000-0000-0000-000000000000}"/>
          </ac:spMkLst>
        </pc:spChg>
        <pc:spChg chg="mod">
          <ac:chgData name="Paisley Hendricks" userId="2ac35f95-6f10-4a5c-b286-0f96edc97cf9" providerId="ADAL" clId="{19A44068-C2D3-4EDC-BC49-6423E07EC8C3}" dt="2021-06-16T19:30:08.694" v="174" actId="1076"/>
          <ac:spMkLst>
            <pc:docMk/>
            <pc:sldMk cId="0" sldId="269"/>
            <ac:spMk id="197" creationId="{00000000-0000-0000-0000-000000000000}"/>
          </ac:spMkLst>
        </pc:spChg>
        <pc:spChg chg="mod">
          <ac:chgData name="Paisley Hendricks" userId="2ac35f95-6f10-4a5c-b286-0f96edc97cf9" providerId="ADAL" clId="{19A44068-C2D3-4EDC-BC49-6423E07EC8C3}" dt="2021-06-16T19:30:11.211" v="175" actId="1076"/>
          <ac:spMkLst>
            <pc:docMk/>
            <pc:sldMk cId="0" sldId="269"/>
            <ac:spMk id="198" creationId="{00000000-0000-0000-0000-000000000000}"/>
          </ac:spMkLst>
        </pc:spChg>
        <pc:picChg chg="add mod">
          <ac:chgData name="Paisley Hendricks" userId="2ac35f95-6f10-4a5c-b286-0f96edc97cf9" providerId="ADAL" clId="{19A44068-C2D3-4EDC-BC49-6423E07EC8C3}" dt="2021-06-16T19:31:03.154" v="188" actId="1076"/>
          <ac:picMkLst>
            <pc:docMk/>
            <pc:sldMk cId="0" sldId="269"/>
            <ac:picMk id="9" creationId="{D494EB10-01E7-445D-9AD5-F38DA8C94619}"/>
          </ac:picMkLst>
        </pc:picChg>
        <pc:picChg chg="mod">
          <ac:chgData name="Paisley Hendricks" userId="2ac35f95-6f10-4a5c-b286-0f96edc97cf9" providerId="ADAL" clId="{19A44068-C2D3-4EDC-BC49-6423E07EC8C3}" dt="2021-06-16T19:30:47.573" v="182" actId="1076"/>
          <ac:picMkLst>
            <pc:docMk/>
            <pc:sldMk cId="0" sldId="269"/>
            <ac:picMk id="193" creationId="{00000000-0000-0000-0000-000000000000}"/>
          </ac:picMkLst>
        </pc:picChg>
      </pc:sldChg>
      <pc:sldChg chg="modSp add mod modNotesTx">
        <pc:chgData name="Paisley Hendricks" userId="2ac35f95-6f10-4a5c-b286-0f96edc97cf9" providerId="ADAL" clId="{19A44068-C2D3-4EDC-BC49-6423E07EC8C3}" dt="2021-06-16T19:35:39.045" v="231"/>
        <pc:sldMkLst>
          <pc:docMk/>
          <pc:sldMk cId="0" sldId="270"/>
        </pc:sldMkLst>
        <pc:spChg chg="mod">
          <ac:chgData name="Paisley Hendricks" userId="2ac35f95-6f10-4a5c-b286-0f96edc97cf9" providerId="ADAL" clId="{19A44068-C2D3-4EDC-BC49-6423E07EC8C3}" dt="2021-06-16T19:33:59.623" v="218" actId="14100"/>
          <ac:spMkLst>
            <pc:docMk/>
            <pc:sldMk cId="0" sldId="270"/>
            <ac:spMk id="204" creationId="{00000000-0000-0000-0000-000000000000}"/>
          </ac:spMkLst>
        </pc:spChg>
        <pc:picChg chg="mod">
          <ac:chgData name="Paisley Hendricks" userId="2ac35f95-6f10-4a5c-b286-0f96edc97cf9" providerId="ADAL" clId="{19A44068-C2D3-4EDC-BC49-6423E07EC8C3}" dt="2021-06-16T19:34:02.530" v="220" actId="1076"/>
          <ac:picMkLst>
            <pc:docMk/>
            <pc:sldMk cId="0" sldId="270"/>
            <ac:picMk id="205" creationId="{00000000-0000-0000-0000-000000000000}"/>
          </ac:picMkLst>
        </pc:picChg>
      </pc:sldChg>
      <pc:sldChg chg="modSp add mod modNotesTx">
        <pc:chgData name="Paisley Hendricks" userId="2ac35f95-6f10-4a5c-b286-0f96edc97cf9" providerId="ADAL" clId="{19A44068-C2D3-4EDC-BC49-6423E07EC8C3}" dt="2021-06-16T19:35:52.077" v="232"/>
        <pc:sldMkLst>
          <pc:docMk/>
          <pc:sldMk cId="0" sldId="271"/>
        </pc:sldMkLst>
        <pc:spChg chg="mod">
          <ac:chgData name="Paisley Hendricks" userId="2ac35f95-6f10-4a5c-b286-0f96edc97cf9" providerId="ADAL" clId="{19A44068-C2D3-4EDC-BC49-6423E07EC8C3}" dt="2021-06-16T19:34:21.634" v="224" actId="14100"/>
          <ac:spMkLst>
            <pc:docMk/>
            <pc:sldMk cId="0" sldId="271"/>
            <ac:spMk id="211" creationId="{00000000-0000-0000-0000-000000000000}"/>
          </ac:spMkLst>
        </pc:spChg>
        <pc:picChg chg="mod">
          <ac:chgData name="Paisley Hendricks" userId="2ac35f95-6f10-4a5c-b286-0f96edc97cf9" providerId="ADAL" clId="{19A44068-C2D3-4EDC-BC49-6423E07EC8C3}" dt="2021-06-16T19:34:25.194" v="226" actId="14100"/>
          <ac:picMkLst>
            <pc:docMk/>
            <pc:sldMk cId="0" sldId="271"/>
            <ac:picMk id="212" creationId="{00000000-0000-0000-0000-000000000000}"/>
          </ac:picMkLst>
        </pc:picChg>
      </pc:sldChg>
      <pc:sldChg chg="modSp add mod">
        <pc:chgData name="Paisley Hendricks" userId="2ac35f95-6f10-4a5c-b286-0f96edc97cf9" providerId="ADAL" clId="{19A44068-C2D3-4EDC-BC49-6423E07EC8C3}" dt="2021-06-16T19:34:44.663" v="230" actId="14100"/>
        <pc:sldMkLst>
          <pc:docMk/>
          <pc:sldMk cId="0" sldId="272"/>
        </pc:sldMkLst>
        <pc:spChg chg="mod">
          <ac:chgData name="Paisley Hendricks" userId="2ac35f95-6f10-4a5c-b286-0f96edc97cf9" providerId="ADAL" clId="{19A44068-C2D3-4EDC-BC49-6423E07EC8C3}" dt="2021-06-16T19:34:41.472" v="229" actId="14100"/>
          <ac:spMkLst>
            <pc:docMk/>
            <pc:sldMk cId="0" sldId="272"/>
            <ac:spMk id="218" creationId="{00000000-0000-0000-0000-000000000000}"/>
          </ac:spMkLst>
        </pc:spChg>
        <pc:picChg chg="mod">
          <ac:chgData name="Paisley Hendricks" userId="2ac35f95-6f10-4a5c-b286-0f96edc97cf9" providerId="ADAL" clId="{19A44068-C2D3-4EDC-BC49-6423E07EC8C3}" dt="2021-06-16T19:34:44.663" v="230" actId="14100"/>
          <ac:picMkLst>
            <pc:docMk/>
            <pc:sldMk cId="0" sldId="272"/>
            <ac:picMk id="219" creationId="{00000000-0000-0000-0000-000000000000}"/>
          </ac:picMkLst>
        </pc:picChg>
      </pc:sldChg>
      <pc:sldChg chg="modSp add mod">
        <pc:chgData name="Paisley Hendricks" userId="2ac35f95-6f10-4a5c-b286-0f96edc97cf9" providerId="ADAL" clId="{19A44068-C2D3-4EDC-BC49-6423E07EC8C3}" dt="2021-06-16T19:37:35.077" v="274" actId="20577"/>
        <pc:sldMkLst>
          <pc:docMk/>
          <pc:sldMk cId="0" sldId="273"/>
        </pc:sldMkLst>
        <pc:spChg chg="mod">
          <ac:chgData name="Paisley Hendricks" userId="2ac35f95-6f10-4a5c-b286-0f96edc97cf9" providerId="ADAL" clId="{19A44068-C2D3-4EDC-BC49-6423E07EC8C3}" dt="2021-06-16T19:37:35.077" v="274" actId="20577"/>
          <ac:spMkLst>
            <pc:docMk/>
            <pc:sldMk cId="0" sldId="273"/>
            <ac:spMk id="225" creationId="{00000000-0000-0000-0000-000000000000}"/>
          </ac:spMkLst>
        </pc:spChg>
      </pc:sldChg>
      <pc:sldChg chg="add">
        <pc:chgData name="Paisley Hendricks" userId="2ac35f95-6f10-4a5c-b286-0f96edc97cf9" providerId="ADAL" clId="{19A44068-C2D3-4EDC-BC49-6423E07EC8C3}" dt="2021-06-16T19:23:23.340" v="20"/>
        <pc:sldMkLst>
          <pc:docMk/>
          <pc:sldMk cId="0" sldId="274"/>
        </pc:sldMkLst>
      </pc:sldChg>
      <pc:sldChg chg="modSp add mod modNotesTx">
        <pc:chgData name="Paisley Hendricks" userId="2ac35f95-6f10-4a5c-b286-0f96edc97cf9" providerId="ADAL" clId="{19A44068-C2D3-4EDC-BC49-6423E07EC8C3}" dt="2021-06-16T19:38:28.477" v="281"/>
        <pc:sldMkLst>
          <pc:docMk/>
          <pc:sldMk cId="0" sldId="275"/>
        </pc:sldMkLst>
        <pc:spChg chg="mod">
          <ac:chgData name="Paisley Hendricks" userId="2ac35f95-6f10-4a5c-b286-0f96edc97cf9" providerId="ADAL" clId="{19A44068-C2D3-4EDC-BC49-6423E07EC8C3}" dt="2021-06-16T19:38:08.967" v="280" actId="20577"/>
          <ac:spMkLst>
            <pc:docMk/>
            <pc:sldMk cId="0" sldId="275"/>
            <ac:spMk id="240" creationId="{00000000-0000-0000-0000-000000000000}"/>
          </ac:spMkLst>
        </pc:spChg>
      </pc:sldChg>
      <pc:sldChg chg="add">
        <pc:chgData name="Paisley Hendricks" userId="2ac35f95-6f10-4a5c-b286-0f96edc97cf9" providerId="ADAL" clId="{19A44068-C2D3-4EDC-BC49-6423E07EC8C3}" dt="2021-06-16T19:23:23.340" v="20"/>
        <pc:sldMkLst>
          <pc:docMk/>
          <pc:sldMk cId="0" sldId="276"/>
        </pc:sldMkLst>
      </pc:sldChg>
      <pc:sldChg chg="modSp add mod modNotesTx">
        <pc:chgData name="Paisley Hendricks" userId="2ac35f95-6f10-4a5c-b286-0f96edc97cf9" providerId="ADAL" clId="{19A44068-C2D3-4EDC-BC49-6423E07EC8C3}" dt="2021-06-16T19:39:30.743" v="356" actId="20577"/>
        <pc:sldMkLst>
          <pc:docMk/>
          <pc:sldMk cId="0" sldId="277"/>
        </pc:sldMkLst>
        <pc:spChg chg="mod">
          <ac:chgData name="Paisley Hendricks" userId="2ac35f95-6f10-4a5c-b286-0f96edc97cf9" providerId="ADAL" clId="{19A44068-C2D3-4EDC-BC49-6423E07EC8C3}" dt="2021-06-16T19:39:07.555" v="284" actId="14100"/>
          <ac:spMkLst>
            <pc:docMk/>
            <pc:sldMk cId="0" sldId="277"/>
            <ac:spMk id="254" creationId="{00000000-0000-0000-0000-000000000000}"/>
          </ac:spMkLst>
        </pc:spChg>
        <pc:picChg chg="mod">
          <ac:chgData name="Paisley Hendricks" userId="2ac35f95-6f10-4a5c-b286-0f96edc97cf9" providerId="ADAL" clId="{19A44068-C2D3-4EDC-BC49-6423E07EC8C3}" dt="2021-06-16T19:39:09.113" v="285" actId="1076"/>
          <ac:picMkLst>
            <pc:docMk/>
            <pc:sldMk cId="0" sldId="277"/>
            <ac:picMk id="255" creationId="{00000000-0000-0000-0000-000000000000}"/>
          </ac:picMkLst>
        </pc:picChg>
      </pc:sldChg>
      <pc:sldChg chg="modSp add mod modNotesTx">
        <pc:chgData name="Paisley Hendricks" userId="2ac35f95-6f10-4a5c-b286-0f96edc97cf9" providerId="ADAL" clId="{19A44068-C2D3-4EDC-BC49-6423E07EC8C3}" dt="2021-06-16T19:40:19.119" v="362"/>
        <pc:sldMkLst>
          <pc:docMk/>
          <pc:sldMk cId="0" sldId="278"/>
        </pc:sldMkLst>
        <pc:spChg chg="mod">
          <ac:chgData name="Paisley Hendricks" userId="2ac35f95-6f10-4a5c-b286-0f96edc97cf9" providerId="ADAL" clId="{19A44068-C2D3-4EDC-BC49-6423E07EC8C3}" dt="2021-06-16T19:40:06.347" v="358" actId="1076"/>
          <ac:spMkLst>
            <pc:docMk/>
            <pc:sldMk cId="0" sldId="278"/>
            <ac:spMk id="261" creationId="{00000000-0000-0000-0000-000000000000}"/>
          </ac:spMkLst>
        </pc:spChg>
        <pc:picChg chg="mod">
          <ac:chgData name="Paisley Hendricks" userId="2ac35f95-6f10-4a5c-b286-0f96edc97cf9" providerId="ADAL" clId="{19A44068-C2D3-4EDC-BC49-6423E07EC8C3}" dt="2021-06-16T19:40:12.051" v="361" actId="14100"/>
          <ac:picMkLst>
            <pc:docMk/>
            <pc:sldMk cId="0" sldId="278"/>
            <ac:picMk id="264" creationId="{00000000-0000-0000-0000-000000000000}"/>
          </ac:picMkLst>
        </pc:picChg>
      </pc:sldChg>
      <pc:sldChg chg="modSp add mod">
        <pc:chgData name="Paisley Hendricks" userId="2ac35f95-6f10-4a5c-b286-0f96edc97cf9" providerId="ADAL" clId="{19A44068-C2D3-4EDC-BC49-6423E07EC8C3}" dt="2021-06-16T19:40:49.059" v="363" actId="1076"/>
        <pc:sldMkLst>
          <pc:docMk/>
          <pc:sldMk cId="0" sldId="279"/>
        </pc:sldMkLst>
        <pc:spChg chg="mod">
          <ac:chgData name="Paisley Hendricks" userId="2ac35f95-6f10-4a5c-b286-0f96edc97cf9" providerId="ADAL" clId="{19A44068-C2D3-4EDC-BC49-6423E07EC8C3}" dt="2021-06-16T19:40:49.059" v="363" actId="1076"/>
          <ac:spMkLst>
            <pc:docMk/>
            <pc:sldMk cId="0" sldId="279"/>
            <ac:spMk id="269" creationId="{00000000-0000-0000-0000-000000000000}"/>
          </ac:spMkLst>
        </pc:spChg>
      </pc:sldChg>
      <pc:sldChg chg="del">
        <pc:chgData name="Paisley Hendricks" userId="2ac35f95-6f10-4a5c-b286-0f96edc97cf9" providerId="ADAL" clId="{19A44068-C2D3-4EDC-BC49-6423E07EC8C3}" dt="2021-06-16T19:48:56.810" v="541" actId="47"/>
        <pc:sldMkLst>
          <pc:docMk/>
          <pc:sldMk cId="1872657294" sldId="280"/>
        </pc:sldMkLst>
      </pc:sldChg>
      <pc:sldChg chg="del">
        <pc:chgData name="Paisley Hendricks" userId="2ac35f95-6f10-4a5c-b286-0f96edc97cf9" providerId="ADAL" clId="{19A44068-C2D3-4EDC-BC49-6423E07EC8C3}" dt="2021-06-16T19:48:56.810" v="541" actId="47"/>
        <pc:sldMkLst>
          <pc:docMk/>
          <pc:sldMk cId="2230754568" sldId="281"/>
        </pc:sldMkLst>
      </pc:sldChg>
      <pc:sldChg chg="del">
        <pc:chgData name="Paisley Hendricks" userId="2ac35f95-6f10-4a5c-b286-0f96edc97cf9" providerId="ADAL" clId="{19A44068-C2D3-4EDC-BC49-6423E07EC8C3}" dt="2021-06-16T19:48:56.810" v="541" actId="47"/>
        <pc:sldMkLst>
          <pc:docMk/>
          <pc:sldMk cId="3536776413" sldId="282"/>
        </pc:sldMkLst>
      </pc:sldChg>
      <pc:sldChg chg="del">
        <pc:chgData name="Paisley Hendricks" userId="2ac35f95-6f10-4a5c-b286-0f96edc97cf9" providerId="ADAL" clId="{19A44068-C2D3-4EDC-BC49-6423E07EC8C3}" dt="2021-06-16T19:48:56.810" v="541" actId="47"/>
        <pc:sldMkLst>
          <pc:docMk/>
          <pc:sldMk cId="1964601214" sldId="284"/>
        </pc:sldMkLst>
      </pc:sldChg>
      <pc:sldChg chg="del">
        <pc:chgData name="Paisley Hendricks" userId="2ac35f95-6f10-4a5c-b286-0f96edc97cf9" providerId="ADAL" clId="{19A44068-C2D3-4EDC-BC49-6423E07EC8C3}" dt="2021-06-16T19:48:56.810" v="541" actId="47"/>
        <pc:sldMkLst>
          <pc:docMk/>
          <pc:sldMk cId="144494559" sldId="285"/>
        </pc:sldMkLst>
      </pc:sldChg>
      <pc:sldChg chg="del">
        <pc:chgData name="Paisley Hendricks" userId="2ac35f95-6f10-4a5c-b286-0f96edc97cf9" providerId="ADAL" clId="{19A44068-C2D3-4EDC-BC49-6423E07EC8C3}" dt="2021-06-16T19:48:56.810" v="541" actId="47"/>
        <pc:sldMkLst>
          <pc:docMk/>
          <pc:sldMk cId="1864157394" sldId="286"/>
        </pc:sldMkLst>
      </pc:sldChg>
      <pc:sldChg chg="del">
        <pc:chgData name="Paisley Hendricks" userId="2ac35f95-6f10-4a5c-b286-0f96edc97cf9" providerId="ADAL" clId="{19A44068-C2D3-4EDC-BC49-6423E07EC8C3}" dt="2021-06-16T19:48:56.810" v="541" actId="47"/>
        <pc:sldMkLst>
          <pc:docMk/>
          <pc:sldMk cId="12860232" sldId="287"/>
        </pc:sldMkLst>
      </pc:sldChg>
      <pc:sldChg chg="del">
        <pc:chgData name="Paisley Hendricks" userId="2ac35f95-6f10-4a5c-b286-0f96edc97cf9" providerId="ADAL" clId="{19A44068-C2D3-4EDC-BC49-6423E07EC8C3}" dt="2021-06-16T19:48:56.810" v="541" actId="47"/>
        <pc:sldMkLst>
          <pc:docMk/>
          <pc:sldMk cId="2143557494" sldId="288"/>
        </pc:sldMkLst>
      </pc:sldChg>
      <pc:sldChg chg="del">
        <pc:chgData name="Paisley Hendricks" userId="2ac35f95-6f10-4a5c-b286-0f96edc97cf9" providerId="ADAL" clId="{19A44068-C2D3-4EDC-BC49-6423E07EC8C3}" dt="2021-06-16T19:48:56.810" v="541" actId="47"/>
        <pc:sldMkLst>
          <pc:docMk/>
          <pc:sldMk cId="3059822928" sldId="290"/>
        </pc:sldMkLst>
      </pc:sldChg>
      <pc:sldChg chg="del">
        <pc:chgData name="Paisley Hendricks" userId="2ac35f95-6f10-4a5c-b286-0f96edc97cf9" providerId="ADAL" clId="{19A44068-C2D3-4EDC-BC49-6423E07EC8C3}" dt="2021-06-16T19:48:56.810" v="541" actId="47"/>
        <pc:sldMkLst>
          <pc:docMk/>
          <pc:sldMk cId="1056029278" sldId="291"/>
        </pc:sldMkLst>
      </pc:sldChg>
      <pc:sldChg chg="del">
        <pc:chgData name="Paisley Hendricks" userId="2ac35f95-6f10-4a5c-b286-0f96edc97cf9" providerId="ADAL" clId="{19A44068-C2D3-4EDC-BC49-6423E07EC8C3}" dt="2021-06-16T19:48:56.810" v="541" actId="47"/>
        <pc:sldMkLst>
          <pc:docMk/>
          <pc:sldMk cId="3341891498" sldId="292"/>
        </pc:sldMkLst>
      </pc:sldChg>
      <pc:sldChg chg="del">
        <pc:chgData name="Paisley Hendricks" userId="2ac35f95-6f10-4a5c-b286-0f96edc97cf9" providerId="ADAL" clId="{19A44068-C2D3-4EDC-BC49-6423E07EC8C3}" dt="2021-06-16T19:48:56.810" v="541" actId="47"/>
        <pc:sldMkLst>
          <pc:docMk/>
          <pc:sldMk cId="771008166" sldId="293"/>
        </pc:sldMkLst>
      </pc:sldChg>
      <pc:sldChg chg="del">
        <pc:chgData name="Paisley Hendricks" userId="2ac35f95-6f10-4a5c-b286-0f96edc97cf9" providerId="ADAL" clId="{19A44068-C2D3-4EDC-BC49-6423E07EC8C3}" dt="2021-06-16T19:48:56.810" v="541" actId="47"/>
        <pc:sldMkLst>
          <pc:docMk/>
          <pc:sldMk cId="2518424368" sldId="294"/>
        </pc:sldMkLst>
      </pc:sldChg>
      <pc:sldChg chg="del">
        <pc:chgData name="Paisley Hendricks" userId="2ac35f95-6f10-4a5c-b286-0f96edc97cf9" providerId="ADAL" clId="{19A44068-C2D3-4EDC-BC49-6423E07EC8C3}" dt="2021-06-16T19:48:56.810" v="541" actId="47"/>
        <pc:sldMkLst>
          <pc:docMk/>
          <pc:sldMk cId="1439309892" sldId="295"/>
        </pc:sldMkLst>
      </pc:sldChg>
      <pc:sldChg chg="del">
        <pc:chgData name="Paisley Hendricks" userId="2ac35f95-6f10-4a5c-b286-0f96edc97cf9" providerId="ADAL" clId="{19A44068-C2D3-4EDC-BC49-6423E07EC8C3}" dt="2021-06-16T19:48:56.810" v="541" actId="47"/>
        <pc:sldMkLst>
          <pc:docMk/>
          <pc:sldMk cId="1424647356" sldId="296"/>
        </pc:sldMkLst>
      </pc:sldChg>
      <pc:sldChg chg="add">
        <pc:chgData name="Paisley Hendricks" userId="2ac35f95-6f10-4a5c-b286-0f96edc97cf9" providerId="ADAL" clId="{19A44068-C2D3-4EDC-BC49-6423E07EC8C3}" dt="2021-06-16T19:22:33.314" v="0"/>
        <pc:sldMkLst>
          <pc:docMk/>
          <pc:sldMk cId="1223274885" sldId="297"/>
        </pc:sldMkLst>
      </pc:sldChg>
      <pc:sldChg chg="add">
        <pc:chgData name="Paisley Hendricks" userId="2ac35f95-6f10-4a5c-b286-0f96edc97cf9" providerId="ADAL" clId="{19A44068-C2D3-4EDC-BC49-6423E07EC8C3}" dt="2021-06-16T19:22:33.314" v="0"/>
        <pc:sldMkLst>
          <pc:docMk/>
          <pc:sldMk cId="1746856480" sldId="298"/>
        </pc:sldMkLst>
      </pc:sldChg>
      <pc:sldChg chg="add">
        <pc:chgData name="Paisley Hendricks" userId="2ac35f95-6f10-4a5c-b286-0f96edc97cf9" providerId="ADAL" clId="{19A44068-C2D3-4EDC-BC49-6423E07EC8C3}" dt="2021-06-16T19:22:33.314" v="0"/>
        <pc:sldMkLst>
          <pc:docMk/>
          <pc:sldMk cId="2640337848" sldId="304"/>
        </pc:sldMkLst>
      </pc:sldChg>
      <pc:sldChg chg="add">
        <pc:chgData name="Paisley Hendricks" userId="2ac35f95-6f10-4a5c-b286-0f96edc97cf9" providerId="ADAL" clId="{19A44068-C2D3-4EDC-BC49-6423E07EC8C3}" dt="2021-06-16T19:22:33.314" v="0"/>
        <pc:sldMkLst>
          <pc:docMk/>
          <pc:sldMk cId="3426052207" sldId="305"/>
        </pc:sldMkLst>
      </pc:sldChg>
      <pc:sldChg chg="modSp add mod">
        <pc:chgData name="Paisley Hendricks" userId="2ac35f95-6f10-4a5c-b286-0f96edc97cf9" providerId="ADAL" clId="{19A44068-C2D3-4EDC-BC49-6423E07EC8C3}" dt="2021-06-16T19:22:51.638" v="19" actId="20577"/>
        <pc:sldMkLst>
          <pc:docMk/>
          <pc:sldMk cId="4258181677" sldId="306"/>
        </pc:sldMkLst>
        <pc:spChg chg="mod">
          <ac:chgData name="Paisley Hendricks" userId="2ac35f95-6f10-4a5c-b286-0f96edc97cf9" providerId="ADAL" clId="{19A44068-C2D3-4EDC-BC49-6423E07EC8C3}" dt="2021-06-16T19:22:51.638" v="19" actId="20577"/>
          <ac:spMkLst>
            <pc:docMk/>
            <pc:sldMk cId="4258181677" sldId="306"/>
            <ac:spMk id="3" creationId="{47A54C83-4DBA-460A-BC38-EBEE2D99B3D4}"/>
          </ac:spMkLst>
        </pc:spChg>
      </pc:sldChg>
      <pc:sldChg chg="add">
        <pc:chgData name="Paisley Hendricks" userId="2ac35f95-6f10-4a5c-b286-0f96edc97cf9" providerId="ADAL" clId="{19A44068-C2D3-4EDC-BC49-6423E07EC8C3}" dt="2021-06-16T19:22:33.314" v="0"/>
        <pc:sldMkLst>
          <pc:docMk/>
          <pc:sldMk cId="3268699750" sldId="307"/>
        </pc:sldMkLst>
      </pc:sldChg>
      <pc:sldChg chg="add">
        <pc:chgData name="Paisley Hendricks" userId="2ac35f95-6f10-4a5c-b286-0f96edc97cf9" providerId="ADAL" clId="{19A44068-C2D3-4EDC-BC49-6423E07EC8C3}" dt="2021-06-16T19:22:33.314" v="0"/>
        <pc:sldMkLst>
          <pc:docMk/>
          <pc:sldMk cId="1218818361" sldId="311"/>
        </pc:sldMkLst>
      </pc:sldChg>
      <pc:sldChg chg="add">
        <pc:chgData name="Paisley Hendricks" userId="2ac35f95-6f10-4a5c-b286-0f96edc97cf9" providerId="ADAL" clId="{19A44068-C2D3-4EDC-BC49-6423E07EC8C3}" dt="2021-06-16T19:22:33.314" v="0"/>
        <pc:sldMkLst>
          <pc:docMk/>
          <pc:sldMk cId="2480312977" sldId="312"/>
        </pc:sldMkLst>
      </pc:sldChg>
      <pc:sldChg chg="addSp delSp modSp add mod ord modAnim">
        <pc:chgData name="Paisley Hendricks" userId="2ac35f95-6f10-4a5c-b286-0f96edc97cf9" providerId="ADAL" clId="{19A44068-C2D3-4EDC-BC49-6423E07EC8C3}" dt="2021-06-16T19:47:19.445" v="524" actId="1076"/>
        <pc:sldMkLst>
          <pc:docMk/>
          <pc:sldMk cId="0" sldId="313"/>
        </pc:sldMkLst>
        <pc:spChg chg="mod">
          <ac:chgData name="Paisley Hendricks" userId="2ac35f95-6f10-4a5c-b286-0f96edc97cf9" providerId="ADAL" clId="{19A44068-C2D3-4EDC-BC49-6423E07EC8C3}" dt="2021-06-16T19:47:06.551" v="520" actId="14100"/>
          <ac:spMkLst>
            <pc:docMk/>
            <pc:sldMk cId="0" sldId="313"/>
            <ac:spMk id="279" creationId="{00000000-0000-0000-0000-000000000000}"/>
          </ac:spMkLst>
        </pc:spChg>
        <pc:spChg chg="del">
          <ac:chgData name="Paisley Hendricks" userId="2ac35f95-6f10-4a5c-b286-0f96edc97cf9" providerId="ADAL" clId="{19A44068-C2D3-4EDC-BC49-6423E07EC8C3}" dt="2021-06-16T19:47:11.055" v="521" actId="478"/>
          <ac:spMkLst>
            <pc:docMk/>
            <pc:sldMk cId="0" sldId="313"/>
            <ac:spMk id="280" creationId="{00000000-0000-0000-0000-000000000000}"/>
          </ac:spMkLst>
        </pc:spChg>
        <pc:picChg chg="add mod">
          <ac:chgData name="Paisley Hendricks" userId="2ac35f95-6f10-4a5c-b286-0f96edc97cf9" providerId="ADAL" clId="{19A44068-C2D3-4EDC-BC49-6423E07EC8C3}" dt="2021-06-16T19:47:19.445" v="524" actId="1076"/>
          <ac:picMkLst>
            <pc:docMk/>
            <pc:sldMk cId="0" sldId="313"/>
            <ac:picMk id="2" creationId="{2417FA80-0EBC-417C-B8EA-93FDA25867F6}"/>
          </ac:picMkLst>
        </pc:picChg>
        <pc:picChg chg="del mod">
          <ac:chgData name="Paisley Hendricks" userId="2ac35f95-6f10-4a5c-b286-0f96edc97cf9" providerId="ADAL" clId="{19A44068-C2D3-4EDC-BC49-6423E07EC8C3}" dt="2021-06-16T19:46:40.277" v="460" actId="478"/>
          <ac:picMkLst>
            <pc:docMk/>
            <pc:sldMk cId="0" sldId="313"/>
            <ac:picMk id="281" creationId="{00000000-0000-0000-0000-000000000000}"/>
          </ac:picMkLst>
        </pc:picChg>
      </pc:sldChg>
      <pc:sldChg chg="add modNotesTx">
        <pc:chgData name="Paisley Hendricks" userId="2ac35f95-6f10-4a5c-b286-0f96edc97cf9" providerId="ADAL" clId="{19A44068-C2D3-4EDC-BC49-6423E07EC8C3}" dt="2021-06-16T19:49:20.879" v="542"/>
        <pc:sldMkLst>
          <pc:docMk/>
          <pc:sldMk cId="0" sldId="314"/>
        </pc:sldMkLst>
      </pc:sldChg>
      <pc:sldChg chg="add setBg modNotes modNotesTx">
        <pc:chgData name="Paisley Hendricks" userId="2ac35f95-6f10-4a5c-b286-0f96edc97cf9" providerId="ADAL" clId="{19A44068-C2D3-4EDC-BC49-6423E07EC8C3}" dt="2021-06-16T19:32:31.438" v="213"/>
        <pc:sldMkLst>
          <pc:docMk/>
          <pc:sldMk cId="0" sldId="315"/>
        </pc:sldMkLst>
      </pc:sldChg>
      <pc:sldChg chg="add setBg modNotes modNotesTx">
        <pc:chgData name="Paisley Hendricks" userId="2ac35f95-6f10-4a5c-b286-0f96edc97cf9" providerId="ADAL" clId="{19A44068-C2D3-4EDC-BC49-6423E07EC8C3}" dt="2021-06-16T19:32:56.951" v="214" actId="6549"/>
        <pc:sldMkLst>
          <pc:docMk/>
          <pc:sldMk cId="0" sldId="316"/>
        </pc:sldMkLst>
      </pc:sldChg>
      <pc:sldChg chg="modSp add mod modAnim">
        <pc:chgData name="Paisley Hendricks" userId="2ac35f95-6f10-4a5c-b286-0f96edc97cf9" providerId="ADAL" clId="{19A44068-C2D3-4EDC-BC49-6423E07EC8C3}" dt="2021-06-16T19:45:48.024" v="455" actId="20577"/>
        <pc:sldMkLst>
          <pc:docMk/>
          <pc:sldMk cId="0" sldId="317"/>
        </pc:sldMkLst>
        <pc:spChg chg="mod">
          <ac:chgData name="Paisley Hendricks" userId="2ac35f95-6f10-4a5c-b286-0f96edc97cf9" providerId="ADAL" clId="{19A44068-C2D3-4EDC-BC49-6423E07EC8C3}" dt="2021-06-16T19:45:48.024" v="455" actId="20577"/>
          <ac:spMkLst>
            <pc:docMk/>
            <pc:sldMk cId="0" sldId="317"/>
            <ac:spMk id="491" creationId="{00000000-0000-0000-0000-000000000000}"/>
          </ac:spMkLst>
        </pc:spChg>
        <pc:spChg chg="mod">
          <ac:chgData name="Paisley Hendricks" userId="2ac35f95-6f10-4a5c-b286-0f96edc97cf9" providerId="ADAL" clId="{19A44068-C2D3-4EDC-BC49-6423E07EC8C3}" dt="2021-06-16T19:43:39.291" v="443" actId="20577"/>
          <ac:spMkLst>
            <pc:docMk/>
            <pc:sldMk cId="0" sldId="317"/>
            <ac:spMk id="492" creationId="{00000000-0000-0000-0000-000000000000}"/>
          </ac:spMkLst>
        </pc:spChg>
      </pc:sldChg>
      <pc:sldChg chg="addSp delSp modSp add mod delAnim modAnim">
        <pc:chgData name="Paisley Hendricks" userId="2ac35f95-6f10-4a5c-b286-0f96edc97cf9" providerId="ADAL" clId="{19A44068-C2D3-4EDC-BC49-6423E07EC8C3}" dt="2021-06-16T19:48:47.122" v="540" actId="1076"/>
        <pc:sldMkLst>
          <pc:docMk/>
          <pc:sldMk cId="3843346415" sldId="318"/>
        </pc:sldMkLst>
        <pc:spChg chg="mod">
          <ac:chgData name="Paisley Hendricks" userId="2ac35f95-6f10-4a5c-b286-0f96edc97cf9" providerId="ADAL" clId="{19A44068-C2D3-4EDC-BC49-6423E07EC8C3}" dt="2021-06-16T19:48:18.588" v="535" actId="1076"/>
          <ac:spMkLst>
            <pc:docMk/>
            <pc:sldMk cId="3843346415" sldId="318"/>
            <ac:spMk id="279" creationId="{00000000-0000-0000-0000-000000000000}"/>
          </ac:spMkLst>
        </pc:spChg>
        <pc:picChg chg="del mod">
          <ac:chgData name="Paisley Hendricks" userId="2ac35f95-6f10-4a5c-b286-0f96edc97cf9" providerId="ADAL" clId="{19A44068-C2D3-4EDC-BC49-6423E07EC8C3}" dt="2021-06-16T19:48:20.872" v="536" actId="478"/>
          <ac:picMkLst>
            <pc:docMk/>
            <pc:sldMk cId="3843346415" sldId="318"/>
            <ac:picMk id="2" creationId="{2417FA80-0EBC-417C-B8EA-93FDA25867F6}"/>
          </ac:picMkLst>
        </pc:picChg>
        <pc:picChg chg="add mod">
          <ac:chgData name="Paisley Hendricks" userId="2ac35f95-6f10-4a5c-b286-0f96edc97cf9" providerId="ADAL" clId="{19A44068-C2D3-4EDC-BC49-6423E07EC8C3}" dt="2021-06-16T19:48:47.122" v="540" actId="1076"/>
          <ac:picMkLst>
            <pc:docMk/>
            <pc:sldMk cId="3843346415" sldId="318"/>
            <ac:picMk id="3" creationId="{72F0CD73-D08D-4A2E-81EA-AE4BD1AF88BB}"/>
          </ac:picMkLst>
        </pc:picChg>
      </pc:sldChg>
    </pc:docChg>
  </pc:docChgLst>
  <pc:docChgLst>
    <pc:chgData name="Paisley Hendricks" userId="2ac35f95-6f10-4a5c-b286-0f96edc97cf9" providerId="ADAL" clId="{C43A24BB-8FDB-448D-B8DC-46256B7E538D}"/>
    <pc:docChg chg="undo custSel addSld modSld">
      <pc:chgData name="Paisley Hendricks" userId="2ac35f95-6f10-4a5c-b286-0f96edc97cf9" providerId="ADAL" clId="{C43A24BB-8FDB-448D-B8DC-46256B7E538D}" dt="2021-06-17T19:01:41.444" v="309" actId="27614"/>
      <pc:docMkLst>
        <pc:docMk/>
      </pc:docMkLst>
      <pc:sldChg chg="addSp delSp mod">
        <pc:chgData name="Paisley Hendricks" userId="2ac35f95-6f10-4a5c-b286-0f96edc97cf9" providerId="ADAL" clId="{C43A24BB-8FDB-448D-B8DC-46256B7E538D}" dt="2021-06-17T18:55:10.049" v="1" actId="22"/>
        <pc:sldMkLst>
          <pc:docMk/>
          <pc:sldMk cId="0" sldId="315"/>
        </pc:sldMkLst>
        <pc:spChg chg="add del">
          <ac:chgData name="Paisley Hendricks" userId="2ac35f95-6f10-4a5c-b286-0f96edc97cf9" providerId="ADAL" clId="{C43A24BB-8FDB-448D-B8DC-46256B7E538D}" dt="2021-06-17T18:55:10.049" v="1" actId="22"/>
          <ac:spMkLst>
            <pc:docMk/>
            <pc:sldMk cId="0" sldId="315"/>
            <ac:spMk id="15" creationId="{EB0B46DB-2A8C-4533-808E-54185DC67147}"/>
          </ac:spMkLst>
        </pc:spChg>
      </pc:sldChg>
      <pc:sldChg chg="addSp delSp modSp add mod setBg modAnim setClrOvrMap modNotesTx">
        <pc:chgData name="Paisley Hendricks" userId="2ac35f95-6f10-4a5c-b286-0f96edc97cf9" providerId="ADAL" clId="{C43A24BB-8FDB-448D-B8DC-46256B7E538D}" dt="2021-06-17T19:01:41.444" v="309" actId="27614"/>
        <pc:sldMkLst>
          <pc:docMk/>
          <pc:sldMk cId="640508391" sldId="319"/>
        </pc:sldMkLst>
        <pc:spChg chg="add del">
          <ac:chgData name="Paisley Hendricks" userId="2ac35f95-6f10-4a5c-b286-0f96edc97cf9" providerId="ADAL" clId="{C43A24BB-8FDB-448D-B8DC-46256B7E538D}" dt="2021-06-17T19:01:20.827" v="307" actId="26606"/>
          <ac:spMkLst>
            <pc:docMk/>
            <pc:sldMk cId="640508391" sldId="319"/>
            <ac:spMk id="135" creationId="{0671A8AE-40A1-4631-A6B8-581AFF065482}"/>
          </ac:spMkLst>
        </pc:spChg>
        <pc:spChg chg="add del">
          <ac:chgData name="Paisley Hendricks" userId="2ac35f95-6f10-4a5c-b286-0f96edc97cf9" providerId="ADAL" clId="{C43A24BB-8FDB-448D-B8DC-46256B7E538D}" dt="2021-06-17T19:01:20.827" v="307" actId="26606"/>
          <ac:spMkLst>
            <pc:docMk/>
            <pc:sldMk cId="640508391" sldId="319"/>
            <ac:spMk id="137" creationId="{AB58EF07-17C2-48CF-ABB0-EEF1F17CB8F0}"/>
          </ac:spMkLst>
        </pc:spChg>
        <pc:spChg chg="add del">
          <ac:chgData name="Paisley Hendricks" userId="2ac35f95-6f10-4a5c-b286-0f96edc97cf9" providerId="ADAL" clId="{C43A24BB-8FDB-448D-B8DC-46256B7E538D}" dt="2021-06-17T19:01:20.827" v="307" actId="26606"/>
          <ac:spMkLst>
            <pc:docMk/>
            <pc:sldMk cId="640508391" sldId="319"/>
            <ac:spMk id="139" creationId="{AF2F604E-43BE-4DC3-B983-E071523364F8}"/>
          </ac:spMkLst>
        </pc:spChg>
        <pc:spChg chg="add del">
          <ac:chgData name="Paisley Hendricks" userId="2ac35f95-6f10-4a5c-b286-0f96edc97cf9" providerId="ADAL" clId="{C43A24BB-8FDB-448D-B8DC-46256B7E538D}" dt="2021-06-17T19:01:20.827" v="307" actId="26606"/>
          <ac:spMkLst>
            <pc:docMk/>
            <pc:sldMk cId="640508391" sldId="319"/>
            <ac:spMk id="141" creationId="{08C9B587-E65E-4B52-B37C-ABEBB6E87928}"/>
          </ac:spMkLst>
        </pc:spChg>
        <pc:spChg chg="mod">
          <ac:chgData name="Paisley Hendricks" userId="2ac35f95-6f10-4a5c-b286-0f96edc97cf9" providerId="ADAL" clId="{C43A24BB-8FDB-448D-B8DC-46256B7E538D}" dt="2021-06-17T19:01:20.832" v="308" actId="26606"/>
          <ac:spMkLst>
            <pc:docMk/>
            <pc:sldMk cId="640508391" sldId="319"/>
            <ac:spMk id="491" creationId="{00000000-0000-0000-0000-000000000000}"/>
          </ac:spMkLst>
        </pc:spChg>
        <pc:spChg chg="mod">
          <ac:chgData name="Paisley Hendricks" userId="2ac35f95-6f10-4a5c-b286-0f96edc97cf9" providerId="ADAL" clId="{C43A24BB-8FDB-448D-B8DC-46256B7E538D}" dt="2021-06-17T19:01:20.832" v="308" actId="26606"/>
          <ac:spMkLst>
            <pc:docMk/>
            <pc:sldMk cId="640508391" sldId="319"/>
            <ac:spMk id="492" creationId="{00000000-0000-0000-0000-000000000000}"/>
          </ac:spMkLst>
        </pc:spChg>
        <pc:spChg chg="add">
          <ac:chgData name="Paisley Hendricks" userId="2ac35f95-6f10-4a5c-b286-0f96edc97cf9" providerId="ADAL" clId="{C43A24BB-8FDB-448D-B8DC-46256B7E538D}" dt="2021-06-17T19:01:20.832" v="308" actId="26606"/>
          <ac:spMkLst>
            <pc:docMk/>
            <pc:sldMk cId="640508391" sldId="319"/>
            <ac:spMk id="1028" creationId="{2E614F1C-2D93-42D0-B229-768199449923}"/>
          </ac:spMkLst>
        </pc:spChg>
        <pc:picChg chg="add mod ord">
          <ac:chgData name="Paisley Hendricks" userId="2ac35f95-6f10-4a5c-b286-0f96edc97cf9" providerId="ADAL" clId="{C43A24BB-8FDB-448D-B8DC-46256B7E538D}" dt="2021-06-17T19:01:41.444" v="309" actId="27614"/>
          <ac:picMkLst>
            <pc:docMk/>
            <pc:sldMk cId="640508391" sldId="319"/>
            <ac:picMk id="1026" creationId="{0D0990E8-DD68-4311-8D37-63021F0D8A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C8490-DBBE-4A38-9317-32AF91806184}" type="datetimeFigureOut">
              <a:rPr lang="en-US" smtClean="0"/>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55B30-0F4A-46BC-871B-18B6DD4FC3A4}" type="slidenum">
              <a:rPr lang="en-US" smtClean="0"/>
              <a:t>‹#›</a:t>
            </a:fld>
            <a:endParaRPr lang="en-US"/>
          </a:p>
        </p:txBody>
      </p:sp>
    </p:spTree>
    <p:extLst>
      <p:ext uri="{BB962C8B-B14F-4D97-AF65-F5344CB8AC3E}">
        <p14:creationId xmlns:p14="http://schemas.microsoft.com/office/powerpoint/2010/main" val="418105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slides start at slide #4</a:t>
            </a:r>
          </a:p>
        </p:txBody>
      </p:sp>
      <p:sp>
        <p:nvSpPr>
          <p:cNvPr id="4" name="Slide Number Placeholder 3"/>
          <p:cNvSpPr>
            <a:spLocks noGrp="1"/>
          </p:cNvSpPr>
          <p:nvPr>
            <p:ph type="sldNum" sz="quarter" idx="5"/>
          </p:nvPr>
        </p:nvSpPr>
        <p:spPr/>
        <p:txBody>
          <a:bodyPr/>
          <a:lstStyle/>
          <a:p>
            <a:fld id="{A8555B30-0F4A-46BC-871B-18B6DD4FC3A4}" type="slidenum">
              <a:rPr lang="en-US" smtClean="0"/>
              <a:t>1</a:t>
            </a:fld>
            <a:endParaRPr lang="en-US"/>
          </a:p>
        </p:txBody>
      </p:sp>
    </p:spTree>
    <p:extLst>
      <p:ext uri="{BB962C8B-B14F-4D97-AF65-F5344CB8AC3E}">
        <p14:creationId xmlns:p14="http://schemas.microsoft.com/office/powerpoint/2010/main" val="2960087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6: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6: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7: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2:notes"/>
          <p:cNvSpPr txBox="1">
            <a:spLocks noGrp="1"/>
          </p:cNvSpPr>
          <p:nvPr>
            <p:ph type="body" idx="1"/>
          </p:nvPr>
        </p:nvSpPr>
        <p:spPr>
          <a:xfrm>
            <a:off x="949325" y="4425950"/>
            <a:ext cx="5108575" cy="4203700"/>
          </a:xfrm>
          <a:prstGeom prst="rect">
            <a:avLst/>
          </a:prstGeom>
        </p:spPr>
        <p:txBody>
          <a:bodyPr spcFirstLastPara="1" wrap="square" lIns="87275" tIns="43625" rIns="87275" bIns="436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Ovary</a:t>
            </a:r>
            <a:r>
              <a:rPr lang="en-US" sz="1200" dirty="0">
                <a:solidFill>
                  <a:schemeClr val="dk1"/>
                </a:solidFill>
              </a:rPr>
              <a:t> – It releases egg cells and produces hormones (estrogen and progesterone).</a:t>
            </a: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Fallopian Tubes </a:t>
            </a:r>
            <a:r>
              <a:rPr lang="en-US" sz="1200" dirty="0">
                <a:solidFill>
                  <a:schemeClr val="dk1"/>
                </a:solidFill>
              </a:rPr>
              <a:t>– Tubes leading from the ovary to the top of the uterus, that surround an ovary.</a:t>
            </a: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Uterus</a:t>
            </a:r>
            <a:r>
              <a:rPr lang="en-US" sz="1200" dirty="0">
                <a:solidFill>
                  <a:schemeClr val="dk1"/>
                </a:solidFill>
              </a:rPr>
              <a:t> – Pear-shaped organ which nourishes and holds a developing fetus. It prepares for a pregnancy each month by forming a lining (waterbed) of blood/water and special tissues</a:t>
            </a: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Uterine Lining </a:t>
            </a:r>
            <a:r>
              <a:rPr lang="en-US" sz="1200" dirty="0">
                <a:solidFill>
                  <a:schemeClr val="dk1"/>
                </a:solidFill>
              </a:rPr>
              <a:t>– The lining of the uterus which thickens and sheds during the menstrual cycle.</a:t>
            </a: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Cervix</a:t>
            </a:r>
            <a:r>
              <a:rPr lang="en-US" sz="1200" dirty="0">
                <a:solidFill>
                  <a:schemeClr val="dk1"/>
                </a:solidFill>
              </a:rPr>
              <a:t> – The narrow inner end of the vagina, which leads to the uterus.</a:t>
            </a: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Vagina</a:t>
            </a:r>
            <a:r>
              <a:rPr lang="en-US" sz="1200" dirty="0">
                <a:solidFill>
                  <a:schemeClr val="dk1"/>
                </a:solidFill>
              </a:rPr>
              <a:t> – A muscular tube which expands to fit a baby during birth and then goes back to original size</a:t>
            </a:r>
            <a:endParaRPr sz="1200" dirty="0">
              <a:solidFill>
                <a:schemeClr val="dk1"/>
              </a:solidFill>
            </a:endParaRPr>
          </a:p>
          <a:p>
            <a:pPr marL="0" lvl="0" indent="0" algn="l" rtl="0">
              <a:spcBef>
                <a:spcPts val="0"/>
              </a:spcBef>
              <a:spcAft>
                <a:spcPts val="0"/>
              </a:spcAft>
              <a:buNone/>
            </a:pPr>
            <a:endParaRPr dirty="0"/>
          </a:p>
        </p:txBody>
      </p:sp>
      <p:sp>
        <p:nvSpPr>
          <p:cNvPr id="407" name="Google Shape;407;p32:notes"/>
          <p:cNvSpPr>
            <a:spLocks noGrp="1" noRot="1" noChangeAspect="1"/>
          </p:cNvSpPr>
          <p:nvPr>
            <p:ph type="sldImg" idx="2"/>
          </p:nvPr>
        </p:nvSpPr>
        <p:spPr>
          <a:xfrm>
            <a:off x="358775" y="663575"/>
            <a:ext cx="6291263" cy="3540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3:notes"/>
          <p:cNvSpPr txBox="1">
            <a:spLocks noGrp="1"/>
          </p:cNvSpPr>
          <p:nvPr>
            <p:ph type="body" idx="1"/>
          </p:nvPr>
        </p:nvSpPr>
        <p:spPr>
          <a:xfrm>
            <a:off x="949325" y="4425950"/>
            <a:ext cx="5108575" cy="4203700"/>
          </a:xfrm>
          <a:prstGeom prst="rect">
            <a:avLst/>
          </a:prstGeom>
        </p:spPr>
        <p:txBody>
          <a:bodyPr spcFirstLastPara="1" wrap="square" lIns="87275" tIns="43625" rIns="87275" bIns="436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Ovary</a:t>
            </a:r>
            <a:r>
              <a:rPr lang="en-US" sz="1200" dirty="0">
                <a:solidFill>
                  <a:schemeClr val="dk1"/>
                </a:solidFill>
              </a:rPr>
              <a:t> – It releases egg cells and produces hormones (estrogen and progesterone).</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Fallopian Tubes </a:t>
            </a:r>
            <a:r>
              <a:rPr lang="en-US" sz="1200" dirty="0">
                <a:solidFill>
                  <a:schemeClr val="dk1"/>
                </a:solidFill>
              </a:rPr>
              <a:t>– Tubes leading from the ovary to the top of the uterus, that surround an ovary.</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Uterus</a:t>
            </a:r>
            <a:r>
              <a:rPr lang="en-US" sz="1200" dirty="0">
                <a:solidFill>
                  <a:schemeClr val="dk1"/>
                </a:solidFill>
              </a:rPr>
              <a:t> – Pear-shaped organ which nourishes and holds a developing fetus. It prepares for a pregnancy each month by forming a lining (waterbed) of blood/water and special tissues</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Uterine Lining </a:t>
            </a:r>
            <a:r>
              <a:rPr lang="en-US" sz="1200" dirty="0">
                <a:solidFill>
                  <a:schemeClr val="dk1"/>
                </a:solidFill>
              </a:rPr>
              <a:t>– The lining of the uterus which thickens and sheds during the menstrual cycle.</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Cervix</a:t>
            </a:r>
            <a:r>
              <a:rPr lang="en-US" sz="1200" dirty="0">
                <a:solidFill>
                  <a:schemeClr val="dk1"/>
                </a:solidFill>
              </a:rPr>
              <a:t> – The narrow inner end of the vagina, which leads to the uterus.</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Vagina</a:t>
            </a:r>
            <a:r>
              <a:rPr lang="en-US" sz="1200" dirty="0">
                <a:solidFill>
                  <a:schemeClr val="dk1"/>
                </a:solidFill>
              </a:rPr>
              <a:t> – A muscular tube which expands to fit a baby during birth and then goes back to original size</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Vaginal Opening </a:t>
            </a:r>
            <a:r>
              <a:rPr lang="en-US" sz="1200" dirty="0">
                <a:solidFill>
                  <a:schemeClr val="dk1"/>
                </a:solidFill>
              </a:rPr>
              <a:t>– The opening to the vagina covered with a </a:t>
            </a:r>
            <a:r>
              <a:rPr lang="en-US" sz="1200" b="1" dirty="0">
                <a:solidFill>
                  <a:schemeClr val="dk1"/>
                </a:solidFill>
              </a:rPr>
              <a:t>hymen</a:t>
            </a:r>
            <a:r>
              <a:rPr lang="en-US" sz="1200" dirty="0">
                <a:solidFill>
                  <a:schemeClr val="dk1"/>
                </a:solidFill>
              </a:rPr>
              <a:t>. It’s like a thin layer of skin that opens on it’s own as someone grows. For some people it doesn't open as fast so it may be painful to insert a tampon</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Clitoris</a:t>
            </a:r>
            <a:r>
              <a:rPr lang="en-US" sz="1200" dirty="0">
                <a:solidFill>
                  <a:schemeClr val="dk1"/>
                </a:solidFill>
              </a:rPr>
              <a:t> – a highly sensitive organ above the urinary opening which may provide a good feeling or pleasure to females when stimulated (touched).</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If students ask: (an orgasm is tiny muscles that contract at the same time releasing a good feeling in the private part area)</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Pubis</a:t>
            </a:r>
            <a:r>
              <a:rPr lang="en-US" sz="1200" dirty="0">
                <a:solidFill>
                  <a:schemeClr val="dk1"/>
                </a:solidFill>
              </a:rPr>
              <a:t> – A fleshy pad of tissue which is covered with pubic hair.</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Labia</a:t>
            </a:r>
            <a:r>
              <a:rPr lang="en-US" sz="1200" dirty="0">
                <a:solidFill>
                  <a:schemeClr val="dk1"/>
                </a:solidFill>
              </a:rPr>
              <a:t> – Fold of skin (inner and outer) which protect the (inner, outer) internal reproduction organs.</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Urethra</a:t>
            </a:r>
            <a:r>
              <a:rPr lang="en-US" sz="1200" dirty="0">
                <a:solidFill>
                  <a:schemeClr val="dk1"/>
                </a:solidFill>
              </a:rPr>
              <a:t>-Tube that carries urine out of the body. When wiping, wipe from front to back to avoid bladder infections</a:t>
            </a:r>
          </a:p>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rPr>
              <a:t>Vulva</a:t>
            </a:r>
            <a:r>
              <a:rPr lang="en-US" sz="1200" dirty="0">
                <a:solidFill>
                  <a:schemeClr val="dk1"/>
                </a:solidFill>
              </a:rPr>
              <a:t>-this is the whole private part area on a person that has a vagina. The vulva is the outside area which includes the labia, clitoris, urethra, and vagina</a:t>
            </a:r>
          </a:p>
          <a:p>
            <a:pPr marL="0" lvl="0" indent="0" algn="l" rtl="0">
              <a:spcBef>
                <a:spcPts val="0"/>
              </a:spcBef>
              <a:spcAft>
                <a:spcPts val="0"/>
              </a:spcAft>
              <a:buNone/>
            </a:pPr>
            <a:endParaRPr dirty="0"/>
          </a:p>
        </p:txBody>
      </p:sp>
      <p:sp>
        <p:nvSpPr>
          <p:cNvPr id="418" name="Google Shape;418;p33:notes"/>
          <p:cNvSpPr>
            <a:spLocks noGrp="1" noRot="1" noChangeAspect="1"/>
          </p:cNvSpPr>
          <p:nvPr>
            <p:ph type="sldImg" idx="2"/>
          </p:nvPr>
        </p:nvSpPr>
        <p:spPr>
          <a:xfrm>
            <a:off x="358775" y="663575"/>
            <a:ext cx="6291263" cy="3540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5140e892ed_0_31:notes"/>
          <p:cNvSpPr>
            <a:spLocks noGrp="1" noRot="1" noChangeAspect="1"/>
          </p:cNvSpPr>
          <p:nvPr>
            <p:ph type="sldImg" idx="2"/>
          </p:nvPr>
        </p:nvSpPr>
        <p:spPr>
          <a:xfrm>
            <a:off x="358775" y="663575"/>
            <a:ext cx="6291263" cy="3540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5140e892ed_0_31:notes"/>
          <p:cNvSpPr txBox="1">
            <a:spLocks noGrp="1"/>
          </p:cNvSpPr>
          <p:nvPr>
            <p:ph type="body" idx="1"/>
          </p:nvPr>
        </p:nvSpPr>
        <p:spPr>
          <a:xfrm>
            <a:off x="949325" y="4425950"/>
            <a:ext cx="5108700" cy="4203600"/>
          </a:xfrm>
          <a:prstGeom prst="rect">
            <a:avLst/>
          </a:prstGeom>
        </p:spPr>
        <p:txBody>
          <a:bodyPr spcFirstLastPara="1" wrap="square" lIns="87275" tIns="43625" rIns="87275" bIns="43625" anchor="t" anchorCtr="0">
            <a:noAutofit/>
          </a:bodyPr>
          <a:lstStyle/>
          <a:p>
            <a:pPr marL="0" lvl="0" indent="0" algn="l" rtl="0">
              <a:spcBef>
                <a:spcPts val="0"/>
              </a:spcBef>
              <a:spcAft>
                <a:spcPts val="0"/>
              </a:spcAft>
              <a:buNone/>
            </a:pPr>
            <a:r>
              <a:rPr lang="en-US" b="0" i="0" dirty="0">
                <a:solidFill>
                  <a:srgbClr val="000000"/>
                </a:solidFill>
                <a:effectLst/>
                <a:latin typeface="Calibri" panose="020F0502020204030204" pitchFamily="34" charset="0"/>
              </a:rPr>
              <a:t>Handout a package to each student with the 5 pages from Keri </a:t>
            </a:r>
            <a:r>
              <a:rPr lang="en-US" b="0" i="0" dirty="0" err="1">
                <a:solidFill>
                  <a:srgbClr val="000000"/>
                </a:solidFill>
                <a:effectLst/>
                <a:latin typeface="Calibri" panose="020F0502020204030204" pitchFamily="34" charset="0"/>
              </a:rPr>
              <a:t>Isham</a:t>
            </a:r>
            <a:r>
              <a:rPr lang="en-US" b="0" i="0" dirty="0">
                <a:solidFill>
                  <a:srgbClr val="000000"/>
                </a:solidFill>
                <a:effectLst/>
                <a:latin typeface="Calibri" panose="020F0502020204030204" pitchFamily="34" charset="0"/>
              </a:rPr>
              <a:t>. Book:  “Puberty: Coming to a body Near You”. Pages 36-40,55</a:t>
            </a:r>
          </a:p>
          <a:p>
            <a:pPr marL="0" lvl="0" indent="0" algn="l" rtl="0">
              <a:spcBef>
                <a:spcPts val="0"/>
              </a:spcBef>
              <a:spcAft>
                <a:spcPts val="0"/>
              </a:spcAft>
              <a:buNone/>
            </a:pPr>
            <a:r>
              <a:rPr lang="en-US" b="0" i="0" dirty="0">
                <a:solidFill>
                  <a:srgbClr val="000000"/>
                </a:solidFill>
                <a:effectLst/>
                <a:latin typeface="Calibri" panose="020F0502020204030204" pitchFamily="34" charset="0"/>
              </a:rPr>
              <a:t>Students complete the Vulva Labeling Activity on page 37</a:t>
            </a:r>
            <a:endParaRPr dirty="0"/>
          </a:p>
        </p:txBody>
      </p:sp>
      <p:sp>
        <p:nvSpPr>
          <p:cNvPr id="489" name="Google Shape;489;g5140e892ed_0_31:notes"/>
          <p:cNvSpPr txBox="1">
            <a:spLocks noGrp="1"/>
          </p:cNvSpPr>
          <p:nvPr>
            <p:ph type="sldNum" idx="12"/>
          </p:nvPr>
        </p:nvSpPr>
        <p:spPr>
          <a:xfrm>
            <a:off x="3941762" y="8850312"/>
            <a:ext cx="3065400" cy="442800"/>
          </a:xfrm>
          <a:prstGeom prst="rect">
            <a:avLst/>
          </a:prstGeom>
        </p:spPr>
        <p:txBody>
          <a:bodyPr spcFirstLastPara="1" wrap="square" lIns="87275" tIns="43625" rIns="87275" bIns="43625" anchor="b" anchorCtr="0">
            <a:noAutofit/>
          </a:bodyPr>
          <a:lstStyle/>
          <a:p>
            <a:pPr marL="0" lvl="0" indent="0" algn="r" rtl="0">
              <a:spcBef>
                <a:spcPts val="0"/>
              </a:spcBef>
              <a:spcAft>
                <a:spcPts val="0"/>
              </a:spcAft>
              <a:buClr>
                <a:srgbClr val="000000"/>
              </a:buClr>
              <a:buSzPts val="1100"/>
              <a:buFont typeface="Times New Roman"/>
              <a:buNone/>
            </a:pPr>
            <a:fld id="{00000000-1234-1234-1234-123412341234}" type="slidenum">
              <a:rPr lang="en-US"/>
              <a:t>19</a:t>
            </a:fld>
            <a:endParaRPr sz="1400">
              <a:latin typeface="Arial"/>
              <a:ea typeface="Arial"/>
              <a:cs typeface="Arial"/>
              <a:sym typeface="Arial"/>
            </a:endParaRPr>
          </a:p>
        </p:txBody>
      </p:sp>
    </p:spTree>
    <p:extLst>
      <p:ext uri="{BB962C8B-B14F-4D97-AF65-F5344CB8AC3E}">
        <p14:creationId xmlns:p14="http://schemas.microsoft.com/office/powerpoint/2010/main" val="3164120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Times New Roman"/>
                <a:ea typeface="Times New Roman"/>
                <a:cs typeface="Times New Roman"/>
                <a:sym typeface="Times New Roman"/>
              </a:rPr>
              <a:t>One month usually the left side releases one ova, then the next month the right side releases one. A person can sometimes feel it being release (like a little cramp on one side) about 2 weeks before her period!</a:t>
            </a:r>
          </a:p>
          <a:p>
            <a:pPr marL="0" lvl="0" indent="0" algn="l" rtl="0">
              <a:spcBef>
                <a:spcPts val="0"/>
              </a:spcBef>
              <a:spcAft>
                <a:spcPts val="0"/>
              </a:spcAft>
              <a:buNone/>
            </a:pPr>
            <a:endParaRPr dirty="0"/>
          </a:p>
        </p:txBody>
      </p:sp>
      <p:sp>
        <p:nvSpPr>
          <p:cNvPr id="201" name="Google Shape;201;p21: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2: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If  a fertilized egg attaches to the wall of the uterus this can result in a pregnancy</a:t>
            </a:r>
          </a:p>
          <a:p>
            <a:pPr marL="0" lvl="0" indent="0" algn="l" rtl="0">
              <a:spcBef>
                <a:spcPts val="0"/>
              </a:spcBef>
              <a:spcAft>
                <a:spcPts val="0"/>
              </a:spcAft>
              <a:buNone/>
            </a:pPr>
            <a:endParaRPr dirty="0"/>
          </a:p>
        </p:txBody>
      </p:sp>
      <p:sp>
        <p:nvSpPr>
          <p:cNvPr id="208" name="Google Shape;208;p22: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3: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23: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4: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24: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5: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25:notes"/>
          <p:cNvSpPr>
            <a:spLocks noGrp="1" noRot="1" noChangeAspect="1"/>
          </p:cNvSpPr>
          <p:nvPr>
            <p:ph type="sldImg" idx="2"/>
          </p:nvPr>
        </p:nvSpPr>
        <p:spPr>
          <a:xfrm>
            <a:off x="1093787" y="657225"/>
            <a:ext cx="4672012" cy="35036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4</a:t>
            </a:fld>
            <a:endParaRPr lang="en-US"/>
          </a:p>
        </p:txBody>
      </p:sp>
    </p:spTree>
    <p:extLst>
      <p:ext uri="{BB962C8B-B14F-4D97-AF65-F5344CB8AC3E}">
        <p14:creationId xmlns:p14="http://schemas.microsoft.com/office/powerpoint/2010/main" val="1574854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1: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31: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6: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If a period is super painful or very heavy they talk to a safe adult or doctor.</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To help ease pain: hot water bottles or a heating pad on the belly help, eating bananas, and medication like </a:t>
            </a:r>
            <a:r>
              <a:rPr lang="en-US" sz="1200" dirty="0" err="1">
                <a:solidFill>
                  <a:schemeClr val="dk1"/>
                </a:solidFill>
                <a:latin typeface="Times New Roman"/>
                <a:ea typeface="Times New Roman"/>
                <a:cs typeface="Times New Roman"/>
                <a:sym typeface="Times New Roman"/>
              </a:rPr>
              <a:t>motrin</a:t>
            </a:r>
            <a:r>
              <a:rPr lang="en-US" sz="1200" dirty="0">
                <a:solidFill>
                  <a:schemeClr val="dk1"/>
                </a:solidFill>
                <a:latin typeface="Times New Roman"/>
                <a:ea typeface="Times New Roman"/>
                <a:cs typeface="Times New Roman"/>
                <a:sym typeface="Times New Roman"/>
              </a:rPr>
              <a:t>/</a:t>
            </a:r>
            <a:r>
              <a:rPr lang="en-US" sz="1200" dirty="0" err="1">
                <a:solidFill>
                  <a:schemeClr val="dk1"/>
                </a:solidFill>
                <a:latin typeface="Times New Roman"/>
                <a:ea typeface="Times New Roman"/>
                <a:cs typeface="Times New Roman"/>
                <a:sym typeface="Times New Roman"/>
              </a:rPr>
              <a:t>ibprofin</a:t>
            </a:r>
            <a:r>
              <a:rPr lang="en-US" sz="1200" dirty="0">
                <a:solidFill>
                  <a:schemeClr val="dk1"/>
                </a:solidFill>
                <a:latin typeface="Times New Roman"/>
                <a:ea typeface="Times New Roman"/>
                <a:cs typeface="Times New Roman"/>
                <a:sym typeface="Times New Roman"/>
              </a:rPr>
              <a:t>/Tylenol help (not aspirin!)</a:t>
            </a:r>
          </a:p>
          <a:p>
            <a:pPr marL="0" lvl="0" indent="0" algn="l" rtl="0">
              <a:spcBef>
                <a:spcPts val="0"/>
              </a:spcBef>
              <a:spcAft>
                <a:spcPts val="0"/>
              </a:spcAft>
              <a:buNone/>
            </a:pPr>
            <a:endParaRPr dirty="0"/>
          </a:p>
        </p:txBody>
      </p:sp>
      <p:sp>
        <p:nvSpPr>
          <p:cNvPr id="235" name="Google Shape;235;p26: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7: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27:notes"/>
          <p:cNvSpPr>
            <a:spLocks noGrp="1" noRot="1" noChangeAspect="1"/>
          </p:cNvSpPr>
          <p:nvPr>
            <p:ph type="sldImg" idx="2"/>
          </p:nvPr>
        </p:nvSpPr>
        <p:spPr>
          <a:xfrm>
            <a:off x="1093787" y="657225"/>
            <a:ext cx="4672012" cy="35036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8: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Pads are easier to use than tampons</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Open up and show real pads</a:t>
            </a:r>
          </a:p>
          <a:p>
            <a:pPr marL="0" lvl="0" indent="0" algn="l" rtl="0">
              <a:spcBef>
                <a:spcPts val="0"/>
              </a:spcBef>
              <a:spcAft>
                <a:spcPts val="0"/>
              </a:spcAft>
              <a:buNone/>
            </a:pPr>
            <a:endParaRPr dirty="0"/>
          </a:p>
        </p:txBody>
      </p:sp>
      <p:sp>
        <p:nvSpPr>
          <p:cNvPr id="251" name="Google Shape;251;p28: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9: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Can open a real one to show class</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Using pads or tampons is an individual choice, some religions don’t condone use of tampons</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Risk of using tampons – toxic shock syndrome (extremely rare, but teach to change before 8 hours)</a:t>
            </a:r>
          </a:p>
          <a:p>
            <a:pPr marL="0" lvl="0" indent="0" algn="l" rtl="0">
              <a:spcBef>
                <a:spcPts val="0"/>
              </a:spcBef>
              <a:spcAft>
                <a:spcPts val="0"/>
              </a:spcAft>
              <a:buNone/>
            </a:pPr>
            <a:endParaRPr dirty="0"/>
          </a:p>
        </p:txBody>
      </p:sp>
      <p:sp>
        <p:nvSpPr>
          <p:cNvPr id="258" name="Google Shape;258;p29: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0: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30: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1: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31: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100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5140e892ed_0_31:notes"/>
          <p:cNvSpPr>
            <a:spLocks noGrp="1" noRot="1" noChangeAspect="1"/>
          </p:cNvSpPr>
          <p:nvPr>
            <p:ph type="sldImg" idx="2"/>
          </p:nvPr>
        </p:nvSpPr>
        <p:spPr>
          <a:xfrm>
            <a:off x="358775" y="663575"/>
            <a:ext cx="6291263" cy="3540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5140e892ed_0_31:notes"/>
          <p:cNvSpPr txBox="1">
            <a:spLocks noGrp="1"/>
          </p:cNvSpPr>
          <p:nvPr>
            <p:ph type="body" idx="1"/>
          </p:nvPr>
        </p:nvSpPr>
        <p:spPr>
          <a:xfrm>
            <a:off x="949325" y="4425950"/>
            <a:ext cx="5108700" cy="4203600"/>
          </a:xfrm>
          <a:prstGeom prst="rect">
            <a:avLst/>
          </a:prstGeom>
        </p:spPr>
        <p:txBody>
          <a:bodyPr spcFirstLastPara="1" wrap="square" lIns="87275" tIns="43625" rIns="87275" bIns="43625" anchor="t" anchorCtr="0">
            <a:noAutofit/>
          </a:bodyPr>
          <a:lstStyle/>
          <a:p>
            <a:pPr marL="0" lvl="0" indent="0" algn="l" rtl="0">
              <a:spcBef>
                <a:spcPts val="0"/>
              </a:spcBef>
              <a:spcAft>
                <a:spcPts val="0"/>
              </a:spcAft>
              <a:buNone/>
            </a:pPr>
            <a:r>
              <a:rPr lang="en-US" dirty="0"/>
              <a:t>I like to play a game that makes it a little more fun. Rules are: people with testicles must answer every question correctly, if they get one wrong the people with ovaries win!! Kids love this and it takes the stress of the girls. </a:t>
            </a:r>
            <a:endParaRPr dirty="0"/>
          </a:p>
        </p:txBody>
      </p:sp>
      <p:sp>
        <p:nvSpPr>
          <p:cNvPr id="489" name="Google Shape;489;g5140e892ed_0_31:notes"/>
          <p:cNvSpPr txBox="1">
            <a:spLocks noGrp="1"/>
          </p:cNvSpPr>
          <p:nvPr>
            <p:ph type="sldNum" idx="12"/>
          </p:nvPr>
        </p:nvSpPr>
        <p:spPr>
          <a:xfrm>
            <a:off x="3941762" y="8850312"/>
            <a:ext cx="3065400" cy="442800"/>
          </a:xfrm>
          <a:prstGeom prst="rect">
            <a:avLst/>
          </a:prstGeom>
        </p:spPr>
        <p:txBody>
          <a:bodyPr spcFirstLastPara="1" wrap="square" lIns="87275" tIns="43625" rIns="87275" bIns="43625" anchor="b" anchorCtr="0">
            <a:noAutofit/>
          </a:bodyPr>
          <a:lstStyle/>
          <a:p>
            <a:pPr marL="0" lvl="0" indent="0" algn="r" rtl="0">
              <a:spcBef>
                <a:spcPts val="0"/>
              </a:spcBef>
              <a:spcAft>
                <a:spcPts val="0"/>
              </a:spcAft>
              <a:buClr>
                <a:srgbClr val="000000"/>
              </a:buClr>
              <a:buSzPts val="1100"/>
              <a:buFont typeface="Times New Roman"/>
              <a:buNone/>
            </a:pPr>
            <a:fld id="{00000000-1234-1234-1234-123412341234}" type="slidenum">
              <a:rPr lang="en-US"/>
              <a:t>32</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2: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rPr>
              <a:t>Question Box time: Have students fill out questions and address them next class.</a:t>
            </a:r>
            <a:endParaRPr lang="en-US" dirty="0"/>
          </a:p>
          <a:p>
            <a:pPr marL="0" lvl="0" indent="0" algn="l" rtl="0">
              <a:spcBef>
                <a:spcPts val="0"/>
              </a:spcBef>
              <a:spcAft>
                <a:spcPts val="0"/>
              </a:spcAft>
              <a:buNone/>
            </a:pPr>
            <a:endParaRPr dirty="0"/>
          </a:p>
        </p:txBody>
      </p:sp>
      <p:sp>
        <p:nvSpPr>
          <p:cNvPr id="284" name="Google Shape;284;p32: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ground rules as a class – Print handout of rules for students included as well if you want to print it and hand it out</a:t>
            </a:r>
          </a:p>
        </p:txBody>
      </p:sp>
      <p:sp>
        <p:nvSpPr>
          <p:cNvPr id="4" name="Slide Number Placeholder 3"/>
          <p:cNvSpPr>
            <a:spLocks noGrp="1"/>
          </p:cNvSpPr>
          <p:nvPr>
            <p:ph type="sldNum" sz="quarter" idx="5"/>
          </p:nvPr>
        </p:nvSpPr>
        <p:spPr/>
        <p:txBody>
          <a:bodyPr/>
          <a:lstStyle/>
          <a:p>
            <a:fld id="{A8555B30-0F4A-46BC-871B-18B6DD4FC3A4}" type="slidenum">
              <a:rPr lang="en-US" smtClean="0"/>
              <a:t>5</a:t>
            </a:fld>
            <a:endParaRPr lang="en-US"/>
          </a:p>
        </p:txBody>
      </p:sp>
    </p:spTree>
    <p:extLst>
      <p:ext uri="{BB962C8B-B14F-4D97-AF65-F5344CB8AC3E}">
        <p14:creationId xmlns:p14="http://schemas.microsoft.com/office/powerpoint/2010/main" val="183466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9: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0: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10: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2: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12: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3: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3: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4: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5: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5: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46797" y="2263684"/>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33299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a:t>
            </a:r>
          </a:p>
        </p:txBody>
      </p:sp>
    </p:spTree>
    <p:extLst>
      <p:ext uri="{BB962C8B-B14F-4D97-AF65-F5344CB8AC3E}">
        <p14:creationId xmlns:p14="http://schemas.microsoft.com/office/powerpoint/2010/main" val="43693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6" name="Picture 5">
            <a:extLst>
              <a:ext uri="{FF2B5EF4-FFF2-40B4-BE49-F238E27FC236}">
                <a16:creationId xmlns:a16="http://schemas.microsoft.com/office/drawing/2014/main" id="{9A58E539-3415-4F13-A0B9-90DDABA698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9779826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6D9D663B-969C-40FF-81AB-04CB8979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06115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lvl1pPr>
              <a:defRPr>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638192"/>
            <a:ext cx="12192000" cy="21980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2FAEC2-743F-4B56-8294-2CD64CBDB2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13743993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2" name="Picture 11" descr="A picture containing drawing, food&#10;&#10;Description automatically generated">
            <a:extLst>
              <a:ext uri="{FF2B5EF4-FFF2-40B4-BE49-F238E27FC236}">
                <a16:creationId xmlns:a16="http://schemas.microsoft.com/office/drawing/2014/main" id="{51BAE4A0-470E-429D-9850-40E9FDC73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9255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lvl1pPr>
              <a:defRPr>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620608"/>
            <a:ext cx="12192000" cy="237392"/>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9" name="Picture 8">
            <a:extLst>
              <a:ext uri="{FF2B5EF4-FFF2-40B4-BE49-F238E27FC236}">
                <a16:creationId xmlns:a16="http://schemas.microsoft.com/office/drawing/2014/main" id="{68302D25-6DD7-406A-B23C-F7DB524A96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63830746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A510-5866-43BF-894E-8D95DE53E235}"/>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E5A7129F-F71D-418F-A0C6-9AC68DF7CC9D}"/>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F3837050-D128-4156-B406-8084CFB54F7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F6A61A31-F863-45CD-95B2-4A4C9F39C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143782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B0D7"/>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E8E1A03-C876-4280-BD24-2CDD43DA679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52788" y="0"/>
            <a:ext cx="11086424" cy="6858000"/>
          </a:xfrm>
          <a:prstGeom prst="rect">
            <a:avLst/>
          </a:prstGeom>
        </p:spPr>
      </p:pic>
    </p:spTree>
    <p:extLst>
      <p:ext uri="{BB962C8B-B14F-4D97-AF65-F5344CB8AC3E}">
        <p14:creationId xmlns:p14="http://schemas.microsoft.com/office/powerpoint/2010/main" val="1258588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B0D7"/>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EDFC094-1A7C-4D16-A537-6F0F4B33A0B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9725" y="500669"/>
            <a:ext cx="7693572" cy="5840703"/>
          </a:xfrm>
          <a:prstGeom prst="rect">
            <a:avLst/>
          </a:prstGeom>
        </p:spPr>
      </p:pic>
    </p:spTree>
    <p:extLst>
      <p:ext uri="{BB962C8B-B14F-4D97-AF65-F5344CB8AC3E}">
        <p14:creationId xmlns:p14="http://schemas.microsoft.com/office/powerpoint/2010/main" val="2699715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ADE0919-1DDA-49CA-9598-522708AA6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678824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3EDABD-D0BA-4BBD-B1D6-9BE5DE6B9F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81841233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728545"/>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83064" y="3241537"/>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383064" y="3041276"/>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5C07919-0209-46BF-BC11-5164C85DF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171112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46985"/>
            <a:ext cx="12192000" cy="211015"/>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19AB2A9F-7C07-4897-AB14-F25B8ADC99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96699710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rgbClr val="C00000"/>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00B0D7">
              <a:alpha val="81176"/>
            </a:srgbClr>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662045" y="-2069769"/>
            <a:ext cx="8917229" cy="10769768"/>
            <a:chOff x="11114088" y="2241550"/>
            <a:chExt cx="1905000" cy="2354263"/>
          </a:xfrm>
          <a:solidFill>
            <a:srgbClr val="C00000">
              <a:alpha val="83137"/>
            </a:srgb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4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spTree>
    <p:extLst>
      <p:ext uri="{BB962C8B-B14F-4D97-AF65-F5344CB8AC3E}">
        <p14:creationId xmlns:p14="http://schemas.microsoft.com/office/powerpoint/2010/main" val="2745124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rgbClr val="C00000"/>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4048983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C0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675981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00B0D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1776095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2639414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Tree>
    <p:extLst>
      <p:ext uri="{BB962C8B-B14F-4D97-AF65-F5344CB8AC3E}">
        <p14:creationId xmlns:p14="http://schemas.microsoft.com/office/powerpoint/2010/main" val="287574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5082563" y="344886"/>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76695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100610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77676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101591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5180671" y="424630"/>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619468"/>
            <a:ext cx="359195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5154310" y="494953"/>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77412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101327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4876347" y="2698724"/>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4876347" y="2185686"/>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74633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74633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98548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98548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5" name="Text Placeholder 4">
            <a:extLst>
              <a:ext uri="{FF2B5EF4-FFF2-40B4-BE49-F238E27FC236}">
                <a16:creationId xmlns:a16="http://schemas.microsoft.com/office/drawing/2014/main" id="{F24AC0B3-909A-4F59-8B5A-9986249EC119}"/>
              </a:ext>
            </a:extLst>
          </p:cNvPr>
          <p:cNvSpPr>
            <a:spLocks noGrp="1"/>
          </p:cNvSpPr>
          <p:nvPr>
            <p:ph type="body" sz="quarter" idx="22"/>
          </p:nvPr>
        </p:nvSpPr>
        <p:spPr>
          <a:xfrm>
            <a:off x="633413" y="2419350"/>
            <a:ext cx="3749986" cy="347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0335D93-1008-4F28-9DEF-A613B5D79867}"/>
              </a:ext>
            </a:extLst>
          </p:cNvPr>
          <p:cNvSpPr>
            <a:spLocks noGrp="1"/>
          </p:cNvSpPr>
          <p:nvPr>
            <p:ph type="body" sz="quarter" idx="23"/>
          </p:nvPr>
        </p:nvSpPr>
        <p:spPr>
          <a:xfrm>
            <a:off x="633413" y="1768475"/>
            <a:ext cx="3703637" cy="547688"/>
          </a:xfrm>
        </p:spPr>
        <p:txBody>
          <a:bodyPr/>
          <a:lstStyle>
            <a:lvl1pPr>
              <a:defRPr>
                <a:solidFill>
                  <a:srgbClr val="00B0D7"/>
                </a:solidFill>
              </a:defRPr>
            </a:lvl1pPr>
            <a:lvl2pPr>
              <a:defRPr>
                <a:solidFill>
                  <a:srgbClr val="00B0D7"/>
                </a:solidFill>
              </a:defRPr>
            </a:lvl2pPr>
            <a:lvl3pPr>
              <a:defRPr>
                <a:solidFill>
                  <a:srgbClr val="00B0D7"/>
                </a:solidFill>
              </a:defRPr>
            </a:lvl3pPr>
            <a:lvl4pPr>
              <a:defRPr>
                <a:solidFill>
                  <a:srgbClr val="00B0D7"/>
                </a:solidFill>
              </a:defRPr>
            </a:lvl4pPr>
            <a:lvl5pPr>
              <a:defRPr>
                <a:solidFill>
                  <a:srgbClr val="00B0D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07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82656" y="3375308"/>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61986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436937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12" name="Straight Connector 11">
            <a:extLst>
              <a:ext uri="{FF2B5EF4-FFF2-40B4-BE49-F238E27FC236}">
                <a16:creationId xmlns:a16="http://schemas.microsoft.com/office/drawing/2014/main" id="{77C312F4-62C2-4903-8C4B-423A8717E481}"/>
              </a:ext>
            </a:extLst>
          </p:cNvPr>
          <p:cNvCxnSpPr>
            <a:cxnSpLocks/>
          </p:cNvCxnSpPr>
          <p:nvPr userDrawn="1"/>
        </p:nvCxnSpPr>
        <p:spPr>
          <a:xfrm>
            <a:off x="6469778" y="3718427"/>
            <a:ext cx="336968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170261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1997326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812800" y="914400"/>
            <a:ext cx="10363200" cy="11430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2" name="Google Shape;92;p14"/>
          <p:cNvSpPr>
            <a:spLocks noGrp="1"/>
          </p:cNvSpPr>
          <p:nvPr>
            <p:ph type="clipArt" idx="2"/>
          </p:nvPr>
        </p:nvSpPr>
        <p:spPr>
          <a:xfrm>
            <a:off x="812800" y="2133600"/>
            <a:ext cx="5080000" cy="3962400"/>
          </a:xfrm>
          <a:prstGeom prst="rect">
            <a:avLst/>
          </a:prstGeom>
          <a:noFill/>
          <a:ln>
            <a:noFill/>
          </a:ln>
        </p:spPr>
        <p:txBody>
          <a:bodyPr spcFirstLastPara="1" wrap="square" lIns="91425" tIns="91425" rIns="91425" bIns="91425"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body" idx="1"/>
          </p:nvPr>
        </p:nvSpPr>
        <p:spPr>
          <a:xfrm>
            <a:off x="6096000" y="2133600"/>
            <a:ext cx="5080000" cy="39624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2400" b="0" i="0" u="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2pPr>
            <a:lvl3pPr marR="0" lvl="2"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3pPr>
            <a:lvl4pPr marR="0" lvl="3"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4pPr>
            <a:lvl5pPr marR="0" lvl="4"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5pPr>
            <a:lvl6pPr marR="0" lvl="5"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6pPr>
            <a:lvl7pPr marR="0" lvl="6"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7pPr>
            <a:lvl8pPr marR="0" lvl="7"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8pPr>
            <a:lvl9pPr marR="0" lvl="8"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95" name="Google Shape;95;p14"/>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2400" b="0" i="0" u="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2pPr>
            <a:lvl3pPr marR="0" lvl="2"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3pPr>
            <a:lvl4pPr marR="0" lvl="3"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4pPr>
            <a:lvl5pPr marR="0" lvl="4"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5pPr>
            <a:lvl6pPr marR="0" lvl="5"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6pPr>
            <a:lvl7pPr marR="0" lvl="6"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7pPr>
            <a:lvl8pPr marR="0" lvl="7"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8pPr>
            <a:lvl9pPr marR="0" lvl="8" algn="l" rtl="0">
              <a:lnSpc>
                <a:spcPct val="100000"/>
              </a:lnSpc>
              <a:spcBef>
                <a:spcPts val="0"/>
              </a:spcBef>
              <a:spcAft>
                <a:spcPts val="0"/>
              </a:spcAft>
              <a:buSzPts val="1400"/>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96" name="Google Shape;96;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1pPr>
            <a:lvl2pPr marL="0" marR="0" lvl="1"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2pPr>
            <a:lvl3pPr marL="0" marR="0" lvl="2"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3pPr>
            <a:lvl4pPr marL="0" marR="0" lvl="3"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4pPr>
            <a:lvl5pPr marL="0" marR="0" lvl="4"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5pPr>
            <a:lvl6pPr marL="0" marR="0" lvl="5"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6pPr>
            <a:lvl7pPr marL="0" marR="0" lvl="6"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7pPr>
            <a:lvl8pPr marL="0" marR="0" lvl="7"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8pPr>
            <a:lvl9pPr marL="0" marR="0" lvl="8" indent="0" algn="r" rtl="0">
              <a:lnSpc>
                <a:spcPct val="100000"/>
              </a:lnSpc>
              <a:spcBef>
                <a:spcPts val="0"/>
              </a:spcBef>
              <a:spcAft>
                <a:spcPts val="0"/>
              </a:spcAft>
              <a:buClr>
                <a:srgbClr val="898989"/>
              </a:buClr>
              <a:buSzPts val="1200"/>
              <a:buFont typeface="Comic Sans MS"/>
              <a:buNone/>
              <a:defRPr sz="1200" b="0" i="0" u="none">
                <a:solidFill>
                  <a:srgbClr val="898989"/>
                </a:solidFill>
                <a:latin typeface="Comic Sans MS"/>
                <a:ea typeface="Comic Sans MS"/>
                <a:cs typeface="Comic Sans MS"/>
                <a:sym typeface="Comic Sans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280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2F70905C-21D9-43B3-8BC6-0F784D5BD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1273" y="928778"/>
            <a:ext cx="3554697" cy="2198916"/>
          </a:xfrm>
          <a:prstGeom prst="rect">
            <a:avLst/>
          </a:prstGeom>
        </p:spPr>
      </p:pic>
    </p:spTree>
    <p:extLst>
      <p:ext uri="{BB962C8B-B14F-4D97-AF65-F5344CB8AC3E}">
        <p14:creationId xmlns:p14="http://schemas.microsoft.com/office/powerpoint/2010/main" val="700362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0139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A82C390C-1DCD-444B-A359-9FEE819AB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66596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356350"/>
            <a:ext cx="12192000" cy="365125"/>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a:extLst>
              <a:ext uri="{FF2B5EF4-FFF2-40B4-BE49-F238E27FC236}">
                <a16:creationId xmlns:a16="http://schemas.microsoft.com/office/drawing/2014/main" id="{A6CE3C40-46B4-4773-8AFA-323C74BD79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65946147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96F01F-17A8-46EE-867B-B3102BDB6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11" name="Text Placeholder 2">
            <a:extLst>
              <a:ext uri="{FF2B5EF4-FFF2-40B4-BE49-F238E27FC236}">
                <a16:creationId xmlns:a16="http://schemas.microsoft.com/office/drawing/2014/main" id="{408F8646-CBA9-476E-B7A7-9CF89569B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9164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59062"/>
            <a:ext cx="12192000" cy="29893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a:extLst>
              <a:ext uri="{FF2B5EF4-FFF2-40B4-BE49-F238E27FC236}">
                <a16:creationId xmlns:a16="http://schemas.microsoft.com/office/drawing/2014/main" id="{DE1BBADD-618E-450B-AA01-70EA35283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550" y="768350"/>
            <a:ext cx="1954616" cy="1209115"/>
          </a:xfrm>
          <a:prstGeom prst="rect">
            <a:avLst/>
          </a:prstGeom>
        </p:spPr>
      </p:pic>
    </p:spTree>
    <p:extLst>
      <p:ext uri="{BB962C8B-B14F-4D97-AF65-F5344CB8AC3E}">
        <p14:creationId xmlns:p14="http://schemas.microsoft.com/office/powerpoint/2010/main" val="21170707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E9776-6EA4-4704-BEF1-ACF454F8F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66132-5737-49DD-9AC6-CF24001BB6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12728"/>
      </p:ext>
    </p:extLst>
  </p:cSld>
  <p:clrMap bg1="lt1" tx1="dk1" bg2="lt2" tx2="dk2" accent1="accent1" accent2="accent2" accent3="accent3" accent4="accent4" accent5="accent5" accent6="accent6" hlink="hlink" folHlink="folHlink"/>
  <p:sldLayoutIdLst>
    <p:sldLayoutId id="2147483724" r:id="rId1"/>
    <p:sldLayoutId id="2147483723" r:id="rId2"/>
    <p:sldLayoutId id="2147483721" r:id="rId3"/>
    <p:sldLayoutId id="2147483691" r:id="rId4"/>
    <p:sldLayoutId id="2147483720" r:id="rId5"/>
    <p:sldLayoutId id="2147483692" r:id="rId6"/>
    <p:sldLayoutId id="2147483702" r:id="rId7"/>
    <p:sldLayoutId id="2147483703" r:id="rId8"/>
    <p:sldLayoutId id="2147483693" r:id="rId9"/>
    <p:sldLayoutId id="2147483705" r:id="rId10"/>
    <p:sldLayoutId id="2147483694" r:id="rId11"/>
    <p:sldLayoutId id="2147483706" r:id="rId12"/>
    <p:sldLayoutId id="2147483695" r:id="rId13"/>
    <p:sldLayoutId id="2147483707" r:id="rId14"/>
    <p:sldLayoutId id="2147483696" r:id="rId15"/>
    <p:sldLayoutId id="2147483697" r:id="rId16"/>
    <p:sldLayoutId id="2147483704" r:id="rId17"/>
    <p:sldLayoutId id="2147483698" r:id="rId18"/>
    <p:sldLayoutId id="2147483708" r:id="rId19"/>
    <p:sldLayoutId id="2147483699"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5" r:id="rId32"/>
  </p:sldLayoutIdLst>
  <p:txStyles>
    <p:title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ideo" Target="https://www.youtube.com/embed/DBe7-PHRav8?feature=oembed" TargetMode="Externa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ideo" Target="https://www.youtube.com/embed/kmWbOC8Fbb0?feature=oembed" TargetMode="Externa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Teacher Info Slides</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normAutofit/>
          </a:bodyPr>
          <a:lstStyle/>
          <a:p>
            <a:pPr algn="l"/>
            <a:r>
              <a:rPr lang="en-US" dirty="0"/>
              <a:t>What do I need to know before I teach this material? </a:t>
            </a:r>
          </a:p>
          <a:p>
            <a:pPr algn="l"/>
            <a:endParaRPr lang="en-US" dirty="0"/>
          </a:p>
        </p:txBody>
      </p:sp>
    </p:spTree>
    <p:extLst>
      <p:ext uri="{BB962C8B-B14F-4D97-AF65-F5344CB8AC3E}">
        <p14:creationId xmlns:p14="http://schemas.microsoft.com/office/powerpoint/2010/main" val="122327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1981200" y="5334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FF0000"/>
              </a:buClr>
              <a:buSzPts val="4400"/>
            </a:pPr>
            <a:r>
              <a:rPr lang="en-US">
                <a:solidFill>
                  <a:srgbClr val="FF0000"/>
                </a:solidFill>
                <a:latin typeface="Calibri"/>
                <a:ea typeface="Calibri"/>
                <a:cs typeface="Calibri"/>
                <a:sym typeface="Calibri"/>
              </a:rPr>
              <a:t>Learning Objective</a:t>
            </a:r>
            <a:endParaRPr/>
          </a:p>
        </p:txBody>
      </p:sp>
      <p:sp>
        <p:nvSpPr>
          <p:cNvPr id="140" name="Google Shape;140;p21"/>
          <p:cNvSpPr txBox="1">
            <a:spLocks noGrp="1"/>
          </p:cNvSpPr>
          <p:nvPr>
            <p:ph type="body" idx="1"/>
          </p:nvPr>
        </p:nvSpPr>
        <p:spPr>
          <a:xfrm>
            <a:off x="1981200" y="1600200"/>
            <a:ext cx="4038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2800"/>
              <a:buFont typeface="Arial"/>
              <a:buChar char="•"/>
            </a:pPr>
            <a:r>
              <a:rPr lang="en-US" dirty="0">
                <a:solidFill>
                  <a:schemeClr val="dk1"/>
                </a:solidFill>
                <a:latin typeface="Calibri"/>
                <a:ea typeface="Calibri"/>
                <a:cs typeface="Calibri"/>
                <a:sym typeface="Calibri"/>
              </a:rPr>
              <a:t>I will be able to describe the process of menstruation, identify parts of the female reproductive system, and learn what to do when menstruation happens.</a:t>
            </a:r>
            <a:endParaRPr dirty="0"/>
          </a:p>
        </p:txBody>
      </p:sp>
      <p:sp>
        <p:nvSpPr>
          <p:cNvPr id="141" name="Google Shape;141;p21"/>
          <p:cNvSpPr txBox="1">
            <a:spLocks noGrp="1"/>
          </p:cNvSpPr>
          <p:nvPr>
            <p:ph type="body" idx="2"/>
          </p:nvPr>
        </p:nvSpPr>
        <p:spPr>
          <a:xfrm>
            <a:off x="6172200" y="1600200"/>
            <a:ext cx="4114800" cy="4267200"/>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2400"/>
              <a:buFont typeface="Arial"/>
              <a:buChar char="•"/>
            </a:pPr>
            <a:r>
              <a:rPr lang="en-US" dirty="0">
                <a:solidFill>
                  <a:schemeClr val="dk1"/>
                </a:solidFill>
                <a:latin typeface="Calibri"/>
                <a:ea typeface="Calibri"/>
                <a:cs typeface="Calibri"/>
                <a:sym typeface="Calibri"/>
              </a:rPr>
              <a:t>At the end of the health ed. unit, I will be able to identify and differentiate anatomy, understand and recognize physical emotional changes, and discuss the changes in my body in a mature, respectful way.</a:t>
            </a:r>
            <a:endParaRPr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p:nvPr/>
        </p:nvSpPr>
        <p:spPr>
          <a:xfrm>
            <a:off x="838200" y="365125"/>
            <a:ext cx="10515600" cy="1325563"/>
          </a:xfrm>
          <a:prstGeom prst="rect">
            <a:avLst/>
          </a:prstGeom>
        </p:spPr>
        <p:txBody>
          <a:bodyPr spcFirstLastPara="1" vert="horz" lIns="91440" tIns="45720" rIns="91440" bIns="45720" rtlCol="0" anchor="ctr" anchorCtr="0">
            <a:normAutofit/>
          </a:bodyPr>
          <a:lstStyle/>
          <a:p>
            <a:pPr>
              <a:lnSpc>
                <a:spcPct val="90000"/>
              </a:lnSpc>
              <a:spcBef>
                <a:spcPct val="0"/>
              </a:spcBef>
              <a:spcAft>
                <a:spcPts val="600"/>
              </a:spcAft>
              <a:buClr>
                <a:srgbClr val="6240E0"/>
              </a:buClr>
              <a:buSzPts val="6000"/>
            </a:pPr>
            <a:r>
              <a:rPr lang="en-US" sz="4400" b="1" kern="1200">
                <a:solidFill>
                  <a:srgbClr val="00B0D7"/>
                </a:solidFill>
                <a:latin typeface="TheSansB W9 Black" panose="020B0902050302020203" pitchFamily="34" charset="0"/>
                <a:ea typeface="+mj-ea"/>
                <a:cs typeface="+mj-cs"/>
              </a:rPr>
              <a:t>What is Puberty?</a:t>
            </a:r>
            <a:endParaRPr lang="en-US" sz="4400" kern="1200">
              <a:solidFill>
                <a:srgbClr val="00B0D7"/>
              </a:solidFill>
              <a:latin typeface="TheSansB W9 Black" panose="020B0902050302020203" pitchFamily="34" charset="0"/>
              <a:ea typeface="+mj-ea"/>
              <a:cs typeface="+mj-cs"/>
            </a:endParaRPr>
          </a:p>
        </p:txBody>
      </p:sp>
      <p:pic>
        <p:nvPicPr>
          <p:cNvPr id="148" name="Google Shape;148;p22" descr="puberty-face.jpg"/>
          <p:cNvPicPr preferRelativeResize="0"/>
          <p:nvPr/>
        </p:nvPicPr>
        <p:blipFill rotWithShape="1">
          <a:blip r:embed="rId3"/>
          <a:stretch/>
        </p:blipFill>
        <p:spPr>
          <a:xfrm>
            <a:off x="838200" y="3075083"/>
            <a:ext cx="5181600" cy="1852422"/>
          </a:xfrm>
          <a:prstGeom prst="rect">
            <a:avLst/>
          </a:prstGeom>
          <a:noFill/>
          <a:ln>
            <a:noFill/>
          </a:ln>
        </p:spPr>
      </p:pic>
      <p:sp>
        <p:nvSpPr>
          <p:cNvPr id="147" name="Google Shape;147;p22"/>
          <p:cNvSpPr txBox="1"/>
          <p:nvPr/>
        </p:nvSpPr>
        <p:spPr>
          <a:xfrm>
            <a:off x="6172200" y="1825625"/>
            <a:ext cx="5181600" cy="4351338"/>
          </a:xfrm>
          <a:prstGeom prst="rect">
            <a:avLst/>
          </a:prstGeom>
        </p:spPr>
        <p:txBody>
          <a:bodyPr spcFirstLastPara="1" vert="horz" lIns="91440" tIns="45720" rIns="91440" bIns="45720" rtlCol="0" anchorCtr="0">
            <a:normAutofit/>
          </a:bodyPr>
          <a:lstStyle/>
          <a:p>
            <a:pPr marL="342900" indent="-228600">
              <a:lnSpc>
                <a:spcPct val="90000"/>
              </a:lnSpc>
              <a:spcAft>
                <a:spcPts val="600"/>
              </a:spcAft>
              <a:buClr>
                <a:schemeClr val="dk1"/>
              </a:buClr>
              <a:buSzPts val="2400"/>
              <a:buFont typeface="Arial" panose="020B0604020202020204" pitchFamily="34" charset="0"/>
              <a:buChar char="•"/>
            </a:pPr>
            <a:r>
              <a:rPr lang="en-US" sz="2800">
                <a:latin typeface="TheSansB W5 Plain" panose="020B0502050302020203" pitchFamily="34" charset="0"/>
              </a:rPr>
              <a:t>Talk at your tables to review our last lesson.</a:t>
            </a:r>
          </a:p>
          <a:p>
            <a:pPr indent="-228600">
              <a:lnSpc>
                <a:spcPct val="90000"/>
              </a:lnSpc>
              <a:spcAft>
                <a:spcPts val="600"/>
              </a:spcAft>
              <a:buFont typeface="Arial" panose="020B0604020202020204" pitchFamily="34" charset="0"/>
              <a:buChar char="•"/>
            </a:pPr>
            <a:endParaRPr lang="en-US" sz="2800">
              <a:latin typeface="TheSansB W5 Plain" panose="020B0502050302020203"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838200" y="365125"/>
            <a:ext cx="10515600" cy="1325563"/>
          </a:xfrm>
        </p:spPr>
        <p:txBody>
          <a:bodyPr spcFirstLastPara="1" vert="horz" lIns="91425" tIns="45700" rIns="91425" bIns="45700" rtlCol="0" anchor="ctr" anchorCtr="0">
            <a:normAutofit/>
          </a:bodyPr>
          <a:lstStyle/>
          <a:p>
            <a:pPr>
              <a:spcBef>
                <a:spcPts val="0"/>
              </a:spcBef>
              <a:buClr>
                <a:srgbClr val="6240E0"/>
              </a:buClr>
              <a:buSzPts val="5400"/>
            </a:pPr>
            <a:r>
              <a:rPr lang="en-US" b="1"/>
              <a:t>What changes happen to people with vulvas?</a:t>
            </a:r>
            <a:endParaRPr lang="en-US"/>
          </a:p>
        </p:txBody>
      </p:sp>
      <p:pic>
        <p:nvPicPr>
          <p:cNvPr id="155" name="Google Shape;155;p23" descr="Related image"/>
          <p:cNvPicPr preferRelativeResize="0"/>
          <p:nvPr/>
        </p:nvPicPr>
        <p:blipFill rotWithShape="1">
          <a:blip r:embed="rId3"/>
          <a:srcRect t="5805" b="10218"/>
          <a:stretch/>
        </p:blipFill>
        <p:spPr>
          <a:xfrm>
            <a:off x="838200" y="1825625"/>
            <a:ext cx="5181600" cy="4351338"/>
          </a:xfrm>
          <a:prstGeom prst="rect">
            <a:avLst/>
          </a:prstGeom>
          <a:noFill/>
          <a:ln>
            <a:noFill/>
          </a:ln>
        </p:spPr>
      </p:pic>
      <p:sp>
        <p:nvSpPr>
          <p:cNvPr id="154" name="Google Shape;154;p23"/>
          <p:cNvSpPr txBox="1">
            <a:spLocks noGrp="1"/>
          </p:cNvSpPr>
          <p:nvPr>
            <p:ph sz="half" idx="2"/>
          </p:nvPr>
        </p:nvSpPr>
        <p:spPr>
          <a:xfrm>
            <a:off x="6172200" y="1825625"/>
            <a:ext cx="5181600" cy="4351338"/>
          </a:xfrm>
        </p:spPr>
        <p:txBody>
          <a:bodyPr spcFirstLastPara="1" vert="horz" lIns="91425" tIns="45700" rIns="91425" bIns="45700" rtlCol="0" anchorCtr="0">
            <a:normAutofit/>
          </a:bodyPr>
          <a:lstStyle/>
          <a:p>
            <a:pPr marL="342900" indent="-342900">
              <a:spcBef>
                <a:spcPts val="0"/>
              </a:spcBef>
              <a:buClr>
                <a:schemeClr val="dk1"/>
              </a:buClr>
              <a:buSzPts val="2200"/>
              <a:buFont typeface="Arial"/>
              <a:buChar char="•"/>
            </a:pPr>
            <a:r>
              <a:rPr lang="en-US" dirty="0"/>
              <a:t>Grow taller</a:t>
            </a:r>
          </a:p>
          <a:p>
            <a:pPr marL="342900" indent="-342900">
              <a:spcBef>
                <a:spcPts val="440"/>
              </a:spcBef>
              <a:buClr>
                <a:schemeClr val="dk1"/>
              </a:buClr>
              <a:buSzPts val="2200"/>
              <a:buFont typeface="Arial"/>
              <a:buChar char="•"/>
            </a:pPr>
            <a:r>
              <a:rPr lang="en-US" dirty="0"/>
              <a:t>Bones grow </a:t>
            </a:r>
          </a:p>
          <a:p>
            <a:pPr marL="342900" indent="-342900">
              <a:spcBef>
                <a:spcPts val="440"/>
              </a:spcBef>
              <a:buClr>
                <a:schemeClr val="dk1"/>
              </a:buClr>
              <a:buSzPts val="2200"/>
              <a:buFont typeface="Arial"/>
              <a:buChar char="•"/>
            </a:pPr>
            <a:r>
              <a:rPr lang="en-US" dirty="0"/>
              <a:t>Fat content increases in breasts and hips, making your body curvier</a:t>
            </a:r>
          </a:p>
          <a:p>
            <a:pPr marL="342900" indent="-342900">
              <a:spcBef>
                <a:spcPts val="440"/>
              </a:spcBef>
              <a:buClr>
                <a:schemeClr val="dk1"/>
              </a:buClr>
              <a:buSzPts val="2200"/>
              <a:buFont typeface="Arial"/>
              <a:buChar char="•"/>
            </a:pPr>
            <a:r>
              <a:rPr lang="en-US" dirty="0"/>
              <a:t>Hair and skin become oily </a:t>
            </a:r>
          </a:p>
          <a:p>
            <a:pPr marL="342900" indent="-342900">
              <a:spcBef>
                <a:spcPts val="440"/>
              </a:spcBef>
              <a:buClr>
                <a:schemeClr val="dk1"/>
              </a:buClr>
              <a:buSzPts val="2200"/>
              <a:buNone/>
            </a:pPr>
            <a:r>
              <a:rPr lang="en-US" dirty="0"/>
              <a:t>	and you may get pimples</a:t>
            </a:r>
          </a:p>
          <a:p>
            <a:pPr marL="342900" indent="-342900">
              <a:spcBef>
                <a:spcPts val="400"/>
              </a:spcBef>
              <a:buClr>
                <a:schemeClr val="dk1"/>
              </a:buClr>
              <a:buSzPts val="2000"/>
              <a:buFont typeface="Arial"/>
              <a:buChar char="•"/>
            </a:pPr>
            <a:r>
              <a:rPr lang="en-US" dirty="0"/>
              <a:t>Breasts get larger</a:t>
            </a:r>
          </a:p>
          <a:p>
            <a:pPr marL="342900" indent="-215900">
              <a:spcBef>
                <a:spcPts val="400"/>
              </a:spcBef>
              <a:buClr>
                <a:schemeClr val="dk1"/>
              </a:buClr>
              <a:buSzPts val="2000"/>
              <a:buNone/>
            </a:pPr>
            <a:endParaRPr lang="en-US" dirty="0"/>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1711503" y="935831"/>
            <a:ext cx="8610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5400"/>
            </a:pPr>
            <a:r>
              <a:rPr lang="en-US" sz="5400" b="1">
                <a:solidFill>
                  <a:srgbClr val="6240E0"/>
                </a:solidFill>
                <a:latin typeface="Arial"/>
                <a:ea typeface="Arial"/>
                <a:cs typeface="Arial"/>
                <a:sym typeface="Arial"/>
              </a:rPr>
              <a:t>What changes happen to people with vulvas?</a:t>
            </a:r>
            <a:endParaRPr lang="en-US" dirty="0"/>
          </a:p>
        </p:txBody>
      </p:sp>
      <p:sp>
        <p:nvSpPr>
          <p:cNvPr id="161" name="Google Shape;161;p24"/>
          <p:cNvSpPr txBox="1">
            <a:spLocks noGrp="1"/>
          </p:cNvSpPr>
          <p:nvPr>
            <p:ph type="body" idx="1"/>
          </p:nvPr>
        </p:nvSpPr>
        <p:spPr>
          <a:xfrm>
            <a:off x="1981200" y="2528887"/>
            <a:ext cx="4191000" cy="3962400"/>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2400"/>
              <a:buFont typeface="Arial"/>
              <a:buChar char="•"/>
            </a:pPr>
            <a:r>
              <a:rPr lang="en-US" sz="2400">
                <a:solidFill>
                  <a:schemeClr val="dk1"/>
                </a:solidFill>
                <a:latin typeface="Arial"/>
                <a:ea typeface="Arial"/>
                <a:cs typeface="Arial"/>
                <a:sym typeface="Arial"/>
              </a:rPr>
              <a:t>Hair grows under armpits and in pubic area</a:t>
            </a:r>
            <a:endParaRPr lang="en-US"/>
          </a:p>
          <a:p>
            <a:pPr marL="342900" indent="-342900">
              <a:lnSpc>
                <a:spcPct val="100000"/>
              </a:lnSpc>
              <a:spcBef>
                <a:spcPts val="480"/>
              </a:spcBef>
              <a:buClr>
                <a:schemeClr val="dk1"/>
              </a:buClr>
              <a:buSzPts val="2400"/>
              <a:buFont typeface="Arial"/>
              <a:buChar char="•"/>
            </a:pPr>
            <a:r>
              <a:rPr lang="en-US" sz="2400">
                <a:solidFill>
                  <a:schemeClr val="dk1"/>
                </a:solidFill>
                <a:latin typeface="Arial"/>
                <a:ea typeface="Arial"/>
                <a:cs typeface="Arial"/>
                <a:sym typeface="Arial"/>
              </a:rPr>
              <a:t>Voice gets a little deeper</a:t>
            </a:r>
            <a:endParaRPr lang="en-US"/>
          </a:p>
          <a:p>
            <a:pPr marL="342900" indent="-342900">
              <a:lnSpc>
                <a:spcPct val="100000"/>
              </a:lnSpc>
              <a:spcBef>
                <a:spcPts val="480"/>
              </a:spcBef>
              <a:buClr>
                <a:schemeClr val="dk1"/>
              </a:buClr>
              <a:buSzPts val="2400"/>
              <a:buFont typeface="Arial"/>
              <a:buChar char="•"/>
            </a:pPr>
            <a:r>
              <a:rPr lang="en-US" sz="2400">
                <a:solidFill>
                  <a:schemeClr val="dk1"/>
                </a:solidFill>
                <a:latin typeface="Arial"/>
                <a:ea typeface="Arial"/>
                <a:cs typeface="Arial"/>
                <a:sym typeface="Arial"/>
              </a:rPr>
              <a:t>May sweat more</a:t>
            </a:r>
            <a:endParaRPr lang="en-US"/>
          </a:p>
          <a:p>
            <a:pPr marL="342900" indent="-342900">
              <a:lnSpc>
                <a:spcPct val="100000"/>
              </a:lnSpc>
              <a:spcBef>
                <a:spcPts val="480"/>
              </a:spcBef>
              <a:buClr>
                <a:schemeClr val="dk1"/>
              </a:buClr>
              <a:buSzPts val="2400"/>
              <a:buFont typeface="Arial"/>
              <a:buChar char="•"/>
            </a:pPr>
            <a:r>
              <a:rPr lang="en-US" sz="2400">
                <a:solidFill>
                  <a:schemeClr val="dk1"/>
                </a:solidFill>
                <a:latin typeface="Arial"/>
                <a:ea typeface="Arial"/>
                <a:cs typeface="Arial"/>
                <a:sym typeface="Arial"/>
              </a:rPr>
              <a:t>Menstruation (period) begins</a:t>
            </a:r>
            <a:endParaRPr lang="en-US"/>
          </a:p>
          <a:p>
            <a:pPr marL="342900" indent="-342900">
              <a:lnSpc>
                <a:spcPct val="100000"/>
              </a:lnSpc>
              <a:spcBef>
                <a:spcPts val="480"/>
              </a:spcBef>
              <a:buClr>
                <a:schemeClr val="dk1"/>
              </a:buClr>
              <a:buSzPts val="2400"/>
              <a:buFont typeface="Arial"/>
              <a:buChar char="•"/>
            </a:pPr>
            <a:r>
              <a:rPr lang="en-US" sz="2400">
                <a:solidFill>
                  <a:schemeClr val="dk1"/>
                </a:solidFill>
                <a:latin typeface="Arial"/>
                <a:ea typeface="Arial"/>
                <a:cs typeface="Arial"/>
                <a:sym typeface="Arial"/>
              </a:rPr>
              <a:t>Mood swings</a:t>
            </a:r>
            <a:endParaRPr lang="en-US"/>
          </a:p>
          <a:p>
            <a:pPr marL="342900" indent="-190500">
              <a:spcBef>
                <a:spcPts val="480"/>
              </a:spcBef>
              <a:buClr>
                <a:schemeClr val="dk1"/>
              </a:buClr>
              <a:buSzPts val="2400"/>
              <a:buNone/>
            </a:pPr>
            <a:endParaRPr lang="en-US" sz="2400">
              <a:solidFill>
                <a:schemeClr val="dk1"/>
              </a:solidFill>
              <a:latin typeface="Arial"/>
              <a:ea typeface="Arial"/>
              <a:cs typeface="Arial"/>
              <a:sym typeface="Arial"/>
            </a:endParaRPr>
          </a:p>
        </p:txBody>
      </p:sp>
      <p:pic>
        <p:nvPicPr>
          <p:cNvPr id="162" name="Google Shape;162;p24" descr="Image result for puberty girls"/>
          <p:cNvPicPr preferRelativeResize="0"/>
          <p:nvPr/>
        </p:nvPicPr>
        <p:blipFill rotWithShape="1">
          <a:blip r:embed="rId3">
            <a:alphaModFix/>
          </a:blip>
          <a:srcRect/>
          <a:stretch/>
        </p:blipFill>
        <p:spPr>
          <a:xfrm>
            <a:off x="4267200" y="4572000"/>
            <a:ext cx="6381750" cy="2286000"/>
          </a:xfrm>
          <a:prstGeom prst="rect">
            <a:avLst/>
          </a:prstGeom>
          <a:noFill/>
          <a:ln>
            <a:noFill/>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1981200" y="4953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0B050"/>
              </a:buClr>
              <a:buSzPts val="4400"/>
            </a:pPr>
            <a:r>
              <a:rPr lang="en-US" dirty="0">
                <a:solidFill>
                  <a:srgbClr val="00B050"/>
                </a:solidFill>
                <a:latin typeface="Calibri"/>
                <a:ea typeface="Calibri"/>
                <a:cs typeface="Calibri"/>
                <a:sym typeface="Calibri"/>
              </a:rPr>
              <a:t>My breasts are getting larger! What do I do?</a:t>
            </a:r>
            <a:endParaRPr lang="en-US" dirty="0"/>
          </a:p>
        </p:txBody>
      </p:sp>
      <p:sp>
        <p:nvSpPr>
          <p:cNvPr id="168" name="Google Shape;168;p25"/>
          <p:cNvSpPr txBox="1">
            <a:spLocks noGrp="1"/>
          </p:cNvSpPr>
          <p:nvPr>
            <p:ph type="body" idx="1"/>
          </p:nvPr>
        </p:nvSpPr>
        <p:spPr>
          <a:xfrm>
            <a:off x="1828800" y="1836738"/>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dirty="0">
                <a:solidFill>
                  <a:schemeClr val="dk1"/>
                </a:solidFill>
                <a:latin typeface="Calibri"/>
                <a:ea typeface="Calibri"/>
                <a:cs typeface="Calibri"/>
                <a:sym typeface="Calibri"/>
              </a:rPr>
              <a:t>Might want to wear a</a:t>
            </a:r>
            <a:r>
              <a:rPr lang="en-US" sz="3200" dirty="0">
                <a:solidFill>
                  <a:srgbClr val="00B050"/>
                </a:solidFill>
                <a:latin typeface="Calibri"/>
                <a:ea typeface="Calibri"/>
                <a:cs typeface="Calibri"/>
                <a:sym typeface="Calibri"/>
              </a:rPr>
              <a:t> </a:t>
            </a:r>
            <a:r>
              <a:rPr lang="en-US" sz="3200" b="1" u="sng" dirty="0">
                <a:solidFill>
                  <a:srgbClr val="FF0000"/>
                </a:solidFill>
                <a:latin typeface="Calibri"/>
                <a:ea typeface="Calibri"/>
                <a:cs typeface="Calibri"/>
                <a:sym typeface="Calibri"/>
              </a:rPr>
              <a:t>training bra</a:t>
            </a:r>
            <a:r>
              <a:rPr lang="en-US" sz="3200" dirty="0">
                <a:solidFill>
                  <a:srgbClr val="FF0000"/>
                </a:solidFill>
                <a:latin typeface="Calibri"/>
                <a:ea typeface="Calibri"/>
                <a:cs typeface="Calibri"/>
                <a:sym typeface="Calibri"/>
              </a:rPr>
              <a:t> </a:t>
            </a:r>
            <a:r>
              <a:rPr lang="en-US" sz="3200" dirty="0">
                <a:solidFill>
                  <a:schemeClr val="dk1"/>
                </a:solidFill>
                <a:latin typeface="Calibri"/>
                <a:ea typeface="Calibri"/>
                <a:cs typeface="Calibri"/>
                <a:sym typeface="Calibri"/>
              </a:rPr>
              <a:t>(also called a bralette or starter bra)</a:t>
            </a:r>
            <a:endParaRPr lang="en-US"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These are for people who are just beginning to develop their breasts and cannot yet fill out a standard bra</a:t>
            </a:r>
            <a:endParaRPr lang="en-US" dirty="0"/>
          </a:p>
        </p:txBody>
      </p:sp>
      <p:pic>
        <p:nvPicPr>
          <p:cNvPr id="169" name="Google Shape;169;p25" descr="Image result for training bras"/>
          <p:cNvPicPr preferRelativeResize="0"/>
          <p:nvPr/>
        </p:nvPicPr>
        <p:blipFill rotWithShape="1">
          <a:blip r:embed="rId3">
            <a:alphaModFix/>
          </a:blip>
          <a:srcRect/>
          <a:stretch/>
        </p:blipFill>
        <p:spPr>
          <a:xfrm>
            <a:off x="8039100" y="3926031"/>
            <a:ext cx="2590800" cy="2590800"/>
          </a:xfrm>
          <a:prstGeom prst="rect">
            <a:avLst/>
          </a:prstGeom>
          <a:noFill/>
          <a:ln>
            <a:noFill/>
          </a:ln>
        </p:spPr>
      </p:pic>
      <p:pic>
        <p:nvPicPr>
          <p:cNvPr id="170" name="Google Shape;170;p25" descr="Related image"/>
          <p:cNvPicPr preferRelativeResize="0"/>
          <p:nvPr/>
        </p:nvPicPr>
        <p:blipFill rotWithShape="1">
          <a:blip r:embed="rId4">
            <a:alphaModFix/>
          </a:blip>
          <a:srcRect/>
          <a:stretch/>
        </p:blipFill>
        <p:spPr>
          <a:xfrm>
            <a:off x="4988103" y="4092441"/>
            <a:ext cx="2400300" cy="2400300"/>
          </a:xfrm>
          <a:prstGeom prst="rect">
            <a:avLst/>
          </a:prstGeom>
          <a:noFill/>
          <a:ln>
            <a:noFill/>
          </a:ln>
        </p:spPr>
      </p:pic>
      <p:pic>
        <p:nvPicPr>
          <p:cNvPr id="171" name="Google Shape;171;p25" descr="Image result for training bras"/>
          <p:cNvPicPr preferRelativeResize="0"/>
          <p:nvPr/>
        </p:nvPicPr>
        <p:blipFill rotWithShape="1">
          <a:blip r:embed="rId5">
            <a:alphaModFix/>
          </a:blip>
          <a:srcRect b="24226"/>
          <a:stretch/>
        </p:blipFill>
        <p:spPr>
          <a:xfrm>
            <a:off x="1710005" y="4587332"/>
            <a:ext cx="1968500" cy="19054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1905000" y="4191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0B050"/>
              </a:buClr>
              <a:buSzPts val="4400"/>
            </a:pPr>
            <a:r>
              <a:rPr lang="en-US" dirty="0">
                <a:solidFill>
                  <a:srgbClr val="00B050"/>
                </a:solidFill>
                <a:latin typeface="Calibri"/>
                <a:ea typeface="Calibri"/>
                <a:cs typeface="Calibri"/>
                <a:sym typeface="Calibri"/>
              </a:rPr>
              <a:t>Changes in bra size</a:t>
            </a:r>
            <a:endParaRPr dirty="0"/>
          </a:p>
        </p:txBody>
      </p:sp>
      <p:sp>
        <p:nvSpPr>
          <p:cNvPr id="177" name="Google Shape;177;p26"/>
          <p:cNvSpPr txBox="1">
            <a:spLocks noGrp="1"/>
          </p:cNvSpPr>
          <p:nvPr>
            <p:ph type="body" idx="1"/>
          </p:nvPr>
        </p:nvSpPr>
        <p:spPr>
          <a:xfrm>
            <a:off x="1905000" y="1339921"/>
            <a:ext cx="8077200" cy="3763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dirty="0">
                <a:solidFill>
                  <a:schemeClr val="dk1"/>
                </a:solidFill>
                <a:latin typeface="Calibri"/>
                <a:ea typeface="Calibri"/>
                <a:cs typeface="Calibri"/>
                <a:sym typeface="Calibri"/>
              </a:rPr>
              <a:t>Your breasts will continue to grow until you reach adulthood</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Weight gain or loss may affect your bra size</a:t>
            </a:r>
            <a:endParaRPr dirty="0"/>
          </a:p>
        </p:txBody>
      </p:sp>
      <p:pic>
        <p:nvPicPr>
          <p:cNvPr id="178" name="Google Shape;178;p26" descr="Related image"/>
          <p:cNvPicPr preferRelativeResize="0"/>
          <p:nvPr/>
        </p:nvPicPr>
        <p:blipFill rotWithShape="1">
          <a:blip r:embed="rId3">
            <a:alphaModFix/>
          </a:blip>
          <a:srcRect/>
          <a:stretch/>
        </p:blipFill>
        <p:spPr>
          <a:xfrm>
            <a:off x="7343775" y="3002516"/>
            <a:ext cx="2714625" cy="3524250"/>
          </a:xfrm>
          <a:prstGeom prst="rect">
            <a:avLst/>
          </a:prstGeom>
          <a:noFill/>
          <a:ln>
            <a:noFill/>
          </a:ln>
        </p:spPr>
      </p:pic>
      <p:pic>
        <p:nvPicPr>
          <p:cNvPr id="179" name="Google Shape;179;p26" descr="Image result for bra cup sizes"/>
          <p:cNvPicPr preferRelativeResize="0"/>
          <p:nvPr/>
        </p:nvPicPr>
        <p:blipFill rotWithShape="1">
          <a:blip r:embed="rId4">
            <a:alphaModFix/>
          </a:blip>
          <a:srcRect/>
          <a:stretch/>
        </p:blipFill>
        <p:spPr>
          <a:xfrm>
            <a:off x="2209800" y="3621641"/>
            <a:ext cx="4064000" cy="228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839788" y="365125"/>
            <a:ext cx="10515600" cy="1325563"/>
          </a:xfrm>
        </p:spPr>
        <p:txBody>
          <a:bodyPr spcFirstLastPara="1" vert="horz" lIns="91440" tIns="45720" rIns="91440" bIns="45720" rtlCol="0" anchor="ctr" anchorCtr="0">
            <a:normAutofit/>
          </a:bodyPr>
          <a:lstStyle/>
          <a:p>
            <a:pPr>
              <a:buClr>
                <a:srgbClr val="00B050"/>
              </a:buClr>
              <a:buSzPts val="4400"/>
            </a:pPr>
            <a:r>
              <a:rPr lang="en-US" kern="1200" dirty="0">
                <a:latin typeface="TheSansB W9 Black" panose="020B0902050302020203" pitchFamily="34" charset="0"/>
                <a:ea typeface="+mj-ea"/>
                <a:cs typeface="+mj-cs"/>
              </a:rPr>
              <a:t>Different types of bras</a:t>
            </a:r>
          </a:p>
        </p:txBody>
      </p:sp>
      <p:pic>
        <p:nvPicPr>
          <p:cNvPr id="186" name="Google Shape;186;p27" descr="Image result for puberty girls bra cartoon"/>
          <p:cNvPicPr preferRelativeResize="0"/>
          <p:nvPr/>
        </p:nvPicPr>
        <p:blipFill rotWithShape="1">
          <a:blip r:embed="rId3"/>
          <a:srcRect l="5162" r="-2" b="-2"/>
          <a:stretch/>
        </p:blipFill>
        <p:spPr>
          <a:xfrm>
            <a:off x="565080" y="1808252"/>
            <a:ext cx="5432496" cy="4381411"/>
          </a:xfrm>
          <a:prstGeom prst="rect">
            <a:avLst/>
          </a:prstGeom>
          <a:noFill/>
          <a:ln>
            <a:noFill/>
          </a:ln>
        </p:spPr>
      </p:pic>
      <p:sp>
        <p:nvSpPr>
          <p:cNvPr id="187" name="Google Shape;187;p27"/>
          <p:cNvSpPr txBox="1"/>
          <p:nvPr/>
        </p:nvSpPr>
        <p:spPr>
          <a:xfrm>
            <a:off x="6172200" y="1681163"/>
            <a:ext cx="5183188" cy="823912"/>
          </a:xfrm>
          <a:prstGeom prst="rect">
            <a:avLst/>
          </a:prstGeom>
        </p:spPr>
        <p:txBody>
          <a:bodyPr spcFirstLastPara="1" vert="horz" lIns="91440" tIns="45720" rIns="91440" bIns="45720" rtlCol="0" anchor="b" anchorCtr="0">
            <a:normAutofit/>
          </a:bodyPr>
          <a:lstStyle/>
          <a:p>
            <a:pPr>
              <a:lnSpc>
                <a:spcPct val="90000"/>
              </a:lnSpc>
              <a:spcBef>
                <a:spcPts val="1000"/>
              </a:spcBef>
              <a:buClr>
                <a:schemeClr val="dk1"/>
              </a:buClr>
              <a:buSzPts val="2400"/>
            </a:pPr>
            <a:r>
              <a:rPr lang="en-US" sz="2200" b="1" kern="1200">
                <a:latin typeface="TheSansB W5 Plain" panose="020B0502050302020203" pitchFamily="34" charset="0"/>
                <a:ea typeface="+mn-ea"/>
                <a:cs typeface="+mn-cs"/>
              </a:rPr>
              <a:t>You can have different types of bras for different occassions.</a:t>
            </a:r>
          </a:p>
        </p:txBody>
      </p:sp>
      <p:sp>
        <p:nvSpPr>
          <p:cNvPr id="185" name="Google Shape;185;p27"/>
          <p:cNvSpPr txBox="1">
            <a:spLocks noGrp="1"/>
          </p:cNvSpPr>
          <p:nvPr>
            <p:ph sz="quarter" idx="4"/>
          </p:nvPr>
        </p:nvSpPr>
        <p:spPr>
          <a:xfrm>
            <a:off x="6172200" y="2505075"/>
            <a:ext cx="5183188" cy="3684588"/>
          </a:xfrm>
        </p:spPr>
        <p:txBody>
          <a:bodyPr spcFirstLastPara="1" vert="horz" lIns="91440" tIns="45720" rIns="91440" bIns="45720" rtlCol="0" anchorCtr="0">
            <a:normAutofit/>
          </a:bodyPr>
          <a:lstStyle/>
          <a:p>
            <a:pPr marL="342900">
              <a:spcBef>
                <a:spcPts val="0"/>
              </a:spcBef>
              <a:buClr>
                <a:srgbClr val="FFC000"/>
              </a:buClr>
              <a:buSzPts val="2400"/>
            </a:pPr>
            <a:r>
              <a:rPr lang="en-US" sz="2600" dirty="0"/>
              <a:t>Training bras</a:t>
            </a:r>
          </a:p>
          <a:p>
            <a:pPr marL="342900">
              <a:spcBef>
                <a:spcPts val="480"/>
              </a:spcBef>
              <a:buClr>
                <a:srgbClr val="6240E0"/>
              </a:buClr>
              <a:buSzPts val="2400"/>
            </a:pPr>
            <a:r>
              <a:rPr lang="en-US" sz="2600" dirty="0"/>
              <a:t>Underwire bras – most support, good for women with larger breasts</a:t>
            </a:r>
          </a:p>
          <a:p>
            <a:pPr marL="342900">
              <a:spcBef>
                <a:spcPts val="480"/>
              </a:spcBef>
              <a:buClr>
                <a:srgbClr val="00B0F0"/>
              </a:buClr>
              <a:buSzPts val="2400"/>
            </a:pPr>
            <a:r>
              <a:rPr lang="en-US" sz="2600" dirty="0"/>
              <a:t>Soft-cup bras – most comfortable, good for women with smaller breasts</a:t>
            </a:r>
          </a:p>
          <a:p>
            <a:pPr marL="342900">
              <a:spcBef>
                <a:spcPts val="480"/>
              </a:spcBef>
              <a:buClr>
                <a:srgbClr val="00B050"/>
              </a:buClr>
              <a:buSzPts val="2400"/>
            </a:pPr>
            <a:r>
              <a:rPr lang="en-US" sz="2600" dirty="0"/>
              <a:t>Sports bras – good for active girls and women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2"/>
          <p:cNvSpPr txBox="1">
            <a:spLocks noGrp="1"/>
          </p:cNvSpPr>
          <p:nvPr>
            <p:ph type="title"/>
          </p:nvPr>
        </p:nvSpPr>
        <p:spPr>
          <a:xfrm>
            <a:off x="2436813" y="330200"/>
            <a:ext cx="8537575" cy="1638300"/>
          </a:xfrm>
          <a:prstGeom prst="rect">
            <a:avLst/>
          </a:prstGeom>
          <a:noFill/>
          <a:ln>
            <a:noFill/>
          </a:ln>
        </p:spPr>
        <p:txBody>
          <a:bodyPr spcFirstLastPara="1" vert="horz" wrap="square" lIns="91425" tIns="45700" rIns="91425" bIns="45700" rtlCol="0" anchor="ctr" anchorCtr="0">
            <a:noAutofit/>
          </a:bodyPr>
          <a:lstStyle/>
          <a:p>
            <a:pPr algn="l">
              <a:buClr>
                <a:schemeClr val="dk1"/>
              </a:buClr>
              <a:buSzPts val="6000"/>
            </a:pPr>
            <a:r>
              <a:rPr lang="en-US" sz="6000" b="1"/>
              <a:t>People with a Vulva</a:t>
            </a:r>
            <a:endParaRPr/>
          </a:p>
        </p:txBody>
      </p:sp>
      <p:pic>
        <p:nvPicPr>
          <p:cNvPr id="410" name="Google Shape;410;p62"/>
          <p:cNvPicPr preferRelativeResize="0"/>
          <p:nvPr/>
        </p:nvPicPr>
        <p:blipFill rotWithShape="1">
          <a:blip r:embed="rId3">
            <a:alphaModFix/>
          </a:blip>
          <a:srcRect/>
          <a:stretch/>
        </p:blipFill>
        <p:spPr>
          <a:xfrm>
            <a:off x="3657600" y="2400300"/>
            <a:ext cx="4953000" cy="4457700"/>
          </a:xfrm>
          <a:prstGeom prst="rect">
            <a:avLst/>
          </a:prstGeom>
          <a:noFill/>
          <a:ln>
            <a:noFill/>
          </a:ln>
        </p:spPr>
      </p:pic>
      <p:sp>
        <p:nvSpPr>
          <p:cNvPr id="411" name="Google Shape;411;p62"/>
          <p:cNvSpPr txBox="1"/>
          <p:nvPr/>
        </p:nvSpPr>
        <p:spPr>
          <a:xfrm>
            <a:off x="5716587" y="3011488"/>
            <a:ext cx="989012" cy="306387"/>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Ovaries</a:t>
            </a:r>
            <a:endParaRPr/>
          </a:p>
        </p:txBody>
      </p:sp>
      <p:sp>
        <p:nvSpPr>
          <p:cNvPr id="412" name="Google Shape;412;p62"/>
          <p:cNvSpPr txBox="1"/>
          <p:nvPr/>
        </p:nvSpPr>
        <p:spPr>
          <a:xfrm>
            <a:off x="2995612" y="2932113"/>
            <a:ext cx="1592262" cy="307975"/>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Fallopian Tube</a:t>
            </a:r>
            <a:endParaRPr/>
          </a:p>
        </p:txBody>
      </p:sp>
      <p:sp>
        <p:nvSpPr>
          <p:cNvPr id="413" name="Google Shape;413;p62"/>
          <p:cNvSpPr txBox="1"/>
          <p:nvPr/>
        </p:nvSpPr>
        <p:spPr>
          <a:xfrm>
            <a:off x="3984626" y="4165601"/>
            <a:ext cx="833437" cy="307975"/>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Uterus</a:t>
            </a:r>
            <a:endParaRPr/>
          </a:p>
        </p:txBody>
      </p:sp>
      <p:sp>
        <p:nvSpPr>
          <p:cNvPr id="414" name="Google Shape;414;p62"/>
          <p:cNvSpPr txBox="1"/>
          <p:nvPr/>
        </p:nvSpPr>
        <p:spPr>
          <a:xfrm>
            <a:off x="3871913" y="4868863"/>
            <a:ext cx="833437" cy="307975"/>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Cervix</a:t>
            </a:r>
            <a:endParaRPr/>
          </a:p>
        </p:txBody>
      </p:sp>
      <p:sp>
        <p:nvSpPr>
          <p:cNvPr id="415" name="Google Shape;415;p62"/>
          <p:cNvSpPr txBox="1"/>
          <p:nvPr/>
        </p:nvSpPr>
        <p:spPr>
          <a:xfrm>
            <a:off x="3840163" y="5299076"/>
            <a:ext cx="833437" cy="307975"/>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Vagina</a:t>
            </a:r>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2"/>
                                        </p:tgtEl>
                                        <p:attrNameLst>
                                          <p:attrName>style.visibility</p:attrName>
                                        </p:attrNameLst>
                                      </p:cBhvr>
                                      <p:to>
                                        <p:strVal val="visible"/>
                                      </p:to>
                                    </p:set>
                                    <p:animEffect transition="in" filter="fade">
                                      <p:cBhvr>
                                        <p:cTn id="11" dur="500"/>
                                        <p:tgtEl>
                                          <p:spTgt spid="4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3"/>
                                        </p:tgtEl>
                                        <p:attrNameLst>
                                          <p:attrName>style.visibility</p:attrName>
                                        </p:attrNameLst>
                                      </p:cBhvr>
                                      <p:to>
                                        <p:strVal val="visible"/>
                                      </p:to>
                                    </p:set>
                                    <p:animEffect transition="in" filter="fade">
                                      <p:cBhvr>
                                        <p:cTn id="16" dur="500"/>
                                        <p:tgtEl>
                                          <p:spTgt spid="4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4"/>
                                        </p:tgtEl>
                                        <p:attrNameLst>
                                          <p:attrName>style.visibility</p:attrName>
                                        </p:attrNameLst>
                                      </p:cBhvr>
                                      <p:to>
                                        <p:strVal val="visible"/>
                                      </p:to>
                                    </p:set>
                                    <p:animEffect transition="in" filter="fade">
                                      <p:cBhvr>
                                        <p:cTn id="21" dur="500"/>
                                        <p:tgtEl>
                                          <p:spTgt spid="4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5"/>
                                        </p:tgtEl>
                                        <p:attrNameLst>
                                          <p:attrName>style.visibility</p:attrName>
                                        </p:attrNameLst>
                                      </p:cBhvr>
                                      <p:to>
                                        <p:strVal val="visible"/>
                                      </p:to>
                                    </p:set>
                                    <p:animEffect transition="in" filter="fade">
                                      <p:cBhvr>
                                        <p:cTn id="26" dur="5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3"/>
          <p:cNvSpPr txBox="1">
            <a:spLocks noGrp="1"/>
          </p:cNvSpPr>
          <p:nvPr>
            <p:ph type="title"/>
          </p:nvPr>
        </p:nvSpPr>
        <p:spPr>
          <a:xfrm>
            <a:off x="1535112" y="1012825"/>
            <a:ext cx="9144000" cy="1143000"/>
          </a:xfrm>
          <a:prstGeom prst="rect">
            <a:avLst/>
          </a:prstGeom>
          <a:noFill/>
          <a:ln>
            <a:noFill/>
          </a:ln>
        </p:spPr>
        <p:txBody>
          <a:bodyPr spcFirstLastPara="1" vert="horz" wrap="square" lIns="91425" tIns="45700" rIns="91425" bIns="45700" rtlCol="0" anchor="ctr" anchorCtr="0">
            <a:noAutofit/>
          </a:bodyPr>
          <a:lstStyle/>
          <a:p>
            <a:pPr>
              <a:buClr>
                <a:schemeClr val="dk1"/>
              </a:buClr>
              <a:buSzPts val="5400"/>
            </a:pPr>
            <a:r>
              <a:rPr lang="en-US" sz="5400" b="1"/>
              <a:t>People with a Vulva</a:t>
            </a:r>
            <a:endParaRPr/>
          </a:p>
        </p:txBody>
      </p:sp>
      <p:pic>
        <p:nvPicPr>
          <p:cNvPr id="421" name="Google Shape;421;p63"/>
          <p:cNvPicPr preferRelativeResize="0"/>
          <p:nvPr/>
        </p:nvPicPr>
        <p:blipFill rotWithShape="1">
          <a:blip r:embed="rId3">
            <a:alphaModFix/>
          </a:blip>
          <a:srcRect/>
          <a:stretch/>
        </p:blipFill>
        <p:spPr>
          <a:xfrm>
            <a:off x="2901951" y="2249488"/>
            <a:ext cx="5680075" cy="4156075"/>
          </a:xfrm>
          <a:prstGeom prst="rect">
            <a:avLst/>
          </a:prstGeom>
          <a:noFill/>
          <a:ln>
            <a:noFill/>
          </a:ln>
        </p:spPr>
      </p:pic>
      <p:sp>
        <p:nvSpPr>
          <p:cNvPr id="422" name="Google Shape;422;p63"/>
          <p:cNvSpPr txBox="1"/>
          <p:nvPr/>
        </p:nvSpPr>
        <p:spPr>
          <a:xfrm>
            <a:off x="4687887" y="2400300"/>
            <a:ext cx="1435100" cy="279400"/>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Fallopian Tube </a:t>
            </a:r>
            <a:endParaRPr/>
          </a:p>
        </p:txBody>
      </p:sp>
      <p:sp>
        <p:nvSpPr>
          <p:cNvPr id="423" name="Google Shape;423;p63"/>
          <p:cNvSpPr txBox="1"/>
          <p:nvPr/>
        </p:nvSpPr>
        <p:spPr>
          <a:xfrm>
            <a:off x="3736976" y="2820988"/>
            <a:ext cx="833437" cy="280987"/>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Ovary</a:t>
            </a:r>
            <a:endParaRPr/>
          </a:p>
        </p:txBody>
      </p:sp>
      <p:sp>
        <p:nvSpPr>
          <p:cNvPr id="424" name="Google Shape;424;p63"/>
          <p:cNvSpPr txBox="1"/>
          <p:nvPr/>
        </p:nvSpPr>
        <p:spPr>
          <a:xfrm>
            <a:off x="3224213" y="3121025"/>
            <a:ext cx="833437" cy="279400"/>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Uterus</a:t>
            </a:r>
            <a:endParaRPr/>
          </a:p>
        </p:txBody>
      </p:sp>
      <p:sp>
        <p:nvSpPr>
          <p:cNvPr id="425" name="Google Shape;425;p63"/>
          <p:cNvSpPr txBox="1"/>
          <p:nvPr/>
        </p:nvSpPr>
        <p:spPr>
          <a:xfrm>
            <a:off x="2806701" y="3646488"/>
            <a:ext cx="935037" cy="280987"/>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Bladder</a:t>
            </a:r>
            <a:endParaRPr/>
          </a:p>
        </p:txBody>
      </p:sp>
      <p:sp>
        <p:nvSpPr>
          <p:cNvPr id="426" name="Google Shape;426;p63"/>
          <p:cNvSpPr txBox="1"/>
          <p:nvPr/>
        </p:nvSpPr>
        <p:spPr>
          <a:xfrm>
            <a:off x="7566026" y="4535488"/>
            <a:ext cx="833437" cy="280987"/>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Cervix</a:t>
            </a:r>
            <a:endParaRPr/>
          </a:p>
        </p:txBody>
      </p:sp>
      <p:sp>
        <p:nvSpPr>
          <p:cNvPr id="427" name="Google Shape;427;p63"/>
          <p:cNvSpPr txBox="1"/>
          <p:nvPr/>
        </p:nvSpPr>
        <p:spPr>
          <a:xfrm>
            <a:off x="3009901" y="5127626"/>
            <a:ext cx="833437" cy="280987"/>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Clitoris</a:t>
            </a:r>
            <a:endParaRPr/>
          </a:p>
        </p:txBody>
      </p:sp>
      <p:sp>
        <p:nvSpPr>
          <p:cNvPr id="428" name="Google Shape;428;p63"/>
          <p:cNvSpPr txBox="1"/>
          <p:nvPr/>
        </p:nvSpPr>
        <p:spPr>
          <a:xfrm>
            <a:off x="3049588" y="5589587"/>
            <a:ext cx="833437" cy="279400"/>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Urethra</a:t>
            </a:r>
            <a:endParaRPr/>
          </a:p>
        </p:txBody>
      </p:sp>
      <p:sp>
        <p:nvSpPr>
          <p:cNvPr id="429" name="Google Shape;429;p63"/>
          <p:cNvSpPr txBox="1"/>
          <p:nvPr/>
        </p:nvSpPr>
        <p:spPr>
          <a:xfrm>
            <a:off x="2855912" y="5975350"/>
            <a:ext cx="1700212" cy="279400"/>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Vaginal Opening</a:t>
            </a:r>
            <a:endParaRPr/>
          </a:p>
        </p:txBody>
      </p:sp>
      <p:sp>
        <p:nvSpPr>
          <p:cNvPr id="430" name="Google Shape;430;p63"/>
          <p:cNvSpPr txBox="1"/>
          <p:nvPr/>
        </p:nvSpPr>
        <p:spPr>
          <a:xfrm>
            <a:off x="7192963" y="5524500"/>
            <a:ext cx="1055687" cy="279400"/>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sz="1400" b="1" u="sng">
                <a:solidFill>
                  <a:schemeClr val="dk1"/>
                </a:solidFill>
                <a:latin typeface="Calibri"/>
                <a:ea typeface="Calibri"/>
                <a:cs typeface="Calibri"/>
                <a:sym typeface="Calibri"/>
              </a:rPr>
              <a:t>Rectum</a:t>
            </a:r>
            <a:endParaRPr/>
          </a:p>
        </p:txBody>
      </p:sp>
      <p:cxnSp>
        <p:nvCxnSpPr>
          <p:cNvPr id="431" name="Google Shape;431;p63"/>
          <p:cNvCxnSpPr/>
          <p:nvPr/>
        </p:nvCxnSpPr>
        <p:spPr>
          <a:xfrm flipH="1">
            <a:off x="4413250" y="5980113"/>
            <a:ext cx="304800" cy="231775"/>
          </a:xfrm>
          <a:prstGeom prst="straightConnector1">
            <a:avLst/>
          </a:prstGeom>
          <a:noFill/>
          <a:ln w="9525" cap="flat" cmpd="sng">
            <a:solidFill>
              <a:srgbClr val="262626"/>
            </a:solidFill>
            <a:prstDash val="solid"/>
            <a:miter lim="800000"/>
            <a:headEnd type="none" w="med" len="med"/>
            <a:tailEnd type="none" w="med" len="med"/>
          </a:ln>
        </p:spPr>
      </p:cxn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0"/>
        <p:cNvGrpSpPr/>
        <p:nvPr/>
      </p:nvGrpSpPr>
      <p:grpSpPr>
        <a:xfrm>
          <a:off x="0" y="0"/>
          <a:ext cx="0" cy="0"/>
          <a:chOff x="0" y="0"/>
          <a:chExt cx="0" cy="0"/>
        </a:xfrm>
      </p:grpSpPr>
      <p:sp>
        <p:nvSpPr>
          <p:cNvPr id="1028" name="Rectangle 134">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Google Shape;491;p72"/>
          <p:cNvSpPr txBox="1">
            <a:spLocks noGrp="1"/>
          </p:cNvSpPr>
          <p:nvPr>
            <p:ph type="title"/>
          </p:nvPr>
        </p:nvSpPr>
        <p:spPr>
          <a:xfrm>
            <a:off x="8174735" y="640081"/>
            <a:ext cx="3377183" cy="3708895"/>
          </a:xfrm>
          <a:prstGeom prst="rect">
            <a:avLst/>
          </a:prstGeom>
          <a:noFill/>
        </p:spPr>
        <p:txBody>
          <a:bodyPr spcFirstLastPara="1" vert="horz" lIns="91440" tIns="45720" rIns="91440" bIns="45720" rtlCol="0" anchor="b" anchorCtr="0">
            <a:normAutofit/>
          </a:bodyPr>
          <a:lstStyle/>
          <a:p>
            <a:r>
              <a:rPr lang="en-US">
                <a:solidFill>
                  <a:schemeClr val="bg1"/>
                </a:solidFill>
                <a:latin typeface="+mj-lt"/>
              </a:rPr>
              <a:t>ACTIVITY: Label Vulva</a:t>
            </a:r>
          </a:p>
        </p:txBody>
      </p:sp>
      <p:sp>
        <p:nvSpPr>
          <p:cNvPr id="492" name="Google Shape;492;p72"/>
          <p:cNvSpPr txBox="1">
            <a:spLocks noGrp="1"/>
          </p:cNvSpPr>
          <p:nvPr>
            <p:ph type="body" idx="1"/>
          </p:nvPr>
        </p:nvSpPr>
        <p:spPr>
          <a:xfrm>
            <a:off x="8174735" y="4571999"/>
            <a:ext cx="3377184" cy="1645921"/>
          </a:xfrm>
          <a:prstGeom prst="rect">
            <a:avLst/>
          </a:prstGeom>
          <a:noFill/>
        </p:spPr>
        <p:txBody>
          <a:bodyPr spcFirstLastPara="1" vert="horz" lIns="91440" tIns="45720" rIns="91440" bIns="45720" rtlCol="0" anchorCtr="0">
            <a:normAutofit/>
          </a:bodyPr>
          <a:lstStyle/>
          <a:p>
            <a:pPr marL="0" indent="0">
              <a:buNone/>
            </a:pPr>
            <a:r>
              <a:rPr lang="en-US" sz="2000">
                <a:solidFill>
                  <a:schemeClr val="bg1"/>
                </a:solidFill>
                <a:latin typeface="+mn-lt"/>
              </a:rPr>
              <a:t>Label the parts of the Vulva</a:t>
            </a:r>
          </a:p>
        </p:txBody>
      </p:sp>
      <p:pic>
        <p:nvPicPr>
          <p:cNvPr id="1026" name="Picture 2" descr="Diagram&#10;&#10;Description automatically generated">
            <a:extLst>
              <a:ext uri="{FF2B5EF4-FFF2-40B4-BE49-F238E27FC236}">
                <a16:creationId xmlns:a16="http://schemas.microsoft.com/office/drawing/2014/main" id="{0D0990E8-DD68-4311-8D37-63021F0D8A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49" r="-2" b="3985"/>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5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xEl>
                                              <p:pRg st="0" end="0"/>
                                            </p:txEl>
                                          </p:spTgt>
                                        </p:tgtEl>
                                        <p:attrNameLst>
                                          <p:attrName>style.visibility</p:attrName>
                                        </p:attrNameLst>
                                      </p:cBhvr>
                                      <p:to>
                                        <p:strVal val="visible"/>
                                      </p:to>
                                    </p:set>
                                    <p:animEffect transition="in" filter="fade">
                                      <p:cBhvr>
                                        <p:cTn id="7" dur="1000"/>
                                        <p:tgtEl>
                                          <p:spTgt spid="4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995844"/>
            <a:ext cx="10515600" cy="1264471"/>
          </a:xfrm>
        </p:spPr>
        <p:txBody>
          <a:bodyPr>
            <a:noAutofit/>
          </a:bodyPr>
          <a:lstStyle/>
          <a:p>
            <a:r>
              <a:rPr lang="en-US" sz="4800" dirty="0"/>
              <a:t>Reminders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2260315"/>
            <a:ext cx="10515600" cy="3161515"/>
          </a:xfrm>
        </p:spPr>
        <p:txBody>
          <a:bodyPr>
            <a:normAutofit fontScale="92500"/>
          </a:bodyPr>
          <a:lstStyle/>
          <a:p>
            <a:pPr algn="l" fontAlgn="base"/>
            <a:r>
              <a:rPr lang="en-US" sz="2400" b="0" i="0" dirty="0">
                <a:solidFill>
                  <a:srgbClr val="FFFFFF"/>
                </a:solidFill>
                <a:effectLst/>
                <a:latin typeface="Source Sans Pro" panose="020B0503030403020204" pitchFamily="34" charset="0"/>
              </a:rPr>
              <a:t>enders When Answering Questions</a:t>
            </a:r>
          </a:p>
          <a:p>
            <a:pPr algn="l" fontAlgn="base">
              <a:buFont typeface="Arial" panose="020B0604020202020204" pitchFamily="34" charset="0"/>
              <a:buChar char="•"/>
            </a:pPr>
            <a:r>
              <a:rPr lang="en-US" sz="2400" b="0" i="0" dirty="0">
                <a:solidFill>
                  <a:schemeClr val="tx1"/>
                </a:solidFill>
                <a:effectLst/>
                <a:latin typeface="inherit"/>
              </a:rPr>
              <a:t>Set ground rules ahead of time,</a:t>
            </a:r>
          </a:p>
          <a:p>
            <a:pPr algn="l" fontAlgn="base">
              <a:buFont typeface="Arial" panose="020B0604020202020204" pitchFamily="34" charset="0"/>
              <a:buChar char="•"/>
            </a:pPr>
            <a:r>
              <a:rPr lang="en-US" sz="2400" b="0" i="0" dirty="0">
                <a:solidFill>
                  <a:schemeClr val="tx1"/>
                </a:solidFill>
                <a:effectLst/>
                <a:latin typeface="inherit"/>
              </a:rPr>
              <a:t>set up an anonymous question box and give yourself time to formulate answers for the next session,</a:t>
            </a:r>
          </a:p>
          <a:p>
            <a:pPr algn="l" fontAlgn="base">
              <a:buFont typeface="Arial" panose="020B0604020202020204" pitchFamily="34" charset="0"/>
              <a:buChar char="•"/>
            </a:pPr>
            <a:r>
              <a:rPr lang="en-US" sz="2400" b="0" i="0" dirty="0">
                <a:solidFill>
                  <a:schemeClr val="tx1"/>
                </a:solidFill>
                <a:effectLst/>
                <a:latin typeface="inherit"/>
              </a:rPr>
              <a:t>use reliable phrases,</a:t>
            </a:r>
          </a:p>
          <a:p>
            <a:pPr algn="l" fontAlgn="base">
              <a:buFont typeface="Arial" panose="020B0604020202020204" pitchFamily="34" charset="0"/>
              <a:buChar char="•"/>
            </a:pPr>
            <a:r>
              <a:rPr lang="en-US" sz="2400" b="0" i="0" dirty="0">
                <a:solidFill>
                  <a:schemeClr val="tx1"/>
                </a:solidFill>
                <a:effectLst/>
                <a:latin typeface="inherit"/>
              </a:rPr>
              <a:t>always end with a safety message or direction of a reliable resource for more information,</a:t>
            </a:r>
          </a:p>
          <a:p>
            <a:pPr algn="l" fontAlgn="base">
              <a:buFont typeface="Arial" panose="020B0604020202020204" pitchFamily="34" charset="0"/>
              <a:buChar char="•"/>
            </a:pPr>
            <a:r>
              <a:rPr lang="en-US" sz="2400" b="0" i="0" dirty="0">
                <a:solidFill>
                  <a:schemeClr val="tx1"/>
                </a:solidFill>
                <a:effectLst/>
                <a:latin typeface="inherit"/>
              </a:rPr>
              <a:t>tell students you may rephrase questions to protect confidentiality and safety of all students (no names, no questions that expose anyone)</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4033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1535112" y="1012825"/>
            <a:ext cx="9144000" cy="1143000"/>
          </a:xfrm>
          <a:prstGeom prst="rect">
            <a:avLst/>
          </a:prstGeom>
          <a:noFill/>
          <a:ln>
            <a:noFill/>
          </a:ln>
        </p:spPr>
        <p:txBody>
          <a:bodyPr spcFirstLastPara="1" vert="horz" wrap="square" lIns="91425" tIns="45700" rIns="91425" bIns="45700" rtlCol="0" anchor="ctr" anchorCtr="0">
            <a:noAutofit/>
          </a:bodyPr>
          <a:lstStyle/>
          <a:p>
            <a:pPr>
              <a:lnSpc>
                <a:spcPct val="100000"/>
              </a:lnSpc>
              <a:buClr>
                <a:srgbClr val="6240E0"/>
              </a:buClr>
              <a:buSzPts val="4900"/>
            </a:pPr>
            <a:r>
              <a:rPr lang="en-US" sz="4900" b="1">
                <a:solidFill>
                  <a:srgbClr val="6240E0"/>
                </a:solidFill>
                <a:latin typeface="Arial"/>
                <a:ea typeface="Arial"/>
                <a:cs typeface="Arial"/>
                <a:sym typeface="Arial"/>
              </a:rPr>
              <a:t>So What Are Periods and Why Do They Happen?</a:t>
            </a:r>
            <a:endParaRPr/>
          </a:p>
        </p:txBody>
      </p:sp>
      <p:sp>
        <p:nvSpPr>
          <p:cNvPr id="204" name="Google Shape;204;p29"/>
          <p:cNvSpPr txBox="1"/>
          <p:nvPr/>
        </p:nvSpPr>
        <p:spPr>
          <a:xfrm>
            <a:off x="1332411" y="2514600"/>
            <a:ext cx="5525589" cy="358575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sz="2400" b="0" i="0" u="none" dirty="0">
                <a:solidFill>
                  <a:schemeClr val="dk1"/>
                </a:solidFill>
                <a:latin typeface="Calibri"/>
                <a:ea typeface="Calibri"/>
                <a:cs typeface="Calibri"/>
                <a:sym typeface="Calibri"/>
              </a:rPr>
              <a:t>A person with a vulva is born with hundreds of thousands of tiny eggs, called ova – one is called an ovum</a:t>
            </a:r>
            <a:endParaRPr lang="en-US" dirty="0"/>
          </a:p>
          <a:p>
            <a:pPr marL="342900" marR="0" lvl="0" indent="-342900" algn="l" rtl="0">
              <a:lnSpc>
                <a:spcPct val="100000"/>
              </a:lnSpc>
              <a:spcBef>
                <a:spcPts val="0"/>
              </a:spcBef>
              <a:spcAft>
                <a:spcPts val="0"/>
              </a:spcAft>
              <a:buClr>
                <a:schemeClr val="dk1"/>
              </a:buClr>
              <a:buSzPts val="2800"/>
              <a:buFont typeface="Arial"/>
              <a:buChar char="•"/>
            </a:pPr>
            <a:r>
              <a:rPr lang="en-US" sz="2400" b="0" i="0" u="none" dirty="0">
                <a:solidFill>
                  <a:schemeClr val="dk1"/>
                </a:solidFill>
                <a:latin typeface="Calibri"/>
                <a:ea typeface="Calibri"/>
                <a:cs typeface="Calibri"/>
                <a:sym typeface="Calibri"/>
              </a:rPr>
              <a:t>At puberty, hormones tell the ovaries it is time to start releasing an ova every month</a:t>
            </a:r>
            <a:endParaRPr lang="en-US" dirty="0"/>
          </a:p>
          <a:p>
            <a:pPr marL="342900" marR="0" lvl="0" indent="-342900" algn="l" rtl="0">
              <a:lnSpc>
                <a:spcPct val="100000"/>
              </a:lnSpc>
              <a:spcBef>
                <a:spcPts val="0"/>
              </a:spcBef>
              <a:spcAft>
                <a:spcPts val="0"/>
              </a:spcAft>
              <a:buClr>
                <a:schemeClr val="dk1"/>
              </a:buClr>
              <a:buSzPts val="2800"/>
              <a:buFont typeface="Arial"/>
              <a:buChar char="•"/>
            </a:pPr>
            <a:r>
              <a:rPr lang="en-US" sz="2400" b="0" i="0" u="none" dirty="0">
                <a:solidFill>
                  <a:schemeClr val="dk1"/>
                </a:solidFill>
                <a:latin typeface="Calibri"/>
                <a:ea typeface="Calibri"/>
                <a:cs typeface="Calibri"/>
                <a:sym typeface="Calibri"/>
              </a:rPr>
              <a:t>Usually one egg at a time (usually once a month) develops and is released from an ovary</a:t>
            </a:r>
            <a:endParaRPr lang="en-US" dirty="0"/>
          </a:p>
        </p:txBody>
      </p:sp>
      <p:pic>
        <p:nvPicPr>
          <p:cNvPr id="205" name="Google Shape;205;p29" descr="Image result for periods"/>
          <p:cNvPicPr preferRelativeResize="0"/>
          <p:nvPr/>
        </p:nvPicPr>
        <p:blipFill rotWithShape="1">
          <a:blip r:embed="rId3">
            <a:alphaModFix/>
          </a:blip>
          <a:srcRect/>
          <a:stretch/>
        </p:blipFill>
        <p:spPr>
          <a:xfrm>
            <a:off x="7141754" y="2739936"/>
            <a:ext cx="4235994" cy="2444930"/>
          </a:xfrm>
          <a:prstGeom prst="rect">
            <a:avLst/>
          </a:prstGeom>
          <a:noFill/>
          <a:ln>
            <a:noFill/>
          </a:ln>
        </p:spPr>
      </p:pic>
    </p:spTree>
  </p:cSld>
  <p:clrMapOvr>
    <a:masterClrMapping/>
  </p:clrMapOvr>
  <p:transition>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1535112" y="1012825"/>
            <a:ext cx="9144000" cy="1143000"/>
          </a:xfrm>
          <a:prstGeom prst="rect">
            <a:avLst/>
          </a:prstGeom>
          <a:noFill/>
          <a:ln>
            <a:noFill/>
          </a:ln>
        </p:spPr>
        <p:txBody>
          <a:bodyPr spcFirstLastPara="1" vert="horz" wrap="square" lIns="91425" tIns="45700" rIns="91425" bIns="45700" rtlCol="0" anchor="ctr" anchorCtr="0">
            <a:noAutofit/>
          </a:bodyPr>
          <a:lstStyle/>
          <a:p>
            <a:pPr>
              <a:lnSpc>
                <a:spcPct val="100000"/>
              </a:lnSpc>
              <a:buClr>
                <a:srgbClr val="6240E0"/>
              </a:buClr>
              <a:buSzPts val="4900"/>
            </a:pPr>
            <a:r>
              <a:rPr lang="en-US" sz="4900" b="1">
                <a:solidFill>
                  <a:srgbClr val="6240E0"/>
                </a:solidFill>
                <a:latin typeface="Arial"/>
                <a:ea typeface="Arial"/>
                <a:cs typeface="Arial"/>
                <a:sym typeface="Arial"/>
              </a:rPr>
              <a:t>What Are Periods and Why Do They Happen?</a:t>
            </a:r>
            <a:endParaRPr/>
          </a:p>
        </p:txBody>
      </p:sp>
      <p:sp>
        <p:nvSpPr>
          <p:cNvPr id="211" name="Google Shape;211;p30"/>
          <p:cNvSpPr txBox="1"/>
          <p:nvPr/>
        </p:nvSpPr>
        <p:spPr>
          <a:xfrm>
            <a:off x="1230312" y="2667000"/>
            <a:ext cx="5327242" cy="3746863"/>
          </a:xfrm>
          <a:prstGeom prst="rect">
            <a:avLst/>
          </a:prstGeom>
          <a:noFill/>
          <a:ln>
            <a:noFill/>
          </a:ln>
        </p:spPr>
        <p:txBody>
          <a:bodyPr spcFirstLastPara="1" wrap="square" lIns="91425" tIns="45700" rIns="91425" bIns="45700" anchor="t" anchorCtr="0">
            <a:noAutofit/>
          </a:bodyPr>
          <a:lstStyle/>
          <a:p>
            <a:pPr marL="304800" indent="-304800">
              <a:buClr>
                <a:schemeClr val="dk1"/>
              </a:buClr>
              <a:buSzPts val="2000"/>
            </a:pPr>
            <a:r>
              <a:rPr lang="en-US" sz="2400" dirty="0">
                <a:solidFill>
                  <a:schemeClr val="dk1"/>
                </a:solidFill>
                <a:latin typeface="Arial"/>
                <a:ea typeface="Arial"/>
                <a:cs typeface="Arial"/>
                <a:sym typeface="Arial"/>
              </a:rPr>
              <a:t>At the same time, the uterus starts to grow a thick lining on the inside wall</a:t>
            </a:r>
            <a:endParaRPr sz="2000" dirty="0"/>
          </a:p>
          <a:p>
            <a:pPr marL="800100" lvl="1" indent="-342900">
              <a:spcBef>
                <a:spcPts val="300"/>
              </a:spcBef>
              <a:buClr>
                <a:schemeClr val="dk1"/>
              </a:buClr>
              <a:buSzPts val="2000"/>
              <a:buFont typeface="Arial"/>
              <a:buChar char="•"/>
            </a:pPr>
            <a:r>
              <a:rPr lang="en-US" sz="2400" dirty="0">
                <a:solidFill>
                  <a:schemeClr val="dk1"/>
                </a:solidFill>
                <a:latin typeface="Arial"/>
                <a:ea typeface="Arial"/>
                <a:cs typeface="Arial"/>
                <a:sym typeface="Arial"/>
              </a:rPr>
              <a:t>The lining has lots of tiny blood vessels</a:t>
            </a:r>
            <a:endParaRPr sz="2000" dirty="0"/>
          </a:p>
          <a:p>
            <a:pPr marL="800100" lvl="1" indent="-342900">
              <a:spcBef>
                <a:spcPts val="300"/>
              </a:spcBef>
              <a:buClr>
                <a:schemeClr val="dk1"/>
              </a:buClr>
              <a:buSzPts val="2000"/>
              <a:buFont typeface="Arial"/>
              <a:buChar char="•"/>
            </a:pPr>
            <a:r>
              <a:rPr lang="en-US" sz="2400" dirty="0">
                <a:solidFill>
                  <a:schemeClr val="dk1"/>
                </a:solidFill>
                <a:latin typeface="Arial"/>
                <a:ea typeface="Arial"/>
                <a:cs typeface="Arial"/>
                <a:sym typeface="Arial"/>
              </a:rPr>
              <a:t>The lining is there to protect and feed an egg that has combined with a sperm to form a fertilized egg</a:t>
            </a:r>
            <a:endParaRPr sz="2000" dirty="0"/>
          </a:p>
        </p:txBody>
      </p:sp>
      <p:pic>
        <p:nvPicPr>
          <p:cNvPr id="212" name="Google Shape;212;p30" descr="Related image"/>
          <p:cNvPicPr preferRelativeResize="0"/>
          <p:nvPr/>
        </p:nvPicPr>
        <p:blipFill rotWithShape="1">
          <a:blip r:embed="rId3">
            <a:alphaModFix/>
          </a:blip>
          <a:srcRect/>
          <a:stretch/>
        </p:blipFill>
        <p:spPr>
          <a:xfrm>
            <a:off x="6834051" y="2666999"/>
            <a:ext cx="4609011" cy="3289663"/>
          </a:xfrm>
          <a:prstGeom prst="rect">
            <a:avLst/>
          </a:prstGeom>
          <a:noFill/>
          <a:ln>
            <a:noFill/>
          </a:ln>
        </p:spPr>
      </p:pic>
    </p:spTree>
  </p:cSld>
  <p:clrMapOvr>
    <a:masterClrMapping/>
  </p:clrMapOvr>
  <p:transition>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1535112" y="1012825"/>
            <a:ext cx="9144000" cy="1143000"/>
          </a:xfrm>
          <a:prstGeom prst="rect">
            <a:avLst/>
          </a:prstGeom>
          <a:noFill/>
          <a:ln>
            <a:noFill/>
          </a:ln>
        </p:spPr>
        <p:txBody>
          <a:bodyPr spcFirstLastPara="1" vert="horz" wrap="square" lIns="91425" tIns="45700" rIns="91425" bIns="45700" rtlCol="0" anchor="ctr" anchorCtr="0">
            <a:noAutofit/>
          </a:bodyPr>
          <a:lstStyle/>
          <a:p>
            <a:pPr>
              <a:lnSpc>
                <a:spcPct val="100000"/>
              </a:lnSpc>
              <a:buClr>
                <a:srgbClr val="6240E0"/>
              </a:buClr>
              <a:buSzPts val="4900"/>
            </a:pPr>
            <a:r>
              <a:rPr lang="en-US" sz="4900" b="1">
                <a:solidFill>
                  <a:srgbClr val="6240E0"/>
                </a:solidFill>
                <a:latin typeface="Arial"/>
                <a:ea typeface="Arial"/>
                <a:cs typeface="Arial"/>
                <a:sym typeface="Arial"/>
              </a:rPr>
              <a:t>So What Are Periods and Why Do They Happen?</a:t>
            </a:r>
            <a:endParaRPr/>
          </a:p>
        </p:txBody>
      </p:sp>
      <p:sp>
        <p:nvSpPr>
          <p:cNvPr id="218" name="Google Shape;218;p31"/>
          <p:cNvSpPr txBox="1"/>
          <p:nvPr/>
        </p:nvSpPr>
        <p:spPr>
          <a:xfrm>
            <a:off x="1356360" y="2566851"/>
            <a:ext cx="5475514" cy="3546566"/>
          </a:xfrm>
          <a:prstGeom prst="rect">
            <a:avLst/>
          </a:prstGeom>
          <a:noFill/>
          <a:ln>
            <a:noFill/>
          </a:ln>
        </p:spPr>
        <p:txBody>
          <a:bodyPr spcFirstLastPara="1" wrap="square" lIns="91425" tIns="45700" rIns="91425" bIns="45700" anchor="t" anchorCtr="0">
            <a:noAutofit/>
          </a:bodyPr>
          <a:lstStyle/>
          <a:p>
            <a:pPr marL="304800" indent="-304800">
              <a:lnSpc>
                <a:spcPct val="90000"/>
              </a:lnSpc>
              <a:buClr>
                <a:schemeClr val="dk1"/>
              </a:buClr>
              <a:buSzPts val="2000"/>
            </a:pPr>
            <a:r>
              <a:rPr lang="en-US" sz="2400" dirty="0">
                <a:solidFill>
                  <a:schemeClr val="dk1"/>
                </a:solidFill>
                <a:latin typeface="Arial"/>
                <a:ea typeface="Arial"/>
                <a:cs typeface="Arial"/>
                <a:sym typeface="Arial"/>
              </a:rPr>
              <a:t>If an egg does not meet a sperm, the lining is not needed.</a:t>
            </a:r>
            <a:endParaRPr sz="2000" dirty="0"/>
          </a:p>
          <a:p>
            <a:pPr marL="800100" lvl="1" indent="-342900">
              <a:lnSpc>
                <a:spcPct val="90000"/>
              </a:lnSpc>
              <a:spcBef>
                <a:spcPts val="300"/>
              </a:spcBef>
              <a:buClr>
                <a:schemeClr val="dk1"/>
              </a:buClr>
              <a:buSzPts val="2000"/>
              <a:buFont typeface="Arial"/>
              <a:buChar char="•"/>
            </a:pPr>
            <a:r>
              <a:rPr lang="en-US" sz="2400" dirty="0">
                <a:solidFill>
                  <a:schemeClr val="dk1"/>
                </a:solidFill>
                <a:latin typeface="Arial"/>
                <a:ea typeface="Arial"/>
                <a:cs typeface="Arial"/>
                <a:sym typeface="Arial"/>
              </a:rPr>
              <a:t>It breaks up</a:t>
            </a:r>
            <a:endParaRPr sz="2000" dirty="0"/>
          </a:p>
          <a:p>
            <a:pPr marL="800100" lvl="1" indent="-342900">
              <a:lnSpc>
                <a:spcPct val="90000"/>
              </a:lnSpc>
              <a:spcBef>
                <a:spcPts val="300"/>
              </a:spcBef>
              <a:buClr>
                <a:schemeClr val="dk1"/>
              </a:buClr>
              <a:buSzPts val="2000"/>
              <a:buFont typeface="Arial"/>
              <a:buChar char="•"/>
            </a:pPr>
            <a:r>
              <a:rPr lang="en-US" sz="2400" dirty="0">
                <a:solidFill>
                  <a:schemeClr val="dk1"/>
                </a:solidFill>
                <a:latin typeface="Arial"/>
                <a:ea typeface="Arial"/>
                <a:cs typeface="Arial"/>
                <a:sym typeface="Arial"/>
              </a:rPr>
              <a:t>Mixed with some blood it comes out the uterus into the vagina and then out the vaginal opening</a:t>
            </a:r>
            <a:endParaRPr sz="2000" dirty="0"/>
          </a:p>
          <a:p>
            <a:pPr marL="304800" indent="-304800">
              <a:lnSpc>
                <a:spcPct val="90000"/>
              </a:lnSpc>
              <a:spcBef>
                <a:spcPts val="300"/>
              </a:spcBef>
              <a:buClr>
                <a:schemeClr val="dk1"/>
              </a:buClr>
              <a:buSzPts val="2000"/>
            </a:pPr>
            <a:r>
              <a:rPr lang="en-US" sz="2400" dirty="0">
                <a:solidFill>
                  <a:schemeClr val="dk1"/>
                </a:solidFill>
                <a:latin typeface="Arial"/>
                <a:ea typeface="Arial"/>
                <a:cs typeface="Arial"/>
                <a:sym typeface="Arial"/>
              </a:rPr>
              <a:t>This is called </a:t>
            </a:r>
            <a:r>
              <a:rPr lang="en-US" sz="2400" b="1" dirty="0">
                <a:solidFill>
                  <a:schemeClr val="dk1"/>
                </a:solidFill>
                <a:latin typeface="Arial"/>
                <a:ea typeface="Arial"/>
                <a:cs typeface="Arial"/>
                <a:sym typeface="Arial"/>
              </a:rPr>
              <a:t>menstruation</a:t>
            </a:r>
            <a:r>
              <a:rPr lang="en-US" sz="2400" dirty="0">
                <a:solidFill>
                  <a:schemeClr val="dk1"/>
                </a:solidFill>
                <a:latin typeface="Arial"/>
                <a:ea typeface="Arial"/>
                <a:cs typeface="Arial"/>
                <a:sym typeface="Arial"/>
              </a:rPr>
              <a:t> but lots of females just call it their </a:t>
            </a:r>
            <a:r>
              <a:rPr lang="en-US" sz="2400" b="1" dirty="0">
                <a:solidFill>
                  <a:schemeClr val="dk1"/>
                </a:solidFill>
                <a:latin typeface="Arial"/>
                <a:ea typeface="Arial"/>
                <a:cs typeface="Arial"/>
                <a:sym typeface="Arial"/>
              </a:rPr>
              <a:t>period.</a:t>
            </a:r>
            <a:endParaRPr sz="2000" dirty="0"/>
          </a:p>
        </p:txBody>
      </p:sp>
      <p:pic>
        <p:nvPicPr>
          <p:cNvPr id="219" name="Google Shape;219;p31" descr="Image result for periods"/>
          <p:cNvPicPr preferRelativeResize="0"/>
          <p:nvPr/>
        </p:nvPicPr>
        <p:blipFill rotWithShape="1">
          <a:blip r:embed="rId3">
            <a:alphaModFix/>
          </a:blip>
          <a:srcRect/>
          <a:stretch/>
        </p:blipFill>
        <p:spPr>
          <a:xfrm>
            <a:off x="7238999" y="2768601"/>
            <a:ext cx="3968931" cy="2796176"/>
          </a:xfrm>
          <a:prstGeom prst="rect">
            <a:avLst/>
          </a:prstGeom>
          <a:noFill/>
          <a:ln>
            <a:noFill/>
          </a:ln>
        </p:spPr>
      </p:pic>
    </p:spTree>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1535112" y="1012825"/>
            <a:ext cx="9144000" cy="1143000"/>
          </a:xfrm>
          <a:prstGeom prst="rect">
            <a:avLst/>
          </a:prstGeom>
          <a:noFill/>
          <a:ln>
            <a:noFill/>
          </a:ln>
        </p:spPr>
        <p:txBody>
          <a:bodyPr spcFirstLastPara="1" vert="horz" wrap="square" lIns="91425" tIns="45700" rIns="91425" bIns="45700" rtlCol="0" anchor="ctr" anchorCtr="0">
            <a:noAutofit/>
          </a:bodyPr>
          <a:lstStyle/>
          <a:p>
            <a:pPr>
              <a:lnSpc>
                <a:spcPct val="100000"/>
              </a:lnSpc>
              <a:buClr>
                <a:srgbClr val="FF0000"/>
              </a:buClr>
              <a:buSzPts val="5400"/>
            </a:pPr>
            <a:r>
              <a:rPr lang="en-US" sz="5400" b="1">
                <a:solidFill>
                  <a:srgbClr val="FF0000"/>
                </a:solidFill>
                <a:latin typeface="Arial"/>
                <a:ea typeface="Arial"/>
                <a:cs typeface="Arial"/>
                <a:sym typeface="Arial"/>
              </a:rPr>
              <a:t>Menstrual Cycle</a:t>
            </a:r>
            <a:endParaRPr/>
          </a:p>
        </p:txBody>
      </p:sp>
      <p:sp>
        <p:nvSpPr>
          <p:cNvPr id="225" name="Google Shape;225;p32"/>
          <p:cNvSpPr txBox="1"/>
          <p:nvPr/>
        </p:nvSpPr>
        <p:spPr>
          <a:xfrm>
            <a:off x="1752600" y="2362200"/>
            <a:ext cx="5181600" cy="3478212"/>
          </a:xfrm>
          <a:prstGeom prst="rect">
            <a:avLst/>
          </a:prstGeom>
          <a:noFill/>
          <a:ln>
            <a:noFill/>
          </a:ln>
        </p:spPr>
        <p:txBody>
          <a:bodyPr spcFirstLastPara="1" wrap="square" lIns="91425" tIns="45700" rIns="91425" bIns="45700" anchor="t" anchorCtr="0">
            <a:noAutofit/>
          </a:bodyPr>
          <a:lstStyle/>
          <a:p>
            <a:pPr lvl="1">
              <a:lnSpc>
                <a:spcPct val="110000"/>
              </a:lnSpc>
              <a:buClr>
                <a:schemeClr val="dk1"/>
              </a:buClr>
              <a:buSzPts val="2000"/>
            </a:pPr>
            <a:r>
              <a:rPr lang="en-US" sz="2000" dirty="0">
                <a:solidFill>
                  <a:schemeClr val="dk1"/>
                </a:solidFill>
                <a:latin typeface="Arial"/>
                <a:ea typeface="Arial"/>
                <a:cs typeface="Arial"/>
                <a:sym typeface="Arial"/>
              </a:rPr>
              <a:t>If a person with a vulva is not pregnant:</a:t>
            </a:r>
            <a:endParaRPr dirty="0"/>
          </a:p>
          <a:p>
            <a:pPr marL="1257300" lvl="2" indent="-342900">
              <a:lnSpc>
                <a:spcPct val="110000"/>
              </a:lnSpc>
              <a:buClr>
                <a:schemeClr val="dk1"/>
              </a:buClr>
              <a:buSzPts val="2000"/>
              <a:buFont typeface="Arial"/>
              <a:buChar char="•"/>
            </a:pPr>
            <a:r>
              <a:rPr lang="en-US" sz="2000" dirty="0">
                <a:solidFill>
                  <a:schemeClr val="dk1"/>
                </a:solidFill>
                <a:latin typeface="Arial"/>
                <a:ea typeface="Arial"/>
                <a:cs typeface="Arial"/>
                <a:sym typeface="Arial"/>
              </a:rPr>
              <a:t> then her ovary releases another egg </a:t>
            </a:r>
            <a:endParaRPr dirty="0"/>
          </a:p>
          <a:p>
            <a:pPr marL="1257300" lvl="2" indent="-342900">
              <a:lnSpc>
                <a:spcPct val="110000"/>
              </a:lnSpc>
              <a:buClr>
                <a:schemeClr val="dk1"/>
              </a:buClr>
              <a:buSzPts val="2000"/>
              <a:buFont typeface="Arial"/>
              <a:buChar char="•"/>
            </a:pPr>
            <a:r>
              <a:rPr lang="en-US" sz="2000" dirty="0">
                <a:solidFill>
                  <a:schemeClr val="dk1"/>
                </a:solidFill>
                <a:latin typeface="Arial"/>
                <a:ea typeface="Arial"/>
                <a:cs typeface="Arial"/>
                <a:sym typeface="Arial"/>
              </a:rPr>
              <a:t>uterus lining build ups</a:t>
            </a:r>
            <a:endParaRPr dirty="0"/>
          </a:p>
          <a:p>
            <a:pPr marL="1257300" lvl="2" indent="-342900">
              <a:lnSpc>
                <a:spcPct val="110000"/>
              </a:lnSpc>
              <a:buClr>
                <a:schemeClr val="dk1"/>
              </a:buClr>
              <a:buSzPts val="2000"/>
              <a:buFont typeface="Arial"/>
              <a:buChar char="•"/>
            </a:pPr>
            <a:r>
              <a:rPr lang="en-US" sz="2000" dirty="0">
                <a:solidFill>
                  <a:schemeClr val="dk1"/>
                </a:solidFill>
                <a:latin typeface="Arial"/>
                <a:ea typeface="Arial"/>
                <a:cs typeface="Arial"/>
                <a:sym typeface="Arial"/>
              </a:rPr>
              <a:t>another period </a:t>
            </a:r>
            <a:endParaRPr dirty="0"/>
          </a:p>
          <a:p>
            <a:pPr marL="800100" lvl="1" indent="-342900">
              <a:lnSpc>
                <a:spcPct val="110000"/>
              </a:lnSpc>
              <a:buClr>
                <a:schemeClr val="dk1"/>
              </a:buClr>
              <a:buSzPts val="2000"/>
            </a:pPr>
            <a:endParaRPr sz="2000" dirty="0">
              <a:solidFill>
                <a:schemeClr val="dk1"/>
              </a:solidFill>
              <a:latin typeface="Arial"/>
              <a:ea typeface="Arial"/>
              <a:cs typeface="Arial"/>
              <a:sym typeface="Arial"/>
            </a:endParaRPr>
          </a:p>
          <a:p>
            <a:pPr marL="800100" lvl="1" indent="-342900">
              <a:lnSpc>
                <a:spcPct val="110000"/>
              </a:lnSpc>
              <a:buClr>
                <a:schemeClr val="dk1"/>
              </a:buClr>
              <a:buSzPts val="2000"/>
              <a:buFont typeface="Arial"/>
              <a:buChar char="•"/>
            </a:pPr>
            <a:r>
              <a:rPr lang="en-US" sz="2000" dirty="0">
                <a:solidFill>
                  <a:schemeClr val="dk1"/>
                </a:solidFill>
                <a:latin typeface="Arial"/>
                <a:ea typeface="Arial"/>
                <a:cs typeface="Arial"/>
                <a:sym typeface="Arial"/>
              </a:rPr>
              <a:t>This is called the </a:t>
            </a:r>
            <a:r>
              <a:rPr lang="en-US" sz="2000" b="1" dirty="0">
                <a:solidFill>
                  <a:srgbClr val="FF0000"/>
                </a:solidFill>
                <a:latin typeface="Arial"/>
                <a:ea typeface="Arial"/>
                <a:cs typeface="Arial"/>
                <a:sym typeface="Arial"/>
              </a:rPr>
              <a:t>menstrual cycle</a:t>
            </a:r>
            <a:endParaRPr dirty="0"/>
          </a:p>
          <a:p>
            <a:pPr marL="800100" lvl="1" indent="-215900">
              <a:lnSpc>
                <a:spcPct val="110000"/>
              </a:lnSpc>
              <a:buClr>
                <a:schemeClr val="dk1"/>
              </a:buClr>
              <a:buSzPts val="2000"/>
            </a:pPr>
            <a:endParaRPr sz="2000" dirty="0">
              <a:solidFill>
                <a:schemeClr val="dk1"/>
              </a:solidFill>
              <a:latin typeface="Arial"/>
              <a:ea typeface="Arial"/>
              <a:cs typeface="Arial"/>
              <a:sym typeface="Arial"/>
            </a:endParaRPr>
          </a:p>
          <a:p>
            <a:pPr marL="800100" lvl="1" indent="-342900">
              <a:lnSpc>
                <a:spcPct val="110000"/>
              </a:lnSpc>
              <a:buClr>
                <a:schemeClr val="dk1"/>
              </a:buClr>
              <a:buSzPts val="2000"/>
            </a:pPr>
            <a:endParaRPr sz="2000" dirty="0">
              <a:solidFill>
                <a:schemeClr val="dk1"/>
              </a:solidFill>
              <a:latin typeface="Arial"/>
              <a:ea typeface="Arial"/>
              <a:cs typeface="Arial"/>
              <a:sym typeface="Arial"/>
            </a:endParaRPr>
          </a:p>
          <a:p>
            <a:pPr marL="800100" lvl="1" indent="-342900">
              <a:lnSpc>
                <a:spcPct val="110000"/>
              </a:lnSpc>
              <a:buClr>
                <a:schemeClr val="dk1"/>
              </a:buClr>
              <a:buSzPts val="2000"/>
              <a:buFont typeface="Arial"/>
              <a:buChar char="•"/>
            </a:pPr>
            <a:r>
              <a:rPr lang="en-US" sz="2000" dirty="0">
                <a:solidFill>
                  <a:schemeClr val="dk1"/>
                </a:solidFill>
                <a:latin typeface="Arial"/>
                <a:ea typeface="Arial"/>
                <a:cs typeface="Arial"/>
                <a:sym typeface="Arial"/>
              </a:rPr>
              <a:t>People have </a:t>
            </a:r>
            <a:r>
              <a:rPr lang="en-US" sz="2000" dirty="0">
                <a:solidFill>
                  <a:srgbClr val="FF0000"/>
                </a:solidFill>
                <a:latin typeface="Arial"/>
                <a:ea typeface="Arial"/>
                <a:cs typeface="Arial"/>
                <a:sym typeface="Arial"/>
              </a:rPr>
              <a:t>periods</a:t>
            </a:r>
            <a:r>
              <a:rPr lang="en-US" sz="2000" dirty="0">
                <a:solidFill>
                  <a:schemeClr val="dk1"/>
                </a:solidFill>
                <a:latin typeface="Arial"/>
                <a:ea typeface="Arial"/>
                <a:cs typeface="Arial"/>
                <a:sym typeface="Arial"/>
              </a:rPr>
              <a:t> once a month. </a:t>
            </a:r>
            <a:endParaRPr dirty="0"/>
          </a:p>
        </p:txBody>
      </p:sp>
      <p:pic>
        <p:nvPicPr>
          <p:cNvPr id="226" name="Google Shape;226;p32" descr="Image result for menstrual cycle"/>
          <p:cNvPicPr preferRelativeResize="0"/>
          <p:nvPr/>
        </p:nvPicPr>
        <p:blipFill rotWithShape="1">
          <a:blip r:embed="rId3">
            <a:alphaModFix/>
          </a:blip>
          <a:srcRect/>
          <a:stretch/>
        </p:blipFill>
        <p:spPr>
          <a:xfrm>
            <a:off x="6858000" y="2362200"/>
            <a:ext cx="3810000" cy="3448050"/>
          </a:xfrm>
          <a:prstGeom prst="rect">
            <a:avLst/>
          </a:prstGeom>
          <a:noFill/>
          <a:ln>
            <a:noFill/>
          </a:ln>
        </p:spPr>
      </p:pic>
    </p:spTree>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1535112" y="1012825"/>
            <a:ext cx="9144000" cy="1143000"/>
          </a:xfrm>
          <a:prstGeom prst="rect">
            <a:avLst/>
          </a:prstGeom>
          <a:noFill/>
          <a:ln>
            <a:noFill/>
          </a:ln>
        </p:spPr>
        <p:txBody>
          <a:bodyPr spcFirstLastPara="1" vert="horz" wrap="square" lIns="91425" tIns="45700" rIns="91425" bIns="45700" rtlCol="0" anchor="ctr" anchorCtr="0">
            <a:noAutofit/>
          </a:bodyPr>
          <a:lstStyle/>
          <a:p>
            <a:pPr>
              <a:lnSpc>
                <a:spcPct val="100000"/>
              </a:lnSpc>
              <a:buClr>
                <a:srgbClr val="6240E0"/>
              </a:buClr>
              <a:buSzPts val="5400"/>
            </a:pPr>
            <a:r>
              <a:rPr lang="en-US" sz="5400" b="1">
                <a:solidFill>
                  <a:srgbClr val="6240E0"/>
                </a:solidFill>
                <a:latin typeface="Arial"/>
                <a:ea typeface="Arial"/>
                <a:cs typeface="Arial"/>
                <a:sym typeface="Arial"/>
              </a:rPr>
              <a:t>Menstrual Cycle</a:t>
            </a:r>
            <a:endParaRPr/>
          </a:p>
        </p:txBody>
      </p:sp>
      <p:pic>
        <p:nvPicPr>
          <p:cNvPr id="232" name="Google Shape;232;p33" descr="Image result for menstrual cycle"/>
          <p:cNvPicPr preferRelativeResize="0"/>
          <p:nvPr/>
        </p:nvPicPr>
        <p:blipFill rotWithShape="1">
          <a:blip r:embed="rId3">
            <a:alphaModFix/>
          </a:blip>
          <a:srcRect/>
          <a:stretch/>
        </p:blipFill>
        <p:spPr>
          <a:xfrm>
            <a:off x="1619250" y="2057400"/>
            <a:ext cx="9048750" cy="3810000"/>
          </a:xfrm>
          <a:prstGeom prst="rect">
            <a:avLst/>
          </a:prstGeom>
          <a:noFill/>
          <a:ln>
            <a:noFill/>
          </a:ln>
        </p:spPr>
      </p:pic>
    </p:spTree>
  </p:cSld>
  <p:clrMapOvr>
    <a:masterClrMapping/>
  </p:clrMapOvr>
  <p:transition>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1515291" y="274637"/>
            <a:ext cx="8695509"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a:solidFill>
                  <a:schemeClr val="dk1"/>
                </a:solidFill>
                <a:latin typeface="Calibri"/>
                <a:ea typeface="Calibri"/>
                <a:cs typeface="Calibri"/>
                <a:sym typeface="Calibri"/>
              </a:rPr>
              <a:t>VIDEO: Menstruation What to Expect</a:t>
            </a:r>
            <a:endParaRPr dirty="0">
              <a:solidFill>
                <a:schemeClr val="dk1"/>
              </a:solidFill>
              <a:latin typeface="Calibri"/>
              <a:ea typeface="Calibri"/>
              <a:cs typeface="Calibri"/>
              <a:sym typeface="Calibri"/>
            </a:endParaRPr>
          </a:p>
        </p:txBody>
      </p:sp>
      <p:pic>
        <p:nvPicPr>
          <p:cNvPr id="2" name="Online Media 1" title="Menstruation: What To Expect">
            <a:hlinkClick r:id="" action="ppaction://media"/>
            <a:extLst>
              <a:ext uri="{FF2B5EF4-FFF2-40B4-BE49-F238E27FC236}">
                <a16:creationId xmlns:a16="http://schemas.microsoft.com/office/drawing/2014/main" id="{2417FA80-0EBC-417C-B8EA-93FDA25867F6}"/>
              </a:ext>
            </a:extLst>
          </p:cNvPr>
          <p:cNvPicPr>
            <a:picLocks noRot="1" noChangeAspect="1"/>
          </p:cNvPicPr>
          <p:nvPr>
            <a:videoFile r:link="rId1"/>
          </p:nvPr>
        </p:nvPicPr>
        <p:blipFill>
          <a:blip r:embed="rId4"/>
          <a:stretch>
            <a:fillRect/>
          </a:stretch>
        </p:blipFill>
        <p:spPr>
          <a:xfrm>
            <a:off x="1615440" y="1216261"/>
            <a:ext cx="8961120" cy="5063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a:spLocks noGrp="1"/>
          </p:cNvSpPr>
          <p:nvPr>
            <p:ph type="title"/>
          </p:nvPr>
        </p:nvSpPr>
        <p:spPr>
          <a:xfrm>
            <a:off x="1981200" y="1219200"/>
            <a:ext cx="8229600" cy="1066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4900"/>
            </a:pPr>
            <a:r>
              <a:rPr lang="en-US" sz="4900" b="1">
                <a:solidFill>
                  <a:srgbClr val="6240E0"/>
                </a:solidFill>
                <a:latin typeface="Calibri"/>
                <a:ea typeface="Calibri"/>
                <a:cs typeface="Calibri"/>
                <a:sym typeface="Calibri"/>
              </a:rPr>
              <a:t>When will I get my period?</a:t>
            </a:r>
            <a:endParaRPr/>
          </a:p>
        </p:txBody>
      </p:sp>
      <p:sp>
        <p:nvSpPr>
          <p:cNvPr id="238" name="Google Shape;238;p34"/>
          <p:cNvSpPr txBox="1">
            <a:spLocks noGrp="1"/>
          </p:cNvSpPr>
          <p:nvPr>
            <p:ph type="body" idx="1"/>
          </p:nvPr>
        </p:nvSpPr>
        <p:spPr>
          <a:xfrm>
            <a:off x="1981200" y="2438400"/>
            <a:ext cx="7620000" cy="1676400"/>
          </a:xfrm>
          <a:prstGeom prst="rect">
            <a:avLst/>
          </a:prstGeom>
          <a:noFill/>
          <a:ln>
            <a:noFill/>
          </a:ln>
        </p:spPr>
        <p:txBody>
          <a:bodyPr spcFirstLastPara="1" vert="horz" wrap="square" lIns="91425" tIns="45700" rIns="91425" bIns="45700" rtlCol="0" anchor="t" anchorCtr="0">
            <a:noAutofit/>
          </a:bodyPr>
          <a:lstStyle/>
          <a:p>
            <a:pPr marL="304800" indent="-304800">
              <a:spcBef>
                <a:spcPts val="0"/>
              </a:spcBef>
              <a:buClr>
                <a:schemeClr val="dk1"/>
              </a:buClr>
              <a:buSzPts val="1800"/>
              <a:buFont typeface="Arial"/>
              <a:buChar char="•"/>
            </a:pPr>
            <a:r>
              <a:rPr lang="en-US" sz="1800">
                <a:solidFill>
                  <a:schemeClr val="dk1"/>
                </a:solidFill>
                <a:latin typeface="Arial"/>
                <a:ea typeface="Arial"/>
                <a:cs typeface="Arial"/>
                <a:sym typeface="Arial"/>
              </a:rPr>
              <a:t>No exact start time</a:t>
            </a:r>
            <a:endParaRPr/>
          </a:p>
          <a:p>
            <a:pPr marL="304800" indent="-304800">
              <a:spcBef>
                <a:spcPts val="0"/>
              </a:spcBef>
              <a:buClr>
                <a:schemeClr val="dk1"/>
              </a:buClr>
              <a:buSzPts val="1800"/>
              <a:buFont typeface="Arial"/>
              <a:buChar char="•"/>
            </a:pPr>
            <a:r>
              <a:rPr lang="en-US" sz="1800">
                <a:solidFill>
                  <a:schemeClr val="dk1"/>
                </a:solidFill>
                <a:latin typeface="Arial"/>
                <a:ea typeface="Arial"/>
                <a:cs typeface="Arial"/>
                <a:sym typeface="Arial"/>
              </a:rPr>
              <a:t>Usually happens around the age of 9-13</a:t>
            </a:r>
            <a:endParaRPr/>
          </a:p>
          <a:p>
            <a:pPr marL="304800" indent="-304800">
              <a:spcBef>
                <a:spcPts val="0"/>
              </a:spcBef>
              <a:buClr>
                <a:schemeClr val="dk1"/>
              </a:buClr>
              <a:buSzPts val="1800"/>
              <a:buFont typeface="Arial"/>
              <a:buChar char="•"/>
            </a:pPr>
            <a:r>
              <a:rPr lang="en-US" sz="1800">
                <a:solidFill>
                  <a:schemeClr val="dk1"/>
                </a:solidFill>
                <a:latin typeface="Arial"/>
                <a:ea typeface="Arial"/>
                <a:cs typeface="Arial"/>
                <a:sym typeface="Arial"/>
              </a:rPr>
              <a:t>Depends on diet and nutrition</a:t>
            </a:r>
            <a:endParaRPr/>
          </a:p>
          <a:p>
            <a:pPr marL="304800" indent="-304800">
              <a:spcBef>
                <a:spcPts val="360"/>
              </a:spcBef>
              <a:buClr>
                <a:schemeClr val="dk1"/>
              </a:buClr>
              <a:buSzPts val="1800"/>
              <a:buFont typeface="Arial"/>
              <a:buChar char="•"/>
            </a:pPr>
            <a:r>
              <a:rPr lang="en-US" sz="1800">
                <a:solidFill>
                  <a:schemeClr val="dk1"/>
                </a:solidFill>
                <a:latin typeface="Arial"/>
                <a:ea typeface="Arial"/>
                <a:cs typeface="Arial"/>
                <a:sym typeface="Arial"/>
              </a:rPr>
              <a:t>May see some white or yellow discharge in underwear before period begins</a:t>
            </a:r>
            <a:endParaRPr/>
          </a:p>
        </p:txBody>
      </p:sp>
      <p:sp>
        <p:nvSpPr>
          <p:cNvPr id="239" name="Google Shape;239;p34"/>
          <p:cNvSpPr txBox="1"/>
          <p:nvPr/>
        </p:nvSpPr>
        <p:spPr>
          <a:xfrm>
            <a:off x="2362200" y="4114800"/>
            <a:ext cx="7772400" cy="1066800"/>
          </a:xfrm>
          <a:prstGeom prst="rect">
            <a:avLst/>
          </a:prstGeom>
          <a:noFill/>
          <a:ln>
            <a:noFill/>
          </a:ln>
        </p:spPr>
        <p:txBody>
          <a:bodyPr spcFirstLastPara="1" wrap="square" lIns="38100" tIns="38100" rIns="38100" bIns="38100" anchor="ctr" anchorCtr="0">
            <a:noAutofit/>
          </a:bodyPr>
          <a:lstStyle/>
          <a:p>
            <a:pPr>
              <a:buClr>
                <a:srgbClr val="00B050"/>
              </a:buClr>
              <a:buSzPts val="3600"/>
            </a:pPr>
            <a:r>
              <a:rPr lang="en-US" sz="3600" b="1">
                <a:solidFill>
                  <a:srgbClr val="00B050"/>
                </a:solidFill>
                <a:latin typeface="Arial"/>
                <a:ea typeface="Arial"/>
                <a:cs typeface="Arial"/>
                <a:sym typeface="Arial"/>
              </a:rPr>
              <a:t>How long will the bleeding last?</a:t>
            </a:r>
            <a:endParaRPr/>
          </a:p>
        </p:txBody>
      </p:sp>
      <p:sp>
        <p:nvSpPr>
          <p:cNvPr id="240" name="Google Shape;240;p34"/>
          <p:cNvSpPr txBox="1"/>
          <p:nvPr/>
        </p:nvSpPr>
        <p:spPr>
          <a:xfrm>
            <a:off x="1981200" y="5029200"/>
            <a:ext cx="7696200" cy="990600"/>
          </a:xfrm>
          <a:prstGeom prst="rect">
            <a:avLst/>
          </a:prstGeom>
          <a:noFill/>
          <a:ln>
            <a:noFill/>
          </a:ln>
        </p:spPr>
        <p:txBody>
          <a:bodyPr spcFirstLastPara="1" wrap="square" lIns="38100" tIns="38100" rIns="38100" bIns="38100" anchor="t" anchorCtr="0">
            <a:noAutofit/>
          </a:bodyPr>
          <a:lstStyle/>
          <a:p>
            <a:pPr marL="304800" indent="-304800">
              <a:lnSpc>
                <a:spcPct val="90000"/>
              </a:lnSpc>
              <a:buClr>
                <a:srgbClr val="000000"/>
              </a:buClr>
              <a:buSzPts val="1800"/>
              <a:buFont typeface="Arial"/>
              <a:buChar char="•"/>
            </a:pPr>
            <a:r>
              <a:rPr lang="en-US" dirty="0">
                <a:solidFill>
                  <a:srgbClr val="000000"/>
                </a:solidFill>
                <a:latin typeface="Arial"/>
                <a:ea typeface="Arial"/>
                <a:cs typeface="Arial"/>
                <a:sym typeface="Arial"/>
              </a:rPr>
              <a:t>Each person is different. It can vary from 3 – 8 days</a:t>
            </a:r>
            <a:endParaRPr dirty="0"/>
          </a:p>
          <a:p>
            <a:pPr marL="304800" indent="-304800">
              <a:lnSpc>
                <a:spcPct val="90000"/>
              </a:lnSpc>
              <a:spcBef>
                <a:spcPts val="700"/>
              </a:spcBef>
              <a:buClr>
                <a:srgbClr val="000000"/>
              </a:buClr>
              <a:buSzPts val="1800"/>
              <a:buFont typeface="Arial"/>
              <a:buChar char="•"/>
            </a:pPr>
            <a:r>
              <a:rPr lang="en-US" dirty="0">
                <a:solidFill>
                  <a:srgbClr val="000000"/>
                </a:solidFill>
                <a:latin typeface="Arial"/>
                <a:ea typeface="Arial"/>
                <a:cs typeface="Arial"/>
                <a:sym typeface="Arial"/>
              </a:rPr>
              <a:t>During a period you will only lose a few tablespoons to about half a cup of blood in that time – not a lot</a:t>
            </a:r>
            <a:endParaRPr dirty="0"/>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1524000" y="1219200"/>
            <a:ext cx="9144000" cy="1066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4900"/>
            </a:pPr>
            <a:r>
              <a:rPr lang="en-US" sz="4900" b="1">
                <a:solidFill>
                  <a:srgbClr val="6240E0"/>
                </a:solidFill>
                <a:latin typeface="Calibri"/>
                <a:ea typeface="Calibri"/>
                <a:cs typeface="Calibri"/>
                <a:sym typeface="Calibri"/>
              </a:rPr>
              <a:t>How often will I get a period?</a:t>
            </a:r>
            <a:endParaRPr/>
          </a:p>
        </p:txBody>
      </p:sp>
      <p:sp>
        <p:nvSpPr>
          <p:cNvPr id="246" name="Google Shape;246;p35"/>
          <p:cNvSpPr txBox="1">
            <a:spLocks noGrp="1"/>
          </p:cNvSpPr>
          <p:nvPr>
            <p:ph type="body" idx="1"/>
          </p:nvPr>
        </p:nvSpPr>
        <p:spPr>
          <a:xfrm>
            <a:off x="1981200" y="2286000"/>
            <a:ext cx="4724400" cy="3689350"/>
          </a:xfrm>
          <a:prstGeom prst="rect">
            <a:avLst/>
          </a:prstGeom>
          <a:noFill/>
          <a:ln>
            <a:noFill/>
          </a:ln>
        </p:spPr>
        <p:txBody>
          <a:bodyPr spcFirstLastPara="1" vert="horz" wrap="square" lIns="91425" tIns="45700" rIns="91425" bIns="45700" rtlCol="0" anchor="t" anchorCtr="0">
            <a:noAutofit/>
          </a:bodyPr>
          <a:lstStyle/>
          <a:p>
            <a:pPr marL="304800" indent="-304800">
              <a:spcBef>
                <a:spcPts val="0"/>
              </a:spcBef>
              <a:buClr>
                <a:schemeClr val="dk1"/>
              </a:buClr>
              <a:buSzPts val="2000"/>
              <a:buFont typeface="Arial"/>
              <a:buChar char="•"/>
            </a:pPr>
            <a:r>
              <a:rPr lang="en-US" sz="2000">
                <a:solidFill>
                  <a:schemeClr val="dk1"/>
                </a:solidFill>
                <a:latin typeface="Arial"/>
                <a:ea typeface="Arial"/>
                <a:cs typeface="Arial"/>
                <a:sym typeface="Arial"/>
              </a:rPr>
              <a:t>At first there may not be any pattern to when you will get your next period</a:t>
            </a:r>
            <a:endParaRPr/>
          </a:p>
          <a:p>
            <a:pPr marL="304800" indent="-304800">
              <a:spcBef>
                <a:spcPts val="400"/>
              </a:spcBef>
              <a:buClr>
                <a:schemeClr val="dk1"/>
              </a:buClr>
              <a:buSzPts val="2000"/>
              <a:buFont typeface="Arial"/>
              <a:buChar char="•"/>
            </a:pPr>
            <a:r>
              <a:rPr lang="en-US" sz="2000">
                <a:solidFill>
                  <a:schemeClr val="dk1"/>
                </a:solidFill>
                <a:latin typeface="Arial"/>
                <a:ea typeface="Arial"/>
                <a:cs typeface="Arial"/>
                <a:sym typeface="Arial"/>
              </a:rPr>
              <a:t>Most women eventually have a regular cycle </a:t>
            </a:r>
            <a:endParaRPr/>
          </a:p>
          <a:p>
            <a:pPr marL="304800" indent="-304800">
              <a:spcBef>
                <a:spcPts val="400"/>
              </a:spcBef>
              <a:buClr>
                <a:schemeClr val="dk1"/>
              </a:buClr>
              <a:buSzPts val="2000"/>
              <a:buFont typeface="Arial"/>
              <a:buChar char="•"/>
            </a:pPr>
            <a:r>
              <a:rPr lang="en-US" sz="2000">
                <a:solidFill>
                  <a:schemeClr val="dk1"/>
                </a:solidFill>
                <a:latin typeface="Arial"/>
                <a:ea typeface="Arial"/>
                <a:cs typeface="Arial"/>
                <a:sym typeface="Arial"/>
              </a:rPr>
              <a:t>The length of a cycle is from the first day of bleeding one month to the first day of bleeding the next time it happens</a:t>
            </a:r>
            <a:endParaRPr/>
          </a:p>
          <a:p>
            <a:pPr marL="304800" indent="-304800">
              <a:spcBef>
                <a:spcPts val="400"/>
              </a:spcBef>
              <a:buClr>
                <a:schemeClr val="dk1"/>
              </a:buClr>
              <a:buSzPts val="2000"/>
              <a:buFont typeface="Arial"/>
              <a:buChar char="•"/>
            </a:pPr>
            <a:r>
              <a:rPr lang="en-US" sz="2000">
                <a:solidFill>
                  <a:schemeClr val="dk1"/>
                </a:solidFill>
                <a:latin typeface="Arial"/>
                <a:ea typeface="Arial"/>
                <a:cs typeface="Arial"/>
                <a:sym typeface="Arial"/>
              </a:rPr>
              <a:t>Each person is different</a:t>
            </a:r>
            <a:endParaRPr/>
          </a:p>
          <a:p>
            <a:pPr marL="704850" lvl="1" indent="-304800">
              <a:spcBef>
                <a:spcPts val="320"/>
              </a:spcBef>
              <a:buClr>
                <a:schemeClr val="dk1"/>
              </a:buClr>
              <a:buSzPts val="1600"/>
              <a:buFont typeface="Arial"/>
              <a:buChar char="–"/>
            </a:pPr>
            <a:r>
              <a:rPr lang="en-US" sz="1600">
                <a:solidFill>
                  <a:schemeClr val="dk1"/>
                </a:solidFill>
                <a:latin typeface="Arial"/>
                <a:ea typeface="Arial"/>
                <a:cs typeface="Arial"/>
                <a:sym typeface="Arial"/>
              </a:rPr>
              <a:t>may have a period every 23 days, some every 28 days and some every 35 days</a:t>
            </a:r>
            <a:endParaRPr/>
          </a:p>
        </p:txBody>
      </p:sp>
      <p:sp>
        <p:nvSpPr>
          <p:cNvPr id="247" name="Google Shape;247;p35"/>
          <p:cNvSpPr txBox="1"/>
          <p:nvPr/>
        </p:nvSpPr>
        <p:spPr>
          <a:xfrm>
            <a:off x="6858000" y="4800600"/>
            <a:ext cx="3429000" cy="1066800"/>
          </a:xfrm>
          <a:prstGeom prst="rect">
            <a:avLst/>
          </a:prstGeom>
          <a:solidFill>
            <a:schemeClr val="accent1"/>
          </a:solidFill>
          <a:ln>
            <a:noFill/>
          </a:ln>
        </p:spPr>
        <p:txBody>
          <a:bodyPr spcFirstLastPara="1" wrap="square" lIns="38100" tIns="38100" rIns="38100" bIns="38100" anchor="ctr" anchorCtr="0">
            <a:noAutofit/>
          </a:bodyPr>
          <a:lstStyle/>
          <a:p>
            <a:pPr>
              <a:buClr>
                <a:srgbClr val="000000"/>
              </a:buClr>
              <a:buSzPts val="1400"/>
            </a:pPr>
            <a:r>
              <a:rPr lang="en-US" sz="1400" b="1">
                <a:solidFill>
                  <a:srgbClr val="000000"/>
                </a:solidFill>
                <a:latin typeface="Arial"/>
                <a:ea typeface="Arial"/>
                <a:cs typeface="Arial"/>
                <a:sym typeface="Arial"/>
              </a:rPr>
              <a:t>Lots of girls keep a calendar </a:t>
            </a:r>
            <a:br>
              <a:rPr lang="en-US" sz="1400" b="1">
                <a:solidFill>
                  <a:srgbClr val="000000"/>
                </a:solidFill>
                <a:latin typeface="Arial"/>
                <a:ea typeface="Arial"/>
                <a:cs typeface="Arial"/>
                <a:sym typeface="Arial"/>
              </a:rPr>
            </a:br>
            <a:r>
              <a:rPr lang="en-US" sz="1400" b="1">
                <a:solidFill>
                  <a:srgbClr val="000000"/>
                </a:solidFill>
                <a:latin typeface="Arial"/>
                <a:ea typeface="Arial"/>
                <a:cs typeface="Arial"/>
                <a:sym typeface="Arial"/>
              </a:rPr>
              <a:t>to help them keep track of when they have their period </a:t>
            </a:r>
            <a:br>
              <a:rPr lang="en-US" sz="1400" b="1">
                <a:solidFill>
                  <a:srgbClr val="000000"/>
                </a:solidFill>
                <a:latin typeface="Arial"/>
                <a:ea typeface="Arial"/>
                <a:cs typeface="Arial"/>
                <a:sym typeface="Arial"/>
              </a:rPr>
            </a:br>
            <a:r>
              <a:rPr lang="en-US" sz="1400" b="1">
                <a:solidFill>
                  <a:srgbClr val="000000"/>
                </a:solidFill>
                <a:latin typeface="Arial"/>
                <a:ea typeface="Arial"/>
                <a:cs typeface="Arial"/>
                <a:sym typeface="Arial"/>
              </a:rPr>
              <a:t>and how long it lasts.</a:t>
            </a:r>
            <a:endParaRPr/>
          </a:p>
        </p:txBody>
      </p:sp>
      <p:pic>
        <p:nvPicPr>
          <p:cNvPr id="248" name="Google Shape;248;p35"/>
          <p:cNvPicPr preferRelativeResize="0"/>
          <p:nvPr/>
        </p:nvPicPr>
        <p:blipFill rotWithShape="1">
          <a:blip r:embed="rId3">
            <a:alphaModFix/>
          </a:blip>
          <a:srcRect/>
          <a:stretch/>
        </p:blipFill>
        <p:spPr>
          <a:xfrm>
            <a:off x="6575426" y="2286001"/>
            <a:ext cx="3635375" cy="2422525"/>
          </a:xfrm>
          <a:prstGeom prst="rect">
            <a:avLst/>
          </a:prstGeom>
          <a:noFill/>
          <a:ln>
            <a:noFill/>
          </a:ln>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1524000" y="1219200"/>
            <a:ext cx="9144000" cy="1066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4000"/>
            </a:pPr>
            <a:r>
              <a:rPr lang="en-US" sz="4000" b="1">
                <a:solidFill>
                  <a:srgbClr val="6240E0"/>
                </a:solidFill>
                <a:latin typeface="Arial"/>
                <a:ea typeface="Arial"/>
                <a:cs typeface="Arial"/>
                <a:sym typeface="Arial"/>
              </a:rPr>
              <a:t>What Do I do When I Get My Period?</a:t>
            </a:r>
            <a:endParaRPr/>
          </a:p>
        </p:txBody>
      </p:sp>
      <p:sp>
        <p:nvSpPr>
          <p:cNvPr id="254" name="Google Shape;254;p36"/>
          <p:cNvSpPr txBox="1">
            <a:spLocks noGrp="1"/>
          </p:cNvSpPr>
          <p:nvPr>
            <p:ph type="body" idx="1"/>
          </p:nvPr>
        </p:nvSpPr>
        <p:spPr>
          <a:xfrm>
            <a:off x="1919288" y="2553494"/>
            <a:ext cx="7848600" cy="1332706"/>
          </a:xfrm>
          <a:prstGeom prst="rect">
            <a:avLst/>
          </a:prstGeom>
          <a:noFill/>
          <a:ln>
            <a:noFill/>
          </a:ln>
        </p:spPr>
        <p:txBody>
          <a:bodyPr spcFirstLastPara="1" vert="horz" wrap="square" lIns="91425" tIns="45700" rIns="91425" bIns="45700" rtlCol="0" anchor="t" anchorCtr="0">
            <a:noAutofit/>
          </a:bodyPr>
          <a:lstStyle/>
          <a:p>
            <a:pPr marL="304800" lvl="0" indent="-304800" algn="l" rtl="0">
              <a:lnSpc>
                <a:spcPct val="90000"/>
              </a:lnSpc>
              <a:spcBef>
                <a:spcPts val="0"/>
              </a:spcBef>
              <a:spcAft>
                <a:spcPts val="0"/>
              </a:spcAft>
              <a:buClr>
                <a:schemeClr val="dk1"/>
              </a:buClr>
              <a:buSzPts val="2400"/>
              <a:buFont typeface="Calibri"/>
              <a:buChar char="•"/>
            </a:pPr>
            <a:r>
              <a:rPr lang="en-US" sz="1800" b="0" i="0" u="none" dirty="0">
                <a:solidFill>
                  <a:schemeClr val="dk1"/>
                </a:solidFill>
                <a:latin typeface="Calibri"/>
                <a:ea typeface="Calibri"/>
                <a:cs typeface="Calibri"/>
                <a:sym typeface="Calibri"/>
              </a:rPr>
              <a:t>Pads or tampons are used to catch the blood that comes from the vagina</a:t>
            </a:r>
          </a:p>
          <a:p>
            <a:pPr marL="304800" lvl="0" indent="-304800" algn="l" rtl="0">
              <a:lnSpc>
                <a:spcPct val="90000"/>
              </a:lnSpc>
              <a:spcBef>
                <a:spcPts val="480"/>
              </a:spcBef>
              <a:spcAft>
                <a:spcPts val="0"/>
              </a:spcAft>
              <a:buClr>
                <a:schemeClr val="dk1"/>
              </a:buClr>
              <a:buSzPts val="2400"/>
              <a:buFont typeface="Calibri"/>
              <a:buChar char="•"/>
            </a:pPr>
            <a:r>
              <a:rPr lang="en-US" sz="1800" b="0" i="0" u="none" dirty="0">
                <a:solidFill>
                  <a:schemeClr val="dk1"/>
                </a:solidFill>
                <a:latin typeface="Calibri"/>
                <a:ea typeface="Calibri"/>
                <a:cs typeface="Calibri"/>
                <a:sym typeface="Calibri"/>
              </a:rPr>
              <a:t>Pads are made of material that absorbs the blood </a:t>
            </a:r>
            <a:endParaRPr lang="en-US" sz="1200" dirty="0"/>
          </a:p>
          <a:p>
            <a:pPr marL="304800" lvl="0" indent="-304800" algn="l" rtl="0">
              <a:lnSpc>
                <a:spcPct val="90000"/>
              </a:lnSpc>
              <a:spcBef>
                <a:spcPts val="480"/>
              </a:spcBef>
              <a:spcAft>
                <a:spcPts val="0"/>
              </a:spcAft>
              <a:buClr>
                <a:schemeClr val="dk1"/>
              </a:buClr>
              <a:buSzPts val="2400"/>
              <a:buFont typeface="Calibri"/>
              <a:buChar char="•"/>
            </a:pPr>
            <a:r>
              <a:rPr lang="en-US" sz="1800" b="0" i="0" u="none" dirty="0">
                <a:solidFill>
                  <a:schemeClr val="dk1"/>
                </a:solidFill>
                <a:latin typeface="Calibri"/>
                <a:ea typeface="Calibri"/>
                <a:cs typeface="Calibri"/>
                <a:sym typeface="Calibri"/>
              </a:rPr>
              <a:t>Most have a sticky strip on one side to hold the pad to the underwear</a:t>
            </a:r>
            <a:endParaRPr lang="en-US" sz="1200" dirty="0"/>
          </a:p>
          <a:p>
            <a:pPr marL="304800" lvl="0" indent="-304800" algn="l" rtl="0">
              <a:lnSpc>
                <a:spcPct val="90000"/>
              </a:lnSpc>
              <a:spcBef>
                <a:spcPts val="480"/>
              </a:spcBef>
              <a:spcAft>
                <a:spcPts val="0"/>
              </a:spcAft>
              <a:buClr>
                <a:schemeClr val="dk1"/>
              </a:buClr>
              <a:buSzPts val="2400"/>
              <a:buFont typeface="Calibri"/>
              <a:buChar char="•"/>
            </a:pPr>
            <a:r>
              <a:rPr lang="en-US" sz="1800" b="0" i="0" u="none" dirty="0">
                <a:solidFill>
                  <a:schemeClr val="dk1"/>
                </a:solidFill>
                <a:latin typeface="Calibri"/>
                <a:ea typeface="Calibri"/>
                <a:cs typeface="Calibri"/>
                <a:sym typeface="Calibri"/>
              </a:rPr>
              <a:t>Pads come in a variety of sizes and shapes</a:t>
            </a:r>
            <a:endParaRPr lang="en-US" sz="1200" dirty="0"/>
          </a:p>
        </p:txBody>
      </p:sp>
      <p:pic>
        <p:nvPicPr>
          <p:cNvPr id="255" name="Google Shape;255;p36"/>
          <p:cNvPicPr preferRelativeResize="0"/>
          <p:nvPr/>
        </p:nvPicPr>
        <p:blipFill rotWithShape="1">
          <a:blip r:embed="rId3">
            <a:alphaModFix/>
          </a:blip>
          <a:srcRect/>
          <a:stretch/>
        </p:blipFill>
        <p:spPr>
          <a:xfrm>
            <a:off x="2424112" y="3789363"/>
            <a:ext cx="6810375" cy="3068637"/>
          </a:xfrm>
          <a:prstGeom prst="rect">
            <a:avLst/>
          </a:prstGeom>
          <a:noFill/>
          <a:ln>
            <a:noFill/>
          </a:ln>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1981200" y="1219200"/>
            <a:ext cx="8229600" cy="1066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4400"/>
            </a:pPr>
            <a:r>
              <a:rPr lang="en-US" b="1">
                <a:solidFill>
                  <a:srgbClr val="6240E0"/>
                </a:solidFill>
                <a:latin typeface="Arial"/>
                <a:ea typeface="Arial"/>
                <a:cs typeface="Arial"/>
                <a:sym typeface="Arial"/>
              </a:rPr>
              <a:t>Tampons</a:t>
            </a:r>
            <a:endParaRPr/>
          </a:p>
        </p:txBody>
      </p:sp>
      <p:sp>
        <p:nvSpPr>
          <p:cNvPr id="261" name="Google Shape;261;p37"/>
          <p:cNvSpPr txBox="1">
            <a:spLocks noGrp="1"/>
          </p:cNvSpPr>
          <p:nvPr>
            <p:ph type="body" idx="1"/>
          </p:nvPr>
        </p:nvSpPr>
        <p:spPr>
          <a:xfrm>
            <a:off x="1828801" y="2248694"/>
            <a:ext cx="7848600" cy="1751012"/>
          </a:xfrm>
          <a:prstGeom prst="rect">
            <a:avLst/>
          </a:prstGeom>
          <a:noFill/>
          <a:ln>
            <a:noFill/>
          </a:ln>
        </p:spPr>
        <p:txBody>
          <a:bodyPr spcFirstLastPara="1" vert="horz" wrap="square" lIns="91425" tIns="45700" rIns="91425" bIns="45700" rtlCol="0" anchor="t" anchorCtr="0">
            <a:noAutofit/>
          </a:bodyPr>
          <a:lstStyle/>
          <a:p>
            <a:pPr marL="304800" lvl="0" indent="-304800" algn="l" rtl="0">
              <a:lnSpc>
                <a:spcPct val="100000"/>
              </a:lnSpc>
              <a:spcBef>
                <a:spcPts val="0"/>
              </a:spcBef>
              <a:spcAft>
                <a:spcPts val="0"/>
              </a:spcAft>
              <a:buClr>
                <a:schemeClr val="dk1"/>
              </a:buClr>
              <a:buSzPts val="2400"/>
              <a:buFont typeface="Calibri"/>
              <a:buChar char="•"/>
            </a:pPr>
            <a:r>
              <a:rPr lang="en-US" sz="1800" b="0" i="0" u="none" dirty="0">
                <a:solidFill>
                  <a:schemeClr val="dk1"/>
                </a:solidFill>
                <a:latin typeface="Calibri"/>
                <a:ea typeface="Calibri"/>
                <a:cs typeface="Calibri"/>
                <a:sym typeface="Calibri"/>
              </a:rPr>
              <a:t>A tampon made of soft material that fits inside the vagina to absorb the blood</a:t>
            </a:r>
            <a:endParaRPr lang="en-US" sz="1200" dirty="0"/>
          </a:p>
          <a:p>
            <a:pPr marL="304800" lvl="0" indent="-304800" algn="l" rtl="0">
              <a:lnSpc>
                <a:spcPct val="100000"/>
              </a:lnSpc>
              <a:spcBef>
                <a:spcPts val="480"/>
              </a:spcBef>
              <a:spcAft>
                <a:spcPts val="0"/>
              </a:spcAft>
              <a:buClr>
                <a:schemeClr val="dk1"/>
              </a:buClr>
              <a:buSzPts val="2400"/>
              <a:buFont typeface="Calibri"/>
              <a:buChar char="•"/>
            </a:pPr>
            <a:r>
              <a:rPr lang="en-US" sz="1800" b="0" i="0" u="none" dirty="0">
                <a:solidFill>
                  <a:schemeClr val="dk1"/>
                </a:solidFill>
                <a:latin typeface="Calibri"/>
                <a:ea typeface="Calibri"/>
                <a:cs typeface="Calibri"/>
                <a:sym typeface="Calibri"/>
              </a:rPr>
              <a:t>Some people like to use tampons, especially if they are doing physical activities, but pads are fine too</a:t>
            </a:r>
            <a:endParaRPr lang="en-US" sz="1200" dirty="0"/>
          </a:p>
          <a:p>
            <a:pPr marL="304800" lvl="0" indent="-304800" algn="l" rtl="0">
              <a:lnSpc>
                <a:spcPct val="100000"/>
              </a:lnSpc>
              <a:spcBef>
                <a:spcPts val="480"/>
              </a:spcBef>
              <a:spcAft>
                <a:spcPts val="0"/>
              </a:spcAft>
              <a:buClr>
                <a:schemeClr val="dk1"/>
              </a:buClr>
              <a:buSzPts val="2400"/>
              <a:buFont typeface="Calibri"/>
              <a:buChar char="•"/>
            </a:pPr>
            <a:r>
              <a:rPr lang="en-US" sz="1800" b="0" i="0" u="none" dirty="0">
                <a:solidFill>
                  <a:schemeClr val="dk1"/>
                </a:solidFill>
                <a:latin typeface="Calibri"/>
                <a:ea typeface="Calibri"/>
                <a:cs typeface="Calibri"/>
                <a:sym typeface="Calibri"/>
              </a:rPr>
              <a:t>They are good if you’re going swimming</a:t>
            </a:r>
            <a:endParaRPr lang="en-US" sz="1200" dirty="0"/>
          </a:p>
          <a:p>
            <a:pPr marL="304800" lvl="0" indent="-304800" algn="l" rtl="0">
              <a:lnSpc>
                <a:spcPct val="100000"/>
              </a:lnSpc>
              <a:spcBef>
                <a:spcPts val="480"/>
              </a:spcBef>
              <a:spcAft>
                <a:spcPts val="0"/>
              </a:spcAft>
              <a:buClr>
                <a:schemeClr val="dk1"/>
              </a:buClr>
              <a:buSzPts val="2400"/>
              <a:buFont typeface="Calibri"/>
              <a:buChar char="•"/>
            </a:pPr>
            <a:r>
              <a:rPr lang="en-US" sz="1800" b="0" i="0" u="none" dirty="0">
                <a:solidFill>
                  <a:schemeClr val="dk1"/>
                </a:solidFill>
                <a:latin typeface="Calibri"/>
                <a:ea typeface="Calibri"/>
                <a:cs typeface="Calibri"/>
                <a:sym typeface="Calibri"/>
              </a:rPr>
              <a:t>Some people find them painful to insert: if so wait until older</a:t>
            </a:r>
            <a:endParaRPr lang="en-US" sz="1200" dirty="0"/>
          </a:p>
          <a:p>
            <a:pPr marL="304800" indent="-304800">
              <a:lnSpc>
                <a:spcPct val="100000"/>
              </a:lnSpc>
              <a:spcBef>
                <a:spcPts val="0"/>
              </a:spcBef>
              <a:buClr>
                <a:schemeClr val="dk1"/>
              </a:buClr>
              <a:buSzPts val="1800"/>
              <a:buFont typeface="Arial"/>
              <a:buChar char="•"/>
            </a:pPr>
            <a:r>
              <a:rPr lang="en-US" sz="1800" dirty="0">
                <a:solidFill>
                  <a:schemeClr val="dk1"/>
                </a:solidFill>
                <a:latin typeface="Arial"/>
                <a:ea typeface="Arial"/>
                <a:cs typeface="Arial"/>
                <a:sym typeface="Arial"/>
              </a:rPr>
              <a:t>to go into the water</a:t>
            </a:r>
            <a:endParaRPr dirty="0"/>
          </a:p>
        </p:txBody>
      </p:sp>
      <p:pic>
        <p:nvPicPr>
          <p:cNvPr id="262" name="Google Shape;262;p37" descr="Image result for tampon"/>
          <p:cNvPicPr preferRelativeResize="0"/>
          <p:nvPr/>
        </p:nvPicPr>
        <p:blipFill rotWithShape="1">
          <a:blip r:embed="rId3">
            <a:alphaModFix/>
          </a:blip>
          <a:srcRect/>
          <a:stretch/>
        </p:blipFill>
        <p:spPr>
          <a:xfrm>
            <a:off x="1828801" y="4191001"/>
            <a:ext cx="2143125" cy="2143125"/>
          </a:xfrm>
          <a:prstGeom prst="rect">
            <a:avLst/>
          </a:prstGeom>
          <a:noFill/>
          <a:ln>
            <a:noFill/>
          </a:ln>
        </p:spPr>
      </p:pic>
      <p:pic>
        <p:nvPicPr>
          <p:cNvPr id="263" name="Google Shape;263;p37" descr="Image result for tampon"/>
          <p:cNvPicPr preferRelativeResize="0"/>
          <p:nvPr/>
        </p:nvPicPr>
        <p:blipFill rotWithShape="1">
          <a:blip r:embed="rId4">
            <a:alphaModFix/>
          </a:blip>
          <a:srcRect/>
          <a:stretch/>
        </p:blipFill>
        <p:spPr>
          <a:xfrm>
            <a:off x="4114800" y="4191000"/>
            <a:ext cx="3217862" cy="2209800"/>
          </a:xfrm>
          <a:prstGeom prst="rect">
            <a:avLst/>
          </a:prstGeom>
          <a:noFill/>
          <a:ln>
            <a:noFill/>
          </a:ln>
        </p:spPr>
      </p:pic>
      <p:pic>
        <p:nvPicPr>
          <p:cNvPr id="264" name="Google Shape;264;p37" descr="Related image"/>
          <p:cNvPicPr preferRelativeResize="0"/>
          <p:nvPr/>
        </p:nvPicPr>
        <p:blipFill rotWithShape="1">
          <a:blip r:embed="rId5">
            <a:alphaModFix/>
          </a:blip>
          <a:srcRect/>
          <a:stretch/>
        </p:blipFill>
        <p:spPr>
          <a:xfrm>
            <a:off x="7952013" y="3999706"/>
            <a:ext cx="2411185" cy="2602480"/>
          </a:xfrm>
          <a:prstGeom prst="rect">
            <a:avLst/>
          </a:prstGeom>
          <a:noFill/>
          <a:ln>
            <a:noFill/>
          </a:ln>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82828"/>
            <a:ext cx="10515600" cy="709666"/>
          </a:xfrm>
        </p:spPr>
        <p:txBody>
          <a:bodyPr>
            <a:noAutofit/>
          </a:bodyPr>
          <a:lstStyle/>
          <a:p>
            <a:r>
              <a:rPr lang="en-US" sz="4400" dirty="0"/>
              <a:t>Useful Phrases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592494"/>
            <a:ext cx="10593012" cy="4798032"/>
          </a:xfrm>
        </p:spPr>
        <p:txBody>
          <a:bodyPr>
            <a:normAutofit fontScale="40000" lnSpcReduction="20000"/>
          </a:bodyPr>
          <a:lstStyle/>
          <a:p>
            <a:pPr algn="l" fontAlgn="base">
              <a:buFont typeface="Arial" panose="020B0604020202020204" pitchFamily="34" charset="0"/>
              <a:buChar char="•"/>
            </a:pPr>
            <a:r>
              <a:rPr lang="en-US" sz="5000" b="0" i="0" dirty="0">
                <a:solidFill>
                  <a:schemeClr val="tx1"/>
                </a:solidFill>
                <a:effectLst/>
                <a:latin typeface="inherit"/>
              </a:rPr>
              <a:t>some people may,</a:t>
            </a:r>
          </a:p>
          <a:p>
            <a:pPr algn="l" fontAlgn="base">
              <a:buFont typeface="Arial" panose="020B0604020202020204" pitchFamily="34" charset="0"/>
              <a:buChar char="•"/>
            </a:pPr>
            <a:r>
              <a:rPr lang="en-US" sz="5000" b="0" i="0" dirty="0">
                <a:solidFill>
                  <a:schemeClr val="tx1"/>
                </a:solidFill>
                <a:effectLst/>
                <a:latin typeface="inherit"/>
              </a:rPr>
              <a:t>although not everyone will…</a:t>
            </a:r>
          </a:p>
          <a:p>
            <a:pPr algn="l" fontAlgn="base">
              <a:buFont typeface="Arial" panose="020B0604020202020204" pitchFamily="34" charset="0"/>
              <a:buChar char="•"/>
            </a:pPr>
            <a:r>
              <a:rPr lang="en-US" sz="5000" b="0" i="0" dirty="0">
                <a:solidFill>
                  <a:schemeClr val="tx1"/>
                </a:solidFill>
                <a:effectLst/>
                <a:latin typeface="inherit"/>
              </a:rPr>
              <a:t>it’s important to understand the safety of…,</a:t>
            </a:r>
          </a:p>
          <a:p>
            <a:pPr algn="l" fontAlgn="base">
              <a:buFont typeface="Arial" panose="020B0604020202020204" pitchFamily="34" charset="0"/>
              <a:buChar char="•"/>
            </a:pPr>
            <a:r>
              <a:rPr lang="en-US" sz="5000" b="0" i="0" dirty="0">
                <a:solidFill>
                  <a:schemeClr val="tx1"/>
                </a:solidFill>
                <a:effectLst/>
                <a:latin typeface="inherit"/>
              </a:rPr>
              <a:t>experts believe,</a:t>
            </a:r>
          </a:p>
          <a:p>
            <a:pPr algn="l" fontAlgn="base">
              <a:buFont typeface="Arial" panose="020B0604020202020204" pitchFamily="34" charset="0"/>
              <a:buChar char="•"/>
            </a:pPr>
            <a:r>
              <a:rPr lang="en-US" sz="5000" b="0" i="0" dirty="0">
                <a:solidFill>
                  <a:schemeClr val="tx1"/>
                </a:solidFill>
                <a:effectLst/>
                <a:latin typeface="inherit"/>
              </a:rPr>
              <a:t>doctors suggest,</a:t>
            </a:r>
          </a:p>
          <a:p>
            <a:pPr algn="l" fontAlgn="base">
              <a:buFont typeface="Arial" panose="020B0604020202020204" pitchFamily="34" charset="0"/>
              <a:buChar char="•"/>
            </a:pPr>
            <a:r>
              <a:rPr lang="en-US" sz="5000" b="0" i="0" dirty="0">
                <a:solidFill>
                  <a:schemeClr val="tx1"/>
                </a:solidFill>
                <a:effectLst/>
                <a:latin typeface="inherit"/>
              </a:rPr>
              <a:t>the safest way…(always end with </a:t>
            </a:r>
            <a:r>
              <a:rPr lang="en-US" sz="5000" b="1" i="0" dirty="0">
                <a:solidFill>
                  <a:schemeClr val="tx1"/>
                </a:solidFill>
                <a:effectLst/>
                <a:latin typeface="inherit"/>
              </a:rPr>
              <a:t>safety</a:t>
            </a:r>
            <a:r>
              <a:rPr lang="en-US" sz="5000" b="0" i="0" dirty="0">
                <a:solidFill>
                  <a:schemeClr val="tx1"/>
                </a:solidFill>
                <a:effectLst/>
                <a:latin typeface="inherit"/>
              </a:rPr>
              <a:t> as the message),</a:t>
            </a:r>
          </a:p>
          <a:p>
            <a:pPr algn="l" fontAlgn="base">
              <a:buFont typeface="Arial" panose="020B0604020202020204" pitchFamily="34" charset="0"/>
              <a:buChar char="•"/>
            </a:pPr>
            <a:r>
              <a:rPr lang="en-US" sz="5000" b="0" i="0" dirty="0">
                <a:solidFill>
                  <a:schemeClr val="tx1"/>
                </a:solidFill>
                <a:effectLst/>
                <a:latin typeface="inherit"/>
              </a:rPr>
              <a:t>ask your family what their rules are or values are about…,</a:t>
            </a:r>
          </a:p>
          <a:p>
            <a:pPr algn="l" fontAlgn="base">
              <a:buFont typeface="Arial" panose="020B0604020202020204" pitchFamily="34" charset="0"/>
              <a:buChar char="•"/>
            </a:pPr>
            <a:r>
              <a:rPr lang="en-US" sz="5000" b="0" i="0" dirty="0">
                <a:solidFill>
                  <a:schemeClr val="tx1"/>
                </a:solidFill>
                <a:effectLst/>
                <a:latin typeface="inherit"/>
              </a:rPr>
              <a:t>that’s an interesting question: I bet they might have an answer on one of our trusted websites: let’s find out,</a:t>
            </a:r>
          </a:p>
          <a:p>
            <a:pPr algn="l" fontAlgn="base">
              <a:buFont typeface="Arial" panose="020B0604020202020204" pitchFamily="34" charset="0"/>
              <a:buChar char="•"/>
            </a:pPr>
            <a:r>
              <a:rPr lang="en-US" sz="5000" b="0" i="0" dirty="0">
                <a:solidFill>
                  <a:schemeClr val="tx1"/>
                </a:solidFill>
                <a:effectLst/>
                <a:latin typeface="inherit"/>
              </a:rPr>
              <a:t>sometimes people think of questions that will shock or gross us out but it doesn’t mean they are safe, true, likely or even possible,</a:t>
            </a:r>
          </a:p>
          <a:p>
            <a:pPr algn="l" fontAlgn="base">
              <a:buFont typeface="Arial" panose="020B0604020202020204" pitchFamily="34" charset="0"/>
              <a:buChar char="•"/>
            </a:pPr>
            <a:r>
              <a:rPr lang="en-US" sz="5000" b="0" i="0" dirty="0">
                <a:solidFill>
                  <a:schemeClr val="tx1"/>
                </a:solidFill>
                <a:effectLst/>
                <a:latin typeface="inherit"/>
              </a:rPr>
              <a:t>not everything you see or hear about it is true (media literacy),</a:t>
            </a:r>
          </a:p>
          <a:p>
            <a:pPr algn="l" fontAlgn="base">
              <a:buFont typeface="Arial" panose="020B0604020202020204" pitchFamily="34" charset="0"/>
              <a:buChar char="•"/>
            </a:pPr>
            <a:r>
              <a:rPr lang="en-US" sz="5000" b="0" i="0" dirty="0">
                <a:solidFill>
                  <a:schemeClr val="tx1"/>
                </a:solidFill>
                <a:effectLst/>
                <a:latin typeface="inherit"/>
              </a:rPr>
              <a:t>In this question I wonder if there is consent of each person and if anyone would be in harm (redirect difficult questions to safety)…</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26052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981200" y="4572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4400"/>
            </a:pPr>
            <a:r>
              <a:rPr lang="en-US" dirty="0">
                <a:solidFill>
                  <a:srgbClr val="6240E0"/>
                </a:solidFill>
                <a:latin typeface="Calibri"/>
                <a:ea typeface="Calibri"/>
                <a:cs typeface="Calibri"/>
                <a:sym typeface="Calibri"/>
              </a:rPr>
              <a:t>Pads</a:t>
            </a:r>
            <a:endParaRPr dirty="0"/>
          </a:p>
        </p:txBody>
      </p:sp>
      <p:sp>
        <p:nvSpPr>
          <p:cNvPr id="270" name="Google Shape;270;p38"/>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dirty="0">
                <a:solidFill>
                  <a:schemeClr val="dk1"/>
                </a:solidFill>
                <a:latin typeface="Arial"/>
                <a:ea typeface="Arial"/>
                <a:cs typeface="Arial"/>
                <a:sym typeface="Arial"/>
              </a:rPr>
              <a:t>are a lining that go over your underwear</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Cannot be used for swimming</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Arial"/>
                <a:ea typeface="Arial"/>
                <a:cs typeface="Arial"/>
                <a:sym typeface="Arial"/>
              </a:rPr>
              <a:t>have a sticky strip on one side to hold the pad to the underwear</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Arial"/>
                <a:ea typeface="Arial"/>
                <a:cs typeface="Arial"/>
                <a:sym typeface="Arial"/>
              </a:rPr>
              <a:t>come in a variety of sizes and shapes</a:t>
            </a:r>
            <a:endParaRPr dirty="0"/>
          </a:p>
          <a:p>
            <a:pPr marL="342900" indent="-139700">
              <a:spcBef>
                <a:spcPts val="640"/>
              </a:spcBef>
              <a:buClr>
                <a:schemeClr val="dk1"/>
              </a:buClr>
              <a:buSzPts val="3200"/>
              <a:buNone/>
            </a:pPr>
            <a:endParaRPr sz="3200" dirty="0">
              <a:solidFill>
                <a:schemeClr val="dk1"/>
              </a:solidFill>
              <a:latin typeface="Arial"/>
              <a:ea typeface="Arial"/>
              <a:cs typeface="Arial"/>
              <a:sym typeface="Arial"/>
            </a:endParaRPr>
          </a:p>
        </p:txBody>
      </p:sp>
      <p:pic>
        <p:nvPicPr>
          <p:cNvPr id="271" name="Google Shape;271;p38" descr="Image result for pads"/>
          <p:cNvPicPr preferRelativeResize="0"/>
          <p:nvPr/>
        </p:nvPicPr>
        <p:blipFill rotWithShape="1">
          <a:blip r:embed="rId3">
            <a:alphaModFix/>
          </a:blip>
          <a:srcRect/>
          <a:stretch/>
        </p:blipFill>
        <p:spPr>
          <a:xfrm>
            <a:off x="3429000" y="4724400"/>
            <a:ext cx="1981200" cy="1981200"/>
          </a:xfrm>
          <a:prstGeom prst="rect">
            <a:avLst/>
          </a:prstGeom>
          <a:noFill/>
          <a:ln>
            <a:noFill/>
          </a:ln>
        </p:spPr>
      </p:pic>
      <p:pic>
        <p:nvPicPr>
          <p:cNvPr id="272" name="Google Shape;272;p38" descr="Image result for pads"/>
          <p:cNvPicPr preferRelativeResize="0"/>
          <p:nvPr/>
        </p:nvPicPr>
        <p:blipFill rotWithShape="1">
          <a:blip r:embed="rId4">
            <a:alphaModFix/>
          </a:blip>
          <a:srcRect/>
          <a:stretch/>
        </p:blipFill>
        <p:spPr>
          <a:xfrm>
            <a:off x="5486400" y="4724400"/>
            <a:ext cx="2133600" cy="2133600"/>
          </a:xfrm>
          <a:prstGeom prst="rect">
            <a:avLst/>
          </a:prstGeom>
          <a:noFill/>
          <a:ln>
            <a:noFill/>
          </a:ln>
        </p:spPr>
      </p:pic>
      <p:pic>
        <p:nvPicPr>
          <p:cNvPr id="273" name="Google Shape;273;p38" descr="Image result for pads"/>
          <p:cNvPicPr preferRelativeResize="0"/>
          <p:nvPr/>
        </p:nvPicPr>
        <p:blipFill rotWithShape="1">
          <a:blip r:embed="rId5">
            <a:alphaModFix/>
          </a:blip>
          <a:srcRect/>
          <a:stretch/>
        </p:blipFill>
        <p:spPr>
          <a:xfrm>
            <a:off x="1600200" y="4724400"/>
            <a:ext cx="2228850" cy="2228850"/>
          </a:xfrm>
          <a:prstGeom prst="rect">
            <a:avLst/>
          </a:prstGeom>
          <a:noFill/>
          <a:ln>
            <a:noFill/>
          </a:ln>
        </p:spPr>
      </p:pic>
      <p:pic>
        <p:nvPicPr>
          <p:cNvPr id="274" name="Google Shape;274;p38" descr="Image result for pads"/>
          <p:cNvPicPr preferRelativeResize="0"/>
          <p:nvPr/>
        </p:nvPicPr>
        <p:blipFill rotWithShape="1">
          <a:blip r:embed="rId6">
            <a:alphaModFix/>
          </a:blip>
          <a:srcRect/>
          <a:stretch/>
        </p:blipFill>
        <p:spPr>
          <a:xfrm>
            <a:off x="8001000" y="4419600"/>
            <a:ext cx="2438400" cy="2438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0" y="470580"/>
            <a:ext cx="11508378"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a:solidFill>
                  <a:srgbClr val="FF0000"/>
                </a:solidFill>
                <a:latin typeface="Calibri"/>
                <a:ea typeface="Calibri"/>
                <a:cs typeface="Calibri"/>
                <a:sym typeface="Calibri"/>
              </a:rPr>
              <a:t>VIDEO: </a:t>
            </a:r>
            <a:r>
              <a:rPr lang="en-US" sz="4000" b="0" i="0" dirty="0">
                <a:effectLst/>
                <a:latin typeface="Roboto" panose="02000000000000000000" pitchFamily="2" charset="0"/>
              </a:rPr>
              <a:t>Period Hygiene: Tampons, Pads and Menstrual Cups</a:t>
            </a:r>
            <a:br>
              <a:rPr lang="en-US" b="0" i="0" dirty="0">
                <a:effectLst/>
                <a:latin typeface="Roboto" panose="02000000000000000000" pitchFamily="2" charset="0"/>
              </a:rPr>
            </a:br>
            <a:endParaRPr dirty="0">
              <a:solidFill>
                <a:schemeClr val="dk1"/>
              </a:solidFill>
              <a:latin typeface="Calibri"/>
              <a:ea typeface="Calibri"/>
              <a:cs typeface="Calibri"/>
              <a:sym typeface="Calibri"/>
            </a:endParaRPr>
          </a:p>
        </p:txBody>
      </p:sp>
      <p:pic>
        <p:nvPicPr>
          <p:cNvPr id="3" name="Online Media 2" title="Period Hygiene: Tampons, Pads and Menstrual Cups">
            <a:hlinkClick r:id="" action="ppaction://media"/>
            <a:extLst>
              <a:ext uri="{FF2B5EF4-FFF2-40B4-BE49-F238E27FC236}">
                <a16:creationId xmlns:a16="http://schemas.microsoft.com/office/drawing/2014/main" id="{72F0CD73-D08D-4A2E-81EA-AE4BD1AF88BB}"/>
              </a:ext>
            </a:extLst>
          </p:cNvPr>
          <p:cNvPicPr>
            <a:picLocks noRot="1" noChangeAspect="1"/>
          </p:cNvPicPr>
          <p:nvPr>
            <a:videoFile r:link="rId1"/>
          </p:nvPr>
        </p:nvPicPr>
        <p:blipFill>
          <a:blip r:embed="rId4"/>
          <a:stretch>
            <a:fillRect/>
          </a:stretch>
        </p:blipFill>
        <p:spPr>
          <a:xfrm>
            <a:off x="1860733" y="1613580"/>
            <a:ext cx="8798559" cy="4971186"/>
          </a:xfrm>
          <a:prstGeom prst="rect">
            <a:avLst/>
          </a:prstGeom>
        </p:spPr>
      </p:pic>
    </p:spTree>
    <p:extLst>
      <p:ext uri="{BB962C8B-B14F-4D97-AF65-F5344CB8AC3E}">
        <p14:creationId xmlns:p14="http://schemas.microsoft.com/office/powerpoint/2010/main" val="384334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2"/>
          <p:cNvSpPr txBox="1">
            <a:spLocks noGrp="1"/>
          </p:cNvSpPr>
          <p:nvPr>
            <p:ph type="title"/>
          </p:nvPr>
        </p:nvSpPr>
        <p:spPr>
          <a:xfrm>
            <a:off x="581297" y="424543"/>
            <a:ext cx="7458827" cy="734700"/>
          </a:xfrm>
          <a:prstGeom prst="rect">
            <a:avLst/>
          </a:prstGeom>
        </p:spPr>
        <p:txBody>
          <a:bodyPr spcFirstLastPara="1" vert="horz" wrap="square" lIns="91425" tIns="45700" rIns="91425" bIns="45700" rtlCol="0" anchor="ctr" anchorCtr="0">
            <a:noAutofit/>
          </a:bodyPr>
          <a:lstStyle/>
          <a:p>
            <a:pPr>
              <a:spcBef>
                <a:spcPts val="0"/>
              </a:spcBef>
            </a:pPr>
            <a:r>
              <a:rPr lang="en-US" dirty="0"/>
              <a:t>ACTIVITY: PERIOD CHALLENGE</a:t>
            </a:r>
            <a:endParaRPr dirty="0"/>
          </a:p>
        </p:txBody>
      </p:sp>
      <p:sp>
        <p:nvSpPr>
          <p:cNvPr id="492" name="Google Shape;492;p72"/>
          <p:cNvSpPr txBox="1">
            <a:spLocks noGrp="1"/>
          </p:cNvSpPr>
          <p:nvPr>
            <p:ph type="body" idx="1"/>
          </p:nvPr>
        </p:nvSpPr>
        <p:spPr>
          <a:xfrm>
            <a:off x="581297" y="1159243"/>
            <a:ext cx="9855926" cy="4905103"/>
          </a:xfrm>
          <a:prstGeom prst="rect">
            <a:avLst/>
          </a:prstGeom>
        </p:spPr>
        <p:txBody>
          <a:bodyPr spcFirstLastPara="1" vert="horz" wrap="square" lIns="91425" tIns="45700" rIns="91425" bIns="45700" rtlCol="0" anchor="t" anchorCtr="0">
            <a:noAutofit/>
          </a:bodyPr>
          <a:lstStyle/>
          <a:p>
            <a:pPr marL="0" indent="0">
              <a:spcBef>
                <a:spcPts val="750"/>
              </a:spcBef>
              <a:buNone/>
            </a:pPr>
            <a:r>
              <a:rPr lang="en-US" sz="1800" dirty="0"/>
              <a:t>Answer every question correctly without the help of the people with ovaries</a:t>
            </a:r>
            <a:endParaRPr sz="1800" dirty="0"/>
          </a:p>
          <a:p>
            <a:pPr marL="457200" indent="-342900">
              <a:spcBef>
                <a:spcPts val="750"/>
              </a:spcBef>
              <a:buSzPts val="1800"/>
              <a:buAutoNum type="arabicPeriod"/>
            </a:pPr>
            <a:r>
              <a:rPr lang="en-US" sz="1800" dirty="0"/>
              <a:t>What age do girls normally start their period</a:t>
            </a:r>
            <a:endParaRPr sz="1800" dirty="0"/>
          </a:p>
          <a:p>
            <a:pPr marL="914400" lvl="1" indent="-342900">
              <a:spcBef>
                <a:spcPts val="0"/>
              </a:spcBef>
              <a:buSzPts val="1800"/>
              <a:buAutoNum type="alphaLcPeriod"/>
            </a:pPr>
            <a:r>
              <a:rPr lang="en-US" sz="1600" dirty="0"/>
              <a:t>starts between age 8-16 </a:t>
            </a:r>
            <a:endParaRPr sz="1600" dirty="0"/>
          </a:p>
          <a:p>
            <a:pPr marL="457200" indent="-342900">
              <a:spcBef>
                <a:spcPts val="0"/>
              </a:spcBef>
              <a:buSzPts val="1800"/>
              <a:buAutoNum type="arabicPeriod"/>
            </a:pPr>
            <a:r>
              <a:rPr lang="en-US" sz="1800" dirty="0"/>
              <a:t>How often does it come</a:t>
            </a:r>
            <a:endParaRPr sz="1800" dirty="0"/>
          </a:p>
          <a:p>
            <a:pPr marL="914400" lvl="1" indent="-342900">
              <a:spcBef>
                <a:spcPts val="0"/>
              </a:spcBef>
              <a:buSzPts val="1800"/>
              <a:buAutoNum type="alphaLcPeriod"/>
            </a:pPr>
            <a:r>
              <a:rPr lang="en-US" sz="1600" dirty="0"/>
              <a:t>about once a month</a:t>
            </a:r>
            <a:endParaRPr sz="1600" dirty="0"/>
          </a:p>
          <a:p>
            <a:pPr marL="457200" indent="-342900">
              <a:spcBef>
                <a:spcPts val="0"/>
              </a:spcBef>
              <a:buSzPts val="1800"/>
              <a:buAutoNum type="arabicPeriod"/>
            </a:pPr>
            <a:r>
              <a:rPr lang="en-US" sz="1800" dirty="0"/>
              <a:t>Right before her period she gets some pain in her lower abdomen, what’s that called</a:t>
            </a:r>
            <a:endParaRPr sz="1800" dirty="0"/>
          </a:p>
          <a:p>
            <a:pPr marL="914400" lvl="1" indent="-342900">
              <a:spcBef>
                <a:spcPts val="0"/>
              </a:spcBef>
              <a:buSzPts val="1800"/>
              <a:buAutoNum type="alphaLcPeriod"/>
            </a:pPr>
            <a:r>
              <a:rPr lang="en-US" sz="1600" dirty="0"/>
              <a:t>cramps</a:t>
            </a:r>
            <a:endParaRPr sz="1600" dirty="0"/>
          </a:p>
          <a:p>
            <a:pPr marL="457200" indent="-342900">
              <a:spcBef>
                <a:spcPts val="0"/>
              </a:spcBef>
              <a:buSzPts val="1800"/>
              <a:buAutoNum type="arabicPeriod"/>
            </a:pPr>
            <a:r>
              <a:rPr lang="en-US" sz="1800" dirty="0"/>
              <a:t>How many days does it last</a:t>
            </a:r>
            <a:endParaRPr sz="1800" dirty="0"/>
          </a:p>
          <a:p>
            <a:pPr marL="914400" lvl="1" indent="-342900">
              <a:spcBef>
                <a:spcPts val="0"/>
              </a:spcBef>
              <a:buSzPts val="1800"/>
              <a:buAutoNum type="alphaLcPeriod"/>
            </a:pPr>
            <a:r>
              <a:rPr lang="en-US" sz="1600" dirty="0"/>
              <a:t>about 3-8 days</a:t>
            </a:r>
            <a:endParaRPr sz="1600" dirty="0"/>
          </a:p>
          <a:p>
            <a:pPr marL="457200" indent="-342900">
              <a:spcBef>
                <a:spcPts val="0"/>
              </a:spcBef>
              <a:buSzPts val="1800"/>
              <a:buAutoNum type="arabicPeriod"/>
            </a:pPr>
            <a:r>
              <a:rPr lang="en-US" sz="1800" dirty="0"/>
              <a:t>How much fluid (water, special tissues, and blood) leave the body every month</a:t>
            </a:r>
            <a:endParaRPr sz="1800" dirty="0"/>
          </a:p>
          <a:p>
            <a:pPr marL="914400" lvl="1" indent="-342900">
              <a:spcBef>
                <a:spcPts val="0"/>
              </a:spcBef>
              <a:buSzPts val="1800"/>
              <a:buAutoNum type="alphaLcPeriod"/>
            </a:pPr>
            <a:r>
              <a:rPr lang="en-US" sz="1600" dirty="0"/>
              <a:t>about 3 tablespoons of fluid</a:t>
            </a:r>
            <a:endParaRPr sz="1600" dirty="0"/>
          </a:p>
          <a:p>
            <a:pPr marL="457200" indent="-342900">
              <a:spcBef>
                <a:spcPts val="0"/>
              </a:spcBef>
              <a:buSzPts val="1800"/>
              <a:buAutoNum type="arabicPeriod"/>
            </a:pPr>
            <a:r>
              <a:rPr lang="en-US" sz="1800" dirty="0"/>
              <a:t>So it doesn’t get on their underwear what can they wear to catch the fluid</a:t>
            </a:r>
            <a:endParaRPr sz="1800" dirty="0"/>
          </a:p>
          <a:p>
            <a:pPr marL="914400" lvl="1" indent="-342900">
              <a:spcBef>
                <a:spcPts val="0"/>
              </a:spcBef>
              <a:buSzPts val="1800"/>
              <a:buAutoNum type="alphaLcPeriod"/>
            </a:pPr>
            <a:r>
              <a:rPr lang="en-US" sz="1600" dirty="0"/>
              <a:t>pads, panty liners, tampons, Diva Cups, the new period underwear like </a:t>
            </a:r>
            <a:r>
              <a:rPr lang="en-US" sz="1600" dirty="0" err="1"/>
              <a:t>Thinx</a:t>
            </a:r>
            <a:r>
              <a:rPr lang="en-US" sz="1600" dirty="0"/>
              <a:t>/</a:t>
            </a:r>
            <a:r>
              <a:rPr lang="en-US" sz="1600" dirty="0" err="1"/>
              <a:t>Lunapanties</a:t>
            </a:r>
            <a:r>
              <a:rPr lang="en-US" sz="1600" dirty="0"/>
              <a:t> </a:t>
            </a:r>
            <a:r>
              <a:rPr lang="en-US" sz="1600" dirty="0" err="1"/>
              <a:t>etc</a:t>
            </a:r>
            <a:endParaRPr sz="1600" dirty="0"/>
          </a:p>
          <a:p>
            <a:pPr marL="457200" indent="-342900">
              <a:spcBef>
                <a:spcPts val="0"/>
              </a:spcBef>
              <a:buSzPts val="1800"/>
              <a:buAutoNum type="arabicPeriod"/>
            </a:pPr>
            <a:r>
              <a:rPr lang="en-US" sz="1800" dirty="0"/>
              <a:t>What would a girl use if there weren’t any supplies at her home</a:t>
            </a:r>
            <a:endParaRPr sz="1800" dirty="0"/>
          </a:p>
          <a:p>
            <a:pPr marL="914400" lvl="1" indent="-342900">
              <a:spcBef>
                <a:spcPts val="0"/>
              </a:spcBef>
              <a:buSzPts val="1800"/>
              <a:buAutoNum type="alphaLcPeriod"/>
            </a:pPr>
            <a:r>
              <a:rPr lang="en-US" sz="1600" dirty="0"/>
              <a:t>toilet paper short term. </a:t>
            </a:r>
            <a:endParaRPr sz="1600" dirty="0"/>
          </a:p>
          <a:p>
            <a:pPr marL="457200" indent="-342900">
              <a:spcBef>
                <a:spcPts val="0"/>
              </a:spcBef>
              <a:buSzPts val="1800"/>
              <a:buAutoNum type="arabicPeriod"/>
            </a:pPr>
            <a:r>
              <a:rPr lang="en-US" sz="1800" dirty="0"/>
              <a:t>Where in a school can she get pads if she gets her period at school</a:t>
            </a:r>
            <a:endParaRPr sz="1800" dirty="0"/>
          </a:p>
          <a:p>
            <a:pPr marL="914400" lvl="1" indent="-342900">
              <a:spcBef>
                <a:spcPts val="0"/>
              </a:spcBef>
              <a:buSzPts val="1800"/>
              <a:buAutoNum type="alphaLcPeriod"/>
            </a:pPr>
            <a:r>
              <a:rPr lang="en-US" sz="1600" dirty="0"/>
              <a:t>In the bathroom, counselors, or the front office</a:t>
            </a:r>
            <a:endParaRPr sz="1600" dirty="0"/>
          </a:p>
          <a:p>
            <a:pPr marL="457200" indent="-342900">
              <a:spcBef>
                <a:spcPts val="0"/>
              </a:spcBef>
              <a:buSzPts val="1800"/>
              <a:buAutoNum type="arabicPeriod"/>
            </a:pPr>
            <a:r>
              <a:rPr lang="en-US" sz="1800" dirty="0"/>
              <a:t>What adults could someone talk to if they had questions about periods</a:t>
            </a:r>
            <a:endParaRPr sz="1800" dirty="0"/>
          </a:p>
          <a:p>
            <a:pPr marL="914400" lvl="1" indent="-342900">
              <a:spcBef>
                <a:spcPts val="0"/>
              </a:spcBef>
              <a:buSzPts val="1800"/>
              <a:buAutoNum type="alphaLcPeriod"/>
            </a:pPr>
            <a:r>
              <a:rPr lang="en-US" sz="1600" dirty="0"/>
              <a:t>Teachers, counselors, principals, EAs, parents, nurses, doctors </a:t>
            </a:r>
            <a:r>
              <a:rPr lang="en-US" sz="1600" dirty="0" err="1"/>
              <a:t>etc</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xEl>
                                              <p:pRg st="0" end="0"/>
                                            </p:txEl>
                                          </p:spTgt>
                                        </p:tgtEl>
                                        <p:attrNameLst>
                                          <p:attrName>style.visibility</p:attrName>
                                        </p:attrNameLst>
                                      </p:cBhvr>
                                      <p:to>
                                        <p:strVal val="visible"/>
                                      </p:to>
                                    </p:set>
                                    <p:animEffect transition="in" filter="fade">
                                      <p:cBhvr>
                                        <p:cTn id="7" dur="1000"/>
                                        <p:tgtEl>
                                          <p:spTgt spid="4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2">
                                            <p:txEl>
                                              <p:pRg st="1" end="1"/>
                                            </p:txEl>
                                          </p:spTgt>
                                        </p:tgtEl>
                                        <p:attrNameLst>
                                          <p:attrName>style.visibility</p:attrName>
                                        </p:attrNameLst>
                                      </p:cBhvr>
                                      <p:to>
                                        <p:strVal val="visible"/>
                                      </p:to>
                                    </p:set>
                                    <p:animEffect transition="in" filter="fade">
                                      <p:cBhvr>
                                        <p:cTn id="12" dur="1000"/>
                                        <p:tgtEl>
                                          <p:spTgt spid="4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2">
                                            <p:txEl>
                                              <p:pRg st="2" end="2"/>
                                            </p:txEl>
                                          </p:spTgt>
                                        </p:tgtEl>
                                        <p:attrNameLst>
                                          <p:attrName>style.visibility</p:attrName>
                                        </p:attrNameLst>
                                      </p:cBhvr>
                                      <p:to>
                                        <p:strVal val="visible"/>
                                      </p:to>
                                    </p:set>
                                    <p:animEffect transition="in" filter="fade">
                                      <p:cBhvr>
                                        <p:cTn id="17" dur="1000"/>
                                        <p:tgtEl>
                                          <p:spTgt spid="4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2">
                                            <p:txEl>
                                              <p:pRg st="3" end="3"/>
                                            </p:txEl>
                                          </p:spTgt>
                                        </p:tgtEl>
                                        <p:attrNameLst>
                                          <p:attrName>style.visibility</p:attrName>
                                        </p:attrNameLst>
                                      </p:cBhvr>
                                      <p:to>
                                        <p:strVal val="visible"/>
                                      </p:to>
                                    </p:set>
                                    <p:animEffect transition="in" filter="fade">
                                      <p:cBhvr>
                                        <p:cTn id="22" dur="1000"/>
                                        <p:tgtEl>
                                          <p:spTgt spid="4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2">
                                            <p:txEl>
                                              <p:pRg st="4" end="4"/>
                                            </p:txEl>
                                          </p:spTgt>
                                        </p:tgtEl>
                                        <p:attrNameLst>
                                          <p:attrName>style.visibility</p:attrName>
                                        </p:attrNameLst>
                                      </p:cBhvr>
                                      <p:to>
                                        <p:strVal val="visible"/>
                                      </p:to>
                                    </p:set>
                                    <p:animEffect transition="in" filter="fade">
                                      <p:cBhvr>
                                        <p:cTn id="27" dur="1000"/>
                                        <p:tgtEl>
                                          <p:spTgt spid="49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2">
                                            <p:txEl>
                                              <p:pRg st="5" end="5"/>
                                            </p:txEl>
                                          </p:spTgt>
                                        </p:tgtEl>
                                        <p:attrNameLst>
                                          <p:attrName>style.visibility</p:attrName>
                                        </p:attrNameLst>
                                      </p:cBhvr>
                                      <p:to>
                                        <p:strVal val="visible"/>
                                      </p:to>
                                    </p:set>
                                    <p:animEffect transition="in" filter="fade">
                                      <p:cBhvr>
                                        <p:cTn id="32" dur="1000"/>
                                        <p:tgtEl>
                                          <p:spTgt spid="49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2">
                                            <p:txEl>
                                              <p:pRg st="6" end="6"/>
                                            </p:txEl>
                                          </p:spTgt>
                                        </p:tgtEl>
                                        <p:attrNameLst>
                                          <p:attrName>style.visibility</p:attrName>
                                        </p:attrNameLst>
                                      </p:cBhvr>
                                      <p:to>
                                        <p:strVal val="visible"/>
                                      </p:to>
                                    </p:set>
                                    <p:animEffect transition="in" filter="fade">
                                      <p:cBhvr>
                                        <p:cTn id="37" dur="1000"/>
                                        <p:tgtEl>
                                          <p:spTgt spid="49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2">
                                            <p:txEl>
                                              <p:pRg st="7" end="7"/>
                                            </p:txEl>
                                          </p:spTgt>
                                        </p:tgtEl>
                                        <p:attrNameLst>
                                          <p:attrName>style.visibility</p:attrName>
                                        </p:attrNameLst>
                                      </p:cBhvr>
                                      <p:to>
                                        <p:strVal val="visible"/>
                                      </p:to>
                                    </p:set>
                                    <p:animEffect transition="in" filter="fade">
                                      <p:cBhvr>
                                        <p:cTn id="42" dur="1000"/>
                                        <p:tgtEl>
                                          <p:spTgt spid="49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92">
                                            <p:txEl>
                                              <p:pRg st="8" end="8"/>
                                            </p:txEl>
                                          </p:spTgt>
                                        </p:tgtEl>
                                        <p:attrNameLst>
                                          <p:attrName>style.visibility</p:attrName>
                                        </p:attrNameLst>
                                      </p:cBhvr>
                                      <p:to>
                                        <p:strVal val="visible"/>
                                      </p:to>
                                    </p:set>
                                    <p:animEffect transition="in" filter="fade">
                                      <p:cBhvr>
                                        <p:cTn id="47" dur="1000"/>
                                        <p:tgtEl>
                                          <p:spTgt spid="49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92">
                                            <p:txEl>
                                              <p:pRg st="9" end="9"/>
                                            </p:txEl>
                                          </p:spTgt>
                                        </p:tgtEl>
                                        <p:attrNameLst>
                                          <p:attrName>style.visibility</p:attrName>
                                        </p:attrNameLst>
                                      </p:cBhvr>
                                      <p:to>
                                        <p:strVal val="visible"/>
                                      </p:to>
                                    </p:set>
                                    <p:animEffect transition="in" filter="fade">
                                      <p:cBhvr>
                                        <p:cTn id="52" dur="1000"/>
                                        <p:tgtEl>
                                          <p:spTgt spid="49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92">
                                            <p:txEl>
                                              <p:pRg st="10" end="10"/>
                                            </p:txEl>
                                          </p:spTgt>
                                        </p:tgtEl>
                                        <p:attrNameLst>
                                          <p:attrName>style.visibility</p:attrName>
                                        </p:attrNameLst>
                                      </p:cBhvr>
                                      <p:to>
                                        <p:strVal val="visible"/>
                                      </p:to>
                                    </p:set>
                                    <p:animEffect transition="in" filter="fade">
                                      <p:cBhvr>
                                        <p:cTn id="57" dur="1000"/>
                                        <p:tgtEl>
                                          <p:spTgt spid="49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92">
                                            <p:txEl>
                                              <p:pRg st="11" end="11"/>
                                            </p:txEl>
                                          </p:spTgt>
                                        </p:tgtEl>
                                        <p:attrNameLst>
                                          <p:attrName>style.visibility</p:attrName>
                                        </p:attrNameLst>
                                      </p:cBhvr>
                                      <p:to>
                                        <p:strVal val="visible"/>
                                      </p:to>
                                    </p:set>
                                    <p:animEffect transition="in" filter="fade">
                                      <p:cBhvr>
                                        <p:cTn id="62" dur="1000"/>
                                        <p:tgtEl>
                                          <p:spTgt spid="49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92">
                                            <p:txEl>
                                              <p:pRg st="12" end="12"/>
                                            </p:txEl>
                                          </p:spTgt>
                                        </p:tgtEl>
                                        <p:attrNameLst>
                                          <p:attrName>style.visibility</p:attrName>
                                        </p:attrNameLst>
                                      </p:cBhvr>
                                      <p:to>
                                        <p:strVal val="visible"/>
                                      </p:to>
                                    </p:set>
                                    <p:animEffect transition="in" filter="fade">
                                      <p:cBhvr>
                                        <p:cTn id="67" dur="1000"/>
                                        <p:tgtEl>
                                          <p:spTgt spid="49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2">
                                            <p:txEl>
                                              <p:pRg st="13" end="13"/>
                                            </p:txEl>
                                          </p:spTgt>
                                        </p:tgtEl>
                                        <p:attrNameLst>
                                          <p:attrName>style.visibility</p:attrName>
                                        </p:attrNameLst>
                                      </p:cBhvr>
                                      <p:to>
                                        <p:strVal val="visible"/>
                                      </p:to>
                                    </p:set>
                                    <p:animEffect transition="in" filter="fade">
                                      <p:cBhvr>
                                        <p:cTn id="72" dur="1000"/>
                                        <p:tgtEl>
                                          <p:spTgt spid="49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92">
                                            <p:txEl>
                                              <p:pRg st="14" end="14"/>
                                            </p:txEl>
                                          </p:spTgt>
                                        </p:tgtEl>
                                        <p:attrNameLst>
                                          <p:attrName>style.visibility</p:attrName>
                                        </p:attrNameLst>
                                      </p:cBhvr>
                                      <p:to>
                                        <p:strVal val="visible"/>
                                      </p:to>
                                    </p:set>
                                    <p:animEffect transition="in" filter="fade">
                                      <p:cBhvr>
                                        <p:cTn id="77" dur="1000"/>
                                        <p:tgtEl>
                                          <p:spTgt spid="492">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92">
                                            <p:txEl>
                                              <p:pRg st="15" end="15"/>
                                            </p:txEl>
                                          </p:spTgt>
                                        </p:tgtEl>
                                        <p:attrNameLst>
                                          <p:attrName>style.visibility</p:attrName>
                                        </p:attrNameLst>
                                      </p:cBhvr>
                                      <p:to>
                                        <p:strVal val="visible"/>
                                      </p:to>
                                    </p:set>
                                    <p:animEffect transition="in" filter="fade">
                                      <p:cBhvr>
                                        <p:cTn id="82" dur="1000"/>
                                        <p:tgtEl>
                                          <p:spTgt spid="492">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92">
                                            <p:txEl>
                                              <p:pRg st="16" end="16"/>
                                            </p:txEl>
                                          </p:spTgt>
                                        </p:tgtEl>
                                        <p:attrNameLst>
                                          <p:attrName>style.visibility</p:attrName>
                                        </p:attrNameLst>
                                      </p:cBhvr>
                                      <p:to>
                                        <p:strVal val="visible"/>
                                      </p:to>
                                    </p:set>
                                    <p:animEffect transition="in" filter="fade">
                                      <p:cBhvr>
                                        <p:cTn id="87" dur="1000"/>
                                        <p:tgtEl>
                                          <p:spTgt spid="492">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92">
                                            <p:txEl>
                                              <p:pRg st="17" end="17"/>
                                            </p:txEl>
                                          </p:spTgt>
                                        </p:tgtEl>
                                        <p:attrNameLst>
                                          <p:attrName>style.visibility</p:attrName>
                                        </p:attrNameLst>
                                      </p:cBhvr>
                                      <p:to>
                                        <p:strVal val="visible"/>
                                      </p:to>
                                    </p:set>
                                    <p:animEffect transition="in" filter="fade">
                                      <p:cBhvr>
                                        <p:cTn id="92" dur="1000"/>
                                        <p:tgtEl>
                                          <p:spTgt spid="492">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92">
                                            <p:txEl>
                                              <p:pRg st="18" end="18"/>
                                            </p:txEl>
                                          </p:spTgt>
                                        </p:tgtEl>
                                        <p:attrNameLst>
                                          <p:attrName>style.visibility</p:attrName>
                                        </p:attrNameLst>
                                      </p:cBhvr>
                                      <p:to>
                                        <p:strVal val="visible"/>
                                      </p:to>
                                    </p:set>
                                    <p:animEffect transition="in" filter="fade">
                                      <p:cBhvr>
                                        <p:cTn id="97" dur="1000"/>
                                        <p:tgtEl>
                                          <p:spTgt spid="49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a:spLocks noGrp="1"/>
          </p:cNvSpPr>
          <p:nvPr>
            <p:ph type="title"/>
          </p:nvPr>
        </p:nvSpPr>
        <p:spPr>
          <a:xfrm>
            <a:off x="2133600" y="990600"/>
            <a:ext cx="77724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6000"/>
            </a:pPr>
            <a:r>
              <a:rPr lang="en-US" sz="6000" b="1">
                <a:solidFill>
                  <a:srgbClr val="6240E0"/>
                </a:solidFill>
                <a:latin typeface="Arial"/>
                <a:ea typeface="Arial"/>
                <a:cs typeface="Arial"/>
                <a:sym typeface="Arial"/>
              </a:rPr>
              <a:t>Questions ?</a:t>
            </a:r>
            <a:endParaRPr/>
          </a:p>
        </p:txBody>
      </p:sp>
      <p:pic>
        <p:nvPicPr>
          <p:cNvPr id="287" name="Google Shape;287;p40"/>
          <p:cNvPicPr preferRelativeResize="0"/>
          <p:nvPr/>
        </p:nvPicPr>
        <p:blipFill rotWithShape="1">
          <a:blip r:embed="rId3">
            <a:alphaModFix/>
          </a:blip>
          <a:srcRect/>
          <a:stretch/>
        </p:blipFill>
        <p:spPr>
          <a:xfrm>
            <a:off x="3810000" y="2438400"/>
            <a:ext cx="4610100" cy="3687762"/>
          </a:xfrm>
          <a:prstGeom prst="rect">
            <a:avLst/>
          </a:prstGeom>
          <a:noFill/>
          <a:ln>
            <a:noFill/>
          </a:ln>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Health 6/7 – A Year</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lstStyle/>
          <a:p>
            <a:pPr algn="l"/>
            <a:r>
              <a:rPr lang="en-US" dirty="0"/>
              <a:t>Lesson 3: Puberty – </a:t>
            </a:r>
            <a:r>
              <a:rPr lang="en-US" dirty="0" err="1"/>
              <a:t>Menstration</a:t>
            </a:r>
            <a:endParaRPr lang="en-US" dirty="0"/>
          </a:p>
        </p:txBody>
      </p:sp>
    </p:spTree>
    <p:extLst>
      <p:ext uri="{BB962C8B-B14F-4D97-AF65-F5344CB8AC3E}">
        <p14:creationId xmlns:p14="http://schemas.microsoft.com/office/powerpoint/2010/main" val="425818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D39E0-579E-448A-AF7B-473A855642A8}"/>
              </a:ext>
            </a:extLst>
          </p:cNvPr>
          <p:cNvSpPr>
            <a:spLocks noGrp="1"/>
          </p:cNvSpPr>
          <p:nvPr>
            <p:ph type="subTitle" idx="1"/>
          </p:nvPr>
        </p:nvSpPr>
        <p:spPr>
          <a:xfrm>
            <a:off x="6485805" y="3535481"/>
            <a:ext cx="5305661" cy="503167"/>
          </a:xfrm>
        </p:spPr>
        <p:txBody>
          <a:bodyPr/>
          <a:lstStyle/>
          <a:p>
            <a:r>
              <a:rPr lang="en-US" sz="2400" dirty="0"/>
              <a:t>How do we behave in Health Class?</a:t>
            </a:r>
          </a:p>
        </p:txBody>
      </p:sp>
      <p:pic>
        <p:nvPicPr>
          <p:cNvPr id="8" name="Picture Placeholder 7" descr="A picture containing text&#10;&#10;Description automatically generated">
            <a:extLst>
              <a:ext uri="{FF2B5EF4-FFF2-40B4-BE49-F238E27FC236}">
                <a16:creationId xmlns:a16="http://schemas.microsoft.com/office/drawing/2014/main" id="{84AD2A49-80E7-4DF9-A0BD-0BDD7B6578D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89" r="3889"/>
          <a:stretch>
            <a:fillRect/>
          </a:stretch>
        </p:blipFill>
        <p:spPr/>
      </p:pic>
      <p:sp>
        <p:nvSpPr>
          <p:cNvPr id="5" name="Title 4">
            <a:extLst>
              <a:ext uri="{FF2B5EF4-FFF2-40B4-BE49-F238E27FC236}">
                <a16:creationId xmlns:a16="http://schemas.microsoft.com/office/drawing/2014/main" id="{35A9FF77-37BA-4BAE-BA98-A69E98A94CD3}"/>
              </a:ext>
            </a:extLst>
          </p:cNvPr>
          <p:cNvSpPr>
            <a:spLocks noGrp="1"/>
          </p:cNvSpPr>
          <p:nvPr>
            <p:ph type="ctrTitle"/>
          </p:nvPr>
        </p:nvSpPr>
        <p:spPr/>
        <p:txBody>
          <a:bodyPr/>
          <a:lstStyle/>
          <a:p>
            <a:r>
              <a:rPr lang="en-US" dirty="0"/>
              <a:t>Let’s review</a:t>
            </a:r>
          </a:p>
        </p:txBody>
      </p:sp>
    </p:spTree>
    <p:extLst>
      <p:ext uri="{BB962C8B-B14F-4D97-AF65-F5344CB8AC3E}">
        <p14:creationId xmlns:p14="http://schemas.microsoft.com/office/powerpoint/2010/main" val="174685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818526"/>
            <a:ext cx="10733782" cy="4623371"/>
          </a:xfrm>
        </p:spPr>
        <p:txBody>
          <a:bodyPr>
            <a:normAutofit fontScale="70000" lnSpcReduction="20000"/>
          </a:bodyPr>
          <a:lstStyle/>
          <a:p>
            <a:pPr marL="0" marR="0" fontAlgn="base">
              <a:lnSpc>
                <a:spcPct val="100000"/>
              </a:lnSpc>
              <a:spcBef>
                <a:spcPts val="75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This is </a:t>
            </a: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‘Body Science!’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Learning about the body is fun and it helps us: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Learn how to care for our own bodies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Understand our body belongs to us and our rights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Helps us get along with other people and not cause harm to anyone else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Teaches us how to get out of unsafe situations and who to go to for help</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Be private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no using other people’s names, or personal stories. We only talk about our bodies with people we trust, and trusted adults. This information is only appropriate for your age group and older: do not share with younger kids at lunch who may not be ready for it.</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Personal Values: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Everyone has their own set of beliefs and family values. Even if our values aren’t the same as someone else’s we still show respect and </a:t>
            </a:r>
            <a:r>
              <a:rPr lang="en-US" sz="28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honour</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the diversity that exists.</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Giggly </a:t>
            </a:r>
            <a:r>
              <a:rPr lang="en-US" sz="2800" b="1"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wigglies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sometimes bodies are funny. If you have to laugh…follow the 3 second rule, take a deep breath and look at the ground until you can join the group again.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7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p:txBody>
      </p:sp>
    </p:spTree>
    <p:extLst>
      <p:ext uri="{BB962C8B-B14F-4D97-AF65-F5344CB8AC3E}">
        <p14:creationId xmlns:p14="http://schemas.microsoft.com/office/powerpoint/2010/main" val="326869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 continued:</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8" y="1818527"/>
            <a:ext cx="10747125" cy="4417886"/>
          </a:xfrm>
        </p:spPr>
        <p:txBody>
          <a:bodyPr>
            <a:normAutofit fontScale="92500" lnSpcReduction="20000"/>
          </a:bodyPr>
          <a:lstStyle/>
          <a:p>
            <a:pPr marL="0" marR="0">
              <a:lnSpc>
                <a:spcPct val="100000"/>
              </a:lnSpc>
              <a:spcBef>
                <a:spcPts val="0"/>
              </a:spcBef>
              <a:spcAft>
                <a:spcPts val="80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Use </a:t>
            </a: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scientific terms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and words: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slang is ok, but always use scientific word as well. Using scientific words teaches a universal language of health.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“Interesting</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doctors never say things are gross, or say “</a:t>
            </a:r>
            <a:r>
              <a:rPr lang="en-US"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ewww</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Instead they say “interesting…” it’s a good word to use when we don’t know what to say!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No personal questions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This rule saves a lot of embarrassing moments. It’s ok for students and teachers to not answer personal questions.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All other questions are ok</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there is no such thing as a bad question in health class. There is a time and a place for questions though. Always have a piece of scrap paper out for you to write down questions that may come up so you can ask them at the appropriate time or submit it anonymously to the question box.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b="1" dirty="0">
                <a:effectLst/>
                <a:latin typeface="Calibri" panose="020F0502020204030204" pitchFamily="34" charset="0"/>
                <a:ea typeface="Calibri" panose="020F0502020204030204" pitchFamily="34" charset="0"/>
                <a:cs typeface="Calibri" panose="020F0502020204030204" pitchFamily="34" charset="0"/>
              </a:rPr>
              <a:t>Support:</a:t>
            </a:r>
            <a:r>
              <a:rPr lang="en-US" dirty="0">
                <a:effectLst/>
                <a:latin typeface="Calibri" panose="020F0502020204030204" pitchFamily="34" charset="0"/>
                <a:ea typeface="Calibri" panose="020F0502020204030204" pitchFamily="34" charset="0"/>
                <a:cs typeface="Calibri" panose="020F0502020204030204" pitchFamily="34" charset="0"/>
              </a:rPr>
              <a:t> sometimes different feelings may come up and you might need to talk with a counselor or teacher after the lesson.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81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B9C5-C477-4B53-854A-2E085B8BACD1}"/>
              </a:ext>
            </a:extLst>
          </p:cNvPr>
          <p:cNvSpPr>
            <a:spLocks noGrp="1"/>
          </p:cNvSpPr>
          <p:nvPr>
            <p:ph type="title"/>
          </p:nvPr>
        </p:nvSpPr>
        <p:spPr>
          <a:xfrm>
            <a:off x="838200" y="365124"/>
            <a:ext cx="10638034" cy="3672620"/>
          </a:xfrm>
        </p:spPr>
        <p:txBody>
          <a:bodyPr>
            <a:normAutofit/>
          </a:bodyPr>
          <a:lstStyle/>
          <a:p>
            <a:pPr algn="ctr"/>
            <a:r>
              <a:rPr lang="en-US" sz="5400" b="1" i="0" u="none" strike="noStrike" dirty="0">
                <a:solidFill>
                  <a:schemeClr val="tx1"/>
                </a:solidFill>
                <a:effectLst/>
                <a:latin typeface="Arial" panose="020B0604020202020204" pitchFamily="34" charset="0"/>
              </a:rPr>
              <a:t>The </a:t>
            </a:r>
            <a:r>
              <a:rPr lang="en-US" sz="5400" b="1" i="0" u="none" strike="noStrike" dirty="0">
                <a:solidFill>
                  <a:srgbClr val="FF0000"/>
                </a:solidFill>
                <a:effectLst/>
                <a:latin typeface="Arial" panose="020B0604020202020204" pitchFamily="34" charset="0"/>
              </a:rPr>
              <a:t>classroom</a:t>
            </a:r>
            <a:r>
              <a:rPr lang="en-US" sz="5400" b="1" i="0" u="none" strike="noStrike" dirty="0">
                <a:solidFill>
                  <a:schemeClr val="tx1"/>
                </a:solidFill>
                <a:effectLst/>
                <a:latin typeface="Arial" panose="020B0604020202020204" pitchFamily="34" charset="0"/>
              </a:rPr>
              <a:t> is a </a:t>
            </a:r>
            <a:r>
              <a:rPr lang="en-US" sz="5400" b="1" i="0" u="none" strike="noStrike" dirty="0">
                <a:solidFill>
                  <a:srgbClr val="FF0000"/>
                </a:solidFill>
                <a:effectLst/>
                <a:latin typeface="Arial" panose="020B0604020202020204" pitchFamily="34" charset="0"/>
              </a:rPr>
              <a:t>safe spot</a:t>
            </a:r>
            <a:r>
              <a:rPr lang="en-US" sz="5400" b="1" i="0" u="none" strike="noStrike" dirty="0">
                <a:solidFill>
                  <a:srgbClr val="6240E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for you</a:t>
            </a:r>
            <a:r>
              <a:rPr lang="en-US" sz="5400" b="1" i="0" u="none" strike="noStrike" dirty="0">
                <a:solidFill>
                  <a:srgbClr val="00000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to </a:t>
            </a:r>
            <a:r>
              <a:rPr lang="en-US" sz="5400" b="1" i="0" u="none" strike="noStrike" dirty="0">
                <a:solidFill>
                  <a:srgbClr val="00B0F0"/>
                </a:solidFill>
                <a:effectLst/>
                <a:latin typeface="Arial" panose="020B0604020202020204" pitchFamily="34" charset="0"/>
              </a:rPr>
              <a:t>share your thoughts and feelings.</a:t>
            </a:r>
            <a:endParaRPr lang="en-US" sz="5400" dirty="0"/>
          </a:p>
        </p:txBody>
      </p:sp>
      <p:sp>
        <p:nvSpPr>
          <p:cNvPr id="3" name="Content Placeholder 2">
            <a:extLst>
              <a:ext uri="{FF2B5EF4-FFF2-40B4-BE49-F238E27FC236}">
                <a16:creationId xmlns:a16="http://schemas.microsoft.com/office/drawing/2014/main" id="{522C2EF2-2ABC-41D6-B55A-6D7F79152306}"/>
              </a:ext>
            </a:extLst>
          </p:cNvPr>
          <p:cNvSpPr>
            <a:spLocks noGrp="1"/>
          </p:cNvSpPr>
          <p:nvPr>
            <p:ph idx="1"/>
          </p:nvPr>
        </p:nvSpPr>
        <p:spPr>
          <a:xfrm>
            <a:off x="2085654" y="4240658"/>
            <a:ext cx="8681663" cy="1214920"/>
          </a:xfrm>
        </p:spPr>
        <p:txBody>
          <a:bodyPr>
            <a:normAutofit lnSpcReduction="10000"/>
          </a:bodyPr>
          <a:lstStyle/>
          <a:p>
            <a:r>
              <a:rPr lang="en-US" b="0" i="0" u="none" strike="noStrike" dirty="0">
                <a:effectLst/>
                <a:latin typeface="Arial" panose="020B0604020202020204" pitchFamily="34" charset="0"/>
              </a:rPr>
              <a:t>We have rules, because we want to make sure everyone is able to share their feelings without fear.</a:t>
            </a:r>
            <a:endParaRPr lang="en-US" dirty="0"/>
          </a:p>
        </p:txBody>
      </p:sp>
    </p:spTree>
    <p:extLst>
      <p:ext uri="{BB962C8B-B14F-4D97-AF65-F5344CB8AC3E}">
        <p14:creationId xmlns:p14="http://schemas.microsoft.com/office/powerpoint/2010/main" val="248031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1981200" y="609600"/>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a:solidFill>
                  <a:schemeClr val="dk1"/>
                </a:solidFill>
                <a:latin typeface="Calibri"/>
                <a:ea typeface="Calibri"/>
                <a:cs typeface="Calibri"/>
                <a:sym typeface="Calibri"/>
              </a:rPr>
              <a:t>Today you will learn about</a:t>
            </a:r>
            <a:endParaRPr/>
          </a:p>
        </p:txBody>
      </p:sp>
      <p:sp>
        <p:nvSpPr>
          <p:cNvPr id="133" name="Google Shape;133;p20"/>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buFont typeface="Arial"/>
              <a:buChar char="•"/>
            </a:pPr>
            <a:r>
              <a:rPr lang="en-US" sz="3200" dirty="0">
                <a:solidFill>
                  <a:schemeClr val="dk1"/>
                </a:solidFill>
                <a:latin typeface="Calibri"/>
                <a:ea typeface="Calibri"/>
                <a:cs typeface="Calibri"/>
                <a:sym typeface="Calibri"/>
              </a:rPr>
              <a:t>the anatomy of a female (person with a vulva)</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menstruation</a:t>
            </a:r>
            <a:endParaRPr dirty="0"/>
          </a:p>
          <a:p>
            <a:pPr marL="342900" indent="-342900">
              <a:lnSpc>
                <a:spcPct val="100000"/>
              </a:lnSpc>
              <a:spcBef>
                <a:spcPts val="640"/>
              </a:spcBef>
              <a:buClr>
                <a:schemeClr val="dk1"/>
              </a:buClr>
              <a:buSzPts val="3200"/>
              <a:buFont typeface="Arial"/>
              <a:buChar char="•"/>
            </a:pPr>
            <a:r>
              <a:rPr lang="en-US" sz="3200" dirty="0">
                <a:solidFill>
                  <a:schemeClr val="dk1"/>
                </a:solidFill>
                <a:latin typeface="Calibri"/>
                <a:ea typeface="Calibri"/>
                <a:cs typeface="Calibri"/>
                <a:sym typeface="Calibri"/>
              </a:rPr>
              <a:t>changes in the female body</a:t>
            </a:r>
            <a:endParaRPr dirty="0"/>
          </a:p>
        </p:txBody>
      </p:sp>
      <p:pic>
        <p:nvPicPr>
          <p:cNvPr id="134" name="Google Shape;134;p20" descr="Image result for puberty girls"/>
          <p:cNvPicPr preferRelativeResize="0"/>
          <p:nvPr/>
        </p:nvPicPr>
        <p:blipFill rotWithShape="1">
          <a:blip r:embed="rId3">
            <a:alphaModFix/>
          </a:blip>
          <a:srcRect/>
          <a:stretch/>
        </p:blipFill>
        <p:spPr>
          <a:xfrm>
            <a:off x="6989763" y="3657600"/>
            <a:ext cx="3678237" cy="30289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ecraft Template.potx" id="{0344CD2B-D48A-4836-BFDE-A726A36D5CB5}" vid="{B7EB383D-5285-4E0D-B235-32ACBBED30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9F02DD0714DF4FA70EE8ED30AC3037" ma:contentTypeVersion="1" ma:contentTypeDescription="Create a new document." ma:contentTypeScope="" ma:versionID="2eb4b5d27506bc7b66e29812f38d8e1c">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9E0125-8687-41E1-A940-D1B87EA6680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D731CE9-D932-40E6-ADC1-034131F565AB}">
  <ds:schemaRefs>
    <ds:schemaRef ds:uri="http://schemas.microsoft.com/sharepoint/v3/contenttype/forms"/>
  </ds:schemaRefs>
</ds:datastoreItem>
</file>

<file path=customXml/itemProps3.xml><?xml version="1.0" encoding="utf-8"?>
<ds:datastoreItem xmlns:ds="http://schemas.openxmlformats.org/officeDocument/2006/customXml" ds:itemID="{48A12F1D-3C8B-4AAF-8FFF-B90659DDF37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38</TotalTime>
  <Words>2505</Words>
  <Application>Microsoft Office PowerPoint</Application>
  <PresentationFormat>Widescreen</PresentationFormat>
  <Paragraphs>217</Paragraphs>
  <Slides>33</Slides>
  <Notes>28</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Calibri</vt:lpstr>
      <vt:lpstr>Calibri Light</vt:lpstr>
      <vt:lpstr>Comic Sans MS</vt:lpstr>
      <vt:lpstr>inherit</vt:lpstr>
      <vt:lpstr>Roboto</vt:lpstr>
      <vt:lpstr>Source Sans Pro</vt:lpstr>
      <vt:lpstr>Symbol</vt:lpstr>
      <vt:lpstr>TheSansB W3 Light</vt:lpstr>
      <vt:lpstr>TheSansB W5 Plain</vt:lpstr>
      <vt:lpstr>TheSansB W9 Black</vt:lpstr>
      <vt:lpstr>Times New Roman</vt:lpstr>
      <vt:lpstr>Office Theme</vt:lpstr>
      <vt:lpstr>Teacher Info Slides</vt:lpstr>
      <vt:lpstr>Reminders When Answering Questions:</vt:lpstr>
      <vt:lpstr>Useful Phrases When Answering Questions:</vt:lpstr>
      <vt:lpstr>Health 6/7 – A Year</vt:lpstr>
      <vt:lpstr>Let’s review</vt:lpstr>
      <vt:lpstr>Ground Rules:</vt:lpstr>
      <vt:lpstr>Ground Rules continued:</vt:lpstr>
      <vt:lpstr>The classroom is a safe spot for you to share your thoughts and feelings.</vt:lpstr>
      <vt:lpstr>Today you will learn about</vt:lpstr>
      <vt:lpstr>Learning Objective</vt:lpstr>
      <vt:lpstr>PowerPoint Presentation</vt:lpstr>
      <vt:lpstr>What changes happen to people with vulvas?</vt:lpstr>
      <vt:lpstr>What changes happen to people with vulvas?</vt:lpstr>
      <vt:lpstr>My breasts are getting larger! What do I do?</vt:lpstr>
      <vt:lpstr>Changes in bra size</vt:lpstr>
      <vt:lpstr>Different types of bras</vt:lpstr>
      <vt:lpstr>People with a Vulva</vt:lpstr>
      <vt:lpstr>People with a Vulva</vt:lpstr>
      <vt:lpstr>ACTIVITY: Label Vulva</vt:lpstr>
      <vt:lpstr>So What Are Periods and Why Do They Happen?</vt:lpstr>
      <vt:lpstr>What Are Periods and Why Do They Happen?</vt:lpstr>
      <vt:lpstr>So What Are Periods and Why Do They Happen?</vt:lpstr>
      <vt:lpstr>Menstrual Cycle</vt:lpstr>
      <vt:lpstr>Menstrual Cycle</vt:lpstr>
      <vt:lpstr>VIDEO: Menstruation What to Expect</vt:lpstr>
      <vt:lpstr>When will I get my period?</vt:lpstr>
      <vt:lpstr>How often will I get a period?</vt:lpstr>
      <vt:lpstr>What Do I do When I Get My Period?</vt:lpstr>
      <vt:lpstr>Tampons</vt:lpstr>
      <vt:lpstr>Pads</vt:lpstr>
      <vt:lpstr>VIDEO: Period Hygiene: Tampons, Pads and Menstrual Cups </vt:lpstr>
      <vt:lpstr>ACTIVITY: PERIOD CHALLENGE</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Hagen</dc:creator>
  <cp:lastModifiedBy>Paisley Hendricks</cp:lastModifiedBy>
  <cp:revision>3</cp:revision>
  <dcterms:created xsi:type="dcterms:W3CDTF">2021-02-23T03:04:24Z</dcterms:created>
  <dcterms:modified xsi:type="dcterms:W3CDTF">2021-06-17T19:01:43Z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0x010100589F02DD0714DF4FA70EE8ED30AC3037</vt:lpwstr>
  </property>
</Properties>
</file>