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8"/>
  </p:notesMasterIdLst>
  <p:sldIdLst>
    <p:sldId id="257" r:id="rId6"/>
    <p:sldId id="256" r:id="rId7"/>
    <p:sldId id="293" r:id="rId8"/>
    <p:sldId id="295" r:id="rId9"/>
    <p:sldId id="294" r:id="rId10"/>
    <p:sldId id="296" r:id="rId11"/>
    <p:sldId id="267" r:id="rId12"/>
    <p:sldId id="297" r:id="rId13"/>
    <p:sldId id="284" r:id="rId14"/>
    <p:sldId id="291" r:id="rId15"/>
    <p:sldId id="292"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35222F05-9D76-4DC3-8428-9C99D736BE01}"/>
    <pc:docChg chg="addSld delSld modSld">
      <pc:chgData name="Shannon Hagen" userId="46ea4fe1-9223-4299-b8da-3da92c4fcb44" providerId="ADAL" clId="{35222F05-9D76-4DC3-8428-9C99D736BE01}" dt="2022-01-23T18:39:04.435" v="8" actId="47"/>
      <pc:docMkLst>
        <pc:docMk/>
      </pc:docMkLst>
      <pc:sldChg chg="del">
        <pc:chgData name="Shannon Hagen" userId="46ea4fe1-9223-4299-b8da-3da92c4fcb44" providerId="ADAL" clId="{35222F05-9D76-4DC3-8428-9C99D736BE01}" dt="2022-01-23T18:37:43.198" v="2" actId="47"/>
        <pc:sldMkLst>
          <pc:docMk/>
          <pc:sldMk cId="460269255" sldId="270"/>
        </pc:sldMkLst>
      </pc:sldChg>
      <pc:sldChg chg="del">
        <pc:chgData name="Shannon Hagen" userId="46ea4fe1-9223-4299-b8da-3da92c4fcb44" providerId="ADAL" clId="{35222F05-9D76-4DC3-8428-9C99D736BE01}" dt="2022-01-23T18:38:02.655" v="5" actId="47"/>
        <pc:sldMkLst>
          <pc:docMk/>
          <pc:sldMk cId="3470818348" sldId="288"/>
        </pc:sldMkLst>
      </pc:sldChg>
      <pc:sldChg chg="del">
        <pc:chgData name="Shannon Hagen" userId="46ea4fe1-9223-4299-b8da-3da92c4fcb44" providerId="ADAL" clId="{35222F05-9D76-4DC3-8428-9C99D736BE01}" dt="2022-01-23T18:39:04.435" v="8" actId="47"/>
        <pc:sldMkLst>
          <pc:docMk/>
          <pc:sldMk cId="1856773471" sldId="290"/>
        </pc:sldMkLst>
      </pc:sldChg>
      <pc:sldChg chg="add">
        <pc:chgData name="Shannon Hagen" userId="46ea4fe1-9223-4299-b8da-3da92c4fcb44" providerId="ADAL" clId="{35222F05-9D76-4DC3-8428-9C99D736BE01}" dt="2022-01-23T18:37:39.553" v="1"/>
        <pc:sldMkLst>
          <pc:docMk/>
          <pc:sldMk cId="3484314560" sldId="295"/>
        </pc:sldMkLst>
      </pc:sldChg>
      <pc:sldChg chg="add">
        <pc:chgData name="Shannon Hagen" userId="46ea4fe1-9223-4299-b8da-3da92c4fcb44" providerId="ADAL" clId="{35222F05-9D76-4DC3-8428-9C99D736BE01}" dt="2022-01-23T18:37:58.254" v="4"/>
        <pc:sldMkLst>
          <pc:docMk/>
          <pc:sldMk cId="4005554615" sldId="296"/>
        </pc:sldMkLst>
      </pc:sldChg>
      <pc:sldChg chg="add">
        <pc:chgData name="Shannon Hagen" userId="46ea4fe1-9223-4299-b8da-3da92c4fcb44" providerId="ADAL" clId="{35222F05-9D76-4DC3-8428-9C99D736BE01}" dt="2022-01-23T18:38:18.432" v="7"/>
        <pc:sldMkLst>
          <pc:docMk/>
          <pc:sldMk cId="2869737016" sldId="297"/>
        </pc:sldMkLst>
      </pc:sldChg>
    </pc:docChg>
  </pc:docChgLst>
  <pc:docChgLst>
    <pc:chgData name="Shannon Hagen" userId="46ea4fe1-9223-4299-b8da-3da92c4fcb44" providerId="ADAL" clId="{FE7872B9-83F7-4A22-BB94-82D3F8F5B945}"/>
    <pc:docChg chg="modSld">
      <pc:chgData name="Shannon Hagen" userId="46ea4fe1-9223-4299-b8da-3da92c4fcb44" providerId="ADAL" clId="{FE7872B9-83F7-4A22-BB94-82D3F8F5B945}" dt="2021-03-01T14:26:11.661" v="33" actId="20577"/>
      <pc:docMkLst>
        <pc:docMk/>
      </pc:docMkLst>
      <pc:sldChg chg="modSp modAnim">
        <pc:chgData name="Shannon Hagen" userId="46ea4fe1-9223-4299-b8da-3da92c4fcb44" providerId="ADAL" clId="{FE7872B9-83F7-4A22-BB94-82D3F8F5B945}" dt="2021-03-01T14:24:18.070" v="32"/>
        <pc:sldMkLst>
          <pc:docMk/>
          <pc:sldMk cId="3470818348" sldId="288"/>
        </pc:sldMkLst>
        <pc:spChg chg="mod">
          <ac:chgData name="Shannon Hagen" userId="46ea4fe1-9223-4299-b8da-3da92c4fcb44" providerId="ADAL" clId="{FE7872B9-83F7-4A22-BB94-82D3F8F5B945}" dt="2021-03-01T14:24:09.290" v="30" actId="20577"/>
          <ac:spMkLst>
            <pc:docMk/>
            <pc:sldMk cId="3470818348" sldId="288"/>
            <ac:spMk id="13" creationId="{577F3995-B358-4C1A-9C8A-C2A68B48C93E}"/>
          </ac:spMkLst>
        </pc:spChg>
      </pc:sldChg>
      <pc:sldChg chg="modSp mod">
        <pc:chgData name="Shannon Hagen" userId="46ea4fe1-9223-4299-b8da-3da92c4fcb44" providerId="ADAL" clId="{FE7872B9-83F7-4A22-BB94-82D3F8F5B945}" dt="2021-03-01T14:26:11.661" v="33" actId="20577"/>
        <pc:sldMkLst>
          <pc:docMk/>
          <pc:sldMk cId="1856773471" sldId="290"/>
        </pc:sldMkLst>
        <pc:spChg chg="mod">
          <ac:chgData name="Shannon Hagen" userId="46ea4fe1-9223-4299-b8da-3da92c4fcb44" providerId="ADAL" clId="{FE7872B9-83F7-4A22-BB94-82D3F8F5B945}" dt="2021-03-01T14:26:11.661" v="33" actId="20577"/>
          <ac:spMkLst>
            <pc:docMk/>
            <pc:sldMk cId="1856773471" sldId="290"/>
            <ac:spMk id="6" creationId="{8603D952-453F-4867-96F3-772F29E7C044}"/>
          </ac:spMkLst>
        </pc:spChg>
      </pc:sldChg>
      <pc:sldChg chg="addSp modSp mod">
        <pc:chgData name="Shannon Hagen" userId="46ea4fe1-9223-4299-b8da-3da92c4fcb44" providerId="ADAL" clId="{FE7872B9-83F7-4A22-BB94-82D3F8F5B945}" dt="2021-03-01T00:29:33.372" v="15" actId="20577"/>
        <pc:sldMkLst>
          <pc:docMk/>
          <pc:sldMk cId="3500833962" sldId="291"/>
        </pc:sldMkLst>
        <pc:spChg chg="add mod">
          <ac:chgData name="Shannon Hagen" userId="46ea4fe1-9223-4299-b8da-3da92c4fcb44" providerId="ADAL" clId="{FE7872B9-83F7-4A22-BB94-82D3F8F5B945}" dt="2021-03-01T00:29:33.372" v="15" actId="20577"/>
          <ac:spMkLst>
            <pc:docMk/>
            <pc:sldMk cId="3500833962" sldId="291"/>
            <ac:spMk id="5" creationId="{4C352C2A-9EC7-47FB-852F-2DEABF1721D2}"/>
          </ac:spMkLst>
        </pc:spChg>
      </pc:sldChg>
    </pc:docChg>
  </pc:docChgLst>
  <pc:docChgLst>
    <pc:chgData name="Shannon Hagen" userId="46ea4fe1-9223-4299-b8da-3da92c4fcb44" providerId="ADAL" clId="{E807C8BF-CD28-4ED3-9000-4734D16A0A43}"/>
    <pc:docChg chg="modSld sldOrd">
      <pc:chgData name="Shannon Hagen" userId="46ea4fe1-9223-4299-b8da-3da92c4fcb44" providerId="ADAL" clId="{E807C8BF-CD28-4ED3-9000-4734D16A0A43}" dt="2021-02-08T21:20:00.225" v="12" actId="20577"/>
      <pc:docMkLst>
        <pc:docMk/>
      </pc:docMkLst>
      <pc:sldChg chg="ord">
        <pc:chgData name="Shannon Hagen" userId="46ea4fe1-9223-4299-b8da-3da92c4fcb44" providerId="ADAL" clId="{E807C8BF-CD28-4ED3-9000-4734D16A0A43}" dt="2021-02-08T21:18:01.496" v="1"/>
        <pc:sldMkLst>
          <pc:docMk/>
          <pc:sldMk cId="4074736398" sldId="257"/>
        </pc:sldMkLst>
      </pc:sldChg>
      <pc:sldChg chg="modSp mod">
        <pc:chgData name="Shannon Hagen" userId="46ea4fe1-9223-4299-b8da-3da92c4fcb44" providerId="ADAL" clId="{E807C8BF-CD28-4ED3-9000-4734D16A0A43}" dt="2021-02-08T21:20:00.225" v="12" actId="20577"/>
        <pc:sldMkLst>
          <pc:docMk/>
          <pc:sldMk cId="3470818348" sldId="288"/>
        </pc:sldMkLst>
        <pc:spChg chg="mod">
          <ac:chgData name="Shannon Hagen" userId="46ea4fe1-9223-4299-b8da-3da92c4fcb44" providerId="ADAL" clId="{E807C8BF-CD28-4ED3-9000-4734D16A0A43}" dt="2021-02-08T21:20:00.225" v="12" actId="20577"/>
          <ac:spMkLst>
            <pc:docMk/>
            <pc:sldMk cId="3470818348" sldId="288"/>
            <ac:spMk id="2" creationId="{F8A44C18-3591-4550-B576-BD1852C103BC}"/>
          </ac:spMkLst>
        </pc:spChg>
      </pc:sldChg>
    </pc:docChg>
  </pc:docChgLst>
  <pc:docChgLst>
    <pc:chgData name="Shannon Hagen" userId="46ea4fe1-9223-4299-b8da-3da92c4fcb44" providerId="ADAL" clId="{0F701DDD-2277-440C-A887-B3A630AB95CF}"/>
    <pc:docChg chg="custSel modSld">
      <pc:chgData name="Shannon Hagen" userId="46ea4fe1-9223-4299-b8da-3da92c4fcb44" providerId="ADAL" clId="{0F701DDD-2277-440C-A887-B3A630AB95CF}" dt="2021-02-12T17:18:55.883" v="5"/>
      <pc:docMkLst>
        <pc:docMk/>
      </pc:docMkLst>
      <pc:sldChg chg="modSp mod">
        <pc:chgData name="Shannon Hagen" userId="46ea4fe1-9223-4299-b8da-3da92c4fcb44" providerId="ADAL" clId="{0F701DDD-2277-440C-A887-B3A630AB95CF}" dt="2021-02-12T17:15:55.801" v="2" actId="207"/>
        <pc:sldMkLst>
          <pc:docMk/>
          <pc:sldMk cId="460269255" sldId="270"/>
        </pc:sldMkLst>
        <pc:spChg chg="mod">
          <ac:chgData name="Shannon Hagen" userId="46ea4fe1-9223-4299-b8da-3da92c4fcb44" providerId="ADAL" clId="{0F701DDD-2277-440C-A887-B3A630AB95CF}" dt="2021-02-12T17:15:55.801" v="2" actId="207"/>
          <ac:spMkLst>
            <pc:docMk/>
            <pc:sldMk cId="460269255" sldId="270"/>
            <ac:spMk id="3" creationId="{09548D1D-2547-44FC-BACD-2BCD769E2662}"/>
          </ac:spMkLst>
        </pc:spChg>
      </pc:sldChg>
      <pc:sldChg chg="modSp mod">
        <pc:chgData name="Shannon Hagen" userId="46ea4fe1-9223-4299-b8da-3da92c4fcb44" providerId="ADAL" clId="{0F701DDD-2277-440C-A887-B3A630AB95CF}" dt="2021-02-12T17:18:55.883" v="5"/>
        <pc:sldMkLst>
          <pc:docMk/>
          <pc:sldMk cId="2750168980" sldId="284"/>
        </pc:sldMkLst>
        <pc:spChg chg="mod">
          <ac:chgData name="Shannon Hagen" userId="46ea4fe1-9223-4299-b8da-3da92c4fcb44" providerId="ADAL" clId="{0F701DDD-2277-440C-A887-B3A630AB95CF}" dt="2021-02-12T17:16:11.873" v="3" actId="14100"/>
          <ac:spMkLst>
            <pc:docMk/>
            <pc:sldMk cId="2750168980" sldId="284"/>
            <ac:spMk id="13" creationId="{CADC33AA-E60D-4164-AEAD-26B0AD3353C2}"/>
          </ac:spMkLst>
        </pc:spChg>
        <pc:picChg chg="mod">
          <ac:chgData name="Shannon Hagen" userId="46ea4fe1-9223-4299-b8da-3da92c4fcb44" providerId="ADAL" clId="{0F701DDD-2277-440C-A887-B3A630AB95CF}" dt="2021-02-12T17:17:48.315" v="4"/>
          <ac:picMkLst>
            <pc:docMk/>
            <pc:sldMk cId="2750168980" sldId="284"/>
            <ac:picMk id="9" creationId="{16621746-2137-4341-B56B-098F2FD5A79E}"/>
          </ac:picMkLst>
        </pc:picChg>
        <pc:picChg chg="mod">
          <ac:chgData name="Shannon Hagen" userId="46ea4fe1-9223-4299-b8da-3da92c4fcb44" providerId="ADAL" clId="{0F701DDD-2277-440C-A887-B3A630AB95CF}" dt="2021-02-12T17:18:55.883" v="5"/>
          <ac:picMkLst>
            <pc:docMk/>
            <pc:sldMk cId="2750168980" sldId="284"/>
            <ac:picMk id="11" creationId="{8B86C095-220B-4E2E-A580-0E4FC3BCB867}"/>
          </ac:picMkLst>
        </pc:picChg>
      </pc:sldChg>
    </pc:docChg>
  </pc:docChgLst>
  <pc:docChgLst>
    <pc:chgData name="Shannon Hagen" userId="46ea4fe1-9223-4299-b8da-3da92c4fcb44" providerId="ADAL" clId="{AD98A561-467C-FD4D-BCCF-03694CAB87D3}"/>
    <pc:docChg chg="custSel modSld">
      <pc:chgData name="Shannon Hagen" userId="46ea4fe1-9223-4299-b8da-3da92c4fcb44" providerId="ADAL" clId="{AD98A561-467C-FD4D-BCCF-03694CAB87D3}" dt="2021-12-01T01:20:13.941" v="3" actId="1076"/>
      <pc:docMkLst>
        <pc:docMk/>
      </pc:docMkLst>
      <pc:sldChg chg="addSp modSp mod">
        <pc:chgData name="Shannon Hagen" userId="46ea4fe1-9223-4299-b8da-3da92c4fcb44" providerId="ADAL" clId="{AD98A561-467C-FD4D-BCCF-03694CAB87D3}" dt="2021-12-01T01:20:13.941" v="3" actId="1076"/>
        <pc:sldMkLst>
          <pc:docMk/>
          <pc:sldMk cId="3500833962" sldId="291"/>
        </pc:sldMkLst>
        <pc:spChg chg="mod">
          <ac:chgData name="Shannon Hagen" userId="46ea4fe1-9223-4299-b8da-3da92c4fcb44" providerId="ADAL" clId="{AD98A561-467C-FD4D-BCCF-03694CAB87D3}" dt="2021-12-01T01:20:07.240" v="1" actId="27636"/>
          <ac:spMkLst>
            <pc:docMk/>
            <pc:sldMk cId="3500833962" sldId="291"/>
            <ac:spMk id="3" creationId="{BDFC4D41-8C77-4671-A51A-C40107425D52}"/>
          </ac:spMkLst>
        </pc:spChg>
        <pc:picChg chg="add mod">
          <ac:chgData name="Shannon Hagen" userId="46ea4fe1-9223-4299-b8da-3da92c4fcb44" providerId="ADAL" clId="{AD98A561-467C-FD4D-BCCF-03694CAB87D3}" dt="2021-12-01T01:20:13.941" v="3" actId="1076"/>
          <ac:picMkLst>
            <pc:docMk/>
            <pc:sldMk cId="3500833962" sldId="291"/>
            <ac:picMk id="7" creationId="{E77AAA24-4EBE-C444-8F68-B8CADF6664B7}"/>
          </ac:picMkLst>
        </pc:picChg>
      </pc:sldChg>
    </pc:docChg>
  </pc:docChgLst>
  <pc:docChgLst>
    <pc:chgData name="Shannon Hagen" userId="46ea4fe1-9223-4299-b8da-3da92c4fcb44" providerId="ADAL" clId="{490260BA-5510-F444-B049-B2F325727206}"/>
    <pc:docChg chg="modSld">
      <pc:chgData name="Shannon Hagen" userId="46ea4fe1-9223-4299-b8da-3da92c4fcb44" providerId="ADAL" clId="{490260BA-5510-F444-B049-B2F325727206}" dt="2021-02-14T17:29:44.583" v="49"/>
      <pc:docMkLst>
        <pc:docMk/>
      </pc:docMkLst>
      <pc:sldChg chg="modSp">
        <pc:chgData name="Shannon Hagen" userId="46ea4fe1-9223-4299-b8da-3da92c4fcb44" providerId="ADAL" clId="{490260BA-5510-F444-B049-B2F325727206}" dt="2021-02-14T17:29:44.583" v="49"/>
        <pc:sldMkLst>
          <pc:docMk/>
          <pc:sldMk cId="2550385991" sldId="262"/>
        </pc:sldMkLst>
        <pc:graphicFrameChg chg="mod">
          <ac:chgData name="Shannon Hagen" userId="46ea4fe1-9223-4299-b8da-3da92c4fcb44" providerId="ADAL" clId="{490260BA-5510-F444-B049-B2F325727206}" dt="2021-02-14T17:29:44.583" v="49"/>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EA51AB25-94CD-4D91-80EB-1B4E3CD05F83}"/>
    <pc:docChg chg="custSel addSld delSld modSld sldOrd">
      <pc:chgData name="Shannon Hagen" userId="46ea4fe1-9223-4299-b8da-3da92c4fcb44" providerId="ADAL" clId="{EA51AB25-94CD-4D91-80EB-1B4E3CD05F83}" dt="2021-02-20T23:17:27.039" v="335" actId="20577"/>
      <pc:docMkLst>
        <pc:docMk/>
      </pc:docMkLst>
      <pc:sldChg chg="del">
        <pc:chgData name="Shannon Hagen" userId="46ea4fe1-9223-4299-b8da-3da92c4fcb44" providerId="ADAL" clId="{EA51AB25-94CD-4D91-80EB-1B4E3CD05F83}" dt="2021-02-20T22:35:37.609" v="6" actId="47"/>
        <pc:sldMkLst>
          <pc:docMk/>
          <pc:sldMk cId="3876883491" sldId="263"/>
        </pc:sldMkLst>
      </pc:sldChg>
      <pc:sldChg chg="modSp mod">
        <pc:chgData name="Shannon Hagen" userId="46ea4fe1-9223-4299-b8da-3da92c4fcb44" providerId="ADAL" clId="{EA51AB25-94CD-4D91-80EB-1B4E3CD05F83}" dt="2021-02-20T22:48:54.148" v="202" actId="18131"/>
        <pc:sldMkLst>
          <pc:docMk/>
          <pc:sldMk cId="2750168980" sldId="284"/>
        </pc:sldMkLst>
        <pc:picChg chg="mod modCrop">
          <ac:chgData name="Shannon Hagen" userId="46ea4fe1-9223-4299-b8da-3da92c4fcb44" providerId="ADAL" clId="{EA51AB25-94CD-4D91-80EB-1B4E3CD05F83}" dt="2021-02-20T22:48:54.148" v="202" actId="18131"/>
          <ac:picMkLst>
            <pc:docMk/>
            <pc:sldMk cId="2750168980" sldId="284"/>
            <ac:picMk id="7" creationId="{2025A293-31F8-4402-8B79-87548E46AA97}"/>
          </ac:picMkLst>
        </pc:picChg>
      </pc:sldChg>
      <pc:sldChg chg="modSp mod">
        <pc:chgData name="Shannon Hagen" userId="46ea4fe1-9223-4299-b8da-3da92c4fcb44" providerId="ADAL" clId="{EA51AB25-94CD-4D91-80EB-1B4E3CD05F83}" dt="2021-02-20T22:38:01.719" v="63" actId="20577"/>
        <pc:sldMkLst>
          <pc:docMk/>
          <pc:sldMk cId="3470818348" sldId="288"/>
        </pc:sldMkLst>
        <pc:spChg chg="mod">
          <ac:chgData name="Shannon Hagen" userId="46ea4fe1-9223-4299-b8da-3da92c4fcb44" providerId="ADAL" clId="{EA51AB25-94CD-4D91-80EB-1B4E3CD05F83}" dt="2021-02-20T22:37:29.946" v="49" actId="207"/>
          <ac:spMkLst>
            <pc:docMk/>
            <pc:sldMk cId="3470818348" sldId="288"/>
            <ac:spMk id="9" creationId="{2F18D4A4-BC61-41AD-B412-F7C9101E2D9A}"/>
          </ac:spMkLst>
        </pc:spChg>
        <pc:spChg chg="mod">
          <ac:chgData name="Shannon Hagen" userId="46ea4fe1-9223-4299-b8da-3da92c4fcb44" providerId="ADAL" clId="{EA51AB25-94CD-4D91-80EB-1B4E3CD05F83}" dt="2021-02-20T22:37:15.494" v="46" actId="207"/>
          <ac:spMkLst>
            <pc:docMk/>
            <pc:sldMk cId="3470818348" sldId="288"/>
            <ac:spMk id="11" creationId="{BED7D65D-6042-49C1-9680-A7E823DB25E7}"/>
          </ac:spMkLst>
        </pc:spChg>
        <pc:spChg chg="mod">
          <ac:chgData name="Shannon Hagen" userId="46ea4fe1-9223-4299-b8da-3da92c4fcb44" providerId="ADAL" clId="{EA51AB25-94CD-4D91-80EB-1B4E3CD05F83}" dt="2021-02-20T22:37:20.008" v="47" actId="207"/>
          <ac:spMkLst>
            <pc:docMk/>
            <pc:sldMk cId="3470818348" sldId="288"/>
            <ac:spMk id="13" creationId="{577F3995-B358-4C1A-9C8A-C2A68B48C93E}"/>
          </ac:spMkLst>
        </pc:spChg>
        <pc:spChg chg="mod">
          <ac:chgData name="Shannon Hagen" userId="46ea4fe1-9223-4299-b8da-3da92c4fcb44" providerId="ADAL" clId="{EA51AB25-94CD-4D91-80EB-1B4E3CD05F83}" dt="2021-02-20T22:37:23.713" v="48" actId="207"/>
          <ac:spMkLst>
            <pc:docMk/>
            <pc:sldMk cId="3470818348" sldId="288"/>
            <ac:spMk id="15" creationId="{C4916DE7-6C07-48EF-A13D-2FC4E2FCED10}"/>
          </ac:spMkLst>
        </pc:spChg>
        <pc:graphicFrameChg chg="modGraphic">
          <ac:chgData name="Shannon Hagen" userId="46ea4fe1-9223-4299-b8da-3da92c4fcb44" providerId="ADAL" clId="{EA51AB25-94CD-4D91-80EB-1B4E3CD05F83}" dt="2021-02-20T22:38:01.719" v="63" actId="20577"/>
          <ac:graphicFrameMkLst>
            <pc:docMk/>
            <pc:sldMk cId="3470818348" sldId="288"/>
            <ac:graphicFrameMk id="16" creationId="{69B2FA34-4D79-47BB-8298-85F6B9CDC8CF}"/>
          </ac:graphicFrameMkLst>
        </pc:graphicFrameChg>
      </pc:sldChg>
      <pc:sldChg chg="addSp modSp mod">
        <pc:chgData name="Shannon Hagen" userId="46ea4fe1-9223-4299-b8da-3da92c4fcb44" providerId="ADAL" clId="{EA51AB25-94CD-4D91-80EB-1B4E3CD05F83}" dt="2021-02-20T23:14:42.894" v="301" actId="113"/>
        <pc:sldMkLst>
          <pc:docMk/>
          <pc:sldMk cId="3500833962" sldId="291"/>
        </pc:sldMkLst>
        <pc:spChg chg="mod">
          <ac:chgData name="Shannon Hagen" userId="46ea4fe1-9223-4299-b8da-3da92c4fcb44" providerId="ADAL" clId="{EA51AB25-94CD-4D91-80EB-1B4E3CD05F83}" dt="2021-02-20T23:14:42.894" v="301" actId="113"/>
          <ac:spMkLst>
            <pc:docMk/>
            <pc:sldMk cId="3500833962" sldId="291"/>
            <ac:spMk id="2" creationId="{35D8561C-C715-42C5-A639-0BE84B391685}"/>
          </ac:spMkLst>
        </pc:spChg>
        <pc:spChg chg="mod">
          <ac:chgData name="Shannon Hagen" userId="46ea4fe1-9223-4299-b8da-3da92c4fcb44" providerId="ADAL" clId="{EA51AB25-94CD-4D91-80EB-1B4E3CD05F83}" dt="2021-02-20T23:14:20.369" v="299" actId="255"/>
          <ac:spMkLst>
            <pc:docMk/>
            <pc:sldMk cId="3500833962" sldId="291"/>
            <ac:spMk id="3" creationId="{BDFC4D41-8C77-4671-A51A-C40107425D52}"/>
          </ac:spMkLst>
        </pc:spChg>
        <pc:spChg chg="add mod">
          <ac:chgData name="Shannon Hagen" userId="46ea4fe1-9223-4299-b8da-3da92c4fcb44" providerId="ADAL" clId="{EA51AB25-94CD-4D91-80EB-1B4E3CD05F83}" dt="2021-02-20T23:09:32.008" v="209" actId="207"/>
          <ac:spMkLst>
            <pc:docMk/>
            <pc:sldMk cId="3500833962" sldId="291"/>
            <ac:spMk id="4" creationId="{8047D700-E2B4-4FB0-BFBD-2743AC8108A3}"/>
          </ac:spMkLst>
        </pc:spChg>
      </pc:sldChg>
      <pc:sldChg chg="add">
        <pc:chgData name="Shannon Hagen" userId="46ea4fe1-9223-4299-b8da-3da92c4fcb44" providerId="ADAL" clId="{EA51AB25-94CD-4D91-80EB-1B4E3CD05F83}" dt="2021-02-20T22:35:27.561" v="1"/>
        <pc:sldMkLst>
          <pc:docMk/>
          <pc:sldMk cId="786064647" sldId="293"/>
        </pc:sldMkLst>
      </pc:sldChg>
      <pc:sldChg chg="modSp add mod ord">
        <pc:chgData name="Shannon Hagen" userId="46ea4fe1-9223-4299-b8da-3da92c4fcb44" providerId="ADAL" clId="{EA51AB25-94CD-4D91-80EB-1B4E3CD05F83}" dt="2021-02-20T23:17:27.039" v="335" actId="20577"/>
        <pc:sldMkLst>
          <pc:docMk/>
          <pc:sldMk cId="2203089855" sldId="294"/>
        </pc:sldMkLst>
        <pc:spChg chg="mod">
          <ac:chgData name="Shannon Hagen" userId="46ea4fe1-9223-4299-b8da-3da92c4fcb44" providerId="ADAL" clId="{EA51AB25-94CD-4D91-80EB-1B4E3CD05F83}" dt="2021-02-20T23:17:27.039" v="335" actId="20577"/>
          <ac:spMkLst>
            <pc:docMk/>
            <pc:sldMk cId="2203089855" sldId="294"/>
            <ac:spMk id="2" creationId="{D0857EDB-3B96-4EEF-8A66-BFC867D78F07}"/>
          </ac:spMkLst>
        </pc:spChg>
      </pc:sldChg>
      <pc:sldChg chg="add del">
        <pc:chgData name="Shannon Hagen" userId="46ea4fe1-9223-4299-b8da-3da92c4fcb44" providerId="ADAL" clId="{EA51AB25-94CD-4D91-80EB-1B4E3CD05F83}" dt="2021-02-20T23:16:32.481" v="302" actId="47"/>
        <pc:sldMkLst>
          <pc:docMk/>
          <pc:sldMk cId="675971697" sldId="295"/>
        </pc:sldMkLst>
      </pc:sldChg>
      <pc:sldMasterChg chg="addSldLayout delSldLayout">
        <pc:chgData name="Shannon Hagen" userId="46ea4fe1-9223-4299-b8da-3da92c4fcb44" providerId="ADAL" clId="{EA51AB25-94CD-4D91-80EB-1B4E3CD05F83}" dt="2021-02-20T23:16:32.481" v="302" actId="47"/>
        <pc:sldMasterMkLst>
          <pc:docMk/>
          <pc:sldMasterMk cId="2113912728" sldId="2147483690"/>
        </pc:sldMasterMkLst>
        <pc:sldLayoutChg chg="add">
          <pc:chgData name="Shannon Hagen" userId="46ea4fe1-9223-4299-b8da-3da92c4fcb44" providerId="ADAL" clId="{EA51AB25-94CD-4D91-80EB-1B4E3CD05F83}" dt="2021-02-20T22:35:27.561" v="0" actId="27028"/>
          <pc:sldLayoutMkLst>
            <pc:docMk/>
            <pc:sldMasterMk cId="2113912728" sldId="2147483690"/>
            <pc:sldLayoutMk cId="1028715351" sldId="2147483714"/>
          </pc:sldLayoutMkLst>
        </pc:sldLayoutChg>
        <pc:sldLayoutChg chg="del">
          <pc:chgData name="Shannon Hagen" userId="46ea4fe1-9223-4299-b8da-3da92c4fcb44" providerId="ADAL" clId="{EA51AB25-94CD-4D91-80EB-1B4E3CD05F83}" dt="2021-02-20T23:16:32.481" v="302" actId="47"/>
          <pc:sldLayoutMkLst>
            <pc:docMk/>
            <pc:sldMasterMk cId="2113912728" sldId="2147483690"/>
            <pc:sldLayoutMk cId="379769499" sldId="2147483715"/>
          </pc:sldLayoutMkLst>
        </pc:sldLayoutChg>
      </pc:sldMasterChg>
    </pc:docChg>
  </pc:docChgLst>
  <pc:docChgLst>
    <pc:chgData name="Shannon Hagen" userId="46ea4fe1-9223-4299-b8da-3da92c4fcb44" providerId="ADAL" clId="{2B23D5EB-E51E-F24B-9213-01FE42AFF386}"/>
    <pc:docChg chg="custSel modSld">
      <pc:chgData name="Shannon Hagen" userId="46ea4fe1-9223-4299-b8da-3da92c4fcb44" providerId="ADAL" clId="{2B23D5EB-E51E-F24B-9213-01FE42AFF386}" dt="2021-12-20T22:20:48.005" v="5"/>
      <pc:docMkLst>
        <pc:docMk/>
      </pc:docMkLst>
      <pc:sldChg chg="modSp mod">
        <pc:chgData name="Shannon Hagen" userId="46ea4fe1-9223-4299-b8da-3da92c4fcb44" providerId="ADAL" clId="{2B23D5EB-E51E-F24B-9213-01FE42AFF386}" dt="2021-12-20T22:20:48.005" v="5"/>
        <pc:sldMkLst>
          <pc:docMk/>
          <pc:sldMk cId="2750168980" sldId="284"/>
        </pc:sldMkLst>
        <pc:spChg chg="mod">
          <ac:chgData name="Shannon Hagen" userId="46ea4fe1-9223-4299-b8da-3da92c4fcb44" providerId="ADAL" clId="{2B23D5EB-E51E-F24B-9213-01FE42AFF386}" dt="2021-12-20T22:19:54.139" v="1" actId="3626"/>
          <ac:spMkLst>
            <pc:docMk/>
            <pc:sldMk cId="2750168980" sldId="284"/>
            <ac:spMk id="12" creationId="{720744CE-87A9-4A7F-B188-054B0786798E}"/>
          </ac:spMkLst>
        </pc:spChg>
        <pc:spChg chg="mod">
          <ac:chgData name="Shannon Hagen" userId="46ea4fe1-9223-4299-b8da-3da92c4fcb44" providerId="ADAL" clId="{2B23D5EB-E51E-F24B-9213-01FE42AFF386}" dt="2021-12-20T22:20:37.317" v="4" actId="3626"/>
          <ac:spMkLst>
            <pc:docMk/>
            <pc:sldMk cId="2750168980" sldId="284"/>
            <ac:spMk id="13" creationId="{CADC33AA-E60D-4164-AEAD-26B0AD3353C2}"/>
          </ac:spMkLst>
        </pc:spChg>
        <pc:picChg chg="mod">
          <ac:chgData name="Shannon Hagen" userId="46ea4fe1-9223-4299-b8da-3da92c4fcb44" providerId="ADAL" clId="{2B23D5EB-E51E-F24B-9213-01FE42AFF386}" dt="2021-12-20T22:20:11.116" v="2"/>
          <ac:picMkLst>
            <pc:docMk/>
            <pc:sldMk cId="2750168980" sldId="284"/>
            <ac:picMk id="9" creationId="{16621746-2137-4341-B56B-098F2FD5A79E}"/>
          </ac:picMkLst>
        </pc:picChg>
        <pc:picChg chg="mod">
          <ac:chgData name="Shannon Hagen" userId="46ea4fe1-9223-4299-b8da-3da92c4fcb44" providerId="ADAL" clId="{2B23D5EB-E51E-F24B-9213-01FE42AFF386}" dt="2021-12-20T22:20:48.005" v="5"/>
          <ac:picMkLst>
            <pc:docMk/>
            <pc:sldMk cId="2750168980" sldId="284"/>
            <ac:picMk id="11" creationId="{8B86C095-220B-4E2E-A580-0E4FC3BCB86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digitalpassport.org/share-jumper.html" TargetMode="External"/><Relationship Id="rId7" Type="http://schemas.openxmlformats.org/officeDocument/2006/relationships/image" Target="../media/image37.svg"/><Relationship Id="rId2" Type="http://schemas.openxmlformats.org/officeDocument/2006/relationships/hyperlink" Target="https://www.commonsense.org/education/family-tips/k-5-privacy-and-security" TargetMode="External"/><Relationship Id="rId1" Type="http://schemas.openxmlformats.org/officeDocument/2006/relationships/hyperlink" Target="https://docs.google.com/presentation/d/1l2V8WgjE_6g3jtjfq9oYDsZi7OPT5Gs8bvBTfe3kSD0/edit#slide=id.g3ca09f293b_0_1" TargetMode="Externa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hyperlink" Target="https://parentinfo.org/article/your-child-s-personal-information-and-how-to-protect-it-online-primary" TargetMode="External"/><Relationship Id="rId10" Type="http://schemas.openxmlformats.org/officeDocument/2006/relationships/image" Target="../media/image40.png"/><Relationship Id="rId4" Type="http://schemas.openxmlformats.org/officeDocument/2006/relationships/hyperlink" Target="https://drive.google.com/file/d/1n76H9OMSKHajOY0Pcp0pyXl54nJpOzdl/view" TargetMode="External"/><Relationship Id="rId9"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drive.google.com/file/d/1n76H9OMSKHajOY0Pcp0pyXl54nJpOzdl/view" TargetMode="External"/><Relationship Id="rId3" Type="http://schemas.openxmlformats.org/officeDocument/2006/relationships/hyperlink" Target="https://www.digitalpassport.org/share-jumper.html" TargetMode="External"/><Relationship Id="rId7" Type="http://schemas.openxmlformats.org/officeDocument/2006/relationships/hyperlink" Target="https://www.commonsense.org/education/family-tips/k-5-privacy-and-security" TargetMode="External"/><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hyperlink" Target="https://docs.google.com/presentation/d/1l2V8WgjE_6g3jtjfq9oYDsZi7OPT5Gs8bvBTfe3kSD0/edit#slide=id.g3ca09f293b_0_1" TargetMode="External"/><Relationship Id="rId11" Type="http://schemas.openxmlformats.org/officeDocument/2006/relationships/image" Target="../media/image41.svg"/><Relationship Id="rId5" Type="http://schemas.openxmlformats.org/officeDocument/2006/relationships/image" Target="../media/image39.sv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hyperlink" Target="https://parentinfo.org/article/your-child-s-personal-information-and-how-to-protect-it-online-primar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Personal vs private information can be very confusing.  This lesson helps the student differentiate between the two.</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Create a poster to put up in the classroom – private vs personal information.</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Strong vs. Weak Password Activity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2"/>
            </a:rPr>
            <a:t>Help Boost Kid’s Safety, Privacy and Security</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D688A2ED-9311-4DBF-9F50-45F04A4D96A5}">
      <dgm:prSet phldrT="[Text]"/>
      <dgm:spPr>
        <a:solidFill>
          <a:srgbClr val="00B0D7"/>
        </a:solidFill>
      </dgm:spPr>
      <dgm:t>
        <a:bodyPr/>
        <a:lstStyle/>
        <a:p>
          <a:r>
            <a:rPr lang="en-US" dirty="0"/>
            <a:t>Generate different scenarios where these types of information can easily be shared accidentally.</a:t>
          </a:r>
        </a:p>
      </dgm:t>
    </dgm:pt>
    <dgm:pt modelId="{46BA7EBF-71A0-4BA1-AF45-B2CD7F04DC8B}" type="parTrans" cxnId="{2C35E03C-AF1D-424F-9671-C029BC0B0715}">
      <dgm:prSet/>
      <dgm:spPr/>
      <dgm:t>
        <a:bodyPr/>
        <a:lstStyle/>
        <a:p>
          <a:endParaRPr lang="en-US"/>
        </a:p>
      </dgm:t>
    </dgm:pt>
    <dgm:pt modelId="{8F11A157-46F5-4B7C-B48C-E9F2B11D22F8}" type="sibTrans" cxnId="{2C35E03C-AF1D-424F-9671-C029BC0B0715}">
      <dgm:prSet/>
      <dgm:spPr/>
      <dgm:t>
        <a:bodyPr/>
        <a:lstStyle/>
        <a:p>
          <a:endParaRPr lang="en-US"/>
        </a:p>
      </dgm:t>
    </dgm:pt>
    <dgm:pt modelId="{3D63C5A5-D5F4-E94C-9353-255575861157}">
      <dgm:prSet phldrT="[Text]"/>
      <dgm:spPr>
        <a:solidFill>
          <a:srgbClr val="00B0D7"/>
        </a:solidFill>
      </dgm:spPr>
      <dgm:t>
        <a:bodyPr/>
        <a:lstStyle/>
        <a:p>
          <a:r>
            <a:rPr lang="en-US" dirty="0"/>
            <a:t>Play Digital Passport game, </a:t>
          </a:r>
          <a:r>
            <a:rPr lang="en-US" dirty="0">
              <a:hlinkClick xmlns:r="http://schemas.openxmlformats.org/officeDocument/2006/relationships" r:id="rId3"/>
            </a:rPr>
            <a:t>“Share Jumper”.</a:t>
          </a:r>
          <a:endParaRPr lang="en-US" dirty="0"/>
        </a:p>
      </dgm:t>
    </dgm:pt>
    <dgm:pt modelId="{CD93637B-C66C-2446-A17D-366BA3205181}" type="parTrans" cxnId="{9940053A-A6A3-8348-BFE8-F7A7DC444A5E}">
      <dgm:prSet/>
      <dgm:spPr/>
    </dgm:pt>
    <dgm:pt modelId="{36845AE3-960C-A742-BE5B-947323114050}" type="sibTrans" cxnId="{9940053A-A6A3-8348-BFE8-F7A7DC444A5E}">
      <dgm:prSet/>
      <dgm:spPr/>
    </dgm:pt>
    <dgm:pt modelId="{E4B4F662-C755-464B-B56A-F3A951B2E051}">
      <dgm:prSet phldrT="[Text]"/>
      <dgm:spPr>
        <a:solidFill>
          <a:srgbClr val="00B0D7"/>
        </a:solidFill>
      </dgm:spPr>
      <dgm:t>
        <a:bodyPr/>
        <a:lstStyle/>
        <a:p>
          <a:r>
            <a:rPr lang="en-US" dirty="0">
              <a:hlinkClick xmlns:r="http://schemas.openxmlformats.org/officeDocument/2006/relationships" r:id="rId4"/>
            </a:rPr>
            <a:t>Online Reputation Checklist</a:t>
          </a:r>
          <a:endParaRPr lang="en-US" dirty="0"/>
        </a:p>
      </dgm:t>
    </dgm:pt>
    <dgm:pt modelId="{D7AFC2F8-DC5A-9C4E-A633-FEB44941CE7B}" type="parTrans" cxnId="{5CA7DF24-1C8D-BF4B-BDCE-637990BE6BAD}">
      <dgm:prSet/>
      <dgm:spPr/>
    </dgm:pt>
    <dgm:pt modelId="{BC4BB11A-198E-3C4F-95EC-7023EAF057C8}" type="sibTrans" cxnId="{5CA7DF24-1C8D-BF4B-BDCE-637990BE6BAD}">
      <dgm:prSet/>
      <dgm:spPr/>
    </dgm:pt>
    <dgm:pt modelId="{75072BAF-FA80-D644-BEEE-968EA054F7CA}">
      <dgm:prSet phldrT="[Text]"/>
      <dgm:spPr>
        <a:solidFill>
          <a:srgbClr val="00B0D7"/>
        </a:solidFill>
      </dgm:spPr>
      <dgm:t>
        <a:bodyPr/>
        <a:lstStyle/>
        <a:p>
          <a:r>
            <a:rPr lang="en-US" dirty="0">
              <a:hlinkClick xmlns:r="http://schemas.openxmlformats.org/officeDocument/2006/relationships" r:id="rId5"/>
            </a:rPr>
            <a:t>Protecting Your Child’s Private Information</a:t>
          </a:r>
          <a:endParaRPr lang="en-US" dirty="0"/>
        </a:p>
      </dgm:t>
    </dgm:pt>
    <dgm:pt modelId="{FEA23846-BE84-2A42-9171-D95B07B14DEE}" type="parTrans" cxnId="{9868694D-AA12-7D40-96CD-B621B5A9F73B}">
      <dgm:prSet/>
      <dgm:spPr/>
    </dgm:pt>
    <dgm:pt modelId="{6F2EE41A-5EE9-0A4F-861E-6A12970008B3}" type="sibTrans" cxnId="{9868694D-AA12-7D40-96CD-B621B5A9F73B}">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2F90B418-E8E3-D24F-B5EE-049726526FFD}" type="presOf" srcId="{E4B4F662-C755-464B-B56A-F3A951B2E051}" destId="{E94BAF07-00A3-4D8F-9C56-BA4C1B4B1916}" srcOrd="0" destOrd="2" presId="urn:microsoft.com/office/officeart/2005/8/layout/hList2"/>
    <dgm:cxn modelId="{5CA7DF24-1C8D-BF4B-BDCE-637990BE6BAD}" srcId="{86E1B771-B02F-4B25-9F88-1EB3051FED56}" destId="{E4B4F662-C755-464B-B56A-F3A951B2E051}" srcOrd="2" destOrd="0" parTransId="{D7AFC2F8-DC5A-9C4E-A633-FEB44941CE7B}" sibTransId="{BC4BB11A-198E-3C4F-95EC-7023EAF057C8}"/>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9940053A-A6A3-8348-BFE8-F7A7DC444A5E}" srcId="{78EEDDE7-6C79-4DF5-BB63-0991E1F7B0BD}" destId="{3D63C5A5-D5F4-E94C-9353-255575861157}" srcOrd="2" destOrd="0" parTransId="{CD93637B-C66C-2446-A17D-366BA3205181}" sibTransId="{36845AE3-960C-A742-BE5B-947323114050}"/>
    <dgm:cxn modelId="{2C35E03C-AF1D-424F-9671-C029BC0B0715}" srcId="{78EEDDE7-6C79-4DF5-BB63-0991E1F7B0BD}" destId="{D688A2ED-9311-4DBF-9F50-45F04A4D96A5}" srcOrd="1" destOrd="0" parTransId="{46BA7EBF-71A0-4BA1-AF45-B2CD7F04DC8B}" sibTransId="{8F11A157-46F5-4B7C-B48C-E9F2B11D22F8}"/>
    <dgm:cxn modelId="{71630E4A-511B-4C03-9894-26895F7410B0}" type="presOf" srcId="{6F8D29EE-097F-4BCD-9F85-D9E5F951DB2F}" destId="{70C09B00-61F0-4407-AF31-D26C5B54E0A0}" srcOrd="0" destOrd="0" presId="urn:microsoft.com/office/officeart/2005/8/layout/hList2"/>
    <dgm:cxn modelId="{9868694D-AA12-7D40-96CD-B621B5A9F73B}" srcId="{86E1B771-B02F-4B25-9F88-1EB3051FED56}" destId="{75072BAF-FA80-D644-BEEE-968EA054F7CA}" srcOrd="3" destOrd="0" parTransId="{FEA23846-BE84-2A42-9171-D95B07B14DEE}" sibTransId="{6F2EE41A-5EE9-0A4F-861E-6A12970008B3}"/>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1" destOrd="0" parTransId="{AEF20F96-C56B-4DF8-AE2D-0AF6B558EFBF}" sibTransId="{11BD9C48-59DC-4E42-9068-3F72FD17AB70}"/>
    <dgm:cxn modelId="{937D545A-CD3C-4A1A-96D1-4026E9D0B5AC}" type="presOf" srcId="{03977CC6-542C-48C5-8BDD-530BA597DCB1}" destId="{E94BAF07-00A3-4D8F-9C56-BA4C1B4B1916}" srcOrd="0" destOrd="1"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6AADDD63-C887-3C48-96FB-F977B34DFBFB}" type="presOf" srcId="{3D63C5A5-D5F4-E94C-9353-255575861157}" destId="{2B8EC2A4-B042-4E87-9A69-A0EFF6821780}" srcOrd="0" destOrd="2" presId="urn:microsoft.com/office/officeart/2005/8/layout/hList2"/>
    <dgm:cxn modelId="{917CA664-DDAD-4AAF-8981-99565992A4EC}" srcId="{6F8D29EE-097F-4BCD-9F85-D9E5F951DB2F}" destId="{A8F99365-90A1-4B53-9617-886EFC4AC98B}" srcOrd="0" destOrd="0" parTransId="{FEB17395-3D4F-4AF3-A4E7-26B292039174}" sibTransId="{77F04166-FD5D-4C99-8ECF-0F474F726B5E}"/>
    <dgm:cxn modelId="{A48B0D7B-8B30-C54A-8309-D0DC56B36085}" type="presOf" srcId="{75072BAF-FA80-D644-BEEE-968EA054F7CA}" destId="{E94BAF07-00A3-4D8F-9C56-BA4C1B4B1916}" srcOrd="0" destOrd="3" presId="urn:microsoft.com/office/officeart/2005/8/layout/hList2"/>
    <dgm:cxn modelId="{B272D182-3ED7-4CD0-AF38-C238CE095198}" type="presOf" srcId="{AB2F9990-7F7D-4630-A873-4A97D1C4673D}" destId="{E94BAF07-00A3-4D8F-9C56-BA4C1B4B1916}" srcOrd="0" destOrd="0" presId="urn:microsoft.com/office/officeart/2005/8/layout/hList2"/>
    <dgm:cxn modelId="{F79E5BA5-898F-4B01-A613-980E986F30DE}" type="presOf" srcId="{D688A2ED-9311-4DBF-9F50-45F04A4D96A5}" destId="{2B8EC2A4-B042-4E87-9A69-A0EFF6821780}"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Personal vs private information can be very confusing.  This lesson helps the student differentiate between the two.</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Create a poster to put up in the classroom – private vs personal information.</a:t>
          </a:r>
        </a:p>
        <a:p>
          <a:pPr marL="171450" lvl="1" indent="-171450" algn="l" defTabSz="800100">
            <a:lnSpc>
              <a:spcPct val="90000"/>
            </a:lnSpc>
            <a:spcBef>
              <a:spcPct val="0"/>
            </a:spcBef>
            <a:spcAft>
              <a:spcPct val="15000"/>
            </a:spcAft>
            <a:buChar char="•"/>
          </a:pPr>
          <a:r>
            <a:rPr lang="en-US" sz="1800" kern="1200" dirty="0"/>
            <a:t>Generate different scenarios where these types of information can easily be shared accidentally.</a:t>
          </a:r>
        </a:p>
        <a:p>
          <a:pPr marL="171450" lvl="1" indent="-171450" algn="l" defTabSz="800100">
            <a:lnSpc>
              <a:spcPct val="90000"/>
            </a:lnSpc>
            <a:spcBef>
              <a:spcPct val="0"/>
            </a:spcBef>
            <a:spcAft>
              <a:spcPct val="15000"/>
            </a:spcAft>
            <a:buChar char="•"/>
          </a:pPr>
          <a:r>
            <a:rPr lang="en-US" sz="1800" kern="1200" dirty="0"/>
            <a:t>Play Digital Passport game, </a:t>
          </a:r>
          <a:r>
            <a:rPr lang="en-US" sz="1800" kern="1200" dirty="0">
              <a:hlinkClick xmlns:r="http://schemas.openxmlformats.org/officeDocument/2006/relationships" r:id="rId3"/>
            </a:rPr>
            <a:t>“Share Jumper”.</a:t>
          </a:r>
          <a:endParaRPr lang="en-US" sz="1800" kern="1200" dirty="0"/>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6"/>
            </a:rPr>
            <a:t>Strong vs. Weak Password Activity</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7"/>
            </a:rPr>
            <a:t>Help Boost Kid’s Safety, Privacy and Security</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8"/>
            </a:rPr>
            <a:t>Online Reputation Checklist</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9"/>
            </a:rPr>
            <a:t>Protecting Your Child’s Private Information</a:t>
          </a:r>
          <a:endParaRPr lang="en-US" sz="18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3/10/22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9</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3/10/22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OqQou75Cxc" TargetMode="External"/><Relationship Id="rId2"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youtu.be/ZYEaLCNIqg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hyperlink" Target="https://youtu.be/MjPpG2e71Ec"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3.xml"/><Relationship Id="rId5" Type="http://schemas.openxmlformats.org/officeDocument/2006/relationships/image" Target="../media/image26.jfi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crsd72storage.blob.core.windows.net/media/Default/medialib/3-5-4-3-saftey-private-vs-personal-standup-game-statements.2da1924325.docx"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hyperlink" Target="https://crsd72storage.blob.core.windows.net/media/Default/medialib/stand-up-sit-down-instructions.ce53666330.pdf" TargetMode="External"/><Relationship Id="rId4" Type="http://schemas.openxmlformats.org/officeDocument/2006/relationships/hyperlink" Target="https://crsd72storage.blob.core.windows.net/media/Default/medialib/stand-up-sit-down-game-instructions.97645c4329.pdf" TargetMode="External"/><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Pause &amp; Think About What you Share</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Safety Lesson #3</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561C-C715-42C5-A639-0BE84B39168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READ</a:t>
            </a:r>
          </a:p>
        </p:txBody>
      </p:sp>
      <p:sp>
        <p:nvSpPr>
          <p:cNvPr id="3" name="Content Placeholder 2">
            <a:extLst>
              <a:ext uri="{FF2B5EF4-FFF2-40B4-BE49-F238E27FC236}">
                <a16:creationId xmlns:a16="http://schemas.microsoft.com/office/drawing/2014/main" id="{BDFC4D41-8C77-4671-A51A-C40107425D52}"/>
              </a:ext>
            </a:extLst>
          </p:cNvPr>
          <p:cNvSpPr>
            <a:spLocks noGrp="1"/>
          </p:cNvSpPr>
          <p:nvPr>
            <p:ph idx="1"/>
          </p:nvPr>
        </p:nvSpPr>
        <p:spPr>
          <a:xfrm>
            <a:off x="838200" y="1825625"/>
            <a:ext cx="5041605" cy="4351338"/>
          </a:xfrm>
        </p:spPr>
        <p:txBody>
          <a:bodyPr>
            <a:normAutofit lnSpcReduction="10000"/>
          </a:bodyPr>
          <a:lstStyle/>
          <a:p>
            <a:pPr marL="0" indent="0" algn="ctr">
              <a:buNone/>
            </a:pPr>
            <a:r>
              <a:rPr lang="en-US" sz="1800" b="1" i="0" dirty="0">
                <a:effectLst/>
                <a:latin typeface="Merriweather"/>
              </a:rPr>
              <a:t>#Goldilocks. . . </a:t>
            </a:r>
            <a:r>
              <a:rPr lang="en-US" sz="1800" b="1" dirty="0">
                <a:latin typeface="Merriweather"/>
              </a:rPr>
              <a:t>A Hashtag Cautionary Tale </a:t>
            </a:r>
            <a:br>
              <a:rPr lang="en-US" sz="1800" b="1" dirty="0">
                <a:latin typeface="Merriweather"/>
              </a:rPr>
            </a:br>
            <a:r>
              <a:rPr lang="en-US" sz="1800" i="1" dirty="0">
                <a:latin typeface="Merriweather"/>
              </a:rPr>
              <a:t>by Jeanne Willis</a:t>
            </a:r>
            <a:endParaRPr lang="en-US" sz="1800" b="0" i="1" dirty="0">
              <a:effectLst/>
              <a:latin typeface="Merriweather"/>
            </a:endParaRPr>
          </a:p>
          <a:p>
            <a:pPr marL="0" indent="0" algn="ctr">
              <a:buNone/>
            </a:pPr>
            <a:r>
              <a:rPr lang="en-US" sz="1800" b="0" i="0" dirty="0">
                <a:effectLst/>
                <a:latin typeface="Merriweather"/>
              </a:rPr>
              <a:t>Everyone loves Goldilocks’ hilarious online videos, but in her quest to get more likes, more laughs and more hits, she tries something a little more daring: stealing porridge #pipinghot, breaking chairs #fun, and using someone else’s bed #sleep. What will Daddy Bear do when he sees that online?</a:t>
            </a:r>
          </a:p>
          <a:p>
            <a:pPr marL="0" indent="0" algn="ctr">
              <a:buNone/>
            </a:pPr>
            <a:endParaRPr lang="en-US" sz="1800" dirty="0">
              <a:latin typeface="Merriweather"/>
            </a:endParaRPr>
          </a:p>
          <a:p>
            <a:pPr marL="0" indent="0" algn="ctr">
              <a:buNone/>
            </a:pPr>
            <a:r>
              <a:rPr lang="en-US" sz="1800" b="0" i="0" dirty="0">
                <a:solidFill>
                  <a:srgbClr val="00B0D7"/>
                </a:solidFill>
                <a:effectLst/>
                <a:latin typeface="Merriweather"/>
              </a:rPr>
              <a:t>A hilarious cautionary tale for a new generation of internet-users from the prize-winning partnership of Jeanne Willis and Tony Ross, the third of its kind following </a:t>
            </a:r>
            <a:r>
              <a:rPr lang="en-US" sz="1800" b="0" i="1" dirty="0">
                <a:solidFill>
                  <a:srgbClr val="00B0D7"/>
                </a:solidFill>
                <a:effectLst/>
                <a:latin typeface="Merriweather"/>
              </a:rPr>
              <a:t>Chicken Clicking</a:t>
            </a:r>
            <a:r>
              <a:rPr lang="en-US" sz="1800" b="0" i="0" dirty="0">
                <a:solidFill>
                  <a:srgbClr val="00B0D7"/>
                </a:solidFill>
                <a:effectLst/>
                <a:latin typeface="Merriweather"/>
              </a:rPr>
              <a:t> and </a:t>
            </a:r>
            <a:r>
              <a:rPr lang="en-US" sz="1800" b="0" i="1" dirty="0">
                <a:solidFill>
                  <a:srgbClr val="00B0D7"/>
                </a:solidFill>
                <a:effectLst/>
                <a:latin typeface="Merriweather"/>
              </a:rPr>
              <a:t>Troll Stinks</a:t>
            </a:r>
            <a:r>
              <a:rPr lang="en-US" sz="1800" b="0" i="0" dirty="0">
                <a:solidFill>
                  <a:srgbClr val="00B0D7"/>
                </a:solidFill>
                <a:effectLst/>
                <a:latin typeface="Merriweather"/>
              </a:rPr>
              <a:t>.</a:t>
            </a:r>
            <a:endParaRPr lang="en-US" sz="1800" dirty="0">
              <a:solidFill>
                <a:srgbClr val="00B0D7"/>
              </a:solidFill>
            </a:endParaRPr>
          </a:p>
        </p:txBody>
      </p:sp>
      <p:sp>
        <p:nvSpPr>
          <p:cNvPr id="4" name="Cloud 3">
            <a:extLst>
              <a:ext uri="{FF2B5EF4-FFF2-40B4-BE49-F238E27FC236}">
                <a16:creationId xmlns:a16="http://schemas.microsoft.com/office/drawing/2014/main" id="{8047D700-E2B4-4FB0-BFBD-2743AC8108A3}"/>
              </a:ext>
            </a:extLst>
          </p:cNvPr>
          <p:cNvSpPr/>
          <p:nvPr/>
        </p:nvSpPr>
        <p:spPr>
          <a:xfrm>
            <a:off x="6400800" y="1212112"/>
            <a:ext cx="5273749" cy="4465674"/>
          </a:xfrm>
          <a:prstGeom prst="cloud">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352C2A-9EC7-47FB-852F-2DEABF1721D2}"/>
              </a:ext>
            </a:extLst>
          </p:cNvPr>
          <p:cNvSpPr txBox="1"/>
          <p:nvPr/>
        </p:nvSpPr>
        <p:spPr>
          <a:xfrm>
            <a:off x="6869723" y="5677786"/>
            <a:ext cx="1781908" cy="369332"/>
          </a:xfrm>
          <a:prstGeom prst="rect">
            <a:avLst/>
          </a:prstGeom>
          <a:noFill/>
        </p:spPr>
        <p:txBody>
          <a:bodyPr wrap="square" rtlCol="0">
            <a:spAutoFit/>
          </a:bodyPr>
          <a:lstStyle/>
          <a:p>
            <a:r>
              <a:rPr lang="en-US" dirty="0">
                <a:hlinkClick r:id="rId3"/>
              </a:rPr>
              <a:t>Read </a:t>
            </a:r>
            <a:r>
              <a:rPr lang="en-US" dirty="0">
                <a:hlinkClick r:id="rId4"/>
              </a:rPr>
              <a:t>aloud</a:t>
            </a:r>
            <a:endParaRPr lang="en-US" dirty="0"/>
          </a:p>
        </p:txBody>
      </p:sp>
      <p:pic>
        <p:nvPicPr>
          <p:cNvPr id="7" name="Graphic 6" descr="Volume with solid fill">
            <a:extLst>
              <a:ext uri="{FF2B5EF4-FFF2-40B4-BE49-F238E27FC236}">
                <a16:creationId xmlns:a16="http://schemas.microsoft.com/office/drawing/2014/main" id="{E77AAA24-4EBE-C444-8F68-B8CADF6664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4431" y="5544947"/>
            <a:ext cx="914400" cy="914400"/>
          </a:xfrm>
          <a:prstGeom prst="rect">
            <a:avLst/>
          </a:prstGeom>
        </p:spPr>
      </p:pic>
    </p:spTree>
    <p:extLst>
      <p:ext uri="{BB962C8B-B14F-4D97-AF65-F5344CB8AC3E}">
        <p14:creationId xmlns:p14="http://schemas.microsoft.com/office/powerpoint/2010/main" val="350083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3A77-3E3A-4A33-AA5D-A7019D62B178}"/>
              </a:ext>
            </a:extLst>
          </p:cNvPr>
          <p:cNvSpPr>
            <a:spLocks noGrp="1"/>
          </p:cNvSpPr>
          <p:nvPr>
            <p:ph type="title"/>
          </p:nvPr>
        </p:nvSpPr>
        <p:spPr/>
        <p:txBody>
          <a:bodyPr/>
          <a:lstStyle/>
          <a:p>
            <a:r>
              <a:rPr lang="en-US" dirty="0">
                <a:solidFill>
                  <a:srgbClr val="ED1C24"/>
                </a:solidFill>
              </a:rPr>
              <a:t>Exit TICKET</a:t>
            </a:r>
          </a:p>
        </p:txBody>
      </p:sp>
      <p:sp>
        <p:nvSpPr>
          <p:cNvPr id="4" name="Slide Number Placeholder 3">
            <a:extLst>
              <a:ext uri="{FF2B5EF4-FFF2-40B4-BE49-F238E27FC236}">
                <a16:creationId xmlns:a16="http://schemas.microsoft.com/office/drawing/2014/main" id="{E9EA5D7F-B82F-4A07-9E4C-0C8AEF458622}"/>
              </a:ext>
            </a:extLst>
          </p:cNvPr>
          <p:cNvSpPr>
            <a:spLocks noGrp="1"/>
          </p:cNvSpPr>
          <p:nvPr>
            <p:ph type="sldNum" sz="quarter" idx="12"/>
          </p:nvPr>
        </p:nvSpPr>
        <p:spPr/>
        <p:txBody>
          <a:bodyPr/>
          <a:lstStyle/>
          <a:p>
            <a:fld id="{9EC71654-96A5-4280-94F3-931C61A9F92C}" type="slidenum">
              <a:rPr lang="en-US" noProof="0" smtClean="0"/>
              <a:pPr/>
              <a:t>11</a:t>
            </a:fld>
            <a:endParaRPr lang="en-US" noProof="0"/>
          </a:p>
        </p:txBody>
      </p:sp>
      <p:pic>
        <p:nvPicPr>
          <p:cNvPr id="14" name="Picture Placeholder 13" descr="Text&#10;&#10;Description automatically generated">
            <a:extLst>
              <a:ext uri="{FF2B5EF4-FFF2-40B4-BE49-F238E27FC236}">
                <a16:creationId xmlns:a16="http://schemas.microsoft.com/office/drawing/2014/main" id="{405FDF44-6731-46B8-A925-A36A96331BB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875" r="21875"/>
          <a:stretch>
            <a:fillRect/>
          </a:stretch>
        </p:blipFill>
        <p:spPr/>
      </p:pic>
      <p:sp>
        <p:nvSpPr>
          <p:cNvPr id="12" name="Content Placeholder 11">
            <a:extLst>
              <a:ext uri="{FF2B5EF4-FFF2-40B4-BE49-F238E27FC236}">
                <a16:creationId xmlns:a16="http://schemas.microsoft.com/office/drawing/2014/main" id="{E3C5DDE0-19B6-4E56-9BFC-BC667E9C0E1B}"/>
              </a:ext>
            </a:extLst>
          </p:cNvPr>
          <p:cNvSpPr>
            <a:spLocks noGrp="1"/>
          </p:cNvSpPr>
          <p:nvPr>
            <p:ph idx="1"/>
          </p:nvPr>
        </p:nvSpPr>
        <p:spPr>
          <a:xfrm>
            <a:off x="538960" y="1443069"/>
            <a:ext cx="4914189" cy="4351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dirty="0">
                <a:ln>
                  <a:noFill/>
                </a:ln>
                <a:solidFill>
                  <a:srgbClr val="00B0D7"/>
                </a:solidFill>
                <a:effectLst/>
                <a:latin typeface="Rubik"/>
              </a:rPr>
              <a:t>Directions </a:t>
            </a:r>
            <a:endParaRPr kumimoji="0" lang="en-US" altLang="en-US" sz="3200" b="1" i="1" u="sng" strike="noStrike" cap="none" normalizeH="0" baseline="0" dirty="0">
              <a:ln>
                <a:noFill/>
              </a:ln>
              <a:solidFill>
                <a:srgbClr val="00B0D7"/>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B0D7"/>
                </a:solidFill>
                <a:effectLst/>
                <a:latin typeface="Lato"/>
              </a:rPr>
              <a:t>Imagine that we had a new student in class today, and you were getting to know her.</a:t>
            </a:r>
            <a:br>
              <a:rPr kumimoji="0" lang="en-US" altLang="en-US" sz="3600" b="0" i="0" u="none" strike="noStrike" cap="none" normalizeH="0" baseline="0" dirty="0">
                <a:ln>
                  <a:noFill/>
                </a:ln>
                <a:solidFill>
                  <a:schemeClr val="tx1"/>
                </a:solidFill>
                <a:effectLst/>
                <a:latin typeface="Arial" panose="020B0604020202020204" pitchFamily="34" charset="0"/>
              </a:rPr>
            </a:b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000000"/>
                </a:solidFill>
                <a:effectLst/>
                <a:latin typeface="Lato"/>
              </a:rPr>
              <a:t>What is one piece of personal information that you would share with her? Why?</a:t>
            </a:r>
            <a:br>
              <a:rPr kumimoji="0" lang="en-US" altLang="en-US" sz="3600" b="0" i="0" u="none" strike="noStrike" cap="none" normalizeH="0" baseline="0" dirty="0">
                <a:ln>
                  <a:noFill/>
                </a:ln>
                <a:solidFill>
                  <a:schemeClr val="tx1"/>
                </a:solidFill>
                <a:effectLst/>
                <a:latin typeface="Arial" panose="020B0604020202020204" pitchFamily="34" charset="0"/>
              </a:rPr>
            </a:b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rgbClr val="3A3A3A"/>
                </a:solidFill>
                <a:effectLst/>
                <a:latin typeface="Lato"/>
              </a:rPr>
              <a:t>What is one piece of private information that you wouldn't share? Why not?</a:t>
            </a:r>
            <a:endParaRPr kumimoji="0" lang="en-US" altLang="en-US" sz="12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297832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2672449393"/>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8606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4-3 </a:t>
            </a:r>
            <a:r>
              <a:rPr lang="en-US" cap="none" dirty="0"/>
              <a:t>What information about you is OK to share online?</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652599"/>
          </a:xfrm>
        </p:spPr>
        <p:txBody>
          <a:bodyPr>
            <a:normAutofit/>
          </a:bodyPr>
          <a:lstStyle/>
          <a:p>
            <a:pPr algn="l">
              <a:buFont typeface="Arial" panose="020B0604020202020204" pitchFamily="34" charset="0"/>
              <a:buChar char="•"/>
            </a:pPr>
            <a:r>
              <a:rPr lang="en-US" b="0" i="0" dirty="0">
                <a:solidFill>
                  <a:srgbClr val="00B0D7"/>
                </a:solidFill>
                <a:effectLst/>
                <a:latin typeface="+mj-lt"/>
              </a:rPr>
              <a:t>Learn why people feel compelled to share </a:t>
            </a:r>
            <a:r>
              <a:rPr lang="en-US" b="0" i="0">
                <a:solidFill>
                  <a:srgbClr val="00B0D7"/>
                </a:solidFill>
                <a:effectLst/>
                <a:latin typeface="+mj-lt"/>
              </a:rPr>
              <a:t>(online AND in person)</a:t>
            </a:r>
            <a:endParaRPr lang="en-US" b="0" i="0" dirty="0">
              <a:solidFill>
                <a:srgbClr val="00B0D7"/>
              </a:solidFill>
              <a:effectLst/>
              <a:latin typeface="+mj-lt"/>
            </a:endParaRPr>
          </a:p>
          <a:p>
            <a:pPr algn="l">
              <a:buFont typeface="Arial" panose="020B0604020202020204" pitchFamily="34" charset="0"/>
              <a:buChar char="•"/>
            </a:pPr>
            <a:r>
              <a:rPr lang="en-US" b="0" i="0" dirty="0">
                <a:solidFill>
                  <a:srgbClr val="00B0D7"/>
                </a:solidFill>
                <a:effectLst/>
                <a:latin typeface="+mj-lt"/>
              </a:rPr>
              <a:t>Define PRIVATE information</a:t>
            </a:r>
          </a:p>
          <a:p>
            <a:pPr algn="l">
              <a:buFont typeface="Arial" panose="020B0604020202020204" pitchFamily="34" charset="0"/>
              <a:buChar char="•"/>
            </a:pPr>
            <a:r>
              <a:rPr lang="en-US" dirty="0">
                <a:solidFill>
                  <a:srgbClr val="00B0D7"/>
                </a:solidFill>
                <a:latin typeface="+mj-lt"/>
              </a:rPr>
              <a:t>Define PERSONAL information (PII)</a:t>
            </a:r>
          </a:p>
          <a:p>
            <a:pPr algn="l">
              <a:buFont typeface="Arial" panose="020B0604020202020204" pitchFamily="34" charset="0"/>
              <a:buChar char="•"/>
            </a:pPr>
            <a:r>
              <a:rPr lang="en-US" b="0" i="0" dirty="0">
                <a:solidFill>
                  <a:srgbClr val="00B0D7"/>
                </a:solidFill>
                <a:effectLst/>
                <a:latin typeface="+mj-lt"/>
              </a:rPr>
              <a:t>Compare the differences</a:t>
            </a:r>
          </a:p>
          <a:p>
            <a:pPr algn="l">
              <a:buFont typeface="Arial" panose="020B0604020202020204" pitchFamily="34" charset="0"/>
              <a:buChar char="•"/>
            </a:pPr>
            <a:r>
              <a:rPr lang="en-US" dirty="0">
                <a:solidFill>
                  <a:srgbClr val="00B0D7"/>
                </a:solidFill>
                <a:latin typeface="+mj-lt"/>
              </a:rPr>
              <a:t>Define what “PII” or Personally Identifiable Information is and the risks involved when this is shared</a:t>
            </a:r>
            <a:endParaRPr lang="en-US" b="0" i="0" dirty="0">
              <a:solidFill>
                <a:srgbClr val="00B0D7"/>
              </a:solidFill>
              <a:effectLst/>
              <a:latin typeface="+mj-lt"/>
            </a:endParaRP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Information</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Lock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8" b="158"/>
          <a:stretch>
            <a:fillRect/>
          </a:stretch>
        </p:blipFill>
        <p:spPr/>
      </p:pic>
      <p:pic>
        <p:nvPicPr>
          <p:cNvPr id="9" name="Picture Placeholder 8" descr="Website&#10;&#10;Description automatically generated">
            <a:extLst>
              <a:ext uri="{FF2B5EF4-FFF2-40B4-BE49-F238E27FC236}">
                <a16:creationId xmlns:a16="http://schemas.microsoft.com/office/drawing/2014/main" id="{5E91C06D-608F-425D-B166-D75A18D9B477}"/>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19721" b="19721"/>
          <a:stretch>
            <a:fillRect/>
          </a:stretch>
        </p:blipFill>
        <p:spPr>
          <a:xfrm>
            <a:off x="3883025" y="1630363"/>
            <a:ext cx="7775575" cy="4373562"/>
          </a:xfrm>
        </p:spPr>
      </p:pic>
    </p:spTree>
    <p:extLst>
      <p:ext uri="{BB962C8B-B14F-4D97-AF65-F5344CB8AC3E}">
        <p14:creationId xmlns:p14="http://schemas.microsoft.com/office/powerpoint/2010/main" val="348431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Private and Personal Information </a:t>
            </a:r>
            <a:r>
              <a:rPr lang="en-US" i="1" dirty="0"/>
              <a:t>Link in Slide #7</a:t>
            </a:r>
          </a:p>
          <a:p>
            <a:r>
              <a:rPr lang="en-US" b="1" dirty="0"/>
              <a:t>Brainstorm</a:t>
            </a:r>
            <a:r>
              <a:rPr lang="en-US" dirty="0"/>
              <a:t> list on board:  Private, Personal as Headings</a:t>
            </a:r>
          </a:p>
          <a:p>
            <a:r>
              <a:rPr lang="en-US" dirty="0"/>
              <a:t>Game Instructions Link in Slide #9</a:t>
            </a:r>
          </a:p>
          <a:p>
            <a:r>
              <a:rPr lang="en-US" dirty="0"/>
              <a:t>Game Scenarios Link in Slide #9</a:t>
            </a:r>
          </a:p>
          <a:p>
            <a:r>
              <a:rPr lang="en-US" dirty="0"/>
              <a:t>Book:  </a:t>
            </a:r>
            <a:r>
              <a:rPr lang="en-US" b="1" dirty="0"/>
              <a:t>#Hashtag Goldilocks </a:t>
            </a:r>
            <a:r>
              <a:rPr lang="en-US" dirty="0"/>
              <a:t>by </a:t>
            </a:r>
            <a:r>
              <a:rPr lang="en-US" i="1" dirty="0"/>
              <a:t>Jeanne Willis</a:t>
            </a:r>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4C18-3591-4550-B576-BD1852C103BC}"/>
              </a:ext>
            </a:extLst>
          </p:cNvPr>
          <p:cNvSpPr>
            <a:spLocks noGrp="1"/>
          </p:cNvSpPr>
          <p:nvPr>
            <p:ph type="title"/>
          </p:nvPr>
        </p:nvSpPr>
        <p:spPr/>
        <p:txBody>
          <a:bodyPr/>
          <a:lstStyle/>
          <a:p>
            <a:r>
              <a:rPr lang="en-US" dirty="0">
                <a:solidFill>
                  <a:srgbClr val="ED1C24"/>
                </a:solidFill>
              </a:rPr>
              <a:t>ACTIVATE</a:t>
            </a:r>
            <a:br>
              <a:rPr lang="en-US" dirty="0">
                <a:solidFill>
                  <a:srgbClr val="ED1C24"/>
                </a:solidFill>
              </a:rPr>
            </a:br>
            <a:r>
              <a:rPr lang="en-US" dirty="0">
                <a:solidFill>
                  <a:srgbClr val="ED1C24"/>
                </a:solidFill>
              </a:rPr>
              <a:t>Why do people share?</a:t>
            </a:r>
          </a:p>
        </p:txBody>
      </p:sp>
      <p:sp>
        <p:nvSpPr>
          <p:cNvPr id="3" name="Slide Number Placeholder 2">
            <a:extLst>
              <a:ext uri="{FF2B5EF4-FFF2-40B4-BE49-F238E27FC236}">
                <a16:creationId xmlns:a16="http://schemas.microsoft.com/office/drawing/2014/main" id="{F0FC6DA7-9522-4179-852A-59292F238476}"/>
              </a:ext>
            </a:extLst>
          </p:cNvPr>
          <p:cNvSpPr>
            <a:spLocks noGrp="1"/>
          </p:cNvSpPr>
          <p:nvPr>
            <p:ph type="sldNum" sz="quarter" idx="12"/>
          </p:nvPr>
        </p:nvSpPr>
        <p:spPr/>
        <p:txBody>
          <a:bodyPr/>
          <a:lstStyle/>
          <a:p>
            <a:fld id="{9EC71654-96A5-4280-94F3-931C61A9F92C}" type="slidenum">
              <a:rPr lang="en-US" noProof="0" smtClean="0"/>
              <a:pPr/>
              <a:t>6</a:t>
            </a:fld>
            <a:endParaRPr lang="en-US" noProof="0"/>
          </a:p>
        </p:txBody>
      </p:sp>
      <p:pic>
        <p:nvPicPr>
          <p:cNvPr id="18" name="Picture Placeholder 17" descr="Badge Heart outline">
            <a:extLst>
              <a:ext uri="{FF2B5EF4-FFF2-40B4-BE49-F238E27FC236}">
                <a16:creationId xmlns:a16="http://schemas.microsoft.com/office/drawing/2014/main" id="{76F25DBE-330C-4DA2-95E9-1B445C26C7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4900" y="1835150"/>
            <a:ext cx="1430338" cy="1430338"/>
          </a:xfrm>
        </p:spPr>
      </p:pic>
      <p:pic>
        <p:nvPicPr>
          <p:cNvPr id="20" name="Picture Placeholder 19" descr="Lights On outline">
            <a:extLst>
              <a:ext uri="{FF2B5EF4-FFF2-40B4-BE49-F238E27FC236}">
                <a16:creationId xmlns:a16="http://schemas.microsoft.com/office/drawing/2014/main" id="{8B1C4293-B4ED-4CCD-A198-3B698F7A80BC}"/>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57638" y="1835150"/>
            <a:ext cx="1430337" cy="1430338"/>
          </a:xfrm>
        </p:spPr>
      </p:pic>
      <p:pic>
        <p:nvPicPr>
          <p:cNvPr id="22" name="Picture Placeholder 21" descr="Children outline">
            <a:extLst>
              <a:ext uri="{FF2B5EF4-FFF2-40B4-BE49-F238E27FC236}">
                <a16:creationId xmlns:a16="http://schemas.microsoft.com/office/drawing/2014/main" id="{D0309243-7F90-49E2-AE5E-7A9BEF9EC3EF}"/>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6088" y="1835150"/>
            <a:ext cx="1430337" cy="1430338"/>
          </a:xfrm>
        </p:spPr>
      </p:pic>
      <p:pic>
        <p:nvPicPr>
          <p:cNvPr id="24" name="Picture Placeholder 23" descr="Juggler outline">
            <a:extLst>
              <a:ext uri="{FF2B5EF4-FFF2-40B4-BE49-F238E27FC236}">
                <a16:creationId xmlns:a16="http://schemas.microsoft.com/office/drawing/2014/main" id="{5645FCFC-821C-40BB-A02E-205858DCB86B}"/>
              </a:ext>
            </a:extLst>
          </p:cNvPr>
          <p:cNvPicPr>
            <a:picLocks noGrp="1" noChangeAspect="1"/>
          </p:cNvPicPr>
          <p:nvPr>
            <p:ph type="pic" sz="quarter" idx="1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648825" y="1835150"/>
            <a:ext cx="1430338" cy="1430338"/>
          </a:xfrm>
        </p:spPr>
      </p:pic>
      <p:sp>
        <p:nvSpPr>
          <p:cNvPr id="8" name="Content Placeholder 7">
            <a:extLst>
              <a:ext uri="{FF2B5EF4-FFF2-40B4-BE49-F238E27FC236}">
                <a16:creationId xmlns:a16="http://schemas.microsoft.com/office/drawing/2014/main" id="{94F761CE-284B-4B25-A9B6-D9FDF5E75D13}"/>
              </a:ext>
            </a:extLst>
          </p:cNvPr>
          <p:cNvSpPr>
            <a:spLocks noGrp="1"/>
          </p:cNvSpPr>
          <p:nvPr>
            <p:ph idx="1"/>
          </p:nvPr>
        </p:nvSpPr>
        <p:spPr>
          <a:xfrm>
            <a:off x="524933" y="4038731"/>
            <a:ext cx="2588705" cy="1749005"/>
          </a:xfrm>
        </p:spPr>
        <p:txBody>
          <a:bodyPr/>
          <a:lstStyle/>
          <a:p>
            <a:r>
              <a:rPr lang="en-US" dirty="0">
                <a:solidFill>
                  <a:srgbClr val="000000"/>
                </a:solidFill>
                <a:latin typeface="Lato"/>
              </a:rPr>
              <a:t>W</a:t>
            </a:r>
            <a:r>
              <a:rPr lang="en-US" sz="1600" b="0" i="0" u="none" strike="noStrike" dirty="0">
                <a:solidFill>
                  <a:srgbClr val="000000"/>
                </a:solidFill>
                <a:effectLst/>
                <a:latin typeface="Lato"/>
              </a:rPr>
              <a:t>e share because we enjoy it and it helps us feel more connected to the world.</a:t>
            </a:r>
            <a:endParaRPr lang="en-US" dirty="0"/>
          </a:p>
        </p:txBody>
      </p:sp>
      <p:sp>
        <p:nvSpPr>
          <p:cNvPr id="9" name="Content Placeholder 8">
            <a:extLst>
              <a:ext uri="{FF2B5EF4-FFF2-40B4-BE49-F238E27FC236}">
                <a16:creationId xmlns:a16="http://schemas.microsoft.com/office/drawing/2014/main" id="{2F18D4A4-BC61-41AD-B412-F7C9101E2D9A}"/>
              </a:ext>
            </a:extLst>
          </p:cNvPr>
          <p:cNvSpPr>
            <a:spLocks noGrp="1"/>
          </p:cNvSpPr>
          <p:nvPr>
            <p:ph idx="17"/>
          </p:nvPr>
        </p:nvSpPr>
        <p:spPr>
          <a:xfrm>
            <a:off x="524933" y="3525693"/>
            <a:ext cx="2588705" cy="495389"/>
          </a:xfrm>
        </p:spPr>
        <p:txBody>
          <a:bodyPr/>
          <a:lstStyle/>
          <a:p>
            <a:r>
              <a:rPr lang="en-US" sz="1600" b="1" i="0" u="none" strike="noStrike" dirty="0">
                <a:solidFill>
                  <a:srgbClr val="FF0000"/>
                </a:solidFill>
                <a:effectLst/>
                <a:latin typeface="Lato"/>
              </a:rPr>
              <a:t>To feel good!</a:t>
            </a:r>
            <a:endParaRPr lang="en-US" dirty="0">
              <a:solidFill>
                <a:srgbClr val="FF0000"/>
              </a:solidFill>
            </a:endParaRPr>
          </a:p>
        </p:txBody>
      </p:sp>
      <p:sp>
        <p:nvSpPr>
          <p:cNvPr id="10" name="Content Placeholder 9">
            <a:extLst>
              <a:ext uri="{FF2B5EF4-FFF2-40B4-BE49-F238E27FC236}">
                <a16:creationId xmlns:a16="http://schemas.microsoft.com/office/drawing/2014/main" id="{DDB9C110-EADB-4CBD-BCC9-FAE6DF99537C}"/>
              </a:ext>
            </a:extLst>
          </p:cNvPr>
          <p:cNvSpPr>
            <a:spLocks noGrp="1"/>
          </p:cNvSpPr>
          <p:nvPr>
            <p:ph idx="18"/>
          </p:nvPr>
        </p:nvSpPr>
        <p:spPr>
          <a:xfrm>
            <a:off x="3378332" y="4038731"/>
            <a:ext cx="2588705" cy="1749005"/>
          </a:xfrm>
        </p:spPr>
        <p:txBody>
          <a:bodyPr/>
          <a:lstStyle/>
          <a:p>
            <a:r>
              <a:rPr lang="en-US" sz="1600" b="0" i="0" u="none" strike="noStrike" dirty="0">
                <a:solidFill>
                  <a:srgbClr val="000000"/>
                </a:solidFill>
                <a:effectLst/>
                <a:latin typeface="Lato"/>
              </a:rPr>
              <a:t>We also share to show support for causes and inform people about the ideas that are important to us.</a:t>
            </a:r>
            <a:endParaRPr lang="en-US" dirty="0"/>
          </a:p>
        </p:txBody>
      </p:sp>
      <p:sp>
        <p:nvSpPr>
          <p:cNvPr id="11" name="Content Placeholder 10">
            <a:extLst>
              <a:ext uri="{FF2B5EF4-FFF2-40B4-BE49-F238E27FC236}">
                <a16:creationId xmlns:a16="http://schemas.microsoft.com/office/drawing/2014/main" id="{BED7D65D-6042-49C1-9680-A7E823DB25E7}"/>
              </a:ext>
            </a:extLst>
          </p:cNvPr>
          <p:cNvSpPr>
            <a:spLocks noGrp="1"/>
          </p:cNvSpPr>
          <p:nvPr>
            <p:ph idx="19"/>
          </p:nvPr>
        </p:nvSpPr>
        <p:spPr>
          <a:xfrm>
            <a:off x="3378332" y="3525693"/>
            <a:ext cx="2588705" cy="495389"/>
          </a:xfrm>
        </p:spPr>
        <p:txBody>
          <a:bodyPr/>
          <a:lstStyle/>
          <a:p>
            <a:r>
              <a:rPr lang="en-US" sz="1600" b="1" i="0" u="none" strike="noStrike" dirty="0">
                <a:solidFill>
                  <a:srgbClr val="FF0000"/>
                </a:solidFill>
                <a:effectLst/>
                <a:latin typeface="Lato"/>
              </a:rPr>
              <a:t>To Inform!</a:t>
            </a:r>
            <a:endParaRPr lang="en-US" dirty="0">
              <a:solidFill>
                <a:srgbClr val="FF0000"/>
              </a:solidFill>
            </a:endParaRPr>
          </a:p>
        </p:txBody>
      </p:sp>
      <p:sp>
        <p:nvSpPr>
          <p:cNvPr id="12" name="Content Placeholder 11">
            <a:extLst>
              <a:ext uri="{FF2B5EF4-FFF2-40B4-BE49-F238E27FC236}">
                <a16:creationId xmlns:a16="http://schemas.microsoft.com/office/drawing/2014/main" id="{934BEDCC-F577-4ED2-A834-C429E78D8F2E}"/>
              </a:ext>
            </a:extLst>
          </p:cNvPr>
          <p:cNvSpPr>
            <a:spLocks noGrp="1"/>
          </p:cNvSpPr>
          <p:nvPr>
            <p:ph idx="20"/>
          </p:nvPr>
        </p:nvSpPr>
        <p:spPr>
          <a:xfrm>
            <a:off x="6217068" y="4038731"/>
            <a:ext cx="2588705" cy="1749005"/>
          </a:xfrm>
        </p:spPr>
        <p:txBody>
          <a:bodyPr/>
          <a:lstStyle/>
          <a:p>
            <a:r>
              <a:rPr lang="en-US" dirty="0">
                <a:solidFill>
                  <a:srgbClr val="000000"/>
                </a:solidFill>
                <a:latin typeface="Lato"/>
              </a:rPr>
              <a:t>We </a:t>
            </a:r>
            <a:r>
              <a:rPr lang="en-US" sz="1600" b="0" i="0" u="none" strike="noStrike" dirty="0">
                <a:solidFill>
                  <a:srgbClr val="000000"/>
                </a:solidFill>
                <a:effectLst/>
                <a:latin typeface="Lato"/>
              </a:rPr>
              <a:t>share to make and maintain connections.</a:t>
            </a:r>
            <a:endParaRPr lang="en-US" dirty="0"/>
          </a:p>
        </p:txBody>
      </p:sp>
      <p:sp>
        <p:nvSpPr>
          <p:cNvPr id="13" name="Content Placeholder 12">
            <a:extLst>
              <a:ext uri="{FF2B5EF4-FFF2-40B4-BE49-F238E27FC236}">
                <a16:creationId xmlns:a16="http://schemas.microsoft.com/office/drawing/2014/main" id="{577F3995-B358-4C1A-9C8A-C2A68B48C93E}"/>
              </a:ext>
            </a:extLst>
          </p:cNvPr>
          <p:cNvSpPr>
            <a:spLocks noGrp="1"/>
          </p:cNvSpPr>
          <p:nvPr>
            <p:ph idx="21"/>
          </p:nvPr>
        </p:nvSpPr>
        <p:spPr>
          <a:xfrm>
            <a:off x="6217068" y="3525693"/>
            <a:ext cx="2588705" cy="495389"/>
          </a:xfrm>
        </p:spPr>
        <p:txBody>
          <a:bodyPr/>
          <a:lstStyle/>
          <a:p>
            <a:r>
              <a:rPr lang="en-US" sz="1600" b="1" i="0" u="none" strike="noStrike" dirty="0">
                <a:solidFill>
                  <a:srgbClr val="FF0000"/>
                </a:solidFill>
                <a:effectLst/>
                <a:latin typeface="Lato"/>
              </a:rPr>
              <a:t>To </a:t>
            </a:r>
            <a:r>
              <a:rPr lang="en-US" sz="1600" b="1" i="0" u="none" strike="noStrike" dirty="0" err="1">
                <a:solidFill>
                  <a:srgbClr val="FF0000"/>
                </a:solidFill>
                <a:effectLst/>
                <a:latin typeface="Lato"/>
              </a:rPr>
              <a:t>communicaTE</a:t>
            </a:r>
            <a:r>
              <a:rPr lang="en-US" sz="1600" b="1" i="0" u="none" strike="noStrike" dirty="0">
                <a:solidFill>
                  <a:srgbClr val="FF0000"/>
                </a:solidFill>
                <a:effectLst/>
                <a:latin typeface="Lato"/>
              </a:rPr>
              <a:t>!</a:t>
            </a:r>
            <a:endParaRPr lang="en-US" dirty="0">
              <a:solidFill>
                <a:srgbClr val="FF0000"/>
              </a:solidFill>
            </a:endParaRPr>
          </a:p>
        </p:txBody>
      </p:sp>
      <p:sp>
        <p:nvSpPr>
          <p:cNvPr id="14" name="Content Placeholder 13">
            <a:extLst>
              <a:ext uri="{FF2B5EF4-FFF2-40B4-BE49-F238E27FC236}">
                <a16:creationId xmlns:a16="http://schemas.microsoft.com/office/drawing/2014/main" id="{58D51E4F-2F15-4ADD-A433-AE47125101BD}"/>
              </a:ext>
            </a:extLst>
          </p:cNvPr>
          <p:cNvSpPr>
            <a:spLocks noGrp="1"/>
          </p:cNvSpPr>
          <p:nvPr>
            <p:ph idx="22"/>
          </p:nvPr>
        </p:nvSpPr>
        <p:spPr>
          <a:xfrm>
            <a:off x="9069451" y="4038731"/>
            <a:ext cx="2588705" cy="1749005"/>
          </a:xfrm>
        </p:spPr>
        <p:txBody>
          <a:bodyPr/>
          <a:lstStyle/>
          <a:p>
            <a:r>
              <a:rPr lang="en-US" dirty="0">
                <a:solidFill>
                  <a:srgbClr val="000000"/>
                </a:solidFill>
                <a:latin typeface="Lato"/>
              </a:rPr>
              <a:t>We share </a:t>
            </a:r>
            <a:r>
              <a:rPr lang="en-US" sz="1600" b="0" i="0" u="none" strike="noStrike" dirty="0">
                <a:solidFill>
                  <a:srgbClr val="000000"/>
                </a:solidFill>
                <a:effectLst/>
                <a:latin typeface="Lato"/>
              </a:rPr>
              <a:t>to inform, amuse, and help the people in our lives.</a:t>
            </a:r>
            <a:endParaRPr lang="en-US" dirty="0"/>
          </a:p>
        </p:txBody>
      </p:sp>
      <p:sp>
        <p:nvSpPr>
          <p:cNvPr id="15" name="Content Placeholder 14">
            <a:extLst>
              <a:ext uri="{FF2B5EF4-FFF2-40B4-BE49-F238E27FC236}">
                <a16:creationId xmlns:a16="http://schemas.microsoft.com/office/drawing/2014/main" id="{C4916DE7-6C07-48EF-A13D-2FC4E2FCED10}"/>
              </a:ext>
            </a:extLst>
          </p:cNvPr>
          <p:cNvSpPr>
            <a:spLocks noGrp="1"/>
          </p:cNvSpPr>
          <p:nvPr>
            <p:ph idx="23"/>
          </p:nvPr>
        </p:nvSpPr>
        <p:spPr>
          <a:xfrm>
            <a:off x="9069451" y="3525693"/>
            <a:ext cx="2588705" cy="495389"/>
          </a:xfrm>
        </p:spPr>
        <p:txBody>
          <a:bodyPr/>
          <a:lstStyle/>
          <a:p>
            <a:r>
              <a:rPr lang="en-US" sz="1600" b="1" i="0" u="none" strike="noStrike" dirty="0">
                <a:solidFill>
                  <a:srgbClr val="FF0000"/>
                </a:solidFill>
                <a:effectLst/>
                <a:latin typeface="Lato"/>
              </a:rPr>
              <a:t>To entertain!</a:t>
            </a:r>
            <a:endParaRPr lang="en-US" dirty="0">
              <a:solidFill>
                <a:srgbClr val="FF0000"/>
              </a:solidFill>
            </a:endParaRPr>
          </a:p>
        </p:txBody>
      </p:sp>
      <p:graphicFrame>
        <p:nvGraphicFramePr>
          <p:cNvPr id="16" name="Table 16">
            <a:extLst>
              <a:ext uri="{FF2B5EF4-FFF2-40B4-BE49-F238E27FC236}">
                <a16:creationId xmlns:a16="http://schemas.microsoft.com/office/drawing/2014/main" id="{69B2FA34-4D79-47BB-8298-85F6B9CDC8CF}"/>
              </a:ext>
            </a:extLst>
          </p:cNvPr>
          <p:cNvGraphicFramePr>
            <a:graphicFrameLocks noGrp="1"/>
          </p:cNvGraphicFramePr>
          <p:nvPr/>
        </p:nvGraphicFramePr>
        <p:xfrm>
          <a:off x="2153068" y="5159746"/>
          <a:ext cx="7596988" cy="741680"/>
        </p:xfrm>
        <a:graphic>
          <a:graphicData uri="http://schemas.openxmlformats.org/drawingml/2006/table">
            <a:tbl>
              <a:tblPr firstRow="1" bandRow="1">
                <a:tableStyleId>{5C22544A-7EE6-4342-B048-85BDC9FD1C3A}</a:tableStyleId>
              </a:tblPr>
              <a:tblGrid>
                <a:gridCol w="7596988">
                  <a:extLst>
                    <a:ext uri="{9D8B030D-6E8A-4147-A177-3AD203B41FA5}">
                      <a16:colId xmlns:a16="http://schemas.microsoft.com/office/drawing/2014/main" val="895823062"/>
                    </a:ext>
                  </a:extLst>
                </a:gridCol>
              </a:tblGrid>
              <a:tr h="370840">
                <a:tc>
                  <a:txBody>
                    <a:bodyPr/>
                    <a:lstStyle/>
                    <a:p>
                      <a:pPr algn="ctr"/>
                      <a:r>
                        <a:rPr lang="en-US" sz="1800" b="0" i="0" u="none" strike="noStrike" kern="1200" dirty="0">
                          <a:solidFill>
                            <a:schemeClr val="dk1"/>
                          </a:solidFill>
                          <a:effectLst/>
                          <a:latin typeface="+mn-lt"/>
                          <a:ea typeface="+mn-ea"/>
                          <a:cs typeface="+mn-cs"/>
                        </a:rPr>
                        <a:t>***Humans are emotional beings.***</a:t>
                      </a:r>
                      <a:endParaRPr lang="en-US" dirty="0"/>
                    </a:p>
                  </a:txBody>
                  <a:tcPr>
                    <a:solidFill>
                      <a:schemeClr val="accent2">
                        <a:lumMod val="20000"/>
                        <a:lumOff val="80000"/>
                      </a:schemeClr>
                    </a:solidFill>
                  </a:tcPr>
                </a:tc>
                <a:extLst>
                  <a:ext uri="{0D108BD9-81ED-4DB2-BD59-A6C34878D82A}">
                    <a16:rowId xmlns:a16="http://schemas.microsoft.com/office/drawing/2014/main" val="3666099760"/>
                  </a:ext>
                </a:extLst>
              </a:tr>
              <a:tr h="370840">
                <a:tc>
                  <a:txBody>
                    <a:bodyPr/>
                    <a:lstStyle/>
                    <a:p>
                      <a:pPr algn="ctr"/>
                      <a:r>
                        <a:rPr lang="en-US" dirty="0"/>
                        <a:t>***</a:t>
                      </a:r>
                      <a:r>
                        <a:rPr lang="en-US" sz="1800" b="0" i="0" u="none" strike="noStrike" kern="1200" dirty="0">
                          <a:solidFill>
                            <a:schemeClr val="dk1"/>
                          </a:solidFill>
                          <a:effectLst/>
                          <a:latin typeface="+mn-lt"/>
                          <a:ea typeface="+mn-ea"/>
                          <a:cs typeface="+mn-cs"/>
                        </a:rPr>
                        <a:t>”Sharing is Caring”</a:t>
                      </a:r>
                      <a:endParaRPr lang="en-US" dirty="0"/>
                    </a:p>
                  </a:txBody>
                  <a:tcPr/>
                </a:tc>
                <a:extLst>
                  <a:ext uri="{0D108BD9-81ED-4DB2-BD59-A6C34878D82A}">
                    <a16:rowId xmlns:a16="http://schemas.microsoft.com/office/drawing/2014/main" val="626756139"/>
                  </a:ext>
                </a:extLst>
              </a:tr>
            </a:tbl>
          </a:graphicData>
        </a:graphic>
      </p:graphicFrame>
      <p:sp>
        <p:nvSpPr>
          <p:cNvPr id="4" name="TextBox 3">
            <a:extLst>
              <a:ext uri="{FF2B5EF4-FFF2-40B4-BE49-F238E27FC236}">
                <a16:creationId xmlns:a16="http://schemas.microsoft.com/office/drawing/2014/main" id="{22711450-1090-41BD-B53C-CDFC8156556C}"/>
              </a:ext>
            </a:extLst>
          </p:cNvPr>
          <p:cNvSpPr txBox="1"/>
          <p:nvPr/>
        </p:nvSpPr>
        <p:spPr>
          <a:xfrm>
            <a:off x="1096922" y="6056652"/>
            <a:ext cx="9709280" cy="646331"/>
          </a:xfrm>
          <a:prstGeom prst="rect">
            <a:avLst/>
          </a:prstGeom>
          <a:noFill/>
        </p:spPr>
        <p:txBody>
          <a:bodyPr wrap="square" rtlCol="0">
            <a:spAutoFit/>
          </a:bodyPr>
          <a:lstStyle/>
          <a:p>
            <a:pPr algn="ctr"/>
            <a:r>
              <a:rPr lang="en-US" i="1" dirty="0">
                <a:solidFill>
                  <a:srgbClr val="FF0000"/>
                </a:solidFill>
              </a:rPr>
              <a:t>Although there are many reasons WHY we share, WHAT we share can be very important when we are ONLINE.  Information that can identify us SHOULD NOT be shared online.</a:t>
            </a:r>
          </a:p>
        </p:txBody>
      </p:sp>
    </p:spTree>
    <p:extLst>
      <p:ext uri="{BB962C8B-B14F-4D97-AF65-F5344CB8AC3E}">
        <p14:creationId xmlns:p14="http://schemas.microsoft.com/office/powerpoint/2010/main" val="40055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3" grpId="0" build="p"/>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19" b="1119"/>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923330"/>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Private and Personal </a:t>
            </a:r>
          </a:p>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Information</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1:36</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09D0-EE87-48C2-8565-ED19E6087891}"/>
              </a:ext>
            </a:extLst>
          </p:cNvPr>
          <p:cNvSpPr>
            <a:spLocks noGrp="1"/>
          </p:cNvSpPr>
          <p:nvPr>
            <p:ph type="title"/>
          </p:nvPr>
        </p:nvSpPr>
        <p:spPr/>
        <p:txBody>
          <a:bodyPr/>
          <a:lstStyle/>
          <a:p>
            <a:r>
              <a:rPr lang="en-US" dirty="0">
                <a:solidFill>
                  <a:srgbClr val="ED1C24"/>
                </a:solidFill>
              </a:rPr>
              <a:t>ACQUIRE - BRAINSTORM</a:t>
            </a:r>
          </a:p>
        </p:txBody>
      </p:sp>
      <p:sp>
        <p:nvSpPr>
          <p:cNvPr id="3" name="Content Placeholder 2">
            <a:extLst>
              <a:ext uri="{FF2B5EF4-FFF2-40B4-BE49-F238E27FC236}">
                <a16:creationId xmlns:a16="http://schemas.microsoft.com/office/drawing/2014/main" id="{ABBBE665-365E-41B0-9BB8-ACC0ED4FC9E1}"/>
              </a:ext>
            </a:extLst>
          </p:cNvPr>
          <p:cNvSpPr>
            <a:spLocks noGrp="1"/>
          </p:cNvSpPr>
          <p:nvPr>
            <p:ph idx="1"/>
          </p:nvPr>
        </p:nvSpPr>
        <p:spPr/>
        <p:txBody>
          <a:bodyPr/>
          <a:lstStyle/>
          <a:p>
            <a:pPr algn="l"/>
            <a:r>
              <a:rPr lang="en-US" sz="1800" b="0" i="0" u="none" strike="noStrike" dirty="0">
                <a:solidFill>
                  <a:srgbClr val="000000"/>
                </a:solidFill>
                <a:effectLst/>
                <a:latin typeface="Lato"/>
              </a:rPr>
              <a:t>Information that should never be shared because it is unique ONLY to you.  Things like names, addresses, phone numbers.</a:t>
            </a:r>
            <a:endParaRPr lang="en-US" dirty="0"/>
          </a:p>
        </p:txBody>
      </p:sp>
      <p:sp>
        <p:nvSpPr>
          <p:cNvPr id="4" name="Slide Number Placeholder 3">
            <a:extLst>
              <a:ext uri="{FF2B5EF4-FFF2-40B4-BE49-F238E27FC236}">
                <a16:creationId xmlns:a16="http://schemas.microsoft.com/office/drawing/2014/main" id="{6652A98C-D5D3-4CFC-B135-EB55EFD1AEF9}"/>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sp>
        <p:nvSpPr>
          <p:cNvPr id="5" name="Content Placeholder 4">
            <a:extLst>
              <a:ext uri="{FF2B5EF4-FFF2-40B4-BE49-F238E27FC236}">
                <a16:creationId xmlns:a16="http://schemas.microsoft.com/office/drawing/2014/main" id="{57627BD7-B776-450D-A823-912534E7F2AD}"/>
              </a:ext>
            </a:extLst>
          </p:cNvPr>
          <p:cNvSpPr>
            <a:spLocks noGrp="1"/>
          </p:cNvSpPr>
          <p:nvPr>
            <p:ph idx="15"/>
          </p:nvPr>
        </p:nvSpPr>
        <p:spPr/>
        <p:txBody>
          <a:bodyPr/>
          <a:lstStyle/>
          <a:p>
            <a:r>
              <a:rPr lang="en-US" dirty="0"/>
              <a:t>Private</a:t>
            </a:r>
          </a:p>
        </p:txBody>
      </p:sp>
      <p:sp>
        <p:nvSpPr>
          <p:cNvPr id="6" name="Content Placeholder 5">
            <a:extLst>
              <a:ext uri="{FF2B5EF4-FFF2-40B4-BE49-F238E27FC236}">
                <a16:creationId xmlns:a16="http://schemas.microsoft.com/office/drawing/2014/main" id="{8603D952-453F-4867-96F3-772F29E7C044}"/>
              </a:ext>
            </a:extLst>
          </p:cNvPr>
          <p:cNvSpPr>
            <a:spLocks noGrp="1"/>
          </p:cNvSpPr>
          <p:nvPr>
            <p:ph idx="19"/>
          </p:nvPr>
        </p:nvSpPr>
        <p:spPr>
          <a:xfrm>
            <a:off x="7327918" y="3181738"/>
            <a:ext cx="4074002" cy="1300955"/>
          </a:xfrm>
        </p:spPr>
        <p:txBody>
          <a:bodyPr/>
          <a:lstStyle/>
          <a:p>
            <a:r>
              <a:rPr lang="en-US" sz="1800" b="0" i="0" u="none" strike="noStrike" dirty="0">
                <a:solidFill>
                  <a:srgbClr val="000000"/>
                </a:solidFill>
                <a:effectLst/>
                <a:latin typeface="Lato"/>
              </a:rPr>
              <a:t>Information about</a:t>
            </a:r>
            <a:r>
              <a:rPr lang="en-US" sz="1800" dirty="0">
                <a:solidFill>
                  <a:srgbClr val="000000"/>
                </a:solidFill>
                <a:latin typeface="Lato"/>
              </a:rPr>
              <a:t> you that</a:t>
            </a:r>
            <a:r>
              <a:rPr lang="en-US" sz="1800" b="0" i="0" u="none" strike="noStrike" dirty="0">
                <a:solidFill>
                  <a:srgbClr val="000000"/>
                </a:solidFill>
                <a:effectLst/>
                <a:latin typeface="Lato"/>
              </a:rPr>
              <a:t> many other people may also have.  Things like your hobbies, hair </a:t>
            </a:r>
            <a:r>
              <a:rPr lang="en-US" sz="1800" b="0" i="0" u="none" strike="noStrike" dirty="0" err="1">
                <a:solidFill>
                  <a:srgbClr val="000000"/>
                </a:solidFill>
                <a:effectLst/>
                <a:latin typeface="Lato"/>
              </a:rPr>
              <a:t>colour</a:t>
            </a:r>
            <a:r>
              <a:rPr lang="en-US" sz="1800" b="0" i="0" u="none" strike="noStrike" dirty="0">
                <a:solidFill>
                  <a:srgbClr val="000000"/>
                </a:solidFill>
                <a:effectLst/>
                <a:latin typeface="Lato"/>
              </a:rPr>
              <a:t>, eye </a:t>
            </a:r>
            <a:r>
              <a:rPr lang="en-US" sz="1800" b="0" i="0" u="none" strike="noStrike" dirty="0" err="1">
                <a:solidFill>
                  <a:srgbClr val="000000"/>
                </a:solidFill>
                <a:effectLst/>
                <a:latin typeface="Lato"/>
              </a:rPr>
              <a:t>colour</a:t>
            </a:r>
            <a:r>
              <a:rPr lang="en-US" sz="1800" b="0" i="0" u="none" strike="noStrike" dirty="0">
                <a:solidFill>
                  <a:srgbClr val="000000"/>
                </a:solidFill>
                <a:effectLst/>
                <a:latin typeface="Lato"/>
              </a:rPr>
              <a:t>, </a:t>
            </a:r>
            <a:r>
              <a:rPr lang="en-US" sz="1800" b="0" i="0" u="none" strike="noStrike" dirty="0" err="1">
                <a:solidFill>
                  <a:srgbClr val="000000"/>
                </a:solidFill>
                <a:effectLst/>
                <a:latin typeface="Lato"/>
              </a:rPr>
              <a:t>favourite</a:t>
            </a:r>
            <a:r>
              <a:rPr lang="en-US" sz="1800" b="0" i="0" u="none" strike="noStrike" dirty="0">
                <a:solidFill>
                  <a:srgbClr val="000000"/>
                </a:solidFill>
                <a:effectLst/>
                <a:latin typeface="Lato"/>
              </a:rPr>
              <a:t> food, pets.</a:t>
            </a:r>
            <a:endParaRPr lang="en-US" dirty="0"/>
          </a:p>
        </p:txBody>
      </p:sp>
      <p:sp>
        <p:nvSpPr>
          <p:cNvPr id="7" name="Content Placeholder 6">
            <a:extLst>
              <a:ext uri="{FF2B5EF4-FFF2-40B4-BE49-F238E27FC236}">
                <a16:creationId xmlns:a16="http://schemas.microsoft.com/office/drawing/2014/main" id="{761624D3-352B-44A7-92FA-D354FFAA4A92}"/>
              </a:ext>
            </a:extLst>
          </p:cNvPr>
          <p:cNvSpPr>
            <a:spLocks noGrp="1"/>
          </p:cNvSpPr>
          <p:nvPr>
            <p:ph idx="20"/>
          </p:nvPr>
        </p:nvSpPr>
        <p:spPr/>
        <p:txBody>
          <a:bodyPr/>
          <a:lstStyle/>
          <a:p>
            <a:r>
              <a:rPr lang="en-US" dirty="0"/>
              <a:t>personal</a:t>
            </a:r>
          </a:p>
        </p:txBody>
      </p:sp>
      <p:pic>
        <p:nvPicPr>
          <p:cNvPr id="11" name="Picture Placeholder 10" descr="Hamburger Menu Icon with solid fill">
            <a:extLst>
              <a:ext uri="{FF2B5EF4-FFF2-40B4-BE49-F238E27FC236}">
                <a16:creationId xmlns:a16="http://schemas.microsoft.com/office/drawing/2014/main" id="{5B0DA08D-ED4F-41CE-B85C-765E07EC9AA2}"/>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1052" y="3329420"/>
            <a:ext cx="2380386" cy="2380386"/>
          </a:xfrm>
        </p:spPr>
      </p:pic>
      <p:pic>
        <p:nvPicPr>
          <p:cNvPr id="14" name="Picture Placeholder 13" descr="Icon&#10;&#10;Description automatically generated">
            <a:extLst>
              <a:ext uri="{FF2B5EF4-FFF2-40B4-BE49-F238E27FC236}">
                <a16:creationId xmlns:a16="http://schemas.microsoft.com/office/drawing/2014/main" id="{18DD582B-AF60-491B-82CD-F4FA15A2528A}"/>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131" r="131"/>
          <a:stretch>
            <a:fillRect/>
          </a:stretch>
        </p:blipFill>
        <p:spPr>
          <a:xfrm>
            <a:off x="5299000" y="1843998"/>
            <a:ext cx="605487" cy="605487"/>
          </a:xfrm>
        </p:spPr>
      </p:pic>
      <p:pic>
        <p:nvPicPr>
          <p:cNvPr id="12" name="Picture Placeholder 10" descr="Hamburger Menu Icon with solid fill">
            <a:extLst>
              <a:ext uri="{FF2B5EF4-FFF2-40B4-BE49-F238E27FC236}">
                <a16:creationId xmlns:a16="http://schemas.microsoft.com/office/drawing/2014/main" id="{18D8FCB7-B34E-4DBE-A11E-E12134603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74726" y="1078980"/>
            <a:ext cx="2380386" cy="2380386"/>
          </a:xfrm>
          <a:prstGeom prst="rect">
            <a:avLst/>
          </a:prstGeom>
          <a:noFill/>
        </p:spPr>
      </p:pic>
      <p:pic>
        <p:nvPicPr>
          <p:cNvPr id="16" name="Picture 15">
            <a:extLst>
              <a:ext uri="{FF2B5EF4-FFF2-40B4-BE49-F238E27FC236}">
                <a16:creationId xmlns:a16="http://schemas.microsoft.com/office/drawing/2014/main" id="{2C0F9FC5-18DA-4438-9D13-653EB2EA7DA1}"/>
              </a:ext>
            </a:extLst>
          </p:cNvPr>
          <p:cNvPicPr>
            <a:picLocks noChangeAspect="1"/>
          </p:cNvPicPr>
          <p:nvPr/>
        </p:nvPicPr>
        <p:blipFill rotWithShape="1">
          <a:blip r:embed="rId5">
            <a:extLst>
              <a:ext uri="{28A0092B-C50C-407E-A947-70E740481C1C}">
                <a14:useLocalDpi xmlns:a14="http://schemas.microsoft.com/office/drawing/2010/main" val="0"/>
              </a:ext>
            </a:extLst>
          </a:blip>
          <a:srcRect l="18374" t="-402" r="19198" b="402"/>
          <a:stretch/>
        </p:blipFill>
        <p:spPr>
          <a:xfrm>
            <a:off x="6346750" y="4853352"/>
            <a:ext cx="568015" cy="605487"/>
          </a:xfrm>
          <a:prstGeom prst="rect">
            <a:avLst/>
          </a:prstGeom>
        </p:spPr>
      </p:pic>
      <p:sp>
        <p:nvSpPr>
          <p:cNvPr id="17" name="TextBox 16">
            <a:extLst>
              <a:ext uri="{FF2B5EF4-FFF2-40B4-BE49-F238E27FC236}">
                <a16:creationId xmlns:a16="http://schemas.microsoft.com/office/drawing/2014/main" id="{5483FB7C-9198-4E5C-BD02-E8AC8C5C877F}"/>
              </a:ext>
            </a:extLst>
          </p:cNvPr>
          <p:cNvSpPr txBox="1"/>
          <p:nvPr/>
        </p:nvSpPr>
        <p:spPr>
          <a:xfrm>
            <a:off x="1028700" y="6085512"/>
            <a:ext cx="10373220" cy="523220"/>
          </a:xfrm>
          <a:prstGeom prst="rect">
            <a:avLst/>
          </a:prstGeom>
          <a:noFill/>
        </p:spPr>
        <p:txBody>
          <a:bodyPr wrap="square" rtlCol="0">
            <a:spAutoFit/>
          </a:bodyPr>
          <a:lstStyle/>
          <a:p>
            <a:r>
              <a:rPr lang="en-US" sz="2800" dirty="0">
                <a:solidFill>
                  <a:srgbClr val="00B0D7"/>
                </a:solidFill>
                <a:effectLst>
                  <a:outerShdw blurRad="38100" dist="38100" dir="2700000" algn="tl">
                    <a:srgbClr val="000000">
                      <a:alpha val="43137"/>
                    </a:srgbClr>
                  </a:outerShdw>
                </a:effectLst>
                <a:latin typeface="+mj-lt"/>
              </a:rPr>
              <a:t>Brainstorm specific things that would go under each heading</a:t>
            </a:r>
            <a:r>
              <a:rPr lang="en-US" dirty="0"/>
              <a:t>.</a:t>
            </a:r>
          </a:p>
        </p:txBody>
      </p:sp>
    </p:spTree>
    <p:extLst>
      <p:ext uri="{BB962C8B-B14F-4D97-AF65-F5344CB8AC3E}">
        <p14:creationId xmlns:p14="http://schemas.microsoft.com/office/powerpoint/2010/main" val="286973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STAND UP – SIT DOWN</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1329" t="-332" r="5926" b="-1553"/>
          <a:stretch/>
        </p:blipFill>
        <p:spPr>
          <a:xfrm>
            <a:off x="790339"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10"/>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1862818" cy="369332"/>
          </a:xfrm>
          <a:prstGeom prst="rect">
            <a:avLst/>
          </a:prstGeom>
          <a:noFill/>
        </p:spPr>
        <p:txBody>
          <a:bodyPr wrap="square" rtlCol="0">
            <a:spAutoFit/>
          </a:bodyPr>
          <a:lstStyle/>
          <a:p>
            <a:r>
              <a:rPr lang="en-US" dirty="0">
                <a:latin typeface="Bebas Neue" panose="020B0606020202050201" pitchFamily="34" charset="0"/>
                <a:hlinkClick r:id="rId7"/>
              </a:rPr>
              <a:t>List of Questions</a:t>
            </a:r>
            <a:endParaRPr lang="en-US" dirty="0">
              <a:latin typeface="Bebas Neue" panose="020B0606020202050201" pitchFamily="34" charset="0"/>
            </a:endParaRPr>
          </a:p>
        </p:txBody>
      </p:sp>
    </p:spTree>
    <p:extLst>
      <p:ext uri="{BB962C8B-B14F-4D97-AF65-F5344CB8AC3E}">
        <p14:creationId xmlns:p14="http://schemas.microsoft.com/office/powerpoint/2010/main" val="275016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654b2087-e980-4d6b-be1e-5cea3fa6cf29" xsi:nil="true"/>
    <Invited_Teachers xmlns="654b2087-e980-4d6b-be1e-5cea3fa6cf29" xsi:nil="true"/>
    <IsNotebookLocked xmlns="654b2087-e980-4d6b-be1e-5cea3fa6cf29" xsi:nil="true"/>
    <FolderType xmlns="654b2087-e980-4d6b-be1e-5cea3fa6cf29" xsi:nil="true"/>
    <Teams_Channel_Section_Location xmlns="654b2087-e980-4d6b-be1e-5cea3fa6cf29" xsi:nil="true"/>
    <TeamsChannelId xmlns="654b2087-e980-4d6b-be1e-5cea3fa6cf29" xsi:nil="true"/>
    <Owner xmlns="654b2087-e980-4d6b-be1e-5cea3fa6cf29">
      <UserInfo>
        <DisplayName/>
        <AccountId xsi:nil="true"/>
        <AccountType/>
      </UserInfo>
    </Owner>
    <Students xmlns="654b2087-e980-4d6b-be1e-5cea3fa6cf29">
      <UserInfo>
        <DisplayName/>
        <AccountId xsi:nil="true"/>
        <AccountType/>
      </UserInfo>
    </Students>
    <Student_Groups xmlns="654b2087-e980-4d6b-be1e-5cea3fa6cf29">
      <UserInfo>
        <DisplayName/>
        <AccountId xsi:nil="true"/>
        <AccountType/>
      </UserInfo>
    </Student_Groups>
    <Math_Settings xmlns="654b2087-e980-4d6b-be1e-5cea3fa6cf29" xsi:nil="true"/>
    <Is_Collaboration_Space_Locked xmlns="654b2087-e980-4d6b-be1e-5cea3fa6cf29" xsi:nil="true"/>
    <NotebookType xmlns="654b2087-e980-4d6b-be1e-5cea3fa6cf29" xsi:nil="true"/>
    <Has_Teacher_Only_SectionGroup xmlns="654b2087-e980-4d6b-be1e-5cea3fa6cf29" xsi:nil="true"/>
    <DefaultSectionNames xmlns="654b2087-e980-4d6b-be1e-5cea3fa6cf29" xsi:nil="true"/>
    <Teachers xmlns="654b2087-e980-4d6b-be1e-5cea3fa6cf29">
      <UserInfo>
        <DisplayName/>
        <AccountId xsi:nil="true"/>
        <AccountType/>
      </UserInfo>
    </Teachers>
    <Templates xmlns="654b2087-e980-4d6b-be1e-5cea3fa6cf29" xsi:nil="true"/>
    <LMS_Mappings xmlns="654b2087-e980-4d6b-be1e-5cea3fa6cf29" xsi:nil="true"/>
    <Invited_Students xmlns="654b2087-e980-4d6b-be1e-5cea3fa6cf29" xsi:nil="true"/>
    <CultureName xmlns="654b2087-e980-4d6b-be1e-5cea3fa6cf29" xsi:nil="true"/>
    <Distribution_Groups xmlns="654b2087-e980-4d6b-be1e-5cea3fa6cf29" xsi:nil="true"/>
    <Self_Registration_Enabled xmlns="654b2087-e980-4d6b-be1e-5cea3fa6cf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636FD5109B1742ACBF61DB8DDA4B75" ma:contentTypeVersion="34" ma:contentTypeDescription="Create a new document." ma:contentTypeScope="" ma:versionID="dcb84c9b92a23c769da82d8e220f7d05">
  <xsd:schema xmlns:xsd="http://www.w3.org/2001/XMLSchema" xmlns:xs="http://www.w3.org/2001/XMLSchema" xmlns:p="http://schemas.microsoft.com/office/2006/metadata/properties" xmlns:ns3="71d93ba7-5f01-4f70-ab83-86a72c13f15d" xmlns:ns4="654b2087-e980-4d6b-be1e-5cea3fa6cf29" targetNamespace="http://schemas.microsoft.com/office/2006/metadata/properties" ma:root="true" ma:fieldsID="32c914c776ceb4a43caad28a1de07801" ns3:_="" ns4:_="">
    <xsd:import namespace="71d93ba7-5f01-4f70-ab83-86a72c13f15d"/>
    <xsd:import namespace="654b2087-e980-4d6b-be1e-5cea3fa6cf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93ba7-5f01-4f70-ab83-86a72c13f1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b2087-e980-4d6b-be1e-5cea3fa6cf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schemas.microsoft.com/office/infopath/2007/PartnerControls"/>
    <ds:schemaRef ds:uri="71d93ba7-5f01-4f70-ab83-86a72c13f15d"/>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654b2087-e980-4d6b-be1e-5cea3fa6cf29"/>
    <ds:schemaRef ds:uri="http://www.w3.org/XML/1998/namespace"/>
    <ds:schemaRef ds:uri="http://purl.org/dc/dcmitype/"/>
  </ds:schemaRefs>
</ds:datastoreItem>
</file>

<file path=customXml/itemProps3.xml><?xml version="1.0" encoding="utf-8"?>
<ds:datastoreItem xmlns:ds="http://schemas.openxmlformats.org/officeDocument/2006/customXml" ds:itemID="{539BE569-6BC7-4CA1-AF57-2CD7B8DE2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93ba7-5f01-4f70-ab83-86a72c13f15d"/>
    <ds:schemaRef ds:uri="654b2087-e980-4d6b-be1e-5cea3fa6c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2879</TotalTime>
  <Words>694</Words>
  <Application>Microsoft Macintosh PowerPoint</Application>
  <PresentationFormat>Widescreen</PresentationFormat>
  <Paragraphs>79</Paragraphs>
  <Slides>12</Slides>
  <Notes>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12</vt:i4>
      </vt:variant>
    </vt:vector>
  </HeadingPairs>
  <TitlesOfParts>
    <vt:vector size="29" baseType="lpstr">
      <vt:lpstr>Arial</vt:lpstr>
      <vt:lpstr>Bebas Neue</vt:lpstr>
      <vt:lpstr>Berlin Sans FB</vt:lpstr>
      <vt:lpstr>Calibri</vt:lpstr>
      <vt:lpstr>Calibri Light</vt:lpstr>
      <vt:lpstr>Corbel</vt:lpstr>
      <vt:lpstr>Lato</vt:lpstr>
      <vt:lpstr>Merriweather</vt:lpstr>
      <vt:lpstr>Rubik</vt:lpstr>
      <vt:lpstr>The Sans-</vt:lpstr>
      <vt:lpstr>TheSans</vt:lpstr>
      <vt:lpstr>TheSansB W3 Light</vt:lpstr>
      <vt:lpstr>TheSansB W5 Plain</vt:lpstr>
      <vt:lpstr>TheSansB W9 Black</vt:lpstr>
      <vt:lpstr>Times New Roman</vt:lpstr>
      <vt:lpstr>Office Theme</vt:lpstr>
      <vt:lpstr>Office Theme</vt:lpstr>
      <vt:lpstr>Pause &amp; Think About What you Share</vt:lpstr>
      <vt:lpstr>Digital Wellness – Big Idea</vt:lpstr>
      <vt:lpstr>PowerPoint Presentation</vt:lpstr>
      <vt:lpstr>Learning intentions  4-3 What information about you is OK to share online?</vt:lpstr>
      <vt:lpstr>Preparation</vt:lpstr>
      <vt:lpstr>ACTIVATE Why do people share?</vt:lpstr>
      <vt:lpstr>ACTIVATE - Video</vt:lpstr>
      <vt:lpstr>ACQUIRE - BRAINSTORM</vt:lpstr>
      <vt:lpstr>GAME</vt:lpstr>
      <vt:lpstr>READ</vt:lpstr>
      <vt:lpstr>Exit TICKET</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20</cp:revision>
  <dcterms:created xsi:type="dcterms:W3CDTF">2021-01-20T14:57:10Z</dcterms:created>
  <dcterms:modified xsi:type="dcterms:W3CDTF">2022-03-10T15:59:25Z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0x010100F8636FD5109B1742ACBF61DB8DDA4B75</vt:lpwstr>
  </property>
</Properties>
</file>