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7"/>
  </p:notesMasterIdLst>
  <p:sldIdLst>
    <p:sldId id="257" r:id="rId6"/>
    <p:sldId id="256" r:id="rId7"/>
    <p:sldId id="282" r:id="rId8"/>
    <p:sldId id="284" r:id="rId9"/>
    <p:sldId id="270" r:id="rId10"/>
    <p:sldId id="267" r:id="rId11"/>
    <p:sldId id="280" r:id="rId12"/>
    <p:sldId id="274" r:id="rId13"/>
    <p:sldId id="273" r:id="rId14"/>
    <p:sldId id="281"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1616FA"/>
    <a:srgbClr val="DB01FB"/>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53868-B44E-4153-8CFF-3B0937B65181}" v="1" dt="2022-01-23T18:32:57.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p:scale>
          <a:sx n="82" d="100"/>
          <a:sy n="82" d="100"/>
        </p:scale>
        <p:origin x="72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D2DA6876-838B-4B59-82FB-B86F399972E4}"/>
    <pc:docChg chg="custSel modSld sldOrd">
      <pc:chgData name="Shannon Hagen" userId="46ea4fe1-9223-4299-b8da-3da92c4fcb44" providerId="ADAL" clId="{D2DA6876-838B-4B59-82FB-B86F399972E4}" dt="2021-02-12T17:13:48.986" v="7"/>
      <pc:docMkLst>
        <pc:docMk/>
      </pc:docMkLst>
      <pc:sldChg chg="ord">
        <pc:chgData name="Shannon Hagen" userId="46ea4fe1-9223-4299-b8da-3da92c4fcb44" providerId="ADAL" clId="{D2DA6876-838B-4B59-82FB-B86F399972E4}" dt="2021-02-12T15:35:34.379" v="1"/>
        <pc:sldMkLst>
          <pc:docMk/>
          <pc:sldMk cId="4074736398" sldId="257"/>
        </pc:sldMkLst>
      </pc:sldChg>
      <pc:sldChg chg="modSp mod">
        <pc:chgData name="Shannon Hagen" userId="46ea4fe1-9223-4299-b8da-3da92c4fcb44" providerId="ADAL" clId="{D2DA6876-838B-4B59-82FB-B86F399972E4}" dt="2021-02-12T15:35:59.663" v="3" actId="207"/>
        <pc:sldMkLst>
          <pc:docMk/>
          <pc:sldMk cId="460269255" sldId="270"/>
        </pc:sldMkLst>
        <pc:spChg chg="mod">
          <ac:chgData name="Shannon Hagen" userId="46ea4fe1-9223-4299-b8da-3da92c4fcb44" providerId="ADAL" clId="{D2DA6876-838B-4B59-82FB-B86F399972E4}" dt="2021-02-12T15:35:59.663" v="3" actId="207"/>
          <ac:spMkLst>
            <pc:docMk/>
            <pc:sldMk cId="460269255" sldId="270"/>
            <ac:spMk id="3" creationId="{09548D1D-2547-44FC-BACD-2BCD769E2662}"/>
          </ac:spMkLst>
        </pc:spChg>
      </pc:sldChg>
      <pc:sldChg chg="modSp mod">
        <pc:chgData name="Shannon Hagen" userId="46ea4fe1-9223-4299-b8da-3da92c4fcb44" providerId="ADAL" clId="{D2DA6876-838B-4B59-82FB-B86F399972E4}" dt="2021-02-12T17:13:48.986" v="7"/>
        <pc:sldMkLst>
          <pc:docMk/>
          <pc:sldMk cId="3378678482" sldId="273"/>
        </pc:sldMkLst>
        <pc:spChg chg="mod">
          <ac:chgData name="Shannon Hagen" userId="46ea4fe1-9223-4299-b8da-3da92c4fcb44" providerId="ADAL" clId="{D2DA6876-838B-4B59-82FB-B86F399972E4}" dt="2021-02-12T15:51:07.712" v="6" actId="14100"/>
          <ac:spMkLst>
            <pc:docMk/>
            <pc:sldMk cId="3378678482" sldId="273"/>
            <ac:spMk id="13" creationId="{CADC33AA-E60D-4164-AEAD-26B0AD3353C2}"/>
          </ac:spMkLst>
        </pc:spChg>
        <pc:picChg chg="mod">
          <ac:chgData name="Shannon Hagen" userId="46ea4fe1-9223-4299-b8da-3da92c4fcb44" providerId="ADAL" clId="{D2DA6876-838B-4B59-82FB-B86F399972E4}" dt="2021-02-12T17:13:48.986" v="7"/>
          <ac:picMkLst>
            <pc:docMk/>
            <pc:sldMk cId="3378678482" sldId="273"/>
            <ac:picMk id="9" creationId="{16621746-2137-4341-B56B-098F2FD5A79E}"/>
          </ac:picMkLst>
        </pc:picChg>
      </pc:sldChg>
      <pc:sldChg chg="delSp mod">
        <pc:chgData name="Shannon Hagen" userId="46ea4fe1-9223-4299-b8da-3da92c4fcb44" providerId="ADAL" clId="{D2DA6876-838B-4B59-82FB-B86F399972E4}" dt="2021-02-12T15:36:54.369" v="4" actId="478"/>
        <pc:sldMkLst>
          <pc:docMk/>
          <pc:sldMk cId="3294901038" sldId="280"/>
        </pc:sldMkLst>
        <pc:spChg chg="del">
          <ac:chgData name="Shannon Hagen" userId="46ea4fe1-9223-4299-b8da-3da92c4fcb44" providerId="ADAL" clId="{D2DA6876-838B-4B59-82FB-B86F399972E4}" dt="2021-02-12T15:36:54.369" v="4" actId="478"/>
          <ac:spMkLst>
            <pc:docMk/>
            <pc:sldMk cId="3294901038" sldId="280"/>
            <ac:spMk id="4" creationId="{07A7F40D-F187-4EA7-94A2-F7A1DDB46A52}"/>
          </ac:spMkLst>
        </pc:spChg>
      </pc:sldChg>
    </pc:docChg>
  </pc:docChgLst>
  <pc:docChgLst>
    <pc:chgData name="Shannon Hagen" userId="46ea4fe1-9223-4299-b8da-3da92c4fcb44" providerId="ADAL" clId="{F76C7C13-BE1E-A64C-91B5-A4B8C5F40D75}"/>
    <pc:docChg chg="custSel modSld">
      <pc:chgData name="Shannon Hagen" userId="46ea4fe1-9223-4299-b8da-3da92c4fcb44" providerId="ADAL" clId="{F76C7C13-BE1E-A64C-91B5-A4B8C5F40D75}" dt="2021-12-20T22:18:35.987" v="5"/>
      <pc:docMkLst>
        <pc:docMk/>
      </pc:docMkLst>
      <pc:sldChg chg="modSp mod">
        <pc:chgData name="Shannon Hagen" userId="46ea4fe1-9223-4299-b8da-3da92c4fcb44" providerId="ADAL" clId="{F76C7C13-BE1E-A64C-91B5-A4B8C5F40D75}" dt="2021-12-20T22:18:35.987" v="5"/>
        <pc:sldMkLst>
          <pc:docMk/>
          <pc:sldMk cId="3378678482" sldId="273"/>
        </pc:sldMkLst>
        <pc:spChg chg="mod">
          <ac:chgData name="Shannon Hagen" userId="46ea4fe1-9223-4299-b8da-3da92c4fcb44" providerId="ADAL" clId="{F76C7C13-BE1E-A64C-91B5-A4B8C5F40D75}" dt="2021-12-20T22:17:45.786" v="1" actId="3626"/>
          <ac:spMkLst>
            <pc:docMk/>
            <pc:sldMk cId="3378678482" sldId="273"/>
            <ac:spMk id="12" creationId="{720744CE-87A9-4A7F-B188-054B0786798E}"/>
          </ac:spMkLst>
        </pc:spChg>
        <pc:spChg chg="mod">
          <ac:chgData name="Shannon Hagen" userId="46ea4fe1-9223-4299-b8da-3da92c4fcb44" providerId="ADAL" clId="{F76C7C13-BE1E-A64C-91B5-A4B8C5F40D75}" dt="2021-12-20T22:18:24.002" v="4" actId="3626"/>
          <ac:spMkLst>
            <pc:docMk/>
            <pc:sldMk cId="3378678482" sldId="273"/>
            <ac:spMk id="13" creationId="{CADC33AA-E60D-4164-AEAD-26B0AD3353C2}"/>
          </ac:spMkLst>
        </pc:spChg>
        <pc:picChg chg="mod">
          <ac:chgData name="Shannon Hagen" userId="46ea4fe1-9223-4299-b8da-3da92c4fcb44" providerId="ADAL" clId="{F76C7C13-BE1E-A64C-91B5-A4B8C5F40D75}" dt="2021-12-20T22:17:59.411" v="2"/>
          <ac:picMkLst>
            <pc:docMk/>
            <pc:sldMk cId="3378678482" sldId="273"/>
            <ac:picMk id="9" creationId="{16621746-2137-4341-B56B-098F2FD5A79E}"/>
          </ac:picMkLst>
        </pc:picChg>
        <pc:picChg chg="mod">
          <ac:chgData name="Shannon Hagen" userId="46ea4fe1-9223-4299-b8da-3da92c4fcb44" providerId="ADAL" clId="{F76C7C13-BE1E-A64C-91B5-A4B8C5F40D75}" dt="2021-12-20T22:18:35.987" v="5"/>
          <ac:picMkLst>
            <pc:docMk/>
            <pc:sldMk cId="3378678482" sldId="273"/>
            <ac:picMk id="11" creationId="{8B86C095-220B-4E2E-A580-0E4FC3BCB867}"/>
          </ac:picMkLst>
        </pc:picChg>
      </pc:sldChg>
    </pc:docChg>
  </pc:docChgLst>
  <pc:docChgLst>
    <pc:chgData name="Shannon Hagen" userId="46ea4fe1-9223-4299-b8da-3da92c4fcb44" providerId="ADAL" clId="{E0F95363-9A43-4860-A56A-720727452534}"/>
    <pc:docChg chg="modSld sldOrd">
      <pc:chgData name="Shannon Hagen" userId="46ea4fe1-9223-4299-b8da-3da92c4fcb44" providerId="ADAL" clId="{E0F95363-9A43-4860-A56A-720727452534}" dt="2021-03-02T21:14:38.625" v="1"/>
      <pc:docMkLst>
        <pc:docMk/>
      </pc:docMkLst>
      <pc:sldChg chg="ord">
        <pc:chgData name="Shannon Hagen" userId="46ea4fe1-9223-4299-b8da-3da92c4fcb44" providerId="ADAL" clId="{E0F95363-9A43-4860-A56A-720727452534}" dt="2021-03-02T21:14:38.625" v="1"/>
        <pc:sldMkLst>
          <pc:docMk/>
          <pc:sldMk cId="2735428297" sldId="284"/>
        </pc:sldMkLst>
      </pc:sldChg>
    </pc:docChg>
  </pc:docChgLst>
  <pc:docChgLst>
    <pc:chgData name="Shannon Hagen" userId="46ea4fe1-9223-4299-b8da-3da92c4fcb44" providerId="ADAL" clId="{2F4C70BD-CCA0-451D-94BA-F332A1C6C73A}"/>
    <pc:docChg chg="undo custSel addSld delSld modSld">
      <pc:chgData name="Shannon Hagen" userId="46ea4fe1-9223-4299-b8da-3da92c4fcb44" providerId="ADAL" clId="{2F4C70BD-CCA0-451D-94BA-F332A1C6C73A}" dt="2021-02-20T21:59:05.103" v="92" actId="20577"/>
      <pc:docMkLst>
        <pc:docMk/>
      </pc:docMkLst>
      <pc:sldChg chg="del">
        <pc:chgData name="Shannon Hagen" userId="46ea4fe1-9223-4299-b8da-3da92c4fcb44" providerId="ADAL" clId="{2F4C70BD-CCA0-451D-94BA-F332A1C6C73A}" dt="2021-02-20T21:56:31.654" v="2" actId="47"/>
        <pc:sldMkLst>
          <pc:docMk/>
          <pc:sldMk cId="3876883491" sldId="263"/>
        </pc:sldMkLst>
      </pc:sldChg>
      <pc:sldChg chg="addSp delSp mod">
        <pc:chgData name="Shannon Hagen" userId="46ea4fe1-9223-4299-b8da-3da92c4fcb44" providerId="ADAL" clId="{2F4C70BD-CCA0-451D-94BA-F332A1C6C73A}" dt="2021-02-20T21:56:36.980" v="4" actId="22"/>
        <pc:sldMkLst>
          <pc:docMk/>
          <pc:sldMk cId="460269255" sldId="270"/>
        </pc:sldMkLst>
        <pc:spChg chg="add del">
          <ac:chgData name="Shannon Hagen" userId="46ea4fe1-9223-4299-b8da-3da92c4fcb44" providerId="ADAL" clId="{2F4C70BD-CCA0-451D-94BA-F332A1C6C73A}" dt="2021-02-20T21:56:36.980" v="4" actId="22"/>
          <ac:spMkLst>
            <pc:docMk/>
            <pc:sldMk cId="460269255" sldId="270"/>
            <ac:spMk id="12" creationId="{C9E59372-5D2D-4CB9-9D24-106074763441}"/>
          </ac:spMkLst>
        </pc:spChg>
      </pc:sldChg>
      <pc:sldChg chg="add">
        <pc:chgData name="Shannon Hagen" userId="46ea4fe1-9223-4299-b8da-3da92c4fcb44" providerId="ADAL" clId="{2F4C70BD-CCA0-451D-94BA-F332A1C6C73A}" dt="2021-02-20T21:56:23.726" v="1"/>
        <pc:sldMkLst>
          <pc:docMk/>
          <pc:sldMk cId="308407919" sldId="282"/>
        </pc:sldMkLst>
      </pc:sldChg>
      <pc:sldChg chg="add del">
        <pc:chgData name="Shannon Hagen" userId="46ea4fe1-9223-4299-b8da-3da92c4fcb44" providerId="ADAL" clId="{2F4C70BD-CCA0-451D-94BA-F332A1C6C73A}" dt="2021-02-20T21:57:09.453" v="9" actId="47"/>
        <pc:sldMkLst>
          <pc:docMk/>
          <pc:sldMk cId="2203089855" sldId="283"/>
        </pc:sldMkLst>
      </pc:sldChg>
      <pc:sldChg chg="modSp add mod">
        <pc:chgData name="Shannon Hagen" userId="46ea4fe1-9223-4299-b8da-3da92c4fcb44" providerId="ADAL" clId="{2F4C70BD-CCA0-451D-94BA-F332A1C6C73A}" dt="2021-02-20T21:59:05.103" v="92" actId="20577"/>
        <pc:sldMkLst>
          <pc:docMk/>
          <pc:sldMk cId="2735428297" sldId="284"/>
        </pc:sldMkLst>
        <pc:spChg chg="mod">
          <ac:chgData name="Shannon Hagen" userId="46ea4fe1-9223-4299-b8da-3da92c4fcb44" providerId="ADAL" clId="{2F4C70BD-CCA0-451D-94BA-F332A1C6C73A}" dt="2021-02-20T21:59:05.103" v="92" actId="20577"/>
          <ac:spMkLst>
            <pc:docMk/>
            <pc:sldMk cId="2735428297" sldId="284"/>
            <ac:spMk id="2" creationId="{D0857EDB-3B96-4EEF-8A66-BFC867D78F07}"/>
          </ac:spMkLst>
        </pc:spChg>
      </pc:sldChg>
      <pc:sldMasterChg chg="addSldLayout">
        <pc:chgData name="Shannon Hagen" userId="46ea4fe1-9223-4299-b8da-3da92c4fcb44" providerId="ADAL" clId="{2F4C70BD-CCA0-451D-94BA-F332A1C6C73A}" dt="2021-02-20T21:56:23.726" v="0" actId="27028"/>
        <pc:sldMasterMkLst>
          <pc:docMk/>
          <pc:sldMasterMk cId="2113912728" sldId="2147483690"/>
        </pc:sldMasterMkLst>
        <pc:sldLayoutChg chg="add">
          <pc:chgData name="Shannon Hagen" userId="46ea4fe1-9223-4299-b8da-3da92c4fcb44" providerId="ADAL" clId="{2F4C70BD-CCA0-451D-94BA-F332A1C6C73A}" dt="2021-02-20T21:56:23.726" v="0" actId="27028"/>
          <pc:sldLayoutMkLst>
            <pc:docMk/>
            <pc:sldMasterMk cId="2113912728" sldId="2147483690"/>
            <pc:sldLayoutMk cId="1028715351" sldId="2147483714"/>
          </pc:sldLayoutMkLst>
        </pc:sldLayoutChg>
      </pc:sldMasterChg>
    </pc:docChg>
  </pc:docChgLst>
  <pc:docChgLst>
    <pc:chgData name="Shannon Hagen" userId="46ea4fe1-9223-4299-b8da-3da92c4fcb44" providerId="ADAL" clId="{D19F6A92-E567-C747-9272-33528ECAF7FF}"/>
    <pc:docChg chg="modSld">
      <pc:chgData name="Shannon Hagen" userId="46ea4fe1-9223-4299-b8da-3da92c4fcb44" providerId="ADAL" clId="{D19F6A92-E567-C747-9272-33528ECAF7FF}" dt="2021-02-14T17:29:23.244" v="657"/>
      <pc:docMkLst>
        <pc:docMk/>
      </pc:docMkLst>
      <pc:sldChg chg="modSp">
        <pc:chgData name="Shannon Hagen" userId="46ea4fe1-9223-4299-b8da-3da92c4fcb44" providerId="ADAL" clId="{D19F6A92-E567-C747-9272-33528ECAF7FF}" dt="2021-02-14T17:29:23.244" v="657"/>
        <pc:sldMkLst>
          <pc:docMk/>
          <pc:sldMk cId="2550385991" sldId="262"/>
        </pc:sldMkLst>
        <pc:graphicFrameChg chg="mod">
          <ac:chgData name="Shannon Hagen" userId="46ea4fe1-9223-4299-b8da-3da92c4fcb44" providerId="ADAL" clId="{D19F6A92-E567-C747-9272-33528ECAF7FF}" dt="2021-02-14T17:29:23.244" v="657"/>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B8FC1A9D-1431-443A-B571-9804ED422DA0}"/>
    <pc:docChg chg="modSld">
      <pc:chgData name="Shannon Hagen" userId="46ea4fe1-9223-4299-b8da-3da92c4fcb44" providerId="ADAL" clId="{B8FC1A9D-1431-443A-B571-9804ED422DA0}" dt="2021-02-12T22:22:32.946" v="0"/>
      <pc:docMkLst>
        <pc:docMk/>
      </pc:docMkLst>
      <pc:sldChg chg="modSp">
        <pc:chgData name="Shannon Hagen" userId="46ea4fe1-9223-4299-b8da-3da92c4fcb44" providerId="ADAL" clId="{B8FC1A9D-1431-443A-B571-9804ED422DA0}" dt="2021-02-12T22:22:32.946" v="0"/>
        <pc:sldMkLst>
          <pc:docMk/>
          <pc:sldMk cId="3378678482" sldId="273"/>
        </pc:sldMkLst>
        <pc:picChg chg="mod">
          <ac:chgData name="Shannon Hagen" userId="46ea4fe1-9223-4299-b8da-3da92c4fcb44" providerId="ADAL" clId="{B8FC1A9D-1431-443A-B571-9804ED422DA0}" dt="2021-02-12T22:22:32.946" v="0"/>
          <ac:picMkLst>
            <pc:docMk/>
            <pc:sldMk cId="3378678482" sldId="273"/>
            <ac:picMk id="11" creationId="{8B86C095-220B-4E2E-A580-0E4FC3BCB867}"/>
          </ac:picMkLst>
        </pc:picChg>
      </pc:sldChg>
    </pc:docChg>
  </pc:docChgLst>
  <pc:docChgLst>
    <pc:chgData name="Shannon Hagen" userId="46ea4fe1-9223-4299-b8da-3da92c4fcb44" providerId="ADAL" clId="{75E585B4-5CBD-1046-ACCE-F535003E4F8D}"/>
    <pc:docChg chg="modSld">
      <pc:chgData name="Shannon Hagen" userId="46ea4fe1-9223-4299-b8da-3da92c4fcb44" providerId="ADAL" clId="{75E585B4-5CBD-1046-ACCE-F535003E4F8D}" dt="2021-12-01T01:20:55.217" v="4" actId="1076"/>
      <pc:docMkLst>
        <pc:docMk/>
      </pc:docMkLst>
      <pc:sldChg chg="addSp modSp mod">
        <pc:chgData name="Shannon Hagen" userId="46ea4fe1-9223-4299-b8da-3da92c4fcb44" providerId="ADAL" clId="{75E585B4-5CBD-1046-ACCE-F535003E4F8D}" dt="2021-12-01T01:20:55.217" v="4" actId="1076"/>
        <pc:sldMkLst>
          <pc:docMk/>
          <pc:sldMk cId="391373405" sldId="281"/>
        </pc:sldMkLst>
        <pc:picChg chg="add mod">
          <ac:chgData name="Shannon Hagen" userId="46ea4fe1-9223-4299-b8da-3da92c4fcb44" providerId="ADAL" clId="{75E585B4-5CBD-1046-ACCE-F535003E4F8D}" dt="2021-12-01T01:20:55.217" v="4" actId="1076"/>
          <ac:picMkLst>
            <pc:docMk/>
            <pc:sldMk cId="391373405" sldId="281"/>
            <ac:picMk id="6" creationId="{7CCFC4F2-F736-124B-BA1E-4A7FDD8AEA80}"/>
          </ac:picMkLst>
        </pc:picChg>
      </pc:sldChg>
    </pc:docChg>
  </pc:docChgLst>
  <pc:docChgLst>
    <pc:chgData name="Shannon Hagen" userId="46ea4fe1-9223-4299-b8da-3da92c4fcb44" providerId="ADAL" clId="{67EF1A3D-6245-46BB-9F89-AA09151A969B}"/>
    <pc:docChg chg="modSld">
      <pc:chgData name="Shannon Hagen" userId="46ea4fe1-9223-4299-b8da-3da92c4fcb44" providerId="ADAL" clId="{67EF1A3D-6245-46BB-9F89-AA09151A969B}" dt="2021-02-07T20:30:49.128" v="5" actId="20577"/>
      <pc:docMkLst>
        <pc:docMk/>
      </pc:docMkLst>
      <pc:sldChg chg="modSp mod">
        <pc:chgData name="Shannon Hagen" userId="46ea4fe1-9223-4299-b8da-3da92c4fcb44" providerId="ADAL" clId="{67EF1A3D-6245-46BB-9F89-AA09151A969B}" dt="2021-02-07T20:30:49.128" v="5" actId="20577"/>
        <pc:sldMkLst>
          <pc:docMk/>
          <pc:sldMk cId="460269255" sldId="270"/>
        </pc:sldMkLst>
        <pc:spChg chg="mod">
          <ac:chgData name="Shannon Hagen" userId="46ea4fe1-9223-4299-b8da-3da92c4fcb44" providerId="ADAL" clId="{67EF1A3D-6245-46BB-9F89-AA09151A969B}" dt="2021-02-07T20:30:49.128" v="5" actId="20577"/>
          <ac:spMkLst>
            <pc:docMk/>
            <pc:sldMk cId="460269255" sldId="270"/>
            <ac:spMk id="2" creationId="{A1BB985D-7833-4E74-AA1C-E9A4BC3CC6D1}"/>
          </ac:spMkLst>
        </pc:spChg>
      </pc:sldChg>
    </pc:docChg>
  </pc:docChgLst>
  <pc:docChgLst>
    <pc:chgData name="Shannon Hagen" userId="46ea4fe1-9223-4299-b8da-3da92c4fcb44" providerId="ADAL" clId="{72753868-B44E-4153-8CFF-3B0937B65181}"/>
    <pc:docChg chg="modSld">
      <pc:chgData name="Shannon Hagen" userId="46ea4fe1-9223-4299-b8da-3da92c4fcb44" providerId="ADAL" clId="{72753868-B44E-4153-8CFF-3B0937B65181}" dt="2022-01-23T18:32:57.392" v="0" actId="14826"/>
      <pc:docMkLst>
        <pc:docMk/>
      </pc:docMkLst>
      <pc:sldChg chg="modSp">
        <pc:chgData name="Shannon Hagen" userId="46ea4fe1-9223-4299-b8da-3da92c4fcb44" providerId="ADAL" clId="{72753868-B44E-4153-8CFF-3B0937B65181}" dt="2022-01-23T18:32:57.392" v="0" actId="14826"/>
        <pc:sldMkLst>
          <pc:docMk/>
          <pc:sldMk cId="460269255" sldId="270"/>
        </pc:sldMkLst>
        <pc:picChg chg="mod">
          <ac:chgData name="Shannon Hagen" userId="46ea4fe1-9223-4299-b8da-3da92c4fcb44" providerId="ADAL" clId="{72753868-B44E-4153-8CFF-3B0937B65181}" dt="2022-01-23T18:32:57.392" v="0" actId="14826"/>
          <ac:picMkLst>
            <pc:docMk/>
            <pc:sldMk cId="460269255" sldId="270"/>
            <ac:picMk id="13" creationId="{606F97A0-3405-4690-A55F-1C600875ADC0}"/>
          </ac:picMkLst>
        </pc:picChg>
      </pc:sldChg>
    </pc:docChg>
  </pc:docChgLst>
  <pc:docChgLst>
    <pc:chgData name="Shannon Hagen" userId="46ea4fe1-9223-4299-b8da-3da92c4fcb44" providerId="ADAL" clId="{56633C87-12B4-40DB-9D3D-FFEB8F87150B}"/>
    <pc:docChg chg="undo custSel addSld delSld modSld">
      <pc:chgData name="Shannon Hagen" userId="46ea4fe1-9223-4299-b8da-3da92c4fcb44" providerId="ADAL" clId="{56633C87-12B4-40DB-9D3D-FFEB8F87150B}" dt="2021-02-07T18:43:30.909" v="1189" actId="14100"/>
      <pc:docMkLst>
        <pc:docMk/>
      </pc:docMkLst>
      <pc:sldChg chg="modSp mod">
        <pc:chgData name="Shannon Hagen" userId="46ea4fe1-9223-4299-b8da-3da92c4fcb44" providerId="ADAL" clId="{56633C87-12B4-40DB-9D3D-FFEB8F87150B}" dt="2021-02-07T00:07:29.418" v="297" actId="14826"/>
        <pc:sldMkLst>
          <pc:docMk/>
          <pc:sldMk cId="4074736398" sldId="257"/>
        </pc:sldMkLst>
        <pc:spChg chg="mod">
          <ac:chgData name="Shannon Hagen" userId="46ea4fe1-9223-4299-b8da-3da92c4fcb44" providerId="ADAL" clId="{56633C87-12B4-40DB-9D3D-FFEB8F87150B}" dt="2021-02-07T00:07:13.473" v="290" actId="20577"/>
          <ac:spMkLst>
            <pc:docMk/>
            <pc:sldMk cId="4074736398" sldId="257"/>
            <ac:spMk id="2" creationId="{4457F4F0-9EDC-774A-9DDE-AA86608347BD}"/>
          </ac:spMkLst>
        </pc:spChg>
        <pc:spChg chg="mod">
          <ac:chgData name="Shannon Hagen" userId="46ea4fe1-9223-4299-b8da-3da92c4fcb44" providerId="ADAL" clId="{56633C87-12B4-40DB-9D3D-FFEB8F87150B}" dt="2021-02-07T00:07:19.772" v="296" actId="20577"/>
          <ac:spMkLst>
            <pc:docMk/>
            <pc:sldMk cId="4074736398" sldId="257"/>
            <ac:spMk id="3" creationId="{8912D3F6-AD65-A548-9AC5-FF29C9A343C7}"/>
          </ac:spMkLst>
        </pc:spChg>
        <pc:picChg chg="mod">
          <ac:chgData name="Shannon Hagen" userId="46ea4fe1-9223-4299-b8da-3da92c4fcb44" providerId="ADAL" clId="{56633C87-12B4-40DB-9D3D-FFEB8F87150B}" dt="2021-02-07T00:07:29.418" v="297" actId="14826"/>
          <ac:picMkLst>
            <pc:docMk/>
            <pc:sldMk cId="4074736398" sldId="257"/>
            <ac:picMk id="4" creationId="{253B7F82-703F-430B-974F-2B6D45CD0DBD}"/>
          </ac:picMkLst>
        </pc:picChg>
      </pc:sldChg>
      <pc:sldChg chg="modSp">
        <pc:chgData name="Shannon Hagen" userId="46ea4fe1-9223-4299-b8da-3da92c4fcb44" providerId="ADAL" clId="{56633C87-12B4-40DB-9D3D-FFEB8F87150B}" dt="2021-02-07T18:43:30.909" v="1189" actId="14100"/>
        <pc:sldMkLst>
          <pc:docMk/>
          <pc:sldMk cId="2550385991" sldId="262"/>
        </pc:sldMkLst>
        <pc:graphicFrameChg chg="mod">
          <ac:chgData name="Shannon Hagen" userId="46ea4fe1-9223-4299-b8da-3da92c4fcb44" providerId="ADAL" clId="{56633C87-12B4-40DB-9D3D-FFEB8F87150B}" dt="2021-02-07T18:43:30.909" v="1189" actId="14100"/>
          <ac:graphicFrameMkLst>
            <pc:docMk/>
            <pc:sldMk cId="2550385991" sldId="262"/>
            <ac:graphicFrameMk id="5" creationId="{934285AC-0FA4-4570-9A20-3CA0CC9B4969}"/>
          </ac:graphicFrameMkLst>
        </pc:graphicFrameChg>
      </pc:sldChg>
      <pc:sldChg chg="modSp mod">
        <pc:chgData name="Shannon Hagen" userId="46ea4fe1-9223-4299-b8da-3da92c4fcb44" providerId="ADAL" clId="{56633C87-12B4-40DB-9D3D-FFEB8F87150B}" dt="2021-02-07T16:20:40.763" v="352"/>
        <pc:sldMkLst>
          <pc:docMk/>
          <pc:sldMk cId="3187533055" sldId="267"/>
        </pc:sldMkLst>
        <pc:spChg chg="mod">
          <ac:chgData name="Shannon Hagen" userId="46ea4fe1-9223-4299-b8da-3da92c4fcb44" providerId="ADAL" clId="{56633C87-12B4-40DB-9D3D-FFEB8F87150B}" dt="2021-02-07T16:20:18.687" v="351" actId="20577"/>
          <ac:spMkLst>
            <pc:docMk/>
            <pc:sldMk cId="3187533055" sldId="267"/>
            <ac:spMk id="5" creationId="{0E399276-5760-46D8-90A4-1BDCE9696CE8}"/>
          </ac:spMkLst>
        </pc:spChg>
        <pc:picChg chg="mod modCrop">
          <ac:chgData name="Shannon Hagen" userId="46ea4fe1-9223-4299-b8da-3da92c4fcb44" providerId="ADAL" clId="{56633C87-12B4-40DB-9D3D-FFEB8F87150B}" dt="2021-02-07T16:20:40.763" v="352"/>
          <ac:picMkLst>
            <pc:docMk/>
            <pc:sldMk cId="3187533055" sldId="267"/>
            <ac:picMk id="11" creationId="{9D82A855-CCB0-4075-B5EE-5CC6FD176DB4}"/>
          </ac:picMkLst>
        </pc:picChg>
      </pc:sldChg>
      <pc:sldChg chg="modSp mod">
        <pc:chgData name="Shannon Hagen" userId="46ea4fe1-9223-4299-b8da-3da92c4fcb44" providerId="ADAL" clId="{56633C87-12B4-40DB-9D3D-FFEB8F87150B}" dt="2021-02-07T00:05:37.960" v="278" actId="20577"/>
        <pc:sldMkLst>
          <pc:docMk/>
          <pc:sldMk cId="460269255" sldId="270"/>
        </pc:sldMkLst>
        <pc:spChg chg="mod">
          <ac:chgData name="Shannon Hagen" userId="46ea4fe1-9223-4299-b8da-3da92c4fcb44" providerId="ADAL" clId="{56633C87-12B4-40DB-9D3D-FFEB8F87150B}" dt="2021-02-07T00:00:31.995" v="94" actId="14100"/>
          <ac:spMkLst>
            <pc:docMk/>
            <pc:sldMk cId="460269255" sldId="270"/>
            <ac:spMk id="2" creationId="{A1BB985D-7833-4E74-AA1C-E9A4BC3CC6D1}"/>
          </ac:spMkLst>
        </pc:spChg>
        <pc:spChg chg="mod">
          <ac:chgData name="Shannon Hagen" userId="46ea4fe1-9223-4299-b8da-3da92c4fcb44" providerId="ADAL" clId="{56633C87-12B4-40DB-9D3D-FFEB8F87150B}" dt="2021-02-07T00:05:37.960" v="278" actId="20577"/>
          <ac:spMkLst>
            <pc:docMk/>
            <pc:sldMk cId="460269255" sldId="270"/>
            <ac:spMk id="3" creationId="{09548D1D-2547-44FC-BACD-2BCD769E2662}"/>
          </ac:spMkLst>
        </pc:spChg>
        <pc:spChg chg="mod">
          <ac:chgData name="Shannon Hagen" userId="46ea4fe1-9223-4299-b8da-3da92c4fcb44" providerId="ADAL" clId="{56633C87-12B4-40DB-9D3D-FFEB8F87150B}" dt="2021-02-07T00:01:08.827" v="102" actId="20577"/>
          <ac:spMkLst>
            <pc:docMk/>
            <pc:sldMk cId="460269255" sldId="270"/>
            <ac:spMk id="7" creationId="{2E37A9B0-8DFC-4474-9F0A-612E661EF4EC}"/>
          </ac:spMkLst>
        </pc:spChg>
        <pc:picChg chg="mod">
          <ac:chgData name="Shannon Hagen" userId="46ea4fe1-9223-4299-b8da-3da92c4fcb44" providerId="ADAL" clId="{56633C87-12B4-40DB-9D3D-FFEB8F87150B}" dt="2021-02-07T00:00:57.811" v="95" actId="14826"/>
          <ac:picMkLst>
            <pc:docMk/>
            <pc:sldMk cId="460269255" sldId="270"/>
            <ac:picMk id="27" creationId="{657C7D5A-3779-4FE0-BA43-6C8D04985A3A}"/>
          </ac:picMkLst>
        </pc:picChg>
      </pc:sldChg>
      <pc:sldChg chg="addSp delSp modSp mod">
        <pc:chgData name="Shannon Hagen" userId="46ea4fe1-9223-4299-b8da-3da92c4fcb44" providerId="ADAL" clId="{56633C87-12B4-40DB-9D3D-FFEB8F87150B}" dt="2021-02-07T17:45:37.877" v="1084" actId="20577"/>
        <pc:sldMkLst>
          <pc:docMk/>
          <pc:sldMk cId="3378678482" sldId="273"/>
        </pc:sldMkLst>
        <pc:spChg chg="mod">
          <ac:chgData name="Shannon Hagen" userId="46ea4fe1-9223-4299-b8da-3da92c4fcb44" providerId="ADAL" clId="{56633C87-12B4-40DB-9D3D-FFEB8F87150B}" dt="2021-02-07T17:35:04.570" v="1048" actId="27636"/>
          <ac:spMkLst>
            <pc:docMk/>
            <pc:sldMk cId="3378678482" sldId="273"/>
            <ac:spMk id="3" creationId="{F5004CA0-1DF7-45CB-916B-3FBB196919D7}"/>
          </ac:spMkLst>
        </pc:spChg>
        <pc:spChg chg="mod">
          <ac:chgData name="Shannon Hagen" userId="46ea4fe1-9223-4299-b8da-3da92c4fcb44" providerId="ADAL" clId="{56633C87-12B4-40DB-9D3D-FFEB8F87150B}" dt="2021-02-07T17:45:37.877" v="1084" actId="20577"/>
          <ac:spMkLst>
            <pc:docMk/>
            <pc:sldMk cId="3378678482" sldId="273"/>
            <ac:spMk id="13" creationId="{CADC33AA-E60D-4164-AEAD-26B0AD3353C2}"/>
          </ac:spMkLst>
        </pc:spChg>
        <pc:picChg chg="mod modCrop">
          <ac:chgData name="Shannon Hagen" userId="46ea4fe1-9223-4299-b8da-3da92c4fcb44" providerId="ADAL" clId="{56633C87-12B4-40DB-9D3D-FFEB8F87150B}" dt="2021-02-07T17:45:23.830" v="1066" actId="14826"/>
          <ac:picMkLst>
            <pc:docMk/>
            <pc:sldMk cId="3378678482" sldId="273"/>
            <ac:picMk id="7" creationId="{2025A293-31F8-4402-8B79-87548E46AA97}"/>
          </ac:picMkLst>
        </pc:picChg>
        <pc:picChg chg="add del mod">
          <ac:chgData name="Shannon Hagen" userId="46ea4fe1-9223-4299-b8da-3da92c4fcb44" providerId="ADAL" clId="{56633C87-12B4-40DB-9D3D-FFEB8F87150B}" dt="2021-02-07T17:43:21.981" v="1054" actId="478"/>
          <ac:picMkLst>
            <pc:docMk/>
            <pc:sldMk cId="3378678482" sldId="273"/>
            <ac:picMk id="15" creationId="{09E3E1FD-1DB5-42E1-BF99-41157D0A3DC8}"/>
          </ac:picMkLst>
        </pc:picChg>
        <pc:picChg chg="add del mod">
          <ac:chgData name="Shannon Hagen" userId="46ea4fe1-9223-4299-b8da-3da92c4fcb44" providerId="ADAL" clId="{56633C87-12B4-40DB-9D3D-FFEB8F87150B}" dt="2021-02-07T17:43:22.787" v="1055" actId="478"/>
          <ac:picMkLst>
            <pc:docMk/>
            <pc:sldMk cId="3378678482" sldId="273"/>
            <ac:picMk id="17" creationId="{C29CA487-CB1F-4816-AE3A-BF3BDE1B2448}"/>
          </ac:picMkLst>
        </pc:picChg>
        <pc:picChg chg="add mod">
          <ac:chgData name="Shannon Hagen" userId="46ea4fe1-9223-4299-b8da-3da92c4fcb44" providerId="ADAL" clId="{56633C87-12B4-40DB-9D3D-FFEB8F87150B}" dt="2021-02-07T17:44:32.410" v="1065" actId="1076"/>
          <ac:picMkLst>
            <pc:docMk/>
            <pc:sldMk cId="3378678482" sldId="273"/>
            <ac:picMk id="19" creationId="{D145783C-0760-4944-B15E-61DBCD137300}"/>
          </ac:picMkLst>
        </pc:picChg>
      </pc:sldChg>
      <pc:sldChg chg="addSp delSp modSp mod">
        <pc:chgData name="Shannon Hagen" userId="46ea4fe1-9223-4299-b8da-3da92c4fcb44" providerId="ADAL" clId="{56633C87-12B4-40DB-9D3D-FFEB8F87150B}" dt="2021-02-07T16:38:20.525" v="1009" actId="14100"/>
        <pc:sldMkLst>
          <pc:docMk/>
          <pc:sldMk cId="3379653911" sldId="274"/>
        </pc:sldMkLst>
        <pc:spChg chg="mod">
          <ac:chgData name="Shannon Hagen" userId="46ea4fe1-9223-4299-b8da-3da92c4fcb44" providerId="ADAL" clId="{56633C87-12B4-40DB-9D3D-FFEB8F87150B}" dt="2021-02-07T16:38:20.525" v="1009" actId="14100"/>
          <ac:spMkLst>
            <pc:docMk/>
            <pc:sldMk cId="3379653911" sldId="274"/>
            <ac:spMk id="3" creationId="{0ECE7A33-4DB8-4A9E-91B7-2BBF0218E259}"/>
          </ac:spMkLst>
        </pc:spChg>
        <pc:spChg chg="mod">
          <ac:chgData name="Shannon Hagen" userId="46ea4fe1-9223-4299-b8da-3da92c4fcb44" providerId="ADAL" clId="{56633C87-12B4-40DB-9D3D-FFEB8F87150B}" dt="2021-02-07T16:31:26.419" v="851" actId="27636"/>
          <ac:spMkLst>
            <pc:docMk/>
            <pc:sldMk cId="3379653911" sldId="274"/>
            <ac:spMk id="17" creationId="{1734E941-7F5A-465A-A190-8E27BADC4320}"/>
          </ac:spMkLst>
        </pc:spChg>
        <pc:spChg chg="add del mod">
          <ac:chgData name="Shannon Hagen" userId="46ea4fe1-9223-4299-b8da-3da92c4fcb44" providerId="ADAL" clId="{56633C87-12B4-40DB-9D3D-FFEB8F87150B}" dt="2021-02-07T16:36:20.041" v="902" actId="478"/>
          <ac:spMkLst>
            <pc:docMk/>
            <pc:sldMk cId="3379653911" sldId="274"/>
            <ac:spMk id="22" creationId="{444AE099-E6DF-49D7-8943-384A1EC6799E}"/>
          </ac:spMkLst>
        </pc:spChg>
        <pc:picChg chg="mod">
          <ac:chgData name="Shannon Hagen" userId="46ea4fe1-9223-4299-b8da-3da92c4fcb44" providerId="ADAL" clId="{56633C87-12B4-40DB-9D3D-FFEB8F87150B}" dt="2021-02-07T16:35:44.673" v="893"/>
          <ac:picMkLst>
            <pc:docMk/>
            <pc:sldMk cId="3379653911" sldId="274"/>
            <ac:picMk id="16" creationId="{17F1D118-6CAA-4C3A-8CA2-E4A314132BB1}"/>
          </ac:picMkLst>
        </pc:picChg>
        <pc:picChg chg="add del">
          <ac:chgData name="Shannon Hagen" userId="46ea4fe1-9223-4299-b8da-3da92c4fcb44" providerId="ADAL" clId="{56633C87-12B4-40DB-9D3D-FFEB8F87150B}" dt="2021-02-07T16:36:17.748" v="900" actId="478"/>
          <ac:picMkLst>
            <pc:docMk/>
            <pc:sldMk cId="3379653911" sldId="274"/>
            <ac:picMk id="21" creationId="{6728301C-4118-47A2-B0CF-234F9E62B0AD}"/>
          </ac:picMkLst>
        </pc:picChg>
      </pc:sldChg>
      <pc:sldChg chg="del">
        <pc:chgData name="Shannon Hagen" userId="46ea4fe1-9223-4299-b8da-3da92c4fcb44" providerId="ADAL" clId="{56633C87-12B4-40DB-9D3D-FFEB8F87150B}" dt="2021-02-07T17:47:54.561" v="1095" actId="47"/>
        <pc:sldMkLst>
          <pc:docMk/>
          <pc:sldMk cId="4122869398" sldId="275"/>
        </pc:sldMkLst>
      </pc:sldChg>
      <pc:sldChg chg="addSp delSp modSp del mod">
        <pc:chgData name="Shannon Hagen" userId="46ea4fe1-9223-4299-b8da-3da92c4fcb44" providerId="ADAL" clId="{56633C87-12B4-40DB-9D3D-FFEB8F87150B}" dt="2021-02-07T16:26:44.559" v="545" actId="47"/>
        <pc:sldMkLst>
          <pc:docMk/>
          <pc:sldMk cId="745458398" sldId="277"/>
        </pc:sldMkLst>
        <pc:spChg chg="del mod">
          <ac:chgData name="Shannon Hagen" userId="46ea4fe1-9223-4299-b8da-3da92c4fcb44" providerId="ADAL" clId="{56633C87-12B4-40DB-9D3D-FFEB8F87150B}" dt="2021-02-07T16:24:33.498" v="476" actId="478"/>
          <ac:spMkLst>
            <pc:docMk/>
            <pc:sldMk cId="745458398" sldId="277"/>
            <ac:spMk id="7" creationId="{888D6B9D-76B1-4B5D-B61C-F6661CC2EEBA}"/>
          </ac:spMkLst>
        </pc:spChg>
        <pc:spChg chg="mod">
          <ac:chgData name="Shannon Hagen" userId="46ea4fe1-9223-4299-b8da-3da92c4fcb44" providerId="ADAL" clId="{56633C87-12B4-40DB-9D3D-FFEB8F87150B}" dt="2021-02-07T16:22:01.671" v="359" actId="20577"/>
          <ac:spMkLst>
            <pc:docMk/>
            <pc:sldMk cId="745458398" sldId="277"/>
            <ac:spMk id="12" creationId="{75EA018A-7B07-4C7C-92BE-A3F67004F9AE}"/>
          </ac:spMkLst>
        </pc:spChg>
        <pc:spChg chg="mod">
          <ac:chgData name="Shannon Hagen" userId="46ea4fe1-9223-4299-b8da-3da92c4fcb44" providerId="ADAL" clId="{56633C87-12B4-40DB-9D3D-FFEB8F87150B}" dt="2021-02-07T16:24:09.345" v="469" actId="20577"/>
          <ac:spMkLst>
            <pc:docMk/>
            <pc:sldMk cId="745458398" sldId="277"/>
            <ac:spMk id="25" creationId="{EFB20AC4-A677-4A1F-A51A-7A2A6D48E9B0}"/>
          </ac:spMkLst>
        </pc:spChg>
        <pc:spChg chg="add del mod">
          <ac:chgData name="Shannon Hagen" userId="46ea4fe1-9223-4299-b8da-3da92c4fcb44" providerId="ADAL" clId="{56633C87-12B4-40DB-9D3D-FFEB8F87150B}" dt="2021-02-07T16:24:25.584" v="471" actId="478"/>
          <ac:spMkLst>
            <pc:docMk/>
            <pc:sldMk cId="745458398" sldId="277"/>
            <ac:spMk id="27" creationId="{B03C5B33-1436-40A0-B3FC-0372C636C1AE}"/>
          </ac:spMkLst>
        </pc:spChg>
        <pc:spChg chg="add del mod">
          <ac:chgData name="Shannon Hagen" userId="46ea4fe1-9223-4299-b8da-3da92c4fcb44" providerId="ADAL" clId="{56633C87-12B4-40DB-9D3D-FFEB8F87150B}" dt="2021-02-07T16:24:31.661" v="475" actId="478"/>
          <ac:spMkLst>
            <pc:docMk/>
            <pc:sldMk cId="745458398" sldId="277"/>
            <ac:spMk id="29" creationId="{2CCAC097-EF27-4C25-9019-6A38042CCBB4}"/>
          </ac:spMkLst>
        </pc:spChg>
        <pc:spChg chg="add del mod">
          <ac:chgData name="Shannon Hagen" userId="46ea4fe1-9223-4299-b8da-3da92c4fcb44" providerId="ADAL" clId="{56633C87-12B4-40DB-9D3D-FFEB8F87150B}" dt="2021-02-07T16:24:37.179" v="477" actId="478"/>
          <ac:spMkLst>
            <pc:docMk/>
            <pc:sldMk cId="745458398" sldId="277"/>
            <ac:spMk id="31" creationId="{27A38FE5-B094-44C2-B613-273D4B301151}"/>
          </ac:spMkLst>
        </pc:spChg>
        <pc:picChg chg="del">
          <ac:chgData name="Shannon Hagen" userId="46ea4fe1-9223-4299-b8da-3da92c4fcb44" providerId="ADAL" clId="{56633C87-12B4-40DB-9D3D-FFEB8F87150B}" dt="2021-02-07T16:24:24.775" v="470" actId="478"/>
          <ac:picMkLst>
            <pc:docMk/>
            <pc:sldMk cId="745458398" sldId="277"/>
            <ac:picMk id="14" creationId="{9A3157DC-56AD-4376-BB22-B0F514271199}"/>
          </ac:picMkLst>
        </pc:picChg>
        <pc:picChg chg="del">
          <ac:chgData name="Shannon Hagen" userId="46ea4fe1-9223-4299-b8da-3da92c4fcb44" providerId="ADAL" clId="{56633C87-12B4-40DB-9D3D-FFEB8F87150B}" dt="2021-02-07T16:24:29.132" v="474" actId="478"/>
          <ac:picMkLst>
            <pc:docMk/>
            <pc:sldMk cId="745458398" sldId="277"/>
            <ac:picMk id="20" creationId="{61EFC09D-00DB-4565-8F50-917B266EC5B0}"/>
          </ac:picMkLst>
        </pc:picChg>
      </pc:sldChg>
      <pc:sldChg chg="del">
        <pc:chgData name="Shannon Hagen" userId="46ea4fe1-9223-4299-b8da-3da92c4fcb44" providerId="ADAL" clId="{56633C87-12B4-40DB-9D3D-FFEB8F87150B}" dt="2021-02-07T16:32:22.558" v="852" actId="47"/>
        <pc:sldMkLst>
          <pc:docMk/>
          <pc:sldMk cId="3450703195" sldId="278"/>
        </pc:sldMkLst>
      </pc:sldChg>
      <pc:sldChg chg="modSp new del mod">
        <pc:chgData name="Shannon Hagen" userId="46ea4fe1-9223-4299-b8da-3da92c4fcb44" providerId="ADAL" clId="{56633C87-12B4-40DB-9D3D-FFEB8F87150B}" dt="2021-02-07T17:47:53.432" v="1094" actId="47"/>
        <pc:sldMkLst>
          <pc:docMk/>
          <pc:sldMk cId="2865488474" sldId="279"/>
        </pc:sldMkLst>
        <pc:spChg chg="mod">
          <ac:chgData name="Shannon Hagen" userId="46ea4fe1-9223-4299-b8da-3da92c4fcb44" providerId="ADAL" clId="{56633C87-12B4-40DB-9D3D-FFEB8F87150B}" dt="2021-02-07T16:23:14.985" v="362" actId="207"/>
          <ac:spMkLst>
            <pc:docMk/>
            <pc:sldMk cId="2865488474" sldId="279"/>
            <ac:spMk id="2" creationId="{C62B51AC-5926-4C7E-94D7-E18DB75A0584}"/>
          </ac:spMkLst>
        </pc:spChg>
      </pc:sldChg>
      <pc:sldChg chg="addSp delSp modSp new mod">
        <pc:chgData name="Shannon Hagen" userId="46ea4fe1-9223-4299-b8da-3da92c4fcb44" providerId="ADAL" clId="{56633C87-12B4-40DB-9D3D-FFEB8F87150B}" dt="2021-02-07T17:49:43.614" v="1131" actId="20577"/>
        <pc:sldMkLst>
          <pc:docMk/>
          <pc:sldMk cId="3294901038" sldId="280"/>
        </pc:sldMkLst>
        <pc:spChg chg="mod">
          <ac:chgData name="Shannon Hagen" userId="46ea4fe1-9223-4299-b8da-3da92c4fcb44" providerId="ADAL" clId="{56633C87-12B4-40DB-9D3D-FFEB8F87150B}" dt="2021-02-07T16:26:51.704" v="546" actId="20577"/>
          <ac:spMkLst>
            <pc:docMk/>
            <pc:sldMk cId="3294901038" sldId="280"/>
            <ac:spMk id="2" creationId="{EDDF433A-CCD6-4C7C-B76D-24FEC9A2A57D}"/>
          </ac:spMkLst>
        </pc:spChg>
        <pc:spChg chg="del">
          <ac:chgData name="Shannon Hagen" userId="46ea4fe1-9223-4299-b8da-3da92c4fcb44" providerId="ADAL" clId="{56633C87-12B4-40DB-9D3D-FFEB8F87150B}" dt="2021-02-07T16:30:16.609" v="834" actId="931"/>
          <ac:spMkLst>
            <pc:docMk/>
            <pc:sldMk cId="3294901038" sldId="280"/>
            <ac:spMk id="3" creationId="{CDA55BFD-7BC7-45DB-9E60-B93730ACF7B2}"/>
          </ac:spMkLst>
        </pc:spChg>
        <pc:spChg chg="mod">
          <ac:chgData name="Shannon Hagen" userId="46ea4fe1-9223-4299-b8da-3da92c4fcb44" providerId="ADAL" clId="{56633C87-12B4-40DB-9D3D-FFEB8F87150B}" dt="2021-02-07T16:26:19.349" v="515" actId="20577"/>
          <ac:spMkLst>
            <pc:docMk/>
            <pc:sldMk cId="3294901038" sldId="280"/>
            <ac:spMk id="5" creationId="{BF6BE134-9D70-4012-B0F0-08F14EF2A724}"/>
          </ac:spMkLst>
        </pc:spChg>
        <pc:spChg chg="del">
          <ac:chgData name="Shannon Hagen" userId="46ea4fe1-9223-4299-b8da-3da92c4fcb44" providerId="ADAL" clId="{56633C87-12B4-40DB-9D3D-FFEB8F87150B}" dt="2021-02-07T16:30:35.527" v="837" actId="931"/>
          <ac:spMkLst>
            <pc:docMk/>
            <pc:sldMk cId="3294901038" sldId="280"/>
            <ac:spMk id="6" creationId="{2161848C-6F04-48E0-B36B-CF12861C994F}"/>
          </ac:spMkLst>
        </pc:spChg>
        <pc:spChg chg="mod">
          <ac:chgData name="Shannon Hagen" userId="46ea4fe1-9223-4299-b8da-3da92c4fcb44" providerId="ADAL" clId="{56633C87-12B4-40DB-9D3D-FFEB8F87150B}" dt="2021-02-07T16:26:30.553" v="544" actId="20577"/>
          <ac:spMkLst>
            <pc:docMk/>
            <pc:sldMk cId="3294901038" sldId="280"/>
            <ac:spMk id="7" creationId="{DEE7D569-80ED-43AA-A937-C84EF6796019}"/>
          </ac:spMkLst>
        </pc:spChg>
        <pc:spChg chg="del">
          <ac:chgData name="Shannon Hagen" userId="46ea4fe1-9223-4299-b8da-3da92c4fcb44" providerId="ADAL" clId="{56633C87-12B4-40DB-9D3D-FFEB8F87150B}" dt="2021-02-07T16:28:39.694" v="828" actId="931"/>
          <ac:spMkLst>
            <pc:docMk/>
            <pc:sldMk cId="3294901038" sldId="280"/>
            <ac:spMk id="8" creationId="{99BFE550-605E-48C9-B35A-A0FF8D6DD144}"/>
          </ac:spMkLst>
        </pc:spChg>
        <pc:spChg chg="del">
          <ac:chgData name="Shannon Hagen" userId="46ea4fe1-9223-4299-b8da-3da92c4fcb44" providerId="ADAL" clId="{56633C87-12B4-40DB-9D3D-FFEB8F87150B}" dt="2021-02-07T16:29:14.479" v="829" actId="931"/>
          <ac:spMkLst>
            <pc:docMk/>
            <pc:sldMk cId="3294901038" sldId="280"/>
            <ac:spMk id="9" creationId="{6037811F-88C1-40A1-96B9-DFD2717CF78F}"/>
          </ac:spMkLst>
        </pc:spChg>
        <pc:spChg chg="add mod">
          <ac:chgData name="Shannon Hagen" userId="46ea4fe1-9223-4299-b8da-3da92c4fcb44" providerId="ADAL" clId="{56633C87-12B4-40DB-9D3D-FFEB8F87150B}" dt="2021-02-07T17:49:43.614" v="1131" actId="20577"/>
          <ac:spMkLst>
            <pc:docMk/>
            <pc:sldMk cId="3294901038" sldId="280"/>
            <ac:spMk id="10" creationId="{151F0B2E-6901-4152-807F-7E274C59D530}"/>
          </ac:spMkLst>
        </pc:spChg>
        <pc:picChg chg="add mod">
          <ac:chgData name="Shannon Hagen" userId="46ea4fe1-9223-4299-b8da-3da92c4fcb44" providerId="ADAL" clId="{56633C87-12B4-40DB-9D3D-FFEB8F87150B}" dt="2021-02-07T16:29:31.146" v="830" actId="14826"/>
          <ac:picMkLst>
            <pc:docMk/>
            <pc:sldMk cId="3294901038" sldId="280"/>
            <ac:picMk id="12" creationId="{7B21688B-3679-40ED-A885-84001D7ADFF6}"/>
          </ac:picMkLst>
        </pc:picChg>
        <pc:picChg chg="add mod">
          <ac:chgData name="Shannon Hagen" userId="46ea4fe1-9223-4299-b8da-3da92c4fcb44" providerId="ADAL" clId="{56633C87-12B4-40DB-9D3D-FFEB8F87150B}" dt="2021-02-07T16:29:14.479" v="829" actId="931"/>
          <ac:picMkLst>
            <pc:docMk/>
            <pc:sldMk cId="3294901038" sldId="280"/>
            <ac:picMk id="14" creationId="{6169BC39-457C-4E0C-9E17-E23FC939F928}"/>
          </ac:picMkLst>
        </pc:picChg>
        <pc:picChg chg="add mod">
          <ac:chgData name="Shannon Hagen" userId="46ea4fe1-9223-4299-b8da-3da92c4fcb44" providerId="ADAL" clId="{56633C87-12B4-40DB-9D3D-FFEB8F87150B}" dt="2021-02-07T16:30:23.874" v="836" actId="1076"/>
          <ac:picMkLst>
            <pc:docMk/>
            <pc:sldMk cId="3294901038" sldId="280"/>
            <ac:picMk id="16" creationId="{BFC22202-BFCE-4D87-86A7-4DE2E684D16A}"/>
          </ac:picMkLst>
        </pc:picChg>
        <pc:picChg chg="add mod">
          <ac:chgData name="Shannon Hagen" userId="46ea4fe1-9223-4299-b8da-3da92c4fcb44" providerId="ADAL" clId="{56633C87-12B4-40DB-9D3D-FFEB8F87150B}" dt="2021-02-07T16:30:56.494" v="840" actId="1076"/>
          <ac:picMkLst>
            <pc:docMk/>
            <pc:sldMk cId="3294901038" sldId="280"/>
            <ac:picMk id="18" creationId="{C7DE8716-7051-4782-89BF-B1DBCE8CD361}"/>
          </ac:picMkLst>
        </pc:picChg>
      </pc:sldChg>
      <pc:sldChg chg="addSp delSp modSp new mod">
        <pc:chgData name="Shannon Hagen" userId="46ea4fe1-9223-4299-b8da-3da92c4fcb44" providerId="ADAL" clId="{56633C87-12B4-40DB-9D3D-FFEB8F87150B}" dt="2021-02-07T17:50:06.233" v="1134" actId="962"/>
        <pc:sldMkLst>
          <pc:docMk/>
          <pc:sldMk cId="391373405" sldId="281"/>
        </pc:sldMkLst>
        <pc:spChg chg="mod">
          <ac:chgData name="Shannon Hagen" userId="46ea4fe1-9223-4299-b8da-3da92c4fcb44" providerId="ADAL" clId="{56633C87-12B4-40DB-9D3D-FFEB8F87150B}" dt="2021-02-07T17:46:52.737" v="1089" actId="20577"/>
          <ac:spMkLst>
            <pc:docMk/>
            <pc:sldMk cId="391373405" sldId="281"/>
            <ac:spMk id="2" creationId="{2C07B966-E176-4A2D-A164-706B4E640EC3}"/>
          </ac:spMkLst>
        </pc:spChg>
        <pc:spChg chg="mod">
          <ac:chgData name="Shannon Hagen" userId="46ea4fe1-9223-4299-b8da-3da92c4fcb44" providerId="ADAL" clId="{56633C87-12B4-40DB-9D3D-FFEB8F87150B}" dt="2021-02-07T17:47:42.074" v="1093" actId="1076"/>
          <ac:spMkLst>
            <pc:docMk/>
            <pc:sldMk cId="391373405" sldId="281"/>
            <ac:spMk id="3" creationId="{71C2FEBF-E250-43AA-8D00-473C0991FEC4}"/>
          </ac:spMkLst>
        </pc:spChg>
        <pc:spChg chg="del mod">
          <ac:chgData name="Shannon Hagen" userId="46ea4fe1-9223-4299-b8da-3da92c4fcb44" providerId="ADAL" clId="{56633C87-12B4-40DB-9D3D-FFEB8F87150B}" dt="2021-02-07T17:50:04.736" v="1132" actId="931"/>
          <ac:spMkLst>
            <pc:docMk/>
            <pc:sldMk cId="391373405" sldId="281"/>
            <ac:spMk id="5" creationId="{277184CF-2E95-4421-81C0-0131329837F3}"/>
          </ac:spMkLst>
        </pc:spChg>
        <pc:picChg chg="add mod">
          <ac:chgData name="Shannon Hagen" userId="46ea4fe1-9223-4299-b8da-3da92c4fcb44" providerId="ADAL" clId="{56633C87-12B4-40DB-9D3D-FFEB8F87150B}" dt="2021-02-07T17:50:06.233" v="1134" actId="962"/>
          <ac:picMkLst>
            <pc:docMk/>
            <pc:sldMk cId="391373405" sldId="281"/>
            <ac:picMk id="7" creationId="{6E4027DA-553C-4493-A39B-81E52999E16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drive.google.com/file/d/1n76H9OMSKHajOY0Pcp0pyXl54nJpOzdl/view" TargetMode="External"/><Relationship Id="rId7" Type="http://schemas.openxmlformats.org/officeDocument/2006/relationships/image" Target="../media/image32.png"/><Relationship Id="rId2" Type="http://schemas.openxmlformats.org/officeDocument/2006/relationships/hyperlink" Target="https://docs.google.com/presentation/d/1jqE5CLfzAjXdLY-6c26Ri15XNeidRAFU1jt47TmJ6GQ/edit#slide=id.g3ccb25daba_0_8" TargetMode="External"/><Relationship Id="rId1" Type="http://schemas.openxmlformats.org/officeDocument/2006/relationships/hyperlink" Target="https://www.commonsense.org/education/family-tips/k-5-relationships-and-communication"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hyperlink" Target="https://parentinfo.org/article/your-child-s-personal-information-and-how-to-protect-it-online-primary" TargetMode="External"/><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hyperlink" Target="https://parentinfo.org/article/your-child-s-personal-information-and-how-to-protect-it-online-primary" TargetMode="External"/><Relationship Id="rId3" Type="http://schemas.openxmlformats.org/officeDocument/2006/relationships/image" Target="../media/image32.png"/><Relationship Id="rId7" Type="http://schemas.openxmlformats.org/officeDocument/2006/relationships/hyperlink" Target="https://drive.google.com/file/d/1n76H9OMSKHajOY0Pcp0pyXl54nJpOzdl/view" TargetMode="External"/><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hyperlink" Target="https://docs.google.com/presentation/d/1jqE5CLfzAjXdLY-6c26Ri15XNeidRAFU1jt47TmJ6GQ/edit#slide=id.g3ccb25daba_0_8" TargetMode="External"/><Relationship Id="rId5" Type="http://schemas.openxmlformats.org/officeDocument/2006/relationships/hyperlink" Target="https://www.commonsense.org/education/family-tips/k-5-relationships-and-communication" TargetMode="External"/><Relationship Id="rId10" Type="http://schemas.openxmlformats.org/officeDocument/2006/relationships/image" Target="../media/image35.svg"/><Relationship Id="rId4" Type="http://schemas.openxmlformats.org/officeDocument/2006/relationships/image" Target="../media/image33.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Tips</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This lesson is important to help students be aware of who they are interacting with online – especially in apps that do NOT focus on younger users.</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Play Digital Passport game, </a:t>
          </a:r>
          <a:r>
            <a:rPr lang="en-US" dirty="0">
              <a:hlinkClick xmlns:r="http://schemas.openxmlformats.org/officeDocument/2006/relationships" r:id="" action="ppaction://noaction"/>
            </a:rPr>
            <a:t>“Share Jumper”.</a:t>
          </a:r>
          <a:endParaRPr lang="en-US" dirty="0"/>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E57FD7A-1CA6-48DF-8892-309ACC9A06DB}">
      <dgm:prSet phldrT="[Text]"/>
      <dgm:spPr>
        <a:solidFill>
          <a:srgbClr val="00B0D7"/>
        </a:solidFill>
      </dgm:spPr>
      <dgm:t>
        <a:bodyPr/>
        <a:lstStyle/>
        <a:p>
          <a:r>
            <a:rPr lang="en-US" dirty="0"/>
            <a:t>Curate a “Safe” list of sites that are 100% safe for children.</a:t>
          </a:r>
        </a:p>
      </dgm:t>
    </dgm:pt>
    <dgm:pt modelId="{4A9D72F3-C951-47BE-9B42-E91C580A7873}" type="parTrans" cxnId="{3E2479DB-3699-48C0-B09A-0FEE202A1EE2}">
      <dgm:prSet/>
      <dgm:spPr/>
      <dgm:t>
        <a:bodyPr/>
        <a:lstStyle/>
        <a:p>
          <a:endParaRPr lang="en-US"/>
        </a:p>
      </dgm:t>
    </dgm:pt>
    <dgm:pt modelId="{FE6CB2E4-8A48-4D1B-9903-AC204AA596E2}" type="sibTrans" cxnId="{3E2479DB-3699-48C0-B09A-0FEE202A1EE2}">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1"/>
            </a:rPr>
            <a:t>Family Resource – Interacting with Friends Online</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2"/>
            </a:rPr>
            <a:t>Digital Footprint &amp; Identity – Family Activity</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9B58A1E0-51CD-2C48-9413-1FBC365EE272}">
      <dgm:prSet phldrT="[Text]"/>
      <dgm:spPr>
        <a:solidFill>
          <a:srgbClr val="00B0D7"/>
        </a:solidFill>
      </dgm:spPr>
      <dgm:t>
        <a:bodyPr/>
        <a:lstStyle/>
        <a:p>
          <a:r>
            <a:rPr lang="en-US" dirty="0"/>
            <a:t>This lesson will help students recognize different scenarios with technology use and teach them strategies on how to deal with them.</a:t>
          </a:r>
        </a:p>
      </dgm:t>
    </dgm:pt>
    <dgm:pt modelId="{7443204A-0755-E54C-8653-5048A7164CD5}" type="parTrans" cxnId="{07F4972D-7884-F145-8F88-F4EF96F3176F}">
      <dgm:prSet/>
      <dgm:spPr/>
    </dgm:pt>
    <dgm:pt modelId="{A249AC5C-CC69-8D49-A03A-84D274157D77}" type="sibTrans" cxnId="{07F4972D-7884-F145-8F88-F4EF96F3176F}">
      <dgm:prSet/>
      <dgm:spPr/>
    </dgm:pt>
    <dgm:pt modelId="{E681433C-0DAC-BF46-98DF-9CE5AFC1DD5C}">
      <dgm:prSet phldrT="[Text]"/>
      <dgm:spPr>
        <a:solidFill>
          <a:srgbClr val="00B0D7"/>
        </a:solidFill>
      </dgm:spPr>
      <dgm:t>
        <a:bodyPr/>
        <a:lstStyle/>
        <a:p>
          <a:r>
            <a:rPr lang="en-US" dirty="0"/>
            <a:t>Develop a “checklist” of things students should be aware of when interacting online (alone) without direct supervision.</a:t>
          </a:r>
        </a:p>
      </dgm:t>
    </dgm:pt>
    <dgm:pt modelId="{0B5A9094-D908-E34D-929D-19BA3055B41C}" type="parTrans" cxnId="{766D18C3-AB80-A043-9473-5D4AE1A4E20B}">
      <dgm:prSet/>
      <dgm:spPr/>
    </dgm:pt>
    <dgm:pt modelId="{452DDFC7-52BF-3844-B641-35DA91492E5B}" type="sibTrans" cxnId="{766D18C3-AB80-A043-9473-5D4AE1A4E20B}">
      <dgm:prSet/>
      <dgm:spPr/>
    </dgm:pt>
    <dgm:pt modelId="{AB163FCF-35BC-654A-9170-8170757978A9}">
      <dgm:prSet phldrT="[Text]"/>
      <dgm:spPr>
        <a:solidFill>
          <a:srgbClr val="00B0D7"/>
        </a:solidFill>
      </dgm:spPr>
      <dgm:t>
        <a:bodyPr/>
        <a:lstStyle/>
        <a:p>
          <a:r>
            <a:rPr lang="en-US" dirty="0">
              <a:hlinkClick xmlns:r="http://schemas.openxmlformats.org/officeDocument/2006/relationships" r:id="rId3"/>
            </a:rPr>
            <a:t>Online Reputation Checklist</a:t>
          </a:r>
          <a:endParaRPr lang="en-US" dirty="0"/>
        </a:p>
      </dgm:t>
    </dgm:pt>
    <dgm:pt modelId="{AACBC07B-1433-6144-AC44-C672036B4F28}" type="parTrans" cxnId="{5C135356-6491-C24F-AEBC-9876037BD861}">
      <dgm:prSet/>
      <dgm:spPr/>
    </dgm:pt>
    <dgm:pt modelId="{BD1B9E80-89E4-C345-A97F-A8C44A5E1371}" type="sibTrans" cxnId="{5C135356-6491-C24F-AEBC-9876037BD861}">
      <dgm:prSet/>
      <dgm:spPr/>
    </dgm:pt>
    <dgm:pt modelId="{2BDEB68E-ACC3-2140-9C94-7432A70D060A}">
      <dgm:prSet phldrT="[Text]"/>
      <dgm:spPr>
        <a:solidFill>
          <a:srgbClr val="00B0D7"/>
        </a:solidFill>
      </dgm:spPr>
      <dgm:t>
        <a:bodyPr/>
        <a:lstStyle/>
        <a:p>
          <a:r>
            <a:rPr lang="en-US" dirty="0">
              <a:hlinkClick xmlns:r="http://schemas.openxmlformats.org/officeDocument/2006/relationships" r:id="rId4"/>
            </a:rPr>
            <a:t>Protecting Your Child’s Private Information</a:t>
          </a:r>
          <a:endParaRPr lang="en-US" dirty="0"/>
        </a:p>
      </dgm:t>
    </dgm:pt>
    <dgm:pt modelId="{92D4E650-C0E7-AB40-8743-A4DAD672218C}" type="parTrans" cxnId="{3DD5BE21-AD3A-864B-A1DA-FFE3E947E52C}">
      <dgm:prSet/>
      <dgm:spPr/>
    </dgm:pt>
    <dgm:pt modelId="{D425521E-6667-4B44-BB90-A88EE3832B2F}" type="sibTrans" cxnId="{3DD5BE21-AD3A-864B-A1DA-FFE3E947E52C}">
      <dgm:prSet/>
      <dgm:spPr/>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3209860E-00A6-4F80-9DE5-58A3F241459A}" type="presOf" srcId="{8E57FD7A-1CA6-48DF-8892-309ACC9A06DB}" destId="{2B8EC2A4-B042-4E87-9A69-A0EFF6821780}" srcOrd="0" destOrd="1" presId="urn:microsoft.com/office/officeart/2005/8/layout/hList2"/>
    <dgm:cxn modelId="{3DD5BE21-AD3A-864B-A1DA-FFE3E947E52C}" srcId="{86E1B771-B02F-4B25-9F88-1EB3051FED56}" destId="{2BDEB68E-ACC3-2140-9C94-7432A70D060A}" srcOrd="3" destOrd="0" parTransId="{92D4E650-C0E7-AB40-8743-A4DAD672218C}" sibTransId="{D425521E-6667-4B44-BB90-A88EE3832B2F}"/>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0299B92C-BBFE-7B47-889C-A29A156D7C41}" type="presOf" srcId="{E681433C-0DAC-BF46-98DF-9CE5AFC1DD5C}" destId="{2B8EC2A4-B042-4E87-9A69-A0EFF6821780}" srcOrd="0" destOrd="2" presId="urn:microsoft.com/office/officeart/2005/8/layout/hList2"/>
    <dgm:cxn modelId="{07F4972D-7884-F145-8F88-F4EF96F3176F}" srcId="{A8F99365-90A1-4B53-9617-886EFC4AC98B}" destId="{9B58A1E0-51CD-2C48-9413-1FBC365EE272}" srcOrd="1" destOrd="0" parTransId="{7443204A-0755-E54C-8653-5048A7164CD5}" sibTransId="{A249AC5C-CC69-8D49-A03A-84D274157D77}"/>
    <dgm:cxn modelId="{4FF44D5C-B631-4A02-8674-74E8E504AF2E}" srcId="{A8F99365-90A1-4B53-9617-886EFC4AC98B}" destId="{9024329A-7674-452E-A020-C8C90D817440}" srcOrd="0" destOrd="0" parTransId="{3E5644D8-46DD-474E-8D40-50565A3034AA}" sibTransId="{A15B5AC1-CE15-46B7-816E-45B2A8416472}"/>
    <dgm:cxn modelId="{BFA2E45D-451F-6D4B-9FA2-94B48559A68D}" type="presOf" srcId="{2BDEB68E-ACC3-2140-9C94-7432A70D060A}" destId="{E94BAF07-00A3-4D8F-9C56-BA4C1B4B1916}" srcOrd="0" destOrd="3" presId="urn:microsoft.com/office/officeart/2005/8/layout/hList2"/>
    <dgm:cxn modelId="{917CA664-DDAD-4AAF-8981-99565992A4EC}" srcId="{6F8D29EE-097F-4BCD-9F85-D9E5F951DB2F}" destId="{A8F99365-90A1-4B53-9617-886EFC4AC98B}" srcOrd="0" destOrd="0" parTransId="{FEB17395-3D4F-4AF3-A4E7-26B292039174}" sibTransId="{77F04166-FD5D-4C99-8ECF-0F474F726B5E}"/>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5C135356-6491-C24F-AEBC-9876037BD861}" srcId="{86E1B771-B02F-4B25-9F88-1EB3051FED56}" destId="{AB163FCF-35BC-654A-9170-8170757978A9}" srcOrd="2" destOrd="0" parTransId="{AACBC07B-1433-6144-AC44-C672036B4F28}" sibTransId="{BD1B9E80-89E4-C345-A97F-A8C44A5E1371}"/>
    <dgm:cxn modelId="{28661359-F74B-4F7E-B03C-D582DECA68EE}" srcId="{86E1B771-B02F-4B25-9F88-1EB3051FED56}" destId="{03977CC6-542C-48C5-8BDD-530BA597DCB1}" srcOrd="1" destOrd="0" parTransId="{AEF20F96-C56B-4DF8-AE2D-0AF6B558EFBF}" sibTransId="{11BD9C48-59DC-4E42-9068-3F72FD17AB70}"/>
    <dgm:cxn modelId="{937D545A-CD3C-4A1A-96D1-4026E9D0B5AC}" type="presOf" srcId="{03977CC6-542C-48C5-8BDD-530BA597DCB1}" destId="{E94BAF07-00A3-4D8F-9C56-BA4C1B4B1916}" srcOrd="0" destOrd="1" presId="urn:microsoft.com/office/officeart/2005/8/layout/hList2"/>
    <dgm:cxn modelId="{B272D182-3ED7-4CD0-AF38-C238CE095198}" type="presOf" srcId="{AB2F9990-7F7D-4630-A873-4A97D1C4673D}" destId="{E94BAF07-00A3-4D8F-9C56-BA4C1B4B1916}" srcOrd="0" destOrd="0"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766D18C3-AB80-A043-9473-5D4AE1A4E20B}" srcId="{78EEDDE7-6C79-4DF5-BB63-0991E1F7B0BD}" destId="{E681433C-0DAC-BF46-98DF-9CE5AFC1DD5C}" srcOrd="2" destOrd="0" parTransId="{0B5A9094-D908-E34D-929D-19BA3055B41C}" sibTransId="{452DDFC7-52BF-3844-B641-35DA91492E5B}"/>
    <dgm:cxn modelId="{4E5860C6-877D-9644-8C4B-7ED0697106A0}" type="presOf" srcId="{9B58A1E0-51CD-2C48-9413-1FBC365EE272}" destId="{F2729854-904C-4402-BE97-C0A830612E33}" srcOrd="0" destOrd="1" presId="urn:microsoft.com/office/officeart/2005/8/layout/hList2"/>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3E2479DB-3699-48C0-B09A-0FEE202A1EE2}" srcId="{78EEDDE7-6C79-4DF5-BB63-0991E1F7B0BD}" destId="{8E57FD7A-1CA6-48DF-8892-309ACC9A06DB}" srcOrd="1" destOrd="0" parTransId="{4A9D72F3-C951-47BE-9B42-E91C580A7873}" sibTransId="{FE6CB2E4-8A48-4D1B-9903-AC204AA596E2}"/>
    <dgm:cxn modelId="{15AC86DD-2D75-4DAF-851B-E79DC5C28C1D}" type="presOf" srcId="{E495CA9C-F627-4C95-93B8-B190BA735B17}" destId="{2B8EC2A4-B042-4E87-9A69-A0EFF6821780}" srcOrd="0" destOrd="0" presId="urn:microsoft.com/office/officeart/2005/8/layout/hList2"/>
    <dgm:cxn modelId="{08FBBAE7-0FD3-9B48-B9DE-F7A21AB59B2B}" type="presOf" srcId="{AB163FCF-35BC-654A-9170-8170757978A9}" destId="{E94BAF07-00A3-4D8F-9C56-BA4C1B4B1916}" srcOrd="0" destOrd="2"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Tips</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This lesson is important to help students be aware of who they are interacting with online – especially in apps that do NOT focus on younger users.</a:t>
          </a:r>
        </a:p>
        <a:p>
          <a:pPr marL="171450" lvl="1" indent="-171450" algn="l" defTabSz="755650">
            <a:lnSpc>
              <a:spcPct val="90000"/>
            </a:lnSpc>
            <a:spcBef>
              <a:spcPct val="0"/>
            </a:spcBef>
            <a:spcAft>
              <a:spcPct val="15000"/>
            </a:spcAft>
            <a:buChar char="•"/>
          </a:pPr>
          <a:r>
            <a:rPr lang="en-US" sz="1700" kern="1200" dirty="0"/>
            <a:t>This lesson will help students recognize different scenarios with technology use and teach them strategies on how to deal with them.</a:t>
          </a:r>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Play Digital Passport game, </a:t>
          </a:r>
          <a:r>
            <a:rPr lang="en-US" sz="1700" kern="1200" dirty="0">
              <a:hlinkClick xmlns:r="http://schemas.openxmlformats.org/officeDocument/2006/relationships" r:id="" action="ppaction://noaction"/>
            </a:rPr>
            <a:t>“Share Jumper”.</a:t>
          </a:r>
          <a:endParaRPr lang="en-US" sz="1700" kern="1200" dirty="0"/>
        </a:p>
        <a:p>
          <a:pPr marL="171450" lvl="1" indent="-171450" algn="l" defTabSz="755650">
            <a:lnSpc>
              <a:spcPct val="90000"/>
            </a:lnSpc>
            <a:spcBef>
              <a:spcPct val="0"/>
            </a:spcBef>
            <a:spcAft>
              <a:spcPct val="15000"/>
            </a:spcAft>
            <a:buChar char="•"/>
          </a:pPr>
          <a:r>
            <a:rPr lang="en-US" sz="1700" kern="1200" dirty="0"/>
            <a:t>Curate a “Safe” list of sites that are 100% safe for children.</a:t>
          </a:r>
        </a:p>
        <a:p>
          <a:pPr marL="171450" lvl="1" indent="-171450" algn="l" defTabSz="755650">
            <a:lnSpc>
              <a:spcPct val="90000"/>
            </a:lnSpc>
            <a:spcBef>
              <a:spcPct val="0"/>
            </a:spcBef>
            <a:spcAft>
              <a:spcPct val="15000"/>
            </a:spcAft>
            <a:buChar char="•"/>
          </a:pPr>
          <a:r>
            <a:rPr lang="en-US" sz="1700" kern="1200" dirty="0"/>
            <a:t>Develop a “checklist” of things students should be aware of when interacting online (alone) without direct supervision.</a:t>
          </a:r>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4247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5"/>
            </a:rPr>
            <a:t>Family Resource – Interacting with Friends Online</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6"/>
            </a:rPr>
            <a:t>Digital Footprint &amp; Identity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7"/>
            </a:rPr>
            <a:t>Online Reputation Checklist</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8"/>
            </a:rPr>
            <a:t>Protecting Your Child’s Private Information</a:t>
          </a:r>
          <a:endParaRPr lang="en-US" sz="1700" kern="1200" dirty="0"/>
        </a:p>
      </dsp:txBody>
      <dsp:txXfrm>
        <a:off x="7942475" y="929614"/>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9</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outu.be/K4OTlajy0ZU" TargetMode="External"/><Relationship Id="rId1" Type="http://schemas.openxmlformats.org/officeDocument/2006/relationships/slideLayout" Target="../slideLayouts/slideLayout27.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yiKeLOKc1tw"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youtu.be/QfgjI84PAXw"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fif"/><Relationship Id="rId7" Type="http://schemas.openxmlformats.org/officeDocument/2006/relationships/hyperlink" Target="https://crsd72storage.blob.core.windows.net/media/Default/medialib/3-5-4-2-safety-keep-it-safe-traffice-light-game-statements.84fa134321.docx"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6.jpg"/><Relationship Id="rId4" Type="http://schemas.openxmlformats.org/officeDocument/2006/relationships/hyperlink" Target="https://crsd72storage.blob.core.windows.net/media/Default/medialib/3-5-4-2-safety-keep-it-safe-traffic-light-game-instructions.3a5a534322.docx" TargetMode="External"/><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Keep it Safe</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3 – 5 Safety Lesson #1</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966-E176-4A2D-A164-706B4E640EC3}"/>
              </a:ext>
            </a:extLst>
          </p:cNvPr>
          <p:cNvSpPr>
            <a:spLocks noGrp="1"/>
          </p:cNvSpPr>
          <p:nvPr>
            <p:ph type="title"/>
          </p:nvPr>
        </p:nvSpPr>
        <p:spPr/>
        <p:txBody>
          <a:bodyPr/>
          <a:lstStyle/>
          <a:p>
            <a:r>
              <a:rPr lang="en-US" dirty="0"/>
              <a:t>READ</a:t>
            </a:r>
          </a:p>
        </p:txBody>
      </p:sp>
      <p:sp>
        <p:nvSpPr>
          <p:cNvPr id="3" name="Text Placeholder 2">
            <a:extLst>
              <a:ext uri="{FF2B5EF4-FFF2-40B4-BE49-F238E27FC236}">
                <a16:creationId xmlns:a16="http://schemas.microsoft.com/office/drawing/2014/main" id="{71C2FEBF-E250-43AA-8D00-473C0991FEC4}"/>
              </a:ext>
            </a:extLst>
          </p:cNvPr>
          <p:cNvSpPr>
            <a:spLocks noGrp="1"/>
          </p:cNvSpPr>
          <p:nvPr>
            <p:ph type="body" idx="1"/>
          </p:nvPr>
        </p:nvSpPr>
        <p:spPr>
          <a:xfrm>
            <a:off x="844550" y="1122744"/>
            <a:ext cx="3956612" cy="764460"/>
          </a:xfrm>
        </p:spPr>
        <p:txBody>
          <a:bodyPr/>
          <a:lstStyle/>
          <a:p>
            <a:pPr marL="0" marR="0">
              <a:lnSpc>
                <a:spcPct val="115000"/>
              </a:lnSpc>
              <a:spcBef>
                <a:spcPts val="0"/>
              </a:spcBef>
              <a:spcAft>
                <a:spcPts val="500"/>
              </a:spcAft>
            </a:pPr>
            <a:r>
              <a:rPr lang="en-GB" sz="1800" b="1" i="1" dirty="0">
                <a:solidFill>
                  <a:srgbClr val="212121"/>
                </a:solidFill>
                <a:effectLst/>
                <a:latin typeface="Calibri" panose="020F0502020204030204" pitchFamily="34" charset="0"/>
                <a:ea typeface="Calibri" panose="020F0502020204030204" pitchFamily="34" charset="0"/>
              </a:rPr>
              <a:t>Chicken Clicking </a:t>
            </a:r>
            <a:r>
              <a:rPr lang="en-GB" sz="1800" dirty="0">
                <a:solidFill>
                  <a:srgbClr val="212121"/>
                </a:solidFill>
                <a:effectLst/>
                <a:latin typeface="Calibri" panose="020F0502020204030204" pitchFamily="34" charset="0"/>
                <a:ea typeface="Calibri" panose="020F0502020204030204" pitchFamily="34" charset="0"/>
              </a:rPr>
              <a:t>by Jeanette Willis</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500"/>
              </a:spcAft>
            </a:pPr>
            <a:r>
              <a:rPr lang="en-GB" sz="1800" dirty="0">
                <a:solidFill>
                  <a:srgbClr val="212121"/>
                </a:solidFill>
                <a:effectLst/>
                <a:latin typeface="Calibri" panose="020F0502020204030204" pitchFamily="34" charset="0"/>
                <a:ea typeface="Calibri" panose="020F0502020204030204" pitchFamily="34" charset="0"/>
              </a:rPr>
              <a:t>This is a book that focuses on how to be safe online. The author writes about a chicken who often would go into the farmer’s house and search the web, purchasing items by clicking away. Next, the chicken is seeking a friend. The chicken begins talking to whom he/she believes is another fellow chicken. They decide to meet up. When they do, the chicken is shocked to find out he/she has been talking to a FOX!</a:t>
            </a: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500"/>
              </a:spcAft>
            </a:pPr>
            <a:r>
              <a:rPr lang="en-GB" sz="1800" u="sng" dirty="0">
                <a:solidFill>
                  <a:srgbClr val="1155CC"/>
                </a:solidFill>
                <a:effectLst/>
                <a:latin typeface="Calibri" panose="020F0502020204030204" pitchFamily="34" charset="0"/>
                <a:ea typeface="Calibri" panose="020F0502020204030204" pitchFamily="34" charset="0"/>
                <a:hlinkClick r:id="rId2"/>
              </a:rPr>
              <a:t>Video Read Aloud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3F07400-6513-423A-BBAB-871A718C94EC}"/>
              </a:ext>
            </a:extLst>
          </p:cNvPr>
          <p:cNvSpPr>
            <a:spLocks noGrp="1"/>
          </p:cNvSpPr>
          <p:nvPr>
            <p:ph type="sldNum" sz="quarter" idx="12"/>
          </p:nvPr>
        </p:nvSpPr>
        <p:spPr/>
        <p:txBody>
          <a:bodyPr/>
          <a:lstStyle/>
          <a:p>
            <a:fld id="{9EC71654-96A5-4280-94F3-931C61A9F92C}" type="slidenum">
              <a:rPr lang="en-US" noProof="0" smtClean="0"/>
              <a:pPr/>
              <a:t>10</a:t>
            </a:fld>
            <a:endParaRPr lang="en-US" noProof="0"/>
          </a:p>
        </p:txBody>
      </p:sp>
      <p:pic>
        <p:nvPicPr>
          <p:cNvPr id="7" name="Picture Placeholder 6" descr="Text&#10;&#10;Description automatically generated">
            <a:extLst>
              <a:ext uri="{FF2B5EF4-FFF2-40B4-BE49-F238E27FC236}">
                <a16:creationId xmlns:a16="http://schemas.microsoft.com/office/drawing/2014/main" id="{6E4027DA-553C-4493-A39B-81E52999E16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462" b="6462"/>
          <a:stretch>
            <a:fillRect/>
          </a:stretch>
        </p:blipFill>
        <p:spPr>
          <a:xfrm>
            <a:off x="5037138" y="2270125"/>
            <a:ext cx="6205537" cy="4587875"/>
          </a:xfrm>
        </p:spPr>
      </p:pic>
      <p:pic>
        <p:nvPicPr>
          <p:cNvPr id="6" name="Graphic 5" descr="Volume with solid fill">
            <a:extLst>
              <a:ext uri="{FF2B5EF4-FFF2-40B4-BE49-F238E27FC236}">
                <a16:creationId xmlns:a16="http://schemas.microsoft.com/office/drawing/2014/main" id="{7CCFC4F2-F736-124B-BA1E-4A7FDD8AEA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4360" y="5398008"/>
            <a:ext cx="914400" cy="914400"/>
          </a:xfrm>
          <a:prstGeom prst="rect">
            <a:avLst/>
          </a:prstGeom>
        </p:spPr>
      </p:pic>
    </p:spTree>
    <p:extLst>
      <p:ext uri="{BB962C8B-B14F-4D97-AF65-F5344CB8AC3E}">
        <p14:creationId xmlns:p14="http://schemas.microsoft.com/office/powerpoint/2010/main" val="39137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341507345"/>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840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38960" y="1825625"/>
            <a:ext cx="5185565" cy="2690391"/>
          </a:xfrm>
        </p:spPr>
        <p:txBody>
          <a:bodyPr/>
          <a:lstStyle/>
          <a:p>
            <a:r>
              <a:rPr lang="en-US" dirty="0"/>
              <a:t>Video:  </a:t>
            </a:r>
            <a:r>
              <a:rPr lang="en-US" b="1" dirty="0"/>
              <a:t>Online Privacy for Kids </a:t>
            </a:r>
            <a:r>
              <a:rPr lang="en-US" i="1" dirty="0"/>
              <a:t>Link in Slide #6</a:t>
            </a:r>
          </a:p>
          <a:p>
            <a:r>
              <a:rPr lang="en-US" dirty="0"/>
              <a:t>Brainstorm:  </a:t>
            </a:r>
            <a:r>
              <a:rPr lang="en-US" b="1" i="1" dirty="0"/>
              <a:t>Headings – Personal Information / Safe Information</a:t>
            </a:r>
            <a:endParaRPr lang="en-US" i="1" dirty="0"/>
          </a:p>
          <a:p>
            <a:r>
              <a:rPr lang="en-US" dirty="0"/>
              <a:t>Video:  </a:t>
            </a:r>
            <a:r>
              <a:rPr lang="en-US" b="1" dirty="0"/>
              <a:t>Traffic Light </a:t>
            </a:r>
            <a:r>
              <a:rPr lang="en-US" i="1" dirty="0"/>
              <a:t>Link in Slide #8</a:t>
            </a:r>
          </a:p>
          <a:p>
            <a:r>
              <a:rPr lang="en-US" dirty="0"/>
              <a:t>Book:  </a:t>
            </a:r>
            <a:r>
              <a:rPr lang="en-GB" sz="2400" b="1" dirty="0">
                <a:solidFill>
                  <a:srgbClr val="212121"/>
                </a:solidFill>
                <a:effectLst/>
                <a:latin typeface="Calibri" panose="020F0502020204030204" pitchFamily="34" charset="0"/>
                <a:ea typeface="Calibri" panose="020F0502020204030204" pitchFamily="34" charset="0"/>
              </a:rPr>
              <a:t>Chicken Clicking </a:t>
            </a:r>
            <a:r>
              <a:rPr lang="en-GB" sz="2400" i="1" dirty="0">
                <a:solidFill>
                  <a:srgbClr val="212121"/>
                </a:solidFill>
                <a:effectLst/>
                <a:latin typeface="Calibri" panose="020F0502020204030204" pitchFamily="34" charset="0"/>
                <a:ea typeface="Calibri" panose="020F0502020204030204" pitchFamily="34" charset="0"/>
              </a:rPr>
              <a:t>by Jeanette Willis</a:t>
            </a:r>
            <a:endParaRPr lang="en-US" dirty="0"/>
          </a:p>
          <a:p>
            <a:r>
              <a:rPr lang="en-US" dirty="0"/>
              <a:t>Game Instructions </a:t>
            </a:r>
            <a:r>
              <a:rPr lang="en-US" i="1" dirty="0"/>
              <a:t>Link in Slide #12</a:t>
            </a:r>
          </a:p>
          <a:p>
            <a:r>
              <a:rPr lang="en-US" dirty="0"/>
              <a:t>Game Statements </a:t>
            </a:r>
            <a:r>
              <a:rPr lang="en-US" i="1" dirty="0"/>
              <a:t>Link in Slide #12</a:t>
            </a:r>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7354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0621C21-A8EA-452D-8B34-8734A1E0FB56}"/>
              </a:ext>
            </a:extLst>
          </p:cNvPr>
          <p:cNvSpPr>
            <a:spLocks noGrp="1"/>
          </p:cNvSpPr>
          <p:nvPr>
            <p:ph type="pic" sz="quarter" idx="13"/>
          </p:nvPr>
        </p:nvSpPr>
        <p:spPr>
          <a:xfrm>
            <a:off x="3883818" y="1630018"/>
            <a:ext cx="8308181" cy="5134676"/>
          </a:xfrm>
        </p:spPr>
      </p:sp>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9"/>
            <a:ext cx="9864271"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4-2 </a:t>
            </a:r>
            <a:r>
              <a:rPr lang="en-US" cap="none" dirty="0"/>
              <a:t>What can we do to keep ourselves and others safe on the internet</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algn="l">
              <a:buFont typeface="Arial" panose="020B0604020202020204" pitchFamily="34" charset="0"/>
              <a:buChar char="•"/>
            </a:pPr>
            <a:r>
              <a:rPr lang="en-US" sz="1600" b="0" i="0" dirty="0">
                <a:solidFill>
                  <a:srgbClr val="00B0D7"/>
                </a:solidFill>
                <a:effectLst/>
                <a:latin typeface="+mj-lt"/>
              </a:rPr>
              <a:t>Learn to manage personal data to maintain privacy and security.</a:t>
            </a:r>
          </a:p>
          <a:p>
            <a:pPr algn="l">
              <a:buFont typeface="Arial" panose="020B0604020202020204" pitchFamily="34" charset="0"/>
              <a:buChar char="•"/>
            </a:pPr>
            <a:r>
              <a:rPr lang="en-US" dirty="0">
                <a:solidFill>
                  <a:srgbClr val="00B0D7"/>
                </a:solidFill>
                <a:latin typeface="+mj-lt"/>
              </a:rPr>
              <a:t>Learn what to do if an online interaction makes them feel uncomfortable or unsafe</a:t>
            </a:r>
            <a:endParaRPr lang="en-US" sz="1600" b="0" i="0" dirty="0">
              <a:solidFill>
                <a:srgbClr val="00B0D7"/>
              </a:solidFill>
              <a:effectLst/>
              <a:latin typeface="+mj-lt"/>
            </a:endParaRP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be safe</a:t>
            </a:r>
          </a:p>
        </p:txBody>
      </p:sp>
      <p:pic>
        <p:nvPicPr>
          <p:cNvPr id="11" name="Picture Placeholder 10" descr="A picture containing text, clipart, vector graphics&#10;&#10;Description automatically generated">
            <a:extLst>
              <a:ext uri="{FF2B5EF4-FFF2-40B4-BE49-F238E27FC236}">
                <a16:creationId xmlns:a16="http://schemas.microsoft.com/office/drawing/2014/main" id="{88307D38-5495-46CA-A1A7-98A165F25D0C}"/>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366" b="1366"/>
          <a:stretch>
            <a:fillRect/>
          </a:stretch>
        </p:blipFill>
        <p:spPr/>
      </p:pic>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4">
            <a:extLst>
              <a:ext uri="{28A0092B-C50C-407E-A947-70E740481C1C}">
                <a14:useLocalDpi xmlns:a14="http://schemas.microsoft.com/office/drawing/2010/main" val="0"/>
              </a:ext>
            </a:extLst>
          </a:blip>
          <a:srcRect l="4450" r="4450"/>
          <a:stretch/>
        </p:blipFill>
        <p:spPr>
          <a:xfrm>
            <a:off x="4270144" y="1802924"/>
            <a:ext cx="7535528" cy="4652815"/>
          </a:xfrm>
          <a:prstGeom prst="rect">
            <a:avLst/>
          </a:prstGeom>
        </p:spPr>
      </p:pic>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126" t="-8420" r="-31" b="14845"/>
          <a:stretch/>
        </p:blipFill>
        <p:spPr>
          <a:xfrm>
            <a:off x="2741805" y="2062925"/>
            <a:ext cx="7115061" cy="4795075"/>
          </a:xfrm>
        </p:spPr>
      </p:pic>
      <p:sp>
        <p:nvSpPr>
          <p:cNvPr id="5" name="TextBox 4">
            <a:extLst>
              <a:ext uri="{FF2B5EF4-FFF2-40B4-BE49-F238E27FC236}">
                <a16:creationId xmlns:a16="http://schemas.microsoft.com/office/drawing/2014/main" id="{0E399276-5760-46D8-90A4-1BDCE9696CE8}"/>
              </a:ext>
            </a:extLst>
          </p:cNvPr>
          <p:cNvSpPr txBox="1"/>
          <p:nvPr/>
        </p:nvSpPr>
        <p:spPr>
          <a:xfrm>
            <a:off x="9058275" y="5735256"/>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rPr>
              <a:t>Online Privacy for Kids</a:t>
            </a:r>
          </a:p>
          <a:p>
            <a:pPr algn="ctr"/>
            <a:r>
              <a:rPr lang="en-CA" sz="1800" i="1" dirty="0">
                <a:solidFill>
                  <a:schemeClr val="bg1"/>
                </a:solidFill>
                <a:effectLst/>
                <a:latin typeface="Calibri" panose="020F0502020204030204" pitchFamily="34" charset="0"/>
                <a:ea typeface="Times New Roman" panose="02020603050405020304" pitchFamily="18" charset="0"/>
              </a:rPr>
              <a:t>3:00</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433A-CCD6-4C7C-B76D-24FEC9A2A57D}"/>
              </a:ext>
            </a:extLst>
          </p:cNvPr>
          <p:cNvSpPr>
            <a:spLocks noGrp="1"/>
          </p:cNvSpPr>
          <p:nvPr>
            <p:ph type="title"/>
          </p:nvPr>
        </p:nvSpPr>
        <p:spPr/>
        <p:txBody>
          <a:bodyPr/>
          <a:lstStyle/>
          <a:p>
            <a:r>
              <a:rPr lang="en-CA" dirty="0"/>
              <a:t>Acquire - discuss</a:t>
            </a:r>
            <a:endParaRPr lang="en-US" dirty="0"/>
          </a:p>
        </p:txBody>
      </p:sp>
      <p:pic>
        <p:nvPicPr>
          <p:cNvPr id="16" name="Content Placeholder 15" descr="Hamburger Menu Icon with solid fill">
            <a:extLst>
              <a:ext uri="{FF2B5EF4-FFF2-40B4-BE49-F238E27FC236}">
                <a16:creationId xmlns:a16="http://schemas.microsoft.com/office/drawing/2014/main" id="{BFC22202-BFCE-4D87-86A7-4DE2E684D16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8700" y="2905913"/>
            <a:ext cx="1892300" cy="1892300"/>
          </a:xfrm>
        </p:spPr>
      </p:pic>
      <p:sp>
        <p:nvSpPr>
          <p:cNvPr id="5" name="Content Placeholder 4">
            <a:extLst>
              <a:ext uri="{FF2B5EF4-FFF2-40B4-BE49-F238E27FC236}">
                <a16:creationId xmlns:a16="http://schemas.microsoft.com/office/drawing/2014/main" id="{BF6BE134-9D70-4012-B0F0-08F14EF2A724}"/>
              </a:ext>
            </a:extLst>
          </p:cNvPr>
          <p:cNvSpPr>
            <a:spLocks noGrp="1"/>
          </p:cNvSpPr>
          <p:nvPr>
            <p:ph idx="15"/>
          </p:nvPr>
        </p:nvSpPr>
        <p:spPr/>
        <p:txBody>
          <a:bodyPr/>
          <a:lstStyle/>
          <a:p>
            <a:r>
              <a:rPr lang="en-CA" dirty="0"/>
              <a:t>Things we should do</a:t>
            </a:r>
            <a:endParaRPr lang="en-US" dirty="0"/>
          </a:p>
        </p:txBody>
      </p:sp>
      <p:pic>
        <p:nvPicPr>
          <p:cNvPr id="18" name="Content Placeholder 17" descr="Hamburger Menu Icon with solid fill">
            <a:extLst>
              <a:ext uri="{FF2B5EF4-FFF2-40B4-BE49-F238E27FC236}">
                <a16:creationId xmlns:a16="http://schemas.microsoft.com/office/drawing/2014/main" id="{C7DE8716-7051-4782-89BF-B1DBCE8CD361}"/>
              </a:ext>
            </a:extLst>
          </p:cNvPr>
          <p:cNvPicPr>
            <a:picLocks noGrp="1" noChangeAspect="1"/>
          </p:cNvPicPr>
          <p:nvPr>
            <p:ph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1534" y="2709429"/>
            <a:ext cx="1851766" cy="1851766"/>
          </a:xfrm>
        </p:spPr>
      </p:pic>
      <p:sp>
        <p:nvSpPr>
          <p:cNvPr id="7" name="Content Placeholder 6">
            <a:extLst>
              <a:ext uri="{FF2B5EF4-FFF2-40B4-BE49-F238E27FC236}">
                <a16:creationId xmlns:a16="http://schemas.microsoft.com/office/drawing/2014/main" id="{DEE7D569-80ED-43AA-A937-C84EF6796019}"/>
              </a:ext>
            </a:extLst>
          </p:cNvPr>
          <p:cNvSpPr>
            <a:spLocks noGrp="1"/>
          </p:cNvSpPr>
          <p:nvPr>
            <p:ph idx="20"/>
          </p:nvPr>
        </p:nvSpPr>
        <p:spPr/>
        <p:txBody>
          <a:bodyPr/>
          <a:lstStyle/>
          <a:p>
            <a:r>
              <a:rPr lang="en-CA" dirty="0"/>
              <a:t>Things we shouldn’t do</a:t>
            </a:r>
            <a:endParaRPr lang="en-US" dirty="0"/>
          </a:p>
        </p:txBody>
      </p:sp>
      <p:pic>
        <p:nvPicPr>
          <p:cNvPr id="12" name="Picture Placeholder 11" descr="Thumbs up sign with solid fill">
            <a:extLst>
              <a:ext uri="{FF2B5EF4-FFF2-40B4-BE49-F238E27FC236}">
                <a16:creationId xmlns:a16="http://schemas.microsoft.com/office/drawing/2014/main" id="{7B21688B-3679-40ED-A885-84001D7ADFF6}"/>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82969" y="1850968"/>
            <a:ext cx="605487" cy="605487"/>
          </a:xfrm>
        </p:spPr>
      </p:pic>
      <p:pic>
        <p:nvPicPr>
          <p:cNvPr id="14" name="Picture Placeholder 13" descr="Thumbs Down with solid fill">
            <a:extLst>
              <a:ext uri="{FF2B5EF4-FFF2-40B4-BE49-F238E27FC236}">
                <a16:creationId xmlns:a16="http://schemas.microsoft.com/office/drawing/2014/main" id="{6169BC39-457C-4E0C-9E17-E23FC939F928}"/>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1" r="131"/>
          <a:stretch>
            <a:fillRect/>
          </a:stretch>
        </p:blipFill>
        <p:spPr/>
      </p:pic>
      <p:sp>
        <p:nvSpPr>
          <p:cNvPr id="10" name="TextBox 9">
            <a:extLst>
              <a:ext uri="{FF2B5EF4-FFF2-40B4-BE49-F238E27FC236}">
                <a16:creationId xmlns:a16="http://schemas.microsoft.com/office/drawing/2014/main" id="{151F0B2E-6901-4152-807F-7E274C59D530}"/>
              </a:ext>
            </a:extLst>
          </p:cNvPr>
          <p:cNvSpPr txBox="1"/>
          <p:nvPr/>
        </p:nvSpPr>
        <p:spPr>
          <a:xfrm>
            <a:off x="1408922" y="5962261"/>
            <a:ext cx="9750490" cy="923330"/>
          </a:xfrm>
          <a:prstGeom prst="rect">
            <a:avLst/>
          </a:prstGeom>
          <a:noFill/>
        </p:spPr>
        <p:txBody>
          <a:bodyPr wrap="square" rtlCol="0">
            <a:spAutoFit/>
          </a:bodyPr>
          <a:lstStyle/>
          <a:p>
            <a:pPr algn="ctr"/>
            <a:r>
              <a:rPr lang="en-CA" dirty="0"/>
              <a:t>The video mentioned a number of things the boy shared online he shouldn’t have.  Talk about those as well as other things we shouldn’t do when online to keep ourselves safe.  </a:t>
            </a:r>
          </a:p>
          <a:p>
            <a:pPr algn="ctr"/>
            <a:r>
              <a:rPr lang="en-CA" dirty="0"/>
              <a:t>Then talk about things we should do to help keep ourselves safe online.</a:t>
            </a:r>
            <a:endParaRPr lang="en-US" dirty="0"/>
          </a:p>
        </p:txBody>
      </p:sp>
    </p:spTree>
    <p:extLst>
      <p:ext uri="{BB962C8B-B14F-4D97-AF65-F5344CB8AC3E}">
        <p14:creationId xmlns:p14="http://schemas.microsoft.com/office/powerpoint/2010/main" val="329490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E7A33-4DB8-4A9E-91B7-2BBF0218E259}"/>
              </a:ext>
            </a:extLst>
          </p:cNvPr>
          <p:cNvSpPr>
            <a:spLocks noGrp="1"/>
          </p:cNvSpPr>
          <p:nvPr>
            <p:ph idx="1"/>
          </p:nvPr>
        </p:nvSpPr>
        <p:spPr>
          <a:xfrm>
            <a:off x="615550" y="2344836"/>
            <a:ext cx="3603832" cy="3548630"/>
          </a:xfrm>
        </p:spPr>
        <p:txBody>
          <a:bodyPr/>
          <a:lstStyle/>
          <a:p>
            <a:pPr marL="0" marR="0" indent="0">
              <a:lnSpc>
                <a:spcPct val="115000"/>
              </a:lnSpc>
              <a:spcBef>
                <a:spcPts val="0"/>
              </a:spcBef>
              <a:spcAft>
                <a:spcPts val="500"/>
              </a:spcAft>
              <a:buNone/>
            </a:pPr>
            <a:r>
              <a:rPr lang="en-US" sz="1800" b="1" i="1" dirty="0">
                <a:solidFill>
                  <a:srgbClr val="212121"/>
                </a:solidFill>
                <a:effectLst/>
                <a:latin typeface="Calibri" panose="020F0502020204030204" pitchFamily="34" charset="0"/>
                <a:ea typeface="Calibri" panose="020F0502020204030204" pitchFamily="34" charset="0"/>
              </a:rPr>
              <a:t>Watch the video – </a:t>
            </a:r>
          </a:p>
          <a:p>
            <a:pPr marL="0" marR="0" indent="0">
              <a:lnSpc>
                <a:spcPct val="115000"/>
              </a:lnSpc>
              <a:spcBef>
                <a:spcPts val="0"/>
              </a:spcBef>
              <a:spcAft>
                <a:spcPts val="500"/>
              </a:spcAft>
              <a:buNone/>
            </a:pPr>
            <a:r>
              <a:rPr lang="en-CA" sz="1800" i="1" dirty="0">
                <a:effectLst/>
                <a:latin typeface="Calibri" panose="020F0502020204030204" pitchFamily="34" charset="0"/>
                <a:ea typeface="Times New Roman" panose="02020603050405020304" pitchFamily="18" charset="0"/>
                <a:hlinkClick r:id="rId2"/>
              </a:rPr>
              <a:t>Traffic Light – Trust Your Gut (1:00)</a:t>
            </a:r>
            <a:endParaRPr lang="en-CA" sz="1800" i="1" dirty="0">
              <a:effectLst/>
              <a:latin typeface="Calibri" panose="020F0502020204030204" pitchFamily="34" charset="0"/>
              <a:ea typeface="Times New Roman" panose="02020603050405020304" pitchFamily="18" charset="0"/>
            </a:endParaRPr>
          </a:p>
          <a:p>
            <a:pPr marL="0" marR="0" indent="0">
              <a:lnSpc>
                <a:spcPct val="115000"/>
              </a:lnSpc>
              <a:spcBef>
                <a:spcPts val="0"/>
              </a:spcBef>
              <a:spcAft>
                <a:spcPts val="500"/>
              </a:spcAft>
              <a:buNone/>
            </a:pPr>
            <a:r>
              <a:rPr lang="en-CA" sz="1800" i="1" dirty="0">
                <a:latin typeface="Calibri" panose="020F0502020204030204" pitchFamily="34" charset="0"/>
                <a:ea typeface="Arial" panose="020B0604020202020204" pitchFamily="34" charset="0"/>
              </a:rPr>
              <a:t>This talks about using the different colours on the traffic light in approaching online situations:</a:t>
            </a:r>
          </a:p>
          <a:p>
            <a:pPr rtl="0">
              <a:spcBef>
                <a:spcPts val="0"/>
              </a:spcBef>
              <a:spcAft>
                <a:spcPts val="0"/>
              </a:spcAft>
            </a:pPr>
            <a:r>
              <a:rPr lang="en-US" sz="1800" b="0" i="0" u="none" strike="noStrike" dirty="0">
                <a:solidFill>
                  <a:srgbClr val="249910"/>
                </a:solidFill>
                <a:effectLst/>
                <a:latin typeface="Londrina Solid"/>
              </a:rPr>
              <a:t>Green </a:t>
            </a:r>
            <a:r>
              <a:rPr lang="en-US" sz="1800" b="0" i="0" u="none" strike="noStrike" dirty="0">
                <a:solidFill>
                  <a:srgbClr val="000000"/>
                </a:solidFill>
                <a:effectLst/>
                <a:latin typeface="Londrina Solid"/>
              </a:rPr>
              <a:t>means</a:t>
            </a:r>
            <a:r>
              <a:rPr lang="en-US" sz="1800" b="0" i="0" u="none" strike="noStrike" dirty="0">
                <a:solidFill>
                  <a:srgbClr val="249910"/>
                </a:solidFill>
                <a:effectLst/>
                <a:latin typeface="Londrina Solid"/>
              </a:rPr>
              <a:t> GO!</a:t>
            </a:r>
            <a:endParaRPr lang="en-US" sz="1400" b="0" dirty="0">
              <a:effectLst/>
            </a:endParaRPr>
          </a:p>
          <a:p>
            <a:pPr rtl="0">
              <a:spcBef>
                <a:spcPts val="0"/>
              </a:spcBef>
              <a:spcAft>
                <a:spcPts val="0"/>
              </a:spcAft>
            </a:pPr>
            <a:r>
              <a:rPr lang="en-US" sz="1800" b="0" i="0" u="none" strike="noStrike" dirty="0">
                <a:solidFill>
                  <a:srgbClr val="000000"/>
                </a:solidFill>
                <a:effectLst/>
                <a:latin typeface="Londrina Solid"/>
              </a:rPr>
              <a:t>To sites we trust.</a:t>
            </a:r>
            <a:endParaRPr lang="en-US" sz="1400" b="0" dirty="0">
              <a:effectLst/>
            </a:endParaRPr>
          </a:p>
          <a:p>
            <a:pPr rtl="0">
              <a:spcBef>
                <a:spcPts val="0"/>
              </a:spcBef>
              <a:spcAft>
                <a:spcPts val="0"/>
              </a:spcAft>
            </a:pPr>
            <a:r>
              <a:rPr lang="en-US" sz="1800" b="0" i="0" u="none" strike="noStrike" dirty="0">
                <a:solidFill>
                  <a:srgbClr val="FFD400"/>
                </a:solidFill>
                <a:effectLst/>
                <a:latin typeface="Londrina Solid"/>
              </a:rPr>
              <a:t>Yellow </a:t>
            </a:r>
            <a:r>
              <a:rPr lang="en-US" sz="1800" b="0" i="0" u="none" strike="noStrike" dirty="0">
                <a:solidFill>
                  <a:srgbClr val="000000"/>
                </a:solidFill>
                <a:effectLst/>
                <a:latin typeface="Londrina Solid"/>
              </a:rPr>
              <a:t>means</a:t>
            </a:r>
            <a:r>
              <a:rPr lang="en-US" sz="1800" b="0" i="0" u="none" strike="noStrike" dirty="0">
                <a:solidFill>
                  <a:srgbClr val="FFD400"/>
                </a:solidFill>
                <a:effectLst/>
                <a:latin typeface="Londrina Solid"/>
              </a:rPr>
              <a:t> SLOW!</a:t>
            </a:r>
            <a:endParaRPr lang="en-US" sz="1400" b="0" dirty="0">
              <a:effectLst/>
            </a:endParaRPr>
          </a:p>
          <a:p>
            <a:pPr rtl="0">
              <a:spcBef>
                <a:spcPts val="0"/>
              </a:spcBef>
              <a:spcAft>
                <a:spcPts val="0"/>
              </a:spcAft>
            </a:pPr>
            <a:r>
              <a:rPr lang="en-US" sz="1800" b="0" i="0" u="none" strike="noStrike" dirty="0">
                <a:solidFill>
                  <a:srgbClr val="000000"/>
                </a:solidFill>
                <a:effectLst/>
                <a:latin typeface="Londrina Solid"/>
              </a:rPr>
              <a:t>Being safe is a must.</a:t>
            </a:r>
          </a:p>
          <a:p>
            <a:pPr rtl="0">
              <a:spcBef>
                <a:spcPts val="0"/>
              </a:spcBef>
              <a:spcAft>
                <a:spcPts val="0"/>
              </a:spcAft>
            </a:pPr>
            <a:r>
              <a:rPr lang="en-US" sz="1800" b="0" i="0" u="none" strike="noStrike" dirty="0">
                <a:solidFill>
                  <a:srgbClr val="FF0000"/>
                </a:solidFill>
                <a:effectLst/>
                <a:latin typeface="Londrina Solid"/>
              </a:rPr>
              <a:t>Red </a:t>
            </a:r>
            <a:r>
              <a:rPr lang="en-US" sz="1800" b="0" i="0" u="none" strike="noStrike" dirty="0">
                <a:solidFill>
                  <a:srgbClr val="000000"/>
                </a:solidFill>
                <a:effectLst/>
                <a:latin typeface="Londrina Solid"/>
              </a:rPr>
              <a:t>means</a:t>
            </a:r>
            <a:r>
              <a:rPr lang="en-US" sz="1800" b="0" i="0" u="none" strike="noStrike" dirty="0">
                <a:solidFill>
                  <a:srgbClr val="FF0000"/>
                </a:solidFill>
                <a:effectLst/>
                <a:latin typeface="Londrina Solid"/>
              </a:rPr>
              <a:t> STOP.</a:t>
            </a:r>
            <a:endParaRPr lang="en-US" sz="1100" b="0" dirty="0">
              <a:effectLst/>
            </a:endParaRPr>
          </a:p>
          <a:p>
            <a:pPr rtl="0">
              <a:spcBef>
                <a:spcPts val="0"/>
              </a:spcBef>
              <a:spcAft>
                <a:spcPts val="0"/>
              </a:spcAft>
            </a:pPr>
            <a:r>
              <a:rPr lang="en-US" sz="1800" b="0" i="0" u="none" strike="noStrike" dirty="0">
                <a:solidFill>
                  <a:srgbClr val="000000"/>
                </a:solidFill>
                <a:effectLst/>
                <a:latin typeface="Londrina Solid"/>
              </a:rPr>
              <a:t>Ask if it's OK.</a:t>
            </a:r>
            <a:endParaRPr lang="en-US" sz="1100" b="0" dirty="0">
              <a:effectLst/>
            </a:endParaRPr>
          </a:p>
          <a:p>
            <a:pPr marL="0" indent="0">
              <a:buNone/>
            </a:pPr>
            <a:br>
              <a:rPr lang="en-US" sz="1400" dirty="0"/>
            </a:br>
            <a:endParaRPr lang="en-US" sz="1800" dirty="0">
              <a:effectLst/>
              <a:latin typeface="Arial" panose="020B0604020202020204" pitchFamily="34" charset="0"/>
              <a:ea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6" name="Picture Placeholder 15">
            <a:hlinkClick r:id="rId2"/>
            <a:extLst>
              <a:ext uri="{FF2B5EF4-FFF2-40B4-BE49-F238E27FC236}">
                <a16:creationId xmlns:a16="http://schemas.microsoft.com/office/drawing/2014/main" id="{17F1D118-6CAA-4C3A-8CA2-E4A314132BB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94" r="3294"/>
          <a:stretch/>
        </p:blipFill>
        <p:spPr>
          <a:xfrm>
            <a:off x="5404870" y="1008618"/>
            <a:ext cx="4884848" cy="4884848"/>
          </a:xfrm>
        </p:spPr>
      </p:pic>
      <p:sp>
        <p:nvSpPr>
          <p:cNvPr id="17" name="Title 1">
            <a:extLst>
              <a:ext uri="{FF2B5EF4-FFF2-40B4-BE49-F238E27FC236}">
                <a16:creationId xmlns:a16="http://schemas.microsoft.com/office/drawing/2014/main" id="{1734E941-7F5A-465A-A190-8E27BADC4320}"/>
              </a:ext>
            </a:extLst>
          </p:cNvPr>
          <p:cNvSpPr txBox="1">
            <a:spLocks/>
          </p:cNvSpPr>
          <p:nvPr/>
        </p:nvSpPr>
        <p:spPr>
          <a:xfrm>
            <a:off x="425277" y="1270059"/>
            <a:ext cx="4784163"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rgbClr val="ED1C24"/>
                </a:solidFill>
                <a:latin typeface="Corbel" panose="020B0503020204020204" pitchFamily="34" charset="0"/>
              </a:rPr>
              <a:t>apply - Evaluate</a:t>
            </a:r>
          </a:p>
        </p:txBody>
      </p:sp>
    </p:spTree>
    <p:extLst>
      <p:ext uri="{BB962C8B-B14F-4D97-AF65-F5344CB8AC3E}">
        <p14:creationId xmlns:p14="http://schemas.microsoft.com/office/powerpoint/2010/main" val="337965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503167"/>
          </a:xfrm>
        </p:spPr>
        <p:txBody>
          <a:bodyPr>
            <a:normAutofit/>
          </a:bodyPr>
          <a:lstStyle/>
          <a:p>
            <a:r>
              <a:rPr lang="en-US" sz="2800" b="1" dirty="0">
                <a:solidFill>
                  <a:srgbClr val="00B0D7"/>
                </a:solidFill>
                <a:latin typeface="The Sans-" pitchFamily="50" charset="0"/>
              </a:rPr>
              <a:t>online safety Traffic light</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7" r="16667"/>
          <a:stretch/>
        </p:blipFill>
        <p:spPr>
          <a:xfrm>
            <a:off x="710812"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9</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528188" y="6034206"/>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4" y="6040104"/>
            <a:ext cx="1986643" cy="369332"/>
          </a:xfrm>
          <a:prstGeom prst="rect">
            <a:avLst/>
          </a:prstGeom>
          <a:noFill/>
        </p:spPr>
        <p:txBody>
          <a:bodyPr wrap="square" rtlCol="0">
            <a:spAutoFit/>
          </a:bodyPr>
          <a:lstStyle/>
          <a:p>
            <a:r>
              <a:rPr lang="en-US" dirty="0">
                <a:latin typeface="Bebas Neue" panose="020B0606020202050201" pitchFamily="34" charset="0"/>
                <a:hlinkClick r:id="rId7"/>
              </a:rPr>
              <a:t>List of statements</a:t>
            </a:r>
            <a:endParaRPr lang="en-US" dirty="0">
              <a:latin typeface="Bebas Neue" panose="020B0606020202050201" pitchFamily="34" charset="0"/>
            </a:endParaRPr>
          </a:p>
        </p:txBody>
      </p:sp>
      <p:pic>
        <p:nvPicPr>
          <p:cNvPr id="19" name="Picture 18" descr="A picture containing text, clipart, vector graphics&#10;&#10;Description automatically generated">
            <a:extLst>
              <a:ext uri="{FF2B5EF4-FFF2-40B4-BE49-F238E27FC236}">
                <a16:creationId xmlns:a16="http://schemas.microsoft.com/office/drawing/2014/main" id="{D145783C-0760-4944-B15E-61DBCD1373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78347" y="2695575"/>
            <a:ext cx="1371600" cy="1371600"/>
          </a:xfrm>
          <a:prstGeom prst="rect">
            <a:avLst/>
          </a:prstGeom>
        </p:spPr>
      </p:pic>
    </p:spTree>
    <p:extLst>
      <p:ext uri="{BB962C8B-B14F-4D97-AF65-F5344CB8AC3E}">
        <p14:creationId xmlns:p14="http://schemas.microsoft.com/office/powerpoint/2010/main" val="3378678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079E0125-8687-41E1-A940-D1B87EA66802}">
  <ds:schemaRefs>
    <ds:schemaRef ds:uri="http://purl.org/dc/terms/"/>
    <ds:schemaRef ds:uri="http://purl.org/dc/elements/1.1/"/>
    <ds:schemaRef ds:uri="http://schemas.microsoft.com/office/2006/documentManagement/types"/>
    <ds:schemaRef ds:uri="http://purl.org/dc/dcmitype/"/>
    <ds:schemaRef ds:uri="http://www.w3.org/XML/1998/namespace"/>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1871</TotalTime>
  <Words>585</Words>
  <Application>Microsoft Office PowerPoint</Application>
  <PresentationFormat>Widescreen</PresentationFormat>
  <Paragraphs>68</Paragraphs>
  <Slides>11</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Arial</vt:lpstr>
      <vt:lpstr>Bebas Neue</vt:lpstr>
      <vt:lpstr>Berlin Sans FB</vt:lpstr>
      <vt:lpstr>Calibri</vt:lpstr>
      <vt:lpstr>Calibri Light</vt:lpstr>
      <vt:lpstr>Corbel</vt:lpstr>
      <vt:lpstr>Londrina Solid</vt:lpstr>
      <vt:lpstr>The Sans-</vt:lpstr>
      <vt:lpstr>TheSans</vt:lpstr>
      <vt:lpstr>TheSansB W3 Light</vt:lpstr>
      <vt:lpstr>TheSansB W5 Plain</vt:lpstr>
      <vt:lpstr>TheSansB W9 Black</vt:lpstr>
      <vt:lpstr>Times New Roman</vt:lpstr>
      <vt:lpstr>Office Theme</vt:lpstr>
      <vt:lpstr>Office Theme</vt:lpstr>
      <vt:lpstr>Keep it Safe</vt:lpstr>
      <vt:lpstr>Digital Wellness – Big Idea</vt:lpstr>
      <vt:lpstr>PowerPoint Presentation</vt:lpstr>
      <vt:lpstr>Preparation</vt:lpstr>
      <vt:lpstr>Learning intentions  4-2 What can we do to keep ourselves and others safe on the internet</vt:lpstr>
      <vt:lpstr>ACTIVATE - Video</vt:lpstr>
      <vt:lpstr>Acquire - discuss</vt:lpstr>
      <vt:lpstr>PowerPoint Presentation</vt:lpstr>
      <vt:lpstr>GAME</vt:lpstr>
      <vt:lpstr>READ</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8</cp:revision>
  <dcterms:created xsi:type="dcterms:W3CDTF">2021-01-20T14:57:10Z</dcterms:created>
  <dcterms:modified xsi:type="dcterms:W3CDTF">2022-01-23T18:33:19Z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