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19"/>
  </p:notesMasterIdLst>
  <p:sldIdLst>
    <p:sldId id="257" r:id="rId6"/>
    <p:sldId id="256" r:id="rId7"/>
    <p:sldId id="290" r:id="rId8"/>
    <p:sldId id="270" r:id="rId9"/>
    <p:sldId id="276" r:id="rId10"/>
    <p:sldId id="267" r:id="rId11"/>
    <p:sldId id="282" r:id="rId12"/>
    <p:sldId id="283" r:id="rId13"/>
    <p:sldId id="287" r:id="rId14"/>
    <p:sldId id="288" r:id="rId15"/>
    <p:sldId id="286" r:id="rId16"/>
    <p:sldId id="284"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FF3300"/>
    <a:srgbClr val="DB01FB"/>
    <a:srgbClr val="ED1C24"/>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2187F-EA8F-4ACB-BDBE-4412F630D5B1}" v="2" dt="2022-01-23T18:16:57.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82" d="100"/>
          <a:sy n="82" d="100"/>
        </p:scale>
        <p:origin x="72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CAE2187F-EA8F-4ACB-BDBE-4412F630D5B1}"/>
    <pc:docChg chg="custSel modSld">
      <pc:chgData name="Shannon Hagen" userId="46ea4fe1-9223-4299-b8da-3da92c4fcb44" providerId="ADAL" clId="{CAE2187F-EA8F-4ACB-BDBE-4412F630D5B1}" dt="2022-01-23T18:16:36.870" v="88" actId="1076"/>
      <pc:docMkLst>
        <pc:docMk/>
      </pc:docMkLst>
      <pc:sldChg chg="modSp mod">
        <pc:chgData name="Shannon Hagen" userId="46ea4fe1-9223-4299-b8da-3da92c4fcb44" providerId="ADAL" clId="{CAE2187F-EA8F-4ACB-BDBE-4412F630D5B1}" dt="2022-01-23T18:00:01.521" v="19" actId="20577"/>
        <pc:sldMkLst>
          <pc:docMk/>
          <pc:sldMk cId="4074736398" sldId="257"/>
        </pc:sldMkLst>
        <pc:spChg chg="mod">
          <ac:chgData name="Shannon Hagen" userId="46ea4fe1-9223-4299-b8da-3da92c4fcb44" providerId="ADAL" clId="{CAE2187F-EA8F-4ACB-BDBE-4412F630D5B1}" dt="2022-01-23T18:00:01.521" v="19" actId="20577"/>
          <ac:spMkLst>
            <pc:docMk/>
            <pc:sldMk cId="4074736398" sldId="257"/>
            <ac:spMk id="2" creationId="{4457F4F0-9EDC-774A-9DDE-AA86608347BD}"/>
          </ac:spMkLst>
        </pc:spChg>
      </pc:sldChg>
      <pc:sldChg chg="addSp modSp mod">
        <pc:chgData name="Shannon Hagen" userId="46ea4fe1-9223-4299-b8da-3da92c4fcb44" providerId="ADAL" clId="{CAE2187F-EA8F-4ACB-BDBE-4412F630D5B1}" dt="2022-01-23T18:16:36.870" v="88" actId="1076"/>
        <pc:sldMkLst>
          <pc:docMk/>
          <pc:sldMk cId="4265032845" sldId="286"/>
        </pc:sldMkLst>
        <pc:spChg chg="add mod">
          <ac:chgData name="Shannon Hagen" userId="46ea4fe1-9223-4299-b8da-3da92c4fcb44" providerId="ADAL" clId="{CAE2187F-EA8F-4ACB-BDBE-4412F630D5B1}" dt="2022-01-23T18:16:36.870" v="88" actId="1076"/>
          <ac:spMkLst>
            <pc:docMk/>
            <pc:sldMk cId="4265032845" sldId="286"/>
            <ac:spMk id="3" creationId="{0EE61955-622E-4923-A20D-9DF7DFDE599E}"/>
          </ac:spMkLst>
        </pc:spChg>
        <pc:spChg chg="mod">
          <ac:chgData name="Shannon Hagen" userId="46ea4fe1-9223-4299-b8da-3da92c4fcb44" providerId="ADAL" clId="{CAE2187F-EA8F-4ACB-BDBE-4412F630D5B1}" dt="2022-01-23T18:15:38.224" v="26" actId="20577"/>
          <ac:spMkLst>
            <pc:docMk/>
            <pc:sldMk cId="4265032845" sldId="286"/>
            <ac:spMk id="5" creationId="{A130DAE6-7B75-4F56-921F-CF7FE8996CA1}"/>
          </ac:spMkLst>
        </pc:spChg>
        <pc:spChg chg="mod">
          <ac:chgData name="Shannon Hagen" userId="46ea4fe1-9223-4299-b8da-3da92c4fcb44" providerId="ADAL" clId="{CAE2187F-EA8F-4ACB-BDBE-4412F630D5B1}" dt="2022-01-23T18:16:04.941" v="56" actId="20577"/>
          <ac:spMkLst>
            <pc:docMk/>
            <pc:sldMk cId="4265032845" sldId="286"/>
            <ac:spMk id="8" creationId="{4753510B-FDBE-46B4-BBF8-F477FCEE20DD}"/>
          </ac:spMkLst>
        </pc:spChg>
      </pc:sldChg>
    </pc:docChg>
  </pc:docChgLst>
  <pc:docChgLst>
    <pc:chgData name="Shannon Hagen" userId="46ea4fe1-9223-4299-b8da-3da92c4fcb44" providerId="ADAL" clId="{EB24BCC1-262C-5C48-AAC3-10C4BD6BC82D}"/>
    <pc:docChg chg="modSld">
      <pc:chgData name="Shannon Hagen" userId="46ea4fe1-9223-4299-b8da-3da92c4fcb44" providerId="ADAL" clId="{EB24BCC1-262C-5C48-AAC3-10C4BD6BC82D}" dt="2021-02-14T17:29:07.028" v="61"/>
      <pc:docMkLst>
        <pc:docMk/>
      </pc:docMkLst>
      <pc:sldChg chg="modSp">
        <pc:chgData name="Shannon Hagen" userId="46ea4fe1-9223-4299-b8da-3da92c4fcb44" providerId="ADAL" clId="{EB24BCC1-262C-5C48-AAC3-10C4BD6BC82D}" dt="2021-02-14T17:29:07.028" v="61"/>
        <pc:sldMkLst>
          <pc:docMk/>
          <pc:sldMk cId="2550385991" sldId="262"/>
        </pc:sldMkLst>
        <pc:graphicFrameChg chg="mod">
          <ac:chgData name="Shannon Hagen" userId="46ea4fe1-9223-4299-b8da-3da92c4fcb44" providerId="ADAL" clId="{EB24BCC1-262C-5C48-AAC3-10C4BD6BC82D}" dt="2021-02-14T17:29:07.028" v="61"/>
          <ac:graphicFrameMkLst>
            <pc:docMk/>
            <pc:sldMk cId="2550385991" sldId="262"/>
            <ac:graphicFrameMk id="5" creationId="{934285AC-0FA4-4570-9A20-3CA0CC9B4969}"/>
          </ac:graphicFrameMkLst>
        </pc:graphicFrameChg>
      </pc:sldChg>
    </pc:docChg>
  </pc:docChgLst>
  <pc:docChgLst>
    <pc:chgData name="Shannon Hagen" userId="46ea4fe1-9223-4299-b8da-3da92c4fcb44" providerId="ADAL" clId="{BFB92F5E-AD7C-564B-ACEA-72DE93D4D214}"/>
    <pc:docChg chg="custSel modSld">
      <pc:chgData name="Shannon Hagen" userId="46ea4fe1-9223-4299-b8da-3da92c4fcb44" providerId="ADAL" clId="{BFB92F5E-AD7C-564B-ACEA-72DE93D4D214}" dt="2021-12-20T16:36:55.704" v="5"/>
      <pc:docMkLst>
        <pc:docMk/>
      </pc:docMkLst>
      <pc:sldChg chg="modSp mod">
        <pc:chgData name="Shannon Hagen" userId="46ea4fe1-9223-4299-b8da-3da92c4fcb44" providerId="ADAL" clId="{BFB92F5E-AD7C-564B-ACEA-72DE93D4D214}" dt="2021-12-20T16:36:55.704" v="5"/>
        <pc:sldMkLst>
          <pc:docMk/>
          <pc:sldMk cId="2750168980" sldId="284"/>
        </pc:sldMkLst>
        <pc:spChg chg="mod">
          <ac:chgData name="Shannon Hagen" userId="46ea4fe1-9223-4299-b8da-3da92c4fcb44" providerId="ADAL" clId="{BFB92F5E-AD7C-564B-ACEA-72DE93D4D214}" dt="2021-12-20T16:36:43.531" v="4" actId="3626"/>
          <ac:spMkLst>
            <pc:docMk/>
            <pc:sldMk cId="2750168980" sldId="284"/>
            <ac:spMk id="12" creationId="{720744CE-87A9-4A7F-B188-054B0786798E}"/>
          </ac:spMkLst>
        </pc:spChg>
        <pc:picChg chg="mod">
          <ac:chgData name="Shannon Hagen" userId="46ea4fe1-9223-4299-b8da-3da92c4fcb44" providerId="ADAL" clId="{BFB92F5E-AD7C-564B-ACEA-72DE93D4D214}" dt="2021-12-20T16:36:55.704" v="5"/>
          <ac:picMkLst>
            <pc:docMk/>
            <pc:sldMk cId="2750168980" sldId="284"/>
            <ac:picMk id="9" creationId="{16621746-2137-4341-B56B-098F2FD5A79E}"/>
          </ac:picMkLst>
        </pc:picChg>
      </pc:sldChg>
      <pc:sldChg chg="modSp mod">
        <pc:chgData name="Shannon Hagen" userId="46ea4fe1-9223-4299-b8da-3da92c4fcb44" providerId="ADAL" clId="{BFB92F5E-AD7C-564B-ACEA-72DE93D4D214}" dt="2021-12-20T16:36:11.491" v="2"/>
        <pc:sldMkLst>
          <pc:docMk/>
          <pc:sldMk cId="4265032845" sldId="286"/>
        </pc:sldMkLst>
        <pc:spChg chg="mod">
          <ac:chgData name="Shannon Hagen" userId="46ea4fe1-9223-4299-b8da-3da92c4fcb44" providerId="ADAL" clId="{BFB92F5E-AD7C-564B-ACEA-72DE93D4D214}" dt="2021-12-20T16:35:53.221" v="0" actId="3626"/>
          <ac:spMkLst>
            <pc:docMk/>
            <pc:sldMk cId="4265032845" sldId="286"/>
            <ac:spMk id="8" creationId="{4753510B-FDBE-46B4-BBF8-F477FCEE20DD}"/>
          </ac:spMkLst>
        </pc:spChg>
        <pc:picChg chg="mod">
          <ac:chgData name="Shannon Hagen" userId="46ea4fe1-9223-4299-b8da-3da92c4fcb44" providerId="ADAL" clId="{BFB92F5E-AD7C-564B-ACEA-72DE93D4D214}" dt="2021-12-20T16:36:11.491" v="2"/>
          <ac:picMkLst>
            <pc:docMk/>
            <pc:sldMk cId="4265032845" sldId="286"/>
            <ac:picMk id="6" creationId="{DE1CF1C6-9072-42CE-B47E-CDA306F1D13D}"/>
          </ac:picMkLst>
        </pc:picChg>
      </pc:sldChg>
    </pc:docChg>
  </pc:docChgLst>
  <pc:docChgLst>
    <pc:chgData name="Shannon Hagen" userId="46ea4fe1-9223-4299-b8da-3da92c4fcb44" providerId="ADAL" clId="{050FCD89-1C0B-4C38-AD60-6CE6FA7713B2}"/>
    <pc:docChg chg="undo custSel addSld delSld modSld sldOrd">
      <pc:chgData name="Shannon Hagen" userId="46ea4fe1-9223-4299-b8da-3da92c4fcb44" providerId="ADAL" clId="{050FCD89-1C0B-4C38-AD60-6CE6FA7713B2}" dt="2021-02-07T20:25:41.922" v="2395" actId="1076"/>
      <pc:docMkLst>
        <pc:docMk/>
      </pc:docMkLst>
      <pc:sldChg chg="modSp mod">
        <pc:chgData name="Shannon Hagen" userId="46ea4fe1-9223-4299-b8da-3da92c4fcb44" providerId="ADAL" clId="{050FCD89-1C0B-4C38-AD60-6CE6FA7713B2}" dt="2021-02-07T18:52:31.682" v="374" actId="20577"/>
        <pc:sldMkLst>
          <pc:docMk/>
          <pc:sldMk cId="4074736398" sldId="257"/>
        </pc:sldMkLst>
        <pc:spChg chg="mod">
          <ac:chgData name="Shannon Hagen" userId="46ea4fe1-9223-4299-b8da-3da92c4fcb44" providerId="ADAL" clId="{050FCD89-1C0B-4C38-AD60-6CE6FA7713B2}" dt="2021-02-07T18:52:26.553" v="372" actId="20577"/>
          <ac:spMkLst>
            <pc:docMk/>
            <pc:sldMk cId="4074736398" sldId="257"/>
            <ac:spMk id="2" creationId="{4457F4F0-9EDC-774A-9DDE-AA86608347BD}"/>
          </ac:spMkLst>
        </pc:spChg>
        <pc:spChg chg="mod">
          <ac:chgData name="Shannon Hagen" userId="46ea4fe1-9223-4299-b8da-3da92c4fcb44" providerId="ADAL" clId="{050FCD89-1C0B-4C38-AD60-6CE6FA7713B2}" dt="2021-02-07T18:52:31.682" v="374" actId="20577"/>
          <ac:spMkLst>
            <pc:docMk/>
            <pc:sldMk cId="4074736398" sldId="257"/>
            <ac:spMk id="3" creationId="{8912D3F6-AD65-A548-9AC5-FF29C9A343C7}"/>
          </ac:spMkLst>
        </pc:spChg>
      </pc:sldChg>
      <pc:sldChg chg="modSp">
        <pc:chgData name="Shannon Hagen" userId="46ea4fe1-9223-4299-b8da-3da92c4fcb44" providerId="ADAL" clId="{050FCD89-1C0B-4C38-AD60-6CE6FA7713B2}" dt="2021-02-07T20:02:53.972" v="2353" actId="20577"/>
        <pc:sldMkLst>
          <pc:docMk/>
          <pc:sldMk cId="2550385991" sldId="262"/>
        </pc:sldMkLst>
        <pc:graphicFrameChg chg="mod">
          <ac:chgData name="Shannon Hagen" userId="46ea4fe1-9223-4299-b8da-3da92c4fcb44" providerId="ADAL" clId="{050FCD89-1C0B-4C38-AD60-6CE6FA7713B2}" dt="2021-02-07T20:02:53.972" v="2353"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050FCD89-1C0B-4C38-AD60-6CE6FA7713B2}" dt="2021-02-07T20:24:13.457" v="2388" actId="1076"/>
        <pc:sldMkLst>
          <pc:docMk/>
          <pc:sldMk cId="3187533055" sldId="267"/>
        </pc:sldMkLst>
        <pc:spChg chg="mod">
          <ac:chgData name="Shannon Hagen" userId="46ea4fe1-9223-4299-b8da-3da92c4fcb44" providerId="ADAL" clId="{050FCD89-1C0B-4C38-AD60-6CE6FA7713B2}" dt="2021-02-07T18:53:53.787" v="428" actId="20577"/>
          <ac:spMkLst>
            <pc:docMk/>
            <pc:sldMk cId="3187533055" sldId="267"/>
            <ac:spMk id="5" creationId="{0E399276-5760-46D8-90A4-1BDCE9696CE8}"/>
          </ac:spMkLst>
        </pc:spChg>
        <pc:picChg chg="mod">
          <ac:chgData name="Shannon Hagen" userId="46ea4fe1-9223-4299-b8da-3da92c4fcb44" providerId="ADAL" clId="{050FCD89-1C0B-4C38-AD60-6CE6FA7713B2}" dt="2021-02-07T20:24:13.457" v="2388" actId="1076"/>
          <ac:picMkLst>
            <pc:docMk/>
            <pc:sldMk cId="3187533055" sldId="267"/>
            <ac:picMk id="11" creationId="{9D82A855-CCB0-4075-B5EE-5CC6FD176DB4}"/>
          </ac:picMkLst>
        </pc:picChg>
      </pc:sldChg>
      <pc:sldChg chg="addSp delSp modSp mod">
        <pc:chgData name="Shannon Hagen" userId="46ea4fe1-9223-4299-b8da-3da92c4fcb44" providerId="ADAL" clId="{050FCD89-1C0B-4C38-AD60-6CE6FA7713B2}" dt="2021-02-07T20:25:41.922" v="2395" actId="1076"/>
        <pc:sldMkLst>
          <pc:docMk/>
          <pc:sldMk cId="460269255" sldId="270"/>
        </pc:sldMkLst>
        <pc:spChg chg="mod">
          <ac:chgData name="Shannon Hagen" userId="46ea4fe1-9223-4299-b8da-3da92c4fcb44" providerId="ADAL" clId="{050FCD89-1C0B-4C38-AD60-6CE6FA7713B2}" dt="2021-02-07T18:46:34.737" v="124" actId="20577"/>
          <ac:spMkLst>
            <pc:docMk/>
            <pc:sldMk cId="460269255" sldId="270"/>
            <ac:spMk id="2" creationId="{A1BB985D-7833-4E74-AA1C-E9A4BC3CC6D1}"/>
          </ac:spMkLst>
        </pc:spChg>
        <pc:spChg chg="mod">
          <ac:chgData name="Shannon Hagen" userId="46ea4fe1-9223-4299-b8da-3da92c4fcb44" providerId="ADAL" clId="{050FCD89-1C0B-4C38-AD60-6CE6FA7713B2}" dt="2021-02-07T18:51:24.632" v="352" actId="14100"/>
          <ac:spMkLst>
            <pc:docMk/>
            <pc:sldMk cId="460269255" sldId="270"/>
            <ac:spMk id="3" creationId="{09548D1D-2547-44FC-BACD-2BCD769E2662}"/>
          </ac:spMkLst>
        </pc:spChg>
        <pc:spChg chg="mod">
          <ac:chgData name="Shannon Hagen" userId="46ea4fe1-9223-4299-b8da-3da92c4fcb44" providerId="ADAL" clId="{050FCD89-1C0B-4C38-AD60-6CE6FA7713B2}" dt="2021-02-07T18:50:10.876" v="335" actId="20577"/>
          <ac:spMkLst>
            <pc:docMk/>
            <pc:sldMk cId="460269255" sldId="270"/>
            <ac:spMk id="7" creationId="{2E37A9B0-8DFC-4474-9F0A-612E661EF4EC}"/>
          </ac:spMkLst>
        </pc:spChg>
        <pc:spChg chg="del mod">
          <ac:chgData name="Shannon Hagen" userId="46ea4fe1-9223-4299-b8da-3da92c4fcb44" providerId="ADAL" clId="{050FCD89-1C0B-4C38-AD60-6CE6FA7713B2}" dt="2021-02-07T20:24:47.102" v="2389" actId="931"/>
          <ac:spMkLst>
            <pc:docMk/>
            <pc:sldMk cId="460269255" sldId="270"/>
            <ac:spMk id="24" creationId="{20621C21-A8EA-452D-8B34-8734A1E0FB56}"/>
          </ac:spMkLst>
        </pc:spChg>
        <pc:spChg chg="add mod">
          <ac:chgData name="Shannon Hagen" userId="46ea4fe1-9223-4299-b8da-3da92c4fcb44" providerId="ADAL" clId="{050FCD89-1C0B-4C38-AD60-6CE6FA7713B2}" dt="2021-02-07T18:50:25.051" v="344" actId="20577"/>
          <ac:spMkLst>
            <pc:docMk/>
            <pc:sldMk cId="460269255" sldId="270"/>
            <ac:spMk id="28" creationId="{832BC894-6F97-4826-8193-34407622B95A}"/>
          </ac:spMkLst>
        </pc:spChg>
        <pc:spChg chg="add mod">
          <ac:chgData name="Shannon Hagen" userId="46ea4fe1-9223-4299-b8da-3da92c4fcb44" providerId="ADAL" clId="{050FCD89-1C0B-4C38-AD60-6CE6FA7713B2}" dt="2021-02-07T18:50:55.830" v="349" actId="20577"/>
          <ac:spMkLst>
            <pc:docMk/>
            <pc:sldMk cId="460269255" sldId="270"/>
            <ac:spMk id="29" creationId="{273AF854-778D-4860-AF1C-404CE77D4D34}"/>
          </ac:spMkLst>
        </pc:spChg>
        <pc:spChg chg="add del mod">
          <ac:chgData name="Shannon Hagen" userId="46ea4fe1-9223-4299-b8da-3da92c4fcb44" providerId="ADAL" clId="{050FCD89-1C0B-4C38-AD60-6CE6FA7713B2}" dt="2021-02-07T20:25:19.473" v="2391" actId="931"/>
          <ac:spMkLst>
            <pc:docMk/>
            <pc:sldMk cId="460269255" sldId="270"/>
            <ac:spMk id="31" creationId="{36459CBC-8FEF-443E-897D-4AB41FF7C344}"/>
          </ac:spMkLst>
        </pc:spChg>
        <pc:picChg chg="del">
          <ac:chgData name="Shannon Hagen" userId="46ea4fe1-9223-4299-b8da-3da92c4fcb44" providerId="ADAL" clId="{050FCD89-1C0B-4C38-AD60-6CE6FA7713B2}" dt="2021-02-07T20:24:55.825" v="2390" actId="478"/>
          <ac:picMkLst>
            <pc:docMk/>
            <pc:sldMk cId="460269255" sldId="270"/>
            <ac:picMk id="11" creationId="{88307D38-5495-46CA-A1A7-98A165F25D0C}"/>
          </ac:picMkLst>
        </pc:picChg>
        <pc:picChg chg="mod modCrop">
          <ac:chgData name="Shannon Hagen" userId="46ea4fe1-9223-4299-b8da-3da92c4fcb44" providerId="ADAL" clId="{050FCD89-1C0B-4C38-AD60-6CE6FA7713B2}" dt="2021-02-07T18:51:51.197" v="355" actId="18131"/>
          <ac:picMkLst>
            <pc:docMk/>
            <pc:sldMk cId="460269255" sldId="270"/>
            <ac:picMk id="13" creationId="{606F97A0-3405-4690-A55F-1C600875ADC0}"/>
          </ac:picMkLst>
        </pc:picChg>
        <pc:picChg chg="add mod">
          <ac:chgData name="Shannon Hagen" userId="46ea4fe1-9223-4299-b8da-3da92c4fcb44" providerId="ADAL" clId="{050FCD89-1C0B-4C38-AD60-6CE6FA7713B2}" dt="2021-02-07T20:24:47.102" v="2389" actId="931"/>
          <ac:picMkLst>
            <pc:docMk/>
            <pc:sldMk cId="460269255" sldId="270"/>
            <ac:picMk id="26" creationId="{78D7AB98-3433-486F-9C61-79C11EE07A2F}"/>
          </ac:picMkLst>
        </pc:picChg>
        <pc:picChg chg="add mod">
          <ac:chgData name="Shannon Hagen" userId="46ea4fe1-9223-4299-b8da-3da92c4fcb44" providerId="ADAL" clId="{050FCD89-1C0B-4C38-AD60-6CE6FA7713B2}" dt="2021-02-07T20:25:19.473" v="2391" actId="931"/>
          <ac:picMkLst>
            <pc:docMk/>
            <pc:sldMk cId="460269255" sldId="270"/>
            <ac:picMk id="65" creationId="{B310A09F-B9B9-4692-B010-01F1E0E31A97}"/>
          </ac:picMkLst>
        </pc:picChg>
        <pc:picChg chg="add mod">
          <ac:chgData name="Shannon Hagen" userId="46ea4fe1-9223-4299-b8da-3da92c4fcb44" providerId="ADAL" clId="{050FCD89-1C0B-4C38-AD60-6CE6FA7713B2}" dt="2021-02-07T20:25:41.922" v="2395" actId="1076"/>
          <ac:picMkLst>
            <pc:docMk/>
            <pc:sldMk cId="460269255" sldId="270"/>
            <ac:picMk id="67" creationId="{8AE05363-73B3-4BFC-ACD0-91901C3C603F}"/>
          </ac:picMkLst>
        </pc:picChg>
      </pc:sldChg>
      <pc:sldChg chg="del">
        <pc:chgData name="Shannon Hagen" userId="46ea4fe1-9223-4299-b8da-3da92c4fcb44" providerId="ADAL" clId="{050FCD89-1C0B-4C38-AD60-6CE6FA7713B2}" dt="2021-02-07T19:19:34.123" v="716" actId="47"/>
        <pc:sldMkLst>
          <pc:docMk/>
          <pc:sldMk cId="3378678482" sldId="273"/>
        </pc:sldMkLst>
      </pc:sldChg>
      <pc:sldChg chg="del">
        <pc:chgData name="Shannon Hagen" userId="46ea4fe1-9223-4299-b8da-3da92c4fcb44" providerId="ADAL" clId="{050FCD89-1C0B-4C38-AD60-6CE6FA7713B2}" dt="2021-02-07T19:01:00.396" v="509" actId="47"/>
        <pc:sldMkLst>
          <pc:docMk/>
          <pc:sldMk cId="3379653911" sldId="274"/>
        </pc:sldMkLst>
      </pc:sldChg>
      <pc:sldChg chg="modSp del mod">
        <pc:chgData name="Shannon Hagen" userId="46ea4fe1-9223-4299-b8da-3da92c4fcb44" providerId="ADAL" clId="{050FCD89-1C0B-4C38-AD60-6CE6FA7713B2}" dt="2021-02-07T19:01:01.533" v="510" actId="47"/>
        <pc:sldMkLst>
          <pc:docMk/>
          <pc:sldMk cId="3294901038" sldId="280"/>
        </pc:sldMkLst>
        <pc:spChg chg="mod">
          <ac:chgData name="Shannon Hagen" userId="46ea4fe1-9223-4299-b8da-3da92c4fcb44" providerId="ADAL" clId="{050FCD89-1C0B-4C38-AD60-6CE6FA7713B2}" dt="2021-02-07T18:55:32.426" v="449" actId="20577"/>
          <ac:spMkLst>
            <pc:docMk/>
            <pc:sldMk cId="3294901038" sldId="280"/>
            <ac:spMk id="2" creationId="{EDDF433A-CCD6-4C7C-B76D-24FEC9A2A57D}"/>
          </ac:spMkLst>
        </pc:spChg>
      </pc:sldChg>
      <pc:sldChg chg="del">
        <pc:chgData name="Shannon Hagen" userId="46ea4fe1-9223-4299-b8da-3da92c4fcb44" providerId="ADAL" clId="{050FCD89-1C0B-4C38-AD60-6CE6FA7713B2}" dt="2021-02-07T19:57:27.591" v="1841" actId="47"/>
        <pc:sldMkLst>
          <pc:docMk/>
          <pc:sldMk cId="391373405" sldId="281"/>
        </pc:sldMkLst>
      </pc:sldChg>
      <pc:sldChg chg="addSp delSp modSp new mod">
        <pc:chgData name="Shannon Hagen" userId="46ea4fe1-9223-4299-b8da-3da92c4fcb44" providerId="ADAL" clId="{050FCD89-1C0B-4C38-AD60-6CE6FA7713B2}" dt="2021-02-07T20:23:44.631" v="2385" actId="207"/>
        <pc:sldMkLst>
          <pc:docMk/>
          <pc:sldMk cId="2103421140" sldId="282"/>
        </pc:sldMkLst>
        <pc:spChg chg="mod">
          <ac:chgData name="Shannon Hagen" userId="46ea4fe1-9223-4299-b8da-3da92c4fcb44" providerId="ADAL" clId="{050FCD89-1C0B-4C38-AD60-6CE6FA7713B2}" dt="2021-02-07T20:23:44.631" v="2385" actId="207"/>
          <ac:spMkLst>
            <pc:docMk/>
            <pc:sldMk cId="2103421140" sldId="282"/>
            <ac:spMk id="2" creationId="{D7EBD08F-9BAF-4FA1-BF19-AB0E697993D3}"/>
          </ac:spMkLst>
        </pc:spChg>
        <pc:spChg chg="mod">
          <ac:chgData name="Shannon Hagen" userId="46ea4fe1-9223-4299-b8da-3da92c4fcb44" providerId="ADAL" clId="{050FCD89-1C0B-4C38-AD60-6CE6FA7713B2}" dt="2021-02-07T19:00:26.167" v="503" actId="20577"/>
          <ac:spMkLst>
            <pc:docMk/>
            <pc:sldMk cId="2103421140" sldId="282"/>
            <ac:spMk id="3" creationId="{8A8428B9-59F5-414A-96CE-9DC6D201D16A}"/>
          </ac:spMkLst>
        </pc:spChg>
        <pc:spChg chg="del">
          <ac:chgData name="Shannon Hagen" userId="46ea4fe1-9223-4299-b8da-3da92c4fcb44" providerId="ADAL" clId="{050FCD89-1C0B-4C38-AD60-6CE6FA7713B2}" dt="2021-02-07T18:58:48.023" v="489" actId="931"/>
          <ac:spMkLst>
            <pc:docMk/>
            <pc:sldMk cId="2103421140" sldId="282"/>
            <ac:spMk id="5" creationId="{AC9F62B2-ED90-4342-9F8C-23FE02AB8C80}"/>
          </ac:spMkLst>
        </pc:spChg>
        <pc:picChg chg="add mod modCrop">
          <ac:chgData name="Shannon Hagen" userId="46ea4fe1-9223-4299-b8da-3da92c4fcb44" providerId="ADAL" clId="{050FCD89-1C0B-4C38-AD60-6CE6FA7713B2}" dt="2021-02-07T19:00:05.369" v="498" actId="1076"/>
          <ac:picMkLst>
            <pc:docMk/>
            <pc:sldMk cId="2103421140" sldId="282"/>
            <ac:picMk id="7" creationId="{92FD791E-B0EC-42F4-81CD-26AF8B89260B}"/>
          </ac:picMkLst>
        </pc:picChg>
      </pc:sldChg>
      <pc:sldChg chg="addSp delSp modSp new mod">
        <pc:chgData name="Shannon Hagen" userId="46ea4fe1-9223-4299-b8da-3da92c4fcb44" providerId="ADAL" clId="{050FCD89-1C0B-4C38-AD60-6CE6FA7713B2}" dt="2021-02-07T20:23:52.490" v="2386" actId="207"/>
        <pc:sldMkLst>
          <pc:docMk/>
          <pc:sldMk cId="2657021960" sldId="283"/>
        </pc:sldMkLst>
        <pc:spChg chg="del">
          <ac:chgData name="Shannon Hagen" userId="46ea4fe1-9223-4299-b8da-3da92c4fcb44" providerId="ADAL" clId="{050FCD89-1C0B-4C38-AD60-6CE6FA7713B2}" dt="2021-02-07T19:26:29.395" v="1100" actId="931"/>
          <ac:spMkLst>
            <pc:docMk/>
            <pc:sldMk cId="2657021960" sldId="283"/>
            <ac:spMk id="2" creationId="{D8163179-7D7D-483C-8851-CB663C11EDB0}"/>
          </ac:spMkLst>
        </pc:spChg>
        <pc:spChg chg="mod">
          <ac:chgData name="Shannon Hagen" userId="46ea4fe1-9223-4299-b8da-3da92c4fcb44" providerId="ADAL" clId="{050FCD89-1C0B-4C38-AD60-6CE6FA7713B2}" dt="2021-02-07T20:23:52.490" v="2386" actId="207"/>
          <ac:spMkLst>
            <pc:docMk/>
            <pc:sldMk cId="2657021960" sldId="283"/>
            <ac:spMk id="3" creationId="{17F37A33-227E-4356-83D7-EBD3410CE769}"/>
          </ac:spMkLst>
        </pc:spChg>
        <pc:spChg chg="mod">
          <ac:chgData name="Shannon Hagen" userId="46ea4fe1-9223-4299-b8da-3da92c4fcb44" providerId="ADAL" clId="{050FCD89-1C0B-4C38-AD60-6CE6FA7713B2}" dt="2021-02-07T19:32:34.320" v="1128" actId="20577"/>
          <ac:spMkLst>
            <pc:docMk/>
            <pc:sldMk cId="2657021960" sldId="283"/>
            <ac:spMk id="4" creationId="{0C798DA3-E85D-44BF-8439-7D0CD056371B}"/>
          </ac:spMkLst>
        </pc:spChg>
        <pc:spChg chg="del">
          <ac:chgData name="Shannon Hagen" userId="46ea4fe1-9223-4299-b8da-3da92c4fcb44" providerId="ADAL" clId="{050FCD89-1C0B-4C38-AD60-6CE6FA7713B2}" dt="2021-02-07T19:26:08.231" v="1097" actId="931"/>
          <ac:spMkLst>
            <pc:docMk/>
            <pc:sldMk cId="2657021960" sldId="283"/>
            <ac:spMk id="6" creationId="{1A33B7A4-12C2-4B56-A787-6BAA3D1E3F53}"/>
          </ac:spMkLst>
        </pc:spChg>
        <pc:spChg chg="mod">
          <ac:chgData name="Shannon Hagen" userId="46ea4fe1-9223-4299-b8da-3da92c4fcb44" providerId="ADAL" clId="{050FCD89-1C0B-4C38-AD60-6CE6FA7713B2}" dt="2021-02-07T19:23:55.450" v="1056" actId="20577"/>
          <ac:spMkLst>
            <pc:docMk/>
            <pc:sldMk cId="2657021960" sldId="283"/>
            <ac:spMk id="7" creationId="{00B0C347-EDF9-408B-8EAF-206E241FB401}"/>
          </ac:spMkLst>
        </pc:spChg>
        <pc:spChg chg="mod">
          <ac:chgData name="Shannon Hagen" userId="46ea4fe1-9223-4299-b8da-3da92c4fcb44" providerId="ADAL" clId="{050FCD89-1C0B-4C38-AD60-6CE6FA7713B2}" dt="2021-02-07T19:17:07.600" v="584" actId="20577"/>
          <ac:spMkLst>
            <pc:docMk/>
            <pc:sldMk cId="2657021960" sldId="283"/>
            <ac:spMk id="8" creationId="{409F30DF-9A73-4076-BBED-9E89C7B51088}"/>
          </ac:spMkLst>
        </pc:spChg>
        <pc:spChg chg="mod">
          <ac:chgData name="Shannon Hagen" userId="46ea4fe1-9223-4299-b8da-3da92c4fcb44" providerId="ADAL" clId="{050FCD89-1C0B-4C38-AD60-6CE6FA7713B2}" dt="2021-02-07T19:17:18.844" v="600" actId="20577"/>
          <ac:spMkLst>
            <pc:docMk/>
            <pc:sldMk cId="2657021960" sldId="283"/>
            <ac:spMk id="9" creationId="{F015D9CF-30A2-4BF2-ACAE-D90AC337391A}"/>
          </ac:spMkLst>
        </pc:spChg>
        <pc:spChg chg="del">
          <ac:chgData name="Shannon Hagen" userId="46ea4fe1-9223-4299-b8da-3da92c4fcb44" providerId="ADAL" clId="{050FCD89-1C0B-4C38-AD60-6CE6FA7713B2}" dt="2021-02-07T19:25:54.596" v="1096" actId="931"/>
          <ac:spMkLst>
            <pc:docMk/>
            <pc:sldMk cId="2657021960" sldId="283"/>
            <ac:spMk id="10" creationId="{A497FE41-7B20-4F26-BEA3-7F7F05EAA823}"/>
          </ac:spMkLst>
        </pc:spChg>
        <pc:spChg chg="add mod">
          <ac:chgData name="Shannon Hagen" userId="46ea4fe1-9223-4299-b8da-3da92c4fcb44" providerId="ADAL" clId="{050FCD89-1C0B-4C38-AD60-6CE6FA7713B2}" dt="2021-02-07T19:40:40.161" v="1160" actId="122"/>
          <ac:spMkLst>
            <pc:docMk/>
            <pc:sldMk cId="2657021960" sldId="283"/>
            <ac:spMk id="11" creationId="{30760D53-4EE4-4FB2-A86B-7422D5A3B8FA}"/>
          </ac:spMkLst>
        </pc:spChg>
        <pc:spChg chg="add mod">
          <ac:chgData name="Shannon Hagen" userId="46ea4fe1-9223-4299-b8da-3da92c4fcb44" providerId="ADAL" clId="{050FCD89-1C0B-4C38-AD60-6CE6FA7713B2}" dt="2021-02-07T19:32:14.981" v="1127" actId="122"/>
          <ac:spMkLst>
            <pc:docMk/>
            <pc:sldMk cId="2657021960" sldId="283"/>
            <ac:spMk id="13" creationId="{62E3215B-3BA1-4302-963F-30FD3712E817}"/>
          </ac:spMkLst>
        </pc:spChg>
        <pc:spChg chg="add del mod">
          <ac:chgData name="Shannon Hagen" userId="46ea4fe1-9223-4299-b8da-3da92c4fcb44" providerId="ADAL" clId="{050FCD89-1C0B-4C38-AD60-6CE6FA7713B2}" dt="2021-02-07T19:30:32.516" v="1102" actId="931"/>
          <ac:spMkLst>
            <pc:docMk/>
            <pc:sldMk cId="2657021960" sldId="283"/>
            <ac:spMk id="21" creationId="{97245661-DB0C-422D-8985-679B668C74FA}"/>
          </ac:spMkLst>
        </pc:spChg>
        <pc:picChg chg="add mod">
          <ac:chgData name="Shannon Hagen" userId="46ea4fe1-9223-4299-b8da-3da92c4fcb44" providerId="ADAL" clId="{050FCD89-1C0B-4C38-AD60-6CE6FA7713B2}" dt="2021-02-07T19:25:54.596" v="1096" actId="931"/>
          <ac:picMkLst>
            <pc:docMk/>
            <pc:sldMk cId="2657021960" sldId="283"/>
            <ac:picMk id="15" creationId="{997464AA-5A19-4CEE-8292-F0232B9D0A0A}"/>
          </ac:picMkLst>
        </pc:picChg>
        <pc:picChg chg="add del mod">
          <ac:chgData name="Shannon Hagen" userId="46ea4fe1-9223-4299-b8da-3da92c4fcb44" providerId="ADAL" clId="{050FCD89-1C0B-4C38-AD60-6CE6FA7713B2}" dt="2021-02-07T19:30:28.567" v="1101" actId="478"/>
          <ac:picMkLst>
            <pc:docMk/>
            <pc:sldMk cId="2657021960" sldId="283"/>
            <ac:picMk id="17" creationId="{851629A0-0F1D-4818-8A66-F4E741704835}"/>
          </ac:picMkLst>
        </pc:picChg>
        <pc:picChg chg="add mod">
          <ac:chgData name="Shannon Hagen" userId="46ea4fe1-9223-4299-b8da-3da92c4fcb44" providerId="ADAL" clId="{050FCD89-1C0B-4C38-AD60-6CE6FA7713B2}" dt="2021-02-07T19:26:29.395" v="1100" actId="931"/>
          <ac:picMkLst>
            <pc:docMk/>
            <pc:sldMk cId="2657021960" sldId="283"/>
            <ac:picMk id="19" creationId="{D887B4EE-28A7-49AC-BD14-9676010E7C51}"/>
          </ac:picMkLst>
        </pc:picChg>
        <pc:picChg chg="add mod">
          <ac:chgData name="Shannon Hagen" userId="46ea4fe1-9223-4299-b8da-3da92c4fcb44" providerId="ADAL" clId="{050FCD89-1C0B-4C38-AD60-6CE6FA7713B2}" dt="2021-02-07T19:30:33.407" v="1104" actId="962"/>
          <ac:picMkLst>
            <pc:docMk/>
            <pc:sldMk cId="2657021960" sldId="283"/>
            <ac:picMk id="23" creationId="{DB04CF07-F24C-4C49-AC6B-A82C66888580}"/>
          </ac:picMkLst>
        </pc:picChg>
      </pc:sldChg>
      <pc:sldChg chg="add ord">
        <pc:chgData name="Shannon Hagen" userId="46ea4fe1-9223-4299-b8da-3da92c4fcb44" providerId="ADAL" clId="{050FCD89-1C0B-4C38-AD60-6CE6FA7713B2}" dt="2021-02-07T19:57:34.245" v="1843"/>
        <pc:sldMkLst>
          <pc:docMk/>
          <pc:sldMk cId="2750168980" sldId="284"/>
        </pc:sldMkLst>
      </pc:sldChg>
      <pc:sldChg chg="addSp delSp modSp new del mod">
        <pc:chgData name="Shannon Hagen" userId="46ea4fe1-9223-4299-b8da-3da92c4fcb44" providerId="ADAL" clId="{050FCD89-1C0B-4C38-AD60-6CE6FA7713B2}" dt="2021-02-07T20:23:17.746" v="2382" actId="47"/>
        <pc:sldMkLst>
          <pc:docMk/>
          <pc:sldMk cId="3273522205" sldId="285"/>
        </pc:sldMkLst>
        <pc:spChg chg="del mod">
          <ac:chgData name="Shannon Hagen" userId="46ea4fe1-9223-4299-b8da-3da92c4fcb44" providerId="ADAL" clId="{050FCD89-1C0B-4C38-AD60-6CE6FA7713B2}" dt="2021-02-07T20:20:21.089" v="2356" actId="478"/>
          <ac:spMkLst>
            <pc:docMk/>
            <pc:sldMk cId="3273522205" sldId="285"/>
            <ac:spMk id="2" creationId="{DEFE2875-9371-4BE6-8C30-6E563AD2AF64}"/>
          </ac:spMkLst>
        </pc:spChg>
        <pc:spChg chg="add del mod">
          <ac:chgData name="Shannon Hagen" userId="46ea4fe1-9223-4299-b8da-3da92c4fcb44" providerId="ADAL" clId="{050FCD89-1C0B-4C38-AD60-6CE6FA7713B2}" dt="2021-02-07T19:52:06.708" v="1789" actId="931"/>
          <ac:spMkLst>
            <pc:docMk/>
            <pc:sldMk cId="3273522205" sldId="285"/>
            <ac:spMk id="4" creationId="{EB9E95C7-9277-4A6E-9D63-AA0414EBEB97}"/>
          </ac:spMkLst>
        </pc:spChg>
        <pc:spChg chg="del mod">
          <ac:chgData name="Shannon Hagen" userId="46ea4fe1-9223-4299-b8da-3da92c4fcb44" providerId="ADAL" clId="{050FCD89-1C0B-4C38-AD60-6CE6FA7713B2}" dt="2021-02-07T20:20:18.895" v="2355" actId="478"/>
          <ac:spMkLst>
            <pc:docMk/>
            <pc:sldMk cId="3273522205" sldId="285"/>
            <ac:spMk id="5" creationId="{A130DAE6-7B75-4F56-921F-CF7FE8996CA1}"/>
          </ac:spMkLst>
        </pc:spChg>
        <pc:spChg chg="add mod">
          <ac:chgData name="Shannon Hagen" userId="46ea4fe1-9223-4299-b8da-3da92c4fcb44" providerId="ADAL" clId="{050FCD89-1C0B-4C38-AD60-6CE6FA7713B2}" dt="2021-02-07T19:47:46.554" v="1593" actId="20577"/>
          <ac:spMkLst>
            <pc:docMk/>
            <pc:sldMk cId="3273522205" sldId="285"/>
            <ac:spMk id="6" creationId="{312CED21-A305-47E9-9AB2-20E4DAFF6B50}"/>
          </ac:spMkLst>
        </pc:spChg>
        <pc:spChg chg="add del mod">
          <ac:chgData name="Shannon Hagen" userId="46ea4fe1-9223-4299-b8da-3da92c4fcb44" providerId="ADAL" clId="{050FCD89-1C0B-4C38-AD60-6CE6FA7713B2}" dt="2021-02-07T20:20:23.641" v="2357" actId="478"/>
          <ac:spMkLst>
            <pc:docMk/>
            <pc:sldMk cId="3273522205" sldId="285"/>
            <ac:spMk id="18" creationId="{9D847734-047E-4DF9-B27D-B95182641E14}"/>
          </ac:spMkLst>
        </pc:spChg>
        <pc:spChg chg="add del mod">
          <ac:chgData name="Shannon Hagen" userId="46ea4fe1-9223-4299-b8da-3da92c4fcb44" providerId="ADAL" clId="{050FCD89-1C0B-4C38-AD60-6CE6FA7713B2}" dt="2021-02-07T20:20:25.216" v="2358" actId="478"/>
          <ac:spMkLst>
            <pc:docMk/>
            <pc:sldMk cId="3273522205" sldId="285"/>
            <ac:spMk id="20" creationId="{3B7C77AA-33D7-4048-AA02-66400FF18BE9}"/>
          </ac:spMkLst>
        </pc:spChg>
        <pc:graphicFrameChg chg="add mod modGraphic">
          <ac:chgData name="Shannon Hagen" userId="46ea4fe1-9223-4299-b8da-3da92c4fcb44" providerId="ADAL" clId="{050FCD89-1C0B-4C38-AD60-6CE6FA7713B2}" dt="2021-02-07T19:57:04.617" v="1839" actId="207"/>
          <ac:graphicFrameMkLst>
            <pc:docMk/>
            <pc:sldMk cId="3273522205" sldId="285"/>
            <ac:graphicFrameMk id="7" creationId="{7975BABA-C9AD-4026-8F9E-498B6C7D5EB1}"/>
          </ac:graphicFrameMkLst>
        </pc:graphicFrameChg>
        <pc:picChg chg="add del mod">
          <ac:chgData name="Shannon Hagen" userId="46ea4fe1-9223-4299-b8da-3da92c4fcb44" providerId="ADAL" clId="{050FCD89-1C0B-4C38-AD60-6CE6FA7713B2}" dt="2021-02-07T19:50:32.731" v="1784" actId="931"/>
          <ac:picMkLst>
            <pc:docMk/>
            <pc:sldMk cId="3273522205" sldId="285"/>
            <ac:picMk id="11" creationId="{B4421D2F-4081-47BC-A0D6-9854EB68FA1C}"/>
          </ac:picMkLst>
        </pc:picChg>
        <pc:picChg chg="add del mod">
          <ac:chgData name="Shannon Hagen" userId="46ea4fe1-9223-4299-b8da-3da92c4fcb44" providerId="ADAL" clId="{050FCD89-1C0B-4C38-AD60-6CE6FA7713B2}" dt="2021-02-07T19:50:59.637" v="1786" actId="931"/>
          <ac:picMkLst>
            <pc:docMk/>
            <pc:sldMk cId="3273522205" sldId="285"/>
            <ac:picMk id="13" creationId="{2EB32E4D-70C9-4ADE-8964-F7868F5595E4}"/>
          </ac:picMkLst>
        </pc:picChg>
        <pc:picChg chg="add mod">
          <ac:chgData name="Shannon Hagen" userId="46ea4fe1-9223-4299-b8da-3da92c4fcb44" providerId="ADAL" clId="{050FCD89-1C0B-4C38-AD60-6CE6FA7713B2}" dt="2021-02-07T20:20:49.682" v="2360" actId="1076"/>
          <ac:picMkLst>
            <pc:docMk/>
            <pc:sldMk cId="3273522205" sldId="285"/>
            <ac:picMk id="15" creationId="{943EECFD-3DAB-42ED-8745-EEF06B464C44}"/>
          </ac:picMkLst>
        </pc:picChg>
        <pc:cxnChg chg="add del mod">
          <ac:chgData name="Shannon Hagen" userId="46ea4fe1-9223-4299-b8da-3da92c4fcb44" providerId="ADAL" clId="{050FCD89-1C0B-4C38-AD60-6CE6FA7713B2}" dt="2021-02-07T20:20:26.769" v="2359" actId="478"/>
          <ac:cxnSpMkLst>
            <pc:docMk/>
            <pc:sldMk cId="3273522205" sldId="285"/>
            <ac:cxnSpMk id="9" creationId="{70CA55CE-5D26-4ECA-A552-4A178D454554}"/>
          </ac:cxnSpMkLst>
        </pc:cxnChg>
      </pc:sldChg>
      <pc:sldChg chg="delSp modSp add mod">
        <pc:chgData name="Shannon Hagen" userId="46ea4fe1-9223-4299-b8da-3da92c4fcb44" providerId="ADAL" clId="{050FCD89-1C0B-4C38-AD60-6CE6FA7713B2}" dt="2021-02-07T20:23:38.029" v="2384" actId="207"/>
        <pc:sldMkLst>
          <pc:docMk/>
          <pc:sldMk cId="4265032845" sldId="286"/>
        </pc:sldMkLst>
        <pc:spChg chg="mod">
          <ac:chgData name="Shannon Hagen" userId="46ea4fe1-9223-4299-b8da-3da92c4fcb44" providerId="ADAL" clId="{050FCD89-1C0B-4C38-AD60-6CE6FA7713B2}" dt="2021-02-07T20:23:38.029" v="2384" actId="207"/>
          <ac:spMkLst>
            <pc:docMk/>
            <pc:sldMk cId="4265032845" sldId="286"/>
            <ac:spMk id="5" creationId="{A130DAE6-7B75-4F56-921F-CF7FE8996CA1}"/>
          </ac:spMkLst>
        </pc:spChg>
        <pc:spChg chg="del">
          <ac:chgData name="Shannon Hagen" userId="46ea4fe1-9223-4299-b8da-3da92c4fcb44" providerId="ADAL" clId="{050FCD89-1C0B-4C38-AD60-6CE6FA7713B2}" dt="2021-02-07T20:23:31.067" v="2383" actId="478"/>
          <ac:spMkLst>
            <pc:docMk/>
            <pc:sldMk cId="4265032845" sldId="286"/>
            <ac:spMk id="6" creationId="{312CED21-A305-47E9-9AB2-20E4DAFF6B50}"/>
          </ac:spMkLst>
        </pc:spChg>
      </pc:sldChg>
      <pc:sldChg chg="addSp delSp modSp new mod">
        <pc:chgData name="Shannon Hagen" userId="46ea4fe1-9223-4299-b8da-3da92c4fcb44" providerId="ADAL" clId="{050FCD89-1C0B-4C38-AD60-6CE6FA7713B2}" dt="2021-02-07T20:23:10.343" v="2381" actId="18131"/>
        <pc:sldMkLst>
          <pc:docMk/>
          <pc:sldMk cId="228395022" sldId="287"/>
        </pc:sldMkLst>
        <pc:spChg chg="mod">
          <ac:chgData name="Shannon Hagen" userId="46ea4fe1-9223-4299-b8da-3da92c4fcb44" providerId="ADAL" clId="{050FCD89-1C0B-4C38-AD60-6CE6FA7713B2}" dt="2021-02-07T20:21:31.996" v="2363" actId="20577"/>
          <ac:spMkLst>
            <pc:docMk/>
            <pc:sldMk cId="228395022" sldId="287"/>
            <ac:spMk id="2" creationId="{31848F01-4DD3-4A7F-BCD8-3DBA44459EC4}"/>
          </ac:spMkLst>
        </pc:spChg>
        <pc:spChg chg="del">
          <ac:chgData name="Shannon Hagen" userId="46ea4fe1-9223-4299-b8da-3da92c4fcb44" providerId="ADAL" clId="{050FCD89-1C0B-4C38-AD60-6CE6FA7713B2}" dt="2021-02-07T20:21:43.462" v="2364"/>
          <ac:spMkLst>
            <pc:docMk/>
            <pc:sldMk cId="228395022" sldId="287"/>
            <ac:spMk id="3" creationId="{6616CC3A-0999-46DF-A03D-E1A8498AEDFC}"/>
          </ac:spMkLst>
        </pc:spChg>
        <pc:graphicFrameChg chg="add mod">
          <ac:chgData name="Shannon Hagen" userId="46ea4fe1-9223-4299-b8da-3da92c4fcb44" providerId="ADAL" clId="{050FCD89-1C0B-4C38-AD60-6CE6FA7713B2}" dt="2021-02-07T20:23:10.343" v="2381" actId="18131"/>
          <ac:graphicFrameMkLst>
            <pc:docMk/>
            <pc:sldMk cId="228395022" sldId="287"/>
            <ac:graphicFrameMk id="4" creationId="{E4EC828B-BCCE-4642-A00C-3D758C740B5C}"/>
          </ac:graphicFrameMkLst>
        </pc:graphicFrameChg>
      </pc:sldChg>
    </pc:docChg>
  </pc:docChgLst>
  <pc:docChgLst>
    <pc:chgData name="Shannon Hagen" userId="46ea4fe1-9223-4299-b8da-3da92c4fcb44" providerId="ADAL" clId="{40E0CE0B-337F-4212-BDE3-37EBD4717034}"/>
    <pc:docChg chg="custSel modSld sldOrd">
      <pc:chgData name="Shannon Hagen" userId="46ea4fe1-9223-4299-b8da-3da92c4fcb44" providerId="ADAL" clId="{40E0CE0B-337F-4212-BDE3-37EBD4717034}" dt="2021-02-12T17:31:48.080" v="54"/>
      <pc:docMkLst>
        <pc:docMk/>
      </pc:docMkLst>
      <pc:sldChg chg="ord">
        <pc:chgData name="Shannon Hagen" userId="46ea4fe1-9223-4299-b8da-3da92c4fcb44" providerId="ADAL" clId="{40E0CE0B-337F-4212-BDE3-37EBD4717034}" dt="2021-02-12T17:20:03.583" v="1"/>
        <pc:sldMkLst>
          <pc:docMk/>
          <pc:sldMk cId="4074736398" sldId="257"/>
        </pc:sldMkLst>
      </pc:sldChg>
      <pc:sldChg chg="modSp mod">
        <pc:chgData name="Shannon Hagen" userId="46ea4fe1-9223-4299-b8da-3da92c4fcb44" providerId="ADAL" clId="{40E0CE0B-337F-4212-BDE3-37EBD4717034}" dt="2021-02-12T17:20:43.868" v="11" actId="2711"/>
        <pc:sldMkLst>
          <pc:docMk/>
          <pc:sldMk cId="460269255" sldId="270"/>
        </pc:sldMkLst>
        <pc:spChg chg="mod">
          <ac:chgData name="Shannon Hagen" userId="46ea4fe1-9223-4299-b8da-3da92c4fcb44" providerId="ADAL" clId="{40E0CE0B-337F-4212-BDE3-37EBD4717034}" dt="2021-02-12T17:20:34.174" v="9" actId="207"/>
          <ac:spMkLst>
            <pc:docMk/>
            <pc:sldMk cId="460269255" sldId="270"/>
            <ac:spMk id="3" creationId="{09548D1D-2547-44FC-BACD-2BCD769E2662}"/>
          </ac:spMkLst>
        </pc:spChg>
        <pc:spChg chg="mod">
          <ac:chgData name="Shannon Hagen" userId="46ea4fe1-9223-4299-b8da-3da92c4fcb44" providerId="ADAL" clId="{40E0CE0B-337F-4212-BDE3-37EBD4717034}" dt="2021-02-12T17:20:43.868" v="11" actId="2711"/>
          <ac:spMkLst>
            <pc:docMk/>
            <pc:sldMk cId="460269255" sldId="270"/>
            <ac:spMk id="29" creationId="{273AF854-778D-4860-AF1C-404CE77D4D34}"/>
          </ac:spMkLst>
        </pc:spChg>
      </pc:sldChg>
      <pc:sldChg chg="modSp mod">
        <pc:chgData name="Shannon Hagen" userId="46ea4fe1-9223-4299-b8da-3da92c4fcb44" providerId="ADAL" clId="{40E0CE0B-337F-4212-BDE3-37EBD4717034}" dt="2021-02-12T17:31:48.080" v="54"/>
        <pc:sldMkLst>
          <pc:docMk/>
          <pc:sldMk cId="2750168980" sldId="284"/>
        </pc:sldMkLst>
        <pc:spChg chg="mod">
          <ac:chgData name="Shannon Hagen" userId="46ea4fe1-9223-4299-b8da-3da92c4fcb44" providerId="ADAL" clId="{40E0CE0B-337F-4212-BDE3-37EBD4717034}" dt="2021-02-12T17:24:36.974" v="53" actId="14100"/>
          <ac:spMkLst>
            <pc:docMk/>
            <pc:sldMk cId="2750168980" sldId="284"/>
            <ac:spMk id="13" creationId="{CADC33AA-E60D-4164-AEAD-26B0AD3353C2}"/>
          </ac:spMkLst>
        </pc:spChg>
        <pc:picChg chg="mod">
          <ac:chgData name="Shannon Hagen" userId="46ea4fe1-9223-4299-b8da-3da92c4fcb44" providerId="ADAL" clId="{40E0CE0B-337F-4212-BDE3-37EBD4717034}" dt="2021-02-12T17:31:48.080" v="54"/>
          <ac:picMkLst>
            <pc:docMk/>
            <pc:sldMk cId="2750168980" sldId="284"/>
            <ac:picMk id="9" creationId="{16621746-2137-4341-B56B-098F2FD5A79E}"/>
          </ac:picMkLst>
        </pc:picChg>
      </pc:sldChg>
      <pc:sldChg chg="addSp delSp modSp mod">
        <pc:chgData name="Shannon Hagen" userId="46ea4fe1-9223-4299-b8da-3da92c4fcb44" providerId="ADAL" clId="{40E0CE0B-337F-4212-BDE3-37EBD4717034}" dt="2021-02-12T17:24:17.704" v="52"/>
        <pc:sldMkLst>
          <pc:docMk/>
          <pc:sldMk cId="4265032845" sldId="286"/>
        </pc:sldMkLst>
        <pc:spChg chg="del mod">
          <ac:chgData name="Shannon Hagen" userId="46ea4fe1-9223-4299-b8da-3da92c4fcb44" providerId="ADAL" clId="{40E0CE0B-337F-4212-BDE3-37EBD4717034}" dt="2021-02-12T17:22:06.133" v="18" actId="478"/>
          <ac:spMkLst>
            <pc:docMk/>
            <pc:sldMk cId="4265032845" sldId="286"/>
            <ac:spMk id="3" creationId="{11C03946-4CC1-4995-8A77-B827B1384C39}"/>
          </ac:spMkLst>
        </pc:spChg>
        <pc:spChg chg="add mod">
          <ac:chgData name="Shannon Hagen" userId="46ea4fe1-9223-4299-b8da-3da92c4fcb44" providerId="ADAL" clId="{40E0CE0B-337F-4212-BDE3-37EBD4717034}" dt="2021-02-12T17:22:41.830" v="50" actId="1076"/>
          <ac:spMkLst>
            <pc:docMk/>
            <pc:sldMk cId="4265032845" sldId="286"/>
            <ac:spMk id="8" creationId="{4753510B-FDBE-46B4-BBF8-F477FCEE20DD}"/>
          </ac:spMkLst>
        </pc:spChg>
        <pc:picChg chg="add mod">
          <ac:chgData name="Shannon Hagen" userId="46ea4fe1-9223-4299-b8da-3da92c4fcb44" providerId="ADAL" clId="{40E0CE0B-337F-4212-BDE3-37EBD4717034}" dt="2021-02-12T17:24:17.704" v="52"/>
          <ac:picMkLst>
            <pc:docMk/>
            <pc:sldMk cId="4265032845" sldId="286"/>
            <ac:picMk id="6" creationId="{DE1CF1C6-9072-42CE-B47E-CDA306F1D13D}"/>
          </ac:picMkLst>
        </pc:picChg>
      </pc:sldChg>
      <pc:sldChg chg="modSp mod">
        <pc:chgData name="Shannon Hagen" userId="46ea4fe1-9223-4299-b8da-3da92c4fcb44" providerId="ADAL" clId="{40E0CE0B-337F-4212-BDE3-37EBD4717034}" dt="2021-02-12T17:21:48.089" v="16" actId="20577"/>
        <pc:sldMkLst>
          <pc:docMk/>
          <pc:sldMk cId="4029485823" sldId="288"/>
        </pc:sldMkLst>
        <pc:spChg chg="mod">
          <ac:chgData name="Shannon Hagen" userId="46ea4fe1-9223-4299-b8da-3da92c4fcb44" providerId="ADAL" clId="{40E0CE0B-337F-4212-BDE3-37EBD4717034}" dt="2021-02-12T17:21:48.089" v="16" actId="20577"/>
          <ac:spMkLst>
            <pc:docMk/>
            <pc:sldMk cId="4029485823" sldId="288"/>
            <ac:spMk id="2" creationId="{6C64C2A7-EC84-4D8C-9CA2-F6AE46F51FB6}"/>
          </ac:spMkLst>
        </pc:spChg>
      </pc:sldChg>
    </pc:docChg>
  </pc:docChgLst>
  <pc:docChgLst>
    <pc:chgData name="Shannon Hagen" userId="46ea4fe1-9223-4299-b8da-3da92c4fcb44" providerId="ADAL" clId="{98AEDED4-E669-48FE-B137-85E0C665C5C0}"/>
    <pc:docChg chg="addSld modSld sldOrd">
      <pc:chgData name="Shannon Hagen" userId="46ea4fe1-9223-4299-b8da-3da92c4fcb44" providerId="ADAL" clId="{98AEDED4-E669-48FE-B137-85E0C665C5C0}" dt="2021-02-09T15:36:23.022" v="23" actId="20577"/>
      <pc:docMkLst>
        <pc:docMk/>
      </pc:docMkLst>
      <pc:sldChg chg="modSp add mod ord">
        <pc:chgData name="Shannon Hagen" userId="46ea4fe1-9223-4299-b8da-3da92c4fcb44" providerId="ADAL" clId="{98AEDED4-E669-48FE-B137-85E0C665C5C0}" dt="2021-02-09T15:36:23.022" v="23" actId="20577"/>
        <pc:sldMkLst>
          <pc:docMk/>
          <pc:sldMk cId="4029485823" sldId="288"/>
        </pc:sldMkLst>
        <pc:spChg chg="mod">
          <ac:chgData name="Shannon Hagen" userId="46ea4fe1-9223-4299-b8da-3da92c4fcb44" providerId="ADAL" clId="{98AEDED4-E669-48FE-B137-85E0C665C5C0}" dt="2021-02-09T15:36:23.022" v="23" actId="20577"/>
          <ac:spMkLst>
            <pc:docMk/>
            <pc:sldMk cId="4029485823" sldId="288"/>
            <ac:spMk id="5" creationId="{0E399276-5760-46D8-90A4-1BDCE9696CE8}"/>
          </ac:spMkLst>
        </pc:spChg>
        <pc:picChg chg="mod">
          <ac:chgData name="Shannon Hagen" userId="46ea4fe1-9223-4299-b8da-3da92c4fcb44" providerId="ADAL" clId="{98AEDED4-E669-48FE-B137-85E0C665C5C0}" dt="2021-02-09T15:35:59.461" v="4"/>
          <ac:picMkLst>
            <pc:docMk/>
            <pc:sldMk cId="4029485823" sldId="288"/>
            <ac:picMk id="11" creationId="{9D82A855-CCB0-4075-B5EE-5CC6FD176DB4}"/>
          </ac:picMkLst>
        </pc:picChg>
      </pc:sldChg>
    </pc:docChg>
  </pc:docChgLst>
  <pc:docChgLst>
    <pc:chgData name="Shannon Hagen" userId="46ea4fe1-9223-4299-b8da-3da92c4fcb44" providerId="ADAL" clId="{0655524F-1D83-48C6-AACD-D081CCD83CC4}"/>
    <pc:docChg chg="custSel addSld delSld modSld">
      <pc:chgData name="Shannon Hagen" userId="46ea4fe1-9223-4299-b8da-3da92c4fcb44" providerId="ADAL" clId="{0655524F-1D83-48C6-AACD-D081CCD83CC4}" dt="2021-02-20T21:55:37.145" v="263" actId="20577"/>
      <pc:docMkLst>
        <pc:docMk/>
      </pc:docMkLst>
      <pc:sldChg chg="del">
        <pc:chgData name="Shannon Hagen" userId="46ea4fe1-9223-4299-b8da-3da92c4fcb44" providerId="ADAL" clId="{0655524F-1D83-48C6-AACD-D081CCD83CC4}" dt="2021-02-20T21:51:50.093" v="5" actId="47"/>
        <pc:sldMkLst>
          <pc:docMk/>
          <pc:sldMk cId="3876883491" sldId="263"/>
        </pc:sldMkLst>
      </pc:sldChg>
      <pc:sldChg chg="modSp add mod">
        <pc:chgData name="Shannon Hagen" userId="46ea4fe1-9223-4299-b8da-3da92c4fcb44" providerId="ADAL" clId="{0655524F-1D83-48C6-AACD-D081CCD83CC4}" dt="2021-02-20T21:55:37.145" v="263" actId="20577"/>
        <pc:sldMkLst>
          <pc:docMk/>
          <pc:sldMk cId="2203089855" sldId="276"/>
        </pc:sldMkLst>
        <pc:spChg chg="mod">
          <ac:chgData name="Shannon Hagen" userId="46ea4fe1-9223-4299-b8da-3da92c4fcb44" providerId="ADAL" clId="{0655524F-1D83-48C6-AACD-D081CCD83CC4}" dt="2021-02-20T21:55:37.145" v="263" actId="20577"/>
          <ac:spMkLst>
            <pc:docMk/>
            <pc:sldMk cId="2203089855" sldId="276"/>
            <ac:spMk id="2" creationId="{D0857EDB-3B96-4EEF-8A66-BFC867D78F07}"/>
          </ac:spMkLst>
        </pc:spChg>
      </pc:sldChg>
      <pc:sldChg chg="add del">
        <pc:chgData name="Shannon Hagen" userId="46ea4fe1-9223-4299-b8da-3da92c4fcb44" providerId="ADAL" clId="{0655524F-1D83-48C6-AACD-D081CCD83CC4}" dt="2021-02-20T21:51:49.245" v="4" actId="47"/>
        <pc:sldMkLst>
          <pc:docMk/>
          <pc:sldMk cId="2279992215" sldId="289"/>
        </pc:sldMkLst>
      </pc:sldChg>
      <pc:sldChg chg="add">
        <pc:chgData name="Shannon Hagen" userId="46ea4fe1-9223-4299-b8da-3da92c4fcb44" providerId="ADAL" clId="{0655524F-1D83-48C6-AACD-D081CCD83CC4}" dt="2021-02-20T21:51:46.107" v="3"/>
        <pc:sldMkLst>
          <pc:docMk/>
          <pc:sldMk cId="1738007017" sldId="290"/>
        </pc:sldMkLst>
      </pc:sldChg>
      <pc:sldMasterChg chg="addSldLayout">
        <pc:chgData name="Shannon Hagen" userId="46ea4fe1-9223-4299-b8da-3da92c4fcb44" providerId="ADAL" clId="{0655524F-1D83-48C6-AACD-D081CCD83CC4}" dt="2021-02-20T21:51:45.080" v="0" actId="27028"/>
        <pc:sldMasterMkLst>
          <pc:docMk/>
          <pc:sldMasterMk cId="2113912728" sldId="2147483690"/>
        </pc:sldMasterMkLst>
        <pc:sldLayoutChg chg="add">
          <pc:chgData name="Shannon Hagen" userId="46ea4fe1-9223-4299-b8da-3da92c4fcb44" providerId="ADAL" clId="{0655524F-1D83-48C6-AACD-D081CCD83CC4}" dt="2021-02-20T21:51:45.080" v="0" actId="27028"/>
          <pc:sldLayoutMkLst>
            <pc:docMk/>
            <pc:sldMasterMk cId="2113912728" sldId="2147483690"/>
            <pc:sldLayoutMk cId="1028715351" sldId="2147483714"/>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diagrams/_rels/data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docs.google.com/document/d/1ihf7K4Kjupe3C0wrzzgUa-a9paNserfCfMAS2oj7178/edit" TargetMode="External"/><Relationship Id="rId7" Type="http://schemas.openxmlformats.org/officeDocument/2006/relationships/image" Target="../media/image41.svg"/><Relationship Id="rId2" Type="http://schemas.openxmlformats.org/officeDocument/2006/relationships/hyperlink" Target="https://www.commonsense.org/education/family-tips/k-5-privacy-and-security" TargetMode="External"/><Relationship Id="rId1" Type="http://schemas.openxmlformats.org/officeDocument/2006/relationships/hyperlink" Target="https://docs.google.com/presentation/d/1l2V8WgjE_6g3jtjfq9oYDsZi7OPT5Gs8bvBTfe3kSD0/edit#slide=id.g3ca09f293b_0_1" TargetMode="Externa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hyperlink" Target="https://parentinfo.org/article/your-child-s-personal-information-and-how-to-protect-it-online-primary" TargetMode="External"/><Relationship Id="rId10" Type="http://schemas.openxmlformats.org/officeDocument/2006/relationships/image" Target="../media/image44.png"/><Relationship Id="rId4" Type="http://schemas.openxmlformats.org/officeDocument/2006/relationships/hyperlink" Target="https://www.digitalpassport.org/password-protect.html" TargetMode="External"/><Relationship Id="rId9"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diagrams/_rels/drawing5.xml.rels><?xml version="1.0" encoding="UTF-8" standalone="yes"?>
<Relationships xmlns="http://schemas.openxmlformats.org/package/2006/relationships"><Relationship Id="rId8" Type="http://schemas.openxmlformats.org/officeDocument/2006/relationships/hyperlink" Target="https://www.commonsense.org/education/family-tips/k-5-privacy-and-security" TargetMode="External"/><Relationship Id="rId3" Type="http://schemas.openxmlformats.org/officeDocument/2006/relationships/hyperlink" Target="https://docs.google.com/document/d/1ihf7K4Kjupe3C0wrzzgUa-a9paNserfCfMAS2oj7178/edit" TargetMode="External"/><Relationship Id="rId7" Type="http://schemas.openxmlformats.org/officeDocument/2006/relationships/hyperlink" Target="https://docs.google.com/presentation/d/1l2V8WgjE_6g3jtjfq9oYDsZi7OPT5Gs8bvBTfe3kSD0/edit#slide=id.g3ca09f293b_0_1" TargetMode="External"/><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3.svg"/><Relationship Id="rId11" Type="http://schemas.openxmlformats.org/officeDocument/2006/relationships/image" Target="../media/image45.svg"/><Relationship Id="rId5" Type="http://schemas.openxmlformats.org/officeDocument/2006/relationships/image" Target="../media/image42.png"/><Relationship Id="rId10" Type="http://schemas.openxmlformats.org/officeDocument/2006/relationships/image" Target="../media/image44.png"/><Relationship Id="rId4" Type="http://schemas.openxmlformats.org/officeDocument/2006/relationships/hyperlink" Target="https://www.digitalpassport.org/password-protect.html" TargetMode="External"/><Relationship Id="rId9" Type="http://schemas.openxmlformats.org/officeDocument/2006/relationships/hyperlink" Target="https://parentinfo.org/article/your-child-s-personal-information-and-how-to-protect-it-online-primary"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C2CCF3-11F5-490A-8E6B-EC37C5ECAB3C}"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1832A2-938F-4E9E-A585-8BB39911A32C}">
      <dgm:prSet phldrT="[Text]"/>
      <dgm:spPr>
        <a:solidFill>
          <a:srgbClr val="92D050"/>
        </a:solidFill>
      </dgm:spPr>
      <dgm:t>
        <a:bodyPr/>
        <a:lstStyle/>
        <a:p>
          <a:r>
            <a:rPr lang="en-US" dirty="0"/>
            <a:t>Start with a memorable phrase</a:t>
          </a:r>
        </a:p>
      </dgm:t>
    </dgm:pt>
    <dgm:pt modelId="{5592B880-A545-4882-9920-DC64559AFF69}" type="parTrans" cxnId="{7C852FB4-0A73-4543-AB8A-283ADC118DF1}">
      <dgm:prSet/>
      <dgm:spPr/>
      <dgm:t>
        <a:bodyPr/>
        <a:lstStyle/>
        <a:p>
          <a:endParaRPr lang="en-US"/>
        </a:p>
      </dgm:t>
    </dgm:pt>
    <dgm:pt modelId="{E8688AF7-5865-4187-A7F7-64AEAA0AD4FC}" type="sibTrans" cxnId="{7C852FB4-0A73-4543-AB8A-283ADC118DF1}">
      <dgm:prSet/>
      <dgm:spPr/>
      <dgm:t>
        <a:bodyPr/>
        <a:lstStyle/>
        <a:p>
          <a:endParaRPr lang="en-US"/>
        </a:p>
      </dgm:t>
    </dgm:pt>
    <dgm:pt modelId="{8B1334CE-47C9-4DBE-B93F-B6578F9A4EC9}">
      <dgm:prSet phldrT="[Text]"/>
      <dgm:spPr>
        <a:solidFill>
          <a:srgbClr val="FFC000"/>
        </a:solidFill>
      </dgm:spPr>
      <dgm:t>
        <a:bodyPr/>
        <a:lstStyle/>
        <a:p>
          <a:r>
            <a:rPr lang="en-US" dirty="0"/>
            <a:t>Only a trusted adult should know your password</a:t>
          </a:r>
        </a:p>
      </dgm:t>
    </dgm:pt>
    <dgm:pt modelId="{C3C22ED3-0837-4E0A-8CF1-A9D4C028E9D6}" type="parTrans" cxnId="{F52E33F8-9494-479B-A15C-C5A6EDBEC84F}">
      <dgm:prSet/>
      <dgm:spPr/>
      <dgm:t>
        <a:bodyPr/>
        <a:lstStyle/>
        <a:p>
          <a:endParaRPr lang="en-US"/>
        </a:p>
      </dgm:t>
    </dgm:pt>
    <dgm:pt modelId="{A89255EC-C25B-4C38-827C-43BBF705656F}" type="sibTrans" cxnId="{F52E33F8-9494-479B-A15C-C5A6EDBEC84F}">
      <dgm:prSet/>
      <dgm:spPr/>
      <dgm:t>
        <a:bodyPr/>
        <a:lstStyle/>
        <a:p>
          <a:endParaRPr lang="en-US"/>
        </a:p>
      </dgm:t>
    </dgm:pt>
    <dgm:pt modelId="{43BCD7E1-B2E8-4868-966D-111C7F1F231E}">
      <dgm:prSet phldrT="[Text]"/>
      <dgm:spPr>
        <a:solidFill>
          <a:srgbClr val="DB01FB"/>
        </a:solidFill>
      </dgm:spPr>
      <dgm:t>
        <a:bodyPr/>
        <a:lstStyle/>
        <a:p>
          <a:r>
            <a:rPr lang="en-US" dirty="0"/>
            <a:t>Never use personal information identity in your password </a:t>
          </a:r>
        </a:p>
      </dgm:t>
    </dgm:pt>
    <dgm:pt modelId="{DEFC818F-A9BF-4230-986D-F77FD9C62711}" type="parTrans" cxnId="{02924AF0-8A94-43A3-980E-7868EB4764BF}">
      <dgm:prSet/>
      <dgm:spPr/>
      <dgm:t>
        <a:bodyPr/>
        <a:lstStyle/>
        <a:p>
          <a:endParaRPr lang="en-US"/>
        </a:p>
      </dgm:t>
    </dgm:pt>
    <dgm:pt modelId="{EE44A242-CE1C-4729-AEF9-7AE344569E45}" type="sibTrans" cxnId="{02924AF0-8A94-43A3-980E-7868EB4764BF}">
      <dgm:prSet/>
      <dgm:spPr/>
      <dgm:t>
        <a:bodyPr/>
        <a:lstStyle/>
        <a:p>
          <a:endParaRPr lang="en-US"/>
        </a:p>
      </dgm:t>
    </dgm:pt>
    <dgm:pt modelId="{68EC949C-41DE-4D47-B082-1A58AEB27ED4}">
      <dgm:prSet phldrT="[Text]"/>
      <dgm:spPr>
        <a:solidFill>
          <a:schemeClr val="accent2">
            <a:lumMod val="60000"/>
            <a:lumOff val="40000"/>
          </a:schemeClr>
        </a:solidFill>
      </dgm:spPr>
      <dgm:t>
        <a:bodyPr/>
        <a:lstStyle/>
        <a:p>
          <a:r>
            <a:rPr lang="en-US" dirty="0"/>
            <a:t>Create a password with at least 8 characters long.</a:t>
          </a:r>
        </a:p>
      </dgm:t>
    </dgm:pt>
    <dgm:pt modelId="{92AC2EC6-62F9-4764-A8FA-D717C41506BA}" type="parTrans" cxnId="{F9F273F1-B7FC-419C-BC1C-DC85E445744B}">
      <dgm:prSet/>
      <dgm:spPr/>
      <dgm:t>
        <a:bodyPr/>
        <a:lstStyle/>
        <a:p>
          <a:endParaRPr lang="en-US"/>
        </a:p>
      </dgm:t>
    </dgm:pt>
    <dgm:pt modelId="{9D0B8206-A427-4037-B6D1-0605541799BB}" type="sibTrans" cxnId="{F9F273F1-B7FC-419C-BC1C-DC85E445744B}">
      <dgm:prSet/>
      <dgm:spPr/>
      <dgm:t>
        <a:bodyPr/>
        <a:lstStyle/>
        <a:p>
          <a:endParaRPr lang="en-US"/>
        </a:p>
      </dgm:t>
    </dgm:pt>
    <dgm:pt modelId="{271AAF0F-C277-4343-9A93-91B709C77BB0}">
      <dgm:prSet/>
      <dgm:spPr>
        <a:solidFill>
          <a:srgbClr val="FF3300"/>
        </a:solidFill>
      </dgm:spPr>
      <dgm:t>
        <a:bodyPr/>
        <a:lstStyle/>
        <a:p>
          <a:r>
            <a:rPr lang="en-US" dirty="0"/>
            <a:t>Use letters, numbers and symbols in your password</a:t>
          </a:r>
        </a:p>
      </dgm:t>
    </dgm:pt>
    <dgm:pt modelId="{DCAFBFB5-1489-41D7-9DB0-C725EEC83A8A}" type="parTrans" cxnId="{F3A88EE4-D758-4DE0-96F0-629510DA4CC3}">
      <dgm:prSet/>
      <dgm:spPr/>
      <dgm:t>
        <a:bodyPr/>
        <a:lstStyle/>
        <a:p>
          <a:endParaRPr lang="en-US"/>
        </a:p>
      </dgm:t>
    </dgm:pt>
    <dgm:pt modelId="{A5BFE773-1B04-497E-ABD7-8331C8C452F6}" type="sibTrans" cxnId="{F3A88EE4-D758-4DE0-96F0-629510DA4CC3}">
      <dgm:prSet/>
      <dgm:spPr/>
      <dgm:t>
        <a:bodyPr/>
        <a:lstStyle/>
        <a:p>
          <a:endParaRPr lang="en-US"/>
        </a:p>
      </dgm:t>
    </dgm:pt>
    <dgm:pt modelId="{11FFBD70-0746-4B9F-AAE7-6F04D82FCBA5}" type="pres">
      <dgm:prSet presAssocID="{90C2CCF3-11F5-490A-8E6B-EC37C5ECAB3C}" presName="linear" presStyleCnt="0">
        <dgm:presLayoutVars>
          <dgm:dir/>
          <dgm:resizeHandles val="exact"/>
        </dgm:presLayoutVars>
      </dgm:prSet>
      <dgm:spPr/>
    </dgm:pt>
    <dgm:pt modelId="{A9E784B1-6A0E-4B75-92A9-549216E47CFF}" type="pres">
      <dgm:prSet presAssocID="{321832A2-938F-4E9E-A585-8BB39911A32C}" presName="comp" presStyleCnt="0"/>
      <dgm:spPr/>
    </dgm:pt>
    <dgm:pt modelId="{584C5BA6-0C61-41BD-9EE2-1132807258F9}" type="pres">
      <dgm:prSet presAssocID="{321832A2-938F-4E9E-A585-8BB39911A32C}" presName="box" presStyleLbl="node1" presStyleIdx="0" presStyleCnt="5"/>
      <dgm:spPr/>
    </dgm:pt>
    <dgm:pt modelId="{8F30A670-E441-42F9-AB95-1EC20B91A639}" type="pres">
      <dgm:prSet presAssocID="{321832A2-938F-4E9E-A585-8BB39911A32C}" presName="img" presStyleLbl="fgImgPlace1" presStyleIdx="0" presStyleCnt="5" custScaleX="52206"/>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8696" t="-8212" r="10198" b="-9826"/>
          </a:stretch>
        </a:blipFill>
      </dgm:spPr>
      <dgm:extLst>
        <a:ext uri="{E40237B7-FDA0-4F09-8148-C483321AD2D9}">
          <dgm14:cNvPr xmlns:dgm14="http://schemas.microsoft.com/office/drawing/2010/diagram" id="0" name="" descr="Hamburger Menu Icon outline"/>
        </a:ext>
      </dgm:extLst>
    </dgm:pt>
    <dgm:pt modelId="{A3F19676-FA54-43F8-9378-17010774C08A}" type="pres">
      <dgm:prSet presAssocID="{321832A2-938F-4E9E-A585-8BB39911A32C}" presName="text" presStyleLbl="node1" presStyleIdx="0" presStyleCnt="5">
        <dgm:presLayoutVars>
          <dgm:bulletEnabled val="1"/>
        </dgm:presLayoutVars>
      </dgm:prSet>
      <dgm:spPr/>
    </dgm:pt>
    <dgm:pt modelId="{9318E8D3-A6CA-435B-8CAF-50FAF8C54152}" type="pres">
      <dgm:prSet presAssocID="{E8688AF7-5865-4187-A7F7-64AEAA0AD4FC}" presName="spacer" presStyleCnt="0"/>
      <dgm:spPr/>
    </dgm:pt>
    <dgm:pt modelId="{468C6645-2102-40B5-8CB8-F417EC995FF6}" type="pres">
      <dgm:prSet presAssocID="{8B1334CE-47C9-4DBE-B93F-B6578F9A4EC9}" presName="comp" presStyleCnt="0"/>
      <dgm:spPr/>
    </dgm:pt>
    <dgm:pt modelId="{2846C19B-393B-4748-AFD6-516AFBCFF7A5}" type="pres">
      <dgm:prSet presAssocID="{8B1334CE-47C9-4DBE-B93F-B6578F9A4EC9}" presName="box" presStyleLbl="node1" presStyleIdx="1" presStyleCnt="5"/>
      <dgm:spPr/>
    </dgm:pt>
    <dgm:pt modelId="{BE0DD745-C76B-4BA6-B4AC-6B44D20B555B}" type="pres">
      <dgm:prSet presAssocID="{8B1334CE-47C9-4DBE-B93F-B6578F9A4EC9}" presName="img" presStyleLbl="fgImgPlace1" presStyleIdx="1" presStyleCnt="5" custScaleX="47770"/>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9106" t="-10628" r="-23218" b="-78798"/>
          </a:stretch>
        </a:blipFill>
      </dgm:spPr>
      <dgm:extLst>
        <a:ext uri="{E40237B7-FDA0-4F09-8148-C483321AD2D9}">
          <dgm14:cNvPr xmlns:dgm14="http://schemas.microsoft.com/office/drawing/2010/diagram" id="0" name="" descr="Family with boy with solid fill"/>
        </a:ext>
      </dgm:extLst>
    </dgm:pt>
    <dgm:pt modelId="{063D4687-778E-4AA2-B976-2D920601981B}" type="pres">
      <dgm:prSet presAssocID="{8B1334CE-47C9-4DBE-B93F-B6578F9A4EC9}" presName="text" presStyleLbl="node1" presStyleIdx="1" presStyleCnt="5">
        <dgm:presLayoutVars>
          <dgm:bulletEnabled val="1"/>
        </dgm:presLayoutVars>
      </dgm:prSet>
      <dgm:spPr/>
    </dgm:pt>
    <dgm:pt modelId="{7E9C9914-D105-4C87-BC97-BB14D5F84326}" type="pres">
      <dgm:prSet presAssocID="{A89255EC-C25B-4C38-827C-43BBF705656F}" presName="spacer" presStyleCnt="0"/>
      <dgm:spPr/>
    </dgm:pt>
    <dgm:pt modelId="{89D1688C-CBEE-49E4-A0A4-9651C636AE9A}" type="pres">
      <dgm:prSet presAssocID="{43BCD7E1-B2E8-4868-966D-111C7F1F231E}" presName="comp" presStyleCnt="0"/>
      <dgm:spPr/>
    </dgm:pt>
    <dgm:pt modelId="{3A6944A7-E96D-45CC-A75A-2EE5A61D5335}" type="pres">
      <dgm:prSet presAssocID="{43BCD7E1-B2E8-4868-966D-111C7F1F231E}" presName="box" presStyleLbl="node1" presStyleIdx="2" presStyleCnt="5"/>
      <dgm:spPr/>
    </dgm:pt>
    <dgm:pt modelId="{54F086DD-195E-44B6-82ED-313E8655024A}" type="pres">
      <dgm:prSet presAssocID="{43BCD7E1-B2E8-4868-966D-111C7F1F231E}" presName="img" presStyleLbl="fgImgPlace1" presStyleIdx="2" presStyleCnt="5" custScaleX="41559"/>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0283" t="2629" r="16013" b="-8377"/>
          </a:stretch>
        </a:blipFill>
      </dgm:spPr>
      <dgm:extLst>
        <a:ext uri="{E40237B7-FDA0-4F09-8148-C483321AD2D9}">
          <dgm14:cNvPr xmlns:dgm14="http://schemas.microsoft.com/office/drawing/2010/diagram" id="0" name="" descr="Lock with solid fill"/>
        </a:ext>
      </dgm:extLst>
    </dgm:pt>
    <dgm:pt modelId="{F10FD5C0-0516-46FE-AB60-80CD514C5F43}" type="pres">
      <dgm:prSet presAssocID="{43BCD7E1-B2E8-4868-966D-111C7F1F231E}" presName="text" presStyleLbl="node1" presStyleIdx="2" presStyleCnt="5">
        <dgm:presLayoutVars>
          <dgm:bulletEnabled val="1"/>
        </dgm:presLayoutVars>
      </dgm:prSet>
      <dgm:spPr/>
    </dgm:pt>
    <dgm:pt modelId="{08749A71-2336-4F7A-8275-C840D2F7169B}" type="pres">
      <dgm:prSet presAssocID="{EE44A242-CE1C-4729-AEF9-7AE344569E45}" presName="spacer" presStyleCnt="0"/>
      <dgm:spPr/>
    </dgm:pt>
    <dgm:pt modelId="{49331329-F2FC-450E-BCDD-A38FC17FB339}" type="pres">
      <dgm:prSet presAssocID="{68EC949C-41DE-4D47-B082-1A58AEB27ED4}" presName="comp" presStyleCnt="0"/>
      <dgm:spPr/>
    </dgm:pt>
    <dgm:pt modelId="{538C4EF8-DCEA-48CA-BCFC-89EBF7166148}" type="pres">
      <dgm:prSet presAssocID="{68EC949C-41DE-4D47-B082-1A58AEB27ED4}" presName="box" presStyleLbl="node1" presStyleIdx="3" presStyleCnt="5"/>
      <dgm:spPr/>
    </dgm:pt>
    <dgm:pt modelId="{8B56C6A1-2511-4ED8-89FF-DEA1C7CF51BB}" type="pres">
      <dgm:prSet presAssocID="{68EC949C-41DE-4D47-B082-1A58AEB27ED4}" presName="img" presStyleLbl="fgImgPlace1" presStyleIdx="3" presStyleCnt="5" custScaleX="5309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3000" b="-33000"/>
          </a:stretch>
        </a:blipFill>
      </dgm:spPr>
      <dgm:extLst>
        <a:ext uri="{E40237B7-FDA0-4F09-8148-C483321AD2D9}">
          <dgm14:cNvPr xmlns:dgm14="http://schemas.microsoft.com/office/drawing/2010/diagram" id="0" name="" descr="Badge 8 with solid fill"/>
        </a:ext>
      </dgm:extLst>
    </dgm:pt>
    <dgm:pt modelId="{76170359-09BB-4399-A00D-E19B766DB48F}" type="pres">
      <dgm:prSet presAssocID="{68EC949C-41DE-4D47-B082-1A58AEB27ED4}" presName="text" presStyleLbl="node1" presStyleIdx="3" presStyleCnt="5">
        <dgm:presLayoutVars>
          <dgm:bulletEnabled val="1"/>
        </dgm:presLayoutVars>
      </dgm:prSet>
      <dgm:spPr/>
    </dgm:pt>
    <dgm:pt modelId="{549C7FC0-DB08-467B-87B0-1177D69045EA}" type="pres">
      <dgm:prSet presAssocID="{9D0B8206-A427-4037-B6D1-0605541799BB}" presName="spacer" presStyleCnt="0"/>
      <dgm:spPr/>
    </dgm:pt>
    <dgm:pt modelId="{6CA05E8F-B292-414E-A576-BE0EAB8EAD26}" type="pres">
      <dgm:prSet presAssocID="{271AAF0F-C277-4343-9A93-91B709C77BB0}" presName="comp" presStyleCnt="0"/>
      <dgm:spPr/>
    </dgm:pt>
    <dgm:pt modelId="{0C680EE6-9141-4809-9927-C482FEC25219}" type="pres">
      <dgm:prSet presAssocID="{271AAF0F-C277-4343-9A93-91B709C77BB0}" presName="box" presStyleLbl="node1" presStyleIdx="4" presStyleCnt="5"/>
      <dgm:spPr/>
    </dgm:pt>
    <dgm:pt modelId="{9AD60226-FA50-4961-B0CF-5D454D08D64D}" type="pres">
      <dgm:prSet presAssocID="{271AAF0F-C277-4343-9A93-91B709C77BB0}" presName="img" presStyleLbl="fgImgPlace1" presStyleIdx="4" presStyleCnt="5" custScaleX="49544"/>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0596" t="3622" r="22386" b="1728"/>
          </a:stretch>
        </a:blipFill>
      </dgm:spPr>
      <dgm:extLst>
        <a:ext uri="{E40237B7-FDA0-4F09-8148-C483321AD2D9}">
          <dgm14:cNvPr xmlns:dgm14="http://schemas.microsoft.com/office/drawing/2010/diagram" id="0" name="" descr="Exclamation mark with solid fill"/>
        </a:ext>
      </dgm:extLst>
    </dgm:pt>
    <dgm:pt modelId="{A570E0CD-69DB-4633-8BF3-ED30249871EE}" type="pres">
      <dgm:prSet presAssocID="{271AAF0F-C277-4343-9A93-91B709C77BB0}" presName="text" presStyleLbl="node1" presStyleIdx="4" presStyleCnt="5">
        <dgm:presLayoutVars>
          <dgm:bulletEnabled val="1"/>
        </dgm:presLayoutVars>
      </dgm:prSet>
      <dgm:spPr/>
    </dgm:pt>
  </dgm:ptLst>
  <dgm:cxnLst>
    <dgm:cxn modelId="{5F9E7705-EEC1-4ED6-A20D-2D1F6A4E4A7E}" type="presOf" srcId="{43BCD7E1-B2E8-4868-966D-111C7F1F231E}" destId="{3A6944A7-E96D-45CC-A75A-2EE5A61D5335}" srcOrd="0" destOrd="0" presId="urn:microsoft.com/office/officeart/2005/8/layout/vList4"/>
    <dgm:cxn modelId="{087E3E25-BA77-4158-B871-2241B2FE88BA}" type="presOf" srcId="{271AAF0F-C277-4343-9A93-91B709C77BB0}" destId="{0C680EE6-9141-4809-9927-C482FEC25219}" srcOrd="0" destOrd="0" presId="urn:microsoft.com/office/officeart/2005/8/layout/vList4"/>
    <dgm:cxn modelId="{21D07029-027E-452A-8B47-7D95FF7A5807}" type="presOf" srcId="{321832A2-938F-4E9E-A585-8BB39911A32C}" destId="{A3F19676-FA54-43F8-9378-17010774C08A}" srcOrd="1" destOrd="0" presId="urn:microsoft.com/office/officeart/2005/8/layout/vList4"/>
    <dgm:cxn modelId="{744CDA3D-1771-4179-92AD-F911D7AD3050}" type="presOf" srcId="{43BCD7E1-B2E8-4868-966D-111C7F1F231E}" destId="{F10FD5C0-0516-46FE-AB60-80CD514C5F43}" srcOrd="1" destOrd="0" presId="urn:microsoft.com/office/officeart/2005/8/layout/vList4"/>
    <dgm:cxn modelId="{B4020B3F-3DD7-4BD8-A9C6-0C7182572133}" type="presOf" srcId="{68EC949C-41DE-4D47-B082-1A58AEB27ED4}" destId="{538C4EF8-DCEA-48CA-BCFC-89EBF7166148}" srcOrd="0" destOrd="0" presId="urn:microsoft.com/office/officeart/2005/8/layout/vList4"/>
    <dgm:cxn modelId="{F78B0A60-38AA-406F-BE21-D1F63D9AA23E}" type="presOf" srcId="{8B1334CE-47C9-4DBE-B93F-B6578F9A4EC9}" destId="{2846C19B-393B-4748-AFD6-516AFBCFF7A5}" srcOrd="0" destOrd="0" presId="urn:microsoft.com/office/officeart/2005/8/layout/vList4"/>
    <dgm:cxn modelId="{234E266A-A1A7-4F3D-AC38-573FE2CA8261}" type="presOf" srcId="{8B1334CE-47C9-4DBE-B93F-B6578F9A4EC9}" destId="{063D4687-778E-4AA2-B976-2D920601981B}" srcOrd="1" destOrd="0" presId="urn:microsoft.com/office/officeart/2005/8/layout/vList4"/>
    <dgm:cxn modelId="{48922C84-DC29-4CC2-BD6F-6A625E788C1D}" type="presOf" srcId="{90C2CCF3-11F5-490A-8E6B-EC37C5ECAB3C}" destId="{11FFBD70-0746-4B9F-AAE7-6F04D82FCBA5}" srcOrd="0" destOrd="0" presId="urn:microsoft.com/office/officeart/2005/8/layout/vList4"/>
    <dgm:cxn modelId="{ABCA78A6-D909-45C3-93C9-6062FA72C694}" type="presOf" srcId="{68EC949C-41DE-4D47-B082-1A58AEB27ED4}" destId="{76170359-09BB-4399-A00D-E19B766DB48F}" srcOrd="1" destOrd="0" presId="urn:microsoft.com/office/officeart/2005/8/layout/vList4"/>
    <dgm:cxn modelId="{275961A8-955C-491F-88BB-3B5E40ABB8EA}" type="presOf" srcId="{271AAF0F-C277-4343-9A93-91B709C77BB0}" destId="{A570E0CD-69DB-4633-8BF3-ED30249871EE}" srcOrd="1" destOrd="0" presId="urn:microsoft.com/office/officeart/2005/8/layout/vList4"/>
    <dgm:cxn modelId="{7C852FB4-0A73-4543-AB8A-283ADC118DF1}" srcId="{90C2CCF3-11F5-490A-8E6B-EC37C5ECAB3C}" destId="{321832A2-938F-4E9E-A585-8BB39911A32C}" srcOrd="0" destOrd="0" parTransId="{5592B880-A545-4882-9920-DC64559AFF69}" sibTransId="{E8688AF7-5865-4187-A7F7-64AEAA0AD4FC}"/>
    <dgm:cxn modelId="{6E2879BE-DE99-407E-85E0-1EF95F7C8B28}" type="presOf" srcId="{321832A2-938F-4E9E-A585-8BB39911A32C}" destId="{584C5BA6-0C61-41BD-9EE2-1132807258F9}" srcOrd="0" destOrd="0" presId="urn:microsoft.com/office/officeart/2005/8/layout/vList4"/>
    <dgm:cxn modelId="{F3A88EE4-D758-4DE0-96F0-629510DA4CC3}" srcId="{90C2CCF3-11F5-490A-8E6B-EC37C5ECAB3C}" destId="{271AAF0F-C277-4343-9A93-91B709C77BB0}" srcOrd="4" destOrd="0" parTransId="{DCAFBFB5-1489-41D7-9DB0-C725EEC83A8A}" sibTransId="{A5BFE773-1B04-497E-ABD7-8331C8C452F6}"/>
    <dgm:cxn modelId="{02924AF0-8A94-43A3-980E-7868EB4764BF}" srcId="{90C2CCF3-11F5-490A-8E6B-EC37C5ECAB3C}" destId="{43BCD7E1-B2E8-4868-966D-111C7F1F231E}" srcOrd="2" destOrd="0" parTransId="{DEFC818F-A9BF-4230-986D-F77FD9C62711}" sibTransId="{EE44A242-CE1C-4729-AEF9-7AE344569E45}"/>
    <dgm:cxn modelId="{F9F273F1-B7FC-419C-BC1C-DC85E445744B}" srcId="{90C2CCF3-11F5-490A-8E6B-EC37C5ECAB3C}" destId="{68EC949C-41DE-4D47-B082-1A58AEB27ED4}" srcOrd="3" destOrd="0" parTransId="{92AC2EC6-62F9-4764-A8FA-D717C41506BA}" sibTransId="{9D0B8206-A427-4037-B6D1-0605541799BB}"/>
    <dgm:cxn modelId="{F52E33F8-9494-479B-A15C-C5A6EDBEC84F}" srcId="{90C2CCF3-11F5-490A-8E6B-EC37C5ECAB3C}" destId="{8B1334CE-47C9-4DBE-B93F-B6578F9A4EC9}" srcOrd="1" destOrd="0" parTransId="{C3C22ED3-0837-4E0A-8CF1-A9D4C028E9D6}" sibTransId="{A89255EC-C25B-4C38-827C-43BBF705656F}"/>
    <dgm:cxn modelId="{807CD312-DD20-4E17-8F41-1003DC6F6C18}" type="presParOf" srcId="{11FFBD70-0746-4B9F-AAE7-6F04D82FCBA5}" destId="{A9E784B1-6A0E-4B75-92A9-549216E47CFF}" srcOrd="0" destOrd="0" presId="urn:microsoft.com/office/officeart/2005/8/layout/vList4"/>
    <dgm:cxn modelId="{3A654332-086E-4BF1-86C5-145BE339A57A}" type="presParOf" srcId="{A9E784B1-6A0E-4B75-92A9-549216E47CFF}" destId="{584C5BA6-0C61-41BD-9EE2-1132807258F9}" srcOrd="0" destOrd="0" presId="urn:microsoft.com/office/officeart/2005/8/layout/vList4"/>
    <dgm:cxn modelId="{65A8450A-E5D1-4226-807E-08086041C9C9}" type="presParOf" srcId="{A9E784B1-6A0E-4B75-92A9-549216E47CFF}" destId="{8F30A670-E441-42F9-AB95-1EC20B91A639}" srcOrd="1" destOrd="0" presId="urn:microsoft.com/office/officeart/2005/8/layout/vList4"/>
    <dgm:cxn modelId="{33C6CA34-2071-4222-A758-6E1A0489A76E}" type="presParOf" srcId="{A9E784B1-6A0E-4B75-92A9-549216E47CFF}" destId="{A3F19676-FA54-43F8-9378-17010774C08A}" srcOrd="2" destOrd="0" presId="urn:microsoft.com/office/officeart/2005/8/layout/vList4"/>
    <dgm:cxn modelId="{1268765E-E288-4921-BBAB-71CBF70486D3}" type="presParOf" srcId="{11FFBD70-0746-4B9F-AAE7-6F04D82FCBA5}" destId="{9318E8D3-A6CA-435B-8CAF-50FAF8C54152}" srcOrd="1" destOrd="0" presId="urn:microsoft.com/office/officeart/2005/8/layout/vList4"/>
    <dgm:cxn modelId="{5A66B22B-7984-444E-969A-80D0DB4CD7EC}" type="presParOf" srcId="{11FFBD70-0746-4B9F-AAE7-6F04D82FCBA5}" destId="{468C6645-2102-40B5-8CB8-F417EC995FF6}" srcOrd="2" destOrd="0" presId="urn:microsoft.com/office/officeart/2005/8/layout/vList4"/>
    <dgm:cxn modelId="{E91B8DD0-F18D-4E81-B160-7204DEEE4382}" type="presParOf" srcId="{468C6645-2102-40B5-8CB8-F417EC995FF6}" destId="{2846C19B-393B-4748-AFD6-516AFBCFF7A5}" srcOrd="0" destOrd="0" presId="urn:microsoft.com/office/officeart/2005/8/layout/vList4"/>
    <dgm:cxn modelId="{D0432ED4-31B0-415E-958D-25CDFB86C3BC}" type="presParOf" srcId="{468C6645-2102-40B5-8CB8-F417EC995FF6}" destId="{BE0DD745-C76B-4BA6-B4AC-6B44D20B555B}" srcOrd="1" destOrd="0" presId="urn:microsoft.com/office/officeart/2005/8/layout/vList4"/>
    <dgm:cxn modelId="{3A279A17-B60A-484A-9FCC-57D9EDCAD482}" type="presParOf" srcId="{468C6645-2102-40B5-8CB8-F417EC995FF6}" destId="{063D4687-778E-4AA2-B976-2D920601981B}" srcOrd="2" destOrd="0" presId="urn:microsoft.com/office/officeart/2005/8/layout/vList4"/>
    <dgm:cxn modelId="{24AFF595-1B95-4CC0-B3C5-FC89FB2A5EFA}" type="presParOf" srcId="{11FFBD70-0746-4B9F-AAE7-6F04D82FCBA5}" destId="{7E9C9914-D105-4C87-BC97-BB14D5F84326}" srcOrd="3" destOrd="0" presId="urn:microsoft.com/office/officeart/2005/8/layout/vList4"/>
    <dgm:cxn modelId="{253D9D70-C5FA-48B9-B433-B80041C8F905}" type="presParOf" srcId="{11FFBD70-0746-4B9F-AAE7-6F04D82FCBA5}" destId="{89D1688C-CBEE-49E4-A0A4-9651C636AE9A}" srcOrd="4" destOrd="0" presId="urn:microsoft.com/office/officeart/2005/8/layout/vList4"/>
    <dgm:cxn modelId="{3095B591-FE3D-43BD-8596-54976253DFEB}" type="presParOf" srcId="{89D1688C-CBEE-49E4-A0A4-9651C636AE9A}" destId="{3A6944A7-E96D-45CC-A75A-2EE5A61D5335}" srcOrd="0" destOrd="0" presId="urn:microsoft.com/office/officeart/2005/8/layout/vList4"/>
    <dgm:cxn modelId="{6E663012-669D-4556-B234-CA0D990E838D}" type="presParOf" srcId="{89D1688C-CBEE-49E4-A0A4-9651C636AE9A}" destId="{54F086DD-195E-44B6-82ED-313E8655024A}" srcOrd="1" destOrd="0" presId="urn:microsoft.com/office/officeart/2005/8/layout/vList4"/>
    <dgm:cxn modelId="{4CE9F873-423F-418C-829D-AD6345F8996E}" type="presParOf" srcId="{89D1688C-CBEE-49E4-A0A4-9651C636AE9A}" destId="{F10FD5C0-0516-46FE-AB60-80CD514C5F43}" srcOrd="2" destOrd="0" presId="urn:microsoft.com/office/officeart/2005/8/layout/vList4"/>
    <dgm:cxn modelId="{08FE831D-EE04-495B-A542-370377011973}" type="presParOf" srcId="{11FFBD70-0746-4B9F-AAE7-6F04D82FCBA5}" destId="{08749A71-2336-4F7A-8275-C840D2F7169B}" srcOrd="5" destOrd="0" presId="urn:microsoft.com/office/officeart/2005/8/layout/vList4"/>
    <dgm:cxn modelId="{E2B9598A-F2C7-4AD2-9940-7E55B235FF41}" type="presParOf" srcId="{11FFBD70-0746-4B9F-AAE7-6F04D82FCBA5}" destId="{49331329-F2FC-450E-BCDD-A38FC17FB339}" srcOrd="6" destOrd="0" presId="urn:microsoft.com/office/officeart/2005/8/layout/vList4"/>
    <dgm:cxn modelId="{2E75D825-B2A5-40D6-93AC-47EF5A6358C8}" type="presParOf" srcId="{49331329-F2FC-450E-BCDD-A38FC17FB339}" destId="{538C4EF8-DCEA-48CA-BCFC-89EBF7166148}" srcOrd="0" destOrd="0" presId="urn:microsoft.com/office/officeart/2005/8/layout/vList4"/>
    <dgm:cxn modelId="{741335A7-FB29-40D1-A4DE-1D9BCADE9ED4}" type="presParOf" srcId="{49331329-F2FC-450E-BCDD-A38FC17FB339}" destId="{8B56C6A1-2511-4ED8-89FF-DEA1C7CF51BB}" srcOrd="1" destOrd="0" presId="urn:microsoft.com/office/officeart/2005/8/layout/vList4"/>
    <dgm:cxn modelId="{0554D7C2-6B85-4A8B-B311-F79E52C44754}" type="presParOf" srcId="{49331329-F2FC-450E-BCDD-A38FC17FB339}" destId="{76170359-09BB-4399-A00D-E19B766DB48F}" srcOrd="2" destOrd="0" presId="urn:microsoft.com/office/officeart/2005/8/layout/vList4"/>
    <dgm:cxn modelId="{522F0A44-97A3-429B-BE4C-D97595BB14B7}" type="presParOf" srcId="{11FFBD70-0746-4B9F-AAE7-6F04D82FCBA5}" destId="{549C7FC0-DB08-467B-87B0-1177D69045EA}" srcOrd="7" destOrd="0" presId="urn:microsoft.com/office/officeart/2005/8/layout/vList4"/>
    <dgm:cxn modelId="{5F54C064-BB20-48E9-8038-E9D06A7E5493}" type="presParOf" srcId="{11FFBD70-0746-4B9F-AAE7-6F04D82FCBA5}" destId="{6CA05E8F-B292-414E-A576-BE0EAB8EAD26}" srcOrd="8" destOrd="0" presId="urn:microsoft.com/office/officeart/2005/8/layout/vList4"/>
    <dgm:cxn modelId="{A665952F-2D42-4B54-AA64-F1957A86AADB}" type="presParOf" srcId="{6CA05E8F-B292-414E-A576-BE0EAB8EAD26}" destId="{0C680EE6-9141-4809-9927-C482FEC25219}" srcOrd="0" destOrd="0" presId="urn:microsoft.com/office/officeart/2005/8/layout/vList4"/>
    <dgm:cxn modelId="{91029F27-0197-4917-B67A-140493100BBA}" type="presParOf" srcId="{6CA05E8F-B292-414E-A576-BE0EAB8EAD26}" destId="{9AD60226-FA50-4961-B0CF-5D454D08D64D}" srcOrd="1" destOrd="0" presId="urn:microsoft.com/office/officeart/2005/8/layout/vList4"/>
    <dgm:cxn modelId="{2275DAF4-3C3E-408B-93CF-2E732FD53556}" type="presParOf" srcId="{6CA05E8F-B292-414E-A576-BE0EAB8EAD26}" destId="{A570E0CD-69DB-4633-8BF3-ED30249871E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C2CCF3-11F5-490A-8E6B-EC37C5ECAB3C}"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1832A2-938F-4E9E-A585-8BB39911A32C}">
      <dgm:prSet phldrT="[Text]"/>
      <dgm:spPr>
        <a:solidFill>
          <a:srgbClr val="92D050"/>
        </a:solidFill>
      </dgm:spPr>
      <dgm:t>
        <a:bodyPr/>
        <a:lstStyle/>
        <a:p>
          <a:r>
            <a:rPr lang="en-US" dirty="0"/>
            <a:t>Start with a memorable phrase</a:t>
          </a:r>
        </a:p>
      </dgm:t>
    </dgm:pt>
    <dgm:pt modelId="{5592B880-A545-4882-9920-DC64559AFF69}" type="parTrans" cxnId="{7C852FB4-0A73-4543-AB8A-283ADC118DF1}">
      <dgm:prSet/>
      <dgm:spPr/>
      <dgm:t>
        <a:bodyPr/>
        <a:lstStyle/>
        <a:p>
          <a:endParaRPr lang="en-US"/>
        </a:p>
      </dgm:t>
    </dgm:pt>
    <dgm:pt modelId="{E8688AF7-5865-4187-A7F7-64AEAA0AD4FC}" type="sibTrans" cxnId="{7C852FB4-0A73-4543-AB8A-283ADC118DF1}">
      <dgm:prSet/>
      <dgm:spPr/>
      <dgm:t>
        <a:bodyPr/>
        <a:lstStyle/>
        <a:p>
          <a:endParaRPr lang="en-US"/>
        </a:p>
      </dgm:t>
    </dgm:pt>
    <dgm:pt modelId="{8B1334CE-47C9-4DBE-B93F-B6578F9A4EC9}">
      <dgm:prSet phldrT="[Text]"/>
      <dgm:spPr>
        <a:solidFill>
          <a:srgbClr val="FFC000"/>
        </a:solidFill>
      </dgm:spPr>
      <dgm:t>
        <a:bodyPr/>
        <a:lstStyle/>
        <a:p>
          <a:r>
            <a:rPr lang="en-US" dirty="0"/>
            <a:t>Only a trusted adult should know your password</a:t>
          </a:r>
        </a:p>
      </dgm:t>
    </dgm:pt>
    <dgm:pt modelId="{C3C22ED3-0837-4E0A-8CF1-A9D4C028E9D6}" type="parTrans" cxnId="{F52E33F8-9494-479B-A15C-C5A6EDBEC84F}">
      <dgm:prSet/>
      <dgm:spPr/>
      <dgm:t>
        <a:bodyPr/>
        <a:lstStyle/>
        <a:p>
          <a:endParaRPr lang="en-US"/>
        </a:p>
      </dgm:t>
    </dgm:pt>
    <dgm:pt modelId="{A89255EC-C25B-4C38-827C-43BBF705656F}" type="sibTrans" cxnId="{F52E33F8-9494-479B-A15C-C5A6EDBEC84F}">
      <dgm:prSet/>
      <dgm:spPr/>
      <dgm:t>
        <a:bodyPr/>
        <a:lstStyle/>
        <a:p>
          <a:endParaRPr lang="en-US"/>
        </a:p>
      </dgm:t>
    </dgm:pt>
    <dgm:pt modelId="{43BCD7E1-B2E8-4868-966D-111C7F1F231E}">
      <dgm:prSet phldrT="[Text]"/>
      <dgm:spPr>
        <a:solidFill>
          <a:srgbClr val="DB01FB"/>
        </a:solidFill>
      </dgm:spPr>
      <dgm:t>
        <a:bodyPr/>
        <a:lstStyle/>
        <a:p>
          <a:r>
            <a:rPr lang="en-US" dirty="0"/>
            <a:t>Never use personal information identity in your password </a:t>
          </a:r>
        </a:p>
      </dgm:t>
    </dgm:pt>
    <dgm:pt modelId="{DEFC818F-A9BF-4230-986D-F77FD9C62711}" type="parTrans" cxnId="{02924AF0-8A94-43A3-980E-7868EB4764BF}">
      <dgm:prSet/>
      <dgm:spPr/>
      <dgm:t>
        <a:bodyPr/>
        <a:lstStyle/>
        <a:p>
          <a:endParaRPr lang="en-US"/>
        </a:p>
      </dgm:t>
    </dgm:pt>
    <dgm:pt modelId="{EE44A242-CE1C-4729-AEF9-7AE344569E45}" type="sibTrans" cxnId="{02924AF0-8A94-43A3-980E-7868EB4764BF}">
      <dgm:prSet/>
      <dgm:spPr/>
      <dgm:t>
        <a:bodyPr/>
        <a:lstStyle/>
        <a:p>
          <a:endParaRPr lang="en-US"/>
        </a:p>
      </dgm:t>
    </dgm:pt>
    <dgm:pt modelId="{68EC949C-41DE-4D47-B082-1A58AEB27ED4}">
      <dgm:prSet phldrT="[Text]"/>
      <dgm:spPr>
        <a:solidFill>
          <a:schemeClr val="accent2">
            <a:lumMod val="60000"/>
            <a:lumOff val="40000"/>
          </a:schemeClr>
        </a:solidFill>
      </dgm:spPr>
      <dgm:t>
        <a:bodyPr/>
        <a:lstStyle/>
        <a:p>
          <a:r>
            <a:rPr lang="en-US" dirty="0"/>
            <a:t>Create a password with at least 8 characters long.</a:t>
          </a:r>
        </a:p>
      </dgm:t>
    </dgm:pt>
    <dgm:pt modelId="{92AC2EC6-62F9-4764-A8FA-D717C41506BA}" type="parTrans" cxnId="{F9F273F1-B7FC-419C-BC1C-DC85E445744B}">
      <dgm:prSet/>
      <dgm:spPr/>
      <dgm:t>
        <a:bodyPr/>
        <a:lstStyle/>
        <a:p>
          <a:endParaRPr lang="en-US"/>
        </a:p>
      </dgm:t>
    </dgm:pt>
    <dgm:pt modelId="{9D0B8206-A427-4037-B6D1-0605541799BB}" type="sibTrans" cxnId="{F9F273F1-B7FC-419C-BC1C-DC85E445744B}">
      <dgm:prSet/>
      <dgm:spPr/>
      <dgm:t>
        <a:bodyPr/>
        <a:lstStyle/>
        <a:p>
          <a:endParaRPr lang="en-US"/>
        </a:p>
      </dgm:t>
    </dgm:pt>
    <dgm:pt modelId="{271AAF0F-C277-4343-9A93-91B709C77BB0}">
      <dgm:prSet/>
      <dgm:spPr>
        <a:solidFill>
          <a:srgbClr val="FF3300"/>
        </a:solidFill>
      </dgm:spPr>
      <dgm:t>
        <a:bodyPr/>
        <a:lstStyle/>
        <a:p>
          <a:r>
            <a:rPr lang="en-US" dirty="0"/>
            <a:t>Use letters, numbers and symbols in your password</a:t>
          </a:r>
        </a:p>
      </dgm:t>
    </dgm:pt>
    <dgm:pt modelId="{DCAFBFB5-1489-41D7-9DB0-C725EEC83A8A}" type="parTrans" cxnId="{F3A88EE4-D758-4DE0-96F0-629510DA4CC3}">
      <dgm:prSet/>
      <dgm:spPr/>
      <dgm:t>
        <a:bodyPr/>
        <a:lstStyle/>
        <a:p>
          <a:endParaRPr lang="en-US"/>
        </a:p>
      </dgm:t>
    </dgm:pt>
    <dgm:pt modelId="{A5BFE773-1B04-497E-ABD7-8331C8C452F6}" type="sibTrans" cxnId="{F3A88EE4-D758-4DE0-96F0-629510DA4CC3}">
      <dgm:prSet/>
      <dgm:spPr/>
      <dgm:t>
        <a:bodyPr/>
        <a:lstStyle/>
        <a:p>
          <a:endParaRPr lang="en-US"/>
        </a:p>
      </dgm:t>
    </dgm:pt>
    <dgm:pt modelId="{11FFBD70-0746-4B9F-AAE7-6F04D82FCBA5}" type="pres">
      <dgm:prSet presAssocID="{90C2CCF3-11F5-490A-8E6B-EC37C5ECAB3C}" presName="linear" presStyleCnt="0">
        <dgm:presLayoutVars>
          <dgm:dir/>
          <dgm:resizeHandles val="exact"/>
        </dgm:presLayoutVars>
      </dgm:prSet>
      <dgm:spPr/>
    </dgm:pt>
    <dgm:pt modelId="{A9E784B1-6A0E-4B75-92A9-549216E47CFF}" type="pres">
      <dgm:prSet presAssocID="{321832A2-938F-4E9E-A585-8BB39911A32C}" presName="comp" presStyleCnt="0"/>
      <dgm:spPr/>
    </dgm:pt>
    <dgm:pt modelId="{584C5BA6-0C61-41BD-9EE2-1132807258F9}" type="pres">
      <dgm:prSet presAssocID="{321832A2-938F-4E9E-A585-8BB39911A32C}" presName="box" presStyleLbl="node1" presStyleIdx="0" presStyleCnt="5"/>
      <dgm:spPr/>
    </dgm:pt>
    <dgm:pt modelId="{8F30A670-E441-42F9-AB95-1EC20B91A639}" type="pres">
      <dgm:prSet presAssocID="{321832A2-938F-4E9E-A585-8BB39911A32C}"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3000" b="-33000"/>
          </a:stretch>
        </a:blipFill>
      </dgm:spPr>
      <dgm:extLst>
        <a:ext uri="{E40237B7-FDA0-4F09-8148-C483321AD2D9}">
          <dgm14:cNvPr xmlns:dgm14="http://schemas.microsoft.com/office/drawing/2010/diagram" id="0" name="" descr="Hamburger Menu Icon outline"/>
        </a:ext>
      </dgm:extLst>
    </dgm:pt>
    <dgm:pt modelId="{A3F19676-FA54-43F8-9378-17010774C08A}" type="pres">
      <dgm:prSet presAssocID="{321832A2-938F-4E9E-A585-8BB39911A32C}" presName="text" presStyleLbl="node1" presStyleIdx="0" presStyleCnt="5">
        <dgm:presLayoutVars>
          <dgm:bulletEnabled val="1"/>
        </dgm:presLayoutVars>
      </dgm:prSet>
      <dgm:spPr/>
    </dgm:pt>
    <dgm:pt modelId="{9318E8D3-A6CA-435B-8CAF-50FAF8C54152}" type="pres">
      <dgm:prSet presAssocID="{E8688AF7-5865-4187-A7F7-64AEAA0AD4FC}" presName="spacer" presStyleCnt="0"/>
      <dgm:spPr/>
    </dgm:pt>
    <dgm:pt modelId="{468C6645-2102-40B5-8CB8-F417EC995FF6}" type="pres">
      <dgm:prSet presAssocID="{8B1334CE-47C9-4DBE-B93F-B6578F9A4EC9}" presName="comp" presStyleCnt="0"/>
      <dgm:spPr/>
    </dgm:pt>
    <dgm:pt modelId="{2846C19B-393B-4748-AFD6-516AFBCFF7A5}" type="pres">
      <dgm:prSet presAssocID="{8B1334CE-47C9-4DBE-B93F-B6578F9A4EC9}" presName="box" presStyleLbl="node1" presStyleIdx="1" presStyleCnt="5"/>
      <dgm:spPr/>
    </dgm:pt>
    <dgm:pt modelId="{BE0DD745-C76B-4BA6-B4AC-6B44D20B555B}" type="pres">
      <dgm:prSet presAssocID="{8B1334CE-47C9-4DBE-B93F-B6578F9A4EC9}" presName="img" presStyleLbl="fgImgPlace1" presStyleIdx="1"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8177" t="-3134" r="-8177" b="-62866"/>
          </a:stretch>
        </a:blipFill>
      </dgm:spPr>
      <dgm:extLst>
        <a:ext uri="{E40237B7-FDA0-4F09-8148-C483321AD2D9}">
          <dgm14:cNvPr xmlns:dgm14="http://schemas.microsoft.com/office/drawing/2010/diagram" id="0" name="" descr="Family with boy with solid fill"/>
        </a:ext>
      </dgm:extLst>
    </dgm:pt>
    <dgm:pt modelId="{063D4687-778E-4AA2-B976-2D920601981B}" type="pres">
      <dgm:prSet presAssocID="{8B1334CE-47C9-4DBE-B93F-B6578F9A4EC9}" presName="text" presStyleLbl="node1" presStyleIdx="1" presStyleCnt="5">
        <dgm:presLayoutVars>
          <dgm:bulletEnabled val="1"/>
        </dgm:presLayoutVars>
      </dgm:prSet>
      <dgm:spPr/>
    </dgm:pt>
    <dgm:pt modelId="{7E9C9914-D105-4C87-BC97-BB14D5F84326}" type="pres">
      <dgm:prSet presAssocID="{A89255EC-C25B-4C38-827C-43BBF705656F}" presName="spacer" presStyleCnt="0"/>
      <dgm:spPr/>
    </dgm:pt>
    <dgm:pt modelId="{89D1688C-CBEE-49E4-A0A4-9651C636AE9A}" type="pres">
      <dgm:prSet presAssocID="{43BCD7E1-B2E8-4868-966D-111C7F1F231E}" presName="comp" presStyleCnt="0"/>
      <dgm:spPr/>
    </dgm:pt>
    <dgm:pt modelId="{3A6944A7-E96D-45CC-A75A-2EE5A61D5335}" type="pres">
      <dgm:prSet presAssocID="{43BCD7E1-B2E8-4868-966D-111C7F1F231E}" presName="box" presStyleLbl="node1" presStyleIdx="2" presStyleCnt="5"/>
      <dgm:spPr/>
    </dgm:pt>
    <dgm:pt modelId="{54F086DD-195E-44B6-82ED-313E8655024A}" type="pres">
      <dgm:prSet presAssocID="{43BCD7E1-B2E8-4868-966D-111C7F1F231E}" presName="img"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3000" b="-33000"/>
          </a:stretch>
        </a:blipFill>
      </dgm:spPr>
      <dgm:extLst>
        <a:ext uri="{E40237B7-FDA0-4F09-8148-C483321AD2D9}">
          <dgm14:cNvPr xmlns:dgm14="http://schemas.microsoft.com/office/drawing/2010/diagram" id="0" name="" descr="Lock with solid fill"/>
        </a:ext>
      </dgm:extLst>
    </dgm:pt>
    <dgm:pt modelId="{F10FD5C0-0516-46FE-AB60-80CD514C5F43}" type="pres">
      <dgm:prSet presAssocID="{43BCD7E1-B2E8-4868-966D-111C7F1F231E}" presName="text" presStyleLbl="node1" presStyleIdx="2" presStyleCnt="5">
        <dgm:presLayoutVars>
          <dgm:bulletEnabled val="1"/>
        </dgm:presLayoutVars>
      </dgm:prSet>
      <dgm:spPr/>
    </dgm:pt>
    <dgm:pt modelId="{08749A71-2336-4F7A-8275-C840D2F7169B}" type="pres">
      <dgm:prSet presAssocID="{EE44A242-CE1C-4729-AEF9-7AE344569E45}" presName="spacer" presStyleCnt="0"/>
      <dgm:spPr/>
    </dgm:pt>
    <dgm:pt modelId="{49331329-F2FC-450E-BCDD-A38FC17FB339}" type="pres">
      <dgm:prSet presAssocID="{68EC949C-41DE-4D47-B082-1A58AEB27ED4}" presName="comp" presStyleCnt="0"/>
      <dgm:spPr/>
    </dgm:pt>
    <dgm:pt modelId="{538C4EF8-DCEA-48CA-BCFC-89EBF7166148}" type="pres">
      <dgm:prSet presAssocID="{68EC949C-41DE-4D47-B082-1A58AEB27ED4}" presName="box" presStyleLbl="node1" presStyleIdx="3" presStyleCnt="5"/>
      <dgm:spPr/>
    </dgm:pt>
    <dgm:pt modelId="{8B56C6A1-2511-4ED8-89FF-DEA1C7CF51BB}" type="pres">
      <dgm:prSet presAssocID="{68EC949C-41DE-4D47-B082-1A58AEB27ED4}" presName="img"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3000" b="-33000"/>
          </a:stretch>
        </a:blipFill>
      </dgm:spPr>
      <dgm:extLst>
        <a:ext uri="{E40237B7-FDA0-4F09-8148-C483321AD2D9}">
          <dgm14:cNvPr xmlns:dgm14="http://schemas.microsoft.com/office/drawing/2010/diagram" id="0" name="" descr="Badge 8 with solid fill"/>
        </a:ext>
      </dgm:extLst>
    </dgm:pt>
    <dgm:pt modelId="{76170359-09BB-4399-A00D-E19B766DB48F}" type="pres">
      <dgm:prSet presAssocID="{68EC949C-41DE-4D47-B082-1A58AEB27ED4}" presName="text" presStyleLbl="node1" presStyleIdx="3" presStyleCnt="5">
        <dgm:presLayoutVars>
          <dgm:bulletEnabled val="1"/>
        </dgm:presLayoutVars>
      </dgm:prSet>
      <dgm:spPr/>
    </dgm:pt>
    <dgm:pt modelId="{549C7FC0-DB08-467B-87B0-1177D69045EA}" type="pres">
      <dgm:prSet presAssocID="{9D0B8206-A427-4037-B6D1-0605541799BB}" presName="spacer" presStyleCnt="0"/>
      <dgm:spPr/>
    </dgm:pt>
    <dgm:pt modelId="{6CA05E8F-B292-414E-A576-BE0EAB8EAD26}" type="pres">
      <dgm:prSet presAssocID="{271AAF0F-C277-4343-9A93-91B709C77BB0}" presName="comp" presStyleCnt="0"/>
      <dgm:spPr/>
    </dgm:pt>
    <dgm:pt modelId="{0C680EE6-9141-4809-9927-C482FEC25219}" type="pres">
      <dgm:prSet presAssocID="{271AAF0F-C277-4343-9A93-91B709C77BB0}" presName="box" presStyleLbl="node1" presStyleIdx="4" presStyleCnt="5"/>
      <dgm:spPr/>
    </dgm:pt>
    <dgm:pt modelId="{9AD60226-FA50-4961-B0CF-5D454D08D64D}" type="pres">
      <dgm:prSet presAssocID="{271AAF0F-C277-4343-9A93-91B709C77BB0}" presName="img"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3000" b="-33000"/>
          </a:stretch>
        </a:blipFill>
      </dgm:spPr>
      <dgm:extLst>
        <a:ext uri="{E40237B7-FDA0-4F09-8148-C483321AD2D9}">
          <dgm14:cNvPr xmlns:dgm14="http://schemas.microsoft.com/office/drawing/2010/diagram" id="0" name="" descr="Exclamation mark with solid fill"/>
        </a:ext>
      </dgm:extLst>
    </dgm:pt>
    <dgm:pt modelId="{A570E0CD-69DB-4633-8BF3-ED30249871EE}" type="pres">
      <dgm:prSet presAssocID="{271AAF0F-C277-4343-9A93-91B709C77BB0}" presName="text" presStyleLbl="node1" presStyleIdx="4" presStyleCnt="5">
        <dgm:presLayoutVars>
          <dgm:bulletEnabled val="1"/>
        </dgm:presLayoutVars>
      </dgm:prSet>
      <dgm:spPr/>
    </dgm:pt>
  </dgm:ptLst>
  <dgm:cxnLst>
    <dgm:cxn modelId="{5F9E7705-EEC1-4ED6-A20D-2D1F6A4E4A7E}" type="presOf" srcId="{43BCD7E1-B2E8-4868-966D-111C7F1F231E}" destId="{3A6944A7-E96D-45CC-A75A-2EE5A61D5335}" srcOrd="0" destOrd="0" presId="urn:microsoft.com/office/officeart/2005/8/layout/vList4"/>
    <dgm:cxn modelId="{087E3E25-BA77-4158-B871-2241B2FE88BA}" type="presOf" srcId="{271AAF0F-C277-4343-9A93-91B709C77BB0}" destId="{0C680EE6-9141-4809-9927-C482FEC25219}" srcOrd="0" destOrd="0" presId="urn:microsoft.com/office/officeart/2005/8/layout/vList4"/>
    <dgm:cxn modelId="{21D07029-027E-452A-8B47-7D95FF7A5807}" type="presOf" srcId="{321832A2-938F-4E9E-A585-8BB39911A32C}" destId="{A3F19676-FA54-43F8-9378-17010774C08A}" srcOrd="1" destOrd="0" presId="urn:microsoft.com/office/officeart/2005/8/layout/vList4"/>
    <dgm:cxn modelId="{744CDA3D-1771-4179-92AD-F911D7AD3050}" type="presOf" srcId="{43BCD7E1-B2E8-4868-966D-111C7F1F231E}" destId="{F10FD5C0-0516-46FE-AB60-80CD514C5F43}" srcOrd="1" destOrd="0" presId="urn:microsoft.com/office/officeart/2005/8/layout/vList4"/>
    <dgm:cxn modelId="{B4020B3F-3DD7-4BD8-A9C6-0C7182572133}" type="presOf" srcId="{68EC949C-41DE-4D47-B082-1A58AEB27ED4}" destId="{538C4EF8-DCEA-48CA-BCFC-89EBF7166148}" srcOrd="0" destOrd="0" presId="urn:microsoft.com/office/officeart/2005/8/layout/vList4"/>
    <dgm:cxn modelId="{F78B0A60-38AA-406F-BE21-D1F63D9AA23E}" type="presOf" srcId="{8B1334CE-47C9-4DBE-B93F-B6578F9A4EC9}" destId="{2846C19B-393B-4748-AFD6-516AFBCFF7A5}" srcOrd="0" destOrd="0" presId="urn:microsoft.com/office/officeart/2005/8/layout/vList4"/>
    <dgm:cxn modelId="{234E266A-A1A7-4F3D-AC38-573FE2CA8261}" type="presOf" srcId="{8B1334CE-47C9-4DBE-B93F-B6578F9A4EC9}" destId="{063D4687-778E-4AA2-B976-2D920601981B}" srcOrd="1" destOrd="0" presId="urn:microsoft.com/office/officeart/2005/8/layout/vList4"/>
    <dgm:cxn modelId="{48922C84-DC29-4CC2-BD6F-6A625E788C1D}" type="presOf" srcId="{90C2CCF3-11F5-490A-8E6B-EC37C5ECAB3C}" destId="{11FFBD70-0746-4B9F-AAE7-6F04D82FCBA5}" srcOrd="0" destOrd="0" presId="urn:microsoft.com/office/officeart/2005/8/layout/vList4"/>
    <dgm:cxn modelId="{ABCA78A6-D909-45C3-93C9-6062FA72C694}" type="presOf" srcId="{68EC949C-41DE-4D47-B082-1A58AEB27ED4}" destId="{76170359-09BB-4399-A00D-E19B766DB48F}" srcOrd="1" destOrd="0" presId="urn:microsoft.com/office/officeart/2005/8/layout/vList4"/>
    <dgm:cxn modelId="{275961A8-955C-491F-88BB-3B5E40ABB8EA}" type="presOf" srcId="{271AAF0F-C277-4343-9A93-91B709C77BB0}" destId="{A570E0CD-69DB-4633-8BF3-ED30249871EE}" srcOrd="1" destOrd="0" presId="urn:microsoft.com/office/officeart/2005/8/layout/vList4"/>
    <dgm:cxn modelId="{7C852FB4-0A73-4543-AB8A-283ADC118DF1}" srcId="{90C2CCF3-11F5-490A-8E6B-EC37C5ECAB3C}" destId="{321832A2-938F-4E9E-A585-8BB39911A32C}" srcOrd="0" destOrd="0" parTransId="{5592B880-A545-4882-9920-DC64559AFF69}" sibTransId="{E8688AF7-5865-4187-A7F7-64AEAA0AD4FC}"/>
    <dgm:cxn modelId="{6E2879BE-DE99-407E-85E0-1EF95F7C8B28}" type="presOf" srcId="{321832A2-938F-4E9E-A585-8BB39911A32C}" destId="{584C5BA6-0C61-41BD-9EE2-1132807258F9}" srcOrd="0" destOrd="0" presId="urn:microsoft.com/office/officeart/2005/8/layout/vList4"/>
    <dgm:cxn modelId="{F3A88EE4-D758-4DE0-96F0-629510DA4CC3}" srcId="{90C2CCF3-11F5-490A-8E6B-EC37C5ECAB3C}" destId="{271AAF0F-C277-4343-9A93-91B709C77BB0}" srcOrd="4" destOrd="0" parTransId="{DCAFBFB5-1489-41D7-9DB0-C725EEC83A8A}" sibTransId="{A5BFE773-1B04-497E-ABD7-8331C8C452F6}"/>
    <dgm:cxn modelId="{02924AF0-8A94-43A3-980E-7868EB4764BF}" srcId="{90C2CCF3-11F5-490A-8E6B-EC37C5ECAB3C}" destId="{43BCD7E1-B2E8-4868-966D-111C7F1F231E}" srcOrd="2" destOrd="0" parTransId="{DEFC818F-A9BF-4230-986D-F77FD9C62711}" sibTransId="{EE44A242-CE1C-4729-AEF9-7AE344569E45}"/>
    <dgm:cxn modelId="{F9F273F1-B7FC-419C-BC1C-DC85E445744B}" srcId="{90C2CCF3-11F5-490A-8E6B-EC37C5ECAB3C}" destId="{68EC949C-41DE-4D47-B082-1A58AEB27ED4}" srcOrd="3" destOrd="0" parTransId="{92AC2EC6-62F9-4764-A8FA-D717C41506BA}" sibTransId="{9D0B8206-A427-4037-B6D1-0605541799BB}"/>
    <dgm:cxn modelId="{F52E33F8-9494-479B-A15C-C5A6EDBEC84F}" srcId="{90C2CCF3-11F5-490A-8E6B-EC37C5ECAB3C}" destId="{8B1334CE-47C9-4DBE-B93F-B6578F9A4EC9}" srcOrd="1" destOrd="0" parTransId="{C3C22ED3-0837-4E0A-8CF1-A9D4C028E9D6}" sibTransId="{A89255EC-C25B-4C38-827C-43BBF705656F}"/>
    <dgm:cxn modelId="{807CD312-DD20-4E17-8F41-1003DC6F6C18}" type="presParOf" srcId="{11FFBD70-0746-4B9F-AAE7-6F04D82FCBA5}" destId="{A9E784B1-6A0E-4B75-92A9-549216E47CFF}" srcOrd="0" destOrd="0" presId="urn:microsoft.com/office/officeart/2005/8/layout/vList4"/>
    <dgm:cxn modelId="{3A654332-086E-4BF1-86C5-145BE339A57A}" type="presParOf" srcId="{A9E784B1-6A0E-4B75-92A9-549216E47CFF}" destId="{584C5BA6-0C61-41BD-9EE2-1132807258F9}" srcOrd="0" destOrd="0" presId="urn:microsoft.com/office/officeart/2005/8/layout/vList4"/>
    <dgm:cxn modelId="{65A8450A-E5D1-4226-807E-08086041C9C9}" type="presParOf" srcId="{A9E784B1-6A0E-4B75-92A9-549216E47CFF}" destId="{8F30A670-E441-42F9-AB95-1EC20B91A639}" srcOrd="1" destOrd="0" presId="urn:microsoft.com/office/officeart/2005/8/layout/vList4"/>
    <dgm:cxn modelId="{33C6CA34-2071-4222-A758-6E1A0489A76E}" type="presParOf" srcId="{A9E784B1-6A0E-4B75-92A9-549216E47CFF}" destId="{A3F19676-FA54-43F8-9378-17010774C08A}" srcOrd="2" destOrd="0" presId="urn:microsoft.com/office/officeart/2005/8/layout/vList4"/>
    <dgm:cxn modelId="{1268765E-E288-4921-BBAB-71CBF70486D3}" type="presParOf" srcId="{11FFBD70-0746-4B9F-AAE7-6F04D82FCBA5}" destId="{9318E8D3-A6CA-435B-8CAF-50FAF8C54152}" srcOrd="1" destOrd="0" presId="urn:microsoft.com/office/officeart/2005/8/layout/vList4"/>
    <dgm:cxn modelId="{5A66B22B-7984-444E-969A-80D0DB4CD7EC}" type="presParOf" srcId="{11FFBD70-0746-4B9F-AAE7-6F04D82FCBA5}" destId="{468C6645-2102-40B5-8CB8-F417EC995FF6}" srcOrd="2" destOrd="0" presId="urn:microsoft.com/office/officeart/2005/8/layout/vList4"/>
    <dgm:cxn modelId="{E91B8DD0-F18D-4E81-B160-7204DEEE4382}" type="presParOf" srcId="{468C6645-2102-40B5-8CB8-F417EC995FF6}" destId="{2846C19B-393B-4748-AFD6-516AFBCFF7A5}" srcOrd="0" destOrd="0" presId="urn:microsoft.com/office/officeart/2005/8/layout/vList4"/>
    <dgm:cxn modelId="{D0432ED4-31B0-415E-958D-25CDFB86C3BC}" type="presParOf" srcId="{468C6645-2102-40B5-8CB8-F417EC995FF6}" destId="{BE0DD745-C76B-4BA6-B4AC-6B44D20B555B}" srcOrd="1" destOrd="0" presId="urn:microsoft.com/office/officeart/2005/8/layout/vList4"/>
    <dgm:cxn modelId="{3A279A17-B60A-484A-9FCC-57D9EDCAD482}" type="presParOf" srcId="{468C6645-2102-40B5-8CB8-F417EC995FF6}" destId="{063D4687-778E-4AA2-B976-2D920601981B}" srcOrd="2" destOrd="0" presId="urn:microsoft.com/office/officeart/2005/8/layout/vList4"/>
    <dgm:cxn modelId="{24AFF595-1B95-4CC0-B3C5-FC89FB2A5EFA}" type="presParOf" srcId="{11FFBD70-0746-4B9F-AAE7-6F04D82FCBA5}" destId="{7E9C9914-D105-4C87-BC97-BB14D5F84326}" srcOrd="3" destOrd="0" presId="urn:microsoft.com/office/officeart/2005/8/layout/vList4"/>
    <dgm:cxn modelId="{253D9D70-C5FA-48B9-B433-B80041C8F905}" type="presParOf" srcId="{11FFBD70-0746-4B9F-AAE7-6F04D82FCBA5}" destId="{89D1688C-CBEE-49E4-A0A4-9651C636AE9A}" srcOrd="4" destOrd="0" presId="urn:microsoft.com/office/officeart/2005/8/layout/vList4"/>
    <dgm:cxn modelId="{3095B591-FE3D-43BD-8596-54976253DFEB}" type="presParOf" srcId="{89D1688C-CBEE-49E4-A0A4-9651C636AE9A}" destId="{3A6944A7-E96D-45CC-A75A-2EE5A61D5335}" srcOrd="0" destOrd="0" presId="urn:microsoft.com/office/officeart/2005/8/layout/vList4"/>
    <dgm:cxn modelId="{6E663012-669D-4556-B234-CA0D990E838D}" type="presParOf" srcId="{89D1688C-CBEE-49E4-A0A4-9651C636AE9A}" destId="{54F086DD-195E-44B6-82ED-313E8655024A}" srcOrd="1" destOrd="0" presId="urn:microsoft.com/office/officeart/2005/8/layout/vList4"/>
    <dgm:cxn modelId="{4CE9F873-423F-418C-829D-AD6345F8996E}" type="presParOf" srcId="{89D1688C-CBEE-49E4-A0A4-9651C636AE9A}" destId="{F10FD5C0-0516-46FE-AB60-80CD514C5F43}" srcOrd="2" destOrd="0" presId="urn:microsoft.com/office/officeart/2005/8/layout/vList4"/>
    <dgm:cxn modelId="{08FE831D-EE04-495B-A542-370377011973}" type="presParOf" srcId="{11FFBD70-0746-4B9F-AAE7-6F04D82FCBA5}" destId="{08749A71-2336-4F7A-8275-C840D2F7169B}" srcOrd="5" destOrd="0" presId="urn:microsoft.com/office/officeart/2005/8/layout/vList4"/>
    <dgm:cxn modelId="{E2B9598A-F2C7-4AD2-9940-7E55B235FF41}" type="presParOf" srcId="{11FFBD70-0746-4B9F-AAE7-6F04D82FCBA5}" destId="{49331329-F2FC-450E-BCDD-A38FC17FB339}" srcOrd="6" destOrd="0" presId="urn:microsoft.com/office/officeart/2005/8/layout/vList4"/>
    <dgm:cxn modelId="{2E75D825-B2A5-40D6-93AC-47EF5A6358C8}" type="presParOf" srcId="{49331329-F2FC-450E-BCDD-A38FC17FB339}" destId="{538C4EF8-DCEA-48CA-BCFC-89EBF7166148}" srcOrd="0" destOrd="0" presId="urn:microsoft.com/office/officeart/2005/8/layout/vList4"/>
    <dgm:cxn modelId="{741335A7-FB29-40D1-A4DE-1D9BCADE9ED4}" type="presParOf" srcId="{49331329-F2FC-450E-BCDD-A38FC17FB339}" destId="{8B56C6A1-2511-4ED8-89FF-DEA1C7CF51BB}" srcOrd="1" destOrd="0" presId="urn:microsoft.com/office/officeart/2005/8/layout/vList4"/>
    <dgm:cxn modelId="{0554D7C2-6B85-4A8B-B311-F79E52C44754}" type="presParOf" srcId="{49331329-F2FC-450E-BCDD-A38FC17FB339}" destId="{76170359-09BB-4399-A00D-E19B766DB48F}" srcOrd="2" destOrd="0" presId="urn:microsoft.com/office/officeart/2005/8/layout/vList4"/>
    <dgm:cxn modelId="{522F0A44-97A3-429B-BE4C-D97595BB14B7}" type="presParOf" srcId="{11FFBD70-0746-4B9F-AAE7-6F04D82FCBA5}" destId="{549C7FC0-DB08-467B-87B0-1177D69045EA}" srcOrd="7" destOrd="0" presId="urn:microsoft.com/office/officeart/2005/8/layout/vList4"/>
    <dgm:cxn modelId="{5F54C064-BB20-48E9-8038-E9D06A7E5493}" type="presParOf" srcId="{11FFBD70-0746-4B9F-AAE7-6F04D82FCBA5}" destId="{6CA05E8F-B292-414E-A576-BE0EAB8EAD26}" srcOrd="8" destOrd="0" presId="urn:microsoft.com/office/officeart/2005/8/layout/vList4"/>
    <dgm:cxn modelId="{A665952F-2D42-4B54-AA64-F1957A86AADB}" type="presParOf" srcId="{6CA05E8F-B292-414E-A576-BE0EAB8EAD26}" destId="{0C680EE6-9141-4809-9927-C482FEC25219}" srcOrd="0" destOrd="0" presId="urn:microsoft.com/office/officeart/2005/8/layout/vList4"/>
    <dgm:cxn modelId="{91029F27-0197-4917-B67A-140493100BBA}" type="presParOf" srcId="{6CA05E8F-B292-414E-A576-BE0EAB8EAD26}" destId="{9AD60226-FA50-4961-B0CF-5D454D08D64D}" srcOrd="1" destOrd="0" presId="urn:microsoft.com/office/officeart/2005/8/layout/vList4"/>
    <dgm:cxn modelId="{2275DAF4-3C3E-408B-93CF-2E732FD53556}" type="presParOf" srcId="{6CA05E8F-B292-414E-A576-BE0EAB8EAD26}" destId="{A570E0CD-69DB-4633-8BF3-ED30249871E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Tips</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This lesson helps reinforce the importance of NOT including ANY PII (personally identifiable information) on anything that is created online.</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Handout cardstock folded into 2” x 8” strips – have students create avatar name tags for their desks.</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1"/>
            </a:rPr>
            <a:t>Strong vs. Weak Password Activity</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03977CC6-542C-48C5-8BDD-530BA597DCB1}">
      <dgm:prSet phldrT="[Text]"/>
      <dgm:spPr>
        <a:solidFill>
          <a:srgbClr val="00B0D7"/>
        </a:solidFill>
      </dgm:spPr>
      <dgm:t>
        <a:bodyPr/>
        <a:lstStyle/>
        <a:p>
          <a:r>
            <a:rPr lang="en-US" dirty="0">
              <a:hlinkClick xmlns:r="http://schemas.openxmlformats.org/officeDocument/2006/relationships" r:id="rId2"/>
            </a:rPr>
            <a:t>5 Family Tips for Internet Safety</a:t>
          </a:r>
          <a:endParaRPr lang="en-US" dirty="0"/>
        </a:p>
      </dgm:t>
    </dgm:pt>
    <dgm:pt modelId="{AEF20F96-C56B-4DF8-AE2D-0AF6B558EFBF}" type="parTrans" cxnId="{28661359-F74B-4F7E-B03C-D582DECA68EE}">
      <dgm:prSet/>
      <dgm:spPr/>
      <dgm:t>
        <a:bodyPr/>
        <a:lstStyle/>
        <a:p>
          <a:endParaRPr lang="en-US"/>
        </a:p>
      </dgm:t>
    </dgm:pt>
    <dgm:pt modelId="{11BD9C48-59DC-4E42-9068-3F72FD17AB70}" type="sibTrans" cxnId="{28661359-F74B-4F7E-B03C-D582DECA68EE}">
      <dgm:prSet/>
      <dgm:spPr/>
      <dgm:t>
        <a:bodyPr/>
        <a:lstStyle/>
        <a:p>
          <a:endParaRPr lang="en-US"/>
        </a:p>
      </dgm:t>
    </dgm:pt>
    <dgm:pt modelId="{0D962D53-D7FD-48DE-823C-4F26A9E3EC7E}">
      <dgm:prSet phldrT="[Text]"/>
      <dgm:spPr>
        <a:solidFill>
          <a:srgbClr val="00B0D7"/>
        </a:solidFill>
      </dgm:spPr>
      <dgm:t>
        <a:bodyPr/>
        <a:lstStyle/>
        <a:p>
          <a:r>
            <a:rPr lang="en-US" dirty="0"/>
            <a:t>THEN try and guess which avatar goes with each student.</a:t>
          </a:r>
        </a:p>
      </dgm:t>
    </dgm:pt>
    <dgm:pt modelId="{AF0A6F0F-DBEC-48E9-ACE1-C912F9D2DD78}" type="parTrans" cxnId="{D10F52A7-BA0E-49A2-A2A2-1BDAB34DFDD2}">
      <dgm:prSet/>
      <dgm:spPr/>
      <dgm:t>
        <a:bodyPr/>
        <a:lstStyle/>
        <a:p>
          <a:endParaRPr lang="en-US"/>
        </a:p>
      </dgm:t>
    </dgm:pt>
    <dgm:pt modelId="{958476C6-24AA-49D3-8394-F554E77EA32E}" type="sibTrans" cxnId="{D10F52A7-BA0E-49A2-A2A2-1BDAB34DFDD2}">
      <dgm:prSet/>
      <dgm:spPr/>
      <dgm:t>
        <a:bodyPr/>
        <a:lstStyle/>
        <a:p>
          <a:endParaRPr lang="en-US"/>
        </a:p>
      </dgm:t>
    </dgm:pt>
    <dgm:pt modelId="{730789D0-0FCD-4883-9616-0A132D2C76E6}">
      <dgm:prSet phldrT="[Text]"/>
      <dgm:spPr>
        <a:solidFill>
          <a:srgbClr val="00B0D7"/>
        </a:solidFill>
      </dgm:spPr>
      <dgm:t>
        <a:bodyPr/>
        <a:lstStyle/>
        <a:p>
          <a:r>
            <a:rPr lang="en-US" dirty="0"/>
            <a:t>I also helps reinforcing NOT to share passwords with ANYONE.</a:t>
          </a:r>
        </a:p>
      </dgm:t>
    </dgm:pt>
    <dgm:pt modelId="{FE73140A-DEB8-4A92-A69C-4DAA52925E04}" type="parTrans" cxnId="{D029CF75-D373-41E8-A955-F40335195346}">
      <dgm:prSet/>
      <dgm:spPr/>
      <dgm:t>
        <a:bodyPr/>
        <a:lstStyle/>
        <a:p>
          <a:endParaRPr lang="en-US"/>
        </a:p>
      </dgm:t>
    </dgm:pt>
    <dgm:pt modelId="{E74AB875-0A6B-4BFD-97A1-E8A6AC692460}" type="sibTrans" cxnId="{D029CF75-D373-41E8-A955-F40335195346}">
      <dgm:prSet/>
      <dgm:spPr/>
      <dgm:t>
        <a:bodyPr/>
        <a:lstStyle/>
        <a:p>
          <a:endParaRPr lang="en-US"/>
        </a:p>
      </dgm:t>
    </dgm:pt>
    <dgm:pt modelId="{D688A2ED-9311-4DBF-9F50-45F04A4D96A5}">
      <dgm:prSet phldrT="[Text]"/>
      <dgm:spPr>
        <a:solidFill>
          <a:srgbClr val="00B0D7"/>
        </a:solidFill>
      </dgm:spPr>
      <dgm:t>
        <a:bodyPr/>
        <a:lstStyle/>
        <a:p>
          <a:r>
            <a:rPr lang="en-US" dirty="0">
              <a:hlinkClick xmlns:r="http://schemas.openxmlformats.org/officeDocument/2006/relationships" r:id="rId3"/>
            </a:rPr>
            <a:t>CSM – Uh Oh – Scenarios.</a:t>
          </a:r>
          <a:endParaRPr lang="en-US" dirty="0"/>
        </a:p>
      </dgm:t>
    </dgm:pt>
    <dgm:pt modelId="{46BA7EBF-71A0-4BA1-AF45-B2CD7F04DC8B}" type="parTrans" cxnId="{2C35E03C-AF1D-424F-9671-C029BC0B0715}">
      <dgm:prSet/>
      <dgm:spPr/>
      <dgm:t>
        <a:bodyPr/>
        <a:lstStyle/>
        <a:p>
          <a:endParaRPr lang="en-US"/>
        </a:p>
      </dgm:t>
    </dgm:pt>
    <dgm:pt modelId="{8F11A157-46F5-4B7C-B48C-E9F2B11D22F8}" type="sibTrans" cxnId="{2C35E03C-AF1D-424F-9671-C029BC0B0715}">
      <dgm:prSet/>
      <dgm:spPr/>
      <dgm:t>
        <a:bodyPr/>
        <a:lstStyle/>
        <a:p>
          <a:endParaRPr lang="en-US"/>
        </a:p>
      </dgm:t>
    </dgm:pt>
    <dgm:pt modelId="{51A1F29C-919E-FD4E-8ACB-B74C6F974533}">
      <dgm:prSet phldrT="[Text]"/>
      <dgm:spPr>
        <a:solidFill>
          <a:srgbClr val="00B0D7"/>
        </a:solidFill>
      </dgm:spPr>
      <dgm:t>
        <a:bodyPr/>
        <a:lstStyle/>
        <a:p>
          <a:r>
            <a:rPr lang="en-US" dirty="0"/>
            <a:t>Play Digital Passport game </a:t>
          </a:r>
          <a:r>
            <a:rPr lang="en-US" dirty="0">
              <a:hlinkClick xmlns:r="http://schemas.openxmlformats.org/officeDocument/2006/relationships" r:id="rId4"/>
            </a:rPr>
            <a:t>“Password Protect”</a:t>
          </a:r>
          <a:endParaRPr lang="en-US" dirty="0"/>
        </a:p>
      </dgm:t>
    </dgm:pt>
    <dgm:pt modelId="{6C435C29-C5D7-8B46-BB5A-5F71F0022487}" type="parTrans" cxnId="{C5B252C4-E326-5D4A-8C3F-F6F04457E6B4}">
      <dgm:prSet/>
      <dgm:spPr/>
    </dgm:pt>
    <dgm:pt modelId="{F1EA91F9-608C-8941-858A-50D1860AD6B4}" type="sibTrans" cxnId="{C5B252C4-E326-5D4A-8C3F-F6F04457E6B4}">
      <dgm:prSet/>
      <dgm:spPr/>
    </dgm:pt>
    <dgm:pt modelId="{CC474715-81E8-3341-B490-8AC4E5C0455F}">
      <dgm:prSet phldrT="[Text]"/>
      <dgm:spPr>
        <a:solidFill>
          <a:srgbClr val="00B0D7"/>
        </a:solidFill>
      </dgm:spPr>
      <dgm:t>
        <a:bodyPr/>
        <a:lstStyle/>
        <a:p>
          <a:r>
            <a:rPr lang="en-US" dirty="0">
              <a:hlinkClick xmlns:r="http://schemas.openxmlformats.org/officeDocument/2006/relationships" r:id="rId5"/>
            </a:rPr>
            <a:t>Protecting Your Child’s Private Information</a:t>
          </a:r>
          <a:endParaRPr lang="en-US" dirty="0"/>
        </a:p>
      </dgm:t>
    </dgm:pt>
    <dgm:pt modelId="{4C28606A-D63D-E94F-9BDA-72861ECBA12E}" type="parTrans" cxnId="{CB3F2B82-C544-2A4B-8131-BAFFE1E9F4B3}">
      <dgm:prSet/>
      <dgm:spPr/>
    </dgm:pt>
    <dgm:pt modelId="{B301F58B-741D-BA44-AE29-343835EF4434}" type="sibTrans" cxnId="{CB3F2B82-C544-2A4B-8131-BAFFE1E9F4B3}">
      <dgm:prSet/>
      <dgm:spPr/>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8D1F1A2C-8A22-4AFB-A41B-41650841FC21}" type="presOf" srcId="{0D962D53-D7FD-48DE-823C-4F26A9E3EC7E}" destId="{2B8EC2A4-B042-4E87-9A69-A0EFF6821780}" srcOrd="0" destOrd="1" presId="urn:microsoft.com/office/officeart/2005/8/layout/hList2"/>
    <dgm:cxn modelId="{2C35E03C-AF1D-424F-9671-C029BC0B0715}" srcId="{78EEDDE7-6C79-4DF5-BB63-0991E1F7B0BD}" destId="{D688A2ED-9311-4DBF-9F50-45F04A4D96A5}" srcOrd="2" destOrd="0" parTransId="{46BA7EBF-71A0-4BA1-AF45-B2CD7F04DC8B}" sibTransId="{8F11A157-46F5-4B7C-B48C-E9F2B11D22F8}"/>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71630E4A-511B-4C03-9894-26895F7410B0}" type="presOf" srcId="{6F8D29EE-097F-4BCD-9F85-D9E5F951DB2F}" destId="{70C09B00-61F0-4407-AF31-D26C5B54E0A0}" srcOrd="0" destOrd="0" presId="urn:microsoft.com/office/officeart/2005/8/layout/hList2"/>
    <dgm:cxn modelId="{9C12404E-1332-404E-B4B0-7B4EAF6EFC96}" type="presOf" srcId="{730789D0-0FCD-4883-9616-0A132D2C76E6}" destId="{F2729854-904C-4402-BE97-C0A830612E33}" srcOrd="0" destOrd="1" presId="urn:microsoft.com/office/officeart/2005/8/layout/hList2"/>
    <dgm:cxn modelId="{294CF04F-7786-40AD-8BC2-C5BC06057D2A}" type="presOf" srcId="{9024329A-7674-452E-A020-C8C90D817440}" destId="{F2729854-904C-4402-BE97-C0A830612E33}" srcOrd="0" destOrd="0" presId="urn:microsoft.com/office/officeart/2005/8/layout/hList2"/>
    <dgm:cxn modelId="{D029CF75-D373-41E8-A955-F40335195346}" srcId="{A8F99365-90A1-4B53-9617-886EFC4AC98B}" destId="{730789D0-0FCD-4883-9616-0A132D2C76E6}" srcOrd="1" destOrd="0" parTransId="{FE73140A-DEB8-4A92-A69C-4DAA52925E04}" sibTransId="{E74AB875-0A6B-4BFD-97A1-E8A6AC692460}"/>
    <dgm:cxn modelId="{28661359-F74B-4F7E-B03C-D582DECA68EE}" srcId="{86E1B771-B02F-4B25-9F88-1EB3051FED56}" destId="{03977CC6-542C-48C5-8BDD-530BA597DCB1}" srcOrd="1" destOrd="0" parTransId="{AEF20F96-C56B-4DF8-AE2D-0AF6B558EFBF}" sibTransId="{11BD9C48-59DC-4E42-9068-3F72FD17AB70}"/>
    <dgm:cxn modelId="{937D545A-CD3C-4A1A-96D1-4026E9D0B5AC}" type="presOf" srcId="{03977CC6-542C-48C5-8BDD-530BA597DCB1}" destId="{E94BAF07-00A3-4D8F-9C56-BA4C1B4B1916}" srcOrd="0" destOrd="1" presId="urn:microsoft.com/office/officeart/2005/8/layout/hList2"/>
    <dgm:cxn modelId="{CB3F2B82-C544-2A4B-8131-BAFFE1E9F4B3}" srcId="{86E1B771-B02F-4B25-9F88-1EB3051FED56}" destId="{CC474715-81E8-3341-B490-8AC4E5C0455F}" srcOrd="2" destOrd="0" parTransId="{4C28606A-D63D-E94F-9BDA-72861ECBA12E}" sibTransId="{B301F58B-741D-BA44-AE29-343835EF4434}"/>
    <dgm:cxn modelId="{B272D182-3ED7-4CD0-AF38-C238CE095198}" type="presOf" srcId="{AB2F9990-7F7D-4630-A873-4A97D1C4673D}" destId="{E94BAF07-00A3-4D8F-9C56-BA4C1B4B1916}" srcOrd="0" destOrd="0" presId="urn:microsoft.com/office/officeart/2005/8/layout/hList2"/>
    <dgm:cxn modelId="{46F4B3A3-935B-EC43-A19E-451EA002F924}" type="presOf" srcId="{51A1F29C-919E-FD4E-8ACB-B74C6F974533}" destId="{2B8EC2A4-B042-4E87-9A69-A0EFF6821780}" srcOrd="0" destOrd="3" presId="urn:microsoft.com/office/officeart/2005/8/layout/hList2"/>
    <dgm:cxn modelId="{F79E5BA5-898F-4B01-A613-980E986F30DE}" type="presOf" srcId="{D688A2ED-9311-4DBF-9F50-45F04A4D96A5}" destId="{2B8EC2A4-B042-4E87-9A69-A0EFF6821780}" srcOrd="0" destOrd="2" presId="urn:microsoft.com/office/officeart/2005/8/layout/hList2"/>
    <dgm:cxn modelId="{D10F52A7-BA0E-49A2-A2A2-1BDAB34DFDD2}" srcId="{78EEDDE7-6C79-4DF5-BB63-0991E1F7B0BD}" destId="{0D962D53-D7FD-48DE-823C-4F26A9E3EC7E}" srcOrd="1" destOrd="0" parTransId="{AF0A6F0F-DBEC-48E9-ACE1-C912F9D2DD78}" sibTransId="{958476C6-24AA-49D3-8394-F554E77EA32E}"/>
    <dgm:cxn modelId="{63DDB9BD-536B-44E1-93D4-9D13D9BC3E22}" srcId="{86E1B771-B02F-4B25-9F88-1EB3051FED56}" destId="{AB2F9990-7F7D-4630-A873-4A97D1C4673D}" srcOrd="0" destOrd="0" parTransId="{D8C18645-7EDB-4DD9-84AD-1A576AC2AACE}" sibTransId="{4652A87D-D25B-4AF6-A7DB-6CC281CCB428}"/>
    <dgm:cxn modelId="{C5B252C4-E326-5D4A-8C3F-F6F04457E6B4}" srcId="{78EEDDE7-6C79-4DF5-BB63-0991E1F7B0BD}" destId="{51A1F29C-919E-FD4E-8ACB-B74C6F974533}" srcOrd="3" destOrd="0" parTransId="{6C435C29-C5D7-8B46-BB5A-5F71F0022487}" sibTransId="{F1EA91F9-608C-8941-858A-50D1860AD6B4}"/>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15AC86DD-2D75-4DAF-851B-E79DC5C28C1D}" type="presOf" srcId="{E495CA9C-F627-4C95-93B8-B190BA735B17}" destId="{2B8EC2A4-B042-4E87-9A69-A0EFF6821780}" srcOrd="0" destOrd="0" presId="urn:microsoft.com/office/officeart/2005/8/layout/hList2"/>
    <dgm:cxn modelId="{1C2195F1-2EB9-6B40-B22D-34C6B504D3CF}" type="presOf" srcId="{CC474715-81E8-3341-B490-8AC4E5C0455F}" destId="{E94BAF07-00A3-4D8F-9C56-BA4C1B4B1916}" srcOrd="0" destOrd="2" presId="urn:microsoft.com/office/officeart/2005/8/layout/hList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5BA6-0C61-41BD-9EE2-1132807258F9}">
      <dsp:nvSpPr>
        <dsp:cNvPr id="0" name=""/>
        <dsp:cNvSpPr/>
      </dsp:nvSpPr>
      <dsp:spPr>
        <a:xfrm>
          <a:off x="0" y="0"/>
          <a:ext cx="10515600" cy="80525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Start with a memorable phrase</a:t>
          </a:r>
        </a:p>
      </dsp:txBody>
      <dsp:txXfrm>
        <a:off x="2183645" y="0"/>
        <a:ext cx="8331954" cy="805252"/>
      </dsp:txXfrm>
    </dsp:sp>
    <dsp:sp modelId="{8F30A670-E441-42F9-AB95-1EC20B91A639}">
      <dsp:nvSpPr>
        <dsp:cNvPr id="0" name=""/>
        <dsp:cNvSpPr/>
      </dsp:nvSpPr>
      <dsp:spPr>
        <a:xfrm>
          <a:off x="583107" y="80525"/>
          <a:ext cx="1097954" cy="644201"/>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8696" t="-8212" r="10198" b="-982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6C19B-393B-4748-AFD6-516AFBCFF7A5}">
      <dsp:nvSpPr>
        <dsp:cNvPr id="0" name=""/>
        <dsp:cNvSpPr/>
      </dsp:nvSpPr>
      <dsp:spPr>
        <a:xfrm>
          <a:off x="0" y="885777"/>
          <a:ext cx="10515600" cy="805252"/>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Only a trusted adult should know your password</a:t>
          </a:r>
        </a:p>
      </dsp:txBody>
      <dsp:txXfrm>
        <a:off x="2183645" y="885777"/>
        <a:ext cx="8331954" cy="805252"/>
      </dsp:txXfrm>
    </dsp:sp>
    <dsp:sp modelId="{BE0DD745-C76B-4BA6-B4AC-6B44D20B555B}">
      <dsp:nvSpPr>
        <dsp:cNvPr id="0" name=""/>
        <dsp:cNvSpPr/>
      </dsp:nvSpPr>
      <dsp:spPr>
        <a:xfrm>
          <a:off x="629755" y="966302"/>
          <a:ext cx="1004660" cy="644201"/>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9106" t="-10628" r="-23218" b="-7879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6944A7-E96D-45CC-A75A-2EE5A61D5335}">
      <dsp:nvSpPr>
        <dsp:cNvPr id="0" name=""/>
        <dsp:cNvSpPr/>
      </dsp:nvSpPr>
      <dsp:spPr>
        <a:xfrm>
          <a:off x="0" y="1771555"/>
          <a:ext cx="10515600" cy="805252"/>
        </a:xfrm>
        <a:prstGeom prst="roundRect">
          <a:avLst>
            <a:gd name="adj" fmla="val 10000"/>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Never use personal information identity in your password </a:t>
          </a:r>
        </a:p>
      </dsp:txBody>
      <dsp:txXfrm>
        <a:off x="2183645" y="1771555"/>
        <a:ext cx="8331954" cy="805252"/>
      </dsp:txXfrm>
    </dsp:sp>
    <dsp:sp modelId="{54F086DD-195E-44B6-82ED-313E8655024A}">
      <dsp:nvSpPr>
        <dsp:cNvPr id="0" name=""/>
        <dsp:cNvSpPr/>
      </dsp:nvSpPr>
      <dsp:spPr>
        <a:xfrm>
          <a:off x="695067" y="1852080"/>
          <a:ext cx="874035" cy="644201"/>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0283" t="2629" r="16013" b="-837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C4EF8-DCEA-48CA-BCFC-89EBF7166148}">
      <dsp:nvSpPr>
        <dsp:cNvPr id="0" name=""/>
        <dsp:cNvSpPr/>
      </dsp:nvSpPr>
      <dsp:spPr>
        <a:xfrm>
          <a:off x="0" y="2657333"/>
          <a:ext cx="10515600" cy="80525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Create a password with at least 8 characters long.</a:t>
          </a:r>
        </a:p>
      </dsp:txBody>
      <dsp:txXfrm>
        <a:off x="2183645" y="2657333"/>
        <a:ext cx="8331954" cy="805252"/>
      </dsp:txXfrm>
    </dsp:sp>
    <dsp:sp modelId="{8B56C6A1-2511-4ED8-89FF-DEA1C7CF51BB}">
      <dsp:nvSpPr>
        <dsp:cNvPr id="0" name=""/>
        <dsp:cNvSpPr/>
      </dsp:nvSpPr>
      <dsp:spPr>
        <a:xfrm>
          <a:off x="573769" y="2737858"/>
          <a:ext cx="1116630" cy="644201"/>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80EE6-9141-4809-9927-C482FEC25219}">
      <dsp:nvSpPr>
        <dsp:cNvPr id="0" name=""/>
        <dsp:cNvSpPr/>
      </dsp:nvSpPr>
      <dsp:spPr>
        <a:xfrm>
          <a:off x="0" y="3543110"/>
          <a:ext cx="10515600" cy="805252"/>
        </a:xfrm>
        <a:prstGeom prst="roundRect">
          <a:avLst>
            <a:gd name="adj" fmla="val 10000"/>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Use letters, numbers and symbols in your password</a:t>
          </a:r>
        </a:p>
      </dsp:txBody>
      <dsp:txXfrm>
        <a:off x="2183645" y="3543110"/>
        <a:ext cx="8331954" cy="805252"/>
      </dsp:txXfrm>
    </dsp:sp>
    <dsp:sp modelId="{9AD60226-FA50-4961-B0CF-5D454D08D64D}">
      <dsp:nvSpPr>
        <dsp:cNvPr id="0" name=""/>
        <dsp:cNvSpPr/>
      </dsp:nvSpPr>
      <dsp:spPr>
        <a:xfrm>
          <a:off x="611100" y="3623636"/>
          <a:ext cx="1041969" cy="644201"/>
        </a:xfrm>
        <a:prstGeom prst="roundRect">
          <a:avLst>
            <a:gd name="adj" fmla="val 10000"/>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0596" t="3622" r="22386" b="172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5BA6-0C61-41BD-9EE2-1132807258F9}">
      <dsp:nvSpPr>
        <dsp:cNvPr id="0" name=""/>
        <dsp:cNvSpPr/>
      </dsp:nvSpPr>
      <dsp:spPr>
        <a:xfrm>
          <a:off x="0" y="0"/>
          <a:ext cx="4706853" cy="71290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Start with a memorable phrase</a:t>
          </a:r>
        </a:p>
      </dsp:txBody>
      <dsp:txXfrm>
        <a:off x="1012661" y="0"/>
        <a:ext cx="3694191" cy="712907"/>
      </dsp:txXfrm>
    </dsp:sp>
    <dsp:sp modelId="{8F30A670-E441-42F9-AB95-1EC20B91A639}">
      <dsp:nvSpPr>
        <dsp:cNvPr id="0" name=""/>
        <dsp:cNvSpPr/>
      </dsp:nvSpPr>
      <dsp:spPr>
        <a:xfrm>
          <a:off x="71290" y="71290"/>
          <a:ext cx="941370" cy="5703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6C19B-393B-4748-AFD6-516AFBCFF7A5}">
      <dsp:nvSpPr>
        <dsp:cNvPr id="0" name=""/>
        <dsp:cNvSpPr/>
      </dsp:nvSpPr>
      <dsp:spPr>
        <a:xfrm>
          <a:off x="0" y="784198"/>
          <a:ext cx="4706853" cy="712907"/>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Only a trusted adult should know your password</a:t>
          </a:r>
        </a:p>
      </dsp:txBody>
      <dsp:txXfrm>
        <a:off x="1012661" y="784198"/>
        <a:ext cx="3694191" cy="712907"/>
      </dsp:txXfrm>
    </dsp:sp>
    <dsp:sp modelId="{BE0DD745-C76B-4BA6-B4AC-6B44D20B555B}">
      <dsp:nvSpPr>
        <dsp:cNvPr id="0" name=""/>
        <dsp:cNvSpPr/>
      </dsp:nvSpPr>
      <dsp:spPr>
        <a:xfrm>
          <a:off x="71290" y="855489"/>
          <a:ext cx="941370" cy="570326"/>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8177" t="-3134" r="-8177" b="-6286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6944A7-E96D-45CC-A75A-2EE5A61D5335}">
      <dsp:nvSpPr>
        <dsp:cNvPr id="0" name=""/>
        <dsp:cNvSpPr/>
      </dsp:nvSpPr>
      <dsp:spPr>
        <a:xfrm>
          <a:off x="0" y="1568396"/>
          <a:ext cx="4706853" cy="712907"/>
        </a:xfrm>
        <a:prstGeom prst="roundRect">
          <a:avLst>
            <a:gd name="adj" fmla="val 10000"/>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Never use personal information identity in your password </a:t>
          </a:r>
        </a:p>
      </dsp:txBody>
      <dsp:txXfrm>
        <a:off x="1012661" y="1568396"/>
        <a:ext cx="3694191" cy="712907"/>
      </dsp:txXfrm>
    </dsp:sp>
    <dsp:sp modelId="{54F086DD-195E-44B6-82ED-313E8655024A}">
      <dsp:nvSpPr>
        <dsp:cNvPr id="0" name=""/>
        <dsp:cNvSpPr/>
      </dsp:nvSpPr>
      <dsp:spPr>
        <a:xfrm>
          <a:off x="71290" y="1639687"/>
          <a:ext cx="941370" cy="57032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C4EF8-DCEA-48CA-BCFC-89EBF7166148}">
      <dsp:nvSpPr>
        <dsp:cNvPr id="0" name=""/>
        <dsp:cNvSpPr/>
      </dsp:nvSpPr>
      <dsp:spPr>
        <a:xfrm>
          <a:off x="0" y="2352594"/>
          <a:ext cx="4706853" cy="712907"/>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Create a password with at least 8 characters long.</a:t>
          </a:r>
        </a:p>
      </dsp:txBody>
      <dsp:txXfrm>
        <a:off x="1012661" y="2352594"/>
        <a:ext cx="3694191" cy="712907"/>
      </dsp:txXfrm>
    </dsp:sp>
    <dsp:sp modelId="{8B56C6A1-2511-4ED8-89FF-DEA1C7CF51BB}">
      <dsp:nvSpPr>
        <dsp:cNvPr id="0" name=""/>
        <dsp:cNvSpPr/>
      </dsp:nvSpPr>
      <dsp:spPr>
        <a:xfrm>
          <a:off x="71290" y="2423885"/>
          <a:ext cx="941370" cy="57032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80EE6-9141-4809-9927-C482FEC25219}">
      <dsp:nvSpPr>
        <dsp:cNvPr id="0" name=""/>
        <dsp:cNvSpPr/>
      </dsp:nvSpPr>
      <dsp:spPr>
        <a:xfrm>
          <a:off x="0" y="3136793"/>
          <a:ext cx="4706853" cy="712907"/>
        </a:xfrm>
        <a:prstGeom prst="roundRect">
          <a:avLst>
            <a:gd name="adj" fmla="val 10000"/>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Use letters, numbers and symbols in your password</a:t>
          </a:r>
        </a:p>
      </dsp:txBody>
      <dsp:txXfrm>
        <a:off x="1012661" y="3136793"/>
        <a:ext cx="3694191" cy="712907"/>
      </dsp:txXfrm>
    </dsp:sp>
    <dsp:sp modelId="{9AD60226-FA50-4961-B0CF-5D454D08D64D}">
      <dsp:nvSpPr>
        <dsp:cNvPr id="0" name=""/>
        <dsp:cNvSpPr/>
      </dsp:nvSpPr>
      <dsp:spPr>
        <a:xfrm>
          <a:off x="71290" y="3208083"/>
          <a:ext cx="941370" cy="570326"/>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Tips</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This lesson helps reinforce the importance of NOT including ANY PII (personally identifiable information) on anything that is created online.</a:t>
          </a:r>
        </a:p>
        <a:p>
          <a:pPr marL="171450" lvl="1" indent="-171450" algn="l" defTabSz="800100">
            <a:lnSpc>
              <a:spcPct val="90000"/>
            </a:lnSpc>
            <a:spcBef>
              <a:spcPct val="0"/>
            </a:spcBef>
            <a:spcAft>
              <a:spcPct val="15000"/>
            </a:spcAft>
            <a:buChar char="•"/>
          </a:pPr>
          <a:r>
            <a:rPr lang="en-US" sz="1800" kern="1200" dirty="0"/>
            <a:t>I also helps reinforcing NOT to share passwords with ANYONE.</a:t>
          </a:r>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Handout cardstock folded into 2” x 8” strips – have students create avatar name tags for their desks.</a:t>
          </a:r>
        </a:p>
        <a:p>
          <a:pPr marL="171450" lvl="1" indent="-171450" algn="l" defTabSz="800100">
            <a:lnSpc>
              <a:spcPct val="90000"/>
            </a:lnSpc>
            <a:spcBef>
              <a:spcPct val="0"/>
            </a:spcBef>
            <a:spcAft>
              <a:spcPct val="15000"/>
            </a:spcAft>
            <a:buChar char="•"/>
          </a:pPr>
          <a:r>
            <a:rPr lang="en-US" sz="1800" kern="1200" dirty="0"/>
            <a:t>THEN try and guess which avatar goes with each student.</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3"/>
            </a:rPr>
            <a:t>CSM – Uh Oh – Scenarios.</a:t>
          </a:r>
          <a:endParaRPr lang="en-US" sz="1800" kern="1200" dirty="0"/>
        </a:p>
        <a:p>
          <a:pPr marL="171450" lvl="1" indent="-171450" algn="l" defTabSz="800100">
            <a:lnSpc>
              <a:spcPct val="90000"/>
            </a:lnSpc>
            <a:spcBef>
              <a:spcPct val="0"/>
            </a:spcBef>
            <a:spcAft>
              <a:spcPct val="15000"/>
            </a:spcAft>
            <a:buChar char="•"/>
          </a:pPr>
          <a:r>
            <a:rPr lang="en-US" sz="1800" kern="1200" dirty="0"/>
            <a:t>Play Digital Passport game </a:t>
          </a:r>
          <a:r>
            <a:rPr lang="en-US" sz="1800" kern="1200" dirty="0">
              <a:hlinkClick xmlns:r="http://schemas.openxmlformats.org/officeDocument/2006/relationships" r:id="rId4"/>
            </a:rPr>
            <a:t>“Password Protect”</a:t>
          </a:r>
          <a:endParaRPr lang="en-US" sz="1800" kern="1200" dirty="0"/>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4247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7"/>
            </a:rPr>
            <a:t>Strong vs. Weak Password Activity</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8"/>
            </a:rPr>
            <a:t>5 Family Tips for Internet Safety</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9"/>
            </a:rPr>
            <a:t>Protecting Your Child’s Private Information</a:t>
          </a:r>
          <a:endParaRPr lang="en-US" sz="1800" kern="1200" dirty="0"/>
        </a:p>
      </dsp:txBody>
      <dsp:txXfrm>
        <a:off x="7942475" y="929614"/>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10</a:t>
            </a:fld>
            <a:endParaRPr lang="en-IN" dirty="0"/>
          </a:p>
        </p:txBody>
      </p:sp>
    </p:spTree>
    <p:extLst>
      <p:ext uri="{BB962C8B-B14F-4D97-AF65-F5344CB8AC3E}">
        <p14:creationId xmlns:p14="http://schemas.microsoft.com/office/powerpoint/2010/main" val="407171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12</a:t>
            </a:fld>
            <a:endParaRPr lang="en-US"/>
          </a:p>
        </p:txBody>
      </p:sp>
    </p:spTree>
    <p:extLst>
      <p:ext uri="{BB962C8B-B14F-4D97-AF65-F5344CB8AC3E}">
        <p14:creationId xmlns:p14="http://schemas.microsoft.com/office/powerpoint/2010/main" val="292507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10" r:id="rId3"/>
    <p:sldLayoutId id="2147483691"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698" r:id="rId16"/>
    <p:sldLayoutId id="2147483708" r:id="rId17"/>
    <p:sldLayoutId id="2147483699" r:id="rId18"/>
    <p:sldLayoutId id="2147483709" r:id="rId19"/>
    <p:sldLayoutId id="2147483712" r:id="rId20"/>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1/23/2022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9LxdtaSvQ3I"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8" Type="http://schemas.openxmlformats.org/officeDocument/2006/relationships/hyperlink" Target="https://crsd72storage.blob.core.windows.net/media/Default/medialib/3-5-4-1-safety-password-power-up-worksheet.e33b374319.docx"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jpg"/><Relationship Id="rId1" Type="http://schemas.openxmlformats.org/officeDocument/2006/relationships/slideLayout" Target="../slideLayouts/slideLayout26.xml"/><Relationship Id="rId6" Type="http://schemas.openxmlformats.org/officeDocument/2006/relationships/diagramColors" Target="../diagrams/colors4.xml"/><Relationship Id="rId11" Type="http://schemas.openxmlformats.org/officeDocument/2006/relationships/hyperlink" Target="https://www.safetydetectives.com/blog/the-most-hacked-passwords-in-the-world/" TargetMode="External"/><Relationship Id="rId5" Type="http://schemas.openxmlformats.org/officeDocument/2006/relationships/diagramQuickStyle" Target="../diagrams/quickStyle4.xml"/><Relationship Id="rId10" Type="http://schemas.openxmlformats.org/officeDocument/2006/relationships/image" Target="../media/image34.svg"/><Relationship Id="rId4" Type="http://schemas.openxmlformats.org/officeDocument/2006/relationships/diagramLayout" Target="../diagrams/layout4.xm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s://crsd72storage.blob.core.windows.net/media/Default/medialib/step-to-the-line-game-instructions.9d343c4330.pdf"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aEmF3Iylvr4"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4.xml"/><Relationship Id="rId6" Type="http://schemas.openxmlformats.org/officeDocument/2006/relationships/image" Target="../media/image22.jp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Secure Your Password</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3 – 5 Safety Lesson #2</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APPLY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0017" r="10017"/>
          <a:stretch/>
        </p:blipFill>
        <p:spPr>
          <a:xfrm>
            <a:off x="2349074" y="1558212"/>
            <a:ext cx="7169854" cy="5299788"/>
          </a:xfrm>
        </p:spPr>
      </p:pic>
      <p:sp>
        <p:nvSpPr>
          <p:cNvPr id="5" name="TextBox 4">
            <a:extLst>
              <a:ext uri="{FF2B5EF4-FFF2-40B4-BE49-F238E27FC236}">
                <a16:creationId xmlns:a16="http://schemas.microsoft.com/office/drawing/2014/main" id="{0E399276-5760-46D8-90A4-1BDCE9696CE8}"/>
              </a:ext>
            </a:extLst>
          </p:cNvPr>
          <p:cNvSpPr txBox="1"/>
          <p:nvPr/>
        </p:nvSpPr>
        <p:spPr>
          <a:xfrm>
            <a:off x="9058275" y="5735256"/>
            <a:ext cx="3276600" cy="646331"/>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Strong Password</a:t>
            </a:r>
            <a:endParaRPr lang="en-CA" sz="1800" i="1" dirty="0">
              <a:solidFill>
                <a:schemeClr val="bg1"/>
              </a:solidFill>
              <a:effectLst/>
              <a:latin typeface="Calibri" panose="020F0502020204030204" pitchFamily="34" charset="0"/>
              <a:ea typeface="Times New Roman" panose="02020603050405020304" pitchFamily="18" charset="0"/>
            </a:endParaRPr>
          </a:p>
          <a:p>
            <a:pPr algn="ctr"/>
            <a:r>
              <a:rPr lang="en-CA" sz="1800" i="1" dirty="0">
                <a:solidFill>
                  <a:schemeClr val="bg1"/>
                </a:solidFill>
                <a:effectLst/>
                <a:latin typeface="Calibri" panose="020F0502020204030204" pitchFamily="34" charset="0"/>
                <a:ea typeface="Times New Roman" panose="02020603050405020304" pitchFamily="18" charset="0"/>
              </a:rPr>
              <a:t>1:46</a:t>
            </a:r>
            <a:endParaRPr lang="en-US" dirty="0">
              <a:solidFill>
                <a:schemeClr val="bg1"/>
              </a:solidFill>
            </a:endParaRPr>
          </a:p>
        </p:txBody>
      </p:sp>
    </p:spTree>
    <p:extLst>
      <p:ext uri="{BB962C8B-B14F-4D97-AF65-F5344CB8AC3E}">
        <p14:creationId xmlns:p14="http://schemas.microsoft.com/office/powerpoint/2010/main" val="402948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FE2875-9371-4BE6-8C30-6E563AD2AF64}"/>
              </a:ext>
            </a:extLst>
          </p:cNvPr>
          <p:cNvSpPr>
            <a:spLocks noGrp="1"/>
          </p:cNvSpPr>
          <p:nvPr>
            <p:ph idx="1"/>
          </p:nvPr>
        </p:nvSpPr>
        <p:spPr>
          <a:xfrm>
            <a:off x="538960" y="2984574"/>
            <a:ext cx="4914189" cy="2236012"/>
          </a:xfrm>
        </p:spPr>
        <p:txBody>
          <a:bodyPr/>
          <a:lstStyle/>
          <a:p>
            <a:r>
              <a:rPr lang="en-US" dirty="0"/>
              <a:t>Using the password tips create your own secure password.</a:t>
            </a:r>
          </a:p>
          <a:p>
            <a:r>
              <a:rPr lang="en-US" dirty="0"/>
              <a:t>Create an appropriate avatar or profile name that you might use online.</a:t>
            </a:r>
          </a:p>
        </p:txBody>
      </p:sp>
      <p:pic>
        <p:nvPicPr>
          <p:cNvPr id="15" name="Picture Placeholder 14" descr="Diagram, schematic&#10;&#10;Description automatically generated">
            <a:extLst>
              <a:ext uri="{FF2B5EF4-FFF2-40B4-BE49-F238E27FC236}">
                <a16:creationId xmlns:a16="http://schemas.microsoft.com/office/drawing/2014/main" id="{943EECFD-3DAB-42ED-8745-EEF06B464C4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218" b="24218"/>
          <a:stretch>
            <a:fillRect/>
          </a:stretch>
        </p:blipFill>
        <p:spPr>
          <a:xfrm>
            <a:off x="5884863" y="93663"/>
            <a:ext cx="6307137" cy="5781675"/>
          </a:xfrm>
        </p:spPr>
      </p:pic>
      <p:sp>
        <p:nvSpPr>
          <p:cNvPr id="5" name="Title 4">
            <a:extLst>
              <a:ext uri="{FF2B5EF4-FFF2-40B4-BE49-F238E27FC236}">
                <a16:creationId xmlns:a16="http://schemas.microsoft.com/office/drawing/2014/main" id="{A130DAE6-7B75-4F56-921F-CF7FE8996CA1}"/>
              </a:ext>
            </a:extLst>
          </p:cNvPr>
          <p:cNvSpPr>
            <a:spLocks noGrp="1"/>
          </p:cNvSpPr>
          <p:nvPr>
            <p:ph type="title"/>
          </p:nvPr>
        </p:nvSpPr>
        <p:spPr/>
        <p:txBody>
          <a:bodyPr/>
          <a:lstStyle/>
          <a:p>
            <a:r>
              <a:rPr lang="en-US" dirty="0">
                <a:solidFill>
                  <a:srgbClr val="00B0D7"/>
                </a:solidFill>
              </a:rPr>
              <a:t>Apply – SECURE Your Password</a:t>
            </a:r>
          </a:p>
        </p:txBody>
      </p:sp>
      <p:graphicFrame>
        <p:nvGraphicFramePr>
          <p:cNvPr id="7" name="Diagram 6">
            <a:extLst>
              <a:ext uri="{FF2B5EF4-FFF2-40B4-BE49-F238E27FC236}">
                <a16:creationId xmlns:a16="http://schemas.microsoft.com/office/drawing/2014/main" id="{7975BABA-C9AD-4026-8F9E-498B6C7D5EB1}"/>
              </a:ext>
            </a:extLst>
          </p:cNvPr>
          <p:cNvGraphicFramePr/>
          <p:nvPr/>
        </p:nvGraphicFramePr>
        <p:xfrm>
          <a:off x="6875632" y="514173"/>
          <a:ext cx="4706853" cy="3852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a:extLst>
              <a:ext uri="{FF2B5EF4-FFF2-40B4-BE49-F238E27FC236}">
                <a16:creationId xmlns:a16="http://schemas.microsoft.com/office/drawing/2014/main" id="{70CA55CE-5D26-4ECA-A552-4A178D454554}"/>
              </a:ext>
            </a:extLst>
          </p:cNvPr>
          <p:cNvCxnSpPr>
            <a:cxnSpLocks/>
          </p:cNvCxnSpPr>
          <p:nvPr/>
        </p:nvCxnSpPr>
        <p:spPr>
          <a:xfrm flipV="1">
            <a:off x="3668233" y="2349795"/>
            <a:ext cx="2216415" cy="634705"/>
          </a:xfrm>
          <a:prstGeom prst="straightConnector1">
            <a:avLst/>
          </a:prstGeom>
          <a:ln w="76200">
            <a:solidFill>
              <a:srgbClr val="ED1C24"/>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6" name="Graphic 5" descr="Document with solid fill">
            <a:hlinkClick r:id="rId8"/>
            <a:extLst>
              <a:ext uri="{FF2B5EF4-FFF2-40B4-BE49-F238E27FC236}">
                <a16:creationId xmlns:a16="http://schemas.microsoft.com/office/drawing/2014/main" id="{DE1CF1C6-9072-42CE-B47E-CDA306F1D1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21744" y="5701961"/>
            <a:ext cx="914400" cy="914400"/>
          </a:xfrm>
          <a:prstGeom prst="rect">
            <a:avLst/>
          </a:prstGeom>
        </p:spPr>
      </p:pic>
      <p:sp>
        <p:nvSpPr>
          <p:cNvPr id="8" name="TextBox 7">
            <a:extLst>
              <a:ext uri="{FF2B5EF4-FFF2-40B4-BE49-F238E27FC236}">
                <a16:creationId xmlns:a16="http://schemas.microsoft.com/office/drawing/2014/main" id="{4753510B-FDBE-46B4-BBF8-F477FCEE20DD}"/>
              </a:ext>
            </a:extLst>
          </p:cNvPr>
          <p:cNvSpPr txBox="1"/>
          <p:nvPr/>
        </p:nvSpPr>
        <p:spPr>
          <a:xfrm>
            <a:off x="6952001" y="5974495"/>
            <a:ext cx="3667874" cy="369332"/>
          </a:xfrm>
          <a:prstGeom prst="rect">
            <a:avLst/>
          </a:prstGeom>
          <a:noFill/>
        </p:spPr>
        <p:txBody>
          <a:bodyPr wrap="square" rtlCol="0">
            <a:spAutoFit/>
          </a:bodyPr>
          <a:lstStyle/>
          <a:p>
            <a:r>
              <a:rPr lang="en-US" dirty="0">
                <a:hlinkClick r:id="rId8"/>
              </a:rPr>
              <a:t>Secure Your Password Worksheet</a:t>
            </a:r>
            <a:endParaRPr lang="en-US" dirty="0"/>
          </a:p>
        </p:txBody>
      </p:sp>
      <p:sp>
        <p:nvSpPr>
          <p:cNvPr id="3" name="TextBox 2">
            <a:extLst>
              <a:ext uri="{FF2B5EF4-FFF2-40B4-BE49-F238E27FC236}">
                <a16:creationId xmlns:a16="http://schemas.microsoft.com/office/drawing/2014/main" id="{0EE61955-622E-4923-A20D-9DF7DFDE599E}"/>
              </a:ext>
            </a:extLst>
          </p:cNvPr>
          <p:cNvSpPr txBox="1"/>
          <p:nvPr/>
        </p:nvSpPr>
        <p:spPr>
          <a:xfrm>
            <a:off x="811763" y="5690672"/>
            <a:ext cx="3732245" cy="369332"/>
          </a:xfrm>
          <a:prstGeom prst="rect">
            <a:avLst/>
          </a:prstGeom>
          <a:noFill/>
        </p:spPr>
        <p:txBody>
          <a:bodyPr wrap="square" rtlCol="0">
            <a:spAutoFit/>
          </a:bodyPr>
          <a:lstStyle/>
          <a:p>
            <a:r>
              <a:rPr lang="en-US" dirty="0">
                <a:hlinkClick r:id="rId11"/>
              </a:rPr>
              <a:t>Top 20 Most Popular Passwords</a:t>
            </a:r>
            <a:endParaRPr lang="en-US" dirty="0"/>
          </a:p>
        </p:txBody>
      </p:sp>
    </p:spTree>
    <p:extLst>
      <p:ext uri="{BB962C8B-B14F-4D97-AF65-F5344CB8AC3E}">
        <p14:creationId xmlns:p14="http://schemas.microsoft.com/office/powerpoint/2010/main" val="426503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6404363" y="2192196"/>
            <a:ext cx="5143500" cy="2090808"/>
          </a:xfrm>
        </p:spPr>
        <p:txBody>
          <a:bodyPr anchor="b">
            <a:normAutofit/>
          </a:bodyPr>
          <a:lstStyle/>
          <a:p>
            <a:r>
              <a:rPr lang="en-US" sz="7200" dirty="0"/>
              <a:t>GAME</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528188" y="4411733"/>
            <a:ext cx="5143500" cy="503167"/>
          </a:xfrm>
        </p:spPr>
        <p:txBody>
          <a:bodyPr>
            <a:normAutofit/>
          </a:bodyPr>
          <a:lstStyle/>
          <a:p>
            <a:r>
              <a:rPr lang="en-US" sz="2800" b="1" dirty="0">
                <a:solidFill>
                  <a:srgbClr val="00B0D7"/>
                </a:solidFill>
                <a:latin typeface="The Sans-" pitchFamily="50" charset="0"/>
              </a:rPr>
              <a:t>STEP TO THE LINE</a:t>
            </a:r>
          </a:p>
        </p:txBody>
      </p:sp>
      <p:pic>
        <p:nvPicPr>
          <p:cNvPr id="7" name="Picture Placeholder 6">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8470" r="24779" b="-2"/>
          <a:stretch/>
        </p:blipFill>
        <p:spPr>
          <a:xfrm>
            <a:off x="710812" y="728545"/>
            <a:ext cx="5305661" cy="5305661"/>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12</a:t>
            </a:fld>
            <a:endParaRPr lang="en-US" noProof="0"/>
          </a:p>
        </p:txBody>
      </p:sp>
      <p:pic>
        <p:nvPicPr>
          <p:cNvPr id="9" name="Graphic 8" descr="Information with solid fill">
            <a:hlinkClick r:id="rId4"/>
            <a:extLst>
              <a:ext uri="{FF2B5EF4-FFF2-40B4-BE49-F238E27FC236}">
                <a16:creationId xmlns:a16="http://schemas.microsoft.com/office/drawing/2014/main" id="{16621746-2137-4341-B56B-098F2FD5A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8188" y="5038964"/>
            <a:ext cx="914400" cy="914400"/>
          </a:xfrm>
          <a:prstGeom prst="rect">
            <a:avLst/>
          </a:prstGeom>
        </p:spPr>
      </p:pic>
      <p:pic>
        <p:nvPicPr>
          <p:cNvPr id="11" name="Graphic 10" descr="Badge Question Mark with solid fill">
            <a:extLst>
              <a:ext uri="{FF2B5EF4-FFF2-40B4-BE49-F238E27FC236}">
                <a16:creationId xmlns:a16="http://schemas.microsoft.com/office/drawing/2014/main" id="{8B86C095-220B-4E2E-A580-0E4FC3BCB8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06947" y="5038964"/>
            <a:ext cx="914400" cy="914400"/>
          </a:xfrm>
          <a:prstGeom prst="rect">
            <a:avLst/>
          </a:prstGeom>
        </p:spPr>
      </p:pic>
      <p:sp>
        <p:nvSpPr>
          <p:cNvPr id="12" name="TextBox 11">
            <a:extLst>
              <a:ext uri="{FF2B5EF4-FFF2-40B4-BE49-F238E27FC236}">
                <a16:creationId xmlns:a16="http://schemas.microsoft.com/office/drawing/2014/main" id="{720744CE-87A9-4A7F-B188-054B0786798E}"/>
              </a:ext>
            </a:extLst>
          </p:cNvPr>
          <p:cNvSpPr txBox="1"/>
          <p:nvPr/>
        </p:nvSpPr>
        <p:spPr>
          <a:xfrm>
            <a:off x="6528188" y="6034206"/>
            <a:ext cx="1535988" cy="369332"/>
          </a:xfrm>
          <a:prstGeom prst="rect">
            <a:avLst/>
          </a:prstGeom>
          <a:noFill/>
        </p:spPr>
        <p:txBody>
          <a:bodyPr wrap="square" rtlCol="0">
            <a:spAutoFit/>
          </a:bodyPr>
          <a:lstStyle/>
          <a:p>
            <a:r>
              <a:rPr lang="en-US" dirty="0">
                <a:latin typeface="Bebas Neue" panose="020B0606020202050201" pitchFamily="34" charset="0"/>
                <a:hlinkClick r:id="rId4"/>
              </a:rPr>
              <a:t>Instructions</a:t>
            </a:r>
            <a:endParaRPr lang="en-US" dirty="0">
              <a:latin typeface="Bebas Neue" panose="020B0606020202050201" pitchFamily="34" charset="0"/>
            </a:endParaRPr>
          </a:p>
        </p:txBody>
      </p:sp>
      <p:sp>
        <p:nvSpPr>
          <p:cNvPr id="13" name="TextBox 12">
            <a:extLst>
              <a:ext uri="{FF2B5EF4-FFF2-40B4-BE49-F238E27FC236}">
                <a16:creationId xmlns:a16="http://schemas.microsoft.com/office/drawing/2014/main" id="{CADC33AA-E60D-4164-AEAD-26B0AD3353C2}"/>
              </a:ext>
            </a:extLst>
          </p:cNvPr>
          <p:cNvSpPr txBox="1"/>
          <p:nvPr/>
        </p:nvSpPr>
        <p:spPr>
          <a:xfrm>
            <a:off x="9685044" y="6040104"/>
            <a:ext cx="1986643" cy="369332"/>
          </a:xfrm>
          <a:prstGeom prst="rect">
            <a:avLst/>
          </a:prstGeom>
          <a:noFill/>
        </p:spPr>
        <p:txBody>
          <a:bodyPr wrap="square" rtlCol="0">
            <a:spAutoFit/>
          </a:bodyPr>
          <a:lstStyle/>
          <a:p>
            <a:r>
              <a:rPr lang="en-US" dirty="0">
                <a:latin typeface="Bebas Neue" panose="020B0606020202050201" pitchFamily="34" charset="0"/>
              </a:rPr>
              <a:t>List of Questions</a:t>
            </a:r>
          </a:p>
        </p:txBody>
      </p:sp>
    </p:spTree>
    <p:extLst>
      <p:ext uri="{BB962C8B-B14F-4D97-AF65-F5344CB8AC3E}">
        <p14:creationId xmlns:p14="http://schemas.microsoft.com/office/powerpoint/2010/main" val="275016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2431093396"/>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3800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Lock with solid fill">
            <a:extLst>
              <a:ext uri="{FF2B5EF4-FFF2-40B4-BE49-F238E27FC236}">
                <a16:creationId xmlns:a16="http://schemas.microsoft.com/office/drawing/2014/main" id="{78D7AB98-3433-486F-9C61-79C11EE07A2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143" r="7143"/>
          <a:stretch>
            <a:fillRect/>
          </a:stretch>
        </p:blipFill>
        <p:spPr>
          <a:xfrm>
            <a:off x="3884613" y="1562100"/>
            <a:ext cx="4400550" cy="5133975"/>
          </a:xfrm>
        </p:spPr>
      </p:pic>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9"/>
            <a:ext cx="9864271" cy="920336"/>
          </a:xfrm>
        </p:spPr>
        <p:txBody>
          <a:bodyPr/>
          <a:lstStyle/>
          <a:p>
            <a:r>
              <a:rPr lang="en-US" dirty="0">
                <a:solidFill>
                  <a:srgbClr val="ED1C24"/>
                </a:solidFill>
              </a:rPr>
              <a:t>Learning intentions </a:t>
            </a:r>
            <a:br>
              <a:rPr lang="en-US" dirty="0">
                <a:solidFill>
                  <a:srgbClr val="ED1C24"/>
                </a:solidFill>
              </a:rPr>
            </a:br>
            <a:r>
              <a:rPr lang="en-US" dirty="0">
                <a:solidFill>
                  <a:srgbClr val="ED1C24"/>
                </a:solidFill>
              </a:rPr>
              <a:t>2-1 </a:t>
            </a:r>
            <a:r>
              <a:rPr lang="en-US" cap="none" dirty="0"/>
              <a:t>How can we create a secure password and appropriate profile to protect our privacy.</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5"/>
            <a:ext cx="3445566" cy="1542258"/>
          </a:xfrm>
        </p:spPr>
        <p:txBody>
          <a:bodyPr>
            <a:normAutofit/>
          </a:bodyPr>
          <a:lstStyle/>
          <a:p>
            <a:pPr algn="l">
              <a:buFont typeface="Arial" panose="020B0604020202020204" pitchFamily="34" charset="0"/>
              <a:buChar char="•"/>
            </a:pPr>
            <a:r>
              <a:rPr lang="en-US" sz="1600" b="0" i="0" dirty="0">
                <a:solidFill>
                  <a:srgbClr val="00B0D7"/>
                </a:solidFill>
                <a:effectLst/>
                <a:latin typeface="+mj-lt"/>
              </a:rPr>
              <a:t>Learn the terms “password”.</a:t>
            </a:r>
          </a:p>
          <a:p>
            <a:pPr algn="l">
              <a:buFont typeface="Arial" panose="020B0604020202020204" pitchFamily="34" charset="0"/>
              <a:buChar char="•"/>
            </a:pPr>
            <a:r>
              <a:rPr lang="en-US" dirty="0">
                <a:solidFill>
                  <a:srgbClr val="00B0D7"/>
                </a:solidFill>
                <a:latin typeface="+mj-lt"/>
              </a:rPr>
              <a:t>Learn how to create a strong password.</a:t>
            </a:r>
          </a:p>
          <a:p>
            <a:endParaRPr lang="en-US" sz="14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4</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password</a:t>
            </a:r>
          </a:p>
        </p:txBody>
      </p:sp>
      <p:pic>
        <p:nvPicPr>
          <p:cNvPr id="13" name="Picture 12">
            <a:extLst>
              <a:ext uri="{FF2B5EF4-FFF2-40B4-BE49-F238E27FC236}">
                <a16:creationId xmlns:a16="http://schemas.microsoft.com/office/drawing/2014/main" id="{606F97A0-3405-4690-A55F-1C600875ADC0}"/>
              </a:ext>
            </a:extLst>
          </p:cNvPr>
          <p:cNvPicPr>
            <a:picLocks noChangeAspect="1"/>
          </p:cNvPicPr>
          <p:nvPr/>
        </p:nvPicPr>
        <p:blipFill rotWithShape="1">
          <a:blip r:embed="rId5">
            <a:extLst>
              <a:ext uri="{28A0092B-C50C-407E-A947-70E740481C1C}">
                <a14:useLocalDpi xmlns:a14="http://schemas.microsoft.com/office/drawing/2010/main" val="0"/>
              </a:ext>
            </a:extLst>
          </a:blip>
          <a:srcRect l="40044" r="2598"/>
          <a:stretch/>
        </p:blipFill>
        <p:spPr>
          <a:xfrm>
            <a:off x="4088280" y="1802923"/>
            <a:ext cx="4015440" cy="4652815"/>
          </a:xfrm>
          <a:prstGeom prst="rect">
            <a:avLst/>
          </a:prstGeom>
        </p:spPr>
      </p:pic>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sp>
        <p:nvSpPr>
          <p:cNvPr id="28" name="Content Placeholder 6">
            <a:extLst>
              <a:ext uri="{FF2B5EF4-FFF2-40B4-BE49-F238E27FC236}">
                <a16:creationId xmlns:a16="http://schemas.microsoft.com/office/drawing/2014/main" id="{832BC894-6F97-4826-8193-34407622B95A}"/>
              </a:ext>
            </a:extLst>
          </p:cNvPr>
          <p:cNvSpPr txBox="1">
            <a:spLocks/>
          </p:cNvSpPr>
          <p:nvPr/>
        </p:nvSpPr>
        <p:spPr>
          <a:xfrm>
            <a:off x="8504711" y="2721371"/>
            <a:ext cx="3445566" cy="495389"/>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cap="all" baseline="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profile</a:t>
            </a:r>
          </a:p>
        </p:txBody>
      </p:sp>
      <p:sp>
        <p:nvSpPr>
          <p:cNvPr id="29" name="Content Placeholder 2">
            <a:extLst>
              <a:ext uri="{FF2B5EF4-FFF2-40B4-BE49-F238E27FC236}">
                <a16:creationId xmlns:a16="http://schemas.microsoft.com/office/drawing/2014/main" id="{273AF854-778D-4860-AF1C-404CE77D4D34}"/>
              </a:ext>
            </a:extLst>
          </p:cNvPr>
          <p:cNvSpPr txBox="1">
            <a:spLocks/>
          </p:cNvSpPr>
          <p:nvPr/>
        </p:nvSpPr>
        <p:spPr>
          <a:xfrm>
            <a:off x="8527308" y="3294110"/>
            <a:ext cx="3445566" cy="2504663"/>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US" dirty="0">
                <a:solidFill>
                  <a:srgbClr val="00B0D7"/>
                </a:solidFill>
                <a:latin typeface="+mj-lt"/>
              </a:rPr>
              <a:t>Learn the term “profile”.</a:t>
            </a:r>
          </a:p>
          <a:p>
            <a:pPr algn="l">
              <a:buFont typeface="Arial" panose="020B0604020202020204" pitchFamily="34" charset="0"/>
              <a:buChar char="•"/>
            </a:pPr>
            <a:r>
              <a:rPr lang="en-US" dirty="0">
                <a:solidFill>
                  <a:srgbClr val="00B0D7"/>
                </a:solidFill>
                <a:latin typeface="+mj-lt"/>
              </a:rPr>
              <a:t>Learn what information is appropriate to include on our online profiles.</a:t>
            </a:r>
          </a:p>
          <a:p>
            <a:endParaRPr lang="en-US" sz="1400" dirty="0"/>
          </a:p>
        </p:txBody>
      </p:sp>
      <p:pic>
        <p:nvPicPr>
          <p:cNvPr id="65" name="Picture Placeholder 64" descr="Lock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8" b="158"/>
          <a:stretch>
            <a:fillRect/>
          </a:stretch>
        </p:blipFill>
        <p:spPr/>
      </p:pic>
      <p:pic>
        <p:nvPicPr>
          <p:cNvPr id="67" name="Graphic 66" descr="User with solid fill">
            <a:extLst>
              <a:ext uri="{FF2B5EF4-FFF2-40B4-BE49-F238E27FC236}">
                <a16:creationId xmlns:a16="http://schemas.microsoft.com/office/drawing/2014/main" id="{8AE05363-73B3-4BFC-ACD0-91901C3C60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267" y="1911985"/>
            <a:ext cx="655648" cy="655648"/>
          </a:xfrm>
          <a:prstGeom prst="rect">
            <a:avLst/>
          </a:prstGeom>
        </p:spPr>
      </p:pic>
    </p:spTree>
    <p:extLst>
      <p:ext uri="{BB962C8B-B14F-4D97-AF65-F5344CB8AC3E}">
        <p14:creationId xmlns:p14="http://schemas.microsoft.com/office/powerpoint/2010/main" val="4602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2690391"/>
          </a:xfrm>
        </p:spPr>
        <p:txBody>
          <a:bodyPr/>
          <a:lstStyle/>
          <a:p>
            <a:r>
              <a:rPr lang="en-US" dirty="0"/>
              <a:t>Video:  </a:t>
            </a:r>
            <a:r>
              <a:rPr lang="en-US" b="1" dirty="0"/>
              <a:t>How to Create a Strong Password </a:t>
            </a:r>
            <a:r>
              <a:rPr lang="en-US" i="1" dirty="0"/>
              <a:t>Link in Slide #6</a:t>
            </a:r>
          </a:p>
          <a:p>
            <a:r>
              <a:rPr lang="en-US" dirty="0"/>
              <a:t>Brainstorm:  </a:t>
            </a:r>
            <a:r>
              <a:rPr lang="en-US" b="1" i="1" dirty="0"/>
              <a:t>Headings – Personal Information / Safe Information</a:t>
            </a:r>
            <a:endParaRPr lang="en-US" i="1" dirty="0"/>
          </a:p>
          <a:p>
            <a:r>
              <a:rPr lang="en-US" dirty="0"/>
              <a:t>Video:  </a:t>
            </a:r>
            <a:r>
              <a:rPr lang="en-US" b="1" dirty="0"/>
              <a:t>Strong Password </a:t>
            </a:r>
            <a:r>
              <a:rPr lang="en-US" i="1" dirty="0"/>
              <a:t>Link in Slide #10</a:t>
            </a:r>
          </a:p>
          <a:p>
            <a:r>
              <a:rPr lang="en-US" dirty="0"/>
              <a:t>Handout:  </a:t>
            </a:r>
            <a:r>
              <a:rPr lang="en-US" b="1" dirty="0" err="1"/>
              <a:t>PowerUp</a:t>
            </a:r>
            <a:r>
              <a:rPr lang="en-US" b="1" dirty="0"/>
              <a:t> Password Sheet </a:t>
            </a:r>
            <a:r>
              <a:rPr lang="en-US" dirty="0"/>
              <a:t>– photocopy for students</a:t>
            </a:r>
          </a:p>
          <a:p>
            <a:r>
              <a:rPr lang="en-US" dirty="0"/>
              <a:t>Game Instructions </a:t>
            </a:r>
            <a:r>
              <a:rPr lang="en-US" i="1" dirty="0"/>
              <a:t>Link in Slide #12</a:t>
            </a:r>
          </a:p>
          <a:p>
            <a:r>
              <a:rPr lang="en-US" dirty="0"/>
              <a:t>Game Statements </a:t>
            </a:r>
            <a:r>
              <a:rPr lang="en-US" i="1" dirty="0"/>
              <a:t>Link in Slide #12</a:t>
            </a:r>
          </a:p>
          <a:p>
            <a:endParaRPr lang="en-US" i="1"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20308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8014" r="8014"/>
          <a:stretch/>
        </p:blipFill>
        <p:spPr>
          <a:xfrm>
            <a:off x="2349074" y="1558212"/>
            <a:ext cx="7169854" cy="5299788"/>
          </a:xfrm>
        </p:spPr>
      </p:pic>
      <p:sp>
        <p:nvSpPr>
          <p:cNvPr id="5" name="TextBox 4">
            <a:extLst>
              <a:ext uri="{FF2B5EF4-FFF2-40B4-BE49-F238E27FC236}">
                <a16:creationId xmlns:a16="http://schemas.microsoft.com/office/drawing/2014/main" id="{0E399276-5760-46D8-90A4-1BDCE9696CE8}"/>
              </a:ext>
            </a:extLst>
          </p:cNvPr>
          <p:cNvSpPr txBox="1"/>
          <p:nvPr/>
        </p:nvSpPr>
        <p:spPr>
          <a:xfrm>
            <a:off x="9058275" y="5735256"/>
            <a:ext cx="3276600" cy="923330"/>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How to Create a Strong Password</a:t>
            </a:r>
            <a:endParaRPr lang="en-CA" sz="1800" i="1" dirty="0">
              <a:solidFill>
                <a:schemeClr val="bg1"/>
              </a:solidFill>
              <a:effectLst/>
              <a:latin typeface="Calibri" panose="020F0502020204030204" pitchFamily="34" charset="0"/>
              <a:ea typeface="Times New Roman" panose="02020603050405020304" pitchFamily="18" charset="0"/>
            </a:endParaRPr>
          </a:p>
          <a:p>
            <a:pPr algn="ctr"/>
            <a:r>
              <a:rPr lang="en-CA" sz="1800" i="1" dirty="0">
                <a:solidFill>
                  <a:schemeClr val="bg1"/>
                </a:solidFill>
                <a:effectLst/>
                <a:latin typeface="Calibri" panose="020F0502020204030204" pitchFamily="34" charset="0"/>
                <a:ea typeface="Times New Roman" panose="02020603050405020304" pitchFamily="18" charset="0"/>
              </a:rPr>
              <a:t>3:30</a:t>
            </a:r>
            <a:endParaRPr lang="en-US" dirty="0">
              <a:solidFill>
                <a:schemeClr val="bg1"/>
              </a:solidFill>
            </a:endParaRPr>
          </a:p>
        </p:txBody>
      </p:sp>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D08F-9BAF-4FA1-BF19-AB0E697993D3}"/>
              </a:ext>
            </a:extLst>
          </p:cNvPr>
          <p:cNvSpPr>
            <a:spLocks noGrp="1"/>
          </p:cNvSpPr>
          <p:nvPr>
            <p:ph type="title"/>
          </p:nvPr>
        </p:nvSpPr>
        <p:spPr>
          <a:xfrm>
            <a:off x="366648" y="500062"/>
            <a:ext cx="5856870" cy="1325563"/>
          </a:xfrm>
        </p:spPr>
        <p:txBody>
          <a:bodyPr/>
          <a:lstStyle/>
          <a:p>
            <a:r>
              <a:rPr lang="en-US" dirty="0">
                <a:solidFill>
                  <a:srgbClr val="FF3300"/>
                </a:solidFill>
              </a:rPr>
              <a:t>Acquire – Think-Pair -share</a:t>
            </a:r>
          </a:p>
        </p:txBody>
      </p:sp>
      <p:sp>
        <p:nvSpPr>
          <p:cNvPr id="3" name="Content Placeholder 2">
            <a:extLst>
              <a:ext uri="{FF2B5EF4-FFF2-40B4-BE49-F238E27FC236}">
                <a16:creationId xmlns:a16="http://schemas.microsoft.com/office/drawing/2014/main" id="{8A8428B9-59F5-414A-96CE-9DC6D201D16A}"/>
              </a:ext>
            </a:extLst>
          </p:cNvPr>
          <p:cNvSpPr>
            <a:spLocks noGrp="1"/>
          </p:cNvSpPr>
          <p:nvPr>
            <p:ph idx="1"/>
          </p:nvPr>
        </p:nvSpPr>
        <p:spPr/>
        <p:txBody>
          <a:bodyPr/>
          <a:lstStyle/>
          <a:p>
            <a:pPr marL="0" indent="0">
              <a:buNone/>
            </a:pPr>
            <a:r>
              <a:rPr lang="en-US" sz="2800" b="1" i="0" u="none" strike="noStrike" dirty="0">
                <a:solidFill>
                  <a:srgbClr val="00B0D7"/>
                </a:solidFill>
                <a:effectLst/>
                <a:latin typeface="Rubik"/>
              </a:rPr>
              <a:t>What is something in your life that you take steps to protect? </a:t>
            </a:r>
          </a:p>
          <a:p>
            <a:pPr marL="0" indent="0">
              <a:buNone/>
            </a:pPr>
            <a:br>
              <a:rPr lang="en-US" sz="2800" b="1" i="0" u="none" strike="noStrike" dirty="0">
                <a:solidFill>
                  <a:srgbClr val="00B0D7"/>
                </a:solidFill>
                <a:effectLst/>
                <a:latin typeface="Rubik"/>
              </a:rPr>
            </a:br>
            <a:r>
              <a:rPr lang="en-US" sz="2800" b="1" i="0" u="none" strike="noStrike" dirty="0">
                <a:solidFill>
                  <a:srgbClr val="00B0D7"/>
                </a:solidFill>
                <a:effectLst/>
                <a:latin typeface="Rubik"/>
              </a:rPr>
              <a:t>Why and how do you protect it?</a:t>
            </a:r>
          </a:p>
          <a:p>
            <a:endParaRPr lang="en-US" sz="1800" dirty="0">
              <a:solidFill>
                <a:srgbClr val="000000"/>
              </a:solidFill>
              <a:latin typeface="Rubik"/>
            </a:endParaRPr>
          </a:p>
          <a:p>
            <a:endParaRPr lang="en-US" sz="1800" dirty="0">
              <a:solidFill>
                <a:srgbClr val="000000"/>
              </a:solidFill>
              <a:latin typeface="Rubik"/>
            </a:endParaRPr>
          </a:p>
          <a:p>
            <a:pPr rtl="0" fontAlgn="base">
              <a:spcBef>
                <a:spcPts val="0"/>
              </a:spcBef>
              <a:spcAft>
                <a:spcPts val="1000"/>
              </a:spcAft>
              <a:buFont typeface="+mj-lt"/>
              <a:buAutoNum type="arabicPeriod"/>
            </a:pPr>
            <a:r>
              <a:rPr lang="en-US" sz="1800" b="0" i="0" u="none" strike="noStrike" dirty="0">
                <a:solidFill>
                  <a:srgbClr val="000000"/>
                </a:solidFill>
                <a:effectLst/>
                <a:latin typeface="Lato"/>
              </a:rPr>
              <a:t>Take a moment to think silently about these questions.</a:t>
            </a:r>
          </a:p>
          <a:p>
            <a:pPr rtl="0" fontAlgn="base">
              <a:spcBef>
                <a:spcPts val="0"/>
              </a:spcBef>
              <a:spcAft>
                <a:spcPts val="1000"/>
              </a:spcAft>
              <a:buFont typeface="+mj-lt"/>
              <a:buAutoNum type="arabicPeriod"/>
            </a:pPr>
            <a:r>
              <a:rPr lang="en-US" sz="1800" b="0" i="0" u="none" strike="noStrike" dirty="0">
                <a:solidFill>
                  <a:srgbClr val="000000"/>
                </a:solidFill>
                <a:effectLst/>
                <a:latin typeface="Lato"/>
              </a:rPr>
              <a:t>Then, take turns sharing your response with your partner.</a:t>
            </a:r>
          </a:p>
          <a:p>
            <a:endParaRPr lang="en-US" dirty="0"/>
          </a:p>
        </p:txBody>
      </p:sp>
      <p:sp>
        <p:nvSpPr>
          <p:cNvPr id="4" name="Slide Number Placeholder 3">
            <a:extLst>
              <a:ext uri="{FF2B5EF4-FFF2-40B4-BE49-F238E27FC236}">
                <a16:creationId xmlns:a16="http://schemas.microsoft.com/office/drawing/2014/main" id="{25D032A4-5157-45F7-A502-C196FF0BCC25}"/>
              </a:ext>
            </a:extLst>
          </p:cNvPr>
          <p:cNvSpPr>
            <a:spLocks noGrp="1"/>
          </p:cNvSpPr>
          <p:nvPr>
            <p:ph type="sldNum" sz="quarter" idx="12"/>
          </p:nvPr>
        </p:nvSpPr>
        <p:spPr/>
        <p:txBody>
          <a:bodyPr/>
          <a:lstStyle/>
          <a:p>
            <a:fld id="{9EC71654-96A5-4280-94F3-931C61A9F92C}" type="slidenum">
              <a:rPr lang="en-US" noProof="0" smtClean="0"/>
              <a:pPr/>
              <a:t>7</a:t>
            </a:fld>
            <a:endParaRPr lang="en-US" noProof="0"/>
          </a:p>
        </p:txBody>
      </p:sp>
      <p:pic>
        <p:nvPicPr>
          <p:cNvPr id="7" name="Picture Placeholder 6" descr="A picture containing company name&#10;&#10;Description automatically generated">
            <a:extLst>
              <a:ext uri="{FF2B5EF4-FFF2-40B4-BE49-F238E27FC236}">
                <a16:creationId xmlns:a16="http://schemas.microsoft.com/office/drawing/2014/main" id="{92FD791E-B0EC-42F4-81CD-26AF8B89260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596" t="3757" r="-8723" b="-2592"/>
          <a:stretch/>
        </p:blipFill>
        <p:spPr>
          <a:xfrm>
            <a:off x="5453149" y="986576"/>
            <a:ext cx="4884848" cy="4884848"/>
          </a:xfrm>
        </p:spPr>
      </p:pic>
    </p:spTree>
    <p:extLst>
      <p:ext uri="{BB962C8B-B14F-4D97-AF65-F5344CB8AC3E}">
        <p14:creationId xmlns:p14="http://schemas.microsoft.com/office/powerpoint/2010/main" val="210342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Thumbs up sign with solid fill">
            <a:extLst>
              <a:ext uri="{FF2B5EF4-FFF2-40B4-BE49-F238E27FC236}">
                <a16:creationId xmlns:a16="http://schemas.microsoft.com/office/drawing/2014/main" id="{D887B4EE-28A7-49AC-BD14-9676010E7C51}"/>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58" b="158"/>
          <a:stretch>
            <a:fillRect/>
          </a:stretch>
        </p:blipFill>
        <p:spPr/>
      </p:pic>
      <p:sp>
        <p:nvSpPr>
          <p:cNvPr id="3" name="Title 2">
            <a:extLst>
              <a:ext uri="{FF2B5EF4-FFF2-40B4-BE49-F238E27FC236}">
                <a16:creationId xmlns:a16="http://schemas.microsoft.com/office/drawing/2014/main" id="{17F37A33-227E-4356-83D7-EBD3410CE769}"/>
              </a:ext>
            </a:extLst>
          </p:cNvPr>
          <p:cNvSpPr>
            <a:spLocks noGrp="1"/>
          </p:cNvSpPr>
          <p:nvPr>
            <p:ph type="title"/>
          </p:nvPr>
        </p:nvSpPr>
        <p:spPr>
          <a:xfrm>
            <a:off x="520700" y="-31675"/>
            <a:ext cx="11150600" cy="920336"/>
          </a:xfrm>
        </p:spPr>
        <p:txBody>
          <a:bodyPr/>
          <a:lstStyle/>
          <a:p>
            <a:r>
              <a:rPr lang="en-US" dirty="0">
                <a:solidFill>
                  <a:srgbClr val="00B0D7"/>
                </a:solidFill>
              </a:rPr>
              <a:t>Acquire – evaluate &amp; connect</a:t>
            </a:r>
          </a:p>
        </p:txBody>
      </p:sp>
      <p:sp>
        <p:nvSpPr>
          <p:cNvPr id="4" name="Content Placeholder 3">
            <a:extLst>
              <a:ext uri="{FF2B5EF4-FFF2-40B4-BE49-F238E27FC236}">
                <a16:creationId xmlns:a16="http://schemas.microsoft.com/office/drawing/2014/main" id="{0C798DA3-E85D-44BF-8439-7D0CD056371B}"/>
              </a:ext>
            </a:extLst>
          </p:cNvPr>
          <p:cNvSpPr>
            <a:spLocks noGrp="1"/>
          </p:cNvSpPr>
          <p:nvPr>
            <p:ph idx="1"/>
          </p:nvPr>
        </p:nvSpPr>
        <p:spPr/>
        <p:txBody>
          <a:bodyPr/>
          <a:lstStyle/>
          <a:p>
            <a:r>
              <a:rPr lang="en-US" dirty="0"/>
              <a:t>Name</a:t>
            </a:r>
          </a:p>
          <a:p>
            <a:r>
              <a:rPr lang="en-US" dirty="0"/>
              <a:t>Birthdate</a:t>
            </a:r>
          </a:p>
          <a:p>
            <a:r>
              <a:rPr lang="en-US" dirty="0"/>
              <a:t>Address</a:t>
            </a:r>
          </a:p>
          <a:p>
            <a:r>
              <a:rPr lang="en-US" dirty="0"/>
              <a:t>Phone Number</a:t>
            </a:r>
          </a:p>
          <a:p>
            <a:r>
              <a:rPr lang="en-US" dirty="0"/>
              <a:t>. . .</a:t>
            </a:r>
          </a:p>
          <a:p>
            <a:r>
              <a:rPr lang="en-US" dirty="0"/>
              <a:t>. . .</a:t>
            </a:r>
          </a:p>
          <a:p>
            <a:r>
              <a:rPr lang="en-US" dirty="0"/>
              <a:t>. . .</a:t>
            </a:r>
          </a:p>
          <a:p>
            <a:endParaRPr lang="en-US" dirty="0"/>
          </a:p>
        </p:txBody>
      </p:sp>
      <p:sp>
        <p:nvSpPr>
          <p:cNvPr id="5" name="Slide Number Placeholder 4">
            <a:extLst>
              <a:ext uri="{FF2B5EF4-FFF2-40B4-BE49-F238E27FC236}">
                <a16:creationId xmlns:a16="http://schemas.microsoft.com/office/drawing/2014/main" id="{8988B127-8ACD-4702-B111-22B68A5A5BAF}"/>
              </a:ext>
            </a:extLst>
          </p:cNvPr>
          <p:cNvSpPr>
            <a:spLocks noGrp="1"/>
          </p:cNvSpPr>
          <p:nvPr>
            <p:ph type="sldNum" sz="quarter" idx="12"/>
          </p:nvPr>
        </p:nvSpPr>
        <p:spPr/>
        <p:txBody>
          <a:bodyPr/>
          <a:lstStyle/>
          <a:p>
            <a:fld id="{9EC71654-96A5-4280-94F3-931C61A9F92C}" type="slidenum">
              <a:rPr lang="en-US" noProof="0" smtClean="0"/>
              <a:pPr/>
              <a:t>8</a:t>
            </a:fld>
            <a:endParaRPr lang="en-US" noProof="0"/>
          </a:p>
        </p:txBody>
      </p:sp>
      <p:sp>
        <p:nvSpPr>
          <p:cNvPr id="7" name="Content Placeholder 6">
            <a:extLst>
              <a:ext uri="{FF2B5EF4-FFF2-40B4-BE49-F238E27FC236}">
                <a16:creationId xmlns:a16="http://schemas.microsoft.com/office/drawing/2014/main" id="{00B0C347-EDF9-408B-8EAF-206E241FB401}"/>
              </a:ext>
            </a:extLst>
          </p:cNvPr>
          <p:cNvSpPr>
            <a:spLocks noGrp="1"/>
          </p:cNvSpPr>
          <p:nvPr>
            <p:ph idx="14"/>
          </p:nvPr>
        </p:nvSpPr>
        <p:spPr/>
        <p:txBody>
          <a:bodyPr/>
          <a:lstStyle/>
          <a:p>
            <a:r>
              <a:rPr lang="en-US" dirty="0" err="1"/>
              <a:t>Favourite</a:t>
            </a:r>
            <a:r>
              <a:rPr lang="en-US" dirty="0"/>
              <a:t> book</a:t>
            </a:r>
          </a:p>
          <a:p>
            <a:r>
              <a:rPr lang="en-US" dirty="0" err="1"/>
              <a:t>Favourite</a:t>
            </a:r>
            <a:r>
              <a:rPr lang="en-US" dirty="0"/>
              <a:t> </a:t>
            </a:r>
            <a:r>
              <a:rPr lang="en-US" dirty="0" err="1"/>
              <a:t>colour</a:t>
            </a:r>
            <a:endParaRPr lang="en-US" dirty="0"/>
          </a:p>
          <a:p>
            <a:r>
              <a:rPr lang="en-US" dirty="0"/>
              <a:t>Numbers or Symbols</a:t>
            </a:r>
          </a:p>
          <a:p>
            <a:r>
              <a:rPr lang="en-US" dirty="0"/>
              <a:t>. . .</a:t>
            </a:r>
          </a:p>
          <a:p>
            <a:r>
              <a:rPr lang="en-US" dirty="0"/>
              <a:t>. . .</a:t>
            </a:r>
          </a:p>
          <a:p>
            <a:r>
              <a:rPr lang="en-US" dirty="0"/>
              <a:t>. . .</a:t>
            </a:r>
          </a:p>
        </p:txBody>
      </p:sp>
      <p:sp>
        <p:nvSpPr>
          <p:cNvPr id="8" name="Content Placeholder 7">
            <a:extLst>
              <a:ext uri="{FF2B5EF4-FFF2-40B4-BE49-F238E27FC236}">
                <a16:creationId xmlns:a16="http://schemas.microsoft.com/office/drawing/2014/main" id="{409F30DF-9A73-4076-BBED-9E89C7B51088}"/>
              </a:ext>
            </a:extLst>
          </p:cNvPr>
          <p:cNvSpPr>
            <a:spLocks noGrp="1"/>
          </p:cNvSpPr>
          <p:nvPr>
            <p:ph idx="15"/>
          </p:nvPr>
        </p:nvSpPr>
        <p:spPr/>
        <p:txBody>
          <a:bodyPr/>
          <a:lstStyle/>
          <a:p>
            <a:r>
              <a:rPr lang="en-US" dirty="0"/>
              <a:t>Personal information</a:t>
            </a:r>
          </a:p>
        </p:txBody>
      </p:sp>
      <p:sp>
        <p:nvSpPr>
          <p:cNvPr id="9" name="Content Placeholder 8">
            <a:extLst>
              <a:ext uri="{FF2B5EF4-FFF2-40B4-BE49-F238E27FC236}">
                <a16:creationId xmlns:a16="http://schemas.microsoft.com/office/drawing/2014/main" id="{F015D9CF-30A2-4BF2-ACAE-D90AC337391A}"/>
              </a:ext>
            </a:extLst>
          </p:cNvPr>
          <p:cNvSpPr>
            <a:spLocks noGrp="1"/>
          </p:cNvSpPr>
          <p:nvPr>
            <p:ph idx="16"/>
          </p:nvPr>
        </p:nvSpPr>
        <p:spPr/>
        <p:txBody>
          <a:bodyPr/>
          <a:lstStyle/>
          <a:p>
            <a:r>
              <a:rPr lang="en-US" dirty="0"/>
              <a:t>safe information</a:t>
            </a:r>
          </a:p>
        </p:txBody>
      </p:sp>
      <p:pic>
        <p:nvPicPr>
          <p:cNvPr id="15" name="Picture Placeholder 14" descr="Thumbs Down with solid fill">
            <a:extLst>
              <a:ext uri="{FF2B5EF4-FFF2-40B4-BE49-F238E27FC236}">
                <a16:creationId xmlns:a16="http://schemas.microsoft.com/office/drawing/2014/main" id="{997464AA-5A19-4CEE-8292-F0232B9D0A0A}"/>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58" b="158"/>
          <a:stretch>
            <a:fillRect/>
          </a:stretch>
        </p:blipFill>
        <p:spPr/>
      </p:pic>
      <p:sp>
        <p:nvSpPr>
          <p:cNvPr id="11" name="TextBox 10">
            <a:extLst>
              <a:ext uri="{FF2B5EF4-FFF2-40B4-BE49-F238E27FC236}">
                <a16:creationId xmlns:a16="http://schemas.microsoft.com/office/drawing/2014/main" id="{30760D53-4EE4-4FB2-A86B-7422D5A3B8FA}"/>
              </a:ext>
            </a:extLst>
          </p:cNvPr>
          <p:cNvSpPr txBox="1"/>
          <p:nvPr/>
        </p:nvSpPr>
        <p:spPr>
          <a:xfrm>
            <a:off x="520700" y="920336"/>
            <a:ext cx="11228277" cy="646331"/>
          </a:xfrm>
          <a:prstGeom prst="rect">
            <a:avLst/>
          </a:prstGeom>
          <a:noFill/>
        </p:spPr>
        <p:txBody>
          <a:bodyPr wrap="square" rtlCol="0">
            <a:spAutoFit/>
          </a:bodyPr>
          <a:lstStyle/>
          <a:p>
            <a:pPr algn="ctr"/>
            <a:r>
              <a:rPr lang="en-US" dirty="0"/>
              <a:t>Passwords and Profiles are things that we need to be sure to protect.  We do this by making sure we don’t include ANY personal information in them.  This way it makes it hard for internet thieves to steal our information.</a:t>
            </a:r>
          </a:p>
        </p:txBody>
      </p:sp>
      <p:sp>
        <p:nvSpPr>
          <p:cNvPr id="13" name="TextBox 12">
            <a:extLst>
              <a:ext uri="{FF2B5EF4-FFF2-40B4-BE49-F238E27FC236}">
                <a16:creationId xmlns:a16="http://schemas.microsoft.com/office/drawing/2014/main" id="{62E3215B-3BA1-4302-963F-30FD3712E817}"/>
              </a:ext>
            </a:extLst>
          </p:cNvPr>
          <p:cNvSpPr txBox="1"/>
          <p:nvPr/>
        </p:nvSpPr>
        <p:spPr>
          <a:xfrm>
            <a:off x="393406" y="6088559"/>
            <a:ext cx="11579284" cy="769441"/>
          </a:xfrm>
          <a:prstGeom prst="rect">
            <a:avLst/>
          </a:prstGeom>
          <a:noFill/>
        </p:spPr>
        <p:txBody>
          <a:bodyPr wrap="square">
            <a:spAutoFit/>
          </a:bodyPr>
          <a:lstStyle/>
          <a:p>
            <a:pPr marL="0" indent="0" algn="ctr">
              <a:buNone/>
            </a:pPr>
            <a:r>
              <a:rPr lang="en-US" sz="4400" b="1" i="0" u="none" strike="noStrike" dirty="0">
                <a:solidFill>
                  <a:srgbClr val="00B0D7"/>
                </a:solidFill>
                <a:effectLst/>
                <a:latin typeface="Rubik"/>
              </a:rPr>
              <a:t>What else needs to be on the above lists? </a:t>
            </a:r>
          </a:p>
        </p:txBody>
      </p:sp>
      <p:pic>
        <p:nvPicPr>
          <p:cNvPr id="23" name="Picture Placeholder 22" descr="A picture containing graphical user interface&#10;&#10;Description automatically generated">
            <a:extLst>
              <a:ext uri="{FF2B5EF4-FFF2-40B4-BE49-F238E27FC236}">
                <a16:creationId xmlns:a16="http://schemas.microsoft.com/office/drawing/2014/main" id="{DB04CF07-F24C-4C49-AC6B-A82C66888580}"/>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1559" r="21559"/>
          <a:stretch>
            <a:fillRect/>
          </a:stretch>
        </p:blipFill>
        <p:spPr/>
      </p:pic>
    </p:spTree>
    <p:extLst>
      <p:ext uri="{BB962C8B-B14F-4D97-AF65-F5344CB8AC3E}">
        <p14:creationId xmlns:p14="http://schemas.microsoft.com/office/powerpoint/2010/main" val="265702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8F01-4DD3-4A7F-BCD8-3DBA44459EC4}"/>
              </a:ext>
            </a:extLst>
          </p:cNvPr>
          <p:cNvSpPr>
            <a:spLocks noGrp="1"/>
          </p:cNvSpPr>
          <p:nvPr>
            <p:ph type="title"/>
          </p:nvPr>
        </p:nvSpPr>
        <p:spPr/>
        <p:txBody>
          <a:bodyPr/>
          <a:lstStyle/>
          <a:p>
            <a:r>
              <a:rPr lang="en-US" sz="4400" b="1" dirty="0">
                <a:solidFill>
                  <a:srgbClr val="00B0D7"/>
                </a:solidFill>
                <a:latin typeface="Rubik"/>
              </a:rPr>
              <a:t>Tips for creating a strong password</a:t>
            </a:r>
            <a:endParaRPr lang="en-US" dirty="0"/>
          </a:p>
        </p:txBody>
      </p:sp>
      <p:graphicFrame>
        <p:nvGraphicFramePr>
          <p:cNvPr id="4" name="Content Placeholder 3">
            <a:extLst>
              <a:ext uri="{FF2B5EF4-FFF2-40B4-BE49-F238E27FC236}">
                <a16:creationId xmlns:a16="http://schemas.microsoft.com/office/drawing/2014/main" id="{E4EC828B-BCCE-4642-A00C-3D758C740B5C}"/>
              </a:ext>
            </a:extLst>
          </p:cNvPr>
          <p:cNvGraphicFramePr>
            <a:graphicFrameLocks noGrp="1"/>
          </p:cNvGraphicFramePr>
          <p:nvPr>
            <p:ph idx="1"/>
            <p:extLst>
              <p:ext uri="{D42A27DB-BD31-4B8C-83A1-F6EECF244321}">
                <p14:modId xmlns:p14="http://schemas.microsoft.com/office/powerpoint/2010/main" val="29802320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95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079E0125-8687-41E1-A940-D1B87EA66802}">
  <ds:schemaRefs>
    <ds:schemaRef ds:uri="http://schemas.microsoft.com/sharepoint/v3"/>
    <ds:schemaRef ds:uri="http://schemas.microsoft.com/office/2006/metadata/propertie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1929</TotalTime>
  <Words>643</Words>
  <Application>Microsoft Office PowerPoint</Application>
  <PresentationFormat>Widescreen</PresentationFormat>
  <Paragraphs>96</Paragraphs>
  <Slides>13</Slides>
  <Notes>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13</vt:i4>
      </vt:variant>
    </vt:vector>
  </HeadingPairs>
  <TitlesOfParts>
    <vt:vector size="29" baseType="lpstr">
      <vt:lpstr>Arial</vt:lpstr>
      <vt:lpstr>Bebas Neue</vt:lpstr>
      <vt:lpstr>Berlin Sans FB</vt:lpstr>
      <vt:lpstr>Calibri</vt:lpstr>
      <vt:lpstr>Calibri Light</vt:lpstr>
      <vt:lpstr>Corbel</vt:lpstr>
      <vt:lpstr>Lato</vt:lpstr>
      <vt:lpstr>Rubik</vt:lpstr>
      <vt:lpstr>The Sans-</vt:lpstr>
      <vt:lpstr>TheSans</vt:lpstr>
      <vt:lpstr>TheSansB W3 Light</vt:lpstr>
      <vt:lpstr>TheSansB W5 Plain</vt:lpstr>
      <vt:lpstr>TheSansB W9 Black</vt:lpstr>
      <vt:lpstr>Times New Roman</vt:lpstr>
      <vt:lpstr>Office Theme</vt:lpstr>
      <vt:lpstr>Office Theme</vt:lpstr>
      <vt:lpstr>Secure Your Password</vt:lpstr>
      <vt:lpstr>Digital Wellness – Big Idea</vt:lpstr>
      <vt:lpstr>PowerPoint Presentation</vt:lpstr>
      <vt:lpstr>Learning intentions  2-1 How can we create a secure password and appropriate profile to protect our privacy.</vt:lpstr>
      <vt:lpstr>Preparation</vt:lpstr>
      <vt:lpstr>ACTIVATE - Video</vt:lpstr>
      <vt:lpstr>Acquire – Think-Pair -share</vt:lpstr>
      <vt:lpstr>Acquire – evaluate &amp; connect</vt:lpstr>
      <vt:lpstr>Tips for creating a strong password</vt:lpstr>
      <vt:lpstr>APPLY - Video</vt:lpstr>
      <vt:lpstr>Apply – SECURE Your Password</vt:lpstr>
      <vt:lpstr>GAME</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9</cp:revision>
  <dcterms:created xsi:type="dcterms:W3CDTF">2021-01-20T14:57:10Z</dcterms:created>
  <dcterms:modified xsi:type="dcterms:W3CDTF">2022-01-23T18:16:58Z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