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648" r:id="rId5"/>
  </p:sldMasterIdLst>
  <p:notesMasterIdLst>
    <p:notesMasterId r:id="rId19"/>
  </p:notesMasterIdLst>
  <p:sldIdLst>
    <p:sldId id="257" r:id="rId6"/>
    <p:sldId id="256" r:id="rId7"/>
    <p:sldId id="293" r:id="rId8"/>
    <p:sldId id="276" r:id="rId9"/>
    <p:sldId id="270" r:id="rId10"/>
    <p:sldId id="267" r:id="rId11"/>
    <p:sldId id="282" r:id="rId12"/>
    <p:sldId id="290" r:id="rId13"/>
    <p:sldId id="292" r:id="rId14"/>
    <p:sldId id="285" r:id="rId15"/>
    <p:sldId id="286" r:id="rId16"/>
    <p:sldId id="291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D7"/>
    <a:srgbClr val="ED1C24"/>
    <a:srgbClr val="FF3300"/>
    <a:srgbClr val="DB01FB"/>
    <a:srgbClr val="1616FA"/>
    <a:srgbClr val="01FB42"/>
    <a:srgbClr val="054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94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Hagen" userId="46ea4fe1-9223-4299-b8da-3da92c4fcb44" providerId="ADAL" clId="{D455E509-EB06-4136-87E2-B828700BF626}"/>
    <pc:docChg chg="undo custSel modSld">
      <pc:chgData name="Shannon Hagen" userId="46ea4fe1-9223-4299-b8da-3da92c4fcb44" providerId="ADAL" clId="{D455E509-EB06-4136-87E2-B828700BF626}" dt="2022-01-23T17:49:21.267" v="193" actId="20577"/>
      <pc:docMkLst>
        <pc:docMk/>
      </pc:docMkLst>
      <pc:sldChg chg="modSp mod">
        <pc:chgData name="Shannon Hagen" userId="46ea4fe1-9223-4299-b8da-3da92c4fcb44" providerId="ADAL" clId="{D455E509-EB06-4136-87E2-B828700BF626}" dt="2022-01-23T17:49:21.267" v="193" actId="20577"/>
        <pc:sldMkLst>
          <pc:docMk/>
          <pc:sldMk cId="460269255" sldId="270"/>
        </pc:sldMkLst>
        <pc:spChg chg="mod">
          <ac:chgData name="Shannon Hagen" userId="46ea4fe1-9223-4299-b8da-3da92c4fcb44" providerId="ADAL" clId="{D455E509-EB06-4136-87E2-B828700BF626}" dt="2022-01-23T17:43:27.902" v="60" actId="20577"/>
          <ac:spMkLst>
            <pc:docMk/>
            <pc:sldMk cId="460269255" sldId="270"/>
            <ac:spMk id="2" creationId="{A1BB985D-7833-4E74-AA1C-E9A4BC3CC6D1}"/>
          </ac:spMkLst>
        </pc:spChg>
        <pc:spChg chg="mod">
          <ac:chgData name="Shannon Hagen" userId="46ea4fe1-9223-4299-b8da-3da92c4fcb44" providerId="ADAL" clId="{D455E509-EB06-4136-87E2-B828700BF626}" dt="2022-01-23T17:49:21.267" v="193" actId="20577"/>
          <ac:spMkLst>
            <pc:docMk/>
            <pc:sldMk cId="460269255" sldId="270"/>
            <ac:spMk id="3" creationId="{09548D1D-2547-44FC-BACD-2BCD769E2662}"/>
          </ac:spMkLst>
        </pc:spChg>
      </pc:sldChg>
    </pc:docChg>
  </pc:docChgLst>
  <pc:docChgLst>
    <pc:chgData name="Shannon Hagen" userId="46ea4fe1-9223-4299-b8da-3da92c4fcb44" providerId="ADAL" clId="{6C55C510-4BF8-49B5-B0D2-B54B1F631C36}"/>
    <pc:docChg chg="modSld">
      <pc:chgData name="Shannon Hagen" userId="46ea4fe1-9223-4299-b8da-3da92c4fcb44" providerId="ADAL" clId="{6C55C510-4BF8-49B5-B0D2-B54B1F631C36}" dt="2021-02-16T21:02:26.941" v="0" actId="1076"/>
      <pc:docMkLst>
        <pc:docMk/>
      </pc:docMkLst>
      <pc:sldChg chg="modSp mod">
        <pc:chgData name="Shannon Hagen" userId="46ea4fe1-9223-4299-b8da-3da92c4fcb44" providerId="ADAL" clId="{6C55C510-4BF8-49B5-B0D2-B54B1F631C36}" dt="2021-02-16T21:02:26.941" v="0" actId="1076"/>
        <pc:sldMkLst>
          <pc:docMk/>
          <pc:sldMk cId="3680211937" sldId="291"/>
        </pc:sldMkLst>
        <pc:spChg chg="mod">
          <ac:chgData name="Shannon Hagen" userId="46ea4fe1-9223-4299-b8da-3da92c4fcb44" providerId="ADAL" clId="{6C55C510-4BF8-49B5-B0D2-B54B1F631C36}" dt="2021-02-16T21:02:26.941" v="0" actId="1076"/>
          <ac:spMkLst>
            <pc:docMk/>
            <pc:sldMk cId="3680211937" sldId="291"/>
            <ac:spMk id="2" creationId="{6CAA1ED8-9110-4572-8B20-DC70CDBAC4AB}"/>
          </ac:spMkLst>
        </pc:spChg>
      </pc:sldChg>
    </pc:docChg>
  </pc:docChgLst>
  <pc:docChgLst>
    <pc:chgData name="Shannon Hagen" userId="46ea4fe1-9223-4299-b8da-3da92c4fcb44" providerId="ADAL" clId="{A52985F2-0AE8-4CC8-BE67-AE09E4677F9E}"/>
    <pc:docChg chg="custSel addSld delSld modSld sldOrd">
      <pc:chgData name="Shannon Hagen" userId="46ea4fe1-9223-4299-b8da-3da92c4fcb44" providerId="ADAL" clId="{A52985F2-0AE8-4CC8-BE67-AE09E4677F9E}" dt="2021-02-12T21:03:27.671" v="51"/>
      <pc:docMkLst>
        <pc:docMk/>
      </pc:docMkLst>
      <pc:sldChg chg="modSp mod">
        <pc:chgData name="Shannon Hagen" userId="46ea4fe1-9223-4299-b8da-3da92c4fcb44" providerId="ADAL" clId="{A52985F2-0AE8-4CC8-BE67-AE09E4677F9E}" dt="2021-02-12T20:57:01.272" v="2" actId="5793"/>
        <pc:sldMkLst>
          <pc:docMk/>
          <pc:sldMk cId="2103421140" sldId="282"/>
        </pc:sldMkLst>
        <pc:spChg chg="mod">
          <ac:chgData name="Shannon Hagen" userId="46ea4fe1-9223-4299-b8da-3da92c4fcb44" providerId="ADAL" clId="{A52985F2-0AE8-4CC8-BE67-AE09E4677F9E}" dt="2021-02-12T20:57:01.272" v="2" actId="5793"/>
          <ac:spMkLst>
            <pc:docMk/>
            <pc:sldMk cId="2103421140" sldId="282"/>
            <ac:spMk id="3" creationId="{8A8428B9-59F5-414A-96CE-9DC6D201D16A}"/>
          </ac:spMkLst>
        </pc:spChg>
        <pc:spChg chg="mod">
          <ac:chgData name="Shannon Hagen" userId="46ea4fe1-9223-4299-b8da-3da92c4fcb44" providerId="ADAL" clId="{A52985F2-0AE8-4CC8-BE67-AE09E4677F9E}" dt="2021-02-12T20:56:56.500" v="1" actId="5793"/>
          <ac:spMkLst>
            <pc:docMk/>
            <pc:sldMk cId="2103421140" sldId="282"/>
            <ac:spMk id="5" creationId="{15E0F05D-6FD2-416F-B77E-66C0168731B8}"/>
          </ac:spMkLst>
        </pc:spChg>
      </pc:sldChg>
      <pc:sldChg chg="addSp delSp modSp new mod ord">
        <pc:chgData name="Shannon Hagen" userId="46ea4fe1-9223-4299-b8da-3da92c4fcb44" providerId="ADAL" clId="{A52985F2-0AE8-4CC8-BE67-AE09E4677F9E}" dt="2021-02-12T21:03:27.671" v="51"/>
        <pc:sldMkLst>
          <pc:docMk/>
          <pc:sldMk cId="3365865167" sldId="292"/>
        </pc:sldMkLst>
        <pc:spChg chg="mod">
          <ac:chgData name="Shannon Hagen" userId="46ea4fe1-9223-4299-b8da-3da92c4fcb44" providerId="ADAL" clId="{A52985F2-0AE8-4CC8-BE67-AE09E4677F9E}" dt="2021-02-12T21:02:53.135" v="47" actId="1076"/>
          <ac:spMkLst>
            <pc:docMk/>
            <pc:sldMk cId="3365865167" sldId="292"/>
            <ac:spMk id="2" creationId="{A1CEE82F-39A2-4402-9B8A-F20D3A68C2CE}"/>
          </ac:spMkLst>
        </pc:spChg>
        <pc:spChg chg="mod">
          <ac:chgData name="Shannon Hagen" userId="46ea4fe1-9223-4299-b8da-3da92c4fcb44" providerId="ADAL" clId="{A52985F2-0AE8-4CC8-BE67-AE09E4677F9E}" dt="2021-02-12T21:01:17.688" v="27" actId="5793"/>
          <ac:spMkLst>
            <pc:docMk/>
            <pc:sldMk cId="3365865167" sldId="292"/>
            <ac:spMk id="3" creationId="{6B90CCDB-FD0A-431E-AD73-2CCC1E1C6AB5}"/>
          </ac:spMkLst>
        </pc:spChg>
        <pc:spChg chg="add del">
          <ac:chgData name="Shannon Hagen" userId="46ea4fe1-9223-4299-b8da-3da92c4fcb44" providerId="ADAL" clId="{A52985F2-0AE8-4CC8-BE67-AE09E4677F9E}" dt="2021-02-12T21:00:23.833" v="11" actId="478"/>
          <ac:spMkLst>
            <pc:docMk/>
            <pc:sldMk cId="3365865167" sldId="292"/>
            <ac:spMk id="5" creationId="{8CF575A1-3EED-4269-90F3-5225D9F15A84}"/>
          </ac:spMkLst>
        </pc:spChg>
        <pc:spChg chg="add mod">
          <ac:chgData name="Shannon Hagen" userId="46ea4fe1-9223-4299-b8da-3da92c4fcb44" providerId="ADAL" clId="{A52985F2-0AE8-4CC8-BE67-AE09E4677F9E}" dt="2021-02-12T21:02:57.912" v="49" actId="14100"/>
          <ac:spMkLst>
            <pc:docMk/>
            <pc:sldMk cId="3365865167" sldId="292"/>
            <ac:spMk id="8" creationId="{775DC0E3-6996-41F4-BF2F-DB04BDE76A88}"/>
          </ac:spMkLst>
        </pc:spChg>
        <pc:picChg chg="add mod">
          <ac:chgData name="Shannon Hagen" userId="46ea4fe1-9223-4299-b8da-3da92c4fcb44" providerId="ADAL" clId="{A52985F2-0AE8-4CC8-BE67-AE09E4677F9E}" dt="2021-02-12T21:01:44.404" v="30" actId="1076"/>
          <ac:picMkLst>
            <pc:docMk/>
            <pc:sldMk cId="3365865167" sldId="292"/>
            <ac:picMk id="7" creationId="{F5B7261B-3208-44A3-8317-87D972FC57C7}"/>
          </ac:picMkLst>
        </pc:picChg>
      </pc:sldChg>
      <pc:sldChg chg="add del">
        <pc:chgData name="Shannon Hagen" userId="46ea4fe1-9223-4299-b8da-3da92c4fcb44" providerId="ADAL" clId="{A52985F2-0AE8-4CC8-BE67-AE09E4677F9E}" dt="2021-02-12T21:02:31.480" v="35" actId="47"/>
        <pc:sldMkLst>
          <pc:docMk/>
          <pc:sldMk cId="3379653911" sldId="293"/>
        </pc:sldMkLst>
      </pc:sldChg>
    </pc:docChg>
  </pc:docChgLst>
  <pc:docChgLst>
    <pc:chgData name="Shannon Hagen" userId="46ea4fe1-9223-4299-b8da-3da92c4fcb44" providerId="ADAL" clId="{8DB2AAE5-762E-487E-93C4-FC9AC07CB596}"/>
    <pc:docChg chg="undo custSel addSld delSld modSld">
      <pc:chgData name="Shannon Hagen" userId="46ea4fe1-9223-4299-b8da-3da92c4fcb44" providerId="ADAL" clId="{8DB2AAE5-762E-487E-93C4-FC9AC07CB596}" dt="2021-02-20T21:51:11.014" v="266" actId="20577"/>
      <pc:docMkLst>
        <pc:docMk/>
      </pc:docMkLst>
      <pc:sldChg chg="del">
        <pc:chgData name="Shannon Hagen" userId="46ea4fe1-9223-4299-b8da-3da92c4fcb44" providerId="ADAL" clId="{8DB2AAE5-762E-487E-93C4-FC9AC07CB596}" dt="2021-02-20T21:46:23.417" v="2" actId="47"/>
        <pc:sldMkLst>
          <pc:docMk/>
          <pc:sldMk cId="3876883491" sldId="263"/>
        </pc:sldMkLst>
      </pc:sldChg>
      <pc:sldChg chg="modSp add mod">
        <pc:chgData name="Shannon Hagen" userId="46ea4fe1-9223-4299-b8da-3da92c4fcb44" providerId="ADAL" clId="{8DB2AAE5-762E-487E-93C4-FC9AC07CB596}" dt="2021-02-20T21:51:11.014" v="266" actId="20577"/>
        <pc:sldMkLst>
          <pc:docMk/>
          <pc:sldMk cId="2203089855" sldId="276"/>
        </pc:sldMkLst>
        <pc:spChg chg="mod">
          <ac:chgData name="Shannon Hagen" userId="46ea4fe1-9223-4299-b8da-3da92c4fcb44" providerId="ADAL" clId="{8DB2AAE5-762E-487E-93C4-FC9AC07CB596}" dt="2021-02-20T21:51:11.014" v="266" actId="20577"/>
          <ac:spMkLst>
            <pc:docMk/>
            <pc:sldMk cId="2203089855" sldId="276"/>
            <ac:spMk id="2" creationId="{D0857EDB-3B96-4EEF-8A66-BFC867D78F07}"/>
          </ac:spMkLst>
        </pc:spChg>
      </pc:sldChg>
      <pc:sldChg chg="add">
        <pc:chgData name="Shannon Hagen" userId="46ea4fe1-9223-4299-b8da-3da92c4fcb44" providerId="ADAL" clId="{8DB2AAE5-762E-487E-93C4-FC9AC07CB596}" dt="2021-02-20T21:46:21.225" v="1"/>
        <pc:sldMkLst>
          <pc:docMk/>
          <pc:sldMk cId="786064647" sldId="293"/>
        </pc:sldMkLst>
      </pc:sldChg>
      <pc:sldMasterChg chg="addSldLayout">
        <pc:chgData name="Shannon Hagen" userId="46ea4fe1-9223-4299-b8da-3da92c4fcb44" providerId="ADAL" clId="{8DB2AAE5-762E-487E-93C4-FC9AC07CB596}" dt="2021-02-20T21:46:21.225" v="0" actId="27028"/>
        <pc:sldMasterMkLst>
          <pc:docMk/>
          <pc:sldMasterMk cId="2113912728" sldId="2147483690"/>
        </pc:sldMasterMkLst>
        <pc:sldLayoutChg chg="add">
          <pc:chgData name="Shannon Hagen" userId="46ea4fe1-9223-4299-b8da-3da92c4fcb44" providerId="ADAL" clId="{8DB2AAE5-762E-487E-93C4-FC9AC07CB596}" dt="2021-02-20T21:46:21.225" v="0" actId="27028"/>
          <pc:sldLayoutMkLst>
            <pc:docMk/>
            <pc:sldMasterMk cId="2113912728" sldId="2147483690"/>
            <pc:sldLayoutMk cId="1028715351" sldId="2147483714"/>
          </pc:sldLayoutMkLst>
        </pc:sldLayoutChg>
      </pc:sldMasterChg>
    </pc:docChg>
  </pc:docChgLst>
  <pc:docChgLst>
    <pc:chgData name="Shannon Hagen" userId="46ea4fe1-9223-4299-b8da-3da92c4fcb44" providerId="ADAL" clId="{26855AF7-8996-5147-A959-2F3FF3C3D0BA}"/>
    <pc:docChg chg="custSel modSld">
      <pc:chgData name="Shannon Hagen" userId="46ea4fe1-9223-4299-b8da-3da92c4fcb44" providerId="ADAL" clId="{26855AF7-8996-5147-A959-2F3FF3C3D0BA}" dt="2021-02-14T19:29:13.604" v="239"/>
      <pc:docMkLst>
        <pc:docMk/>
      </pc:docMkLst>
      <pc:sldChg chg="modSp">
        <pc:chgData name="Shannon Hagen" userId="46ea4fe1-9223-4299-b8da-3da92c4fcb44" providerId="ADAL" clId="{26855AF7-8996-5147-A959-2F3FF3C3D0BA}" dt="2021-02-14T17:28:30.165" v="135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26855AF7-8996-5147-A959-2F3FF3C3D0BA}" dt="2021-02-14T17:28:30.165" v="135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modSp">
        <pc:chgData name="Shannon Hagen" userId="46ea4fe1-9223-4299-b8da-3da92c4fcb44" providerId="ADAL" clId="{26855AF7-8996-5147-A959-2F3FF3C3D0BA}" dt="2021-02-14T16:08:01.934" v="88" actId="14826"/>
        <pc:sldMkLst>
          <pc:docMk/>
          <pc:sldMk cId="460269255" sldId="270"/>
        </pc:sldMkLst>
        <pc:picChg chg="mod">
          <ac:chgData name="Shannon Hagen" userId="46ea4fe1-9223-4299-b8da-3da92c4fcb44" providerId="ADAL" clId="{26855AF7-8996-5147-A959-2F3FF3C3D0BA}" dt="2021-02-14T16:08:01.934" v="88" actId="14826"/>
          <ac:picMkLst>
            <pc:docMk/>
            <pc:sldMk cId="460269255" sldId="270"/>
            <ac:picMk id="65" creationId="{B310A09F-B9B9-4692-B010-01F1E0E31A97}"/>
          </ac:picMkLst>
        </pc:picChg>
      </pc:sldChg>
      <pc:sldChg chg="delSp modSp mod">
        <pc:chgData name="Shannon Hagen" userId="46ea4fe1-9223-4299-b8da-3da92c4fcb44" providerId="ADAL" clId="{26855AF7-8996-5147-A959-2F3FF3C3D0BA}" dt="2021-02-14T16:07:24.084" v="87" actId="1076"/>
        <pc:sldMkLst>
          <pc:docMk/>
          <pc:sldMk cId="2103421140" sldId="282"/>
        </pc:sldMkLst>
        <pc:spChg chg="del">
          <ac:chgData name="Shannon Hagen" userId="46ea4fe1-9223-4299-b8da-3da92c4fcb44" providerId="ADAL" clId="{26855AF7-8996-5147-A959-2F3FF3C3D0BA}" dt="2021-02-14T16:07:18.908" v="86" actId="478"/>
          <ac:spMkLst>
            <pc:docMk/>
            <pc:sldMk cId="2103421140" sldId="282"/>
            <ac:spMk id="4" creationId="{25D032A4-5157-45F7-A502-C196FF0BCC25}"/>
          </ac:spMkLst>
        </pc:spChg>
        <pc:spChg chg="mod">
          <ac:chgData name="Shannon Hagen" userId="46ea4fe1-9223-4299-b8da-3da92c4fcb44" providerId="ADAL" clId="{26855AF7-8996-5147-A959-2F3FF3C3D0BA}" dt="2021-02-14T16:07:24.084" v="87" actId="1076"/>
          <ac:spMkLst>
            <pc:docMk/>
            <pc:sldMk cId="2103421140" sldId="282"/>
            <ac:spMk id="9" creationId="{011E53C8-50D8-43D3-8125-B36A170002D7}"/>
          </ac:spMkLst>
        </pc:spChg>
      </pc:sldChg>
      <pc:sldChg chg="addSp delSp modSp mod">
        <pc:chgData name="Shannon Hagen" userId="46ea4fe1-9223-4299-b8da-3da92c4fcb44" providerId="ADAL" clId="{26855AF7-8996-5147-A959-2F3FF3C3D0BA}" dt="2021-02-14T19:29:13.604" v="239"/>
        <pc:sldMkLst>
          <pc:docMk/>
          <pc:sldMk cId="3680211937" sldId="291"/>
        </pc:sldMkLst>
        <pc:spChg chg="mod">
          <ac:chgData name="Shannon Hagen" userId="46ea4fe1-9223-4299-b8da-3da92c4fcb44" providerId="ADAL" clId="{26855AF7-8996-5147-A959-2F3FF3C3D0BA}" dt="2021-02-14T19:24:27.082" v="163" actId="207"/>
          <ac:spMkLst>
            <pc:docMk/>
            <pc:sldMk cId="3680211937" sldId="291"/>
            <ac:spMk id="2" creationId="{6CAA1ED8-9110-4572-8B20-DC70CDBAC4AB}"/>
          </ac:spMkLst>
        </pc:spChg>
        <pc:spChg chg="del">
          <ac:chgData name="Shannon Hagen" userId="46ea4fe1-9223-4299-b8da-3da92c4fcb44" providerId="ADAL" clId="{26855AF7-8996-5147-A959-2F3FF3C3D0BA}" dt="2021-02-14T19:24:10.488" v="157" actId="478"/>
          <ac:spMkLst>
            <pc:docMk/>
            <pc:sldMk cId="3680211937" sldId="291"/>
            <ac:spMk id="3" creationId="{BFFA2110-82FE-4F67-B9D3-B4F348EDBDDD}"/>
          </ac:spMkLst>
        </pc:spChg>
        <pc:spChg chg="del mod">
          <ac:chgData name="Shannon Hagen" userId="46ea4fe1-9223-4299-b8da-3da92c4fcb44" providerId="ADAL" clId="{26855AF7-8996-5147-A959-2F3FF3C3D0BA}" dt="2021-02-14T19:27:38.699" v="210" actId="478"/>
          <ac:spMkLst>
            <pc:docMk/>
            <pc:sldMk cId="3680211937" sldId="291"/>
            <ac:spMk id="4" creationId="{A1B0109E-8512-4920-9522-F859D0C836BA}"/>
          </ac:spMkLst>
        </pc:spChg>
        <pc:spChg chg="del">
          <ac:chgData name="Shannon Hagen" userId="46ea4fe1-9223-4299-b8da-3da92c4fcb44" providerId="ADAL" clId="{26855AF7-8996-5147-A959-2F3FF3C3D0BA}" dt="2021-02-14T19:24:55.021" v="164" actId="931"/>
          <ac:spMkLst>
            <pc:docMk/>
            <pc:sldMk cId="3680211937" sldId="291"/>
            <ac:spMk id="5" creationId="{0016561D-AF2D-497A-AD39-936305F6F6C2}"/>
          </ac:spMkLst>
        </pc:spChg>
        <pc:spChg chg="add del mod">
          <ac:chgData name="Shannon Hagen" userId="46ea4fe1-9223-4299-b8da-3da92c4fcb44" providerId="ADAL" clId="{26855AF7-8996-5147-A959-2F3FF3C3D0BA}" dt="2021-02-14T19:24:15.399" v="158" actId="478"/>
          <ac:spMkLst>
            <pc:docMk/>
            <pc:sldMk cId="3680211937" sldId="291"/>
            <ac:spMk id="7" creationId="{F934018C-2167-1D48-91B4-03CFFE3F51B7}"/>
          </ac:spMkLst>
        </pc:spChg>
        <pc:spChg chg="add mod">
          <ac:chgData name="Shannon Hagen" userId="46ea4fe1-9223-4299-b8da-3da92c4fcb44" providerId="ADAL" clId="{26855AF7-8996-5147-A959-2F3FF3C3D0BA}" dt="2021-02-14T19:27:34.084" v="208" actId="14100"/>
          <ac:spMkLst>
            <pc:docMk/>
            <pc:sldMk cId="3680211937" sldId="291"/>
            <ac:spMk id="14" creationId="{FE672202-9DD6-1642-93B5-9DCA6CB34CFD}"/>
          </ac:spMkLst>
        </pc:spChg>
        <pc:spChg chg="add mod">
          <ac:chgData name="Shannon Hagen" userId="46ea4fe1-9223-4299-b8da-3da92c4fcb44" providerId="ADAL" clId="{26855AF7-8996-5147-A959-2F3FF3C3D0BA}" dt="2021-02-14T19:28:04.845" v="236" actId="1076"/>
          <ac:spMkLst>
            <pc:docMk/>
            <pc:sldMk cId="3680211937" sldId="291"/>
            <ac:spMk id="15" creationId="{1E447D4D-3A45-6F45-B92A-A85CE3CC4A06}"/>
          </ac:spMkLst>
        </pc:spChg>
        <pc:picChg chg="add mod modCrop">
          <ac:chgData name="Shannon Hagen" userId="46ea4fe1-9223-4299-b8da-3da92c4fcb44" providerId="ADAL" clId="{26855AF7-8996-5147-A959-2F3FF3C3D0BA}" dt="2021-02-14T19:26:20.656" v="177" actId="18131"/>
          <ac:picMkLst>
            <pc:docMk/>
            <pc:sldMk cId="3680211937" sldId="291"/>
            <ac:picMk id="9" creationId="{5365D2BC-E0CC-F74E-806E-0382B175C046}"/>
          </ac:picMkLst>
        </pc:picChg>
        <pc:picChg chg="add mod">
          <ac:chgData name="Shannon Hagen" userId="46ea4fe1-9223-4299-b8da-3da92c4fcb44" providerId="ADAL" clId="{26855AF7-8996-5147-A959-2F3FF3C3D0BA}" dt="2021-02-14T19:29:13.604" v="239"/>
          <ac:picMkLst>
            <pc:docMk/>
            <pc:sldMk cId="3680211937" sldId="291"/>
            <ac:picMk id="11" creationId="{C7F1238F-9879-954F-B467-093237FE411B}"/>
          </ac:picMkLst>
        </pc:picChg>
        <pc:picChg chg="add mod">
          <ac:chgData name="Shannon Hagen" userId="46ea4fe1-9223-4299-b8da-3da92c4fcb44" providerId="ADAL" clId="{26855AF7-8996-5147-A959-2F3FF3C3D0BA}" dt="2021-02-14T19:28:44.680" v="238"/>
          <ac:picMkLst>
            <pc:docMk/>
            <pc:sldMk cId="3680211937" sldId="291"/>
            <ac:picMk id="13" creationId="{B4BD8A23-76AC-ED41-978B-6BB2514F29D5}"/>
          </ac:picMkLst>
        </pc:picChg>
      </pc:sldChg>
    </pc:docChg>
  </pc:docChgLst>
  <pc:docChgLst>
    <pc:chgData name="Shannon Hagen" userId="46ea4fe1-9223-4299-b8da-3da92c4fcb44" providerId="ADAL" clId="{8A0B04CA-8D6C-467B-AE19-8ED205219D32}"/>
    <pc:docChg chg="modSld sldOrd">
      <pc:chgData name="Shannon Hagen" userId="46ea4fe1-9223-4299-b8da-3da92c4fcb44" providerId="ADAL" clId="{8A0B04CA-8D6C-467B-AE19-8ED205219D32}" dt="2021-03-02T04:51:09.363" v="3" actId="729"/>
      <pc:docMkLst>
        <pc:docMk/>
      </pc:docMkLst>
      <pc:sldChg chg="ord">
        <pc:chgData name="Shannon Hagen" userId="46ea4fe1-9223-4299-b8da-3da92c4fcb44" providerId="ADAL" clId="{8A0B04CA-8D6C-467B-AE19-8ED205219D32}" dt="2021-03-02T04:48:55.386" v="1"/>
        <pc:sldMkLst>
          <pc:docMk/>
          <pc:sldMk cId="2203089855" sldId="276"/>
        </pc:sldMkLst>
      </pc:sldChg>
      <pc:sldChg chg="modSp mod">
        <pc:chgData name="Shannon Hagen" userId="46ea4fe1-9223-4299-b8da-3da92c4fcb44" providerId="ADAL" clId="{8A0B04CA-8D6C-467B-AE19-8ED205219D32}" dt="2021-03-02T04:50:53.448" v="2" actId="1076"/>
        <pc:sldMkLst>
          <pc:docMk/>
          <pc:sldMk cId="2103421140" sldId="282"/>
        </pc:sldMkLst>
        <pc:spChg chg="mod">
          <ac:chgData name="Shannon Hagen" userId="46ea4fe1-9223-4299-b8da-3da92c4fcb44" providerId="ADAL" clId="{8A0B04CA-8D6C-467B-AE19-8ED205219D32}" dt="2021-03-02T04:50:53.448" v="2" actId="1076"/>
          <ac:spMkLst>
            <pc:docMk/>
            <pc:sldMk cId="2103421140" sldId="282"/>
            <ac:spMk id="3" creationId="{8A8428B9-59F5-414A-96CE-9DC6D201D16A}"/>
          </ac:spMkLst>
        </pc:spChg>
      </pc:sldChg>
      <pc:sldChg chg="mod modShow">
        <pc:chgData name="Shannon Hagen" userId="46ea4fe1-9223-4299-b8da-3da92c4fcb44" providerId="ADAL" clId="{8A0B04CA-8D6C-467B-AE19-8ED205219D32}" dt="2021-03-02T04:51:09.363" v="3" actId="729"/>
        <pc:sldMkLst>
          <pc:docMk/>
          <pc:sldMk cId="3365865167" sldId="292"/>
        </pc:sldMkLst>
      </pc:sldChg>
    </pc:docChg>
  </pc:docChgLst>
  <pc:docChgLst>
    <pc:chgData name="Shannon Hagen" userId="46ea4fe1-9223-4299-b8da-3da92c4fcb44" providerId="ADAL" clId="{FE9A8801-EBCC-46AC-874E-8173202E56C6}"/>
    <pc:docChg chg="undo custSel addSld delSld modSld sldOrd">
      <pc:chgData name="Shannon Hagen" userId="46ea4fe1-9223-4299-b8da-3da92c4fcb44" providerId="ADAL" clId="{FE9A8801-EBCC-46AC-874E-8173202E56C6}" dt="2021-02-09T16:43:25.462" v="942" actId="729"/>
      <pc:docMkLst>
        <pc:docMk/>
      </pc:docMkLst>
      <pc:sldChg chg="modSp mod ord">
        <pc:chgData name="Shannon Hagen" userId="46ea4fe1-9223-4299-b8da-3da92c4fcb44" providerId="ADAL" clId="{FE9A8801-EBCC-46AC-874E-8173202E56C6}" dt="2021-02-09T15:22:11.562" v="121" actId="20577"/>
        <pc:sldMkLst>
          <pc:docMk/>
          <pc:sldMk cId="4074736398" sldId="257"/>
        </pc:sldMkLst>
        <pc:spChg chg="mod">
          <ac:chgData name="Shannon Hagen" userId="46ea4fe1-9223-4299-b8da-3da92c4fcb44" providerId="ADAL" clId="{FE9A8801-EBCC-46AC-874E-8173202E56C6}" dt="2021-02-09T15:22:02.271" v="119" actId="20577"/>
          <ac:spMkLst>
            <pc:docMk/>
            <pc:sldMk cId="4074736398" sldId="257"/>
            <ac:spMk id="2" creationId="{4457F4F0-9EDC-774A-9DDE-AA86608347BD}"/>
          </ac:spMkLst>
        </pc:spChg>
        <pc:spChg chg="mod">
          <ac:chgData name="Shannon Hagen" userId="46ea4fe1-9223-4299-b8da-3da92c4fcb44" providerId="ADAL" clId="{FE9A8801-EBCC-46AC-874E-8173202E56C6}" dt="2021-02-09T15:22:11.562" v="121" actId="20577"/>
          <ac:spMkLst>
            <pc:docMk/>
            <pc:sldMk cId="4074736398" sldId="257"/>
            <ac:spMk id="3" creationId="{8912D3F6-AD65-A548-9AC5-FF29C9A343C7}"/>
          </ac:spMkLst>
        </pc:spChg>
      </pc:sldChg>
      <pc:sldChg chg="modSp mod">
        <pc:chgData name="Shannon Hagen" userId="46ea4fe1-9223-4299-b8da-3da92c4fcb44" providerId="ADAL" clId="{FE9A8801-EBCC-46AC-874E-8173202E56C6}" dt="2021-02-09T16:43:21.008" v="941" actId="20577"/>
        <pc:sldMkLst>
          <pc:docMk/>
          <pc:sldMk cId="2550385991" sldId="262"/>
        </pc:sldMkLst>
        <pc:graphicFrameChg chg="mod modGraphic">
          <ac:chgData name="Shannon Hagen" userId="46ea4fe1-9223-4299-b8da-3da92c4fcb44" providerId="ADAL" clId="{FE9A8801-EBCC-46AC-874E-8173202E56C6}" dt="2021-02-09T16:43:21.008" v="941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addSp modSp mod">
        <pc:chgData name="Shannon Hagen" userId="46ea4fe1-9223-4299-b8da-3da92c4fcb44" providerId="ADAL" clId="{FE9A8801-EBCC-46AC-874E-8173202E56C6}" dt="2021-02-09T16:19:46.663" v="759"/>
        <pc:sldMkLst>
          <pc:docMk/>
          <pc:sldMk cId="3187533055" sldId="267"/>
        </pc:sldMkLst>
        <pc:spChg chg="mod">
          <ac:chgData name="Shannon Hagen" userId="46ea4fe1-9223-4299-b8da-3da92c4fcb44" providerId="ADAL" clId="{FE9A8801-EBCC-46AC-874E-8173202E56C6}" dt="2021-02-09T16:17:29.778" v="707" actId="20577"/>
          <ac:spMkLst>
            <pc:docMk/>
            <pc:sldMk cId="3187533055" sldId="267"/>
            <ac:spMk id="3" creationId="{56960426-AAA6-4126-93AF-30F7DEE010A4}"/>
          </ac:spMkLst>
        </pc:spChg>
        <pc:spChg chg="mod">
          <ac:chgData name="Shannon Hagen" userId="46ea4fe1-9223-4299-b8da-3da92c4fcb44" providerId="ADAL" clId="{FE9A8801-EBCC-46AC-874E-8173202E56C6}" dt="2021-02-09T16:16:46.375" v="697" actId="1076"/>
          <ac:spMkLst>
            <pc:docMk/>
            <pc:sldMk cId="3187533055" sldId="267"/>
            <ac:spMk id="5" creationId="{0E399276-5760-46D8-90A4-1BDCE9696CE8}"/>
          </ac:spMkLst>
        </pc:spChg>
        <pc:spChg chg="add mod">
          <ac:chgData name="Shannon Hagen" userId="46ea4fe1-9223-4299-b8da-3da92c4fcb44" providerId="ADAL" clId="{FE9A8801-EBCC-46AC-874E-8173202E56C6}" dt="2021-02-09T16:18:24.262" v="758" actId="20577"/>
          <ac:spMkLst>
            <pc:docMk/>
            <pc:sldMk cId="3187533055" sldId="267"/>
            <ac:spMk id="7" creationId="{9BE5AED2-9BD7-4ED8-98A0-3C15C5F995A1}"/>
          </ac:spMkLst>
        </pc:spChg>
        <pc:picChg chg="add mod">
          <ac:chgData name="Shannon Hagen" userId="46ea4fe1-9223-4299-b8da-3da92c4fcb44" providerId="ADAL" clId="{FE9A8801-EBCC-46AC-874E-8173202E56C6}" dt="2021-02-09T16:19:46.663" v="759"/>
          <ac:picMkLst>
            <pc:docMk/>
            <pc:sldMk cId="3187533055" sldId="267"/>
            <ac:picMk id="6" creationId="{85E43321-E293-4172-9C61-DFA31307883A}"/>
          </ac:picMkLst>
        </pc:picChg>
        <pc:picChg chg="mod">
          <ac:chgData name="Shannon Hagen" userId="46ea4fe1-9223-4299-b8da-3da92c4fcb44" providerId="ADAL" clId="{FE9A8801-EBCC-46AC-874E-8173202E56C6}" dt="2021-02-09T16:16:43.082" v="696" actId="1076"/>
          <ac:picMkLst>
            <pc:docMk/>
            <pc:sldMk cId="3187533055" sldId="267"/>
            <ac:picMk id="11" creationId="{9D82A855-CCB0-4075-B5EE-5CC6FD176DB4}"/>
          </ac:picMkLst>
        </pc:picChg>
      </pc:sldChg>
      <pc:sldChg chg="modSp mod">
        <pc:chgData name="Shannon Hagen" userId="46ea4fe1-9223-4299-b8da-3da92c4fcb44" providerId="ADAL" clId="{FE9A8801-EBCC-46AC-874E-8173202E56C6}" dt="2021-02-09T15:24:17.493" v="128" actId="14826"/>
        <pc:sldMkLst>
          <pc:docMk/>
          <pc:sldMk cId="460269255" sldId="270"/>
        </pc:sldMkLst>
        <pc:spChg chg="mod">
          <ac:chgData name="Shannon Hagen" userId="46ea4fe1-9223-4299-b8da-3da92c4fcb44" providerId="ADAL" clId="{FE9A8801-EBCC-46AC-874E-8173202E56C6}" dt="2021-02-09T15:21:48.638" v="101" actId="20577"/>
          <ac:spMkLst>
            <pc:docMk/>
            <pc:sldMk cId="460269255" sldId="270"/>
            <ac:spMk id="2" creationId="{A1BB985D-7833-4E74-AA1C-E9A4BC3CC6D1}"/>
          </ac:spMkLst>
        </pc:spChg>
        <pc:spChg chg="mod">
          <ac:chgData name="Shannon Hagen" userId="46ea4fe1-9223-4299-b8da-3da92c4fcb44" providerId="ADAL" clId="{FE9A8801-EBCC-46AC-874E-8173202E56C6}" dt="2021-02-09T15:21:15.863" v="36"/>
          <ac:spMkLst>
            <pc:docMk/>
            <pc:sldMk cId="460269255" sldId="270"/>
            <ac:spMk id="3" creationId="{09548D1D-2547-44FC-BACD-2BCD769E2662}"/>
          </ac:spMkLst>
        </pc:spChg>
        <pc:spChg chg="mod">
          <ac:chgData name="Shannon Hagen" userId="46ea4fe1-9223-4299-b8da-3da92c4fcb44" providerId="ADAL" clId="{FE9A8801-EBCC-46AC-874E-8173202E56C6}" dt="2021-02-09T15:22:19.863" v="127" actId="20577"/>
          <ac:spMkLst>
            <pc:docMk/>
            <pc:sldMk cId="460269255" sldId="270"/>
            <ac:spMk id="7" creationId="{2E37A9B0-8DFC-4474-9F0A-612E661EF4EC}"/>
          </ac:spMkLst>
        </pc:spChg>
        <pc:picChg chg="mod">
          <ac:chgData name="Shannon Hagen" userId="46ea4fe1-9223-4299-b8da-3da92c4fcb44" providerId="ADAL" clId="{FE9A8801-EBCC-46AC-874E-8173202E56C6}" dt="2021-02-09T15:24:17.493" v="128" actId="14826"/>
          <ac:picMkLst>
            <pc:docMk/>
            <pc:sldMk cId="460269255" sldId="270"/>
            <ac:picMk id="9" creationId="{D3746A2D-F1EC-4D3B-8759-D05D8C8E70AA}"/>
          </ac:picMkLst>
        </pc:picChg>
      </pc:sldChg>
      <pc:sldChg chg="addSp modSp mod">
        <pc:chgData name="Shannon Hagen" userId="46ea4fe1-9223-4299-b8da-3da92c4fcb44" providerId="ADAL" clId="{FE9A8801-EBCC-46AC-874E-8173202E56C6}" dt="2021-02-09T15:57:37.983" v="381" actId="14826"/>
        <pc:sldMkLst>
          <pc:docMk/>
          <pc:sldMk cId="2103421140" sldId="282"/>
        </pc:sldMkLst>
        <pc:spChg chg="mod">
          <ac:chgData name="Shannon Hagen" userId="46ea4fe1-9223-4299-b8da-3da92c4fcb44" providerId="ADAL" clId="{FE9A8801-EBCC-46AC-874E-8173202E56C6}" dt="2021-02-09T15:50:41.387" v="168" actId="20577"/>
          <ac:spMkLst>
            <pc:docMk/>
            <pc:sldMk cId="2103421140" sldId="282"/>
            <ac:spMk id="2" creationId="{D7EBD08F-9BAF-4FA1-BF19-AB0E697993D3}"/>
          </ac:spMkLst>
        </pc:spChg>
        <pc:spChg chg="mod">
          <ac:chgData name="Shannon Hagen" userId="46ea4fe1-9223-4299-b8da-3da92c4fcb44" providerId="ADAL" clId="{FE9A8801-EBCC-46AC-874E-8173202E56C6}" dt="2021-02-09T15:52:01.622" v="243" actId="14100"/>
          <ac:spMkLst>
            <pc:docMk/>
            <pc:sldMk cId="2103421140" sldId="282"/>
            <ac:spMk id="3" creationId="{8A8428B9-59F5-414A-96CE-9DC6D201D16A}"/>
          </ac:spMkLst>
        </pc:spChg>
        <pc:spChg chg="mod">
          <ac:chgData name="Shannon Hagen" userId="46ea4fe1-9223-4299-b8da-3da92c4fcb44" providerId="ADAL" clId="{FE9A8801-EBCC-46AC-874E-8173202E56C6}" dt="2021-02-09T15:52:59.018" v="354" actId="1076"/>
          <ac:spMkLst>
            <pc:docMk/>
            <pc:sldMk cId="2103421140" sldId="282"/>
            <ac:spMk id="5" creationId="{15E0F05D-6FD2-416F-B77E-66C0168731B8}"/>
          </ac:spMkLst>
        </pc:spChg>
        <pc:spChg chg="add mod">
          <ac:chgData name="Shannon Hagen" userId="46ea4fe1-9223-4299-b8da-3da92c4fcb44" providerId="ADAL" clId="{FE9A8801-EBCC-46AC-874E-8173202E56C6}" dt="2021-02-09T15:53:39.299" v="379" actId="20577"/>
          <ac:spMkLst>
            <pc:docMk/>
            <pc:sldMk cId="2103421140" sldId="282"/>
            <ac:spMk id="9" creationId="{011E53C8-50D8-43D3-8125-B36A170002D7}"/>
          </ac:spMkLst>
        </pc:spChg>
        <pc:picChg chg="mod">
          <ac:chgData name="Shannon Hagen" userId="46ea4fe1-9223-4299-b8da-3da92c4fcb44" providerId="ADAL" clId="{FE9A8801-EBCC-46AC-874E-8173202E56C6}" dt="2021-02-09T15:57:37.983" v="381" actId="14826"/>
          <ac:picMkLst>
            <pc:docMk/>
            <pc:sldMk cId="2103421140" sldId="282"/>
            <ac:picMk id="7" creationId="{92FD791E-B0EC-42F4-81CD-26AF8B89260B}"/>
          </ac:picMkLst>
        </pc:picChg>
        <pc:picChg chg="add mod">
          <ac:chgData name="Shannon Hagen" userId="46ea4fe1-9223-4299-b8da-3da92c4fcb44" providerId="ADAL" clId="{FE9A8801-EBCC-46AC-874E-8173202E56C6}" dt="2021-02-09T15:53:27.497" v="356" actId="1076"/>
          <ac:picMkLst>
            <pc:docMk/>
            <pc:sldMk cId="2103421140" sldId="282"/>
            <ac:picMk id="8" creationId="{42F51E29-8D9D-4181-B3AD-281A7628BF9E}"/>
          </ac:picMkLst>
        </pc:picChg>
      </pc:sldChg>
      <pc:sldChg chg="mod ord modShow">
        <pc:chgData name="Shannon Hagen" userId="46ea4fe1-9223-4299-b8da-3da92c4fcb44" providerId="ADAL" clId="{FE9A8801-EBCC-46AC-874E-8173202E56C6}" dt="2021-02-09T16:43:25.462" v="942" actId="729"/>
        <pc:sldMkLst>
          <pc:docMk/>
          <pc:sldMk cId="2750168980" sldId="284"/>
        </pc:sldMkLst>
      </pc:sldChg>
      <pc:sldChg chg="addSp delSp modSp mod ord">
        <pc:chgData name="Shannon Hagen" userId="46ea4fe1-9223-4299-b8da-3da92c4fcb44" providerId="ADAL" clId="{FE9A8801-EBCC-46AC-874E-8173202E56C6}" dt="2021-02-09T16:13:07.864" v="688" actId="1076"/>
        <pc:sldMkLst>
          <pc:docMk/>
          <pc:sldMk cId="3267720462" sldId="285"/>
        </pc:sldMkLst>
        <pc:spChg chg="add del mod">
          <ac:chgData name="Shannon Hagen" userId="46ea4fe1-9223-4299-b8da-3da92c4fcb44" providerId="ADAL" clId="{FE9A8801-EBCC-46AC-874E-8173202E56C6}" dt="2021-02-09T16:13:07.864" v="688" actId="1076"/>
          <ac:spMkLst>
            <pc:docMk/>
            <pc:sldMk cId="3267720462" sldId="285"/>
            <ac:spMk id="2" creationId="{43450E5E-CEE1-4209-A748-1DBD66AAA472}"/>
          </ac:spMkLst>
        </pc:spChg>
        <pc:spChg chg="del">
          <ac:chgData name="Shannon Hagen" userId="46ea4fe1-9223-4299-b8da-3da92c4fcb44" providerId="ADAL" clId="{FE9A8801-EBCC-46AC-874E-8173202E56C6}" dt="2021-02-09T16:09:42.105" v="447" actId="478"/>
          <ac:spMkLst>
            <pc:docMk/>
            <pc:sldMk cId="3267720462" sldId="285"/>
            <ac:spMk id="3" creationId="{B90D8A8B-2D3F-48F2-A423-E9E1C5009C1D}"/>
          </ac:spMkLst>
        </pc:spChg>
        <pc:spChg chg="del">
          <ac:chgData name="Shannon Hagen" userId="46ea4fe1-9223-4299-b8da-3da92c4fcb44" providerId="ADAL" clId="{FE9A8801-EBCC-46AC-874E-8173202E56C6}" dt="2021-02-09T16:09:43.369" v="448" actId="478"/>
          <ac:spMkLst>
            <pc:docMk/>
            <pc:sldMk cId="3267720462" sldId="285"/>
            <ac:spMk id="4" creationId="{2969F2B5-FB19-4567-9DD9-C23122330CD4}"/>
          </ac:spMkLst>
        </pc:spChg>
        <pc:spChg chg="del">
          <ac:chgData name="Shannon Hagen" userId="46ea4fe1-9223-4299-b8da-3da92c4fcb44" providerId="ADAL" clId="{FE9A8801-EBCC-46AC-874E-8173202E56C6}" dt="2021-02-09T16:09:27.373" v="430" actId="478"/>
          <ac:spMkLst>
            <pc:docMk/>
            <pc:sldMk cId="3267720462" sldId="285"/>
            <ac:spMk id="5" creationId="{48D7DCBE-B7B3-43A0-AE8D-9240891A5A2E}"/>
          </ac:spMkLst>
        </pc:spChg>
        <pc:spChg chg="del">
          <ac:chgData name="Shannon Hagen" userId="46ea4fe1-9223-4299-b8da-3da92c4fcb44" providerId="ADAL" clId="{FE9A8801-EBCC-46AC-874E-8173202E56C6}" dt="2021-02-09T16:09:28.920" v="431" actId="478"/>
          <ac:spMkLst>
            <pc:docMk/>
            <pc:sldMk cId="3267720462" sldId="285"/>
            <ac:spMk id="7" creationId="{47A46718-B4D6-47DF-9389-FC4DE129DA4C}"/>
          </ac:spMkLst>
        </pc:spChg>
        <pc:spChg chg="add del mod">
          <ac:chgData name="Shannon Hagen" userId="46ea4fe1-9223-4299-b8da-3da92c4fcb44" providerId="ADAL" clId="{FE9A8801-EBCC-46AC-874E-8173202E56C6}" dt="2021-02-09T16:09:54.469" v="449" actId="931"/>
          <ac:spMkLst>
            <pc:docMk/>
            <pc:sldMk cId="3267720462" sldId="285"/>
            <ac:spMk id="8" creationId="{F0453B7A-DE8A-4CC5-B0AB-6A4827B37642}"/>
          </ac:spMkLst>
        </pc:spChg>
        <pc:spChg chg="add del mod">
          <ac:chgData name="Shannon Hagen" userId="46ea4fe1-9223-4299-b8da-3da92c4fcb44" providerId="ADAL" clId="{FE9A8801-EBCC-46AC-874E-8173202E56C6}" dt="2021-02-09T16:10:03.704" v="454" actId="478"/>
          <ac:spMkLst>
            <pc:docMk/>
            <pc:sldMk cId="3267720462" sldId="285"/>
            <ac:spMk id="10" creationId="{CE28AAD3-08AD-413B-AE0B-D2EC68A2F630}"/>
          </ac:spMkLst>
        </pc:spChg>
        <pc:spChg chg="del">
          <ac:chgData name="Shannon Hagen" userId="46ea4fe1-9223-4299-b8da-3da92c4fcb44" providerId="ADAL" clId="{FE9A8801-EBCC-46AC-874E-8173202E56C6}" dt="2021-02-09T16:09:25.685" v="429" actId="478"/>
          <ac:spMkLst>
            <pc:docMk/>
            <pc:sldMk cId="3267720462" sldId="285"/>
            <ac:spMk id="11" creationId="{2ABEE912-0A0E-45F1-8423-32C5B5132C35}"/>
          </ac:spMkLst>
        </pc:spChg>
        <pc:spChg chg="del">
          <ac:chgData name="Shannon Hagen" userId="46ea4fe1-9223-4299-b8da-3da92c4fcb44" providerId="ADAL" clId="{FE9A8801-EBCC-46AC-874E-8173202E56C6}" dt="2021-02-09T16:09:23.048" v="427" actId="478"/>
          <ac:spMkLst>
            <pc:docMk/>
            <pc:sldMk cId="3267720462" sldId="285"/>
            <ac:spMk id="12" creationId="{C56A8689-441C-4F4B-8DA9-E7A9324DF8F1}"/>
          </ac:spMkLst>
        </pc:spChg>
        <pc:spChg chg="del">
          <ac:chgData name="Shannon Hagen" userId="46ea4fe1-9223-4299-b8da-3da92c4fcb44" providerId="ADAL" clId="{FE9A8801-EBCC-46AC-874E-8173202E56C6}" dt="2021-02-09T16:09:23.789" v="428" actId="478"/>
          <ac:spMkLst>
            <pc:docMk/>
            <pc:sldMk cId="3267720462" sldId="285"/>
            <ac:spMk id="13" creationId="{34B67A3D-D616-48E4-B41F-82B67DDA7CA4}"/>
          </ac:spMkLst>
        </pc:spChg>
        <pc:spChg chg="add del mod">
          <ac:chgData name="Shannon Hagen" userId="46ea4fe1-9223-4299-b8da-3da92c4fcb44" providerId="ADAL" clId="{FE9A8801-EBCC-46AC-874E-8173202E56C6}" dt="2021-02-09T16:09:33.039" v="433" actId="478"/>
          <ac:spMkLst>
            <pc:docMk/>
            <pc:sldMk cId="3267720462" sldId="285"/>
            <ac:spMk id="15" creationId="{1E52599D-1D2E-4C22-A48C-0405402F1C59}"/>
          </ac:spMkLst>
        </pc:spChg>
        <pc:spChg chg="add del mod">
          <ac:chgData name="Shannon Hagen" userId="46ea4fe1-9223-4299-b8da-3da92c4fcb44" providerId="ADAL" clId="{FE9A8801-EBCC-46AC-874E-8173202E56C6}" dt="2021-02-09T16:09:59.255" v="452" actId="478"/>
          <ac:spMkLst>
            <pc:docMk/>
            <pc:sldMk cId="3267720462" sldId="285"/>
            <ac:spMk id="17" creationId="{391F138D-8F04-4F9F-A081-47BB71C0A6B6}"/>
          </ac:spMkLst>
        </pc:spChg>
        <pc:spChg chg="add del mod">
          <ac:chgData name="Shannon Hagen" userId="46ea4fe1-9223-4299-b8da-3da92c4fcb44" providerId="ADAL" clId="{FE9A8801-EBCC-46AC-874E-8173202E56C6}" dt="2021-02-09T16:10:00.822" v="453" actId="478"/>
          <ac:spMkLst>
            <pc:docMk/>
            <pc:sldMk cId="3267720462" sldId="285"/>
            <ac:spMk id="19" creationId="{8DEB3CB1-15C6-4CB6-A487-F8E012039873}"/>
          </ac:spMkLst>
        </pc:spChg>
        <pc:picChg chg="add mod">
          <ac:chgData name="Shannon Hagen" userId="46ea4fe1-9223-4299-b8da-3da92c4fcb44" providerId="ADAL" clId="{FE9A8801-EBCC-46AC-874E-8173202E56C6}" dt="2021-02-09T16:12:24.746" v="631" actId="1076"/>
          <ac:picMkLst>
            <pc:docMk/>
            <pc:sldMk cId="3267720462" sldId="285"/>
            <ac:picMk id="21" creationId="{24622684-4F6B-4FE3-AC9E-00DABDBC949F}"/>
          </ac:picMkLst>
        </pc:picChg>
      </pc:sldChg>
      <pc:sldChg chg="modSp mod ord modClrScheme chgLayout">
        <pc:chgData name="Shannon Hagen" userId="46ea4fe1-9223-4299-b8da-3da92c4fcb44" providerId="ADAL" clId="{FE9A8801-EBCC-46AC-874E-8173202E56C6}" dt="2021-02-09T16:34:35.822" v="816" actId="26606"/>
        <pc:sldMkLst>
          <pc:docMk/>
          <pc:sldMk cId="201197635" sldId="286"/>
        </pc:sldMkLst>
        <pc:spChg chg="mod ord">
          <ac:chgData name="Shannon Hagen" userId="46ea4fe1-9223-4299-b8da-3da92c4fcb44" providerId="ADAL" clId="{FE9A8801-EBCC-46AC-874E-8173202E56C6}" dt="2021-02-09T16:34:35.822" v="816" actId="26606"/>
          <ac:spMkLst>
            <pc:docMk/>
            <pc:sldMk cId="201197635" sldId="286"/>
            <ac:spMk id="2" creationId="{F174B7E6-97EE-4417-88B0-C9F083F6D68B}"/>
          </ac:spMkLst>
        </pc:spChg>
        <pc:spChg chg="mod">
          <ac:chgData name="Shannon Hagen" userId="46ea4fe1-9223-4299-b8da-3da92c4fcb44" providerId="ADAL" clId="{FE9A8801-EBCC-46AC-874E-8173202E56C6}" dt="2021-02-09T16:34:35.822" v="816" actId="26606"/>
          <ac:spMkLst>
            <pc:docMk/>
            <pc:sldMk cId="201197635" sldId="286"/>
            <ac:spMk id="3" creationId="{1942B917-2E93-42E9-881A-686879ACCB25}"/>
          </ac:spMkLst>
        </pc:spChg>
        <pc:spChg chg="mod">
          <ac:chgData name="Shannon Hagen" userId="46ea4fe1-9223-4299-b8da-3da92c4fcb44" providerId="ADAL" clId="{FE9A8801-EBCC-46AC-874E-8173202E56C6}" dt="2021-02-09T16:34:35.822" v="816" actId="26606"/>
          <ac:spMkLst>
            <pc:docMk/>
            <pc:sldMk cId="201197635" sldId="286"/>
            <ac:spMk id="4" creationId="{94EA3AF6-365B-4690-A398-98EC791394FB}"/>
          </ac:spMkLst>
        </pc:spChg>
        <pc:picChg chg="mod modCrop">
          <ac:chgData name="Shannon Hagen" userId="46ea4fe1-9223-4299-b8da-3da92c4fcb44" providerId="ADAL" clId="{FE9A8801-EBCC-46AC-874E-8173202E56C6}" dt="2021-02-09T16:34:35.822" v="816" actId="26606"/>
          <ac:picMkLst>
            <pc:docMk/>
            <pc:sldMk cId="201197635" sldId="286"/>
            <ac:picMk id="7" creationId="{FB1B9C09-C957-491E-BFA4-F252172B7B51}"/>
          </ac:picMkLst>
        </pc:picChg>
      </pc:sldChg>
      <pc:sldChg chg="del">
        <pc:chgData name="Shannon Hagen" userId="46ea4fe1-9223-4299-b8da-3da92c4fcb44" providerId="ADAL" clId="{FE9A8801-EBCC-46AC-874E-8173202E56C6}" dt="2021-02-09T16:34:55.871" v="818" actId="47"/>
        <pc:sldMkLst>
          <pc:docMk/>
          <pc:sldMk cId="4277694219" sldId="287"/>
        </pc:sldMkLst>
      </pc:sldChg>
      <pc:sldChg chg="del">
        <pc:chgData name="Shannon Hagen" userId="46ea4fe1-9223-4299-b8da-3da92c4fcb44" providerId="ADAL" clId="{FE9A8801-EBCC-46AC-874E-8173202E56C6}" dt="2021-02-09T16:34:51.473" v="817" actId="47"/>
        <pc:sldMkLst>
          <pc:docMk/>
          <pc:sldMk cId="230134850" sldId="289"/>
        </pc:sldMkLst>
      </pc:sldChg>
      <pc:sldChg chg="addSp delSp modSp new mod">
        <pc:chgData name="Shannon Hagen" userId="46ea4fe1-9223-4299-b8da-3da92c4fcb44" providerId="ADAL" clId="{FE9A8801-EBCC-46AC-874E-8173202E56C6}" dt="2021-02-09T16:26:35.751" v="763" actId="207"/>
        <pc:sldMkLst>
          <pc:docMk/>
          <pc:sldMk cId="1682368137" sldId="290"/>
        </pc:sldMkLst>
        <pc:spChg chg="mod">
          <ac:chgData name="Shannon Hagen" userId="46ea4fe1-9223-4299-b8da-3da92c4fcb44" providerId="ADAL" clId="{FE9A8801-EBCC-46AC-874E-8173202E56C6}" dt="2021-02-09T16:06:20.640" v="402" actId="14100"/>
          <ac:spMkLst>
            <pc:docMk/>
            <pc:sldMk cId="1682368137" sldId="290"/>
            <ac:spMk id="2" creationId="{88862E1C-FA70-4315-BC5F-C34A503A9034}"/>
          </ac:spMkLst>
        </pc:spChg>
        <pc:spChg chg="del">
          <ac:chgData name="Shannon Hagen" userId="46ea4fe1-9223-4299-b8da-3da92c4fcb44" providerId="ADAL" clId="{FE9A8801-EBCC-46AC-874E-8173202E56C6}" dt="2021-02-09T16:06:28.295" v="403" actId="478"/>
          <ac:spMkLst>
            <pc:docMk/>
            <pc:sldMk cId="1682368137" sldId="290"/>
            <ac:spMk id="3" creationId="{5A218D10-B8A5-4AFB-8302-5CFAA877D4DA}"/>
          </ac:spMkLst>
        </pc:spChg>
        <pc:spChg chg="add mod">
          <ac:chgData name="Shannon Hagen" userId="46ea4fe1-9223-4299-b8da-3da92c4fcb44" providerId="ADAL" clId="{FE9A8801-EBCC-46AC-874E-8173202E56C6}" dt="2021-02-09T16:06:50.631" v="405"/>
          <ac:spMkLst>
            <pc:docMk/>
            <pc:sldMk cId="1682368137" sldId="290"/>
            <ac:spMk id="4" creationId="{B8281384-45D2-441D-8A7C-39761351AACC}"/>
          </ac:spMkLst>
        </pc:spChg>
        <pc:graphicFrameChg chg="add mod modGraphic">
          <ac:chgData name="Shannon Hagen" userId="46ea4fe1-9223-4299-b8da-3da92c4fcb44" providerId="ADAL" clId="{FE9A8801-EBCC-46AC-874E-8173202E56C6}" dt="2021-02-09T16:26:35.751" v="763" actId="207"/>
          <ac:graphicFrameMkLst>
            <pc:docMk/>
            <pc:sldMk cId="1682368137" sldId="290"/>
            <ac:graphicFrameMk id="5" creationId="{F9EF07DF-C2B6-4885-882D-55AE21853698}"/>
          </ac:graphicFrameMkLst>
        </pc:graphicFrameChg>
      </pc:sldChg>
    </pc:docChg>
  </pc:docChgLst>
  <pc:docChgLst>
    <pc:chgData name="Shannon Hagen" userId="46ea4fe1-9223-4299-b8da-3da92c4fcb44" providerId="ADAL" clId="{66FB8037-98E4-7B44-B4B1-864C49E2C7CE}"/>
    <pc:docChg chg="custSel modSld">
      <pc:chgData name="Shannon Hagen" userId="46ea4fe1-9223-4299-b8da-3da92c4fcb44" providerId="ADAL" clId="{66FB8037-98E4-7B44-B4B1-864C49E2C7CE}" dt="2021-12-20T16:34:53.620" v="9"/>
      <pc:docMkLst>
        <pc:docMk/>
      </pc:docMkLst>
      <pc:sldChg chg="modSp mod">
        <pc:chgData name="Shannon Hagen" userId="46ea4fe1-9223-4299-b8da-3da92c4fcb44" providerId="ADAL" clId="{66FB8037-98E4-7B44-B4B1-864C49E2C7CE}" dt="2021-12-20T16:33:41.820" v="2"/>
        <pc:sldMkLst>
          <pc:docMk/>
          <pc:sldMk cId="2103421140" sldId="282"/>
        </pc:sldMkLst>
        <pc:spChg chg="mod">
          <ac:chgData name="Shannon Hagen" userId="46ea4fe1-9223-4299-b8da-3da92c4fcb44" providerId="ADAL" clId="{66FB8037-98E4-7B44-B4B1-864C49E2C7CE}" dt="2021-12-20T16:33:21.953" v="0" actId="3626"/>
          <ac:spMkLst>
            <pc:docMk/>
            <pc:sldMk cId="2103421140" sldId="282"/>
            <ac:spMk id="9" creationId="{011E53C8-50D8-43D3-8125-B36A170002D7}"/>
          </ac:spMkLst>
        </pc:spChg>
        <pc:picChg chg="mod">
          <ac:chgData name="Shannon Hagen" userId="46ea4fe1-9223-4299-b8da-3da92c4fcb44" providerId="ADAL" clId="{66FB8037-98E4-7B44-B4B1-864C49E2C7CE}" dt="2021-12-20T16:33:41.820" v="2"/>
          <ac:picMkLst>
            <pc:docMk/>
            <pc:sldMk cId="2103421140" sldId="282"/>
            <ac:picMk id="8" creationId="{42F51E29-8D9D-4181-B3AD-281A7628BF9E}"/>
          </ac:picMkLst>
        </pc:picChg>
      </pc:sldChg>
      <pc:sldChg chg="modSp mod">
        <pc:chgData name="Shannon Hagen" userId="46ea4fe1-9223-4299-b8da-3da92c4fcb44" providerId="ADAL" clId="{66FB8037-98E4-7B44-B4B1-864C49E2C7CE}" dt="2021-12-20T16:34:53.620" v="9"/>
        <pc:sldMkLst>
          <pc:docMk/>
          <pc:sldMk cId="3680211937" sldId="291"/>
        </pc:sldMkLst>
        <pc:spChg chg="mod">
          <ac:chgData name="Shannon Hagen" userId="46ea4fe1-9223-4299-b8da-3da92c4fcb44" providerId="ADAL" clId="{66FB8037-98E4-7B44-B4B1-864C49E2C7CE}" dt="2021-12-20T16:34:10.147" v="3" actId="3626"/>
          <ac:spMkLst>
            <pc:docMk/>
            <pc:sldMk cId="3680211937" sldId="291"/>
            <ac:spMk id="14" creationId="{FE672202-9DD6-1642-93B5-9DCA6CB34CFD}"/>
          </ac:spMkLst>
        </pc:spChg>
        <pc:spChg chg="mod">
          <ac:chgData name="Shannon Hagen" userId="46ea4fe1-9223-4299-b8da-3da92c4fcb44" providerId="ADAL" clId="{66FB8037-98E4-7B44-B4B1-864C49E2C7CE}" dt="2021-12-20T16:34:28.318" v="7" actId="3626"/>
          <ac:spMkLst>
            <pc:docMk/>
            <pc:sldMk cId="3680211937" sldId="291"/>
            <ac:spMk id="15" creationId="{1E447D4D-3A45-6F45-B92A-A85CE3CC4A06}"/>
          </ac:spMkLst>
        </pc:spChg>
        <pc:picChg chg="mod">
          <ac:chgData name="Shannon Hagen" userId="46ea4fe1-9223-4299-b8da-3da92c4fcb44" providerId="ADAL" clId="{66FB8037-98E4-7B44-B4B1-864C49E2C7CE}" dt="2021-12-20T16:34:53.620" v="9"/>
          <ac:picMkLst>
            <pc:docMk/>
            <pc:sldMk cId="3680211937" sldId="291"/>
            <ac:picMk id="11" creationId="{C7F1238F-9879-954F-B467-093237FE411B}"/>
          </ac:picMkLst>
        </pc:picChg>
        <pc:picChg chg="mod">
          <ac:chgData name="Shannon Hagen" userId="46ea4fe1-9223-4299-b8da-3da92c4fcb44" providerId="ADAL" clId="{66FB8037-98E4-7B44-B4B1-864C49E2C7CE}" dt="2021-12-20T16:34:17.427" v="6"/>
          <ac:picMkLst>
            <pc:docMk/>
            <pc:sldMk cId="3680211937" sldId="291"/>
            <ac:picMk id="13" creationId="{B4BD8A23-76AC-ED41-978B-6BB2514F29D5}"/>
          </ac:picMkLst>
        </pc:picChg>
      </pc:sldChg>
    </pc:docChg>
  </pc:docChgLst>
  <pc:docChgLst>
    <pc:chgData name="Shannon Hagen" userId="46ea4fe1-9223-4299-b8da-3da92c4fcb44" providerId="ADAL" clId="{E2840DB5-6327-428B-AD89-F7EAB440230C}"/>
    <pc:docChg chg="custSel addSld delSld modSld sldOrd">
      <pc:chgData name="Shannon Hagen" userId="46ea4fe1-9223-4299-b8da-3da92c4fcb44" providerId="ADAL" clId="{E2840DB5-6327-428B-AD89-F7EAB440230C}" dt="2021-02-12T19:34:14.227" v="338" actId="47"/>
      <pc:docMkLst>
        <pc:docMk/>
      </pc:docMkLst>
      <pc:sldChg chg="modSp mod">
        <pc:chgData name="Shannon Hagen" userId="46ea4fe1-9223-4299-b8da-3da92c4fcb44" providerId="ADAL" clId="{E2840DB5-6327-428B-AD89-F7EAB440230C}" dt="2021-02-12T19:07:56.662" v="4" actId="207"/>
        <pc:sldMkLst>
          <pc:docMk/>
          <pc:sldMk cId="460269255" sldId="270"/>
        </pc:sldMkLst>
        <pc:spChg chg="mod">
          <ac:chgData name="Shannon Hagen" userId="46ea4fe1-9223-4299-b8da-3da92c4fcb44" providerId="ADAL" clId="{E2840DB5-6327-428B-AD89-F7EAB440230C}" dt="2021-02-12T19:07:56.662" v="4" actId="207"/>
          <ac:spMkLst>
            <pc:docMk/>
            <pc:sldMk cId="460269255" sldId="270"/>
            <ac:spMk id="3" creationId="{09548D1D-2547-44FC-BACD-2BCD769E2662}"/>
          </ac:spMkLst>
        </pc:spChg>
      </pc:sldChg>
      <pc:sldChg chg="modSp mod">
        <pc:chgData name="Shannon Hagen" userId="46ea4fe1-9223-4299-b8da-3da92c4fcb44" providerId="ADAL" clId="{E2840DB5-6327-428B-AD89-F7EAB440230C}" dt="2021-02-12T19:28:00.425" v="6"/>
        <pc:sldMkLst>
          <pc:docMk/>
          <pc:sldMk cId="2103421140" sldId="282"/>
        </pc:sldMkLst>
        <pc:spChg chg="mod">
          <ac:chgData name="Shannon Hagen" userId="46ea4fe1-9223-4299-b8da-3da92c4fcb44" providerId="ADAL" clId="{E2840DB5-6327-428B-AD89-F7EAB440230C}" dt="2021-02-12T19:26:41.075" v="5" actId="5793"/>
          <ac:spMkLst>
            <pc:docMk/>
            <pc:sldMk cId="2103421140" sldId="282"/>
            <ac:spMk id="3" creationId="{8A8428B9-59F5-414A-96CE-9DC6D201D16A}"/>
          </ac:spMkLst>
        </pc:spChg>
        <pc:picChg chg="mod">
          <ac:chgData name="Shannon Hagen" userId="46ea4fe1-9223-4299-b8da-3da92c4fcb44" providerId="ADAL" clId="{E2840DB5-6327-428B-AD89-F7EAB440230C}" dt="2021-02-12T19:28:00.425" v="6"/>
          <ac:picMkLst>
            <pc:docMk/>
            <pc:sldMk cId="2103421140" sldId="282"/>
            <ac:picMk id="8" creationId="{42F51E29-8D9D-4181-B3AD-281A7628BF9E}"/>
          </ac:picMkLst>
        </pc:picChg>
      </pc:sldChg>
      <pc:sldChg chg="del">
        <pc:chgData name="Shannon Hagen" userId="46ea4fe1-9223-4299-b8da-3da92c4fcb44" providerId="ADAL" clId="{E2840DB5-6327-428B-AD89-F7EAB440230C}" dt="2021-02-12T19:28:14.325" v="7" actId="47"/>
        <pc:sldMkLst>
          <pc:docMk/>
          <pc:sldMk cId="2750168980" sldId="284"/>
        </pc:sldMkLst>
      </pc:sldChg>
      <pc:sldChg chg="new del">
        <pc:chgData name="Shannon Hagen" userId="46ea4fe1-9223-4299-b8da-3da92c4fcb44" providerId="ADAL" clId="{E2840DB5-6327-428B-AD89-F7EAB440230C}" dt="2021-02-12T19:29:37.276" v="9" actId="47"/>
        <pc:sldMkLst>
          <pc:docMk/>
          <pc:sldMk cId="2515128764" sldId="291"/>
        </pc:sldMkLst>
      </pc:sldChg>
      <pc:sldChg chg="modSp new mod ord">
        <pc:chgData name="Shannon Hagen" userId="46ea4fe1-9223-4299-b8da-3da92c4fcb44" providerId="ADAL" clId="{E2840DB5-6327-428B-AD89-F7EAB440230C}" dt="2021-02-12T19:30:50.921" v="125" actId="20577"/>
        <pc:sldMkLst>
          <pc:docMk/>
          <pc:sldMk cId="3680211937" sldId="291"/>
        </pc:sldMkLst>
        <pc:spChg chg="mod">
          <ac:chgData name="Shannon Hagen" userId="46ea4fe1-9223-4299-b8da-3da92c4fcb44" providerId="ADAL" clId="{E2840DB5-6327-428B-AD89-F7EAB440230C}" dt="2021-02-12T19:30:50.921" v="125" actId="20577"/>
          <ac:spMkLst>
            <pc:docMk/>
            <pc:sldMk cId="3680211937" sldId="291"/>
            <ac:spMk id="2" creationId="{6CAA1ED8-9110-4572-8B20-DC70CDBAC4AB}"/>
          </ac:spMkLst>
        </pc:spChg>
        <pc:spChg chg="mod">
          <ac:chgData name="Shannon Hagen" userId="46ea4fe1-9223-4299-b8da-3da92c4fcb44" providerId="ADAL" clId="{E2840DB5-6327-428B-AD89-F7EAB440230C}" dt="2021-02-12T19:30:33.029" v="90" actId="20577"/>
          <ac:spMkLst>
            <pc:docMk/>
            <pc:sldMk cId="3680211937" sldId="291"/>
            <ac:spMk id="3" creationId="{BFFA2110-82FE-4F67-B9D3-B4F348EDBDDD}"/>
          </ac:spMkLst>
        </pc:spChg>
      </pc:sldChg>
      <pc:sldChg chg="addSp modSp new del mod">
        <pc:chgData name="Shannon Hagen" userId="46ea4fe1-9223-4299-b8da-3da92c4fcb44" providerId="ADAL" clId="{E2840DB5-6327-428B-AD89-F7EAB440230C}" dt="2021-02-12T19:34:14.227" v="338" actId="47"/>
        <pc:sldMkLst>
          <pc:docMk/>
          <pc:sldMk cId="3263462355" sldId="292"/>
        </pc:sldMkLst>
        <pc:spChg chg="mod">
          <ac:chgData name="Shannon Hagen" userId="46ea4fe1-9223-4299-b8da-3da92c4fcb44" providerId="ADAL" clId="{E2840DB5-6327-428B-AD89-F7EAB440230C}" dt="2021-02-12T19:32:05.119" v="183" actId="20577"/>
          <ac:spMkLst>
            <pc:docMk/>
            <pc:sldMk cId="3263462355" sldId="292"/>
            <ac:spMk id="2" creationId="{FDCEB9B6-8F54-499A-9520-6818AA1FD883}"/>
          </ac:spMkLst>
        </pc:spChg>
        <pc:spChg chg="mod">
          <ac:chgData name="Shannon Hagen" userId="46ea4fe1-9223-4299-b8da-3da92c4fcb44" providerId="ADAL" clId="{E2840DB5-6327-428B-AD89-F7EAB440230C}" dt="2021-02-12T19:32:34.371" v="196" actId="20577"/>
          <ac:spMkLst>
            <pc:docMk/>
            <pc:sldMk cId="3263462355" sldId="292"/>
            <ac:spMk id="3" creationId="{A38CEA45-C294-4AA8-81F1-D0C47316C2C0}"/>
          </ac:spMkLst>
        </pc:spChg>
        <pc:spChg chg="mod">
          <ac:chgData name="Shannon Hagen" userId="46ea4fe1-9223-4299-b8da-3da92c4fcb44" providerId="ADAL" clId="{E2840DB5-6327-428B-AD89-F7EAB440230C}" dt="2021-02-12T19:32:38.357" v="200" actId="20577"/>
          <ac:spMkLst>
            <pc:docMk/>
            <pc:sldMk cId="3263462355" sldId="292"/>
            <ac:spMk id="4" creationId="{FC73D1D5-70B9-4EDF-B069-5D9E32225D96}"/>
          </ac:spMkLst>
        </pc:spChg>
        <pc:spChg chg="add mod">
          <ac:chgData name="Shannon Hagen" userId="46ea4fe1-9223-4299-b8da-3da92c4fcb44" providerId="ADAL" clId="{E2840DB5-6327-428B-AD89-F7EAB440230C}" dt="2021-02-12T19:34:02.340" v="337" actId="114"/>
          <ac:spMkLst>
            <pc:docMk/>
            <pc:sldMk cId="3263462355" sldId="292"/>
            <ac:spMk id="5" creationId="{FD624C12-DC6A-4955-ACB7-E229CBDE6A7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parentinfo.org/article/your-child-s-personal-information-and-how-to-protect-it-online-primary" TargetMode="External"/><Relationship Id="rId7" Type="http://schemas.openxmlformats.org/officeDocument/2006/relationships/image" Target="../media/image32.svg"/><Relationship Id="rId2" Type="http://schemas.openxmlformats.org/officeDocument/2006/relationships/hyperlink" Target="https://drive.google.com/file/d/1n76H9OMSKHajOY0Pcp0pyXl54nJpOzdl/view" TargetMode="External"/><Relationship Id="rId1" Type="http://schemas.openxmlformats.org/officeDocument/2006/relationships/hyperlink" Target="https://www.commonsense.org/education/family-tips/k-5-digital-footprint-and-identity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hyperlink" Target="https://parentinfo.org/article/your-child-s-personal-information-and-how-to-protect-it-online-primary" TargetMode="External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hyperlink" Target="https://drive.google.com/file/d/1n76H9OMSKHajOY0Pcp0pyXl54nJpOzdl/view" TargetMode="External"/><Relationship Id="rId5" Type="http://schemas.openxmlformats.org/officeDocument/2006/relationships/hyperlink" Target="https://www.commonsense.org/education/family-tips/k-5-digital-footprint-and-identity" TargetMode="External"/><Relationship Id="rId4" Type="http://schemas.openxmlformats.org/officeDocument/2006/relationships/image" Target="../media/image32.svg"/><Relationship Id="rId9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E4B8E-5746-4B13-A677-DAD4D3A1F6C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1257E60E-C6CC-45BE-AFD6-AB3137AB9831}">
      <dgm:prSet phldrT="[Text]"/>
      <dgm:spPr/>
      <dgm:t>
        <a:bodyPr/>
        <a:lstStyle/>
        <a:p>
          <a:r>
            <a:rPr lang="en-US" dirty="0"/>
            <a:t>WELLNESS = BALANCE IS BEST</a:t>
          </a:r>
        </a:p>
      </dgm:t>
    </dgm:pt>
    <dgm:pt modelId="{3E8C7642-5C7C-41DB-8581-2D82DB8B5C41}" type="parTrans" cxnId="{F063CEB3-2E21-4C30-9C58-1E7C9069165B}">
      <dgm:prSet/>
      <dgm:spPr/>
      <dgm:t>
        <a:bodyPr/>
        <a:lstStyle/>
        <a:p>
          <a:endParaRPr lang="en-US"/>
        </a:p>
      </dgm:t>
    </dgm:pt>
    <dgm:pt modelId="{D4CB2481-6CEF-404D-8003-B58ABAF1D30B}" type="sibTrans" cxnId="{F063CEB3-2E21-4C30-9C58-1E7C9069165B}">
      <dgm:prSet/>
      <dgm:spPr/>
      <dgm:t>
        <a:bodyPr/>
        <a:lstStyle/>
        <a:p>
          <a:endParaRPr lang="en-US"/>
        </a:p>
      </dgm:t>
    </dgm:pt>
    <dgm:pt modelId="{7EC0E9F9-3D77-440F-A1DA-582992259195}">
      <dgm:prSet phldrT="[Text]"/>
      <dgm:spPr>
        <a:solidFill>
          <a:srgbClr val="01FB42"/>
        </a:solidFill>
      </dgm:spPr>
      <dgm:t>
        <a:bodyPr/>
        <a:lstStyle/>
        <a:p>
          <a:r>
            <a:rPr lang="en-US" dirty="0"/>
            <a:t>CITIZENSHIP = BE THE BEST YOU</a:t>
          </a:r>
        </a:p>
      </dgm:t>
    </dgm:pt>
    <dgm:pt modelId="{2883755F-FA96-4953-974A-47E59FB4406F}" type="parTrans" cxnId="{FE1C3DEF-10F4-4396-BEAF-C112FB281BD1}">
      <dgm:prSet/>
      <dgm:spPr/>
      <dgm:t>
        <a:bodyPr/>
        <a:lstStyle/>
        <a:p>
          <a:endParaRPr lang="en-US"/>
        </a:p>
      </dgm:t>
    </dgm:pt>
    <dgm:pt modelId="{91C1905B-5609-47C3-A732-B547F04AAF75}" type="sibTrans" cxnId="{FE1C3DEF-10F4-4396-BEAF-C112FB281BD1}">
      <dgm:prSet/>
      <dgm:spPr/>
      <dgm:t>
        <a:bodyPr/>
        <a:lstStyle/>
        <a:p>
          <a:endParaRPr lang="en-US"/>
        </a:p>
      </dgm:t>
    </dgm:pt>
    <dgm:pt modelId="{EF3B05AC-0B00-4379-96AF-813F3A19A49D}">
      <dgm:prSet phldrT="[Text]"/>
      <dgm:spPr>
        <a:solidFill>
          <a:srgbClr val="DB01FB"/>
        </a:solidFill>
      </dgm:spPr>
      <dgm:t>
        <a:bodyPr/>
        <a:lstStyle/>
        <a:p>
          <a:r>
            <a:rPr lang="en-US" dirty="0"/>
            <a:t>ETIQUETTE = IT’S COOL TO BE KIND</a:t>
          </a:r>
        </a:p>
      </dgm:t>
    </dgm:pt>
    <dgm:pt modelId="{1A447552-7133-4C2C-89DB-103935758C0B}" type="parTrans" cxnId="{2DDA21D2-9CA5-47B8-BE90-6695BE4F59C9}">
      <dgm:prSet/>
      <dgm:spPr/>
      <dgm:t>
        <a:bodyPr/>
        <a:lstStyle/>
        <a:p>
          <a:endParaRPr lang="en-US"/>
        </a:p>
      </dgm:t>
    </dgm:pt>
    <dgm:pt modelId="{BA026044-2232-4245-9CB2-D9D7A2928EAE}" type="sibTrans" cxnId="{2DDA21D2-9CA5-47B8-BE90-6695BE4F59C9}">
      <dgm:prSet/>
      <dgm:spPr/>
      <dgm:t>
        <a:bodyPr/>
        <a:lstStyle/>
        <a:p>
          <a:endParaRPr lang="en-US"/>
        </a:p>
      </dgm:t>
    </dgm:pt>
    <dgm:pt modelId="{6C787852-313E-4FB9-9ED3-1019A2B69857}">
      <dgm:prSet/>
      <dgm:spPr>
        <a:solidFill>
          <a:srgbClr val="1616FA"/>
        </a:solidFill>
      </dgm:spPr>
      <dgm:t>
        <a:bodyPr/>
        <a:lstStyle/>
        <a:p>
          <a:r>
            <a:rPr lang="en-US" dirty="0"/>
            <a:t>SAFETY = BE AWARE</a:t>
          </a:r>
        </a:p>
      </dgm:t>
    </dgm:pt>
    <dgm:pt modelId="{09E5CA42-21E6-4CCF-8261-4750E53DB25E}" type="parTrans" cxnId="{EE60D16B-C406-4EDD-B57C-0EFFBA6AA1E2}">
      <dgm:prSet/>
      <dgm:spPr/>
      <dgm:t>
        <a:bodyPr/>
        <a:lstStyle/>
        <a:p>
          <a:endParaRPr lang="en-US"/>
        </a:p>
      </dgm:t>
    </dgm:pt>
    <dgm:pt modelId="{928548BB-ADEE-4CF1-B779-046262FA3A54}" type="sibTrans" cxnId="{EE60D16B-C406-4EDD-B57C-0EFFBA6AA1E2}">
      <dgm:prSet/>
      <dgm:spPr/>
      <dgm:t>
        <a:bodyPr/>
        <a:lstStyle/>
        <a:p>
          <a:endParaRPr lang="en-US"/>
        </a:p>
      </dgm:t>
    </dgm:pt>
    <dgm:pt modelId="{C0DE9EA0-8816-4F5B-AE19-5BC317864FF7}">
      <dgm:prSet/>
      <dgm:spPr/>
      <dgm:t>
        <a:bodyPr/>
        <a:lstStyle/>
        <a:p>
          <a:r>
            <a:rPr lang="en-CA" dirty="0"/>
            <a:t>I will maintain a balance between digital and face-to face interactions in life.</a:t>
          </a:r>
          <a:endParaRPr lang="en-US" dirty="0"/>
        </a:p>
      </dgm:t>
    </dgm:pt>
    <dgm:pt modelId="{123DF85C-F7C0-455D-A0B5-451C76B24DF7}" type="parTrans" cxnId="{0BF7F34B-21A2-4272-B7A0-CADC4AAB9864}">
      <dgm:prSet/>
      <dgm:spPr/>
      <dgm:t>
        <a:bodyPr/>
        <a:lstStyle/>
        <a:p>
          <a:endParaRPr lang="en-US"/>
        </a:p>
      </dgm:t>
    </dgm:pt>
    <dgm:pt modelId="{130E2A1C-9C66-49D3-9334-02DFCE596456}" type="sibTrans" cxnId="{0BF7F34B-21A2-4272-B7A0-CADC4AAB9864}">
      <dgm:prSet/>
      <dgm:spPr/>
      <dgm:t>
        <a:bodyPr/>
        <a:lstStyle/>
        <a:p>
          <a:endParaRPr lang="en-US"/>
        </a:p>
      </dgm:t>
    </dgm:pt>
    <dgm:pt modelId="{B816FAB3-68E2-48DC-9EED-B0C319707791}">
      <dgm:prSet/>
      <dgm:spPr/>
      <dgm:t>
        <a:bodyPr/>
        <a:lstStyle/>
        <a:p>
          <a:r>
            <a:rPr lang="en-CA" dirty="0"/>
            <a:t>I will be responsible, ethical, honest and literate in today’s digital world.</a:t>
          </a:r>
          <a:endParaRPr lang="en-US" dirty="0"/>
        </a:p>
      </dgm:t>
    </dgm:pt>
    <dgm:pt modelId="{3A2B4292-0E39-4EBE-8F7C-DD56C5383BCF}" type="parTrans" cxnId="{71B96C5C-7096-4914-A4D7-7A7E725BE8D5}">
      <dgm:prSet/>
      <dgm:spPr/>
      <dgm:t>
        <a:bodyPr/>
        <a:lstStyle/>
        <a:p>
          <a:endParaRPr lang="en-US"/>
        </a:p>
      </dgm:t>
    </dgm:pt>
    <dgm:pt modelId="{9932E65D-D3A1-462D-907B-5FDBE6B45C68}" type="sibTrans" cxnId="{71B96C5C-7096-4914-A4D7-7A7E725BE8D5}">
      <dgm:prSet/>
      <dgm:spPr/>
      <dgm:t>
        <a:bodyPr/>
        <a:lstStyle/>
        <a:p>
          <a:endParaRPr lang="en-US"/>
        </a:p>
      </dgm:t>
    </dgm:pt>
    <dgm:pt modelId="{D02F35C7-9933-416B-BE78-7DB05AA2D183}">
      <dgm:prSet/>
      <dgm:spPr/>
      <dgm:t>
        <a:bodyPr/>
        <a:lstStyle/>
        <a:p>
          <a:r>
            <a:rPr lang="en-CA" dirty="0"/>
            <a:t>I will choose to be positive with others online.</a:t>
          </a:r>
          <a:endParaRPr lang="en-US" dirty="0"/>
        </a:p>
      </dgm:t>
    </dgm:pt>
    <dgm:pt modelId="{54D32FB0-144F-4505-9688-7FFD478639B8}" type="parTrans" cxnId="{A3B9AE3C-5C42-4D31-A040-137EB0826805}">
      <dgm:prSet/>
      <dgm:spPr/>
      <dgm:t>
        <a:bodyPr/>
        <a:lstStyle/>
        <a:p>
          <a:endParaRPr lang="en-US"/>
        </a:p>
      </dgm:t>
    </dgm:pt>
    <dgm:pt modelId="{C5FC37A0-325E-4E3B-A2B1-F223A0D4510B}" type="sibTrans" cxnId="{A3B9AE3C-5C42-4D31-A040-137EB0826805}">
      <dgm:prSet/>
      <dgm:spPr/>
      <dgm:t>
        <a:bodyPr/>
        <a:lstStyle/>
        <a:p>
          <a:endParaRPr lang="en-US"/>
        </a:p>
      </dgm:t>
    </dgm:pt>
    <dgm:pt modelId="{55CF2730-4405-4339-9008-BD96AF56D3C1}">
      <dgm:prSet/>
      <dgm:spPr/>
      <dgm:t>
        <a:bodyPr/>
        <a:lstStyle/>
        <a:p>
          <a:r>
            <a:rPr lang="en-CA" dirty="0"/>
            <a:t>I will be safe online and protect private information.</a:t>
          </a:r>
          <a:endParaRPr lang="en-US" dirty="0"/>
        </a:p>
      </dgm:t>
    </dgm:pt>
    <dgm:pt modelId="{A86D044E-5EA6-4E1F-9385-372F48408BC2}" type="parTrans" cxnId="{8F7A6B98-41C4-4957-9120-0ADA10601E29}">
      <dgm:prSet/>
      <dgm:spPr/>
      <dgm:t>
        <a:bodyPr/>
        <a:lstStyle/>
        <a:p>
          <a:endParaRPr lang="en-US"/>
        </a:p>
      </dgm:t>
    </dgm:pt>
    <dgm:pt modelId="{7B5F837A-2201-4BDC-B9D0-55FA898BB1B4}" type="sibTrans" cxnId="{8F7A6B98-41C4-4957-9120-0ADA10601E29}">
      <dgm:prSet/>
      <dgm:spPr/>
      <dgm:t>
        <a:bodyPr/>
        <a:lstStyle/>
        <a:p>
          <a:endParaRPr lang="en-US"/>
        </a:p>
      </dgm:t>
    </dgm:pt>
    <dgm:pt modelId="{4B99F947-1EB4-42E0-8501-58E767AAB9F9}" type="pres">
      <dgm:prSet presAssocID="{C8EE4B8E-5746-4B13-A677-DAD4D3A1F6C0}" presName="linearFlow" presStyleCnt="0">
        <dgm:presLayoutVars>
          <dgm:dir/>
          <dgm:resizeHandles val="exact"/>
        </dgm:presLayoutVars>
      </dgm:prSet>
      <dgm:spPr/>
    </dgm:pt>
    <dgm:pt modelId="{88953456-8E9F-44CD-B724-0EB3CEB1DD32}" type="pres">
      <dgm:prSet presAssocID="{1257E60E-C6CC-45BE-AFD6-AB3137AB9831}" presName="composite" presStyleCnt="0"/>
      <dgm:spPr/>
    </dgm:pt>
    <dgm:pt modelId="{88E43A31-5A83-4383-B123-75D18593F065}" type="pres">
      <dgm:prSet presAssocID="{1257E60E-C6CC-45BE-AFD6-AB3137AB983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3B424F-DE19-4131-A734-2661D19B0539}" type="pres">
      <dgm:prSet presAssocID="{1257E60E-C6CC-45BE-AFD6-AB3137AB9831}" presName="txShp" presStyleLbl="node1" presStyleIdx="0" presStyleCnt="4">
        <dgm:presLayoutVars>
          <dgm:bulletEnabled val="1"/>
        </dgm:presLayoutVars>
      </dgm:prSet>
      <dgm:spPr/>
    </dgm:pt>
    <dgm:pt modelId="{A0DF1158-677D-4C20-850B-230B2512EDA2}" type="pres">
      <dgm:prSet presAssocID="{D4CB2481-6CEF-404D-8003-B58ABAF1D30B}" presName="spacing" presStyleCnt="0"/>
      <dgm:spPr/>
    </dgm:pt>
    <dgm:pt modelId="{9A51D112-5C7F-436D-B48A-2F620D1CD1FD}" type="pres">
      <dgm:prSet presAssocID="{7EC0E9F9-3D77-440F-A1DA-582992259195}" presName="composite" presStyleCnt="0"/>
      <dgm:spPr/>
    </dgm:pt>
    <dgm:pt modelId="{EA314B3C-0079-4029-A6A5-02ACD31895CD}" type="pres">
      <dgm:prSet presAssocID="{7EC0E9F9-3D77-440F-A1DA-582992259195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7229C88-4C44-44C5-A3AB-FFA5C3B9B800}" type="pres">
      <dgm:prSet presAssocID="{7EC0E9F9-3D77-440F-A1DA-582992259195}" presName="txShp" presStyleLbl="node1" presStyleIdx="1" presStyleCnt="4">
        <dgm:presLayoutVars>
          <dgm:bulletEnabled val="1"/>
        </dgm:presLayoutVars>
      </dgm:prSet>
      <dgm:spPr/>
    </dgm:pt>
    <dgm:pt modelId="{509ACAA1-6E78-485D-BB18-B97B4E1B572F}" type="pres">
      <dgm:prSet presAssocID="{91C1905B-5609-47C3-A732-B547F04AAF75}" presName="spacing" presStyleCnt="0"/>
      <dgm:spPr/>
    </dgm:pt>
    <dgm:pt modelId="{138B8503-19FE-4A2D-8D97-207C25796206}" type="pres">
      <dgm:prSet presAssocID="{EF3B05AC-0B00-4379-96AF-813F3A19A49D}" presName="composite" presStyleCnt="0"/>
      <dgm:spPr/>
    </dgm:pt>
    <dgm:pt modelId="{3B196C84-BFF1-4397-8EB7-A27070EE938A}" type="pres">
      <dgm:prSet presAssocID="{EF3B05AC-0B00-4379-96AF-813F3A19A49D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E3CA0-CE3F-439A-B5AB-0E45E6CE9C41}" type="pres">
      <dgm:prSet presAssocID="{EF3B05AC-0B00-4379-96AF-813F3A19A49D}" presName="txShp" presStyleLbl="node1" presStyleIdx="2" presStyleCnt="4">
        <dgm:presLayoutVars>
          <dgm:bulletEnabled val="1"/>
        </dgm:presLayoutVars>
      </dgm:prSet>
      <dgm:spPr/>
    </dgm:pt>
    <dgm:pt modelId="{47BDB0FC-B432-4592-9AEC-1D1F307D067E}" type="pres">
      <dgm:prSet presAssocID="{BA026044-2232-4245-9CB2-D9D7A2928EAE}" presName="spacing" presStyleCnt="0"/>
      <dgm:spPr/>
    </dgm:pt>
    <dgm:pt modelId="{3BEC201D-6659-42E7-9A03-FD9C266BD4A8}" type="pres">
      <dgm:prSet presAssocID="{6C787852-313E-4FB9-9ED3-1019A2B69857}" presName="composite" presStyleCnt="0"/>
      <dgm:spPr/>
    </dgm:pt>
    <dgm:pt modelId="{83538F12-E7D2-482C-95B7-9F1E78BFA1F4}" type="pres">
      <dgm:prSet presAssocID="{6C787852-313E-4FB9-9ED3-1019A2B6985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70D185-D796-4AA7-9430-1821D1F58129}" type="pres">
      <dgm:prSet presAssocID="{6C787852-313E-4FB9-9ED3-1019A2B69857}" presName="txShp" presStyleLbl="node1" presStyleIdx="3" presStyleCnt="4">
        <dgm:presLayoutVars>
          <dgm:bulletEnabled val="1"/>
        </dgm:presLayoutVars>
      </dgm:prSet>
      <dgm:spPr/>
    </dgm:pt>
  </dgm:ptLst>
  <dgm:cxnLst>
    <dgm:cxn modelId="{F9EA3D0B-9BCA-4391-9C8B-5DA79CE23C4B}" type="presOf" srcId="{D02F35C7-9933-416B-BE78-7DB05AA2D183}" destId="{308E3CA0-CE3F-439A-B5AB-0E45E6CE9C41}" srcOrd="0" destOrd="1" presId="urn:microsoft.com/office/officeart/2005/8/layout/vList3"/>
    <dgm:cxn modelId="{E2C54821-9394-4049-8B7E-666264553A0A}" type="presOf" srcId="{7EC0E9F9-3D77-440F-A1DA-582992259195}" destId="{87229C88-4C44-44C5-A3AB-FFA5C3B9B800}" srcOrd="0" destOrd="0" presId="urn:microsoft.com/office/officeart/2005/8/layout/vList3"/>
    <dgm:cxn modelId="{A3B9AE3C-5C42-4D31-A040-137EB0826805}" srcId="{EF3B05AC-0B00-4379-96AF-813F3A19A49D}" destId="{D02F35C7-9933-416B-BE78-7DB05AA2D183}" srcOrd="0" destOrd="0" parTransId="{54D32FB0-144F-4505-9688-7FFD478639B8}" sibTransId="{C5FC37A0-325E-4E3B-A2B1-F223A0D4510B}"/>
    <dgm:cxn modelId="{71B96C5C-7096-4914-A4D7-7A7E725BE8D5}" srcId="{7EC0E9F9-3D77-440F-A1DA-582992259195}" destId="{B816FAB3-68E2-48DC-9EED-B0C319707791}" srcOrd="0" destOrd="0" parTransId="{3A2B4292-0E39-4EBE-8F7C-DD56C5383BCF}" sibTransId="{9932E65D-D3A1-462D-907B-5FDBE6B45C68}"/>
    <dgm:cxn modelId="{EE60D16B-C406-4EDD-B57C-0EFFBA6AA1E2}" srcId="{C8EE4B8E-5746-4B13-A677-DAD4D3A1F6C0}" destId="{6C787852-313E-4FB9-9ED3-1019A2B69857}" srcOrd="3" destOrd="0" parTransId="{09E5CA42-21E6-4CCF-8261-4750E53DB25E}" sibTransId="{928548BB-ADEE-4CF1-B779-046262FA3A54}"/>
    <dgm:cxn modelId="{0BF7F34B-21A2-4272-B7A0-CADC4AAB9864}" srcId="{1257E60E-C6CC-45BE-AFD6-AB3137AB9831}" destId="{C0DE9EA0-8816-4F5B-AE19-5BC317864FF7}" srcOrd="0" destOrd="0" parTransId="{123DF85C-F7C0-455D-A0B5-451C76B24DF7}" sibTransId="{130E2A1C-9C66-49D3-9334-02DFCE596456}"/>
    <dgm:cxn modelId="{1D418D51-F2AC-4C1E-BE17-1B06BF380CFD}" type="presOf" srcId="{55CF2730-4405-4339-9008-BD96AF56D3C1}" destId="{C870D185-D796-4AA7-9430-1821D1F58129}" srcOrd="0" destOrd="1" presId="urn:microsoft.com/office/officeart/2005/8/layout/vList3"/>
    <dgm:cxn modelId="{DF20905A-860F-46A3-AF8E-8B141518B4DC}" type="presOf" srcId="{C0DE9EA0-8816-4F5B-AE19-5BC317864FF7}" destId="{8B3B424F-DE19-4131-A734-2661D19B0539}" srcOrd="0" destOrd="1" presId="urn:microsoft.com/office/officeart/2005/8/layout/vList3"/>
    <dgm:cxn modelId="{5A2DFD8C-A51F-4BB3-8B52-5BEDDD54CB04}" type="presOf" srcId="{1257E60E-C6CC-45BE-AFD6-AB3137AB9831}" destId="{8B3B424F-DE19-4131-A734-2661D19B0539}" srcOrd="0" destOrd="0" presId="urn:microsoft.com/office/officeart/2005/8/layout/vList3"/>
    <dgm:cxn modelId="{8F7A6B98-41C4-4957-9120-0ADA10601E29}" srcId="{6C787852-313E-4FB9-9ED3-1019A2B69857}" destId="{55CF2730-4405-4339-9008-BD96AF56D3C1}" srcOrd="0" destOrd="0" parTransId="{A86D044E-5EA6-4E1F-9385-372F48408BC2}" sibTransId="{7B5F837A-2201-4BDC-B9D0-55FA898BB1B4}"/>
    <dgm:cxn modelId="{F063CEB3-2E21-4C30-9C58-1E7C9069165B}" srcId="{C8EE4B8E-5746-4B13-A677-DAD4D3A1F6C0}" destId="{1257E60E-C6CC-45BE-AFD6-AB3137AB9831}" srcOrd="0" destOrd="0" parTransId="{3E8C7642-5C7C-41DB-8581-2D82DB8B5C41}" sibTransId="{D4CB2481-6CEF-404D-8003-B58ABAF1D30B}"/>
    <dgm:cxn modelId="{2BC9A6B4-15FB-4A6D-9E12-D532292BF3B5}" type="presOf" srcId="{6C787852-313E-4FB9-9ED3-1019A2B69857}" destId="{C870D185-D796-4AA7-9430-1821D1F58129}" srcOrd="0" destOrd="0" presId="urn:microsoft.com/office/officeart/2005/8/layout/vList3"/>
    <dgm:cxn modelId="{727226B5-E624-467D-BA89-D0215C7C1B67}" type="presOf" srcId="{EF3B05AC-0B00-4379-96AF-813F3A19A49D}" destId="{308E3CA0-CE3F-439A-B5AB-0E45E6CE9C41}" srcOrd="0" destOrd="0" presId="urn:microsoft.com/office/officeart/2005/8/layout/vList3"/>
    <dgm:cxn modelId="{33D7CBC3-0038-4B8A-8F89-65F63586101F}" type="presOf" srcId="{C8EE4B8E-5746-4B13-A677-DAD4D3A1F6C0}" destId="{4B99F947-1EB4-42E0-8501-58E767AAB9F9}" srcOrd="0" destOrd="0" presId="urn:microsoft.com/office/officeart/2005/8/layout/vList3"/>
    <dgm:cxn modelId="{2DDA21D2-9CA5-47B8-BE90-6695BE4F59C9}" srcId="{C8EE4B8E-5746-4B13-A677-DAD4D3A1F6C0}" destId="{EF3B05AC-0B00-4379-96AF-813F3A19A49D}" srcOrd="2" destOrd="0" parTransId="{1A447552-7133-4C2C-89DB-103935758C0B}" sibTransId="{BA026044-2232-4245-9CB2-D9D7A2928EAE}"/>
    <dgm:cxn modelId="{46C58FEA-1C98-4667-B799-D56FD6D41761}" type="presOf" srcId="{B816FAB3-68E2-48DC-9EED-B0C319707791}" destId="{87229C88-4C44-44C5-A3AB-FFA5C3B9B800}" srcOrd="0" destOrd="1" presId="urn:microsoft.com/office/officeart/2005/8/layout/vList3"/>
    <dgm:cxn modelId="{FE1C3DEF-10F4-4396-BEAF-C112FB281BD1}" srcId="{C8EE4B8E-5746-4B13-A677-DAD4D3A1F6C0}" destId="{7EC0E9F9-3D77-440F-A1DA-582992259195}" srcOrd="1" destOrd="0" parTransId="{2883755F-FA96-4953-974A-47E59FB4406F}" sibTransId="{91C1905B-5609-47C3-A732-B547F04AAF75}"/>
    <dgm:cxn modelId="{26114E0A-C103-4161-B02E-24CA39371421}" type="presParOf" srcId="{4B99F947-1EB4-42E0-8501-58E767AAB9F9}" destId="{88953456-8E9F-44CD-B724-0EB3CEB1DD32}" srcOrd="0" destOrd="0" presId="urn:microsoft.com/office/officeart/2005/8/layout/vList3"/>
    <dgm:cxn modelId="{E36D7C61-1DA1-4DD9-9404-17FD5B905B14}" type="presParOf" srcId="{88953456-8E9F-44CD-B724-0EB3CEB1DD32}" destId="{88E43A31-5A83-4383-B123-75D18593F065}" srcOrd="0" destOrd="0" presId="urn:microsoft.com/office/officeart/2005/8/layout/vList3"/>
    <dgm:cxn modelId="{909F7241-E415-4B68-BEBF-D3AE7252AE97}" type="presParOf" srcId="{88953456-8E9F-44CD-B724-0EB3CEB1DD32}" destId="{8B3B424F-DE19-4131-A734-2661D19B0539}" srcOrd="1" destOrd="0" presId="urn:microsoft.com/office/officeart/2005/8/layout/vList3"/>
    <dgm:cxn modelId="{EB59FE52-BB13-435C-86D8-7CC2661D7CA7}" type="presParOf" srcId="{4B99F947-1EB4-42E0-8501-58E767AAB9F9}" destId="{A0DF1158-677D-4C20-850B-230B2512EDA2}" srcOrd="1" destOrd="0" presId="urn:microsoft.com/office/officeart/2005/8/layout/vList3"/>
    <dgm:cxn modelId="{3262286D-BA5F-4057-92AC-D7EFFD52EC11}" type="presParOf" srcId="{4B99F947-1EB4-42E0-8501-58E767AAB9F9}" destId="{9A51D112-5C7F-436D-B48A-2F620D1CD1FD}" srcOrd="2" destOrd="0" presId="urn:microsoft.com/office/officeart/2005/8/layout/vList3"/>
    <dgm:cxn modelId="{84184DA6-A4A4-4098-B354-0E8C1CED45CE}" type="presParOf" srcId="{9A51D112-5C7F-436D-B48A-2F620D1CD1FD}" destId="{EA314B3C-0079-4029-A6A5-02ACD31895CD}" srcOrd="0" destOrd="0" presId="urn:microsoft.com/office/officeart/2005/8/layout/vList3"/>
    <dgm:cxn modelId="{29928573-1F01-40E9-9745-B44D6BAD056A}" type="presParOf" srcId="{9A51D112-5C7F-436D-B48A-2F620D1CD1FD}" destId="{87229C88-4C44-44C5-A3AB-FFA5C3B9B800}" srcOrd="1" destOrd="0" presId="urn:microsoft.com/office/officeart/2005/8/layout/vList3"/>
    <dgm:cxn modelId="{8355F1CF-D877-4908-8C5B-B34622CADF07}" type="presParOf" srcId="{4B99F947-1EB4-42E0-8501-58E767AAB9F9}" destId="{509ACAA1-6E78-485D-BB18-B97B4E1B572F}" srcOrd="3" destOrd="0" presId="urn:microsoft.com/office/officeart/2005/8/layout/vList3"/>
    <dgm:cxn modelId="{8852E6C9-7B2A-493D-BFA7-13E90F55559A}" type="presParOf" srcId="{4B99F947-1EB4-42E0-8501-58E767AAB9F9}" destId="{138B8503-19FE-4A2D-8D97-207C25796206}" srcOrd="4" destOrd="0" presId="urn:microsoft.com/office/officeart/2005/8/layout/vList3"/>
    <dgm:cxn modelId="{02B9796A-F3AE-4CE0-8546-3E739873E7AE}" type="presParOf" srcId="{138B8503-19FE-4A2D-8D97-207C25796206}" destId="{3B196C84-BFF1-4397-8EB7-A27070EE938A}" srcOrd="0" destOrd="0" presId="urn:microsoft.com/office/officeart/2005/8/layout/vList3"/>
    <dgm:cxn modelId="{3B1CCF00-5C75-478D-ACDA-0BB384E3E570}" type="presParOf" srcId="{138B8503-19FE-4A2D-8D97-207C25796206}" destId="{308E3CA0-CE3F-439A-B5AB-0E45E6CE9C41}" srcOrd="1" destOrd="0" presId="urn:microsoft.com/office/officeart/2005/8/layout/vList3"/>
    <dgm:cxn modelId="{F3E0C9AE-3706-47EC-AA11-3D26D3033AA8}" type="presParOf" srcId="{4B99F947-1EB4-42E0-8501-58E767AAB9F9}" destId="{47BDB0FC-B432-4592-9AEC-1D1F307D067E}" srcOrd="5" destOrd="0" presId="urn:microsoft.com/office/officeart/2005/8/layout/vList3"/>
    <dgm:cxn modelId="{A8272BAD-9EF7-46D9-82A4-0AC386860C61}" type="presParOf" srcId="{4B99F947-1EB4-42E0-8501-58E767AAB9F9}" destId="{3BEC201D-6659-42E7-9A03-FD9C266BD4A8}" srcOrd="6" destOrd="0" presId="urn:microsoft.com/office/officeart/2005/8/layout/vList3"/>
    <dgm:cxn modelId="{49F73C86-50F5-4EC2-8CD7-BC369DCB439D}" type="presParOf" srcId="{3BEC201D-6659-42E7-9A03-FD9C266BD4A8}" destId="{83538F12-E7D2-482C-95B7-9F1E78BFA1F4}" srcOrd="0" destOrd="0" presId="urn:microsoft.com/office/officeart/2005/8/layout/vList3"/>
    <dgm:cxn modelId="{F5F68C33-0643-470B-8097-A724486D1764}" type="presParOf" srcId="{3BEC201D-6659-42E7-9A03-FD9C266BD4A8}" destId="{C870D185-D796-4AA7-9430-1821D1F581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EE4B8E-5746-4B13-A677-DAD4D3A1F6C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1257E60E-C6CC-45BE-AFD6-AB3137AB9831}">
      <dgm:prSet phldrT="[Text]"/>
      <dgm:spPr/>
      <dgm:t>
        <a:bodyPr/>
        <a:lstStyle/>
        <a:p>
          <a:r>
            <a:rPr lang="en-US" dirty="0"/>
            <a:t>WELLNESS = BALANCE IS BEST</a:t>
          </a:r>
        </a:p>
      </dgm:t>
    </dgm:pt>
    <dgm:pt modelId="{3E8C7642-5C7C-41DB-8581-2D82DB8B5C41}" type="parTrans" cxnId="{F063CEB3-2E21-4C30-9C58-1E7C9069165B}">
      <dgm:prSet/>
      <dgm:spPr/>
      <dgm:t>
        <a:bodyPr/>
        <a:lstStyle/>
        <a:p>
          <a:endParaRPr lang="en-US"/>
        </a:p>
      </dgm:t>
    </dgm:pt>
    <dgm:pt modelId="{D4CB2481-6CEF-404D-8003-B58ABAF1D30B}" type="sibTrans" cxnId="{F063CEB3-2E21-4C30-9C58-1E7C9069165B}">
      <dgm:prSet/>
      <dgm:spPr/>
      <dgm:t>
        <a:bodyPr/>
        <a:lstStyle/>
        <a:p>
          <a:endParaRPr lang="en-US"/>
        </a:p>
      </dgm:t>
    </dgm:pt>
    <dgm:pt modelId="{7EC0E9F9-3D77-440F-A1DA-582992259195}">
      <dgm:prSet phldrT="[Text]"/>
      <dgm:spPr>
        <a:solidFill>
          <a:srgbClr val="01FB42"/>
        </a:solidFill>
      </dgm:spPr>
      <dgm:t>
        <a:bodyPr/>
        <a:lstStyle/>
        <a:p>
          <a:r>
            <a:rPr lang="en-US" dirty="0"/>
            <a:t>CITIZENSHIP = BE THE BEST YOU</a:t>
          </a:r>
        </a:p>
      </dgm:t>
    </dgm:pt>
    <dgm:pt modelId="{2883755F-FA96-4953-974A-47E59FB4406F}" type="parTrans" cxnId="{FE1C3DEF-10F4-4396-BEAF-C112FB281BD1}">
      <dgm:prSet/>
      <dgm:spPr/>
      <dgm:t>
        <a:bodyPr/>
        <a:lstStyle/>
        <a:p>
          <a:endParaRPr lang="en-US"/>
        </a:p>
      </dgm:t>
    </dgm:pt>
    <dgm:pt modelId="{91C1905B-5609-47C3-A732-B547F04AAF75}" type="sibTrans" cxnId="{FE1C3DEF-10F4-4396-BEAF-C112FB281BD1}">
      <dgm:prSet/>
      <dgm:spPr/>
      <dgm:t>
        <a:bodyPr/>
        <a:lstStyle/>
        <a:p>
          <a:endParaRPr lang="en-US"/>
        </a:p>
      </dgm:t>
    </dgm:pt>
    <dgm:pt modelId="{EF3B05AC-0B00-4379-96AF-813F3A19A49D}">
      <dgm:prSet phldrT="[Text]"/>
      <dgm:spPr>
        <a:solidFill>
          <a:srgbClr val="DB01FB"/>
        </a:solidFill>
      </dgm:spPr>
      <dgm:t>
        <a:bodyPr/>
        <a:lstStyle/>
        <a:p>
          <a:r>
            <a:rPr lang="en-US" dirty="0"/>
            <a:t>ETIQUETTE = IT’S COOL TO BE KIND</a:t>
          </a:r>
        </a:p>
      </dgm:t>
    </dgm:pt>
    <dgm:pt modelId="{1A447552-7133-4C2C-89DB-103935758C0B}" type="parTrans" cxnId="{2DDA21D2-9CA5-47B8-BE90-6695BE4F59C9}">
      <dgm:prSet/>
      <dgm:spPr/>
      <dgm:t>
        <a:bodyPr/>
        <a:lstStyle/>
        <a:p>
          <a:endParaRPr lang="en-US"/>
        </a:p>
      </dgm:t>
    </dgm:pt>
    <dgm:pt modelId="{BA026044-2232-4245-9CB2-D9D7A2928EAE}" type="sibTrans" cxnId="{2DDA21D2-9CA5-47B8-BE90-6695BE4F59C9}">
      <dgm:prSet/>
      <dgm:spPr/>
      <dgm:t>
        <a:bodyPr/>
        <a:lstStyle/>
        <a:p>
          <a:endParaRPr lang="en-US"/>
        </a:p>
      </dgm:t>
    </dgm:pt>
    <dgm:pt modelId="{6C787852-313E-4FB9-9ED3-1019A2B69857}">
      <dgm:prSet/>
      <dgm:spPr>
        <a:solidFill>
          <a:srgbClr val="1616FA"/>
        </a:solidFill>
      </dgm:spPr>
      <dgm:t>
        <a:bodyPr/>
        <a:lstStyle/>
        <a:p>
          <a:r>
            <a:rPr lang="en-US" dirty="0"/>
            <a:t>SAFETY = BE AWARE</a:t>
          </a:r>
        </a:p>
      </dgm:t>
    </dgm:pt>
    <dgm:pt modelId="{09E5CA42-21E6-4CCF-8261-4750E53DB25E}" type="parTrans" cxnId="{EE60D16B-C406-4EDD-B57C-0EFFBA6AA1E2}">
      <dgm:prSet/>
      <dgm:spPr/>
      <dgm:t>
        <a:bodyPr/>
        <a:lstStyle/>
        <a:p>
          <a:endParaRPr lang="en-US"/>
        </a:p>
      </dgm:t>
    </dgm:pt>
    <dgm:pt modelId="{928548BB-ADEE-4CF1-B779-046262FA3A54}" type="sibTrans" cxnId="{EE60D16B-C406-4EDD-B57C-0EFFBA6AA1E2}">
      <dgm:prSet/>
      <dgm:spPr/>
      <dgm:t>
        <a:bodyPr/>
        <a:lstStyle/>
        <a:p>
          <a:endParaRPr lang="en-US"/>
        </a:p>
      </dgm:t>
    </dgm:pt>
    <dgm:pt modelId="{C0DE9EA0-8816-4F5B-AE19-5BC317864FF7}">
      <dgm:prSet/>
      <dgm:spPr/>
      <dgm:t>
        <a:bodyPr/>
        <a:lstStyle/>
        <a:p>
          <a:r>
            <a:rPr lang="en-CA" dirty="0"/>
            <a:t>I will maintain a balance between digital and face-to face interactions in life.</a:t>
          </a:r>
          <a:endParaRPr lang="en-US" dirty="0"/>
        </a:p>
      </dgm:t>
    </dgm:pt>
    <dgm:pt modelId="{123DF85C-F7C0-455D-A0B5-451C76B24DF7}" type="parTrans" cxnId="{0BF7F34B-21A2-4272-B7A0-CADC4AAB9864}">
      <dgm:prSet/>
      <dgm:spPr/>
      <dgm:t>
        <a:bodyPr/>
        <a:lstStyle/>
        <a:p>
          <a:endParaRPr lang="en-US"/>
        </a:p>
      </dgm:t>
    </dgm:pt>
    <dgm:pt modelId="{130E2A1C-9C66-49D3-9334-02DFCE596456}" type="sibTrans" cxnId="{0BF7F34B-21A2-4272-B7A0-CADC4AAB9864}">
      <dgm:prSet/>
      <dgm:spPr/>
      <dgm:t>
        <a:bodyPr/>
        <a:lstStyle/>
        <a:p>
          <a:endParaRPr lang="en-US"/>
        </a:p>
      </dgm:t>
    </dgm:pt>
    <dgm:pt modelId="{B816FAB3-68E2-48DC-9EED-B0C319707791}">
      <dgm:prSet/>
      <dgm:spPr/>
      <dgm:t>
        <a:bodyPr/>
        <a:lstStyle/>
        <a:p>
          <a:r>
            <a:rPr lang="en-CA" dirty="0"/>
            <a:t>I will be responsible, ethical, honest and literate in today’s digital world.</a:t>
          </a:r>
          <a:endParaRPr lang="en-US" dirty="0"/>
        </a:p>
      </dgm:t>
    </dgm:pt>
    <dgm:pt modelId="{3A2B4292-0E39-4EBE-8F7C-DD56C5383BCF}" type="parTrans" cxnId="{71B96C5C-7096-4914-A4D7-7A7E725BE8D5}">
      <dgm:prSet/>
      <dgm:spPr/>
      <dgm:t>
        <a:bodyPr/>
        <a:lstStyle/>
        <a:p>
          <a:endParaRPr lang="en-US"/>
        </a:p>
      </dgm:t>
    </dgm:pt>
    <dgm:pt modelId="{9932E65D-D3A1-462D-907B-5FDBE6B45C68}" type="sibTrans" cxnId="{71B96C5C-7096-4914-A4D7-7A7E725BE8D5}">
      <dgm:prSet/>
      <dgm:spPr/>
      <dgm:t>
        <a:bodyPr/>
        <a:lstStyle/>
        <a:p>
          <a:endParaRPr lang="en-US"/>
        </a:p>
      </dgm:t>
    </dgm:pt>
    <dgm:pt modelId="{D02F35C7-9933-416B-BE78-7DB05AA2D183}">
      <dgm:prSet/>
      <dgm:spPr/>
      <dgm:t>
        <a:bodyPr/>
        <a:lstStyle/>
        <a:p>
          <a:r>
            <a:rPr lang="en-CA" dirty="0"/>
            <a:t>I will choose to be positive with others online.</a:t>
          </a:r>
          <a:endParaRPr lang="en-US" dirty="0"/>
        </a:p>
      </dgm:t>
    </dgm:pt>
    <dgm:pt modelId="{54D32FB0-144F-4505-9688-7FFD478639B8}" type="parTrans" cxnId="{A3B9AE3C-5C42-4D31-A040-137EB0826805}">
      <dgm:prSet/>
      <dgm:spPr/>
      <dgm:t>
        <a:bodyPr/>
        <a:lstStyle/>
        <a:p>
          <a:endParaRPr lang="en-US"/>
        </a:p>
      </dgm:t>
    </dgm:pt>
    <dgm:pt modelId="{C5FC37A0-325E-4E3B-A2B1-F223A0D4510B}" type="sibTrans" cxnId="{A3B9AE3C-5C42-4D31-A040-137EB0826805}">
      <dgm:prSet/>
      <dgm:spPr/>
      <dgm:t>
        <a:bodyPr/>
        <a:lstStyle/>
        <a:p>
          <a:endParaRPr lang="en-US"/>
        </a:p>
      </dgm:t>
    </dgm:pt>
    <dgm:pt modelId="{55CF2730-4405-4339-9008-BD96AF56D3C1}">
      <dgm:prSet/>
      <dgm:spPr/>
      <dgm:t>
        <a:bodyPr/>
        <a:lstStyle/>
        <a:p>
          <a:r>
            <a:rPr lang="en-CA" dirty="0"/>
            <a:t>I will be safe online and protect private information.</a:t>
          </a:r>
          <a:endParaRPr lang="en-US" dirty="0"/>
        </a:p>
      </dgm:t>
    </dgm:pt>
    <dgm:pt modelId="{A86D044E-5EA6-4E1F-9385-372F48408BC2}" type="parTrans" cxnId="{8F7A6B98-41C4-4957-9120-0ADA10601E29}">
      <dgm:prSet/>
      <dgm:spPr/>
      <dgm:t>
        <a:bodyPr/>
        <a:lstStyle/>
        <a:p>
          <a:endParaRPr lang="en-US"/>
        </a:p>
      </dgm:t>
    </dgm:pt>
    <dgm:pt modelId="{7B5F837A-2201-4BDC-B9D0-55FA898BB1B4}" type="sibTrans" cxnId="{8F7A6B98-41C4-4957-9120-0ADA10601E29}">
      <dgm:prSet/>
      <dgm:spPr/>
      <dgm:t>
        <a:bodyPr/>
        <a:lstStyle/>
        <a:p>
          <a:endParaRPr lang="en-US"/>
        </a:p>
      </dgm:t>
    </dgm:pt>
    <dgm:pt modelId="{4B99F947-1EB4-42E0-8501-58E767AAB9F9}" type="pres">
      <dgm:prSet presAssocID="{C8EE4B8E-5746-4B13-A677-DAD4D3A1F6C0}" presName="linearFlow" presStyleCnt="0">
        <dgm:presLayoutVars>
          <dgm:dir/>
          <dgm:resizeHandles val="exact"/>
        </dgm:presLayoutVars>
      </dgm:prSet>
      <dgm:spPr/>
    </dgm:pt>
    <dgm:pt modelId="{88953456-8E9F-44CD-B724-0EB3CEB1DD32}" type="pres">
      <dgm:prSet presAssocID="{1257E60E-C6CC-45BE-AFD6-AB3137AB9831}" presName="composite" presStyleCnt="0"/>
      <dgm:spPr/>
    </dgm:pt>
    <dgm:pt modelId="{88E43A31-5A83-4383-B123-75D18593F065}" type="pres">
      <dgm:prSet presAssocID="{1257E60E-C6CC-45BE-AFD6-AB3137AB983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3B424F-DE19-4131-A734-2661D19B0539}" type="pres">
      <dgm:prSet presAssocID="{1257E60E-C6CC-45BE-AFD6-AB3137AB9831}" presName="txShp" presStyleLbl="node1" presStyleIdx="0" presStyleCnt="4">
        <dgm:presLayoutVars>
          <dgm:bulletEnabled val="1"/>
        </dgm:presLayoutVars>
      </dgm:prSet>
      <dgm:spPr/>
    </dgm:pt>
    <dgm:pt modelId="{A0DF1158-677D-4C20-850B-230B2512EDA2}" type="pres">
      <dgm:prSet presAssocID="{D4CB2481-6CEF-404D-8003-B58ABAF1D30B}" presName="spacing" presStyleCnt="0"/>
      <dgm:spPr/>
    </dgm:pt>
    <dgm:pt modelId="{9A51D112-5C7F-436D-B48A-2F620D1CD1FD}" type="pres">
      <dgm:prSet presAssocID="{7EC0E9F9-3D77-440F-A1DA-582992259195}" presName="composite" presStyleCnt="0"/>
      <dgm:spPr/>
    </dgm:pt>
    <dgm:pt modelId="{EA314B3C-0079-4029-A6A5-02ACD31895CD}" type="pres">
      <dgm:prSet presAssocID="{7EC0E9F9-3D77-440F-A1DA-582992259195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7229C88-4C44-44C5-A3AB-FFA5C3B9B800}" type="pres">
      <dgm:prSet presAssocID="{7EC0E9F9-3D77-440F-A1DA-582992259195}" presName="txShp" presStyleLbl="node1" presStyleIdx="1" presStyleCnt="4">
        <dgm:presLayoutVars>
          <dgm:bulletEnabled val="1"/>
        </dgm:presLayoutVars>
      </dgm:prSet>
      <dgm:spPr/>
    </dgm:pt>
    <dgm:pt modelId="{509ACAA1-6E78-485D-BB18-B97B4E1B572F}" type="pres">
      <dgm:prSet presAssocID="{91C1905B-5609-47C3-A732-B547F04AAF75}" presName="spacing" presStyleCnt="0"/>
      <dgm:spPr/>
    </dgm:pt>
    <dgm:pt modelId="{138B8503-19FE-4A2D-8D97-207C25796206}" type="pres">
      <dgm:prSet presAssocID="{EF3B05AC-0B00-4379-96AF-813F3A19A49D}" presName="composite" presStyleCnt="0"/>
      <dgm:spPr/>
    </dgm:pt>
    <dgm:pt modelId="{3B196C84-BFF1-4397-8EB7-A27070EE938A}" type="pres">
      <dgm:prSet presAssocID="{EF3B05AC-0B00-4379-96AF-813F3A19A49D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E3CA0-CE3F-439A-B5AB-0E45E6CE9C41}" type="pres">
      <dgm:prSet presAssocID="{EF3B05AC-0B00-4379-96AF-813F3A19A49D}" presName="txShp" presStyleLbl="node1" presStyleIdx="2" presStyleCnt="4">
        <dgm:presLayoutVars>
          <dgm:bulletEnabled val="1"/>
        </dgm:presLayoutVars>
      </dgm:prSet>
      <dgm:spPr/>
    </dgm:pt>
    <dgm:pt modelId="{47BDB0FC-B432-4592-9AEC-1D1F307D067E}" type="pres">
      <dgm:prSet presAssocID="{BA026044-2232-4245-9CB2-D9D7A2928EAE}" presName="spacing" presStyleCnt="0"/>
      <dgm:spPr/>
    </dgm:pt>
    <dgm:pt modelId="{3BEC201D-6659-42E7-9A03-FD9C266BD4A8}" type="pres">
      <dgm:prSet presAssocID="{6C787852-313E-4FB9-9ED3-1019A2B69857}" presName="composite" presStyleCnt="0"/>
      <dgm:spPr/>
    </dgm:pt>
    <dgm:pt modelId="{83538F12-E7D2-482C-95B7-9F1E78BFA1F4}" type="pres">
      <dgm:prSet presAssocID="{6C787852-313E-4FB9-9ED3-1019A2B6985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70D185-D796-4AA7-9430-1821D1F58129}" type="pres">
      <dgm:prSet presAssocID="{6C787852-313E-4FB9-9ED3-1019A2B69857}" presName="txShp" presStyleLbl="node1" presStyleIdx="3" presStyleCnt="4">
        <dgm:presLayoutVars>
          <dgm:bulletEnabled val="1"/>
        </dgm:presLayoutVars>
      </dgm:prSet>
      <dgm:spPr/>
    </dgm:pt>
  </dgm:ptLst>
  <dgm:cxnLst>
    <dgm:cxn modelId="{F9EA3D0B-9BCA-4391-9C8B-5DA79CE23C4B}" type="presOf" srcId="{D02F35C7-9933-416B-BE78-7DB05AA2D183}" destId="{308E3CA0-CE3F-439A-B5AB-0E45E6CE9C41}" srcOrd="0" destOrd="1" presId="urn:microsoft.com/office/officeart/2005/8/layout/vList3"/>
    <dgm:cxn modelId="{E2C54821-9394-4049-8B7E-666264553A0A}" type="presOf" srcId="{7EC0E9F9-3D77-440F-A1DA-582992259195}" destId="{87229C88-4C44-44C5-A3AB-FFA5C3B9B800}" srcOrd="0" destOrd="0" presId="urn:microsoft.com/office/officeart/2005/8/layout/vList3"/>
    <dgm:cxn modelId="{A3B9AE3C-5C42-4D31-A040-137EB0826805}" srcId="{EF3B05AC-0B00-4379-96AF-813F3A19A49D}" destId="{D02F35C7-9933-416B-BE78-7DB05AA2D183}" srcOrd="0" destOrd="0" parTransId="{54D32FB0-144F-4505-9688-7FFD478639B8}" sibTransId="{C5FC37A0-325E-4E3B-A2B1-F223A0D4510B}"/>
    <dgm:cxn modelId="{71B96C5C-7096-4914-A4D7-7A7E725BE8D5}" srcId="{7EC0E9F9-3D77-440F-A1DA-582992259195}" destId="{B816FAB3-68E2-48DC-9EED-B0C319707791}" srcOrd="0" destOrd="0" parTransId="{3A2B4292-0E39-4EBE-8F7C-DD56C5383BCF}" sibTransId="{9932E65D-D3A1-462D-907B-5FDBE6B45C68}"/>
    <dgm:cxn modelId="{EE60D16B-C406-4EDD-B57C-0EFFBA6AA1E2}" srcId="{C8EE4B8E-5746-4B13-A677-DAD4D3A1F6C0}" destId="{6C787852-313E-4FB9-9ED3-1019A2B69857}" srcOrd="3" destOrd="0" parTransId="{09E5CA42-21E6-4CCF-8261-4750E53DB25E}" sibTransId="{928548BB-ADEE-4CF1-B779-046262FA3A54}"/>
    <dgm:cxn modelId="{0BF7F34B-21A2-4272-B7A0-CADC4AAB9864}" srcId="{1257E60E-C6CC-45BE-AFD6-AB3137AB9831}" destId="{C0DE9EA0-8816-4F5B-AE19-5BC317864FF7}" srcOrd="0" destOrd="0" parTransId="{123DF85C-F7C0-455D-A0B5-451C76B24DF7}" sibTransId="{130E2A1C-9C66-49D3-9334-02DFCE596456}"/>
    <dgm:cxn modelId="{1D418D51-F2AC-4C1E-BE17-1B06BF380CFD}" type="presOf" srcId="{55CF2730-4405-4339-9008-BD96AF56D3C1}" destId="{C870D185-D796-4AA7-9430-1821D1F58129}" srcOrd="0" destOrd="1" presId="urn:microsoft.com/office/officeart/2005/8/layout/vList3"/>
    <dgm:cxn modelId="{DF20905A-860F-46A3-AF8E-8B141518B4DC}" type="presOf" srcId="{C0DE9EA0-8816-4F5B-AE19-5BC317864FF7}" destId="{8B3B424F-DE19-4131-A734-2661D19B0539}" srcOrd="0" destOrd="1" presId="urn:microsoft.com/office/officeart/2005/8/layout/vList3"/>
    <dgm:cxn modelId="{5A2DFD8C-A51F-4BB3-8B52-5BEDDD54CB04}" type="presOf" srcId="{1257E60E-C6CC-45BE-AFD6-AB3137AB9831}" destId="{8B3B424F-DE19-4131-A734-2661D19B0539}" srcOrd="0" destOrd="0" presId="urn:microsoft.com/office/officeart/2005/8/layout/vList3"/>
    <dgm:cxn modelId="{8F7A6B98-41C4-4957-9120-0ADA10601E29}" srcId="{6C787852-313E-4FB9-9ED3-1019A2B69857}" destId="{55CF2730-4405-4339-9008-BD96AF56D3C1}" srcOrd="0" destOrd="0" parTransId="{A86D044E-5EA6-4E1F-9385-372F48408BC2}" sibTransId="{7B5F837A-2201-4BDC-B9D0-55FA898BB1B4}"/>
    <dgm:cxn modelId="{F063CEB3-2E21-4C30-9C58-1E7C9069165B}" srcId="{C8EE4B8E-5746-4B13-A677-DAD4D3A1F6C0}" destId="{1257E60E-C6CC-45BE-AFD6-AB3137AB9831}" srcOrd="0" destOrd="0" parTransId="{3E8C7642-5C7C-41DB-8581-2D82DB8B5C41}" sibTransId="{D4CB2481-6CEF-404D-8003-B58ABAF1D30B}"/>
    <dgm:cxn modelId="{2BC9A6B4-15FB-4A6D-9E12-D532292BF3B5}" type="presOf" srcId="{6C787852-313E-4FB9-9ED3-1019A2B69857}" destId="{C870D185-D796-4AA7-9430-1821D1F58129}" srcOrd="0" destOrd="0" presId="urn:microsoft.com/office/officeart/2005/8/layout/vList3"/>
    <dgm:cxn modelId="{727226B5-E624-467D-BA89-D0215C7C1B67}" type="presOf" srcId="{EF3B05AC-0B00-4379-96AF-813F3A19A49D}" destId="{308E3CA0-CE3F-439A-B5AB-0E45E6CE9C41}" srcOrd="0" destOrd="0" presId="urn:microsoft.com/office/officeart/2005/8/layout/vList3"/>
    <dgm:cxn modelId="{33D7CBC3-0038-4B8A-8F89-65F63586101F}" type="presOf" srcId="{C8EE4B8E-5746-4B13-A677-DAD4D3A1F6C0}" destId="{4B99F947-1EB4-42E0-8501-58E767AAB9F9}" srcOrd="0" destOrd="0" presId="urn:microsoft.com/office/officeart/2005/8/layout/vList3"/>
    <dgm:cxn modelId="{2DDA21D2-9CA5-47B8-BE90-6695BE4F59C9}" srcId="{C8EE4B8E-5746-4B13-A677-DAD4D3A1F6C0}" destId="{EF3B05AC-0B00-4379-96AF-813F3A19A49D}" srcOrd="2" destOrd="0" parTransId="{1A447552-7133-4C2C-89DB-103935758C0B}" sibTransId="{BA026044-2232-4245-9CB2-D9D7A2928EAE}"/>
    <dgm:cxn modelId="{46C58FEA-1C98-4667-B799-D56FD6D41761}" type="presOf" srcId="{B816FAB3-68E2-48DC-9EED-B0C319707791}" destId="{87229C88-4C44-44C5-A3AB-FFA5C3B9B800}" srcOrd="0" destOrd="1" presId="urn:microsoft.com/office/officeart/2005/8/layout/vList3"/>
    <dgm:cxn modelId="{FE1C3DEF-10F4-4396-BEAF-C112FB281BD1}" srcId="{C8EE4B8E-5746-4B13-A677-DAD4D3A1F6C0}" destId="{7EC0E9F9-3D77-440F-A1DA-582992259195}" srcOrd="1" destOrd="0" parTransId="{2883755F-FA96-4953-974A-47E59FB4406F}" sibTransId="{91C1905B-5609-47C3-A732-B547F04AAF75}"/>
    <dgm:cxn modelId="{26114E0A-C103-4161-B02E-24CA39371421}" type="presParOf" srcId="{4B99F947-1EB4-42E0-8501-58E767AAB9F9}" destId="{88953456-8E9F-44CD-B724-0EB3CEB1DD32}" srcOrd="0" destOrd="0" presId="urn:microsoft.com/office/officeart/2005/8/layout/vList3"/>
    <dgm:cxn modelId="{E36D7C61-1DA1-4DD9-9404-17FD5B905B14}" type="presParOf" srcId="{88953456-8E9F-44CD-B724-0EB3CEB1DD32}" destId="{88E43A31-5A83-4383-B123-75D18593F065}" srcOrd="0" destOrd="0" presId="urn:microsoft.com/office/officeart/2005/8/layout/vList3"/>
    <dgm:cxn modelId="{909F7241-E415-4B68-BEBF-D3AE7252AE97}" type="presParOf" srcId="{88953456-8E9F-44CD-B724-0EB3CEB1DD32}" destId="{8B3B424F-DE19-4131-A734-2661D19B0539}" srcOrd="1" destOrd="0" presId="urn:microsoft.com/office/officeart/2005/8/layout/vList3"/>
    <dgm:cxn modelId="{EB59FE52-BB13-435C-86D8-7CC2661D7CA7}" type="presParOf" srcId="{4B99F947-1EB4-42E0-8501-58E767AAB9F9}" destId="{A0DF1158-677D-4C20-850B-230B2512EDA2}" srcOrd="1" destOrd="0" presId="urn:microsoft.com/office/officeart/2005/8/layout/vList3"/>
    <dgm:cxn modelId="{3262286D-BA5F-4057-92AC-D7EFFD52EC11}" type="presParOf" srcId="{4B99F947-1EB4-42E0-8501-58E767AAB9F9}" destId="{9A51D112-5C7F-436D-B48A-2F620D1CD1FD}" srcOrd="2" destOrd="0" presId="urn:microsoft.com/office/officeart/2005/8/layout/vList3"/>
    <dgm:cxn modelId="{84184DA6-A4A4-4098-B354-0E8C1CED45CE}" type="presParOf" srcId="{9A51D112-5C7F-436D-B48A-2F620D1CD1FD}" destId="{EA314B3C-0079-4029-A6A5-02ACD31895CD}" srcOrd="0" destOrd="0" presId="urn:microsoft.com/office/officeart/2005/8/layout/vList3"/>
    <dgm:cxn modelId="{29928573-1F01-40E9-9745-B44D6BAD056A}" type="presParOf" srcId="{9A51D112-5C7F-436D-B48A-2F620D1CD1FD}" destId="{87229C88-4C44-44C5-A3AB-FFA5C3B9B800}" srcOrd="1" destOrd="0" presId="urn:microsoft.com/office/officeart/2005/8/layout/vList3"/>
    <dgm:cxn modelId="{8355F1CF-D877-4908-8C5B-B34622CADF07}" type="presParOf" srcId="{4B99F947-1EB4-42E0-8501-58E767AAB9F9}" destId="{509ACAA1-6E78-485D-BB18-B97B4E1B572F}" srcOrd="3" destOrd="0" presId="urn:microsoft.com/office/officeart/2005/8/layout/vList3"/>
    <dgm:cxn modelId="{8852E6C9-7B2A-493D-BFA7-13E90F55559A}" type="presParOf" srcId="{4B99F947-1EB4-42E0-8501-58E767AAB9F9}" destId="{138B8503-19FE-4A2D-8D97-207C25796206}" srcOrd="4" destOrd="0" presId="urn:microsoft.com/office/officeart/2005/8/layout/vList3"/>
    <dgm:cxn modelId="{02B9796A-F3AE-4CE0-8546-3E739873E7AE}" type="presParOf" srcId="{138B8503-19FE-4A2D-8D97-207C25796206}" destId="{3B196C84-BFF1-4397-8EB7-A27070EE938A}" srcOrd="0" destOrd="0" presId="urn:microsoft.com/office/officeart/2005/8/layout/vList3"/>
    <dgm:cxn modelId="{3B1CCF00-5C75-478D-ACDA-0BB384E3E570}" type="presParOf" srcId="{138B8503-19FE-4A2D-8D97-207C25796206}" destId="{308E3CA0-CE3F-439A-B5AB-0E45E6CE9C41}" srcOrd="1" destOrd="0" presId="urn:microsoft.com/office/officeart/2005/8/layout/vList3"/>
    <dgm:cxn modelId="{F3E0C9AE-3706-47EC-AA11-3D26D3033AA8}" type="presParOf" srcId="{4B99F947-1EB4-42E0-8501-58E767AAB9F9}" destId="{47BDB0FC-B432-4592-9AEC-1D1F307D067E}" srcOrd="5" destOrd="0" presId="urn:microsoft.com/office/officeart/2005/8/layout/vList3"/>
    <dgm:cxn modelId="{A8272BAD-9EF7-46D9-82A4-0AC386860C61}" type="presParOf" srcId="{4B99F947-1EB4-42E0-8501-58E767AAB9F9}" destId="{3BEC201D-6659-42E7-9A03-FD9C266BD4A8}" srcOrd="6" destOrd="0" presId="urn:microsoft.com/office/officeart/2005/8/layout/vList3"/>
    <dgm:cxn modelId="{49F73C86-50F5-4EC2-8CD7-BC369DCB439D}" type="presParOf" srcId="{3BEC201D-6659-42E7-9A03-FD9C266BD4A8}" destId="{83538F12-E7D2-482C-95B7-9F1E78BFA1F4}" srcOrd="0" destOrd="0" presId="urn:microsoft.com/office/officeart/2005/8/layout/vList3"/>
    <dgm:cxn modelId="{F5F68C33-0643-470B-8097-A724486D1764}" type="presParOf" srcId="{3BEC201D-6659-42E7-9A03-FD9C266BD4A8}" destId="{C870D185-D796-4AA7-9430-1821D1F581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08AB94-1D45-4871-B36F-4EB9D42C549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3402BA-CDEC-4801-98AE-8EF1A7358DB3}">
      <dgm:prSet phldrT="[Text]"/>
      <dgm:spPr>
        <a:solidFill>
          <a:srgbClr val="00B0D7"/>
        </a:solidFill>
      </dgm:spPr>
      <dgm:t>
        <a:bodyPr/>
        <a:lstStyle/>
        <a:p>
          <a:r>
            <a:rPr lang="en-US" b="0" i="0" dirty="0"/>
            <a:t>RESPONSIBILITIES TO OURSELVES</a:t>
          </a:r>
          <a:endParaRPr lang="en-US" dirty="0"/>
        </a:p>
      </dgm:t>
    </dgm:pt>
    <dgm:pt modelId="{A14F114E-ABF0-4CF9-A957-72019CA9FD6A}" type="parTrans" cxnId="{8AC40EA0-5D10-47D0-B723-0470B0FA7FEF}">
      <dgm:prSet/>
      <dgm:spPr/>
      <dgm:t>
        <a:bodyPr/>
        <a:lstStyle/>
        <a:p>
          <a:endParaRPr lang="en-US"/>
        </a:p>
      </dgm:t>
    </dgm:pt>
    <dgm:pt modelId="{5285C8D0-A810-4FAF-9F5B-49A135CB748E}" type="sibTrans" cxnId="{8AC40EA0-5D10-47D0-B723-0470B0FA7FEF}">
      <dgm:prSet/>
      <dgm:spPr/>
      <dgm:t>
        <a:bodyPr/>
        <a:lstStyle/>
        <a:p>
          <a:endParaRPr lang="en-US"/>
        </a:p>
      </dgm:t>
    </dgm:pt>
    <dgm:pt modelId="{779514C6-ACF6-4452-B066-06532C5E654F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Show your best self when you're online</a:t>
          </a:r>
          <a:endParaRPr lang="en-US" dirty="0"/>
        </a:p>
      </dgm:t>
    </dgm:pt>
    <dgm:pt modelId="{3CA1DDEF-A67E-4EC4-A80E-F4DB513D7C1E}" type="parTrans" cxnId="{E221A747-E18C-4BD2-BD8F-910CE9607E85}">
      <dgm:prSet/>
      <dgm:spPr/>
      <dgm:t>
        <a:bodyPr/>
        <a:lstStyle/>
        <a:p>
          <a:endParaRPr lang="en-US"/>
        </a:p>
      </dgm:t>
    </dgm:pt>
    <dgm:pt modelId="{4AAC636A-0F66-4399-8BAB-260E66E149E0}" type="sibTrans" cxnId="{E221A747-E18C-4BD2-BD8F-910CE9607E85}">
      <dgm:prSet/>
      <dgm:spPr/>
      <dgm:t>
        <a:bodyPr/>
        <a:lstStyle/>
        <a:p>
          <a:endParaRPr lang="en-US"/>
        </a:p>
      </dgm:t>
    </dgm:pt>
    <dgm:pt modelId="{6FE1E622-5071-4D33-87D5-6DAC3E1C9C25}">
      <dgm:prSet phldrT="[Text]"/>
      <dgm:spPr>
        <a:solidFill>
          <a:srgbClr val="00B0D7"/>
        </a:solidFill>
      </dgm:spPr>
      <dgm:t>
        <a:bodyPr/>
        <a:lstStyle/>
        <a:p>
          <a:r>
            <a:rPr lang="en-US" b="0" i="0" dirty="0"/>
            <a:t>RESPONSIBILITIES TO OTHERS</a:t>
          </a:r>
          <a:endParaRPr lang="en-US" dirty="0"/>
        </a:p>
      </dgm:t>
    </dgm:pt>
    <dgm:pt modelId="{CCB8B688-208B-42F9-86C2-B02FAE17108D}" type="parTrans" cxnId="{3DB78DEB-1213-40FF-B57B-1486663D6BF4}">
      <dgm:prSet/>
      <dgm:spPr/>
      <dgm:t>
        <a:bodyPr/>
        <a:lstStyle/>
        <a:p>
          <a:endParaRPr lang="en-US"/>
        </a:p>
      </dgm:t>
    </dgm:pt>
    <dgm:pt modelId="{B579BED2-7A2E-4A86-9431-ED575FA41199}" type="sibTrans" cxnId="{3DB78DEB-1213-40FF-B57B-1486663D6BF4}">
      <dgm:prSet/>
      <dgm:spPr/>
      <dgm:t>
        <a:bodyPr/>
        <a:lstStyle/>
        <a:p>
          <a:endParaRPr lang="en-US"/>
        </a:p>
      </dgm:t>
    </dgm:pt>
    <dgm:pt modelId="{952A1BD8-7CC8-4CF7-B22F-B8F5D715B1B0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Get permission before posting a pic of someone or tagging them</a:t>
          </a:r>
          <a:endParaRPr lang="en-US" dirty="0"/>
        </a:p>
      </dgm:t>
    </dgm:pt>
    <dgm:pt modelId="{53746057-B5D5-4C38-AA7A-02E0F53BAF09}" type="parTrans" cxnId="{1570A396-A3BE-417C-9F8D-5A3DAA511DB2}">
      <dgm:prSet/>
      <dgm:spPr/>
      <dgm:t>
        <a:bodyPr/>
        <a:lstStyle/>
        <a:p>
          <a:endParaRPr lang="en-US"/>
        </a:p>
      </dgm:t>
    </dgm:pt>
    <dgm:pt modelId="{04351F75-2E46-4DC8-9D51-A629FA43453A}" type="sibTrans" cxnId="{1570A396-A3BE-417C-9F8D-5A3DAA511DB2}">
      <dgm:prSet/>
      <dgm:spPr/>
      <dgm:t>
        <a:bodyPr/>
        <a:lstStyle/>
        <a:p>
          <a:endParaRPr lang="en-US"/>
        </a:p>
      </dgm:t>
    </dgm:pt>
    <dgm:pt modelId="{D11C6321-FD96-4F31-AAE8-838630644B3C}">
      <dgm:prSet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Only post things you're comfortable showing publicly</a:t>
          </a:r>
        </a:p>
      </dgm:t>
    </dgm:pt>
    <dgm:pt modelId="{31C9103B-1447-4A51-9354-3EED94059007}" type="parTrans" cxnId="{C95BEA3F-33EB-433C-9A09-A21F2C2117EC}">
      <dgm:prSet/>
      <dgm:spPr/>
      <dgm:t>
        <a:bodyPr/>
        <a:lstStyle/>
        <a:p>
          <a:endParaRPr lang="en-US"/>
        </a:p>
      </dgm:t>
    </dgm:pt>
    <dgm:pt modelId="{E105ECF0-CB64-446A-8C32-CC8BDE526C25}" type="sibTrans" cxnId="{C95BEA3F-33EB-433C-9A09-A21F2C2117EC}">
      <dgm:prSet/>
      <dgm:spPr/>
      <dgm:t>
        <a:bodyPr/>
        <a:lstStyle/>
        <a:p>
          <a:endParaRPr lang="en-US"/>
        </a:p>
      </dgm:t>
    </dgm:pt>
    <dgm:pt modelId="{FB1544D6-A405-4730-B993-10804887CB79}">
      <dgm:prSet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Treat others online how you would want to be treated</a:t>
          </a:r>
        </a:p>
      </dgm:t>
    </dgm:pt>
    <dgm:pt modelId="{C1F6FF0A-8AEC-432B-B630-9314A5799698}" type="parTrans" cxnId="{EA5ED4F5-27EC-49E8-9BAB-7971AA464EAC}">
      <dgm:prSet/>
      <dgm:spPr/>
      <dgm:t>
        <a:bodyPr/>
        <a:lstStyle/>
        <a:p>
          <a:endParaRPr lang="en-US"/>
        </a:p>
      </dgm:t>
    </dgm:pt>
    <dgm:pt modelId="{3DE02A6C-8642-47B8-BECC-B7F91294F230}" type="sibTrans" cxnId="{EA5ED4F5-27EC-49E8-9BAB-7971AA464EAC}">
      <dgm:prSet/>
      <dgm:spPr/>
      <dgm:t>
        <a:bodyPr/>
        <a:lstStyle/>
        <a:p>
          <a:endParaRPr lang="en-US"/>
        </a:p>
      </dgm:t>
    </dgm:pt>
    <dgm:pt modelId="{C0F247D3-3707-476C-9DEB-51310A08C93A}">
      <dgm:prSet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????? What else ?????</a:t>
          </a:r>
        </a:p>
      </dgm:t>
    </dgm:pt>
    <dgm:pt modelId="{6F7C69D6-EAEB-489D-8468-31B2DC6B68FB}" type="parTrans" cxnId="{2C95BE8E-30C5-4F0B-B562-9BF7DEC94400}">
      <dgm:prSet/>
      <dgm:spPr/>
      <dgm:t>
        <a:bodyPr/>
        <a:lstStyle/>
        <a:p>
          <a:endParaRPr lang="en-US"/>
        </a:p>
      </dgm:t>
    </dgm:pt>
    <dgm:pt modelId="{EACFFEFC-9A8D-4EAE-A646-3E5E2F7D77EA}" type="sibTrans" cxnId="{2C95BE8E-30C5-4F0B-B562-9BF7DEC94400}">
      <dgm:prSet/>
      <dgm:spPr/>
      <dgm:t>
        <a:bodyPr/>
        <a:lstStyle/>
        <a:p>
          <a:endParaRPr lang="en-US"/>
        </a:p>
      </dgm:t>
    </dgm:pt>
    <dgm:pt modelId="{155C2186-2550-4862-9EBE-AD79E46FED01}">
      <dgm:prSet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????? What else ?????</a:t>
          </a:r>
        </a:p>
      </dgm:t>
    </dgm:pt>
    <dgm:pt modelId="{BC2634C9-7BF5-4EEB-B5CA-8BE0B00C2F95}" type="parTrans" cxnId="{6D4FD6E2-91B1-483B-A9BD-D4504C286ED2}">
      <dgm:prSet/>
      <dgm:spPr/>
      <dgm:t>
        <a:bodyPr/>
        <a:lstStyle/>
        <a:p>
          <a:endParaRPr lang="en-US"/>
        </a:p>
      </dgm:t>
    </dgm:pt>
    <dgm:pt modelId="{BCB9278E-9083-421E-81FD-148EBE802A60}" type="sibTrans" cxnId="{6D4FD6E2-91B1-483B-A9BD-D4504C286ED2}">
      <dgm:prSet/>
      <dgm:spPr/>
      <dgm:t>
        <a:bodyPr/>
        <a:lstStyle/>
        <a:p>
          <a:endParaRPr lang="en-US"/>
        </a:p>
      </dgm:t>
    </dgm:pt>
    <dgm:pt modelId="{3A23B09D-2056-48B5-A4DA-3382A735B894}" type="pres">
      <dgm:prSet presAssocID="{AF08AB94-1D45-4871-B36F-4EB9D42C549B}" presName="Name0" presStyleCnt="0">
        <dgm:presLayoutVars>
          <dgm:dir/>
          <dgm:animLvl val="lvl"/>
          <dgm:resizeHandles val="exact"/>
        </dgm:presLayoutVars>
      </dgm:prSet>
      <dgm:spPr/>
    </dgm:pt>
    <dgm:pt modelId="{B8C88EEF-5C2B-4E36-8263-C83410FF0092}" type="pres">
      <dgm:prSet presAssocID="{953402BA-CDEC-4801-98AE-8EF1A7358DB3}" presName="composite" presStyleCnt="0"/>
      <dgm:spPr/>
    </dgm:pt>
    <dgm:pt modelId="{27D7BD2B-8FBC-4A6F-B594-3A85D78F2FA3}" type="pres">
      <dgm:prSet presAssocID="{953402BA-CDEC-4801-98AE-8EF1A7358DB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D3E9C86-07D4-4FB8-8B42-9E00F76FC5A3}" type="pres">
      <dgm:prSet presAssocID="{953402BA-CDEC-4801-98AE-8EF1A7358DB3}" presName="desTx" presStyleLbl="alignAccFollowNode1" presStyleIdx="0" presStyleCnt="2">
        <dgm:presLayoutVars>
          <dgm:bulletEnabled val="1"/>
        </dgm:presLayoutVars>
      </dgm:prSet>
      <dgm:spPr/>
    </dgm:pt>
    <dgm:pt modelId="{005A3158-8957-4E37-B555-B8D193B204C4}" type="pres">
      <dgm:prSet presAssocID="{5285C8D0-A810-4FAF-9F5B-49A135CB748E}" presName="space" presStyleCnt="0"/>
      <dgm:spPr/>
    </dgm:pt>
    <dgm:pt modelId="{C94F6463-4901-4445-B106-98120F584864}" type="pres">
      <dgm:prSet presAssocID="{6FE1E622-5071-4D33-87D5-6DAC3E1C9C25}" presName="composite" presStyleCnt="0"/>
      <dgm:spPr/>
    </dgm:pt>
    <dgm:pt modelId="{0E6453F7-F7F9-478C-AA54-1BC27395C33E}" type="pres">
      <dgm:prSet presAssocID="{6FE1E622-5071-4D33-87D5-6DAC3E1C9C2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C1582CF-720C-40C8-8E54-88988A6D80C9}" type="pres">
      <dgm:prSet presAssocID="{6FE1E622-5071-4D33-87D5-6DAC3E1C9C2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CCFF715-A426-49D2-A39A-705EE6A13A43}" type="presOf" srcId="{C0F247D3-3707-476C-9DEB-51310A08C93A}" destId="{7D3E9C86-07D4-4FB8-8B42-9E00F76FC5A3}" srcOrd="0" destOrd="2" presId="urn:microsoft.com/office/officeart/2005/8/layout/hList1"/>
    <dgm:cxn modelId="{C95BEA3F-33EB-433C-9A09-A21F2C2117EC}" srcId="{953402BA-CDEC-4801-98AE-8EF1A7358DB3}" destId="{D11C6321-FD96-4F31-AAE8-838630644B3C}" srcOrd="1" destOrd="0" parTransId="{31C9103B-1447-4A51-9354-3EED94059007}" sibTransId="{E105ECF0-CB64-446A-8C32-CC8BDE526C25}"/>
    <dgm:cxn modelId="{CFAB5447-7066-4534-97E8-CCFFAE0B279C}" type="presOf" srcId="{953402BA-CDEC-4801-98AE-8EF1A7358DB3}" destId="{27D7BD2B-8FBC-4A6F-B594-3A85D78F2FA3}" srcOrd="0" destOrd="0" presId="urn:microsoft.com/office/officeart/2005/8/layout/hList1"/>
    <dgm:cxn modelId="{E221A747-E18C-4BD2-BD8F-910CE9607E85}" srcId="{953402BA-CDEC-4801-98AE-8EF1A7358DB3}" destId="{779514C6-ACF6-4452-B066-06532C5E654F}" srcOrd="0" destOrd="0" parTransId="{3CA1DDEF-A67E-4EC4-A80E-F4DB513D7C1E}" sibTransId="{4AAC636A-0F66-4399-8BAB-260E66E149E0}"/>
    <dgm:cxn modelId="{076F2268-38FA-43A2-9E98-7A0B2EB9F0FE}" type="presOf" srcId="{FB1544D6-A405-4730-B993-10804887CB79}" destId="{7C1582CF-720C-40C8-8E54-88988A6D80C9}" srcOrd="0" destOrd="1" presId="urn:microsoft.com/office/officeart/2005/8/layout/hList1"/>
    <dgm:cxn modelId="{E7AB4E74-9369-46EC-A4FD-5D32CEA9F4C9}" type="presOf" srcId="{155C2186-2550-4862-9EBE-AD79E46FED01}" destId="{7C1582CF-720C-40C8-8E54-88988A6D80C9}" srcOrd="0" destOrd="2" presId="urn:microsoft.com/office/officeart/2005/8/layout/hList1"/>
    <dgm:cxn modelId="{0FF14857-4586-4867-AE36-3AC408EE7FB1}" type="presOf" srcId="{D11C6321-FD96-4F31-AAE8-838630644B3C}" destId="{7D3E9C86-07D4-4FB8-8B42-9E00F76FC5A3}" srcOrd="0" destOrd="1" presId="urn:microsoft.com/office/officeart/2005/8/layout/hList1"/>
    <dgm:cxn modelId="{2C95BE8E-30C5-4F0B-B562-9BF7DEC94400}" srcId="{953402BA-CDEC-4801-98AE-8EF1A7358DB3}" destId="{C0F247D3-3707-476C-9DEB-51310A08C93A}" srcOrd="2" destOrd="0" parTransId="{6F7C69D6-EAEB-489D-8468-31B2DC6B68FB}" sibTransId="{EACFFEFC-9A8D-4EAE-A646-3E5E2F7D77EA}"/>
    <dgm:cxn modelId="{1570A396-A3BE-417C-9F8D-5A3DAA511DB2}" srcId="{6FE1E622-5071-4D33-87D5-6DAC3E1C9C25}" destId="{952A1BD8-7CC8-4CF7-B22F-B8F5D715B1B0}" srcOrd="0" destOrd="0" parTransId="{53746057-B5D5-4C38-AA7A-02E0F53BAF09}" sibTransId="{04351F75-2E46-4DC8-9D51-A629FA43453A}"/>
    <dgm:cxn modelId="{8AC40EA0-5D10-47D0-B723-0470B0FA7FEF}" srcId="{AF08AB94-1D45-4871-B36F-4EB9D42C549B}" destId="{953402BA-CDEC-4801-98AE-8EF1A7358DB3}" srcOrd="0" destOrd="0" parTransId="{A14F114E-ABF0-4CF9-A957-72019CA9FD6A}" sibTransId="{5285C8D0-A810-4FAF-9F5B-49A135CB748E}"/>
    <dgm:cxn modelId="{F37541A0-5F53-454A-9FBB-C9A1141F37C7}" type="presOf" srcId="{AF08AB94-1D45-4871-B36F-4EB9D42C549B}" destId="{3A23B09D-2056-48B5-A4DA-3382A735B894}" srcOrd="0" destOrd="0" presId="urn:microsoft.com/office/officeart/2005/8/layout/hList1"/>
    <dgm:cxn modelId="{30D030AC-77B2-49A0-AAFD-BF72DFCE5B15}" type="presOf" srcId="{6FE1E622-5071-4D33-87D5-6DAC3E1C9C25}" destId="{0E6453F7-F7F9-478C-AA54-1BC27395C33E}" srcOrd="0" destOrd="0" presId="urn:microsoft.com/office/officeart/2005/8/layout/hList1"/>
    <dgm:cxn modelId="{28C5B3C1-17D0-4C04-8B61-6463EDFA11AD}" type="presOf" srcId="{952A1BD8-7CC8-4CF7-B22F-B8F5D715B1B0}" destId="{7C1582CF-720C-40C8-8E54-88988A6D80C9}" srcOrd="0" destOrd="0" presId="urn:microsoft.com/office/officeart/2005/8/layout/hList1"/>
    <dgm:cxn modelId="{6D4FD6E2-91B1-483B-A9BD-D4504C286ED2}" srcId="{6FE1E622-5071-4D33-87D5-6DAC3E1C9C25}" destId="{155C2186-2550-4862-9EBE-AD79E46FED01}" srcOrd="2" destOrd="0" parTransId="{BC2634C9-7BF5-4EEB-B5CA-8BE0B00C2F95}" sibTransId="{BCB9278E-9083-421E-81FD-148EBE802A60}"/>
    <dgm:cxn modelId="{2E2352E5-B226-4B5E-9D2B-37918D1DADB8}" type="presOf" srcId="{779514C6-ACF6-4452-B066-06532C5E654F}" destId="{7D3E9C86-07D4-4FB8-8B42-9E00F76FC5A3}" srcOrd="0" destOrd="0" presId="urn:microsoft.com/office/officeart/2005/8/layout/hList1"/>
    <dgm:cxn modelId="{3DB78DEB-1213-40FF-B57B-1486663D6BF4}" srcId="{AF08AB94-1D45-4871-B36F-4EB9D42C549B}" destId="{6FE1E622-5071-4D33-87D5-6DAC3E1C9C25}" srcOrd="1" destOrd="0" parTransId="{CCB8B688-208B-42F9-86C2-B02FAE17108D}" sibTransId="{B579BED2-7A2E-4A86-9431-ED575FA41199}"/>
    <dgm:cxn modelId="{EA5ED4F5-27EC-49E8-9BAB-7971AA464EAC}" srcId="{6FE1E622-5071-4D33-87D5-6DAC3E1C9C25}" destId="{FB1544D6-A405-4730-B993-10804887CB79}" srcOrd="1" destOrd="0" parTransId="{C1F6FF0A-8AEC-432B-B630-9314A5799698}" sibTransId="{3DE02A6C-8642-47B8-BECC-B7F91294F230}"/>
    <dgm:cxn modelId="{9A82A4D1-AA57-483D-AF27-14E98D5773A3}" type="presParOf" srcId="{3A23B09D-2056-48B5-A4DA-3382A735B894}" destId="{B8C88EEF-5C2B-4E36-8263-C83410FF0092}" srcOrd="0" destOrd="0" presId="urn:microsoft.com/office/officeart/2005/8/layout/hList1"/>
    <dgm:cxn modelId="{2DE2AF06-4AEC-4366-A1C3-79F4FCBE7E11}" type="presParOf" srcId="{B8C88EEF-5C2B-4E36-8263-C83410FF0092}" destId="{27D7BD2B-8FBC-4A6F-B594-3A85D78F2FA3}" srcOrd="0" destOrd="0" presId="urn:microsoft.com/office/officeart/2005/8/layout/hList1"/>
    <dgm:cxn modelId="{3678F2E8-AB77-4CDE-83B1-E1E5371F2290}" type="presParOf" srcId="{B8C88EEF-5C2B-4E36-8263-C83410FF0092}" destId="{7D3E9C86-07D4-4FB8-8B42-9E00F76FC5A3}" srcOrd="1" destOrd="0" presId="urn:microsoft.com/office/officeart/2005/8/layout/hList1"/>
    <dgm:cxn modelId="{E4EA2E3F-EB22-4533-B533-458A563D9A10}" type="presParOf" srcId="{3A23B09D-2056-48B5-A4DA-3382A735B894}" destId="{005A3158-8957-4E37-B555-B8D193B204C4}" srcOrd="1" destOrd="0" presId="urn:microsoft.com/office/officeart/2005/8/layout/hList1"/>
    <dgm:cxn modelId="{96C0CB79-A3C6-4F85-81D6-9220EF98267E}" type="presParOf" srcId="{3A23B09D-2056-48B5-A4DA-3382A735B894}" destId="{C94F6463-4901-4445-B106-98120F584864}" srcOrd="2" destOrd="0" presId="urn:microsoft.com/office/officeart/2005/8/layout/hList1"/>
    <dgm:cxn modelId="{A12B3940-9198-46B6-8A19-9F0EA0E95016}" type="presParOf" srcId="{C94F6463-4901-4445-B106-98120F584864}" destId="{0E6453F7-F7F9-478C-AA54-1BC27395C33E}" srcOrd="0" destOrd="0" presId="urn:microsoft.com/office/officeart/2005/8/layout/hList1"/>
    <dgm:cxn modelId="{848B04C3-084F-49E6-B9B2-27EC19734EDA}" type="presParOf" srcId="{C94F6463-4901-4445-B106-98120F584864}" destId="{7C1582CF-720C-40C8-8E54-88988A6D80C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8D29EE-097F-4BCD-9F85-D9E5F951DB2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F99365-90A1-4B53-9617-886EFC4AC98B}">
      <dgm:prSet phldrT="[Text]" custT="1"/>
      <dgm:spPr/>
      <dgm:t>
        <a:bodyPr/>
        <a:lstStyle/>
        <a:p>
          <a:r>
            <a:rPr lang="en-US" sz="3200" b="1" dirty="0">
              <a:latin typeface="Berlin Sans FB" panose="020E0602020502020306" pitchFamily="34" charset="0"/>
            </a:rPr>
            <a:t>Tips</a:t>
          </a:r>
        </a:p>
      </dgm:t>
    </dgm:pt>
    <dgm:pt modelId="{FEB17395-3D4F-4AF3-A4E7-26B292039174}" type="parTrans" cxnId="{917CA664-DDAD-4AAF-8981-99565992A4EC}">
      <dgm:prSet/>
      <dgm:spPr/>
      <dgm:t>
        <a:bodyPr/>
        <a:lstStyle/>
        <a:p>
          <a:endParaRPr lang="en-US"/>
        </a:p>
      </dgm:t>
    </dgm:pt>
    <dgm:pt modelId="{77F04166-FD5D-4C99-8ECF-0F474F726B5E}" type="sibTrans" cxnId="{917CA664-DDAD-4AAF-8981-99565992A4EC}">
      <dgm:prSet/>
      <dgm:spPr/>
      <dgm:t>
        <a:bodyPr/>
        <a:lstStyle/>
        <a:p>
          <a:endParaRPr lang="en-US"/>
        </a:p>
      </dgm:t>
    </dgm:pt>
    <dgm:pt modelId="{9024329A-7674-452E-A020-C8C90D817440}">
      <dgm:prSet phldrT="[Text]"/>
      <dgm:spPr>
        <a:solidFill>
          <a:srgbClr val="00B0D7"/>
        </a:solidFill>
      </dgm:spPr>
      <dgm:t>
        <a:bodyPr/>
        <a:lstStyle/>
        <a:p>
          <a:r>
            <a:rPr lang="en-US" b="0" i="0" dirty="0"/>
            <a:t>Digital footprints can affect your online reputation for a long time. But kids don't always realize that digital footprints aren't just a personal matter. This lesson helps show your students how they can contribute to a positive digital reputation, both for themselves and for others.</a:t>
          </a:r>
          <a:endParaRPr lang="en-US" dirty="0"/>
        </a:p>
      </dgm:t>
    </dgm:pt>
    <dgm:pt modelId="{3E5644D8-46DD-474E-8D40-50565A3034AA}" type="parTrans" cxnId="{4FF44D5C-B631-4A02-8674-74E8E504AF2E}">
      <dgm:prSet/>
      <dgm:spPr/>
      <dgm:t>
        <a:bodyPr/>
        <a:lstStyle/>
        <a:p>
          <a:endParaRPr lang="en-US"/>
        </a:p>
      </dgm:t>
    </dgm:pt>
    <dgm:pt modelId="{A15B5AC1-CE15-46B7-816E-45B2A8416472}" type="sibTrans" cxnId="{4FF44D5C-B631-4A02-8674-74E8E504AF2E}">
      <dgm:prSet/>
      <dgm:spPr/>
      <dgm:t>
        <a:bodyPr/>
        <a:lstStyle/>
        <a:p>
          <a:endParaRPr lang="en-US"/>
        </a:p>
      </dgm:t>
    </dgm:pt>
    <dgm:pt modelId="{78EEDDE7-6C79-4DF5-BB63-0991E1F7B0BD}">
      <dgm:prSet phldrT="[Text]" custT="1"/>
      <dgm:spPr/>
      <dgm:t>
        <a:bodyPr/>
        <a:lstStyle/>
        <a:p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Extension Activities</a:t>
          </a:r>
        </a:p>
      </dgm:t>
    </dgm:pt>
    <dgm:pt modelId="{C6A64D95-56C4-4C23-8037-BC9B297AAA74}" type="parTrans" cxnId="{D8B7C4CB-7D8E-4C94-8E42-7A36E18E5AFF}">
      <dgm:prSet/>
      <dgm:spPr/>
      <dgm:t>
        <a:bodyPr/>
        <a:lstStyle/>
        <a:p>
          <a:endParaRPr lang="en-US"/>
        </a:p>
      </dgm:t>
    </dgm:pt>
    <dgm:pt modelId="{D6E6215B-9604-480F-8E0E-F01803D4EA70}" type="sibTrans" cxnId="{D8B7C4CB-7D8E-4C94-8E42-7A36E18E5AFF}">
      <dgm:prSet/>
      <dgm:spPr/>
      <dgm:t>
        <a:bodyPr/>
        <a:lstStyle/>
        <a:p>
          <a:endParaRPr lang="en-US"/>
        </a:p>
      </dgm:t>
    </dgm:pt>
    <dgm:pt modelId="{E495CA9C-F627-4C95-93B8-B190BA735B17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Students can create their own “Digital Tracks” using the blank footprints from the activity.</a:t>
          </a:r>
        </a:p>
      </dgm:t>
    </dgm:pt>
    <dgm:pt modelId="{AE3290E5-78CE-425A-B567-6AD5B168FA5C}" type="parTrans" cxnId="{E990F024-9A54-4A9D-ACC7-96988693E6B0}">
      <dgm:prSet/>
      <dgm:spPr/>
      <dgm:t>
        <a:bodyPr/>
        <a:lstStyle/>
        <a:p>
          <a:endParaRPr lang="en-US"/>
        </a:p>
      </dgm:t>
    </dgm:pt>
    <dgm:pt modelId="{59106C70-89EA-4C6B-82A3-E1E55E56ABDB}" type="sibTrans" cxnId="{E990F024-9A54-4A9D-ACC7-96988693E6B0}">
      <dgm:prSet/>
      <dgm:spPr/>
      <dgm:t>
        <a:bodyPr/>
        <a:lstStyle/>
        <a:p>
          <a:endParaRPr lang="en-US"/>
        </a:p>
      </dgm:t>
    </dgm:pt>
    <dgm:pt modelId="{86E1B771-B02F-4B25-9F88-1EB3051FED56}">
      <dgm:prSet phldrT="[Text]" custT="1"/>
      <dgm:spPr/>
      <dgm:t>
        <a:bodyPr/>
        <a:lstStyle/>
        <a:p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Take Home Resources</a:t>
          </a:r>
        </a:p>
      </dgm:t>
    </dgm:pt>
    <dgm:pt modelId="{F5DF0A7E-76C3-497F-874A-24186645B901}" type="parTrans" cxnId="{7F727F26-9C25-49C3-B314-B7C3387389F1}">
      <dgm:prSet/>
      <dgm:spPr/>
      <dgm:t>
        <a:bodyPr/>
        <a:lstStyle/>
        <a:p>
          <a:endParaRPr lang="en-US"/>
        </a:p>
      </dgm:t>
    </dgm:pt>
    <dgm:pt modelId="{1C24B6AF-6EB6-43AF-86DA-1C1191406E30}" type="sibTrans" cxnId="{7F727F26-9C25-49C3-B314-B7C3387389F1}">
      <dgm:prSet/>
      <dgm:spPr/>
      <dgm:t>
        <a:bodyPr/>
        <a:lstStyle/>
        <a:p>
          <a:endParaRPr lang="en-US"/>
        </a:p>
      </dgm:t>
    </dgm:pt>
    <dgm:pt modelId="{AB2F9990-7F7D-4630-A873-4A97D1C4673D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Digital Footprint and Identity - Family Activity</a:t>
          </a:r>
          <a:endParaRPr lang="en-US" dirty="0"/>
        </a:p>
      </dgm:t>
    </dgm:pt>
    <dgm:pt modelId="{D8C18645-7EDB-4DD9-84AD-1A576AC2AACE}" type="parTrans" cxnId="{63DDB9BD-536B-44E1-93D4-9D13D9BC3E22}">
      <dgm:prSet/>
      <dgm:spPr/>
      <dgm:t>
        <a:bodyPr/>
        <a:lstStyle/>
        <a:p>
          <a:endParaRPr lang="en-US"/>
        </a:p>
      </dgm:t>
    </dgm:pt>
    <dgm:pt modelId="{4652A87D-D25B-4AF6-A7DB-6CC281CCB428}" type="sibTrans" cxnId="{63DDB9BD-536B-44E1-93D4-9D13D9BC3E22}">
      <dgm:prSet/>
      <dgm:spPr/>
      <dgm:t>
        <a:bodyPr/>
        <a:lstStyle/>
        <a:p>
          <a:endParaRPr lang="en-US"/>
        </a:p>
      </dgm:t>
    </dgm:pt>
    <dgm:pt modelId="{03977CC6-542C-48C5-8BDD-530BA597DCB1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Family Tips for Posting Safely</a:t>
          </a:r>
          <a:endParaRPr lang="en-US" dirty="0"/>
        </a:p>
      </dgm:t>
    </dgm:pt>
    <dgm:pt modelId="{AEF20F96-C56B-4DF8-AE2D-0AF6B558EFBF}" type="parTrans" cxnId="{28661359-F74B-4F7E-B03C-D582DECA68EE}">
      <dgm:prSet/>
      <dgm:spPr/>
      <dgm:t>
        <a:bodyPr/>
        <a:lstStyle/>
        <a:p>
          <a:endParaRPr lang="en-US"/>
        </a:p>
      </dgm:t>
    </dgm:pt>
    <dgm:pt modelId="{11BD9C48-59DC-4E42-9068-3F72FD17AB70}" type="sibTrans" cxnId="{28661359-F74B-4F7E-B03C-D582DECA68EE}">
      <dgm:prSet/>
      <dgm:spPr/>
      <dgm:t>
        <a:bodyPr/>
        <a:lstStyle/>
        <a:p>
          <a:endParaRPr lang="en-US"/>
        </a:p>
      </dgm:t>
    </dgm:pt>
    <dgm:pt modelId="{4A9E1257-A6DF-FF4E-86BE-8F3C33CA8931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Play Digital Passport game, </a:t>
          </a:r>
          <a:r>
            <a:rPr lang="en-US" dirty="0">
              <a:hlinkClick xmlns:r="http://schemas.openxmlformats.org/officeDocument/2006/relationships" r:id="" action="ppaction://noaction"/>
            </a:rPr>
            <a:t>“Share Jumper”.</a:t>
          </a:r>
          <a:endParaRPr lang="en-US" dirty="0"/>
        </a:p>
      </dgm:t>
    </dgm:pt>
    <dgm:pt modelId="{F41D6F31-B1BF-E84B-8C4F-2E2B836B4EC4}" type="parTrans" cxnId="{4A5894BB-9C19-9A43-B215-156E74DC58B7}">
      <dgm:prSet/>
      <dgm:spPr/>
    </dgm:pt>
    <dgm:pt modelId="{E1C5F521-E72E-8D4F-999F-A9EB16B570AE}" type="sibTrans" cxnId="{4A5894BB-9C19-9A43-B215-156E74DC58B7}">
      <dgm:prSet/>
      <dgm:spPr/>
    </dgm:pt>
    <dgm:pt modelId="{3B068AA6-8563-C642-B2E4-36CDCCCD9E8B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Online Reputation Checklist</a:t>
          </a:r>
          <a:endParaRPr lang="en-US" dirty="0"/>
        </a:p>
      </dgm:t>
    </dgm:pt>
    <dgm:pt modelId="{4C0276BA-D939-A248-8CC5-B8F985151C24}" type="parTrans" cxnId="{A284149C-679E-6740-AAC5-EE1ECAC9D3D5}">
      <dgm:prSet/>
      <dgm:spPr/>
    </dgm:pt>
    <dgm:pt modelId="{60F3BD44-B2F6-4347-BB32-648F4A9DD688}" type="sibTrans" cxnId="{A284149C-679E-6740-AAC5-EE1ECAC9D3D5}">
      <dgm:prSet/>
      <dgm:spPr/>
    </dgm:pt>
    <dgm:pt modelId="{DBB413FD-B4C5-6C4B-A8BB-E623F0990116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Protecting Your Child’s Private Information</a:t>
          </a:r>
          <a:endParaRPr lang="en-US" dirty="0"/>
        </a:p>
      </dgm:t>
    </dgm:pt>
    <dgm:pt modelId="{1276CC3E-BF78-7848-A07C-5C3EA0E626D8}" type="parTrans" cxnId="{B6EA69EF-8F7C-694C-9C6B-896100D5BEFD}">
      <dgm:prSet/>
      <dgm:spPr/>
    </dgm:pt>
    <dgm:pt modelId="{639A9F49-42E1-9F4E-BEDE-3124802FD0E3}" type="sibTrans" cxnId="{B6EA69EF-8F7C-694C-9C6B-896100D5BEFD}">
      <dgm:prSet/>
      <dgm:spPr/>
    </dgm:pt>
    <dgm:pt modelId="{70C09B00-61F0-4407-AF31-D26C5B54E0A0}" type="pres">
      <dgm:prSet presAssocID="{6F8D29EE-097F-4BCD-9F85-D9E5F951DB2F}" presName="linearFlow" presStyleCnt="0">
        <dgm:presLayoutVars>
          <dgm:dir/>
          <dgm:animLvl val="lvl"/>
          <dgm:resizeHandles/>
        </dgm:presLayoutVars>
      </dgm:prSet>
      <dgm:spPr/>
    </dgm:pt>
    <dgm:pt modelId="{840692B4-6F3A-4CCB-8BE0-F20D8B5E34D3}" type="pres">
      <dgm:prSet presAssocID="{A8F99365-90A1-4B53-9617-886EFC4AC98B}" presName="compositeNode" presStyleCnt="0">
        <dgm:presLayoutVars>
          <dgm:bulletEnabled val="1"/>
        </dgm:presLayoutVars>
      </dgm:prSet>
      <dgm:spPr/>
    </dgm:pt>
    <dgm:pt modelId="{CAC1E2AD-4096-4D1E-8C6C-27E227DDCF61}" type="pres">
      <dgm:prSet presAssocID="{A8F99365-90A1-4B53-9617-886EFC4AC98B}" presName="image" presStyleLbl="fgImgPlac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F2729854-904C-4402-BE97-C0A830612E33}" type="pres">
      <dgm:prSet presAssocID="{A8F99365-90A1-4B53-9617-886EFC4AC98B}" presName="childNode" presStyleLbl="node1" presStyleIdx="0" presStyleCnt="3" custLinFactNeighborX="699">
        <dgm:presLayoutVars>
          <dgm:bulletEnabled val="1"/>
        </dgm:presLayoutVars>
      </dgm:prSet>
      <dgm:spPr/>
    </dgm:pt>
    <dgm:pt modelId="{AC1F1236-8C93-4C6B-9863-F7F2E9C0302E}" type="pres">
      <dgm:prSet presAssocID="{A8F99365-90A1-4B53-9617-886EFC4AC98B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91A05EEF-9B54-4F9F-87E3-FBF190E486BB}" type="pres">
      <dgm:prSet presAssocID="{77F04166-FD5D-4C99-8ECF-0F474F726B5E}" presName="sibTrans" presStyleCnt="0"/>
      <dgm:spPr/>
    </dgm:pt>
    <dgm:pt modelId="{310152E0-4889-4FC8-B68E-830243153B0B}" type="pres">
      <dgm:prSet presAssocID="{78EEDDE7-6C79-4DF5-BB63-0991E1F7B0BD}" presName="compositeNode" presStyleCnt="0">
        <dgm:presLayoutVars>
          <dgm:bulletEnabled val="1"/>
        </dgm:presLayoutVars>
      </dgm:prSet>
      <dgm:spPr/>
    </dgm:pt>
    <dgm:pt modelId="{099D417C-9C0B-4EEB-9F38-108331C1F054}" type="pres">
      <dgm:prSet presAssocID="{78EEDDE7-6C79-4DF5-BB63-0991E1F7B0BD}" presName="image" presStyleLbl="fgImgPlace1" presStyleIdx="1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llow with solid fill"/>
        </a:ext>
      </dgm:extLst>
    </dgm:pt>
    <dgm:pt modelId="{2B8EC2A4-B042-4E87-9A69-A0EFF6821780}" type="pres">
      <dgm:prSet presAssocID="{78EEDDE7-6C79-4DF5-BB63-0991E1F7B0BD}" presName="childNode" presStyleLbl="node1" presStyleIdx="1" presStyleCnt="3">
        <dgm:presLayoutVars>
          <dgm:bulletEnabled val="1"/>
        </dgm:presLayoutVars>
      </dgm:prSet>
      <dgm:spPr/>
    </dgm:pt>
    <dgm:pt modelId="{394DEEE5-29A9-4600-BD01-0E1C626D6074}" type="pres">
      <dgm:prSet presAssocID="{78EEDDE7-6C79-4DF5-BB63-0991E1F7B0BD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0834F67A-B58E-4C31-89A0-BAA67271BCFA}" type="pres">
      <dgm:prSet presAssocID="{D6E6215B-9604-480F-8E0E-F01803D4EA70}" presName="sibTrans" presStyleCnt="0"/>
      <dgm:spPr/>
    </dgm:pt>
    <dgm:pt modelId="{38CCCAD4-B8C2-47EA-B8F1-E54122F58867}" type="pres">
      <dgm:prSet presAssocID="{86E1B771-B02F-4B25-9F88-1EB3051FED56}" presName="compositeNode" presStyleCnt="0">
        <dgm:presLayoutVars>
          <dgm:bulletEnabled val="1"/>
        </dgm:presLayoutVars>
      </dgm:prSet>
      <dgm:spPr/>
    </dgm:pt>
    <dgm:pt modelId="{393834C3-1F4D-4590-B124-2D930D70E691}" type="pres">
      <dgm:prSet presAssocID="{86E1B771-B02F-4B25-9F88-1EB3051FED56}" presName="image" presStyleLbl="fgImgPlace1" presStyleIdx="2" presStyleCnt="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e footprints with solid fill"/>
        </a:ext>
      </dgm:extLst>
    </dgm:pt>
    <dgm:pt modelId="{E94BAF07-00A3-4D8F-9C56-BA4C1B4B1916}" type="pres">
      <dgm:prSet presAssocID="{86E1B771-B02F-4B25-9F88-1EB3051FED56}" presName="childNode" presStyleLbl="node1" presStyleIdx="2" presStyleCnt="3">
        <dgm:presLayoutVars>
          <dgm:bulletEnabled val="1"/>
        </dgm:presLayoutVars>
      </dgm:prSet>
      <dgm:spPr/>
    </dgm:pt>
    <dgm:pt modelId="{59F842E2-5BE5-467F-B642-E9DCF36C3AF7}" type="pres">
      <dgm:prSet presAssocID="{86E1B771-B02F-4B25-9F88-1EB3051FED56}" presName="parentNode" presStyleLbl="revTx" presStyleIdx="2" presStyleCnt="3" custScaleX="110058">
        <dgm:presLayoutVars>
          <dgm:chMax val="0"/>
          <dgm:bulletEnabled val="1"/>
        </dgm:presLayoutVars>
      </dgm:prSet>
      <dgm:spPr/>
    </dgm:pt>
  </dgm:ptLst>
  <dgm:cxnLst>
    <dgm:cxn modelId="{E990F024-9A54-4A9D-ACC7-96988693E6B0}" srcId="{78EEDDE7-6C79-4DF5-BB63-0991E1F7B0BD}" destId="{E495CA9C-F627-4C95-93B8-B190BA735B17}" srcOrd="0" destOrd="0" parTransId="{AE3290E5-78CE-425A-B567-6AD5B168FA5C}" sibTransId="{59106C70-89EA-4C6B-82A3-E1E55E56ABDB}"/>
    <dgm:cxn modelId="{7F727F26-9C25-49C3-B314-B7C3387389F1}" srcId="{6F8D29EE-097F-4BCD-9F85-D9E5F951DB2F}" destId="{86E1B771-B02F-4B25-9F88-1EB3051FED56}" srcOrd="2" destOrd="0" parTransId="{F5DF0A7E-76C3-497F-874A-24186645B901}" sibTransId="{1C24B6AF-6EB6-43AF-86DA-1C1191406E30}"/>
    <dgm:cxn modelId="{4FF44D5C-B631-4A02-8674-74E8E504AF2E}" srcId="{A8F99365-90A1-4B53-9617-886EFC4AC98B}" destId="{9024329A-7674-452E-A020-C8C90D817440}" srcOrd="0" destOrd="0" parTransId="{3E5644D8-46DD-474E-8D40-50565A3034AA}" sibTransId="{A15B5AC1-CE15-46B7-816E-45B2A8416472}"/>
    <dgm:cxn modelId="{917CA664-DDAD-4AAF-8981-99565992A4EC}" srcId="{6F8D29EE-097F-4BCD-9F85-D9E5F951DB2F}" destId="{A8F99365-90A1-4B53-9617-886EFC4AC98B}" srcOrd="0" destOrd="0" parTransId="{FEB17395-3D4F-4AF3-A4E7-26B292039174}" sibTransId="{77F04166-FD5D-4C99-8ECF-0F474F726B5E}"/>
    <dgm:cxn modelId="{71630E4A-511B-4C03-9894-26895F7410B0}" type="presOf" srcId="{6F8D29EE-097F-4BCD-9F85-D9E5F951DB2F}" destId="{70C09B00-61F0-4407-AF31-D26C5B54E0A0}" srcOrd="0" destOrd="0" presId="urn:microsoft.com/office/officeart/2005/8/layout/hList2"/>
    <dgm:cxn modelId="{05F8C24A-DA86-1547-BE33-DFFD7266652B}" type="presOf" srcId="{DBB413FD-B4C5-6C4B-A8BB-E623F0990116}" destId="{E94BAF07-00A3-4D8F-9C56-BA4C1B4B1916}" srcOrd="0" destOrd="3" presId="urn:microsoft.com/office/officeart/2005/8/layout/hList2"/>
    <dgm:cxn modelId="{294CF04F-7786-40AD-8BC2-C5BC06057D2A}" type="presOf" srcId="{9024329A-7674-452E-A020-C8C90D817440}" destId="{F2729854-904C-4402-BE97-C0A830612E33}" srcOrd="0" destOrd="0" presId="urn:microsoft.com/office/officeart/2005/8/layout/hList2"/>
    <dgm:cxn modelId="{28661359-F74B-4F7E-B03C-D582DECA68EE}" srcId="{86E1B771-B02F-4B25-9F88-1EB3051FED56}" destId="{03977CC6-542C-48C5-8BDD-530BA597DCB1}" srcOrd="1" destOrd="0" parTransId="{AEF20F96-C56B-4DF8-AE2D-0AF6B558EFBF}" sibTransId="{11BD9C48-59DC-4E42-9068-3F72FD17AB70}"/>
    <dgm:cxn modelId="{937D545A-CD3C-4A1A-96D1-4026E9D0B5AC}" type="presOf" srcId="{03977CC6-542C-48C5-8BDD-530BA597DCB1}" destId="{E94BAF07-00A3-4D8F-9C56-BA4C1B4B1916}" srcOrd="0" destOrd="1" presId="urn:microsoft.com/office/officeart/2005/8/layout/hList2"/>
    <dgm:cxn modelId="{B272D182-3ED7-4CD0-AF38-C238CE095198}" type="presOf" srcId="{AB2F9990-7F7D-4630-A873-4A97D1C4673D}" destId="{E94BAF07-00A3-4D8F-9C56-BA4C1B4B1916}" srcOrd="0" destOrd="0" presId="urn:microsoft.com/office/officeart/2005/8/layout/hList2"/>
    <dgm:cxn modelId="{5696C683-B181-9348-AEE0-1CE2B39E8146}" type="presOf" srcId="{3B068AA6-8563-C642-B2E4-36CDCCCD9E8B}" destId="{E94BAF07-00A3-4D8F-9C56-BA4C1B4B1916}" srcOrd="0" destOrd="2" presId="urn:microsoft.com/office/officeart/2005/8/layout/hList2"/>
    <dgm:cxn modelId="{A284149C-679E-6740-AAC5-EE1ECAC9D3D5}" srcId="{86E1B771-B02F-4B25-9F88-1EB3051FED56}" destId="{3B068AA6-8563-C642-B2E4-36CDCCCD9E8B}" srcOrd="2" destOrd="0" parTransId="{4C0276BA-D939-A248-8CC5-B8F985151C24}" sibTransId="{60F3BD44-B2F6-4347-BB32-648F4A9DD688}"/>
    <dgm:cxn modelId="{4A5894BB-9C19-9A43-B215-156E74DC58B7}" srcId="{78EEDDE7-6C79-4DF5-BB63-0991E1F7B0BD}" destId="{4A9E1257-A6DF-FF4E-86BE-8F3C33CA8931}" srcOrd="1" destOrd="0" parTransId="{F41D6F31-B1BF-E84B-8C4F-2E2B836B4EC4}" sibTransId="{E1C5F521-E72E-8D4F-999F-A9EB16B570AE}"/>
    <dgm:cxn modelId="{63DDB9BD-536B-44E1-93D4-9D13D9BC3E22}" srcId="{86E1B771-B02F-4B25-9F88-1EB3051FED56}" destId="{AB2F9990-7F7D-4630-A873-4A97D1C4673D}" srcOrd="0" destOrd="0" parTransId="{D8C18645-7EDB-4DD9-84AD-1A576AC2AACE}" sibTransId="{4652A87D-D25B-4AF6-A7DB-6CC281CCB428}"/>
    <dgm:cxn modelId="{4CACA2C3-B815-FA42-B258-3A863E25D5AB}" type="presOf" srcId="{4A9E1257-A6DF-FF4E-86BE-8F3C33CA8931}" destId="{2B8EC2A4-B042-4E87-9A69-A0EFF6821780}" srcOrd="0" destOrd="1" presId="urn:microsoft.com/office/officeart/2005/8/layout/hList2"/>
    <dgm:cxn modelId="{EAA6FFC6-7BA0-4206-8246-CC598896C738}" type="presOf" srcId="{A8F99365-90A1-4B53-9617-886EFC4AC98B}" destId="{AC1F1236-8C93-4C6B-9863-F7F2E9C0302E}" srcOrd="0" destOrd="0" presId="urn:microsoft.com/office/officeart/2005/8/layout/hList2"/>
    <dgm:cxn modelId="{48AB74CB-86F3-424E-9251-9565840C4189}" type="presOf" srcId="{86E1B771-B02F-4B25-9F88-1EB3051FED56}" destId="{59F842E2-5BE5-467F-B642-E9DCF36C3AF7}" srcOrd="0" destOrd="0" presId="urn:microsoft.com/office/officeart/2005/8/layout/hList2"/>
    <dgm:cxn modelId="{D8B7C4CB-7D8E-4C94-8E42-7A36E18E5AFF}" srcId="{6F8D29EE-097F-4BCD-9F85-D9E5F951DB2F}" destId="{78EEDDE7-6C79-4DF5-BB63-0991E1F7B0BD}" srcOrd="1" destOrd="0" parTransId="{C6A64D95-56C4-4C23-8037-BC9B297AAA74}" sibTransId="{D6E6215B-9604-480F-8E0E-F01803D4EA70}"/>
    <dgm:cxn modelId="{15AC86DD-2D75-4DAF-851B-E79DC5C28C1D}" type="presOf" srcId="{E495CA9C-F627-4C95-93B8-B190BA735B17}" destId="{2B8EC2A4-B042-4E87-9A69-A0EFF6821780}" srcOrd="0" destOrd="0" presId="urn:microsoft.com/office/officeart/2005/8/layout/hList2"/>
    <dgm:cxn modelId="{B6EA69EF-8F7C-694C-9C6B-896100D5BEFD}" srcId="{86E1B771-B02F-4B25-9F88-1EB3051FED56}" destId="{DBB413FD-B4C5-6C4B-A8BB-E623F0990116}" srcOrd="3" destOrd="0" parTransId="{1276CC3E-BF78-7848-A07C-5C3EA0E626D8}" sibTransId="{639A9F49-42E1-9F4E-BEDE-3124802FD0E3}"/>
    <dgm:cxn modelId="{871BEDFD-A13C-44DC-AF42-6BEDEE2A8D45}" type="presOf" srcId="{78EEDDE7-6C79-4DF5-BB63-0991E1F7B0BD}" destId="{394DEEE5-29A9-4600-BD01-0E1C626D6074}" srcOrd="0" destOrd="0" presId="urn:microsoft.com/office/officeart/2005/8/layout/hList2"/>
    <dgm:cxn modelId="{032F10BF-3B28-485A-9698-9F9F483E2092}" type="presParOf" srcId="{70C09B00-61F0-4407-AF31-D26C5B54E0A0}" destId="{840692B4-6F3A-4CCB-8BE0-F20D8B5E34D3}" srcOrd="0" destOrd="0" presId="urn:microsoft.com/office/officeart/2005/8/layout/hList2"/>
    <dgm:cxn modelId="{E706F98A-29CB-4E1C-8593-3F9FCA3CEBB1}" type="presParOf" srcId="{840692B4-6F3A-4CCB-8BE0-F20D8B5E34D3}" destId="{CAC1E2AD-4096-4D1E-8C6C-27E227DDCF61}" srcOrd="0" destOrd="0" presId="urn:microsoft.com/office/officeart/2005/8/layout/hList2"/>
    <dgm:cxn modelId="{67109696-C013-468C-A609-FA619D55D205}" type="presParOf" srcId="{840692B4-6F3A-4CCB-8BE0-F20D8B5E34D3}" destId="{F2729854-904C-4402-BE97-C0A830612E33}" srcOrd="1" destOrd="0" presId="urn:microsoft.com/office/officeart/2005/8/layout/hList2"/>
    <dgm:cxn modelId="{C849C516-96D7-4B17-A868-C1E521872F7A}" type="presParOf" srcId="{840692B4-6F3A-4CCB-8BE0-F20D8B5E34D3}" destId="{AC1F1236-8C93-4C6B-9863-F7F2E9C0302E}" srcOrd="2" destOrd="0" presId="urn:microsoft.com/office/officeart/2005/8/layout/hList2"/>
    <dgm:cxn modelId="{D5F87501-D6F5-4400-BDFA-D82ABDED25F6}" type="presParOf" srcId="{70C09B00-61F0-4407-AF31-D26C5B54E0A0}" destId="{91A05EEF-9B54-4F9F-87E3-FBF190E486BB}" srcOrd="1" destOrd="0" presId="urn:microsoft.com/office/officeart/2005/8/layout/hList2"/>
    <dgm:cxn modelId="{5E01B3FD-EE70-43CA-9DCC-FED918298A35}" type="presParOf" srcId="{70C09B00-61F0-4407-AF31-D26C5B54E0A0}" destId="{310152E0-4889-4FC8-B68E-830243153B0B}" srcOrd="2" destOrd="0" presId="urn:microsoft.com/office/officeart/2005/8/layout/hList2"/>
    <dgm:cxn modelId="{5324ED28-D6EA-497A-9415-483EF114648A}" type="presParOf" srcId="{310152E0-4889-4FC8-B68E-830243153B0B}" destId="{099D417C-9C0B-4EEB-9F38-108331C1F054}" srcOrd="0" destOrd="0" presId="urn:microsoft.com/office/officeart/2005/8/layout/hList2"/>
    <dgm:cxn modelId="{1582E898-5083-4527-A898-3A9E3CDEEC57}" type="presParOf" srcId="{310152E0-4889-4FC8-B68E-830243153B0B}" destId="{2B8EC2A4-B042-4E87-9A69-A0EFF6821780}" srcOrd="1" destOrd="0" presId="urn:microsoft.com/office/officeart/2005/8/layout/hList2"/>
    <dgm:cxn modelId="{A8DA8C76-A63F-4494-BD5A-87394864D90A}" type="presParOf" srcId="{310152E0-4889-4FC8-B68E-830243153B0B}" destId="{394DEEE5-29A9-4600-BD01-0E1C626D6074}" srcOrd="2" destOrd="0" presId="urn:microsoft.com/office/officeart/2005/8/layout/hList2"/>
    <dgm:cxn modelId="{BEF3AC58-E36E-42E7-AE99-28C5681C8AA7}" type="presParOf" srcId="{70C09B00-61F0-4407-AF31-D26C5B54E0A0}" destId="{0834F67A-B58E-4C31-89A0-BAA67271BCFA}" srcOrd="3" destOrd="0" presId="urn:microsoft.com/office/officeart/2005/8/layout/hList2"/>
    <dgm:cxn modelId="{4D688D57-A0D8-4A29-8F20-7C6CFD4F4F62}" type="presParOf" srcId="{70C09B00-61F0-4407-AF31-D26C5B54E0A0}" destId="{38CCCAD4-B8C2-47EA-B8F1-E54122F58867}" srcOrd="4" destOrd="0" presId="urn:microsoft.com/office/officeart/2005/8/layout/hList2"/>
    <dgm:cxn modelId="{E5737F15-9F55-42ED-9218-C3958A67DE49}" type="presParOf" srcId="{38CCCAD4-B8C2-47EA-B8F1-E54122F58867}" destId="{393834C3-1F4D-4590-B124-2D930D70E691}" srcOrd="0" destOrd="0" presId="urn:microsoft.com/office/officeart/2005/8/layout/hList2"/>
    <dgm:cxn modelId="{4E2E09E1-A8A9-4946-ACDE-DE5C6334DD4E}" type="presParOf" srcId="{38CCCAD4-B8C2-47EA-B8F1-E54122F58867}" destId="{E94BAF07-00A3-4D8F-9C56-BA4C1B4B1916}" srcOrd="1" destOrd="0" presId="urn:microsoft.com/office/officeart/2005/8/layout/hList2"/>
    <dgm:cxn modelId="{779793AC-CDE4-48D0-AECF-8ADFD60CA6F2}" type="presParOf" srcId="{38CCCAD4-B8C2-47EA-B8F1-E54122F58867}" destId="{59F842E2-5BE5-467F-B642-E9DCF36C3AF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B424F-DE19-4131-A734-2661D19B0539}">
      <dsp:nvSpPr>
        <dsp:cNvPr id="0" name=""/>
        <dsp:cNvSpPr/>
      </dsp:nvSpPr>
      <dsp:spPr>
        <a:xfrm rot="10800000">
          <a:off x="1584477" y="827"/>
          <a:ext cx="5302808" cy="9952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WELLNESS = BALANCE IS BEST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maintain a balance between digital and face-to face interactions in life.</a:t>
          </a:r>
          <a:endParaRPr lang="en-US" sz="1600" kern="1200" dirty="0"/>
        </a:p>
      </dsp:txBody>
      <dsp:txXfrm rot="10800000">
        <a:off x="1833284" y="827"/>
        <a:ext cx="5054001" cy="995230"/>
      </dsp:txXfrm>
    </dsp:sp>
    <dsp:sp modelId="{88E43A31-5A83-4383-B123-75D18593F065}">
      <dsp:nvSpPr>
        <dsp:cNvPr id="0" name=""/>
        <dsp:cNvSpPr/>
      </dsp:nvSpPr>
      <dsp:spPr>
        <a:xfrm>
          <a:off x="1086862" y="827"/>
          <a:ext cx="995230" cy="9952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29C88-4C44-44C5-A3AB-FFA5C3B9B800}">
      <dsp:nvSpPr>
        <dsp:cNvPr id="0" name=""/>
        <dsp:cNvSpPr/>
      </dsp:nvSpPr>
      <dsp:spPr>
        <a:xfrm rot="10800000">
          <a:off x="1584477" y="1293142"/>
          <a:ext cx="5302808" cy="995230"/>
        </a:xfrm>
        <a:prstGeom prst="homePlate">
          <a:avLst/>
        </a:prstGeom>
        <a:solidFill>
          <a:srgbClr val="01F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CITIZENSHIP = BE THE BEST YOU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responsible, ethical, honest and literate in today’s digital world.</a:t>
          </a:r>
          <a:endParaRPr lang="en-US" sz="1600" kern="1200" dirty="0"/>
        </a:p>
      </dsp:txBody>
      <dsp:txXfrm rot="10800000">
        <a:off x="1833284" y="1293142"/>
        <a:ext cx="5054001" cy="995230"/>
      </dsp:txXfrm>
    </dsp:sp>
    <dsp:sp modelId="{EA314B3C-0079-4029-A6A5-02ACD31895CD}">
      <dsp:nvSpPr>
        <dsp:cNvPr id="0" name=""/>
        <dsp:cNvSpPr/>
      </dsp:nvSpPr>
      <dsp:spPr>
        <a:xfrm>
          <a:off x="1086862" y="1293142"/>
          <a:ext cx="995230" cy="99523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E3CA0-CE3F-439A-B5AB-0E45E6CE9C41}">
      <dsp:nvSpPr>
        <dsp:cNvPr id="0" name=""/>
        <dsp:cNvSpPr/>
      </dsp:nvSpPr>
      <dsp:spPr>
        <a:xfrm rot="10800000">
          <a:off x="1584477" y="2585456"/>
          <a:ext cx="5302808" cy="995230"/>
        </a:xfrm>
        <a:prstGeom prst="homePlate">
          <a:avLst/>
        </a:prstGeom>
        <a:solidFill>
          <a:srgbClr val="DB01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ETIQUETTE = IT’S COOL TO BE KIND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choose to be positive with others online.</a:t>
          </a:r>
          <a:endParaRPr lang="en-US" sz="1600" kern="1200" dirty="0"/>
        </a:p>
      </dsp:txBody>
      <dsp:txXfrm rot="10800000">
        <a:off x="1833284" y="2585456"/>
        <a:ext cx="5054001" cy="995230"/>
      </dsp:txXfrm>
    </dsp:sp>
    <dsp:sp modelId="{3B196C84-BFF1-4397-8EB7-A27070EE938A}">
      <dsp:nvSpPr>
        <dsp:cNvPr id="0" name=""/>
        <dsp:cNvSpPr/>
      </dsp:nvSpPr>
      <dsp:spPr>
        <a:xfrm>
          <a:off x="1086862" y="2585456"/>
          <a:ext cx="995230" cy="9952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0D185-D796-4AA7-9430-1821D1F58129}">
      <dsp:nvSpPr>
        <dsp:cNvPr id="0" name=""/>
        <dsp:cNvSpPr/>
      </dsp:nvSpPr>
      <dsp:spPr>
        <a:xfrm rot="10800000">
          <a:off x="1584477" y="3877770"/>
          <a:ext cx="5302808" cy="995230"/>
        </a:xfrm>
        <a:prstGeom prst="homePlate">
          <a:avLst/>
        </a:prstGeom>
        <a:solidFill>
          <a:srgbClr val="1616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SAFETY = BE AWARE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safe online and protect private information.</a:t>
          </a:r>
          <a:endParaRPr lang="en-US" sz="1600" kern="1200" dirty="0"/>
        </a:p>
      </dsp:txBody>
      <dsp:txXfrm rot="10800000">
        <a:off x="1833284" y="3877770"/>
        <a:ext cx="5054001" cy="995230"/>
      </dsp:txXfrm>
    </dsp:sp>
    <dsp:sp modelId="{83538F12-E7D2-482C-95B7-9F1E78BFA1F4}">
      <dsp:nvSpPr>
        <dsp:cNvPr id="0" name=""/>
        <dsp:cNvSpPr/>
      </dsp:nvSpPr>
      <dsp:spPr>
        <a:xfrm>
          <a:off x="1086862" y="3877770"/>
          <a:ext cx="995230" cy="99523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B424F-DE19-4131-A734-2661D19B0539}">
      <dsp:nvSpPr>
        <dsp:cNvPr id="0" name=""/>
        <dsp:cNvSpPr/>
      </dsp:nvSpPr>
      <dsp:spPr>
        <a:xfrm rot="10800000">
          <a:off x="1584477" y="827"/>
          <a:ext cx="5302808" cy="9952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WELLNESS = BALANCE IS BEST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maintain a balance between digital and face-to face interactions in life.</a:t>
          </a:r>
          <a:endParaRPr lang="en-US" sz="1600" kern="1200" dirty="0"/>
        </a:p>
      </dsp:txBody>
      <dsp:txXfrm rot="10800000">
        <a:off x="1833284" y="827"/>
        <a:ext cx="5054001" cy="995230"/>
      </dsp:txXfrm>
    </dsp:sp>
    <dsp:sp modelId="{88E43A31-5A83-4383-B123-75D18593F065}">
      <dsp:nvSpPr>
        <dsp:cNvPr id="0" name=""/>
        <dsp:cNvSpPr/>
      </dsp:nvSpPr>
      <dsp:spPr>
        <a:xfrm>
          <a:off x="1086862" y="827"/>
          <a:ext cx="995230" cy="9952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29C88-4C44-44C5-A3AB-FFA5C3B9B800}">
      <dsp:nvSpPr>
        <dsp:cNvPr id="0" name=""/>
        <dsp:cNvSpPr/>
      </dsp:nvSpPr>
      <dsp:spPr>
        <a:xfrm rot="10800000">
          <a:off x="1584477" y="1293142"/>
          <a:ext cx="5302808" cy="995230"/>
        </a:xfrm>
        <a:prstGeom prst="homePlate">
          <a:avLst/>
        </a:prstGeom>
        <a:solidFill>
          <a:srgbClr val="01F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CITIZENSHIP = BE THE BEST YOU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responsible, ethical, honest and literate in today’s digital world.</a:t>
          </a:r>
          <a:endParaRPr lang="en-US" sz="1600" kern="1200" dirty="0"/>
        </a:p>
      </dsp:txBody>
      <dsp:txXfrm rot="10800000">
        <a:off x="1833284" y="1293142"/>
        <a:ext cx="5054001" cy="995230"/>
      </dsp:txXfrm>
    </dsp:sp>
    <dsp:sp modelId="{EA314B3C-0079-4029-A6A5-02ACD31895CD}">
      <dsp:nvSpPr>
        <dsp:cNvPr id="0" name=""/>
        <dsp:cNvSpPr/>
      </dsp:nvSpPr>
      <dsp:spPr>
        <a:xfrm>
          <a:off x="1086862" y="1293142"/>
          <a:ext cx="995230" cy="99523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E3CA0-CE3F-439A-B5AB-0E45E6CE9C41}">
      <dsp:nvSpPr>
        <dsp:cNvPr id="0" name=""/>
        <dsp:cNvSpPr/>
      </dsp:nvSpPr>
      <dsp:spPr>
        <a:xfrm rot="10800000">
          <a:off x="1584477" y="2585456"/>
          <a:ext cx="5302808" cy="995230"/>
        </a:xfrm>
        <a:prstGeom prst="homePlate">
          <a:avLst/>
        </a:prstGeom>
        <a:solidFill>
          <a:srgbClr val="DB01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ETIQUETTE = IT’S COOL TO BE KIND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choose to be positive with others online.</a:t>
          </a:r>
          <a:endParaRPr lang="en-US" sz="1600" kern="1200" dirty="0"/>
        </a:p>
      </dsp:txBody>
      <dsp:txXfrm rot="10800000">
        <a:off x="1833284" y="2585456"/>
        <a:ext cx="5054001" cy="995230"/>
      </dsp:txXfrm>
    </dsp:sp>
    <dsp:sp modelId="{3B196C84-BFF1-4397-8EB7-A27070EE938A}">
      <dsp:nvSpPr>
        <dsp:cNvPr id="0" name=""/>
        <dsp:cNvSpPr/>
      </dsp:nvSpPr>
      <dsp:spPr>
        <a:xfrm>
          <a:off x="1086862" y="2585456"/>
          <a:ext cx="995230" cy="9952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0D185-D796-4AA7-9430-1821D1F58129}">
      <dsp:nvSpPr>
        <dsp:cNvPr id="0" name=""/>
        <dsp:cNvSpPr/>
      </dsp:nvSpPr>
      <dsp:spPr>
        <a:xfrm rot="10800000">
          <a:off x="1584477" y="3877770"/>
          <a:ext cx="5302808" cy="995230"/>
        </a:xfrm>
        <a:prstGeom prst="homePlate">
          <a:avLst/>
        </a:prstGeom>
        <a:solidFill>
          <a:srgbClr val="1616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SAFETY = BE AWARE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safe online and protect private information.</a:t>
          </a:r>
          <a:endParaRPr lang="en-US" sz="1600" kern="1200" dirty="0"/>
        </a:p>
      </dsp:txBody>
      <dsp:txXfrm rot="10800000">
        <a:off x="1833284" y="3877770"/>
        <a:ext cx="5054001" cy="995230"/>
      </dsp:txXfrm>
    </dsp:sp>
    <dsp:sp modelId="{83538F12-E7D2-482C-95B7-9F1E78BFA1F4}">
      <dsp:nvSpPr>
        <dsp:cNvPr id="0" name=""/>
        <dsp:cNvSpPr/>
      </dsp:nvSpPr>
      <dsp:spPr>
        <a:xfrm>
          <a:off x="1086862" y="3877770"/>
          <a:ext cx="995230" cy="99523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7BD2B-8FBC-4A6F-B594-3A85D78F2FA3}">
      <dsp:nvSpPr>
        <dsp:cNvPr id="0" name=""/>
        <dsp:cNvSpPr/>
      </dsp:nvSpPr>
      <dsp:spPr>
        <a:xfrm>
          <a:off x="41" y="196251"/>
          <a:ext cx="3954571" cy="60480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RESPONSIBILITIES TO OURSELVES</a:t>
          </a:r>
          <a:endParaRPr lang="en-US" sz="2100" kern="1200" dirty="0"/>
        </a:p>
      </dsp:txBody>
      <dsp:txXfrm>
        <a:off x="41" y="196251"/>
        <a:ext cx="3954571" cy="604800"/>
      </dsp:txXfrm>
    </dsp:sp>
    <dsp:sp modelId="{7D3E9C86-07D4-4FB8-8B42-9E00F76FC5A3}">
      <dsp:nvSpPr>
        <dsp:cNvPr id="0" name=""/>
        <dsp:cNvSpPr/>
      </dsp:nvSpPr>
      <dsp:spPr>
        <a:xfrm>
          <a:off x="41" y="801051"/>
          <a:ext cx="3954571" cy="1844640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b="0" i="0" kern="1200" dirty="0"/>
            <a:t>Show your best self when you're online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b="0" i="0" kern="1200" dirty="0"/>
            <a:t>Only post things you're comfortable showing publicly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b="0" i="0" kern="1200" dirty="0"/>
            <a:t>????? What else ?????</a:t>
          </a:r>
        </a:p>
      </dsp:txBody>
      <dsp:txXfrm>
        <a:off x="41" y="801051"/>
        <a:ext cx="3954571" cy="1844640"/>
      </dsp:txXfrm>
    </dsp:sp>
    <dsp:sp modelId="{0E6453F7-F7F9-478C-AA54-1BC27395C33E}">
      <dsp:nvSpPr>
        <dsp:cNvPr id="0" name=""/>
        <dsp:cNvSpPr/>
      </dsp:nvSpPr>
      <dsp:spPr>
        <a:xfrm>
          <a:off x="4508252" y="196251"/>
          <a:ext cx="3954571" cy="60480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RESPONSIBILITIES TO OTHERS</a:t>
          </a:r>
          <a:endParaRPr lang="en-US" sz="2100" kern="1200" dirty="0"/>
        </a:p>
      </dsp:txBody>
      <dsp:txXfrm>
        <a:off x="4508252" y="196251"/>
        <a:ext cx="3954571" cy="604800"/>
      </dsp:txXfrm>
    </dsp:sp>
    <dsp:sp modelId="{7C1582CF-720C-40C8-8E54-88988A6D80C9}">
      <dsp:nvSpPr>
        <dsp:cNvPr id="0" name=""/>
        <dsp:cNvSpPr/>
      </dsp:nvSpPr>
      <dsp:spPr>
        <a:xfrm>
          <a:off x="4508252" y="801051"/>
          <a:ext cx="3954571" cy="1844640"/>
        </a:xfrm>
        <a:prstGeom prst="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b="0" i="0" kern="1200" dirty="0"/>
            <a:t>Get permission before posting a pic of someone or tagging them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b="0" i="0" kern="1200" dirty="0"/>
            <a:t>Treat others online how you would want to be treated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b="0" i="0" kern="1200" dirty="0"/>
            <a:t>????? What else ?????</a:t>
          </a:r>
        </a:p>
      </dsp:txBody>
      <dsp:txXfrm>
        <a:off x="4508252" y="801051"/>
        <a:ext cx="3954571" cy="18446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F1236-8C93-4C6B-9863-F7F2E9C0302E}">
      <dsp:nvSpPr>
        <dsp:cNvPr id="0" name=""/>
        <dsp:cNvSpPr/>
      </dsp:nvSpPr>
      <dsp:spPr>
        <a:xfrm rot="16200000">
          <a:off x="-1804865" y="2790196"/>
          <a:ext cx="4226560" cy="505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731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Berlin Sans FB" panose="020E0602020502020306" pitchFamily="34" charset="0"/>
            </a:rPr>
            <a:t>Tips</a:t>
          </a:r>
        </a:p>
      </dsp:txBody>
      <dsp:txXfrm>
        <a:off x="-1804865" y="2790196"/>
        <a:ext cx="4226560" cy="505395"/>
      </dsp:txXfrm>
    </dsp:sp>
    <dsp:sp modelId="{F2729854-904C-4402-BE97-C0A830612E33}">
      <dsp:nvSpPr>
        <dsp:cNvPr id="0" name=""/>
        <dsp:cNvSpPr/>
      </dsp:nvSpPr>
      <dsp:spPr>
        <a:xfrm>
          <a:off x="578709" y="929614"/>
          <a:ext cx="2517406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45731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/>
            <a:t>Digital footprints can affect your online reputation for a long time. But kids don't always realize that digital footprints aren't just a personal matter. This lesson helps show your students how they can contribute to a positive digital reputation, both for themselves and for others.</a:t>
          </a:r>
          <a:endParaRPr lang="en-US" sz="1700" kern="1200" dirty="0"/>
        </a:p>
      </dsp:txBody>
      <dsp:txXfrm>
        <a:off x="578709" y="929614"/>
        <a:ext cx="2517406" cy="4226560"/>
      </dsp:txXfrm>
    </dsp:sp>
    <dsp:sp modelId="{CAC1E2AD-4096-4D1E-8C6C-27E227DDCF61}">
      <dsp:nvSpPr>
        <dsp:cNvPr id="0" name=""/>
        <dsp:cNvSpPr/>
      </dsp:nvSpPr>
      <dsp:spPr>
        <a:xfrm>
          <a:off x="55716" y="262492"/>
          <a:ext cx="1010791" cy="10107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DEEE5-29A9-4600-BD01-0E1C626D6074}">
      <dsp:nvSpPr>
        <dsp:cNvPr id="0" name=""/>
        <dsp:cNvSpPr/>
      </dsp:nvSpPr>
      <dsp:spPr>
        <a:xfrm rot="16200000">
          <a:off x="1873107" y="2790196"/>
          <a:ext cx="4226560" cy="505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731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Extension Activities</a:t>
          </a:r>
        </a:p>
      </dsp:txBody>
      <dsp:txXfrm>
        <a:off x="1873107" y="2790196"/>
        <a:ext cx="4226560" cy="505395"/>
      </dsp:txXfrm>
    </dsp:sp>
    <dsp:sp modelId="{2B8EC2A4-B042-4E87-9A69-A0EFF6821780}">
      <dsp:nvSpPr>
        <dsp:cNvPr id="0" name=""/>
        <dsp:cNvSpPr/>
      </dsp:nvSpPr>
      <dsp:spPr>
        <a:xfrm>
          <a:off x="4239085" y="929614"/>
          <a:ext cx="2517406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45731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Students can create their own “Digital Tracks” using the blank footprints from the activity.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Play Digital Passport game, </a:t>
          </a:r>
          <a:r>
            <a:rPr lang="en-US" sz="1700" kern="1200" dirty="0">
              <a:hlinkClick xmlns:r="http://schemas.openxmlformats.org/officeDocument/2006/relationships" r:id="" action="ppaction://noaction"/>
            </a:rPr>
            <a:t>“Share Jumper”.</a:t>
          </a:r>
          <a:endParaRPr lang="en-US" sz="1700" kern="1200" dirty="0"/>
        </a:p>
      </dsp:txBody>
      <dsp:txXfrm>
        <a:off x="4239085" y="929614"/>
        <a:ext cx="2517406" cy="4226560"/>
      </dsp:txXfrm>
    </dsp:sp>
    <dsp:sp modelId="{099D417C-9C0B-4EEB-9F38-108331C1F054}">
      <dsp:nvSpPr>
        <dsp:cNvPr id="0" name=""/>
        <dsp:cNvSpPr/>
      </dsp:nvSpPr>
      <dsp:spPr>
        <a:xfrm>
          <a:off x="3733690" y="262492"/>
          <a:ext cx="1010791" cy="10107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842E2-5BE5-467F-B642-E9DCF36C3AF7}">
      <dsp:nvSpPr>
        <dsp:cNvPr id="0" name=""/>
        <dsp:cNvSpPr/>
      </dsp:nvSpPr>
      <dsp:spPr>
        <a:xfrm rot="16200000">
          <a:off x="5576497" y="2764780"/>
          <a:ext cx="4226560" cy="556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45731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Take Home Resources</a:t>
          </a:r>
        </a:p>
      </dsp:txBody>
      <dsp:txXfrm>
        <a:off x="5576497" y="2764780"/>
        <a:ext cx="4226560" cy="556228"/>
      </dsp:txXfrm>
    </dsp:sp>
    <dsp:sp modelId="{E94BAF07-00A3-4D8F-9C56-BA4C1B4B1916}">
      <dsp:nvSpPr>
        <dsp:cNvPr id="0" name=""/>
        <dsp:cNvSpPr/>
      </dsp:nvSpPr>
      <dsp:spPr>
        <a:xfrm>
          <a:off x="7942475" y="929614"/>
          <a:ext cx="2517406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445731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hlinkClick xmlns:r="http://schemas.openxmlformats.org/officeDocument/2006/relationships" r:id="rId5"/>
            </a:rPr>
            <a:t>Digital Footprint and Identity - Family Activity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hlinkClick xmlns:r="http://schemas.openxmlformats.org/officeDocument/2006/relationships" r:id="rId5"/>
            </a:rPr>
            <a:t>Family Tips for Posting Safely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hlinkClick xmlns:r="http://schemas.openxmlformats.org/officeDocument/2006/relationships" r:id="rId6"/>
            </a:rPr>
            <a:t>Online Reputation Checklist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hlinkClick xmlns:r="http://schemas.openxmlformats.org/officeDocument/2006/relationships" r:id="rId7"/>
            </a:rPr>
            <a:t>Protecting Your Child’s Private Information</a:t>
          </a:r>
          <a:endParaRPr lang="en-US" sz="1700" kern="1200" dirty="0"/>
        </a:p>
      </dsp:txBody>
      <dsp:txXfrm>
        <a:off x="7942475" y="929614"/>
        <a:ext cx="2517406" cy="4226560"/>
      </dsp:txXfrm>
    </dsp:sp>
    <dsp:sp modelId="{393834C3-1F4D-4590-B124-2D930D70E691}">
      <dsp:nvSpPr>
        <dsp:cNvPr id="0" name=""/>
        <dsp:cNvSpPr/>
      </dsp:nvSpPr>
      <dsp:spPr>
        <a:xfrm>
          <a:off x="7437079" y="262492"/>
          <a:ext cx="1010791" cy="1010791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BAC67-E79D-4531-9E32-F172ECDA58EF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536D1-22D0-4B80-BE84-A303BC91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0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629" y="821222"/>
            <a:ext cx="4550664" cy="86271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DIGITAL WELLNESS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CB6CE-BE43-4E43-9836-F8967C78E2B3}"/>
              </a:ext>
            </a:extLst>
          </p:cNvPr>
          <p:cNvSpPr txBox="1"/>
          <p:nvPr userDrawn="1"/>
        </p:nvSpPr>
        <p:spPr>
          <a:xfrm>
            <a:off x="272904" y="1934532"/>
            <a:ext cx="4899988" cy="4093428"/>
          </a:xfrm>
          <a:custGeom>
            <a:avLst/>
            <a:gdLst>
              <a:gd name="connsiteX0" fmla="*/ 0 w 4899988"/>
              <a:gd name="connsiteY0" fmla="*/ 0 h 4093428"/>
              <a:gd name="connsiteX1" fmla="*/ 544443 w 4899988"/>
              <a:gd name="connsiteY1" fmla="*/ 0 h 4093428"/>
              <a:gd name="connsiteX2" fmla="*/ 1186886 w 4899988"/>
              <a:gd name="connsiteY2" fmla="*/ 0 h 4093428"/>
              <a:gd name="connsiteX3" fmla="*/ 1829329 w 4899988"/>
              <a:gd name="connsiteY3" fmla="*/ 0 h 4093428"/>
              <a:gd name="connsiteX4" fmla="*/ 2275772 w 4899988"/>
              <a:gd name="connsiteY4" fmla="*/ 0 h 4093428"/>
              <a:gd name="connsiteX5" fmla="*/ 2918215 w 4899988"/>
              <a:gd name="connsiteY5" fmla="*/ 0 h 4093428"/>
              <a:gd name="connsiteX6" fmla="*/ 3511658 w 4899988"/>
              <a:gd name="connsiteY6" fmla="*/ 0 h 4093428"/>
              <a:gd name="connsiteX7" fmla="*/ 4007101 w 4899988"/>
              <a:gd name="connsiteY7" fmla="*/ 0 h 4093428"/>
              <a:gd name="connsiteX8" fmla="*/ 4404545 w 4899988"/>
              <a:gd name="connsiteY8" fmla="*/ 0 h 4093428"/>
              <a:gd name="connsiteX9" fmla="*/ 4899988 w 4899988"/>
              <a:gd name="connsiteY9" fmla="*/ 0 h 4093428"/>
              <a:gd name="connsiteX10" fmla="*/ 4899988 w 4899988"/>
              <a:gd name="connsiteY10" fmla="*/ 543841 h 4093428"/>
              <a:gd name="connsiteX11" fmla="*/ 4899988 w 4899988"/>
              <a:gd name="connsiteY11" fmla="*/ 1210485 h 4093428"/>
              <a:gd name="connsiteX12" fmla="*/ 4899988 w 4899988"/>
              <a:gd name="connsiteY12" fmla="*/ 1836195 h 4093428"/>
              <a:gd name="connsiteX13" fmla="*/ 4899988 w 4899988"/>
              <a:gd name="connsiteY13" fmla="*/ 2298167 h 4093428"/>
              <a:gd name="connsiteX14" fmla="*/ 4899988 w 4899988"/>
              <a:gd name="connsiteY14" fmla="*/ 2842009 h 4093428"/>
              <a:gd name="connsiteX15" fmla="*/ 4899988 w 4899988"/>
              <a:gd name="connsiteY15" fmla="*/ 3385850 h 4093428"/>
              <a:gd name="connsiteX16" fmla="*/ 4899988 w 4899988"/>
              <a:gd name="connsiteY16" fmla="*/ 4093428 h 4093428"/>
              <a:gd name="connsiteX17" fmla="*/ 4453545 w 4899988"/>
              <a:gd name="connsiteY17" fmla="*/ 4093428 h 4093428"/>
              <a:gd name="connsiteX18" fmla="*/ 3860102 w 4899988"/>
              <a:gd name="connsiteY18" fmla="*/ 4093428 h 4093428"/>
              <a:gd name="connsiteX19" fmla="*/ 3315659 w 4899988"/>
              <a:gd name="connsiteY19" fmla="*/ 4093428 h 4093428"/>
              <a:gd name="connsiteX20" fmla="*/ 2918215 w 4899988"/>
              <a:gd name="connsiteY20" fmla="*/ 4093428 h 4093428"/>
              <a:gd name="connsiteX21" fmla="*/ 2324772 w 4899988"/>
              <a:gd name="connsiteY21" fmla="*/ 4093428 h 4093428"/>
              <a:gd name="connsiteX22" fmla="*/ 1927329 w 4899988"/>
              <a:gd name="connsiteY22" fmla="*/ 4093428 h 4093428"/>
              <a:gd name="connsiteX23" fmla="*/ 1284886 w 4899988"/>
              <a:gd name="connsiteY23" fmla="*/ 4093428 h 4093428"/>
              <a:gd name="connsiteX24" fmla="*/ 789443 w 4899988"/>
              <a:gd name="connsiteY24" fmla="*/ 4093428 h 4093428"/>
              <a:gd name="connsiteX25" fmla="*/ 0 w 4899988"/>
              <a:gd name="connsiteY25" fmla="*/ 4093428 h 4093428"/>
              <a:gd name="connsiteX26" fmla="*/ 0 w 4899988"/>
              <a:gd name="connsiteY26" fmla="*/ 3426784 h 4093428"/>
              <a:gd name="connsiteX27" fmla="*/ 0 w 4899988"/>
              <a:gd name="connsiteY27" fmla="*/ 2923877 h 4093428"/>
              <a:gd name="connsiteX28" fmla="*/ 0 w 4899988"/>
              <a:gd name="connsiteY28" fmla="*/ 2257233 h 4093428"/>
              <a:gd name="connsiteX29" fmla="*/ 0 w 4899988"/>
              <a:gd name="connsiteY29" fmla="*/ 1631523 h 4093428"/>
              <a:gd name="connsiteX30" fmla="*/ 0 w 4899988"/>
              <a:gd name="connsiteY30" fmla="*/ 1087682 h 4093428"/>
              <a:gd name="connsiteX31" fmla="*/ 0 w 4899988"/>
              <a:gd name="connsiteY31" fmla="*/ 584775 h 4093428"/>
              <a:gd name="connsiteX32" fmla="*/ 0 w 4899988"/>
              <a:gd name="connsiteY32" fmla="*/ 0 h 409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99988" h="4093428" extrusionOk="0">
                <a:moveTo>
                  <a:pt x="0" y="0"/>
                </a:moveTo>
                <a:cubicBezTo>
                  <a:pt x="221449" y="-33882"/>
                  <a:pt x="389256" y="53561"/>
                  <a:pt x="544443" y="0"/>
                </a:cubicBezTo>
                <a:cubicBezTo>
                  <a:pt x="699630" y="-53561"/>
                  <a:pt x="866916" y="32860"/>
                  <a:pt x="1186886" y="0"/>
                </a:cubicBezTo>
                <a:cubicBezTo>
                  <a:pt x="1506856" y="-32860"/>
                  <a:pt x="1592651" y="8840"/>
                  <a:pt x="1829329" y="0"/>
                </a:cubicBezTo>
                <a:cubicBezTo>
                  <a:pt x="2066007" y="-8840"/>
                  <a:pt x="2131754" y="8976"/>
                  <a:pt x="2275772" y="0"/>
                </a:cubicBezTo>
                <a:cubicBezTo>
                  <a:pt x="2419790" y="-8976"/>
                  <a:pt x="2604014" y="44809"/>
                  <a:pt x="2918215" y="0"/>
                </a:cubicBezTo>
                <a:cubicBezTo>
                  <a:pt x="3232416" y="-44809"/>
                  <a:pt x="3261365" y="11125"/>
                  <a:pt x="3511658" y="0"/>
                </a:cubicBezTo>
                <a:cubicBezTo>
                  <a:pt x="3761951" y="-11125"/>
                  <a:pt x="3857205" y="47034"/>
                  <a:pt x="4007101" y="0"/>
                </a:cubicBezTo>
                <a:cubicBezTo>
                  <a:pt x="4156997" y="-47034"/>
                  <a:pt x="4322999" y="11018"/>
                  <a:pt x="4404545" y="0"/>
                </a:cubicBezTo>
                <a:cubicBezTo>
                  <a:pt x="4486091" y="-11018"/>
                  <a:pt x="4697545" y="58394"/>
                  <a:pt x="4899988" y="0"/>
                </a:cubicBezTo>
                <a:cubicBezTo>
                  <a:pt x="4956850" y="181956"/>
                  <a:pt x="4895666" y="372004"/>
                  <a:pt x="4899988" y="543841"/>
                </a:cubicBezTo>
                <a:cubicBezTo>
                  <a:pt x="4904310" y="715678"/>
                  <a:pt x="4842572" y="1050742"/>
                  <a:pt x="4899988" y="1210485"/>
                </a:cubicBezTo>
                <a:cubicBezTo>
                  <a:pt x="4957404" y="1370228"/>
                  <a:pt x="4839899" y="1543339"/>
                  <a:pt x="4899988" y="1836195"/>
                </a:cubicBezTo>
                <a:cubicBezTo>
                  <a:pt x="4960077" y="2129051"/>
                  <a:pt x="4886435" y="2187756"/>
                  <a:pt x="4899988" y="2298167"/>
                </a:cubicBezTo>
                <a:cubicBezTo>
                  <a:pt x="4913541" y="2408578"/>
                  <a:pt x="4855169" y="2724028"/>
                  <a:pt x="4899988" y="2842009"/>
                </a:cubicBezTo>
                <a:cubicBezTo>
                  <a:pt x="4944807" y="2959990"/>
                  <a:pt x="4892548" y="3194505"/>
                  <a:pt x="4899988" y="3385850"/>
                </a:cubicBezTo>
                <a:cubicBezTo>
                  <a:pt x="4907428" y="3577195"/>
                  <a:pt x="4883335" y="3876416"/>
                  <a:pt x="4899988" y="4093428"/>
                </a:cubicBezTo>
                <a:cubicBezTo>
                  <a:pt x="4778726" y="4121417"/>
                  <a:pt x="4562894" y="4072394"/>
                  <a:pt x="4453545" y="4093428"/>
                </a:cubicBezTo>
                <a:cubicBezTo>
                  <a:pt x="4344196" y="4114462"/>
                  <a:pt x="4019922" y="4089739"/>
                  <a:pt x="3860102" y="4093428"/>
                </a:cubicBezTo>
                <a:cubicBezTo>
                  <a:pt x="3700282" y="4097117"/>
                  <a:pt x="3525114" y="4092125"/>
                  <a:pt x="3315659" y="4093428"/>
                </a:cubicBezTo>
                <a:cubicBezTo>
                  <a:pt x="3106204" y="4094731"/>
                  <a:pt x="3034575" y="4077038"/>
                  <a:pt x="2918215" y="4093428"/>
                </a:cubicBezTo>
                <a:cubicBezTo>
                  <a:pt x="2801855" y="4109818"/>
                  <a:pt x="2521244" y="4024595"/>
                  <a:pt x="2324772" y="4093428"/>
                </a:cubicBezTo>
                <a:cubicBezTo>
                  <a:pt x="2128300" y="4162261"/>
                  <a:pt x="2104624" y="4092769"/>
                  <a:pt x="1927329" y="4093428"/>
                </a:cubicBezTo>
                <a:cubicBezTo>
                  <a:pt x="1750034" y="4094087"/>
                  <a:pt x="1514097" y="4091646"/>
                  <a:pt x="1284886" y="4093428"/>
                </a:cubicBezTo>
                <a:cubicBezTo>
                  <a:pt x="1055675" y="4095210"/>
                  <a:pt x="975014" y="4069424"/>
                  <a:pt x="789443" y="4093428"/>
                </a:cubicBezTo>
                <a:cubicBezTo>
                  <a:pt x="603872" y="4117432"/>
                  <a:pt x="325201" y="4009552"/>
                  <a:pt x="0" y="4093428"/>
                </a:cubicBezTo>
                <a:cubicBezTo>
                  <a:pt x="-17973" y="3794444"/>
                  <a:pt x="70194" y="3631008"/>
                  <a:pt x="0" y="3426784"/>
                </a:cubicBezTo>
                <a:cubicBezTo>
                  <a:pt x="-70194" y="3222560"/>
                  <a:pt x="50673" y="3080883"/>
                  <a:pt x="0" y="2923877"/>
                </a:cubicBezTo>
                <a:cubicBezTo>
                  <a:pt x="-50673" y="2766871"/>
                  <a:pt x="1158" y="2399397"/>
                  <a:pt x="0" y="2257233"/>
                </a:cubicBezTo>
                <a:cubicBezTo>
                  <a:pt x="-1158" y="2115069"/>
                  <a:pt x="35375" y="1899903"/>
                  <a:pt x="0" y="1631523"/>
                </a:cubicBezTo>
                <a:cubicBezTo>
                  <a:pt x="-35375" y="1363143"/>
                  <a:pt x="15943" y="1307085"/>
                  <a:pt x="0" y="1087682"/>
                </a:cubicBezTo>
                <a:cubicBezTo>
                  <a:pt x="-15943" y="868279"/>
                  <a:pt x="1344" y="727915"/>
                  <a:pt x="0" y="584775"/>
                </a:cubicBezTo>
                <a:cubicBezTo>
                  <a:pt x="-1344" y="441635"/>
                  <a:pt x="60658" y="23612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ED1C24"/>
            </a:solidFill>
            <a:extLst>
              <a:ext uri="{C807C97D-BFC1-408E-A445-0C87EB9F89A2}">
                <ask:lineSketchStyleProps xmlns:ask="http://schemas.microsoft.com/office/drawing/2018/sketchyshapes" sd="8595325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wellness refers to the state of one’s physical and mental health in the Digital Age.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It is making intentional decisions to improve the healthy use of technology. 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This does not mean eliminating technology from our lives BUT to balance its use with healthy face-face interactions.</a:t>
            </a:r>
            <a:endParaRPr lang="en-US" sz="26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E66F6-5C35-4C0D-813D-751054CE6337}"/>
              </a:ext>
            </a:extLst>
          </p:cNvPr>
          <p:cNvSpPr/>
          <p:nvPr userDrawn="1"/>
        </p:nvSpPr>
        <p:spPr>
          <a:xfrm>
            <a:off x="5390606" y="794611"/>
            <a:ext cx="6303046" cy="5321032"/>
          </a:xfrm>
          <a:prstGeom prst="rect">
            <a:avLst/>
          </a:prstGeom>
          <a:solidFill>
            <a:srgbClr val="EDEDED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B84BA8-F302-43C6-AED4-ED9A60534038}"/>
              </a:ext>
            </a:extLst>
          </p:cNvPr>
          <p:cNvGraphicFramePr/>
          <p:nvPr userDrawn="1"/>
        </p:nvGraphicFramePr>
        <p:xfrm>
          <a:off x="4435566" y="1045029"/>
          <a:ext cx="7974148" cy="48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7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CE8558F-C3C8-5144-8061-F4EC3849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5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638192"/>
            <a:ext cx="12192000" cy="21980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8111280-E275-4E45-AE26-7BB5AEBC7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9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A1CD006-3E2A-CE43-A737-F39C75DF1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2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620608"/>
            <a:ext cx="12192000" cy="237392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1FDBE31-6AD4-0446-8FDA-D56BFB778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07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76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16" y="114896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8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B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background pattern&#10;&#10;Description automatically generated">
            <a:extLst>
              <a:ext uri="{FF2B5EF4-FFF2-40B4-BE49-F238E27FC236}">
                <a16:creationId xmlns:a16="http://schemas.microsoft.com/office/drawing/2014/main" id="{B757E75C-F1C3-C347-8FD0-AD12134BD5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88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042D4ED-F1BC-7446-B655-F6B59C835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2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F6E0EE7-E19A-1C4C-9AD5-676F7BCA6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2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4011B7C-7874-D64A-96D4-7B2B345FF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2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46985"/>
            <a:ext cx="12192000" cy="211015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476F349-3284-164B-9D71-F481477FF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7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7C4515-BB53-C440-95E5-7F19F5571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" y="494521"/>
            <a:ext cx="3115091" cy="31150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7E99221-A642-4F99-8CB0-DD184B203FED}"/>
              </a:ext>
            </a:extLst>
          </p:cNvPr>
          <p:cNvSpPr txBox="1">
            <a:spLocks/>
          </p:cNvSpPr>
          <p:nvPr userDrawn="1"/>
        </p:nvSpPr>
        <p:spPr>
          <a:xfrm>
            <a:off x="1524000" y="3424460"/>
            <a:ext cx="9144000" cy="91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TheSansB W9 Black" panose="020B0902050302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Digital Wellness – Big Idea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ADA811-3743-4EDE-ACF1-875BA37B017E}"/>
              </a:ext>
            </a:extLst>
          </p:cNvPr>
          <p:cNvSpPr txBox="1">
            <a:spLocks/>
          </p:cNvSpPr>
          <p:nvPr userDrawn="1"/>
        </p:nvSpPr>
        <p:spPr>
          <a:xfrm>
            <a:off x="1619794" y="4338634"/>
            <a:ext cx="8721012" cy="147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</a:pPr>
            <a:r>
              <a:rPr lang="en-CA" sz="1800" dirty="0">
                <a:solidFill>
                  <a:srgbClr val="000000"/>
                </a:solidFill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Ensure students, at every grade level, have the tools, resources, and skills to interact personally, socially, and educationally in the real world and in digital spaces. 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CA" sz="1800" dirty="0"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CA" sz="1800" dirty="0">
                <a:solidFill>
                  <a:srgbClr val="000000"/>
                </a:solidFill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Encourage all students to make safe, healthy, and positive decisions to live a digitally balanced life in our technology-rich world.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E6A7240-6AB8-40D8-AF19-4642C0082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2416964"/>
            <a:ext cx="609601" cy="609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154ADB-8902-461A-9242-930CD3546B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1437488"/>
            <a:ext cx="609601" cy="609601"/>
          </a:xfrm>
          <a:prstGeom prst="rect">
            <a:avLst/>
          </a:prstGeom>
        </p:spPr>
      </p:pic>
      <p:pic>
        <p:nvPicPr>
          <p:cNvPr id="13" name="Picture 12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19EFEDE3-E37F-4D16-9AC9-F50915407C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1" y="2444984"/>
            <a:ext cx="609601" cy="60960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358A1C1-6593-4631-9587-CCF6996BDA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9" y="1437488"/>
            <a:ext cx="6096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94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308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B0D834E8-84AA-4ACE-A599-873894E6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1692095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4986933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8022230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5264389" y="1698469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8309796" y="1714086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965388" y="1660778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59550" y="1778211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8895" y="1807863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2527" y="1848535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71336" y="4293787"/>
            <a:ext cx="3641514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271336" y="3780749"/>
            <a:ext cx="3641514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25806" y="4308845"/>
            <a:ext cx="3641514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469687" y="3780748"/>
            <a:ext cx="3641514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704258" y="4340145"/>
            <a:ext cx="3180240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642267" y="3800246"/>
            <a:ext cx="3180240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B0D834E8-84AA-4ACE-A599-873894E6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87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accent2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BBF67F63-A90B-49EC-9CD3-087C15167B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6" y="6073148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ED1C2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CD77F9C-9A02-48FE-9529-2B323220DF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9552F6-D26E-4CC0-B91B-D86D463AA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4778">
            <a:off x="4042251" y="4057374"/>
            <a:ext cx="2821796" cy="28217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6BA35E5-7735-4CE4-B662-BCC82875A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3" y="4439321"/>
            <a:ext cx="2601242" cy="26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rgbClr val="ED1C24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00" y="1058424"/>
            <a:ext cx="4550664" cy="862713"/>
          </a:xfrm>
        </p:spPr>
        <p:txBody>
          <a:bodyPr/>
          <a:lstStyle>
            <a:lvl1pPr algn="ctr">
              <a:defRPr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DIGITAL WELLNESS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CB6CE-BE43-4E43-9836-F8967C78E2B3}"/>
              </a:ext>
            </a:extLst>
          </p:cNvPr>
          <p:cNvSpPr txBox="1"/>
          <p:nvPr userDrawn="1"/>
        </p:nvSpPr>
        <p:spPr>
          <a:xfrm>
            <a:off x="498348" y="1934532"/>
            <a:ext cx="4099777" cy="4154984"/>
          </a:xfrm>
          <a:custGeom>
            <a:avLst/>
            <a:gdLst>
              <a:gd name="connsiteX0" fmla="*/ 0 w 4099777"/>
              <a:gd name="connsiteY0" fmla="*/ 0 h 4154984"/>
              <a:gd name="connsiteX1" fmla="*/ 585682 w 4099777"/>
              <a:gd name="connsiteY1" fmla="*/ 0 h 4154984"/>
              <a:gd name="connsiteX2" fmla="*/ 1253360 w 4099777"/>
              <a:gd name="connsiteY2" fmla="*/ 0 h 4154984"/>
              <a:gd name="connsiteX3" fmla="*/ 1921038 w 4099777"/>
              <a:gd name="connsiteY3" fmla="*/ 0 h 4154984"/>
              <a:gd name="connsiteX4" fmla="*/ 2424725 w 4099777"/>
              <a:gd name="connsiteY4" fmla="*/ 0 h 4154984"/>
              <a:gd name="connsiteX5" fmla="*/ 3092403 w 4099777"/>
              <a:gd name="connsiteY5" fmla="*/ 0 h 4154984"/>
              <a:gd name="connsiteX6" fmla="*/ 4099777 w 4099777"/>
              <a:gd name="connsiteY6" fmla="*/ 0 h 4154984"/>
              <a:gd name="connsiteX7" fmla="*/ 4099777 w 4099777"/>
              <a:gd name="connsiteY7" fmla="*/ 552019 h 4154984"/>
              <a:gd name="connsiteX8" fmla="*/ 4099777 w 4099777"/>
              <a:gd name="connsiteY8" fmla="*/ 1187138 h 4154984"/>
              <a:gd name="connsiteX9" fmla="*/ 4099777 w 4099777"/>
              <a:gd name="connsiteY9" fmla="*/ 1780707 h 4154984"/>
              <a:gd name="connsiteX10" fmla="*/ 4099777 w 4099777"/>
              <a:gd name="connsiteY10" fmla="*/ 2415826 h 4154984"/>
              <a:gd name="connsiteX11" fmla="*/ 4099777 w 4099777"/>
              <a:gd name="connsiteY11" fmla="*/ 3092495 h 4154984"/>
              <a:gd name="connsiteX12" fmla="*/ 4099777 w 4099777"/>
              <a:gd name="connsiteY12" fmla="*/ 4154984 h 4154984"/>
              <a:gd name="connsiteX13" fmla="*/ 3637088 w 4099777"/>
              <a:gd name="connsiteY13" fmla="*/ 4154984 h 4154984"/>
              <a:gd name="connsiteX14" fmla="*/ 3010408 w 4099777"/>
              <a:gd name="connsiteY14" fmla="*/ 4154984 h 4154984"/>
              <a:gd name="connsiteX15" fmla="*/ 2547719 w 4099777"/>
              <a:gd name="connsiteY15" fmla="*/ 4154984 h 4154984"/>
              <a:gd name="connsiteX16" fmla="*/ 2085029 w 4099777"/>
              <a:gd name="connsiteY16" fmla="*/ 4154984 h 4154984"/>
              <a:gd name="connsiteX17" fmla="*/ 1499347 w 4099777"/>
              <a:gd name="connsiteY17" fmla="*/ 4154984 h 4154984"/>
              <a:gd name="connsiteX18" fmla="*/ 872667 w 4099777"/>
              <a:gd name="connsiteY18" fmla="*/ 4154984 h 4154984"/>
              <a:gd name="connsiteX19" fmla="*/ 0 w 4099777"/>
              <a:gd name="connsiteY19" fmla="*/ 4154984 h 4154984"/>
              <a:gd name="connsiteX20" fmla="*/ 0 w 4099777"/>
              <a:gd name="connsiteY20" fmla="*/ 3686064 h 4154984"/>
              <a:gd name="connsiteX21" fmla="*/ 0 w 4099777"/>
              <a:gd name="connsiteY21" fmla="*/ 3050945 h 4154984"/>
              <a:gd name="connsiteX22" fmla="*/ 0 w 4099777"/>
              <a:gd name="connsiteY22" fmla="*/ 2457376 h 4154984"/>
              <a:gd name="connsiteX23" fmla="*/ 0 w 4099777"/>
              <a:gd name="connsiteY23" fmla="*/ 1905357 h 4154984"/>
              <a:gd name="connsiteX24" fmla="*/ 0 w 4099777"/>
              <a:gd name="connsiteY24" fmla="*/ 1228688 h 4154984"/>
              <a:gd name="connsiteX25" fmla="*/ 0 w 4099777"/>
              <a:gd name="connsiteY25" fmla="*/ 718219 h 4154984"/>
              <a:gd name="connsiteX26" fmla="*/ 0 w 4099777"/>
              <a:gd name="connsiteY26" fmla="*/ 0 h 4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99777" h="4154984" extrusionOk="0">
                <a:moveTo>
                  <a:pt x="0" y="0"/>
                </a:moveTo>
                <a:cubicBezTo>
                  <a:pt x="240742" y="-19419"/>
                  <a:pt x="451492" y="40939"/>
                  <a:pt x="585682" y="0"/>
                </a:cubicBezTo>
                <a:cubicBezTo>
                  <a:pt x="719872" y="-40939"/>
                  <a:pt x="1031735" y="7837"/>
                  <a:pt x="1253360" y="0"/>
                </a:cubicBezTo>
                <a:cubicBezTo>
                  <a:pt x="1474985" y="-7837"/>
                  <a:pt x="1716377" y="61306"/>
                  <a:pt x="1921038" y="0"/>
                </a:cubicBezTo>
                <a:cubicBezTo>
                  <a:pt x="2125699" y="-61306"/>
                  <a:pt x="2234608" y="25914"/>
                  <a:pt x="2424725" y="0"/>
                </a:cubicBezTo>
                <a:cubicBezTo>
                  <a:pt x="2614842" y="-25914"/>
                  <a:pt x="2883061" y="40897"/>
                  <a:pt x="3092403" y="0"/>
                </a:cubicBezTo>
                <a:cubicBezTo>
                  <a:pt x="3301745" y="-40897"/>
                  <a:pt x="3780538" y="6189"/>
                  <a:pt x="4099777" y="0"/>
                </a:cubicBezTo>
                <a:cubicBezTo>
                  <a:pt x="4130041" y="199248"/>
                  <a:pt x="4086484" y="356872"/>
                  <a:pt x="4099777" y="552019"/>
                </a:cubicBezTo>
                <a:cubicBezTo>
                  <a:pt x="4113070" y="747166"/>
                  <a:pt x="4068249" y="1029444"/>
                  <a:pt x="4099777" y="1187138"/>
                </a:cubicBezTo>
                <a:cubicBezTo>
                  <a:pt x="4131305" y="1344832"/>
                  <a:pt x="4095485" y="1515280"/>
                  <a:pt x="4099777" y="1780707"/>
                </a:cubicBezTo>
                <a:cubicBezTo>
                  <a:pt x="4104069" y="2046134"/>
                  <a:pt x="4029657" y="2209795"/>
                  <a:pt x="4099777" y="2415826"/>
                </a:cubicBezTo>
                <a:cubicBezTo>
                  <a:pt x="4169897" y="2621857"/>
                  <a:pt x="4076103" y="2954279"/>
                  <a:pt x="4099777" y="3092495"/>
                </a:cubicBezTo>
                <a:cubicBezTo>
                  <a:pt x="4123451" y="3230711"/>
                  <a:pt x="4069175" y="3755475"/>
                  <a:pt x="4099777" y="4154984"/>
                </a:cubicBezTo>
                <a:cubicBezTo>
                  <a:pt x="3898904" y="4171621"/>
                  <a:pt x="3858434" y="4141705"/>
                  <a:pt x="3637088" y="4154984"/>
                </a:cubicBezTo>
                <a:cubicBezTo>
                  <a:pt x="3415742" y="4168263"/>
                  <a:pt x="3316380" y="4087663"/>
                  <a:pt x="3010408" y="4154984"/>
                </a:cubicBezTo>
                <a:cubicBezTo>
                  <a:pt x="2704436" y="4222305"/>
                  <a:pt x="2728415" y="4107764"/>
                  <a:pt x="2547719" y="4154984"/>
                </a:cubicBezTo>
                <a:cubicBezTo>
                  <a:pt x="2367023" y="4202204"/>
                  <a:pt x="2262593" y="4121929"/>
                  <a:pt x="2085029" y="4154984"/>
                </a:cubicBezTo>
                <a:cubicBezTo>
                  <a:pt x="1907465" y="4188039"/>
                  <a:pt x="1759540" y="4122878"/>
                  <a:pt x="1499347" y="4154984"/>
                </a:cubicBezTo>
                <a:cubicBezTo>
                  <a:pt x="1239154" y="4187090"/>
                  <a:pt x="999360" y="4105787"/>
                  <a:pt x="872667" y="4154984"/>
                </a:cubicBezTo>
                <a:cubicBezTo>
                  <a:pt x="745974" y="4204181"/>
                  <a:pt x="233097" y="4121561"/>
                  <a:pt x="0" y="4154984"/>
                </a:cubicBezTo>
                <a:cubicBezTo>
                  <a:pt x="-45760" y="4044040"/>
                  <a:pt x="14276" y="3914721"/>
                  <a:pt x="0" y="3686064"/>
                </a:cubicBezTo>
                <a:cubicBezTo>
                  <a:pt x="-14276" y="3457407"/>
                  <a:pt x="37641" y="3324133"/>
                  <a:pt x="0" y="3050945"/>
                </a:cubicBezTo>
                <a:cubicBezTo>
                  <a:pt x="-37641" y="2777757"/>
                  <a:pt x="47592" y="2687736"/>
                  <a:pt x="0" y="2457376"/>
                </a:cubicBezTo>
                <a:cubicBezTo>
                  <a:pt x="-47592" y="2227016"/>
                  <a:pt x="19936" y="2115085"/>
                  <a:pt x="0" y="1905357"/>
                </a:cubicBezTo>
                <a:cubicBezTo>
                  <a:pt x="-19936" y="1695629"/>
                  <a:pt x="39965" y="1479863"/>
                  <a:pt x="0" y="1228688"/>
                </a:cubicBezTo>
                <a:cubicBezTo>
                  <a:pt x="-39965" y="977513"/>
                  <a:pt x="49599" y="953221"/>
                  <a:pt x="0" y="718219"/>
                </a:cubicBezTo>
                <a:cubicBezTo>
                  <a:pt x="-49599" y="483217"/>
                  <a:pt x="31874" y="22538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ED1C24"/>
            </a:solidFill>
            <a:extLst>
              <a:ext uri="{C807C97D-BFC1-408E-A445-0C87EB9F89A2}">
                <ask:lineSketchStyleProps xmlns:ask="http://schemas.microsoft.com/office/drawing/2018/sketchyshapes" sd="8595325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wellness refers to the state of one’s physical and mental health in the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Age.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It is making intentional decisions to improve the healthy use of technology. 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This does not mean eliminating technology from our lives BUT to balance its use with healthy face-face interactions.</a:t>
            </a:r>
            <a:endParaRPr lang="en-US" sz="24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B84BA8-F302-43C6-AED4-ED9A6053403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55240983"/>
              </p:ext>
            </p:extLst>
          </p:nvPr>
        </p:nvGraphicFramePr>
        <p:xfrm>
          <a:off x="4435566" y="1045029"/>
          <a:ext cx="7974148" cy="48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71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6267B-32EA-4E68-9FE8-AC07FEB70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24460"/>
            <a:ext cx="9144000" cy="914174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ED1C24"/>
                </a:solidFill>
                <a:latin typeface="TheSansB W9 Black" panose="020B09020503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BEF82-9683-46DF-844F-CBD6E1F4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5035"/>
            <a:ext cx="9144000" cy="693448"/>
          </a:xfrm>
        </p:spPr>
        <p:txBody>
          <a:bodyPr/>
          <a:lstStyle>
            <a:lvl1pPr marL="0" indent="0" algn="ctr">
              <a:buNone/>
              <a:defRPr sz="2400">
                <a:latin typeface="TheSansB W3 Light" panose="020B03020503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7C4515-BB53-C440-95E5-7F19F5571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" y="494521"/>
            <a:ext cx="3115091" cy="311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6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6FEA4DC-CB5C-4B48-8E54-22459BE9F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6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B0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FED5C4A-A994-E240-BFCF-3A007BFD4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61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96F01F-17A8-46EE-867B-B3102BDB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08F8646-CBA9-476E-B7A7-9CF89569B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B1C7CD7-67C2-F54F-AAFF-43BB43BCF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970246"/>
            <a:ext cx="10515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64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59062"/>
            <a:ext cx="12192000" cy="29893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0327A38-687D-C44C-9DD3-17C84F7A58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311094"/>
            <a:ext cx="10515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0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ED2B15C-29AF-DB4B-BDD7-DA2A38D41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8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8E9776-6EA4-4704-BEF1-ACF454F8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66132-5737-49DD-9AC6-CF24001BB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0" r:id="rId3"/>
    <p:sldLayoutId id="2147483691" r:id="rId4"/>
    <p:sldLayoutId id="2147483692" r:id="rId5"/>
    <p:sldLayoutId id="2147483702" r:id="rId6"/>
    <p:sldLayoutId id="2147483703" r:id="rId7"/>
    <p:sldLayoutId id="2147483693" r:id="rId8"/>
    <p:sldLayoutId id="2147483705" r:id="rId9"/>
    <p:sldLayoutId id="2147483694" r:id="rId10"/>
    <p:sldLayoutId id="2147483706" r:id="rId11"/>
    <p:sldLayoutId id="2147483695" r:id="rId12"/>
    <p:sldLayoutId id="2147483707" r:id="rId13"/>
    <p:sldLayoutId id="2147483696" r:id="rId14"/>
    <p:sldLayoutId id="2147483697" r:id="rId15"/>
    <p:sldLayoutId id="2147483698" r:id="rId16"/>
    <p:sldLayoutId id="2147483708" r:id="rId17"/>
    <p:sldLayoutId id="2147483699" r:id="rId18"/>
    <p:sldLayoutId id="2147483709" r:id="rId19"/>
    <p:sldLayoutId id="214748371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D1C24"/>
          </a:solidFill>
          <a:latin typeface="TheSansB W9 Black" panose="020B0902050302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1/23/2022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3" r:id="rId3"/>
    <p:sldLayoutId id="2147483662" r:id="rId4"/>
    <p:sldLayoutId id="2147483661" r:id="rId5"/>
    <p:sldLayoutId id="2147483650" r:id="rId6"/>
    <p:sldLayoutId id="2147483651" r:id="rId7"/>
    <p:sldLayoutId id="214748364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youtu.be/shSXIPbVhoE" TargetMode="Externa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hyperlink" Target="https://crsd72storage.blob.core.windows.net/media/Default/medialib/3-5-3-2-etiquette-digital-tracks-best-foot-forward-statements.cb4d514315.pptx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crsd72storage.blob.core.windows.net/media/Default/medialib/best-foot-forward-game-instructions.adb2ba4326.pdf" TargetMode="Externa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jfi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HYkWtI700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.jpg"/><Relationship Id="rId5" Type="http://schemas.openxmlformats.org/officeDocument/2006/relationships/hyperlink" Target="https://youtu.be/eg3gSNgaBm0" TargetMode="Externa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sd72storage.blob.core.windows.net/media/Default/medialib/3-5-3-2-etiquette-digital-tracks-worksheet.0d85064316.docx" TargetMode="External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youtu.be/vcz8jgR-PS8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7F4F0-9EDC-774A-9DDE-AA866083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5967"/>
            <a:ext cx="10515600" cy="2852737"/>
          </a:xfrm>
        </p:spPr>
        <p:txBody>
          <a:bodyPr/>
          <a:lstStyle/>
          <a:p>
            <a:r>
              <a:rPr lang="en-US" dirty="0"/>
              <a:t>Digital Tracks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2D3F6-AD65-A548-9AC5-FF29C9A3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78704"/>
            <a:ext cx="10515600" cy="635680"/>
          </a:xfrm>
        </p:spPr>
        <p:txBody>
          <a:bodyPr/>
          <a:lstStyle/>
          <a:p>
            <a:r>
              <a:rPr lang="en-US" dirty="0"/>
              <a:t>Grade 3 – 5 Etiquette Lesson #2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B7F82-703F-430B-974F-2B6D45CD0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473" y="3804783"/>
            <a:ext cx="2127777" cy="212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3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50E5E-CEE1-4209-A748-1DBD66AAA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3" y="2226468"/>
            <a:ext cx="307498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APPLY – Extend </a:t>
            </a:r>
            <a:br>
              <a:rPr lang="en-US" dirty="0"/>
            </a:br>
            <a:r>
              <a:rPr lang="en-US" dirty="0"/>
              <a:t>5P’s for a Positive Digital Footprint</a:t>
            </a: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If we apply the “5 P’s Rule” we will make sure we can leave a positive digital footprint. </a:t>
            </a:r>
          </a:p>
        </p:txBody>
      </p:sp>
      <p:pic>
        <p:nvPicPr>
          <p:cNvPr id="21" name="Content Placeholder 20" descr="Text&#10;&#10;Description automatically generated">
            <a:extLst>
              <a:ext uri="{FF2B5EF4-FFF2-40B4-BE49-F238E27FC236}">
                <a16:creationId xmlns:a16="http://schemas.microsoft.com/office/drawing/2014/main" id="{24622684-4F6B-4FE3-AC9E-00DABDBC949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16" y="904875"/>
            <a:ext cx="7444125" cy="5294313"/>
          </a:xfrm>
        </p:spPr>
      </p:pic>
    </p:spTree>
    <p:extLst>
      <p:ext uri="{BB962C8B-B14F-4D97-AF65-F5344CB8AC3E}">
        <p14:creationId xmlns:p14="http://schemas.microsoft.com/office/powerpoint/2010/main" val="3267720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2B917-2E93-42E9-881A-686879ACC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Click on the image to watch the video: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“Your Digital Footprint Matters”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(2:46)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A3AF6-365B-4690-A398-98EC7913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11</a:t>
            </a:fld>
            <a:endParaRPr lang="en-US" noProof="0"/>
          </a:p>
        </p:txBody>
      </p:sp>
      <p:pic>
        <p:nvPicPr>
          <p:cNvPr id="7" name="Picture Placeholder 6">
            <a:hlinkClick r:id="rId2"/>
            <a:extLst>
              <a:ext uri="{FF2B5EF4-FFF2-40B4-BE49-F238E27FC236}">
                <a16:creationId xmlns:a16="http://schemas.microsoft.com/office/drawing/2014/main" id="{FB1B9C09-C957-491E-BFA4-F252172B7B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6" r="8534" b="-2"/>
          <a:stretch/>
        </p:blipFill>
        <p:spPr>
          <a:xfrm>
            <a:off x="5884648" y="10"/>
            <a:ext cx="6307353" cy="5780362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74B7E6-97EE-4417-88B0-C9F083F6D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ApPLY</a:t>
            </a:r>
            <a:r>
              <a:rPr lang="en-US" dirty="0"/>
              <a:t> – WATCH </a:t>
            </a:r>
          </a:p>
        </p:txBody>
      </p:sp>
    </p:spTree>
    <p:extLst>
      <p:ext uri="{BB962C8B-B14F-4D97-AF65-F5344CB8AC3E}">
        <p14:creationId xmlns:p14="http://schemas.microsoft.com/office/powerpoint/2010/main" val="201197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A1ED8-9110-4572-8B20-DC70CDBAC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57" y="951658"/>
            <a:ext cx="4937211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Game – Apply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Best Foot Forward</a:t>
            </a:r>
          </a:p>
        </p:txBody>
      </p:sp>
      <p:pic>
        <p:nvPicPr>
          <p:cNvPr id="9" name="Picture Placeholder 8" descr="Diagram&#10;&#10;Description automatically generated">
            <a:extLst>
              <a:ext uri="{FF2B5EF4-FFF2-40B4-BE49-F238E27FC236}">
                <a16:creationId xmlns:a16="http://schemas.microsoft.com/office/drawing/2014/main" id="{5365D2BC-E0CC-F74E-806E-0382B175C0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9" t="7898" r="1142" b="17375"/>
          <a:stretch/>
        </p:blipFill>
        <p:spPr>
          <a:xfrm>
            <a:off x="5345484" y="876356"/>
            <a:ext cx="5139636" cy="5105288"/>
          </a:xfrm>
        </p:spPr>
      </p:pic>
      <p:pic>
        <p:nvPicPr>
          <p:cNvPr id="11" name="Graphic 10" descr="Badge Question Mark with solid fill">
            <a:hlinkClick r:id="rId3"/>
            <a:extLst>
              <a:ext uri="{FF2B5EF4-FFF2-40B4-BE49-F238E27FC236}">
                <a16:creationId xmlns:a16="http://schemas.microsoft.com/office/drawing/2014/main" id="{C7F1238F-9879-954F-B467-093237FE4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18781" y="6071855"/>
            <a:ext cx="661462" cy="661462"/>
          </a:xfrm>
          <a:prstGeom prst="rect">
            <a:avLst/>
          </a:prstGeom>
        </p:spPr>
      </p:pic>
      <p:pic>
        <p:nvPicPr>
          <p:cNvPr id="13" name="Graphic 12" descr="Information with solid fill">
            <a:hlinkClick r:id="rId6"/>
            <a:extLst>
              <a:ext uri="{FF2B5EF4-FFF2-40B4-BE49-F238E27FC236}">
                <a16:creationId xmlns:a16="http://schemas.microsoft.com/office/drawing/2014/main" id="{B4BD8A23-76AC-ED41-978B-6BB2514F29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57672" y="5981644"/>
            <a:ext cx="667512" cy="6675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672202-9DD6-1642-93B5-9DCA6CB34CFD}"/>
              </a:ext>
            </a:extLst>
          </p:cNvPr>
          <p:cNvSpPr txBox="1"/>
          <p:nvPr/>
        </p:nvSpPr>
        <p:spPr>
          <a:xfrm>
            <a:off x="6425184" y="6217920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Game Instructions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447D4D-3A45-6F45-B92A-A85CE3CC4A06}"/>
              </a:ext>
            </a:extLst>
          </p:cNvPr>
          <p:cNvSpPr txBox="1"/>
          <p:nvPr/>
        </p:nvSpPr>
        <p:spPr>
          <a:xfrm>
            <a:off x="9380243" y="6217920"/>
            <a:ext cx="195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Game Statements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211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F604-7318-4FC6-A2C5-6C58C7114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000"/>
          </a:xfrm>
        </p:spPr>
        <p:txBody>
          <a:bodyPr/>
          <a:lstStyle/>
          <a:p>
            <a:r>
              <a:rPr lang="en-US" dirty="0">
                <a:effectLst>
                  <a:reflection blurRad="6350" stA="55000" endA="300" endPos="45500" dir="5400000" sy="-100000" algn="bl" rotWithShape="0"/>
                </a:effectLst>
              </a:rPr>
              <a:t>Teacher Notes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4285AC-0FA4-4570-9A20-3CA0CC9B49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5323467"/>
              </p:ext>
            </p:extLst>
          </p:nvPr>
        </p:nvGraphicFramePr>
        <p:xfrm>
          <a:off x="595084" y="971592"/>
          <a:ext cx="105155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38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B2E4-8FEA-4A29-BEA2-4CD32D880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Wellness – Big Idea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AB17B-3E1B-4120-A03C-1D7F46674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8783"/>
            <a:ext cx="8721012" cy="1475847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Ensure students, at every grade level, have the tools, resources, and skills to interact personally, socially, and educationally in the real world and in digital spaces.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Encourage all students to make safe, healthy, and positive decisions to live a digitally balanced life in our technology-rich world.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03D3DD67-5C89-43AE-ACDF-6D2E2B80D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2416964"/>
            <a:ext cx="609601" cy="609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371ADB-6610-41FF-B80B-F92140F10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1437488"/>
            <a:ext cx="609601" cy="609601"/>
          </a:xfrm>
          <a:prstGeom prst="rect">
            <a:avLst/>
          </a:prstGeom>
        </p:spPr>
      </p:pic>
      <p:pic>
        <p:nvPicPr>
          <p:cNvPr id="9" name="Picture 8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B9490EEF-5337-4305-A729-9F3EC0648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1" y="2444984"/>
            <a:ext cx="609601" cy="60960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D8E7BAE-C6E2-4A25-99EA-830B08F14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9" y="1437488"/>
            <a:ext cx="6096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8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00EA-BBD6-468B-A0CE-CCC27719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6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857EDB-3B96-4EEF-8A66-BFC867D78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5185565" cy="2690391"/>
          </a:xfrm>
        </p:spPr>
        <p:txBody>
          <a:bodyPr/>
          <a:lstStyle/>
          <a:p>
            <a:r>
              <a:rPr lang="en-US" dirty="0"/>
              <a:t>Video:  </a:t>
            </a:r>
            <a:r>
              <a:rPr lang="en-US" b="1" dirty="0"/>
              <a:t>What’s Your Digital Footprint </a:t>
            </a:r>
            <a:r>
              <a:rPr lang="en-US" i="1" dirty="0"/>
              <a:t>Link in Slide #6</a:t>
            </a:r>
          </a:p>
          <a:p>
            <a:r>
              <a:rPr lang="en-US" dirty="0"/>
              <a:t>Handout:  </a:t>
            </a:r>
            <a:r>
              <a:rPr lang="en-US" b="1" dirty="0"/>
              <a:t>Digital Tracks Handout – </a:t>
            </a:r>
            <a:r>
              <a:rPr lang="en-US" dirty="0"/>
              <a:t>photocopy for students </a:t>
            </a:r>
            <a:r>
              <a:rPr lang="en-US" i="1" dirty="0"/>
              <a:t>Link in Slide #7</a:t>
            </a:r>
          </a:p>
          <a:p>
            <a:r>
              <a:rPr lang="en-US" dirty="0"/>
              <a:t>Book:  </a:t>
            </a:r>
            <a:r>
              <a:rPr lang="en-US" b="1" dirty="0"/>
              <a:t>The Technology Tail </a:t>
            </a:r>
            <a:r>
              <a:rPr lang="en-US" dirty="0"/>
              <a:t>by </a:t>
            </a:r>
            <a:r>
              <a:rPr lang="en-US" i="1" dirty="0"/>
              <a:t>Julia Cook</a:t>
            </a:r>
            <a:endParaRPr lang="en-US" dirty="0"/>
          </a:p>
          <a:p>
            <a:r>
              <a:rPr lang="en-US" dirty="0"/>
              <a:t>Video:  </a:t>
            </a:r>
            <a:r>
              <a:rPr lang="en-US" b="1" dirty="0"/>
              <a:t>Your Digital Footprint Matters </a:t>
            </a:r>
            <a:r>
              <a:rPr lang="en-US" i="1" dirty="0"/>
              <a:t>Link in Slide #11</a:t>
            </a:r>
          </a:p>
          <a:p>
            <a:r>
              <a:rPr lang="en-US" dirty="0"/>
              <a:t>Game Instructions </a:t>
            </a:r>
            <a:r>
              <a:rPr lang="en-US" i="1" dirty="0"/>
              <a:t>Link in Slide #12</a:t>
            </a:r>
          </a:p>
          <a:p>
            <a:r>
              <a:rPr lang="en-US" dirty="0"/>
              <a:t>Game Statements </a:t>
            </a:r>
            <a:r>
              <a:rPr lang="en-US" i="1" dirty="0"/>
              <a:t>Link in Slide #12</a:t>
            </a:r>
          </a:p>
          <a:p>
            <a:endParaRPr lang="en-US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58C46B-CE13-4E2C-AA05-9069A09E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4</a:t>
            </a:fld>
            <a:endParaRPr lang="en-US" noProof="0"/>
          </a:p>
        </p:txBody>
      </p:sp>
      <p:pic>
        <p:nvPicPr>
          <p:cNvPr id="7" name="Picture Placeholder 6" descr="A picture containing website&#10;&#10;Description automatically generated">
            <a:extLst>
              <a:ext uri="{FF2B5EF4-FFF2-40B4-BE49-F238E27FC236}">
                <a16:creationId xmlns:a16="http://schemas.microsoft.com/office/drawing/2014/main" id="{15665D1E-9362-48EC-BB64-5233F05398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7" r="31063"/>
          <a:stretch/>
        </p:blipFill>
        <p:spPr>
          <a:xfrm>
            <a:off x="5884648" y="0"/>
            <a:ext cx="6307353" cy="5780372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E85B4BE-97FD-4D9D-BC1F-23DD5269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2203089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38818"/>
            <a:ext cx="9864271" cy="1023281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ED1C24"/>
                </a:solidFill>
              </a:rPr>
              <a:t>Learning intentions </a:t>
            </a:r>
            <a:br>
              <a:rPr lang="en-US" dirty="0">
                <a:solidFill>
                  <a:srgbClr val="ED1C24"/>
                </a:solidFill>
              </a:rPr>
            </a:br>
            <a:r>
              <a:rPr lang="en-US" dirty="0">
                <a:solidFill>
                  <a:srgbClr val="ED1C24"/>
                </a:solidFill>
              </a:rPr>
              <a:t>3-2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should be careful of what we add to our digital footprint?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773897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La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00B0D7"/>
                </a:solidFill>
                <a:effectLst/>
                <a:latin typeface="+mj-lt"/>
              </a:rPr>
              <a:t>Define the term "digital footprint" and identify how it affects online reputation..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00B0D7"/>
                </a:solidFill>
                <a:effectLst/>
                <a:latin typeface="+mj-lt"/>
              </a:rPr>
              <a:t>Identify the impact digital footprints have on security, privacy and trust AND how we’re not always in control of this.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700" b="0" i="0" dirty="0">
                <a:solidFill>
                  <a:srgbClr val="00B0D7"/>
                </a:solidFill>
                <a:effectLst/>
                <a:latin typeface="+mj-lt"/>
              </a:rPr>
              <a:t>Understand what responsibilities they have for the digital footprints of themselves and others.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Digital tracks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57C7D5A-3779-4FE0-BA43-6C8D04985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24931" y="400000"/>
            <a:ext cx="838765" cy="838765"/>
          </a:xfrm>
          <a:prstGeom prst="rect">
            <a:avLst/>
          </a:prstGeom>
        </p:spPr>
      </p:pic>
      <p:pic>
        <p:nvPicPr>
          <p:cNvPr id="65" name="Picture Placeholder 64" descr="Footprints with solid fill">
            <a:extLst>
              <a:ext uri="{FF2B5EF4-FFF2-40B4-BE49-F238E27FC236}">
                <a16:creationId xmlns:a16="http://schemas.microsoft.com/office/drawing/2014/main" id="{B310A09F-B9B9-4692-B010-01F1E0E31A9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90627" y="1988373"/>
            <a:ext cx="502873" cy="502873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3746A2D-F1EC-4D3B-8759-D05D8C8E70A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" b="2568"/>
          <a:stretch/>
        </p:blipFill>
        <p:spPr>
          <a:xfrm>
            <a:off x="3849873" y="1754155"/>
            <a:ext cx="7174245" cy="3811231"/>
          </a:xfrm>
        </p:spPr>
      </p:pic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ACTIVATE - Video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9074" y="1122744"/>
            <a:ext cx="7900525" cy="764460"/>
          </a:xfrm>
        </p:spPr>
        <p:txBody>
          <a:bodyPr/>
          <a:lstStyle/>
          <a:p>
            <a:r>
              <a:rPr lang="en-US" dirty="0"/>
              <a:t>Watch ONE of the videos below by clicking on the image.</a:t>
            </a:r>
          </a:p>
        </p:txBody>
      </p:sp>
      <p:pic>
        <p:nvPicPr>
          <p:cNvPr id="11" name="Picture Placeholder 10">
            <a:hlinkClick r:id="rId3"/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" b="783"/>
          <a:stretch/>
        </p:blipFill>
        <p:spPr>
          <a:xfrm>
            <a:off x="7067790" y="3070304"/>
            <a:ext cx="5124210" cy="378769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399276-5760-46D8-90A4-1BDCE9696CE8}"/>
              </a:ext>
            </a:extLst>
          </p:cNvPr>
          <p:cNvSpPr txBox="1"/>
          <p:nvPr/>
        </p:nvSpPr>
        <p:spPr>
          <a:xfrm>
            <a:off x="8164323" y="2181054"/>
            <a:ext cx="2085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Digital Footprint</a:t>
            </a:r>
            <a:endParaRPr lang="en-CA" sz="18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CA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1:57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Placeholder 10">
            <a:hlinkClick r:id="rId5"/>
            <a:extLst>
              <a:ext uri="{FF2B5EF4-FFF2-40B4-BE49-F238E27FC236}">
                <a16:creationId xmlns:a16="http://schemas.microsoft.com/office/drawing/2014/main" id="{85E43321-E293-4172-9C61-DFA3130788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9" r="9909"/>
          <a:stretch/>
        </p:blipFill>
        <p:spPr>
          <a:xfrm>
            <a:off x="831850" y="3070304"/>
            <a:ext cx="5124210" cy="3787696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E5AED2-9BD7-4ED8-98A0-3C15C5F995A1}"/>
              </a:ext>
            </a:extLst>
          </p:cNvPr>
          <p:cNvSpPr txBox="1"/>
          <p:nvPr/>
        </p:nvSpPr>
        <p:spPr>
          <a:xfrm>
            <a:off x="2349074" y="2181054"/>
            <a:ext cx="2085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What’s in Your Digital Footprint</a:t>
            </a:r>
            <a:r>
              <a:rPr lang="en-CA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</a:p>
          <a:p>
            <a:pPr algn="ctr"/>
            <a:r>
              <a:rPr lang="en-CA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1:19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BD08F-9BAF-4FA1-BF19-AB0E6979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48" y="500062"/>
            <a:ext cx="5856870" cy="1325563"/>
          </a:xfrm>
        </p:spPr>
        <p:txBody>
          <a:bodyPr/>
          <a:lstStyle/>
          <a:p>
            <a:r>
              <a:rPr lang="en-US" dirty="0">
                <a:solidFill>
                  <a:srgbClr val="FF3300"/>
                </a:solidFill>
              </a:rPr>
              <a:t>Acquire – 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428B9-59F5-414A-96CE-9DC6D201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50" y="2574847"/>
            <a:ext cx="4914189" cy="1708306"/>
          </a:xfrm>
        </p:spPr>
        <p:txBody>
          <a:bodyPr/>
          <a:lstStyle/>
          <a:p>
            <a:pPr marL="0" indent="0">
              <a:buNone/>
            </a:pPr>
            <a:r>
              <a:rPr lang="en-US" b="1" i="0" u="none" strike="noStrike" dirty="0">
                <a:solidFill>
                  <a:srgbClr val="00B0D7"/>
                </a:solidFill>
                <a:effectLst/>
                <a:latin typeface="Rubik"/>
              </a:rPr>
              <a:t>How can what I do online make me unsafe?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B0D7"/>
                </a:solidFill>
                <a:latin typeface="Rubik"/>
              </a:rPr>
              <a:t>How can what I do online affect others?</a:t>
            </a:r>
            <a:endParaRPr lang="en-US" b="1" i="0" u="none" strike="noStrike" dirty="0">
              <a:solidFill>
                <a:srgbClr val="00B0D7"/>
              </a:solidFill>
              <a:effectLst/>
              <a:latin typeface="Rubik"/>
            </a:endParaRPr>
          </a:p>
          <a:p>
            <a:endParaRPr lang="en-US" sz="1800" dirty="0">
              <a:solidFill>
                <a:srgbClr val="000000"/>
              </a:solidFill>
              <a:latin typeface="Rubik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Rubik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2FD791E-B0EC-42F4-81CD-26AF8B8926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3" b="11373"/>
          <a:stretch/>
        </p:blipFill>
        <p:spPr>
          <a:xfrm>
            <a:off x="5453149" y="986576"/>
            <a:ext cx="4884848" cy="488484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E0F05D-6FD2-416F-B77E-66C0168731B8}"/>
              </a:ext>
            </a:extLst>
          </p:cNvPr>
          <p:cNvSpPr txBox="1"/>
          <p:nvPr/>
        </p:nvSpPr>
        <p:spPr>
          <a:xfrm>
            <a:off x="438539" y="5591536"/>
            <a:ext cx="7669763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10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Lato"/>
              </a:rPr>
              <a:t>Take a moment to think silently about these questions.</a:t>
            </a:r>
          </a:p>
          <a:p>
            <a:pPr rtl="0" fontAlgn="base">
              <a:spcBef>
                <a:spcPts val="0"/>
              </a:spcBef>
              <a:spcAft>
                <a:spcPts val="10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Lato"/>
              </a:rPr>
              <a:t>Then, </a:t>
            </a:r>
            <a:r>
              <a:rPr lang="en-US" dirty="0">
                <a:solidFill>
                  <a:srgbClr val="000000"/>
                </a:solidFill>
                <a:latin typeface="Lato"/>
              </a:rPr>
              <a:t>with a partner fill out the worksheet your teacher has handed out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Lato"/>
              </a:rPr>
              <a:t>.  Be ready to share out your answers.</a:t>
            </a:r>
          </a:p>
        </p:txBody>
      </p:sp>
      <p:pic>
        <p:nvPicPr>
          <p:cNvPr id="8" name="Graphic 7" descr="Document with solid fill">
            <a:hlinkClick r:id="rId3"/>
            <a:extLst>
              <a:ext uri="{FF2B5EF4-FFF2-40B4-BE49-F238E27FC236}">
                <a16:creationId xmlns:a16="http://schemas.microsoft.com/office/drawing/2014/main" id="{42F51E29-8D9D-4181-B3AD-281A7628B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9385" y="5871424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1E53C8-50D8-43D3-8125-B36A170002D7}"/>
              </a:ext>
            </a:extLst>
          </p:cNvPr>
          <p:cNvSpPr txBox="1"/>
          <p:nvPr/>
        </p:nvSpPr>
        <p:spPr>
          <a:xfrm>
            <a:off x="10303785" y="6034772"/>
            <a:ext cx="1546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Digital Tracks 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21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62E1C-FA70-4315-BC5F-C34A503A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145429"/>
          </a:xfrm>
        </p:spPr>
        <p:txBody>
          <a:bodyPr/>
          <a:lstStyle/>
          <a:p>
            <a:r>
              <a:rPr lang="en-US" dirty="0"/>
              <a:t>Apply - Connect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81384-45D2-441D-8A7C-39761351AACC}"/>
              </a:ext>
            </a:extLst>
          </p:cNvPr>
          <p:cNvSpPr txBox="1"/>
          <p:nvPr/>
        </p:nvSpPr>
        <p:spPr>
          <a:xfrm>
            <a:off x="961053" y="2855167"/>
            <a:ext cx="1014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>
                <a:solidFill>
                  <a:srgbClr val="3A3A3A"/>
                </a:solidFill>
                <a:effectLst/>
                <a:latin typeface="Lato"/>
              </a:rPr>
              <a:t>What do you think some of our responsibilities are for being online? Both to ourselves and to others?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9EF07DF-C2B6-4885-882D-55AE218536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127723"/>
              </p:ext>
            </p:extLst>
          </p:nvPr>
        </p:nvGraphicFramePr>
        <p:xfrm>
          <a:off x="2164702" y="3224499"/>
          <a:ext cx="8462865" cy="2841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2368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E82F-39A2-4402-9B8A-F20D3A68C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8798"/>
            <a:ext cx="440817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APPLY - 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0CCDB-FD0A-431E-AD73-2CCC1E1C6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6970" cy="4351338"/>
          </a:xfrm>
        </p:spPr>
        <p:txBody>
          <a:bodyPr>
            <a:normAutofit fontScale="850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2800" b="1" i="1" dirty="0">
                <a:solidFill>
                  <a:srgbClr val="00B0D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Technology Tail</a:t>
            </a:r>
            <a:r>
              <a:rPr lang="en-GB" sz="2800" dirty="0">
                <a:solidFill>
                  <a:srgbClr val="00B0D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 Julia Cook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book focuses on the importance of understanding what a digital footprint is and how what is posted can have an effect on your life. It offers suggestions for parents and teachers to cover online safety, kindness, and respect in a world that revolves around being digitally connected.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sz="36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Read Aloud</a:t>
            </a:r>
            <a:endParaRPr lang="en-US" sz="3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7" name="Graphic 6" descr="Presentation with media with solid fill">
            <a:extLst>
              <a:ext uri="{FF2B5EF4-FFF2-40B4-BE49-F238E27FC236}">
                <a16:creationId xmlns:a16="http://schemas.microsoft.com/office/drawing/2014/main" id="{F5B7261B-3208-44A3-8317-87D972FC57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790" y="4732020"/>
            <a:ext cx="914400" cy="9144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5DC0E3-6996-41F4-BF2F-DB04BDE76A88}"/>
              </a:ext>
            </a:extLst>
          </p:cNvPr>
          <p:cNvSpPr/>
          <p:nvPr/>
        </p:nvSpPr>
        <p:spPr>
          <a:xfrm>
            <a:off x="7075170" y="994410"/>
            <a:ext cx="4720590" cy="4834889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65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72 Powerpoint Template - Steve W edits.potx  -  Read-Only" id="{A85AA608-51DE-4592-8600-9F691ACDE9D3}" vid="{C2D6FCFF-E6D3-4B3C-8DBB-4FBA9B152A60}"/>
    </a:ext>
  </a:extLst>
</a:theme>
</file>

<file path=ppt/theme/theme2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mlw - v2" id="{71EC61E4-1794-403E-8E7B-C50860DCCF06}" vid="{75DB3488-A096-43F0-BEF6-2838BC6A672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9F02DD0714DF4FA70EE8ED30AC3037" ma:contentTypeVersion="1" ma:contentTypeDescription="Create a new document." ma:contentTypeScope="" ma:versionID="2eb4b5d27506bc7b66e29812f38d8e1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731CE9-D932-40E6-ADC1-034131F565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9E0125-8687-41E1-A940-D1B87EA66802}">
  <ds:schemaRefs>
    <ds:schemaRef ds:uri="http://schemas.microsoft.com/office/2006/documentManagement/types"/>
    <ds:schemaRef ds:uri="http://schemas.microsoft.com/sharepoint/v3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8A12F1D-3C8B-4AAF-8FFF-B90659DDF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2338</TotalTime>
  <Words>593</Words>
  <Application>Microsoft Office PowerPoint</Application>
  <PresentationFormat>Widescreen</PresentationFormat>
  <Paragraphs>72</Paragraphs>
  <Slides>13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Berlin Sans FB</vt:lpstr>
      <vt:lpstr>Calibri</vt:lpstr>
      <vt:lpstr>Calibri Light</vt:lpstr>
      <vt:lpstr>Corbel</vt:lpstr>
      <vt:lpstr>Lato</vt:lpstr>
      <vt:lpstr>Rubik</vt:lpstr>
      <vt:lpstr>TheSans</vt:lpstr>
      <vt:lpstr>TheSansB W3 Light</vt:lpstr>
      <vt:lpstr>TheSansB W5 Plain</vt:lpstr>
      <vt:lpstr>TheSansB W9 Black</vt:lpstr>
      <vt:lpstr>Times New Roman</vt:lpstr>
      <vt:lpstr>Office Theme</vt:lpstr>
      <vt:lpstr>Office Theme</vt:lpstr>
      <vt:lpstr>Digital Tracks</vt:lpstr>
      <vt:lpstr>Digital Wellness – Big Idea</vt:lpstr>
      <vt:lpstr>PowerPoint Presentation</vt:lpstr>
      <vt:lpstr>Preparation</vt:lpstr>
      <vt:lpstr>Learning intentions  3-2 Why should be careful of what we add to our digital footprint?</vt:lpstr>
      <vt:lpstr>ACTIVATE - Video</vt:lpstr>
      <vt:lpstr>Acquire – connect</vt:lpstr>
      <vt:lpstr>Apply - Connect</vt:lpstr>
      <vt:lpstr>APPLY - READ</vt:lpstr>
      <vt:lpstr>APPLY – Extend  5P’s for a Positive Digital Footprint If we apply the “5 P’s Rule” we will make sure we can leave a positive digital footprint. </vt:lpstr>
      <vt:lpstr>ApPLY – WATCH </vt:lpstr>
      <vt:lpstr>Game – Apply Best Foot Forward</vt:lpstr>
      <vt:lpstr>Teacher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Hagen</dc:creator>
  <cp:lastModifiedBy>Shannon Hagen</cp:lastModifiedBy>
  <cp:revision>11</cp:revision>
  <dcterms:created xsi:type="dcterms:W3CDTF">2021-01-20T14:57:10Z</dcterms:created>
  <dcterms:modified xsi:type="dcterms:W3CDTF">2022-01-23T17:49:43Z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0x010100589F02DD0714DF4FA70EE8ED30AC3037</vt:lpwstr>
  </property>
</Properties>
</file>