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4"/>
  </p:handoutMasterIdLst>
  <p:sldIdLst>
    <p:sldId id="289" r:id="rId5"/>
    <p:sldId id="293" r:id="rId6"/>
    <p:sldId id="297" r:id="rId7"/>
    <p:sldId id="290" r:id="rId8"/>
    <p:sldId id="294" r:id="rId9"/>
    <p:sldId id="304" r:id="rId10"/>
    <p:sldId id="303" r:id="rId11"/>
    <p:sldId id="305" r:id="rId12"/>
    <p:sldId id="30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EC4BE0-B248-43D9-8CC0-AA82710E868E}" v="127" dt="2021-02-14T19:20:57.4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344"/>
        <p:guide pos="576"/>
        <p:guide orient="horz" pos="3744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5EEC4BE0-B248-43D9-8CC0-AA82710E868E}"/>
    <pc:docChg chg="custSel modSld sldOrd">
      <pc:chgData name="Shannon Hagen" userId="46ea4fe1-9223-4299-b8da-3da92c4fcb44" providerId="ADAL" clId="{5EEC4BE0-B248-43D9-8CC0-AA82710E868E}" dt="2021-02-14T19:20:57.479" v="130" actId="1036"/>
      <pc:docMkLst>
        <pc:docMk/>
      </pc:docMkLst>
      <pc:sldChg chg="addSp modSp mod">
        <pc:chgData name="Shannon Hagen" userId="46ea4fe1-9223-4299-b8da-3da92c4fcb44" providerId="ADAL" clId="{5EEC4BE0-B248-43D9-8CC0-AA82710E868E}" dt="2021-02-14T19:17:43.422" v="90" actId="113"/>
        <pc:sldMkLst>
          <pc:docMk/>
          <pc:sldMk cId="2437550428" sldId="289"/>
        </pc:sldMkLst>
        <pc:spChg chg="mod">
          <ac:chgData name="Shannon Hagen" userId="46ea4fe1-9223-4299-b8da-3da92c4fcb44" providerId="ADAL" clId="{5EEC4BE0-B248-43D9-8CC0-AA82710E868E}" dt="2021-02-14T19:17:43.422" v="90" actId="113"/>
          <ac:spMkLst>
            <pc:docMk/>
            <pc:sldMk cId="2437550428" sldId="289"/>
            <ac:spMk id="5" creationId="{49F9C757-C233-E647-AF62-38F0FD173EBC}"/>
          </ac:spMkLst>
        </pc:spChg>
        <pc:spChg chg="add mod">
          <ac:chgData name="Shannon Hagen" userId="46ea4fe1-9223-4299-b8da-3da92c4fcb44" providerId="ADAL" clId="{5EEC4BE0-B248-43D9-8CC0-AA82710E868E}" dt="2021-02-14T19:16:47.508" v="16" actId="20577"/>
          <ac:spMkLst>
            <pc:docMk/>
            <pc:sldMk cId="2437550428" sldId="289"/>
            <ac:spMk id="9" creationId="{D35C4D27-A349-425E-8A01-2D0F4CABA05B}"/>
          </ac:spMkLst>
        </pc:spChg>
        <pc:spChg chg="add mod">
          <ac:chgData name="Shannon Hagen" userId="46ea4fe1-9223-4299-b8da-3da92c4fcb44" providerId="ADAL" clId="{5EEC4BE0-B248-43D9-8CC0-AA82710E868E}" dt="2021-02-14T19:17:01.030" v="26" actId="20577"/>
          <ac:spMkLst>
            <pc:docMk/>
            <pc:sldMk cId="2437550428" sldId="289"/>
            <ac:spMk id="10" creationId="{1072ED16-65F3-4C53-8701-F604D4DF3A46}"/>
          </ac:spMkLst>
        </pc:spChg>
        <pc:picChg chg="add mod">
          <ac:chgData name="Shannon Hagen" userId="46ea4fe1-9223-4299-b8da-3da92c4fcb44" providerId="ADAL" clId="{5EEC4BE0-B248-43D9-8CC0-AA82710E868E}" dt="2021-02-14T19:16:05.014" v="2" actId="1076"/>
          <ac:picMkLst>
            <pc:docMk/>
            <pc:sldMk cId="2437550428" sldId="289"/>
            <ac:picMk id="6" creationId="{09EF820F-7173-4803-88E8-C63CC7805E01}"/>
          </ac:picMkLst>
        </pc:picChg>
        <pc:picChg chg="add mod">
          <ac:chgData name="Shannon Hagen" userId="46ea4fe1-9223-4299-b8da-3da92c4fcb44" providerId="ADAL" clId="{5EEC4BE0-B248-43D9-8CC0-AA82710E868E}" dt="2021-02-14T19:16:25.882" v="6" actId="14100"/>
          <ac:picMkLst>
            <pc:docMk/>
            <pc:sldMk cId="2437550428" sldId="289"/>
            <ac:picMk id="8" creationId="{018136A5-1B36-42F1-B558-DA3630DBF5FB}"/>
          </ac:picMkLst>
        </pc:picChg>
      </pc:sldChg>
      <pc:sldChg chg="addSp modSp mod ord">
        <pc:chgData name="Shannon Hagen" userId="46ea4fe1-9223-4299-b8da-3da92c4fcb44" providerId="ADAL" clId="{5EEC4BE0-B248-43D9-8CC0-AA82710E868E}" dt="2021-02-14T19:19:09.701" v="101"/>
        <pc:sldMkLst>
          <pc:docMk/>
          <pc:sldMk cId="3001952327" sldId="290"/>
        </pc:sldMkLst>
        <pc:picChg chg="add mod">
          <ac:chgData name="Shannon Hagen" userId="46ea4fe1-9223-4299-b8da-3da92c4fcb44" providerId="ADAL" clId="{5EEC4BE0-B248-43D9-8CC0-AA82710E868E}" dt="2021-02-14T19:18:57.240" v="97" actId="1076"/>
          <ac:picMkLst>
            <pc:docMk/>
            <pc:sldMk cId="3001952327" sldId="290"/>
            <ac:picMk id="7" creationId="{F56E1BD2-A8C0-4BFB-BEFD-DAE293CBF83E}"/>
          </ac:picMkLst>
        </pc:picChg>
      </pc:sldChg>
      <pc:sldChg chg="addSp modSp mod ord">
        <pc:chgData name="Shannon Hagen" userId="46ea4fe1-9223-4299-b8da-3da92c4fcb44" providerId="ADAL" clId="{5EEC4BE0-B248-43D9-8CC0-AA82710E868E}" dt="2021-02-14T19:20:09.324" v="109" actId="1076"/>
        <pc:sldMkLst>
          <pc:docMk/>
          <pc:sldMk cId="2602246923" sldId="293"/>
        </pc:sldMkLst>
        <pc:picChg chg="add mod">
          <ac:chgData name="Shannon Hagen" userId="46ea4fe1-9223-4299-b8da-3da92c4fcb44" providerId="ADAL" clId="{5EEC4BE0-B248-43D9-8CC0-AA82710E868E}" dt="2021-02-14T19:20:09.324" v="109" actId="1076"/>
          <ac:picMkLst>
            <pc:docMk/>
            <pc:sldMk cId="2602246923" sldId="293"/>
            <ac:picMk id="8" creationId="{A96AFC1F-69EA-4E38-B367-EE54F3A1C57B}"/>
          </ac:picMkLst>
        </pc:picChg>
      </pc:sldChg>
      <pc:sldChg chg="addSp modSp mod">
        <pc:chgData name="Shannon Hagen" userId="46ea4fe1-9223-4299-b8da-3da92c4fcb44" providerId="ADAL" clId="{5EEC4BE0-B248-43D9-8CC0-AA82710E868E}" dt="2021-02-14T19:20:26.462" v="115" actId="1076"/>
        <pc:sldMkLst>
          <pc:docMk/>
          <pc:sldMk cId="2458698573" sldId="294"/>
        </pc:sldMkLst>
        <pc:picChg chg="add mod">
          <ac:chgData name="Shannon Hagen" userId="46ea4fe1-9223-4299-b8da-3da92c4fcb44" providerId="ADAL" clId="{5EEC4BE0-B248-43D9-8CC0-AA82710E868E}" dt="2021-02-14T19:20:26.462" v="115" actId="1076"/>
          <ac:picMkLst>
            <pc:docMk/>
            <pc:sldMk cId="2458698573" sldId="294"/>
            <ac:picMk id="8" creationId="{D27766EC-1F8E-40E7-AF5A-9129A1E73C9A}"/>
          </ac:picMkLst>
        </pc:picChg>
      </pc:sldChg>
      <pc:sldChg chg="addSp modSp mod ord">
        <pc:chgData name="Shannon Hagen" userId="46ea4fe1-9223-4299-b8da-3da92c4fcb44" providerId="ADAL" clId="{5EEC4BE0-B248-43D9-8CC0-AA82710E868E}" dt="2021-02-14T19:20:16.719" v="112" actId="1076"/>
        <pc:sldMkLst>
          <pc:docMk/>
          <pc:sldMk cId="2600515555" sldId="297"/>
        </pc:sldMkLst>
        <pc:picChg chg="add mod">
          <ac:chgData name="Shannon Hagen" userId="46ea4fe1-9223-4299-b8da-3da92c4fcb44" providerId="ADAL" clId="{5EEC4BE0-B248-43D9-8CC0-AA82710E868E}" dt="2021-02-14T19:20:16.719" v="112" actId="1076"/>
          <ac:picMkLst>
            <pc:docMk/>
            <pc:sldMk cId="2600515555" sldId="297"/>
            <ac:picMk id="8" creationId="{9868B99E-6651-4719-8ED4-DEF1B3BD1399}"/>
          </ac:picMkLst>
        </pc:picChg>
      </pc:sldChg>
      <pc:sldChg chg="addSp modSp mod ord">
        <pc:chgData name="Shannon Hagen" userId="46ea4fe1-9223-4299-b8da-3da92c4fcb44" providerId="ADAL" clId="{5EEC4BE0-B248-43D9-8CC0-AA82710E868E}" dt="2021-02-14T19:19:46.488" v="105"/>
        <pc:sldMkLst>
          <pc:docMk/>
          <pc:sldMk cId="2174736287" sldId="302"/>
        </pc:sldMkLst>
        <pc:picChg chg="add mod">
          <ac:chgData name="Shannon Hagen" userId="46ea4fe1-9223-4299-b8da-3da92c4fcb44" providerId="ADAL" clId="{5EEC4BE0-B248-43D9-8CC0-AA82710E868E}" dt="2021-02-14T19:18:15.114" v="94" actId="1076"/>
          <ac:picMkLst>
            <pc:docMk/>
            <pc:sldMk cId="2174736287" sldId="302"/>
            <ac:picMk id="8" creationId="{31C183D6-3EA6-4C41-A3E8-6EB72628F546}"/>
          </ac:picMkLst>
        </pc:picChg>
      </pc:sldChg>
      <pc:sldChg chg="addSp modSp mod">
        <pc:chgData name="Shannon Hagen" userId="46ea4fe1-9223-4299-b8da-3da92c4fcb44" providerId="ADAL" clId="{5EEC4BE0-B248-43D9-8CC0-AA82710E868E}" dt="2021-02-14T19:18:33.284" v="96" actId="1076"/>
        <pc:sldMkLst>
          <pc:docMk/>
          <pc:sldMk cId="112335351" sldId="303"/>
        </pc:sldMkLst>
        <pc:picChg chg="add mod">
          <ac:chgData name="Shannon Hagen" userId="46ea4fe1-9223-4299-b8da-3da92c4fcb44" providerId="ADAL" clId="{5EEC4BE0-B248-43D9-8CC0-AA82710E868E}" dt="2021-02-14T19:18:33.284" v="96" actId="1076"/>
          <ac:picMkLst>
            <pc:docMk/>
            <pc:sldMk cId="112335351" sldId="303"/>
            <ac:picMk id="7" creationId="{9B12E4AF-DA14-4FE8-9737-613736775548}"/>
          </ac:picMkLst>
        </pc:picChg>
      </pc:sldChg>
      <pc:sldChg chg="addSp modSp mod">
        <pc:chgData name="Shannon Hagen" userId="46ea4fe1-9223-4299-b8da-3da92c4fcb44" providerId="ADAL" clId="{5EEC4BE0-B248-43D9-8CC0-AA82710E868E}" dt="2021-02-14T19:20:43.318" v="125" actId="1036"/>
        <pc:sldMkLst>
          <pc:docMk/>
          <pc:sldMk cId="2178740543" sldId="304"/>
        </pc:sldMkLst>
        <pc:picChg chg="add mod">
          <ac:chgData name="Shannon Hagen" userId="46ea4fe1-9223-4299-b8da-3da92c4fcb44" providerId="ADAL" clId="{5EEC4BE0-B248-43D9-8CC0-AA82710E868E}" dt="2021-02-14T19:20:43.318" v="125" actId="1036"/>
          <ac:picMkLst>
            <pc:docMk/>
            <pc:sldMk cId="2178740543" sldId="304"/>
            <ac:picMk id="6" creationId="{C1FDD7E3-86DF-4041-873E-FEB1C8A255E6}"/>
          </ac:picMkLst>
        </pc:picChg>
      </pc:sldChg>
      <pc:sldChg chg="addSp modSp mod">
        <pc:chgData name="Shannon Hagen" userId="46ea4fe1-9223-4299-b8da-3da92c4fcb44" providerId="ADAL" clId="{5EEC4BE0-B248-43D9-8CC0-AA82710E868E}" dt="2021-02-14T19:20:57.479" v="130" actId="1036"/>
        <pc:sldMkLst>
          <pc:docMk/>
          <pc:sldMk cId="2948168155" sldId="305"/>
        </pc:sldMkLst>
        <pc:picChg chg="add mod">
          <ac:chgData name="Shannon Hagen" userId="46ea4fe1-9223-4299-b8da-3da92c4fcb44" providerId="ADAL" clId="{5EEC4BE0-B248-43D9-8CC0-AA82710E868E}" dt="2021-02-14T19:20:57.479" v="130" actId="1036"/>
          <ac:picMkLst>
            <pc:docMk/>
            <pc:sldMk cId="2948168155" sldId="305"/>
            <ac:picMk id="8" creationId="{ADBE57AB-1A39-4BCE-AE12-017BDA7E08B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t>2/14/2021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7361" y="1166549"/>
            <a:ext cx="3654552" cy="1143000"/>
          </a:xfrm>
        </p:spPr>
        <p:txBody>
          <a:bodyPr>
            <a:normAutofit fontScale="47500" lnSpcReduction="20000"/>
          </a:bodyPr>
          <a:lstStyle/>
          <a:p>
            <a:r>
              <a:rPr lang="en-US"/>
              <a:t>Put Your Best Foot Forward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8B5D657-15A9-9E49-BB3F-CCBDEFB9EE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18"/>
          <a:stretch/>
        </p:blipFill>
        <p:spPr>
          <a:xfrm>
            <a:off x="6644096" y="613695"/>
            <a:ext cx="3870543" cy="56306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F9C757-C233-E647-AF62-38F0FD173EBC}"/>
              </a:ext>
            </a:extLst>
          </p:cNvPr>
          <p:cNvSpPr txBox="1"/>
          <p:nvPr/>
        </p:nvSpPr>
        <p:spPr>
          <a:xfrm>
            <a:off x="509527" y="2447433"/>
            <a:ext cx="592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If the statement is </a:t>
            </a:r>
            <a:r>
              <a:rPr lang="en-US" sz="2400" b="1"/>
              <a:t>“true for you”, </a:t>
            </a:r>
            <a:r>
              <a:rPr lang="en-US" sz="2400"/>
              <a:t>take a step forward or backwards depending on what each slide indicates.</a:t>
            </a:r>
          </a:p>
          <a:p>
            <a:r>
              <a:rPr lang="en-US" sz="2400"/>
              <a:t>IF it is </a:t>
            </a:r>
            <a:r>
              <a:rPr lang="en-US" sz="2400" b="1"/>
              <a:t>“not true for you”, </a:t>
            </a:r>
            <a:r>
              <a:rPr lang="en-US" sz="2400"/>
              <a:t>just stay where you are.</a:t>
            </a:r>
          </a:p>
        </p:txBody>
      </p:sp>
      <p:pic>
        <p:nvPicPr>
          <p:cNvPr id="6" name="Picture 5" descr="Charm Chicken">
            <a:extLst>
              <a:ext uri="{FF2B5EF4-FFF2-40B4-BE49-F238E27FC236}">
                <a16:creationId xmlns:a16="http://schemas.microsoft.com/office/drawing/2014/main" id="{09EF820F-7173-4803-88E8-C63CC7805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31" y="4389779"/>
            <a:ext cx="1791789" cy="1791789"/>
          </a:xfrm>
          <a:prstGeom prst="rect">
            <a:avLst/>
          </a:prstGeom>
        </p:spPr>
      </p:pic>
      <p:pic>
        <p:nvPicPr>
          <p:cNvPr id="8" name="Picture 7" descr="Ashamed Chicken">
            <a:extLst>
              <a:ext uri="{FF2B5EF4-FFF2-40B4-BE49-F238E27FC236}">
                <a16:creationId xmlns:a16="http://schemas.microsoft.com/office/drawing/2014/main" id="{018136A5-1B36-42F1-B558-DA3630DBF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132" y="4340223"/>
            <a:ext cx="2051868" cy="2051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5C4D27-A349-425E-8A01-2D0F4CABA05B}"/>
              </a:ext>
            </a:extLst>
          </p:cNvPr>
          <p:cNvSpPr txBox="1"/>
          <p:nvPr/>
        </p:nvSpPr>
        <p:spPr>
          <a:xfrm>
            <a:off x="513565" y="6181568"/>
            <a:ext cx="179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FORWARD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72ED16-65F3-4C53-8701-F604D4DF3A46}"/>
              </a:ext>
            </a:extLst>
          </p:cNvPr>
          <p:cNvSpPr txBox="1"/>
          <p:nvPr/>
        </p:nvSpPr>
        <p:spPr>
          <a:xfrm>
            <a:off x="4436017" y="6186973"/>
            <a:ext cx="179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BACKWARD</a:t>
            </a:r>
          </a:p>
        </p:txBody>
      </p:sp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D37D07FC-B5AF-8146-A8C7-CABD94DC9B59}"/>
              </a:ext>
            </a:extLst>
          </p:cNvPr>
          <p:cNvSpPr/>
          <p:nvPr/>
        </p:nvSpPr>
        <p:spPr>
          <a:xfrm>
            <a:off x="6778486" y="274601"/>
            <a:ext cx="4899992" cy="45061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F93E98B-3CD3-5F48-B9AD-27FA3083E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15384">
            <a:off x="711446" y="-380056"/>
            <a:ext cx="7618112" cy="761811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4E64823-B1F6-4468-BC94-C8D367B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93475" y="437322"/>
            <a:ext cx="4665734" cy="4169465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3F653D5-C3ED-714B-9CD4-FAFF29ADC9E6}"/>
              </a:ext>
            </a:extLst>
          </p:cNvPr>
          <p:cNvSpPr txBox="1">
            <a:spLocks/>
          </p:cNvSpPr>
          <p:nvPr/>
        </p:nvSpPr>
        <p:spPr>
          <a:xfrm>
            <a:off x="3208010" y="2028858"/>
            <a:ext cx="2624984" cy="685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/>
              <a:t>I messaged something mean to someone.</a:t>
            </a:r>
          </a:p>
        </p:txBody>
      </p:sp>
      <p:pic>
        <p:nvPicPr>
          <p:cNvPr id="8" name="Picture 7" descr="Ashamed Chicken">
            <a:extLst>
              <a:ext uri="{FF2B5EF4-FFF2-40B4-BE49-F238E27FC236}">
                <a16:creationId xmlns:a16="http://schemas.microsoft.com/office/drawing/2014/main" id="{A96AFC1F-69EA-4E38-B367-EE54F3A1C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403" y="4606787"/>
            <a:ext cx="2624984" cy="26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46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2D3361B4-B2DB-B842-9CF8-3175E6DE7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29918" flipH="1">
            <a:off x="4025497" y="-161667"/>
            <a:ext cx="8620242" cy="74238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4E16C4-8E88-4788-939C-687DC13FB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88213">
            <a:off x="6647161" y="1937717"/>
            <a:ext cx="2240882" cy="653547"/>
          </a:xfrm>
        </p:spPr>
        <p:txBody>
          <a:bodyPr>
            <a:noAutofit/>
          </a:bodyPr>
          <a:lstStyle/>
          <a:p>
            <a:pPr algn="ctr"/>
            <a:r>
              <a:rPr lang="en-US" sz="2400"/>
              <a:t>I posted a picture of myself with something that could identify me</a:t>
            </a:r>
            <a:br>
              <a:rPr lang="en-US" sz="2400"/>
            </a:br>
            <a:r>
              <a:rPr lang="en-US" sz="2400"/>
              <a:t>in the background (school, house, name, birthday, </a:t>
            </a:r>
            <a:r>
              <a:rPr lang="en-US" sz="2400" err="1"/>
              <a:t>etc</a:t>
            </a:r>
            <a:r>
              <a:rPr lang="en-US" sz="2400"/>
              <a:t>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916BCB-384D-4A08-BEE7-8E8B4C216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8539" y="228600"/>
            <a:ext cx="4309670" cy="436824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69595CF-EB24-A541-84AA-B16782C82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58" r="24217"/>
          <a:stretch/>
        </p:blipFill>
        <p:spPr>
          <a:xfrm>
            <a:off x="1033669" y="821686"/>
            <a:ext cx="2822714" cy="2885610"/>
          </a:xfrm>
          <a:prstGeom prst="rect">
            <a:avLst/>
          </a:prstGeom>
        </p:spPr>
      </p:pic>
      <p:pic>
        <p:nvPicPr>
          <p:cNvPr id="8" name="Picture 7" descr="Ashamed Chicken">
            <a:extLst>
              <a:ext uri="{FF2B5EF4-FFF2-40B4-BE49-F238E27FC236}">
                <a16:creationId xmlns:a16="http://schemas.microsoft.com/office/drawing/2014/main" id="{9868B99E-6651-4719-8ED4-DEF1B3BD1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704" y="4837809"/>
            <a:ext cx="2397009" cy="239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15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F99F43BA-4D32-F043-B200-2E678EB3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15384">
            <a:off x="711446" y="-380056"/>
            <a:ext cx="7618112" cy="7618112"/>
          </a:xfrm>
          <a:prstGeom prst="rect">
            <a:avLst/>
          </a:prstGeom>
        </p:spPr>
      </p:pic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4F32D226-A700-7947-A0C2-1C5C73DDE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15384">
            <a:off x="711448" y="-380055"/>
            <a:ext cx="7618112" cy="7618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133" y="1971353"/>
            <a:ext cx="3206865" cy="432774"/>
          </a:xfrm>
        </p:spPr>
        <p:txBody>
          <a:bodyPr/>
          <a:lstStyle/>
          <a:p>
            <a:pPr algn="ctr"/>
            <a:r>
              <a:rPr lang="en-US" sz="2800"/>
              <a:t>I used a nickname NOT my real name for my profile name.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75C5C91-C64F-434A-B773-725A851445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67"/>
          <a:stretch/>
        </p:blipFill>
        <p:spPr>
          <a:xfrm>
            <a:off x="9284867" y="1436405"/>
            <a:ext cx="2573547" cy="3662379"/>
          </a:xfrm>
          <a:prstGeom prst="rect">
            <a:avLst/>
          </a:prstGeom>
        </p:spPr>
      </p:pic>
      <p:pic>
        <p:nvPicPr>
          <p:cNvPr id="7" name="Picture 6" descr="Charm Chicken">
            <a:extLst>
              <a:ext uri="{FF2B5EF4-FFF2-40B4-BE49-F238E27FC236}">
                <a16:creationId xmlns:a16="http://schemas.microsoft.com/office/drawing/2014/main" id="{F56E1BD2-A8C0-4BFB-BEFD-DAE293CBF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92" y="4821755"/>
            <a:ext cx="2353041" cy="23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ADF21633-A64F-ED41-A6D8-70877CE49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15384" flipH="1">
            <a:off x="4012557" y="381661"/>
            <a:ext cx="7501959" cy="703456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B7C4AF-BB0C-400D-A8AA-F137B026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741" y="2680486"/>
            <a:ext cx="2267918" cy="653547"/>
          </a:xfrm>
        </p:spPr>
        <p:txBody>
          <a:bodyPr>
            <a:noAutofit/>
          </a:bodyPr>
          <a:lstStyle/>
          <a:p>
            <a:pPr algn="ctr"/>
            <a:r>
              <a:rPr lang="en-US" sz="2400"/>
              <a:t>I shared a picture of myself online doing something embarrassing.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4F2D27-80D1-43A4-B893-7086233F7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565" y="1302026"/>
            <a:ext cx="3678151" cy="384147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aby drinking from a straw&#10;&#10;Description automatically generated with medium confidence">
            <a:extLst>
              <a:ext uri="{FF2B5EF4-FFF2-40B4-BE49-F238E27FC236}">
                <a16:creationId xmlns:a16="http://schemas.microsoft.com/office/drawing/2014/main" id="{D7A3CFA1-40B2-4E4B-BB36-6AEA8DFE2C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45"/>
          <a:stretch/>
        </p:blipFill>
        <p:spPr>
          <a:xfrm>
            <a:off x="981367" y="2218532"/>
            <a:ext cx="2487390" cy="2231001"/>
          </a:xfrm>
          <a:prstGeom prst="rect">
            <a:avLst/>
          </a:prstGeom>
        </p:spPr>
      </p:pic>
      <p:pic>
        <p:nvPicPr>
          <p:cNvPr id="8" name="Picture 7" descr="Ashamed Chicken">
            <a:extLst>
              <a:ext uri="{FF2B5EF4-FFF2-40B4-BE49-F238E27FC236}">
                <a16:creationId xmlns:a16="http://schemas.microsoft.com/office/drawing/2014/main" id="{D27766EC-1F8E-40E7-AF5A-9129A1E7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109" y="4746811"/>
            <a:ext cx="2505891" cy="250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9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F99F43BA-4D32-F043-B200-2E678EB3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15384">
            <a:off x="525870" y="-245595"/>
            <a:ext cx="8545858" cy="76181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796520-2640-4559-BAB1-ADE3A7386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5916" y="1823482"/>
            <a:ext cx="3206865" cy="432774"/>
          </a:xfrm>
        </p:spPr>
        <p:txBody>
          <a:bodyPr/>
          <a:lstStyle/>
          <a:p>
            <a:pPr algn="ctr"/>
            <a:r>
              <a:rPr lang="en-US" sz="2800"/>
              <a:t>I posted a picture of myself AND someone else WITHOUT</a:t>
            </a:r>
            <a:br>
              <a:rPr lang="en-US" sz="2800"/>
            </a:br>
            <a:r>
              <a:rPr lang="en-US" sz="2800"/>
              <a:t>their permission.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55DC304-4CC2-4AA6-99F0-241F19673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ACB44BF-6239-FF42-AD65-EEBF73004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45"/>
          <a:stretch/>
        </p:blipFill>
        <p:spPr>
          <a:xfrm>
            <a:off x="9401855" y="914400"/>
            <a:ext cx="2859304" cy="4812517"/>
          </a:xfrm>
          <a:prstGeom prst="rect">
            <a:avLst/>
          </a:prstGeom>
        </p:spPr>
      </p:pic>
      <p:pic>
        <p:nvPicPr>
          <p:cNvPr id="6" name="Picture 5" descr="Ashamed Chicken">
            <a:extLst>
              <a:ext uri="{FF2B5EF4-FFF2-40B4-BE49-F238E27FC236}">
                <a16:creationId xmlns:a16="http://schemas.microsoft.com/office/drawing/2014/main" id="{C1FDD7E3-86DF-4041-873E-FEB1C8A25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66" y="4343634"/>
            <a:ext cx="2987289" cy="298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4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con&#10;&#10;Description automatically generated with medium confidence">
            <a:extLst>
              <a:ext uri="{FF2B5EF4-FFF2-40B4-BE49-F238E27FC236}">
                <a16:creationId xmlns:a16="http://schemas.microsoft.com/office/drawing/2014/main" id="{CD50225E-C4DC-B540-84AB-E49EF070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15384" flipH="1">
            <a:off x="4047912" y="411478"/>
            <a:ext cx="7501959" cy="703456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4917F77-243B-4BBF-93F5-981B7818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3393" y="2556795"/>
            <a:ext cx="2533164" cy="653547"/>
          </a:xfrm>
        </p:spPr>
        <p:txBody>
          <a:bodyPr>
            <a:noAutofit/>
          </a:bodyPr>
          <a:lstStyle/>
          <a:p>
            <a:pPr algn="ctr"/>
            <a:r>
              <a:rPr lang="en-US" sz="3200"/>
              <a:t>I used YouTube to learn more about something.</a:t>
            </a:r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flipH="1">
            <a:off x="-81024" y="0"/>
            <a:ext cx="4023360" cy="6929752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3D12755-C2D0-1E4E-8D43-5159A1D28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024" y="2007209"/>
            <a:ext cx="3649172" cy="2406266"/>
          </a:xfrm>
          <a:prstGeom prst="rect">
            <a:avLst/>
          </a:prstGeom>
        </p:spPr>
      </p:pic>
      <p:pic>
        <p:nvPicPr>
          <p:cNvPr id="7" name="Picture 6" descr="Charm Chicken">
            <a:extLst>
              <a:ext uri="{FF2B5EF4-FFF2-40B4-BE49-F238E27FC236}">
                <a16:creationId xmlns:a16="http://schemas.microsoft.com/office/drawing/2014/main" id="{9B12E4AF-DA14-4FE8-9737-613736775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076" y="4837520"/>
            <a:ext cx="2353041" cy="23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5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F93E98B-3CD3-5F48-B9AD-27FA3083E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15384">
            <a:off x="711446" y="-380056"/>
            <a:ext cx="7618112" cy="761811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D4A52C-1616-4DE9-8F38-FB14C873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7645" y="1874802"/>
            <a:ext cx="2505714" cy="685800"/>
          </a:xfrm>
        </p:spPr>
        <p:txBody>
          <a:bodyPr/>
          <a:lstStyle/>
          <a:p>
            <a:pPr algn="ctr"/>
            <a:r>
              <a:rPr lang="en-US" sz="2400"/>
              <a:t>I shared my email address with someone I don’t know face to face.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E64823-B1F6-4468-BC94-C8D367BF3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596698" y="168965"/>
            <a:ext cx="4388814" cy="428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5DE3907-501E-DA4E-9734-7DB69C392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088" y="1470992"/>
            <a:ext cx="3791874" cy="1689237"/>
          </a:xfrm>
          <a:prstGeom prst="rect">
            <a:avLst/>
          </a:prstGeom>
        </p:spPr>
      </p:pic>
      <p:pic>
        <p:nvPicPr>
          <p:cNvPr id="8" name="Picture 7" descr="Ashamed Chicken">
            <a:extLst>
              <a:ext uri="{FF2B5EF4-FFF2-40B4-BE49-F238E27FC236}">
                <a16:creationId xmlns:a16="http://schemas.microsoft.com/office/drawing/2014/main" id="{ADBE57AB-1A39-4BCE-AE12-017BDA7E0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09" y="4489232"/>
            <a:ext cx="2766571" cy="27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168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medium confidence">
            <a:extLst>
              <a:ext uri="{FF2B5EF4-FFF2-40B4-BE49-F238E27FC236}">
                <a16:creationId xmlns:a16="http://schemas.microsoft.com/office/drawing/2014/main" id="{6F1D7ABA-1427-4B46-A090-A24FF6933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15384" flipH="1">
            <a:off x="4012555" y="401539"/>
            <a:ext cx="7501959" cy="703456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626" y="2721555"/>
            <a:ext cx="2310177" cy="2394535"/>
          </a:xfrm>
        </p:spPr>
        <p:txBody>
          <a:bodyPr>
            <a:noAutofit/>
          </a:bodyPr>
          <a:lstStyle/>
          <a:p>
            <a:pPr algn="ctr"/>
            <a:r>
              <a:rPr lang="en-US" sz="2800"/>
              <a:t>I posted a picture of myself and my dog on Instagram.</a:t>
            </a:r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erson holding a dog&#10;&#10;Description automatically generated with medium confidence">
            <a:extLst>
              <a:ext uri="{FF2B5EF4-FFF2-40B4-BE49-F238E27FC236}">
                <a16:creationId xmlns:a16="http://schemas.microsoft.com/office/drawing/2014/main" id="{BE9EDF02-4AAE-814C-BCBB-3FDC2E3E8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86" y="1898373"/>
            <a:ext cx="2882348" cy="2594113"/>
          </a:xfrm>
          <a:prstGeom prst="rect">
            <a:avLst/>
          </a:prstGeom>
        </p:spPr>
      </p:pic>
      <p:pic>
        <p:nvPicPr>
          <p:cNvPr id="8" name="Picture 7" descr="Charm Chicken">
            <a:extLst>
              <a:ext uri="{FF2B5EF4-FFF2-40B4-BE49-F238E27FC236}">
                <a16:creationId xmlns:a16="http://schemas.microsoft.com/office/drawing/2014/main" id="{31C183D6-3EA6-4C41-A3E8-6EB72628F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562" y="4853285"/>
            <a:ext cx="2353041" cy="235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HousePresentation_Elementary_Win32_JB_v2" id="{76CC1F8F-1616-4FD5-B5D9-5288357CAB76}" vid="{CCFA5B03-57D1-4BF3-98DD-85D1A7F0AA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4EED2D-C894-47C4-9CDD-55EC03B2713B}">
  <ds:schemaRefs>
    <ds:schemaRef ds:uri="71af3243-3dd4-4a8d-8c0d-dd76da1f02a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0F07EB6-DDE3-49D2-9047-A171C0D29C2B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8431A9B-4B87-4F2F-AB9E-CAE6A6729B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{CC80030C-7C93-47CE-ABA1-37DC0C2E68E5}tf45015601_win32</Template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I posted a picture of myself with something that could identify me in the background (school, house, name, birthday, etc)</vt:lpstr>
      <vt:lpstr>I used a nickname NOT my real name for my profile name.</vt:lpstr>
      <vt:lpstr>I shared a picture of myself online doing something embarrassing.</vt:lpstr>
      <vt:lpstr>I posted a picture of myself AND someone else WITHOUT their permission.</vt:lpstr>
      <vt:lpstr>I used YouTube to learn more about something.</vt:lpstr>
      <vt:lpstr>I shared my email address with someone I don’t know face to face.</vt:lpstr>
      <vt:lpstr>I posted a picture of myself and my dog on Instagram.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Elm Elementary School </dc:title>
  <dc:creator>Shannon Hagen</dc:creator>
  <cp:revision>1</cp:revision>
  <dcterms:created xsi:type="dcterms:W3CDTF">2021-02-12T16:08:35Z</dcterms:created>
  <dcterms:modified xsi:type="dcterms:W3CDTF">2021-02-14T19:21:05Z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