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20"/>
  </p:notesMasterIdLst>
  <p:sldIdLst>
    <p:sldId id="257" r:id="rId6"/>
    <p:sldId id="256" r:id="rId7"/>
    <p:sldId id="293" r:id="rId8"/>
    <p:sldId id="270" r:id="rId9"/>
    <p:sldId id="292" r:id="rId10"/>
    <p:sldId id="267" r:id="rId11"/>
    <p:sldId id="282" r:id="rId12"/>
    <p:sldId id="295" r:id="rId13"/>
    <p:sldId id="294" r:id="rId14"/>
    <p:sldId id="285" r:id="rId15"/>
    <p:sldId id="286" r:id="rId16"/>
    <p:sldId id="287" r:id="rId17"/>
    <p:sldId id="29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7" autoAdjust="0"/>
    <p:restoredTop sz="94694"/>
  </p:normalViewPr>
  <p:slideViewPr>
    <p:cSldViewPr snapToGrid="0">
      <p:cViewPr>
        <p:scale>
          <a:sx n="82" d="100"/>
          <a:sy n="82" d="100"/>
        </p:scale>
        <p:origin x="4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1B6CA5E3-49F0-422D-8542-87BC099BB54A}"/>
    <pc:docChg chg="custSel addSld delSld modSld sldOrd">
      <pc:chgData name="Shannon Hagen" userId="46ea4fe1-9223-4299-b8da-3da92c4fcb44" providerId="ADAL" clId="{1B6CA5E3-49F0-422D-8542-87BC099BB54A}" dt="2021-02-08T01:54:11.695" v="2400" actId="27636"/>
      <pc:docMkLst>
        <pc:docMk/>
      </pc:docMkLst>
      <pc:sldChg chg="modSp mod">
        <pc:chgData name="Shannon Hagen" userId="46ea4fe1-9223-4299-b8da-3da92c4fcb44" providerId="ADAL" clId="{1B6CA5E3-49F0-422D-8542-87BC099BB54A}" dt="2021-02-07T23:09:36.914" v="144" actId="20577"/>
        <pc:sldMkLst>
          <pc:docMk/>
          <pc:sldMk cId="4074736398" sldId="257"/>
        </pc:sldMkLst>
        <pc:spChg chg="mod">
          <ac:chgData name="Shannon Hagen" userId="46ea4fe1-9223-4299-b8da-3da92c4fcb44" providerId="ADAL" clId="{1B6CA5E3-49F0-422D-8542-87BC099BB54A}" dt="2021-02-07T23:09:26.598" v="133" actId="20577"/>
          <ac:spMkLst>
            <pc:docMk/>
            <pc:sldMk cId="4074736398" sldId="257"/>
            <ac:spMk id="2" creationId="{4457F4F0-9EDC-774A-9DDE-AA86608347BD}"/>
          </ac:spMkLst>
        </pc:spChg>
        <pc:spChg chg="mod">
          <ac:chgData name="Shannon Hagen" userId="46ea4fe1-9223-4299-b8da-3da92c4fcb44" providerId="ADAL" clId="{1B6CA5E3-49F0-422D-8542-87BC099BB54A}" dt="2021-02-07T23:09:36.914" v="144" actId="20577"/>
          <ac:spMkLst>
            <pc:docMk/>
            <pc:sldMk cId="4074736398" sldId="257"/>
            <ac:spMk id="3" creationId="{8912D3F6-AD65-A548-9AC5-FF29C9A343C7}"/>
          </ac:spMkLst>
        </pc:spChg>
        <pc:picChg chg="mod">
          <ac:chgData name="Shannon Hagen" userId="46ea4fe1-9223-4299-b8da-3da92c4fcb44" providerId="ADAL" clId="{1B6CA5E3-49F0-422D-8542-87BC099BB54A}" dt="2021-02-07T23:09:18.888" v="116" actId="14826"/>
          <ac:picMkLst>
            <pc:docMk/>
            <pc:sldMk cId="4074736398" sldId="257"/>
            <ac:picMk id="4" creationId="{253B7F82-703F-430B-974F-2B6D45CD0DBD}"/>
          </ac:picMkLst>
        </pc:picChg>
      </pc:sldChg>
      <pc:sldChg chg="modSp">
        <pc:chgData name="Shannon Hagen" userId="46ea4fe1-9223-4299-b8da-3da92c4fcb44" providerId="ADAL" clId="{1B6CA5E3-49F0-422D-8542-87BC099BB54A}" dt="2021-02-08T00:21:08.129" v="2155" actId="20577"/>
        <pc:sldMkLst>
          <pc:docMk/>
          <pc:sldMk cId="2550385991" sldId="262"/>
        </pc:sldMkLst>
        <pc:graphicFrameChg chg="mod">
          <ac:chgData name="Shannon Hagen" userId="46ea4fe1-9223-4299-b8da-3da92c4fcb44" providerId="ADAL" clId="{1B6CA5E3-49F0-422D-8542-87BC099BB54A}" dt="2021-02-08T00:21:08.129" v="2155"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1B6CA5E3-49F0-422D-8542-87BC099BB54A}" dt="2021-02-07T23:19:10.471" v="266" actId="20577"/>
        <pc:sldMkLst>
          <pc:docMk/>
          <pc:sldMk cId="3187533055" sldId="267"/>
        </pc:sldMkLst>
        <pc:spChg chg="mod">
          <ac:chgData name="Shannon Hagen" userId="46ea4fe1-9223-4299-b8da-3da92c4fcb44" providerId="ADAL" clId="{1B6CA5E3-49F0-422D-8542-87BC099BB54A}" dt="2021-02-07T23:19:10.471" v="266" actId="20577"/>
          <ac:spMkLst>
            <pc:docMk/>
            <pc:sldMk cId="3187533055" sldId="267"/>
            <ac:spMk id="5" creationId="{0E399276-5760-46D8-90A4-1BDCE9696CE8}"/>
          </ac:spMkLst>
        </pc:spChg>
        <pc:picChg chg="mod modCrop">
          <ac:chgData name="Shannon Hagen" userId="46ea4fe1-9223-4299-b8da-3da92c4fcb44" providerId="ADAL" clId="{1B6CA5E3-49F0-422D-8542-87BC099BB54A}" dt="2021-02-07T23:18:55.919" v="239"/>
          <ac:picMkLst>
            <pc:docMk/>
            <pc:sldMk cId="3187533055" sldId="267"/>
            <ac:picMk id="11" creationId="{9D82A855-CCB0-4075-B5EE-5CC6FD176DB4}"/>
          </ac:picMkLst>
        </pc:picChg>
      </pc:sldChg>
      <pc:sldChg chg="addSp delSp modSp mod">
        <pc:chgData name="Shannon Hagen" userId="46ea4fe1-9223-4299-b8da-3da92c4fcb44" providerId="ADAL" clId="{1B6CA5E3-49F0-422D-8542-87BC099BB54A}" dt="2021-02-08T01:54:11.695" v="2400" actId="27636"/>
        <pc:sldMkLst>
          <pc:docMk/>
          <pc:sldMk cId="460269255" sldId="270"/>
        </pc:sldMkLst>
        <pc:spChg chg="mod">
          <ac:chgData name="Shannon Hagen" userId="46ea4fe1-9223-4299-b8da-3da92c4fcb44" providerId="ADAL" clId="{1B6CA5E3-49F0-422D-8542-87BC099BB54A}" dt="2021-02-07T23:08:41.993" v="114" actId="20577"/>
          <ac:spMkLst>
            <pc:docMk/>
            <pc:sldMk cId="460269255" sldId="270"/>
            <ac:spMk id="2" creationId="{A1BB985D-7833-4E74-AA1C-E9A4BC3CC6D1}"/>
          </ac:spMkLst>
        </pc:spChg>
        <pc:spChg chg="mod">
          <ac:chgData name="Shannon Hagen" userId="46ea4fe1-9223-4299-b8da-3da92c4fcb44" providerId="ADAL" clId="{1B6CA5E3-49F0-422D-8542-87BC099BB54A}" dt="2021-02-08T01:54:11.695" v="2400" actId="27636"/>
          <ac:spMkLst>
            <pc:docMk/>
            <pc:sldMk cId="460269255" sldId="270"/>
            <ac:spMk id="3" creationId="{09548D1D-2547-44FC-BACD-2BCD769E2662}"/>
          </ac:spMkLst>
        </pc:spChg>
        <pc:spChg chg="add del mod">
          <ac:chgData name="Shannon Hagen" userId="46ea4fe1-9223-4299-b8da-3da92c4fcb44" providerId="ADAL" clId="{1B6CA5E3-49F0-422D-8542-87BC099BB54A}" dt="2021-02-07T23:15:55.656" v="226" actId="931"/>
          <ac:spMkLst>
            <pc:docMk/>
            <pc:sldMk cId="460269255" sldId="270"/>
            <ac:spMk id="6" creationId="{D2D1B167-9D18-408C-B217-6F35055DDA75}"/>
          </ac:spMkLst>
        </pc:spChg>
        <pc:spChg chg="mod">
          <ac:chgData name="Shannon Hagen" userId="46ea4fe1-9223-4299-b8da-3da92c4fcb44" providerId="ADAL" clId="{1B6CA5E3-49F0-422D-8542-87BC099BB54A}" dt="2021-02-07T23:10:34.943" v="162" actId="20577"/>
          <ac:spMkLst>
            <pc:docMk/>
            <pc:sldMk cId="460269255" sldId="270"/>
            <ac:spMk id="7" creationId="{2E37A9B0-8DFC-4474-9F0A-612E661EF4EC}"/>
          </ac:spMkLst>
        </pc:spChg>
        <pc:spChg chg="del">
          <ac:chgData name="Shannon Hagen" userId="46ea4fe1-9223-4299-b8da-3da92c4fcb44" providerId="ADAL" clId="{1B6CA5E3-49F0-422D-8542-87BC099BB54A}" dt="2021-02-07T23:09:56.832" v="146" actId="478"/>
          <ac:spMkLst>
            <pc:docMk/>
            <pc:sldMk cId="460269255" sldId="270"/>
            <ac:spMk id="28" creationId="{832BC894-6F97-4826-8193-34407622B95A}"/>
          </ac:spMkLst>
        </pc:spChg>
        <pc:spChg chg="del">
          <ac:chgData name="Shannon Hagen" userId="46ea4fe1-9223-4299-b8da-3da92c4fcb44" providerId="ADAL" clId="{1B6CA5E3-49F0-422D-8542-87BC099BB54A}" dt="2021-02-07T23:09:55.122" v="145" actId="478"/>
          <ac:spMkLst>
            <pc:docMk/>
            <pc:sldMk cId="460269255" sldId="270"/>
            <ac:spMk id="29" creationId="{273AF854-778D-4860-AF1C-404CE77D4D34}"/>
          </ac:spMkLst>
        </pc:spChg>
        <pc:picChg chg="add mod modCrop">
          <ac:chgData name="Shannon Hagen" userId="46ea4fe1-9223-4299-b8da-3da92c4fcb44" providerId="ADAL" clId="{1B6CA5E3-49F0-422D-8542-87BC099BB54A}" dt="2021-02-07T23:16:18.590" v="231" actId="1076"/>
          <ac:picMkLst>
            <pc:docMk/>
            <pc:sldMk cId="460269255" sldId="270"/>
            <ac:picMk id="9" creationId="{D3746A2D-F1EC-4D3B-8759-D05D8C8E70AA}"/>
          </ac:picMkLst>
        </pc:picChg>
        <pc:picChg chg="del">
          <ac:chgData name="Shannon Hagen" userId="46ea4fe1-9223-4299-b8da-3da92c4fcb44" providerId="ADAL" clId="{1B6CA5E3-49F0-422D-8542-87BC099BB54A}" dt="2021-02-07T23:10:16.314" v="152" actId="478"/>
          <ac:picMkLst>
            <pc:docMk/>
            <pc:sldMk cId="460269255" sldId="270"/>
            <ac:picMk id="13" creationId="{606F97A0-3405-4690-A55F-1C600875ADC0}"/>
          </ac:picMkLst>
        </pc:picChg>
        <pc:picChg chg="del mod">
          <ac:chgData name="Shannon Hagen" userId="46ea4fe1-9223-4299-b8da-3da92c4fcb44" providerId="ADAL" clId="{1B6CA5E3-49F0-422D-8542-87BC099BB54A}" dt="2021-02-07T23:10:06.437" v="150" actId="478"/>
          <ac:picMkLst>
            <pc:docMk/>
            <pc:sldMk cId="460269255" sldId="270"/>
            <ac:picMk id="26" creationId="{78D7AB98-3433-486F-9C61-79C11EE07A2F}"/>
          </ac:picMkLst>
        </pc:picChg>
        <pc:picChg chg="mod">
          <ac:chgData name="Shannon Hagen" userId="46ea4fe1-9223-4299-b8da-3da92c4fcb44" providerId="ADAL" clId="{1B6CA5E3-49F0-422D-8542-87BC099BB54A}" dt="2021-02-07T23:09:06.977" v="115" actId="14826"/>
          <ac:picMkLst>
            <pc:docMk/>
            <pc:sldMk cId="460269255" sldId="270"/>
            <ac:picMk id="27" creationId="{657C7D5A-3779-4FE0-BA43-6C8D04985A3A}"/>
          </ac:picMkLst>
        </pc:picChg>
        <pc:picChg chg="mod">
          <ac:chgData name="Shannon Hagen" userId="46ea4fe1-9223-4299-b8da-3da92c4fcb44" providerId="ADAL" clId="{1B6CA5E3-49F0-422D-8542-87BC099BB54A}" dt="2021-02-07T23:14:34.508" v="225" actId="14826"/>
          <ac:picMkLst>
            <pc:docMk/>
            <pc:sldMk cId="460269255" sldId="270"/>
            <ac:picMk id="65" creationId="{B310A09F-B9B9-4692-B010-01F1E0E31A97}"/>
          </ac:picMkLst>
        </pc:picChg>
        <pc:picChg chg="del">
          <ac:chgData name="Shannon Hagen" userId="46ea4fe1-9223-4299-b8da-3da92c4fcb44" providerId="ADAL" clId="{1B6CA5E3-49F0-422D-8542-87BC099BB54A}" dt="2021-02-07T23:09:58.246" v="147" actId="478"/>
          <ac:picMkLst>
            <pc:docMk/>
            <pc:sldMk cId="460269255" sldId="270"/>
            <ac:picMk id="67" creationId="{8AE05363-73B3-4BFC-ACD0-91901C3C603F}"/>
          </ac:picMkLst>
        </pc:picChg>
      </pc:sldChg>
      <pc:sldChg chg="addSp modSp mod">
        <pc:chgData name="Shannon Hagen" userId="46ea4fe1-9223-4299-b8da-3da92c4fcb44" providerId="ADAL" clId="{1B6CA5E3-49F0-422D-8542-87BC099BB54A}" dt="2021-02-07T23:25:58.394" v="604" actId="1076"/>
        <pc:sldMkLst>
          <pc:docMk/>
          <pc:sldMk cId="2103421140" sldId="282"/>
        </pc:sldMkLst>
        <pc:spChg chg="mod">
          <ac:chgData name="Shannon Hagen" userId="46ea4fe1-9223-4299-b8da-3da92c4fcb44" providerId="ADAL" clId="{1B6CA5E3-49F0-422D-8542-87BC099BB54A}" dt="2021-02-07T23:25:49.256" v="600" actId="21"/>
          <ac:spMkLst>
            <pc:docMk/>
            <pc:sldMk cId="2103421140" sldId="282"/>
            <ac:spMk id="3" creationId="{8A8428B9-59F5-414A-96CE-9DC6D201D16A}"/>
          </ac:spMkLst>
        </pc:spChg>
        <pc:spChg chg="add mod">
          <ac:chgData name="Shannon Hagen" userId="46ea4fe1-9223-4299-b8da-3da92c4fcb44" providerId="ADAL" clId="{1B6CA5E3-49F0-422D-8542-87BC099BB54A}" dt="2021-02-07T23:25:58.394" v="604" actId="1076"/>
          <ac:spMkLst>
            <pc:docMk/>
            <pc:sldMk cId="2103421140" sldId="282"/>
            <ac:spMk id="5" creationId="{15E0F05D-6FD2-416F-B77E-66C0168731B8}"/>
          </ac:spMkLst>
        </pc:spChg>
      </pc:sldChg>
      <pc:sldChg chg="modSp del mod">
        <pc:chgData name="Shannon Hagen" userId="46ea4fe1-9223-4299-b8da-3da92c4fcb44" providerId="ADAL" clId="{1B6CA5E3-49F0-422D-8542-87BC099BB54A}" dt="2021-02-08T00:46:36.306" v="2295" actId="47"/>
        <pc:sldMkLst>
          <pc:docMk/>
          <pc:sldMk cId="2657021960" sldId="283"/>
        </pc:sldMkLst>
        <pc:spChg chg="mod">
          <ac:chgData name="Shannon Hagen" userId="46ea4fe1-9223-4299-b8da-3da92c4fcb44" providerId="ADAL" clId="{1B6CA5E3-49F0-422D-8542-87BC099BB54A}" dt="2021-02-07T23:36:05.487" v="666" actId="20577"/>
          <ac:spMkLst>
            <pc:docMk/>
            <pc:sldMk cId="2657021960" sldId="283"/>
            <ac:spMk id="3" creationId="{17F37A33-227E-4356-83D7-EBD3410CE769}"/>
          </ac:spMkLst>
        </pc:spChg>
      </pc:sldChg>
      <pc:sldChg chg="addSp modSp mod ord">
        <pc:chgData name="Shannon Hagen" userId="46ea4fe1-9223-4299-b8da-3da92c4fcb44" providerId="ADAL" clId="{1B6CA5E3-49F0-422D-8542-87BC099BB54A}" dt="2021-02-07T23:34:45.689" v="658" actId="14100"/>
        <pc:sldMkLst>
          <pc:docMk/>
          <pc:sldMk cId="2750168980" sldId="284"/>
        </pc:sldMkLst>
        <pc:spChg chg="mod">
          <ac:chgData name="Shannon Hagen" userId="46ea4fe1-9223-4299-b8da-3da92c4fcb44" providerId="ADAL" clId="{1B6CA5E3-49F0-422D-8542-87BC099BB54A}" dt="2021-02-07T23:32:48.319" v="624" actId="20577"/>
          <ac:spMkLst>
            <pc:docMk/>
            <pc:sldMk cId="2750168980" sldId="284"/>
            <ac:spMk id="3" creationId="{F5004CA0-1DF7-45CB-916B-3FBB196919D7}"/>
          </ac:spMkLst>
        </pc:spChg>
        <pc:spChg chg="mod">
          <ac:chgData name="Shannon Hagen" userId="46ea4fe1-9223-4299-b8da-3da92c4fcb44" providerId="ADAL" clId="{1B6CA5E3-49F0-422D-8542-87BC099BB54A}" dt="2021-02-07T23:34:45.689" v="658" actId="14100"/>
          <ac:spMkLst>
            <pc:docMk/>
            <pc:sldMk cId="2750168980" sldId="284"/>
            <ac:spMk id="13" creationId="{CADC33AA-E60D-4164-AEAD-26B0AD3353C2}"/>
          </ac:spMkLst>
        </pc:spChg>
        <pc:picChg chg="add mod">
          <ac:chgData name="Shannon Hagen" userId="46ea4fe1-9223-4299-b8da-3da92c4fcb44" providerId="ADAL" clId="{1B6CA5E3-49F0-422D-8542-87BC099BB54A}" dt="2021-02-07T23:33:29.787" v="629" actId="1076"/>
          <ac:picMkLst>
            <pc:docMk/>
            <pc:sldMk cId="2750168980" sldId="284"/>
            <ac:picMk id="6" creationId="{5D163F94-EC4D-4904-B4AA-2C542EF7A402}"/>
          </ac:picMkLst>
        </pc:picChg>
        <pc:picChg chg="mod">
          <ac:chgData name="Shannon Hagen" userId="46ea4fe1-9223-4299-b8da-3da92c4fcb44" providerId="ADAL" clId="{1B6CA5E3-49F0-422D-8542-87BC099BB54A}" dt="2021-02-07T23:34:27.201" v="630" actId="14826"/>
          <ac:picMkLst>
            <pc:docMk/>
            <pc:sldMk cId="2750168980" sldId="284"/>
            <ac:picMk id="7" creationId="{2025A293-31F8-4402-8B79-87548E46AA97}"/>
          </ac:picMkLst>
        </pc:picChg>
      </pc:sldChg>
      <pc:sldChg chg="addSp delSp modSp new mod ord">
        <pc:chgData name="Shannon Hagen" userId="46ea4fe1-9223-4299-b8da-3da92c4fcb44" providerId="ADAL" clId="{1B6CA5E3-49F0-422D-8542-87BC099BB54A}" dt="2021-02-08T00:27:58.665" v="2292" actId="1076"/>
        <pc:sldMkLst>
          <pc:docMk/>
          <pc:sldMk cId="3267720462" sldId="285"/>
        </pc:sldMkLst>
        <pc:spChg chg="mod">
          <ac:chgData name="Shannon Hagen" userId="46ea4fe1-9223-4299-b8da-3da92c4fcb44" providerId="ADAL" clId="{1B6CA5E3-49F0-422D-8542-87BC099BB54A}" dt="2021-02-08T00:27:54.234" v="2291" actId="255"/>
          <ac:spMkLst>
            <pc:docMk/>
            <pc:sldMk cId="3267720462" sldId="285"/>
            <ac:spMk id="2" creationId="{43450E5E-CEE1-4209-A748-1DBD66AAA472}"/>
          </ac:spMkLst>
        </pc:spChg>
        <pc:spChg chg="mod">
          <ac:chgData name="Shannon Hagen" userId="46ea4fe1-9223-4299-b8da-3da92c4fcb44" providerId="ADAL" clId="{1B6CA5E3-49F0-422D-8542-87BC099BB54A}" dt="2021-02-07T23:36:58.640" v="722" actId="20577"/>
          <ac:spMkLst>
            <pc:docMk/>
            <pc:sldMk cId="3267720462" sldId="285"/>
            <ac:spMk id="3" creationId="{B90D8A8B-2D3F-48F2-A423-E9E1C5009C1D}"/>
          </ac:spMkLst>
        </pc:spChg>
        <pc:spChg chg="mod">
          <ac:chgData name="Shannon Hagen" userId="46ea4fe1-9223-4299-b8da-3da92c4fcb44" providerId="ADAL" clId="{1B6CA5E3-49F0-422D-8542-87BC099BB54A}" dt="2021-02-07T23:42:34.654" v="999" actId="14100"/>
          <ac:spMkLst>
            <pc:docMk/>
            <pc:sldMk cId="3267720462" sldId="285"/>
            <ac:spMk id="4" creationId="{2969F2B5-FB19-4567-9DD9-C23122330CD4}"/>
          </ac:spMkLst>
        </pc:spChg>
        <pc:spChg chg="mod">
          <ac:chgData name="Shannon Hagen" userId="46ea4fe1-9223-4299-b8da-3da92c4fcb44" providerId="ADAL" clId="{1B6CA5E3-49F0-422D-8542-87BC099BB54A}" dt="2021-02-07T23:37:06.373" v="739" actId="20577"/>
          <ac:spMkLst>
            <pc:docMk/>
            <pc:sldMk cId="3267720462" sldId="285"/>
            <ac:spMk id="5" creationId="{48D7DCBE-B7B3-43A0-AE8D-9240891A5A2E}"/>
          </ac:spMkLst>
        </pc:spChg>
        <pc:spChg chg="del">
          <ac:chgData name="Shannon Hagen" userId="46ea4fe1-9223-4299-b8da-3da92c4fcb44" providerId="ADAL" clId="{1B6CA5E3-49F0-422D-8542-87BC099BB54A}" dt="2021-02-07T23:41:18.340" v="931" actId="931"/>
          <ac:spMkLst>
            <pc:docMk/>
            <pc:sldMk cId="3267720462" sldId="285"/>
            <ac:spMk id="6" creationId="{5AB23BC6-21E8-44A7-A6EA-DA2F8CFB802A}"/>
          </ac:spMkLst>
        </pc:spChg>
        <pc:spChg chg="add mod">
          <ac:chgData name="Shannon Hagen" userId="46ea4fe1-9223-4299-b8da-3da92c4fcb44" providerId="ADAL" clId="{1B6CA5E3-49F0-422D-8542-87BC099BB54A}" dt="2021-02-08T00:27:58.665" v="2292" actId="1076"/>
          <ac:spMkLst>
            <pc:docMk/>
            <pc:sldMk cId="3267720462" sldId="285"/>
            <ac:spMk id="7" creationId="{47A46718-B4D6-47DF-9389-FC4DE129DA4C}"/>
          </ac:spMkLst>
        </pc:spChg>
        <pc:spChg chg="add mod">
          <ac:chgData name="Shannon Hagen" userId="46ea4fe1-9223-4299-b8da-3da92c4fcb44" providerId="ADAL" clId="{1B6CA5E3-49F0-422D-8542-87BC099BB54A}" dt="2021-02-07T23:42:38.005" v="1000" actId="14100"/>
          <ac:spMkLst>
            <pc:docMk/>
            <pc:sldMk cId="3267720462" sldId="285"/>
            <ac:spMk id="11" creationId="{2ABEE912-0A0E-45F1-8423-32C5B5132C35}"/>
          </ac:spMkLst>
        </pc:spChg>
        <pc:spChg chg="add mod">
          <ac:chgData name="Shannon Hagen" userId="46ea4fe1-9223-4299-b8da-3da92c4fcb44" providerId="ADAL" clId="{1B6CA5E3-49F0-422D-8542-87BC099BB54A}" dt="2021-02-07T23:43:03.911" v="1004" actId="207"/>
          <ac:spMkLst>
            <pc:docMk/>
            <pc:sldMk cId="3267720462" sldId="285"/>
            <ac:spMk id="12" creationId="{C56A8689-441C-4F4B-8DA9-E7A9324DF8F1}"/>
          </ac:spMkLst>
        </pc:spChg>
        <pc:spChg chg="add mod">
          <ac:chgData name="Shannon Hagen" userId="46ea4fe1-9223-4299-b8da-3da92c4fcb44" providerId="ADAL" clId="{1B6CA5E3-49F0-422D-8542-87BC099BB54A}" dt="2021-02-07T23:43:13.541" v="1005" actId="207"/>
          <ac:spMkLst>
            <pc:docMk/>
            <pc:sldMk cId="3267720462" sldId="285"/>
            <ac:spMk id="13" creationId="{34B67A3D-D616-48E4-B41F-82B67DDA7CA4}"/>
          </ac:spMkLst>
        </pc:spChg>
        <pc:picChg chg="add del mod">
          <ac:chgData name="Shannon Hagen" userId="46ea4fe1-9223-4299-b8da-3da92c4fcb44" providerId="ADAL" clId="{1B6CA5E3-49F0-422D-8542-87BC099BB54A}" dt="2021-02-07T23:41:24.730" v="934" actId="478"/>
          <ac:picMkLst>
            <pc:docMk/>
            <pc:sldMk cId="3267720462" sldId="285"/>
            <ac:picMk id="9" creationId="{B95F5D1E-0DD0-45F2-8BC9-00CB339DD274}"/>
          </ac:picMkLst>
        </pc:picChg>
      </pc:sldChg>
      <pc:sldChg chg="addSp delSp modSp new mod">
        <pc:chgData name="Shannon Hagen" userId="46ea4fe1-9223-4299-b8da-3da92c4fcb44" providerId="ADAL" clId="{1B6CA5E3-49F0-422D-8542-87BC099BB54A}" dt="2021-02-07T23:48:09.743" v="1117"/>
        <pc:sldMkLst>
          <pc:docMk/>
          <pc:sldMk cId="201197635" sldId="286"/>
        </pc:sldMkLst>
        <pc:spChg chg="mod">
          <ac:chgData name="Shannon Hagen" userId="46ea4fe1-9223-4299-b8da-3da92c4fcb44" providerId="ADAL" clId="{1B6CA5E3-49F0-422D-8542-87BC099BB54A}" dt="2021-02-07T23:47:31.447" v="1112" actId="207"/>
          <ac:spMkLst>
            <pc:docMk/>
            <pc:sldMk cId="201197635" sldId="286"/>
            <ac:spMk id="2" creationId="{F174B7E6-97EE-4417-88B0-C9F083F6D68B}"/>
          </ac:spMkLst>
        </pc:spChg>
        <pc:spChg chg="mod">
          <ac:chgData name="Shannon Hagen" userId="46ea4fe1-9223-4299-b8da-3da92c4fcb44" providerId="ADAL" clId="{1B6CA5E3-49F0-422D-8542-87BC099BB54A}" dt="2021-02-07T23:47:40.498" v="1114" actId="122"/>
          <ac:spMkLst>
            <pc:docMk/>
            <pc:sldMk cId="201197635" sldId="286"/>
            <ac:spMk id="3" creationId="{1942B917-2E93-42E9-881A-686879ACCB25}"/>
          </ac:spMkLst>
        </pc:spChg>
        <pc:spChg chg="del">
          <ac:chgData name="Shannon Hagen" userId="46ea4fe1-9223-4299-b8da-3da92c4fcb44" providerId="ADAL" clId="{1B6CA5E3-49F0-422D-8542-87BC099BB54A}" dt="2021-02-07T23:45:58.278" v="1034" actId="931"/>
          <ac:spMkLst>
            <pc:docMk/>
            <pc:sldMk cId="201197635" sldId="286"/>
            <ac:spMk id="5" creationId="{0368C905-C545-48C8-8344-5962041A8C84}"/>
          </ac:spMkLst>
        </pc:spChg>
        <pc:spChg chg="add del mod">
          <ac:chgData name="Shannon Hagen" userId="46ea4fe1-9223-4299-b8da-3da92c4fcb44" providerId="ADAL" clId="{1B6CA5E3-49F0-422D-8542-87BC099BB54A}" dt="2021-02-07T23:48:09.743" v="1117"/>
          <ac:spMkLst>
            <pc:docMk/>
            <pc:sldMk cId="201197635" sldId="286"/>
            <ac:spMk id="8" creationId="{66B62435-CCD0-47EA-8BBC-6DCE08F84A25}"/>
          </ac:spMkLst>
        </pc:spChg>
        <pc:picChg chg="add mod modCrop">
          <ac:chgData name="Shannon Hagen" userId="46ea4fe1-9223-4299-b8da-3da92c4fcb44" providerId="ADAL" clId="{1B6CA5E3-49F0-422D-8542-87BC099BB54A}" dt="2021-02-07T23:46:12.644" v="1037" actId="18131"/>
          <ac:picMkLst>
            <pc:docMk/>
            <pc:sldMk cId="201197635" sldId="286"/>
            <ac:picMk id="7" creationId="{FB1B9C09-C957-491E-BFA4-F252172B7B51}"/>
          </ac:picMkLst>
        </pc:picChg>
      </pc:sldChg>
      <pc:sldChg chg="del">
        <pc:chgData name="Shannon Hagen" userId="46ea4fe1-9223-4299-b8da-3da92c4fcb44" providerId="ADAL" clId="{1B6CA5E3-49F0-422D-8542-87BC099BB54A}" dt="2021-02-07T23:35:27.104" v="664" actId="47"/>
        <pc:sldMkLst>
          <pc:docMk/>
          <pc:sldMk cId="4265032845" sldId="286"/>
        </pc:sldMkLst>
      </pc:sldChg>
      <pc:sldChg chg="del">
        <pc:chgData name="Shannon Hagen" userId="46ea4fe1-9223-4299-b8da-3da92c4fcb44" providerId="ADAL" clId="{1B6CA5E3-49F0-422D-8542-87BC099BB54A}" dt="2021-02-07T23:35:28.269" v="665" actId="47"/>
        <pc:sldMkLst>
          <pc:docMk/>
          <pc:sldMk cId="228395022" sldId="287"/>
        </pc:sldMkLst>
      </pc:sldChg>
      <pc:sldChg chg="addSp delSp modSp new mod">
        <pc:chgData name="Shannon Hagen" userId="46ea4fe1-9223-4299-b8da-3da92c4fcb44" providerId="ADAL" clId="{1B6CA5E3-49F0-422D-8542-87BC099BB54A}" dt="2021-02-08T00:05:47.207" v="1594" actId="207"/>
        <pc:sldMkLst>
          <pc:docMk/>
          <pc:sldMk cId="4277694219" sldId="287"/>
        </pc:sldMkLst>
        <pc:spChg chg="mod">
          <ac:chgData name="Shannon Hagen" userId="46ea4fe1-9223-4299-b8da-3da92c4fcb44" providerId="ADAL" clId="{1B6CA5E3-49F0-422D-8542-87BC099BB54A}" dt="2021-02-08T00:05:47.207" v="1594" actId="207"/>
          <ac:spMkLst>
            <pc:docMk/>
            <pc:sldMk cId="4277694219" sldId="287"/>
            <ac:spMk id="2" creationId="{7CAE3F37-EBF8-4E1A-9084-6A7F83C64FCF}"/>
          </ac:spMkLst>
        </pc:spChg>
        <pc:spChg chg="del">
          <ac:chgData name="Shannon Hagen" userId="46ea4fe1-9223-4299-b8da-3da92c4fcb44" providerId="ADAL" clId="{1B6CA5E3-49F0-422D-8542-87BC099BB54A}" dt="2021-02-07T23:57:09.544" v="1515" actId="931"/>
          <ac:spMkLst>
            <pc:docMk/>
            <pc:sldMk cId="4277694219" sldId="287"/>
            <ac:spMk id="4" creationId="{5368C431-38DA-49E2-A3EE-CF515AF84C35}"/>
          </ac:spMkLst>
        </pc:spChg>
        <pc:spChg chg="del">
          <ac:chgData name="Shannon Hagen" userId="46ea4fe1-9223-4299-b8da-3da92c4fcb44" providerId="ADAL" clId="{1B6CA5E3-49F0-422D-8542-87BC099BB54A}" dt="2021-02-08T00:02:49.144" v="1516" actId="931"/>
          <ac:spMkLst>
            <pc:docMk/>
            <pc:sldMk cId="4277694219" sldId="287"/>
            <ac:spMk id="5" creationId="{CDB831D6-D050-4701-9C2E-9D568E01F7EA}"/>
          </ac:spMkLst>
        </pc:spChg>
        <pc:spChg chg="del">
          <ac:chgData name="Shannon Hagen" userId="46ea4fe1-9223-4299-b8da-3da92c4fcb44" providerId="ADAL" clId="{1B6CA5E3-49F0-422D-8542-87BC099BB54A}" dt="2021-02-08T00:03:19.854" v="1526" actId="931"/>
          <ac:spMkLst>
            <pc:docMk/>
            <pc:sldMk cId="4277694219" sldId="287"/>
            <ac:spMk id="6" creationId="{6EDA1B69-FCE3-4901-B255-A04F3F6C5428}"/>
          </ac:spMkLst>
        </pc:spChg>
        <pc:spChg chg="del">
          <ac:chgData name="Shannon Hagen" userId="46ea4fe1-9223-4299-b8da-3da92c4fcb44" providerId="ADAL" clId="{1B6CA5E3-49F0-422D-8542-87BC099BB54A}" dt="2021-02-08T00:04:19.412" v="1527" actId="931"/>
          <ac:spMkLst>
            <pc:docMk/>
            <pc:sldMk cId="4277694219" sldId="287"/>
            <ac:spMk id="7" creationId="{509937AE-44D6-4E6B-8331-AA47CB7B1354}"/>
          </ac:spMkLst>
        </pc:spChg>
        <pc:spChg chg="del">
          <ac:chgData name="Shannon Hagen" userId="46ea4fe1-9223-4299-b8da-3da92c4fcb44" providerId="ADAL" clId="{1B6CA5E3-49F0-422D-8542-87BC099BB54A}" dt="2021-02-07T23:53:33.430" v="1394" actId="478"/>
          <ac:spMkLst>
            <pc:docMk/>
            <pc:sldMk cId="4277694219" sldId="287"/>
            <ac:spMk id="8" creationId="{6EDD6E58-29B6-49FF-A853-75A511D220DC}"/>
          </ac:spMkLst>
        </pc:spChg>
        <pc:spChg chg="mod">
          <ac:chgData name="Shannon Hagen" userId="46ea4fe1-9223-4299-b8da-3da92c4fcb44" providerId="ADAL" clId="{1B6CA5E3-49F0-422D-8542-87BC099BB54A}" dt="2021-02-07T23:52:39.646" v="1346" actId="14100"/>
          <ac:spMkLst>
            <pc:docMk/>
            <pc:sldMk cId="4277694219" sldId="287"/>
            <ac:spMk id="9" creationId="{81592D51-F57C-4583-94C8-8C229596C551}"/>
          </ac:spMkLst>
        </pc:spChg>
        <pc:spChg chg="del">
          <ac:chgData name="Shannon Hagen" userId="46ea4fe1-9223-4299-b8da-3da92c4fcb44" providerId="ADAL" clId="{1B6CA5E3-49F0-422D-8542-87BC099BB54A}" dt="2021-02-07T23:53:30.628" v="1393" actId="478"/>
          <ac:spMkLst>
            <pc:docMk/>
            <pc:sldMk cId="4277694219" sldId="287"/>
            <ac:spMk id="10" creationId="{2D5E76F6-274D-4E0E-A79B-96558643E32E}"/>
          </ac:spMkLst>
        </pc:spChg>
        <pc:spChg chg="mod">
          <ac:chgData name="Shannon Hagen" userId="46ea4fe1-9223-4299-b8da-3da92c4fcb44" providerId="ADAL" clId="{1B6CA5E3-49F0-422D-8542-87BC099BB54A}" dt="2021-02-08T00:02:56.280" v="1525" actId="20577"/>
          <ac:spMkLst>
            <pc:docMk/>
            <pc:sldMk cId="4277694219" sldId="287"/>
            <ac:spMk id="11" creationId="{2EAA7BB5-DED0-4DD7-899C-0A44A944C542}"/>
          </ac:spMkLst>
        </pc:spChg>
        <pc:spChg chg="del">
          <ac:chgData name="Shannon Hagen" userId="46ea4fe1-9223-4299-b8da-3da92c4fcb44" providerId="ADAL" clId="{1B6CA5E3-49F0-422D-8542-87BC099BB54A}" dt="2021-02-07T23:53:36.152" v="1395" actId="478"/>
          <ac:spMkLst>
            <pc:docMk/>
            <pc:sldMk cId="4277694219" sldId="287"/>
            <ac:spMk id="12" creationId="{9379C65E-C140-4F08-B6C3-BB23CCB65C1A}"/>
          </ac:spMkLst>
        </pc:spChg>
        <pc:spChg chg="mod">
          <ac:chgData name="Shannon Hagen" userId="46ea4fe1-9223-4299-b8da-3da92c4fcb44" providerId="ADAL" clId="{1B6CA5E3-49F0-422D-8542-87BC099BB54A}" dt="2021-02-07T23:54:22.534" v="1442" actId="14100"/>
          <ac:spMkLst>
            <pc:docMk/>
            <pc:sldMk cId="4277694219" sldId="287"/>
            <ac:spMk id="13" creationId="{83A93F71-4A5E-4E2B-878D-6A1E45FF4FE5}"/>
          </ac:spMkLst>
        </pc:spChg>
        <pc:spChg chg="del">
          <ac:chgData name="Shannon Hagen" userId="46ea4fe1-9223-4299-b8da-3da92c4fcb44" providerId="ADAL" clId="{1B6CA5E3-49F0-422D-8542-87BC099BB54A}" dt="2021-02-07T23:53:38.039" v="1396" actId="478"/>
          <ac:spMkLst>
            <pc:docMk/>
            <pc:sldMk cId="4277694219" sldId="287"/>
            <ac:spMk id="14" creationId="{D2A1B51E-0164-4060-9067-E486F4351279}"/>
          </ac:spMkLst>
        </pc:spChg>
        <pc:spChg chg="mod">
          <ac:chgData name="Shannon Hagen" userId="46ea4fe1-9223-4299-b8da-3da92c4fcb44" providerId="ADAL" clId="{1B6CA5E3-49F0-422D-8542-87BC099BB54A}" dt="2021-02-07T23:55:35.593" v="1514" actId="14100"/>
          <ac:spMkLst>
            <pc:docMk/>
            <pc:sldMk cId="4277694219" sldId="287"/>
            <ac:spMk id="15" creationId="{D90AD822-4276-40BF-8C08-D8A39AA4B86A}"/>
          </ac:spMkLst>
        </pc:spChg>
        <pc:spChg chg="add mod">
          <ac:chgData name="Shannon Hagen" userId="46ea4fe1-9223-4299-b8da-3da92c4fcb44" providerId="ADAL" clId="{1B6CA5E3-49F0-422D-8542-87BC099BB54A}" dt="2021-02-08T00:05:31.138" v="1593" actId="122"/>
          <ac:spMkLst>
            <pc:docMk/>
            <pc:sldMk cId="4277694219" sldId="287"/>
            <ac:spMk id="16" creationId="{26CC4954-89C7-4CD2-BD32-4EDA4619BB41}"/>
          </ac:spMkLst>
        </pc:spChg>
        <pc:picChg chg="add mod">
          <ac:chgData name="Shannon Hagen" userId="46ea4fe1-9223-4299-b8da-3da92c4fcb44" providerId="ADAL" clId="{1B6CA5E3-49F0-422D-8542-87BC099BB54A}" dt="2021-02-07T23:57:09.544" v="1515" actId="931"/>
          <ac:picMkLst>
            <pc:docMk/>
            <pc:sldMk cId="4277694219" sldId="287"/>
            <ac:picMk id="18" creationId="{CF0452D2-F4F5-49EE-9997-8153D5FDC021}"/>
          </ac:picMkLst>
        </pc:picChg>
        <pc:picChg chg="add mod">
          <ac:chgData name="Shannon Hagen" userId="46ea4fe1-9223-4299-b8da-3da92c4fcb44" providerId="ADAL" clId="{1B6CA5E3-49F0-422D-8542-87BC099BB54A}" dt="2021-02-08T00:02:49.144" v="1516" actId="931"/>
          <ac:picMkLst>
            <pc:docMk/>
            <pc:sldMk cId="4277694219" sldId="287"/>
            <ac:picMk id="20" creationId="{DA39AF71-CFFB-4000-A5FD-86979B3DE58A}"/>
          </ac:picMkLst>
        </pc:picChg>
        <pc:picChg chg="add mod">
          <ac:chgData name="Shannon Hagen" userId="46ea4fe1-9223-4299-b8da-3da92c4fcb44" providerId="ADAL" clId="{1B6CA5E3-49F0-422D-8542-87BC099BB54A}" dt="2021-02-08T00:04:45.938" v="1530" actId="1076"/>
          <ac:picMkLst>
            <pc:docMk/>
            <pc:sldMk cId="4277694219" sldId="287"/>
            <ac:picMk id="22" creationId="{CB0697DC-D58B-4966-8F98-4AC62433D189}"/>
          </ac:picMkLst>
        </pc:picChg>
        <pc:picChg chg="add mod">
          <ac:chgData name="Shannon Hagen" userId="46ea4fe1-9223-4299-b8da-3da92c4fcb44" providerId="ADAL" clId="{1B6CA5E3-49F0-422D-8542-87BC099BB54A}" dt="2021-02-08T00:04:19.412" v="1527" actId="931"/>
          <ac:picMkLst>
            <pc:docMk/>
            <pc:sldMk cId="4277694219" sldId="287"/>
            <ac:picMk id="24" creationId="{CE794C11-945F-4D33-8BC6-2292F8658734}"/>
          </ac:picMkLst>
        </pc:picChg>
      </pc:sldChg>
      <pc:sldChg chg="new del">
        <pc:chgData name="Shannon Hagen" userId="46ea4fe1-9223-4299-b8da-3da92c4fcb44" providerId="ADAL" clId="{1B6CA5E3-49F0-422D-8542-87BC099BB54A}" dt="2021-02-08T00:25:02.528" v="2159" actId="47"/>
        <pc:sldMkLst>
          <pc:docMk/>
          <pc:sldMk cId="3148470207" sldId="288"/>
        </pc:sldMkLst>
      </pc:sldChg>
      <pc:sldChg chg="addSp delSp modSp new mod ord">
        <pc:chgData name="Shannon Hagen" userId="46ea4fe1-9223-4299-b8da-3da92c4fcb44" providerId="ADAL" clId="{1B6CA5E3-49F0-422D-8542-87BC099BB54A}" dt="2021-02-08T00:46:31.234" v="2294" actId="14100"/>
        <pc:sldMkLst>
          <pc:docMk/>
          <pc:sldMk cId="230134850" sldId="289"/>
        </pc:sldMkLst>
        <pc:spChg chg="mod">
          <ac:chgData name="Shannon Hagen" userId="46ea4fe1-9223-4299-b8da-3da92c4fcb44" providerId="ADAL" clId="{1B6CA5E3-49F0-422D-8542-87BC099BB54A}" dt="2021-02-08T00:25:59.734" v="2170" actId="122"/>
          <ac:spMkLst>
            <pc:docMk/>
            <pc:sldMk cId="230134850" sldId="289"/>
            <ac:spMk id="2" creationId="{BD3AE340-9491-4AE9-A7D3-47B8F9DCA716}"/>
          </ac:spMkLst>
        </pc:spChg>
        <pc:spChg chg="del">
          <ac:chgData name="Shannon Hagen" userId="46ea4fe1-9223-4299-b8da-3da92c4fcb44" providerId="ADAL" clId="{1B6CA5E3-49F0-422D-8542-87BC099BB54A}" dt="2021-02-08T00:25:19.932" v="2164" actId="478"/>
          <ac:spMkLst>
            <pc:docMk/>
            <pc:sldMk cId="230134850" sldId="289"/>
            <ac:spMk id="3" creationId="{33CC9899-8854-46D5-B67B-FACFDE838825}"/>
          </ac:spMkLst>
        </pc:spChg>
        <pc:spChg chg="add mod">
          <ac:chgData name="Shannon Hagen" userId="46ea4fe1-9223-4299-b8da-3da92c4fcb44" providerId="ADAL" clId="{1B6CA5E3-49F0-422D-8542-87BC099BB54A}" dt="2021-02-08T00:46:31.234" v="2294" actId="14100"/>
          <ac:spMkLst>
            <pc:docMk/>
            <pc:sldMk cId="230134850" sldId="289"/>
            <ac:spMk id="4" creationId="{63949F6E-6A45-431D-AED1-9764572545AE}"/>
          </ac:spMkLst>
        </pc:spChg>
        <pc:picChg chg="add mod">
          <ac:chgData name="Shannon Hagen" userId="46ea4fe1-9223-4299-b8da-3da92c4fcb44" providerId="ADAL" clId="{1B6CA5E3-49F0-422D-8542-87BC099BB54A}" dt="2021-02-08T00:27:11.855" v="2283" actId="207"/>
          <ac:picMkLst>
            <pc:docMk/>
            <pc:sldMk cId="230134850" sldId="289"/>
            <ac:picMk id="6" creationId="{EED32D00-C601-4941-8EF8-3C5F51E36546}"/>
          </ac:picMkLst>
        </pc:picChg>
      </pc:sldChg>
    </pc:docChg>
  </pc:docChgLst>
  <pc:docChgLst>
    <pc:chgData name="Shannon Hagen" userId="46ea4fe1-9223-4299-b8da-3da92c4fcb44" providerId="ADAL" clId="{F8486ADE-6BAC-4076-B695-90A8A5E8DA68}"/>
    <pc:docChg chg="addSld delSld modSld sldOrd">
      <pc:chgData name="Shannon Hagen" userId="46ea4fe1-9223-4299-b8da-3da92c4fcb44" providerId="ADAL" clId="{F8486ADE-6BAC-4076-B695-90A8A5E8DA68}" dt="2022-01-23T17:35:54.057" v="7" actId="47"/>
      <pc:docMkLst>
        <pc:docMk/>
      </pc:docMkLst>
      <pc:sldChg chg="del">
        <pc:chgData name="Shannon Hagen" userId="46ea4fe1-9223-4299-b8da-3da92c4fcb44" providerId="ADAL" clId="{F8486ADE-6BAC-4076-B695-90A8A5E8DA68}" dt="2022-01-23T17:35:54.057" v="7" actId="47"/>
        <pc:sldMkLst>
          <pc:docMk/>
          <pc:sldMk cId="2750168980" sldId="284"/>
        </pc:sldMkLst>
      </pc:sldChg>
      <pc:sldChg chg="del">
        <pc:chgData name="Shannon Hagen" userId="46ea4fe1-9223-4299-b8da-3da92c4fcb44" providerId="ADAL" clId="{F8486ADE-6BAC-4076-B695-90A8A5E8DA68}" dt="2022-01-23T17:35:51.812" v="6" actId="47"/>
        <pc:sldMkLst>
          <pc:docMk/>
          <pc:sldMk cId="230134850" sldId="289"/>
        </pc:sldMkLst>
      </pc:sldChg>
      <pc:sldChg chg="add">
        <pc:chgData name="Shannon Hagen" userId="46ea4fe1-9223-4299-b8da-3da92c4fcb44" providerId="ADAL" clId="{F8486ADE-6BAC-4076-B695-90A8A5E8DA68}" dt="2022-01-23T17:35:36.560" v="1"/>
        <pc:sldMkLst>
          <pc:docMk/>
          <pc:sldMk cId="450794682" sldId="294"/>
        </pc:sldMkLst>
      </pc:sldChg>
      <pc:sldChg chg="add ord">
        <pc:chgData name="Shannon Hagen" userId="46ea4fe1-9223-4299-b8da-3da92c4fcb44" providerId="ADAL" clId="{F8486ADE-6BAC-4076-B695-90A8A5E8DA68}" dt="2022-01-23T17:35:48.458" v="5"/>
        <pc:sldMkLst>
          <pc:docMk/>
          <pc:sldMk cId="2536093066" sldId="295"/>
        </pc:sldMkLst>
      </pc:sldChg>
    </pc:docChg>
  </pc:docChgLst>
  <pc:docChgLst>
    <pc:chgData name="Shannon Hagen" userId="46ea4fe1-9223-4299-b8da-3da92c4fcb44" providerId="ADAL" clId="{5FFED13D-D02A-4C3D-9D87-644657E45AB9}"/>
    <pc:docChg chg="modSld">
      <pc:chgData name="Shannon Hagen" userId="46ea4fe1-9223-4299-b8da-3da92c4fcb44" providerId="ADAL" clId="{5FFED13D-D02A-4C3D-9D87-644657E45AB9}" dt="2021-02-16T21:06:49.701" v="8" actId="20577"/>
      <pc:docMkLst>
        <pc:docMk/>
      </pc:docMkLst>
      <pc:sldChg chg="modSp mod">
        <pc:chgData name="Shannon Hagen" userId="46ea4fe1-9223-4299-b8da-3da92c4fcb44" providerId="ADAL" clId="{5FFED13D-D02A-4C3D-9D87-644657E45AB9}" dt="2021-02-16T21:05:05.199" v="3" actId="20577"/>
        <pc:sldMkLst>
          <pc:docMk/>
          <pc:sldMk cId="201197635" sldId="286"/>
        </pc:sldMkLst>
        <pc:spChg chg="mod">
          <ac:chgData name="Shannon Hagen" userId="46ea4fe1-9223-4299-b8da-3da92c4fcb44" providerId="ADAL" clId="{5FFED13D-D02A-4C3D-9D87-644657E45AB9}" dt="2021-02-16T21:05:05.199" v="3" actId="20577"/>
          <ac:spMkLst>
            <pc:docMk/>
            <pc:sldMk cId="201197635" sldId="286"/>
            <ac:spMk id="3" creationId="{1942B917-2E93-42E9-881A-686879ACCB25}"/>
          </ac:spMkLst>
        </pc:spChg>
        <pc:picChg chg="mod">
          <ac:chgData name="Shannon Hagen" userId="46ea4fe1-9223-4299-b8da-3da92c4fcb44" providerId="ADAL" clId="{5FFED13D-D02A-4C3D-9D87-644657E45AB9}" dt="2021-02-16T21:04:55.290" v="0" actId="1035"/>
          <ac:picMkLst>
            <pc:docMk/>
            <pc:sldMk cId="201197635" sldId="286"/>
            <ac:picMk id="7" creationId="{FB1B9C09-C957-491E-BFA4-F252172B7B51}"/>
          </ac:picMkLst>
        </pc:picChg>
      </pc:sldChg>
      <pc:sldChg chg="modSp mod">
        <pc:chgData name="Shannon Hagen" userId="46ea4fe1-9223-4299-b8da-3da92c4fcb44" providerId="ADAL" clId="{5FFED13D-D02A-4C3D-9D87-644657E45AB9}" dt="2021-02-16T21:06:49.701" v="8" actId="20577"/>
        <pc:sldMkLst>
          <pc:docMk/>
          <pc:sldMk cId="1279109724" sldId="290"/>
        </pc:sldMkLst>
        <pc:spChg chg="mod">
          <ac:chgData name="Shannon Hagen" userId="46ea4fe1-9223-4299-b8da-3da92c4fcb44" providerId="ADAL" clId="{5FFED13D-D02A-4C3D-9D87-644657E45AB9}" dt="2021-02-16T21:06:49.701" v="8" actId="20577"/>
          <ac:spMkLst>
            <pc:docMk/>
            <pc:sldMk cId="1279109724" sldId="290"/>
            <ac:spMk id="4" creationId="{FE053B71-85A8-7C4E-B406-59E25E4C837D}"/>
          </ac:spMkLst>
        </pc:spChg>
      </pc:sldChg>
    </pc:docChg>
  </pc:docChgLst>
  <pc:docChgLst>
    <pc:chgData name="Shannon Hagen" userId="46ea4fe1-9223-4299-b8da-3da92c4fcb44" providerId="ADAL" clId="{B29D2F94-3473-4824-BCEA-384719C0A701}"/>
    <pc:docChg chg="modSld sldOrd">
      <pc:chgData name="Shannon Hagen" userId="46ea4fe1-9223-4299-b8da-3da92c4fcb44" providerId="ADAL" clId="{B29D2F94-3473-4824-BCEA-384719C0A701}" dt="2022-01-15T18:59:37.976" v="94" actId="20577"/>
      <pc:docMkLst>
        <pc:docMk/>
      </pc:docMkLst>
      <pc:sldChg chg="modSp mod">
        <pc:chgData name="Shannon Hagen" userId="46ea4fe1-9223-4299-b8da-3da92c4fcb44" providerId="ADAL" clId="{B29D2F94-3473-4824-BCEA-384719C0A701}" dt="2022-01-15T18:57:55.822" v="59" actId="5793"/>
        <pc:sldMkLst>
          <pc:docMk/>
          <pc:sldMk cId="2103421140" sldId="282"/>
        </pc:sldMkLst>
        <pc:spChg chg="mod">
          <ac:chgData name="Shannon Hagen" userId="46ea4fe1-9223-4299-b8da-3da92c4fcb44" providerId="ADAL" clId="{B29D2F94-3473-4824-BCEA-384719C0A701}" dt="2022-01-15T18:57:55.822" v="59" actId="5793"/>
          <ac:spMkLst>
            <pc:docMk/>
            <pc:sldMk cId="2103421140" sldId="282"/>
            <ac:spMk id="5" creationId="{15E0F05D-6FD2-416F-B77E-66C0168731B8}"/>
          </ac:spMkLst>
        </pc:spChg>
      </pc:sldChg>
      <pc:sldChg chg="modSp mod">
        <pc:chgData name="Shannon Hagen" userId="46ea4fe1-9223-4299-b8da-3da92c4fcb44" providerId="ADAL" clId="{B29D2F94-3473-4824-BCEA-384719C0A701}" dt="2022-01-15T18:59:37.976" v="94" actId="20577"/>
        <pc:sldMkLst>
          <pc:docMk/>
          <pc:sldMk cId="4277694219" sldId="287"/>
        </pc:sldMkLst>
        <pc:spChg chg="mod">
          <ac:chgData name="Shannon Hagen" userId="46ea4fe1-9223-4299-b8da-3da92c4fcb44" providerId="ADAL" clId="{B29D2F94-3473-4824-BCEA-384719C0A701}" dt="2022-01-15T18:59:19.531" v="72" actId="20577"/>
          <ac:spMkLst>
            <pc:docMk/>
            <pc:sldMk cId="4277694219" sldId="287"/>
            <ac:spMk id="2" creationId="{7CAE3F37-EBF8-4E1A-9084-6A7F83C64FCF}"/>
          </ac:spMkLst>
        </pc:spChg>
        <pc:spChg chg="mod">
          <ac:chgData name="Shannon Hagen" userId="46ea4fe1-9223-4299-b8da-3da92c4fcb44" providerId="ADAL" clId="{B29D2F94-3473-4824-BCEA-384719C0A701}" dt="2022-01-15T18:59:37.976" v="94" actId="20577"/>
          <ac:spMkLst>
            <pc:docMk/>
            <pc:sldMk cId="4277694219" sldId="287"/>
            <ac:spMk id="16" creationId="{26CC4954-89C7-4CD2-BD32-4EDA4619BB41}"/>
          </ac:spMkLst>
        </pc:spChg>
      </pc:sldChg>
      <pc:sldChg chg="ord">
        <pc:chgData name="Shannon Hagen" userId="46ea4fe1-9223-4299-b8da-3da92c4fcb44" providerId="ADAL" clId="{B29D2F94-3473-4824-BCEA-384719C0A701}" dt="2022-01-15T18:59:00.424" v="61"/>
        <pc:sldMkLst>
          <pc:docMk/>
          <pc:sldMk cId="230134850" sldId="289"/>
        </pc:sldMkLst>
      </pc:sldChg>
      <pc:sldChg chg="modSp mod">
        <pc:chgData name="Shannon Hagen" userId="46ea4fe1-9223-4299-b8da-3da92c4fcb44" providerId="ADAL" clId="{B29D2F94-3473-4824-BCEA-384719C0A701}" dt="2022-01-15T18:57:32.710" v="8" actId="20577"/>
        <pc:sldMkLst>
          <pc:docMk/>
          <pc:sldMk cId="4094561452" sldId="292"/>
        </pc:sldMkLst>
        <pc:spChg chg="mod">
          <ac:chgData name="Shannon Hagen" userId="46ea4fe1-9223-4299-b8da-3da92c4fcb44" providerId="ADAL" clId="{B29D2F94-3473-4824-BCEA-384719C0A701}" dt="2022-01-15T18:57:32.710" v="8" actId="20577"/>
          <ac:spMkLst>
            <pc:docMk/>
            <pc:sldMk cId="4094561452" sldId="292"/>
            <ac:spMk id="2" creationId="{D0857EDB-3B96-4EEF-8A66-BFC867D78F07}"/>
          </ac:spMkLst>
        </pc:spChg>
      </pc:sldChg>
    </pc:docChg>
  </pc:docChgLst>
  <pc:docChgLst>
    <pc:chgData name="Shannon Hagen" userId="46ea4fe1-9223-4299-b8da-3da92c4fcb44" providerId="ADAL" clId="{621B1115-4561-44E2-8D31-32A377160782}"/>
    <pc:docChg chg="undo custSel addSld delSld modSld">
      <pc:chgData name="Shannon Hagen" userId="46ea4fe1-9223-4299-b8da-3da92c4fcb44" providerId="ADAL" clId="{621B1115-4561-44E2-8D31-32A377160782}" dt="2021-02-20T20:21:24.197" v="204" actId="47"/>
      <pc:docMkLst>
        <pc:docMk/>
      </pc:docMkLst>
      <pc:sldChg chg="del">
        <pc:chgData name="Shannon Hagen" userId="46ea4fe1-9223-4299-b8da-3da92c4fcb44" providerId="ADAL" clId="{621B1115-4561-44E2-8D31-32A377160782}" dt="2021-02-20T20:21:24.197" v="204" actId="47"/>
        <pc:sldMkLst>
          <pc:docMk/>
          <pc:sldMk cId="3876883491" sldId="263"/>
        </pc:sldMkLst>
      </pc:sldChg>
      <pc:sldChg chg="addSp delSp mod">
        <pc:chgData name="Shannon Hagen" userId="46ea4fe1-9223-4299-b8da-3da92c4fcb44" providerId="ADAL" clId="{621B1115-4561-44E2-8D31-32A377160782}" dt="2021-02-20T20:14:55.425" v="1" actId="22"/>
        <pc:sldMkLst>
          <pc:docMk/>
          <pc:sldMk cId="460269255" sldId="270"/>
        </pc:sldMkLst>
        <pc:spChg chg="add del">
          <ac:chgData name="Shannon Hagen" userId="46ea4fe1-9223-4299-b8da-3da92c4fcb44" providerId="ADAL" clId="{621B1115-4561-44E2-8D31-32A377160782}" dt="2021-02-20T20:14:55.425" v="1" actId="22"/>
          <ac:spMkLst>
            <pc:docMk/>
            <pc:sldMk cId="460269255" sldId="270"/>
            <ac:spMk id="10" creationId="{7B9417B2-7C56-41BC-9C4F-34CD04671872}"/>
          </ac:spMkLst>
        </pc:spChg>
      </pc:sldChg>
      <pc:sldChg chg="modSp add del mod">
        <pc:chgData name="Shannon Hagen" userId="46ea4fe1-9223-4299-b8da-3da92c4fcb44" providerId="ADAL" clId="{621B1115-4561-44E2-8D31-32A377160782}" dt="2021-02-20T20:17:33.179" v="30" actId="47"/>
        <pc:sldMkLst>
          <pc:docMk/>
          <pc:sldMk cId="2203089855" sldId="291"/>
        </pc:sldMkLst>
        <pc:spChg chg="mod">
          <ac:chgData name="Shannon Hagen" userId="46ea4fe1-9223-4299-b8da-3da92c4fcb44" providerId="ADAL" clId="{621B1115-4561-44E2-8D31-32A377160782}" dt="2021-02-20T20:15:30.876" v="27" actId="20577"/>
          <ac:spMkLst>
            <pc:docMk/>
            <pc:sldMk cId="2203089855" sldId="291"/>
            <ac:spMk id="2" creationId="{D0857EDB-3B96-4EEF-8A66-BFC867D78F07}"/>
          </ac:spMkLst>
        </pc:spChg>
      </pc:sldChg>
      <pc:sldChg chg="modSp add mod">
        <pc:chgData name="Shannon Hagen" userId="46ea4fe1-9223-4299-b8da-3da92c4fcb44" providerId="ADAL" clId="{621B1115-4561-44E2-8D31-32A377160782}" dt="2021-02-20T20:20:31.556" v="201" actId="113"/>
        <pc:sldMkLst>
          <pc:docMk/>
          <pc:sldMk cId="4094561452" sldId="292"/>
        </pc:sldMkLst>
        <pc:spChg chg="mod">
          <ac:chgData name="Shannon Hagen" userId="46ea4fe1-9223-4299-b8da-3da92c4fcb44" providerId="ADAL" clId="{621B1115-4561-44E2-8D31-32A377160782}" dt="2021-02-20T20:20:31.556" v="201" actId="113"/>
          <ac:spMkLst>
            <pc:docMk/>
            <pc:sldMk cId="4094561452" sldId="292"/>
            <ac:spMk id="2" creationId="{D0857EDB-3B96-4EEF-8A66-BFC867D78F07}"/>
          </ac:spMkLst>
        </pc:spChg>
      </pc:sldChg>
      <pc:sldChg chg="add">
        <pc:chgData name="Shannon Hagen" userId="46ea4fe1-9223-4299-b8da-3da92c4fcb44" providerId="ADAL" clId="{621B1115-4561-44E2-8D31-32A377160782}" dt="2021-02-20T20:21:21.480" v="203"/>
        <pc:sldMkLst>
          <pc:docMk/>
          <pc:sldMk cId="3553998929" sldId="293"/>
        </pc:sldMkLst>
      </pc:sldChg>
      <pc:sldMasterChg chg="addSldLayout">
        <pc:chgData name="Shannon Hagen" userId="46ea4fe1-9223-4299-b8da-3da92c4fcb44" providerId="ADAL" clId="{621B1115-4561-44E2-8D31-32A377160782}" dt="2021-02-20T20:21:21.477" v="202" actId="27028"/>
        <pc:sldMasterMkLst>
          <pc:docMk/>
          <pc:sldMasterMk cId="2113912728" sldId="2147483690"/>
        </pc:sldMasterMkLst>
        <pc:sldLayoutChg chg="add">
          <pc:chgData name="Shannon Hagen" userId="46ea4fe1-9223-4299-b8da-3da92c4fcb44" providerId="ADAL" clId="{621B1115-4561-44E2-8D31-32A377160782}" dt="2021-02-20T20:21:21.477" v="202"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A419E05B-180A-47B9-BBD3-B5D461827DB5}"/>
    <pc:docChg chg="modSld">
      <pc:chgData name="Shannon Hagen" userId="46ea4fe1-9223-4299-b8da-3da92c4fcb44" providerId="ADAL" clId="{A419E05B-180A-47B9-BBD3-B5D461827DB5}" dt="2021-02-09T15:12:43.511" v="0"/>
      <pc:docMkLst>
        <pc:docMk/>
      </pc:docMkLst>
      <pc:sldChg chg="modSp">
        <pc:chgData name="Shannon Hagen" userId="46ea4fe1-9223-4299-b8da-3da92c4fcb44" providerId="ADAL" clId="{A419E05B-180A-47B9-BBD3-B5D461827DB5}" dt="2021-02-09T15:12:43.511" v="0"/>
        <pc:sldMkLst>
          <pc:docMk/>
          <pc:sldMk cId="2750168980" sldId="284"/>
        </pc:sldMkLst>
        <pc:picChg chg="mod">
          <ac:chgData name="Shannon Hagen" userId="46ea4fe1-9223-4299-b8da-3da92c4fcb44" providerId="ADAL" clId="{A419E05B-180A-47B9-BBD3-B5D461827DB5}" dt="2021-02-09T15:12:43.511" v="0"/>
          <ac:picMkLst>
            <pc:docMk/>
            <pc:sldMk cId="2750168980" sldId="284"/>
            <ac:picMk id="11" creationId="{8B86C095-220B-4E2E-A580-0E4FC3BCB867}"/>
          </ac:picMkLst>
        </pc:picChg>
      </pc:sldChg>
    </pc:docChg>
  </pc:docChgLst>
  <pc:docChgLst>
    <pc:chgData name="Shannon Hagen" userId="46ea4fe1-9223-4299-b8da-3da92c4fcb44" providerId="ADAL" clId="{9BF074CE-8B12-8541-95C9-BBAFDE2ED3A3}"/>
    <pc:docChg chg="undo custSel mod addSld modSld">
      <pc:chgData name="Shannon Hagen" userId="46ea4fe1-9223-4299-b8da-3da92c4fcb44" providerId="ADAL" clId="{9BF074CE-8B12-8541-95C9-BBAFDE2ED3A3}" dt="2021-02-14T16:49:10.267" v="158" actId="26606"/>
      <pc:docMkLst>
        <pc:docMk/>
      </pc:docMkLst>
      <pc:sldChg chg="modSp">
        <pc:chgData name="Shannon Hagen" userId="46ea4fe1-9223-4299-b8da-3da92c4fcb44" providerId="ADAL" clId="{9BF074CE-8B12-8541-95C9-BBAFDE2ED3A3}" dt="2021-02-14T16:14:21.605" v="85"/>
        <pc:sldMkLst>
          <pc:docMk/>
          <pc:sldMk cId="2550385991" sldId="262"/>
        </pc:sldMkLst>
        <pc:graphicFrameChg chg="mod">
          <ac:chgData name="Shannon Hagen" userId="46ea4fe1-9223-4299-b8da-3da92c4fcb44" providerId="ADAL" clId="{9BF074CE-8B12-8541-95C9-BBAFDE2ED3A3}" dt="2021-02-14T16:14:21.605" v="85"/>
          <ac:graphicFrameMkLst>
            <pc:docMk/>
            <pc:sldMk cId="2550385991" sldId="262"/>
            <ac:graphicFrameMk id="5" creationId="{934285AC-0FA4-4570-9A20-3CA0CC9B4969}"/>
          </ac:graphicFrameMkLst>
        </pc:graphicFrameChg>
      </pc:sldChg>
      <pc:sldChg chg="addSp delSp modSp new mod modClrScheme chgLayout">
        <pc:chgData name="Shannon Hagen" userId="46ea4fe1-9223-4299-b8da-3da92c4fcb44" providerId="ADAL" clId="{9BF074CE-8B12-8541-95C9-BBAFDE2ED3A3}" dt="2021-02-14T16:49:10.267" v="158" actId="26606"/>
        <pc:sldMkLst>
          <pc:docMk/>
          <pc:sldMk cId="1279109724" sldId="290"/>
        </pc:sldMkLst>
        <pc:spChg chg="mod">
          <ac:chgData name="Shannon Hagen" userId="46ea4fe1-9223-4299-b8da-3da92c4fcb44" providerId="ADAL" clId="{9BF074CE-8B12-8541-95C9-BBAFDE2ED3A3}" dt="2021-02-14T16:49:10.267" v="158" actId="26606"/>
          <ac:spMkLst>
            <pc:docMk/>
            <pc:sldMk cId="1279109724" sldId="290"/>
            <ac:spMk id="2" creationId="{1F1BED51-963C-E045-AE72-6F442378018E}"/>
          </ac:spMkLst>
        </pc:spChg>
        <pc:spChg chg="add del mod">
          <ac:chgData name="Shannon Hagen" userId="46ea4fe1-9223-4299-b8da-3da92c4fcb44" providerId="ADAL" clId="{9BF074CE-8B12-8541-95C9-BBAFDE2ED3A3}" dt="2021-02-14T16:49:10.267" v="158" actId="26606"/>
          <ac:spMkLst>
            <pc:docMk/>
            <pc:sldMk cId="1279109724" sldId="290"/>
            <ac:spMk id="3" creationId="{EDA15637-04B3-2049-8848-5B012BE266B0}"/>
          </ac:spMkLst>
        </pc:spChg>
        <pc:spChg chg="mod ord">
          <ac:chgData name="Shannon Hagen" userId="46ea4fe1-9223-4299-b8da-3da92c4fcb44" providerId="ADAL" clId="{9BF074CE-8B12-8541-95C9-BBAFDE2ED3A3}" dt="2021-02-14T16:49:10.267" v="158" actId="26606"/>
          <ac:spMkLst>
            <pc:docMk/>
            <pc:sldMk cId="1279109724" sldId="290"/>
            <ac:spMk id="4" creationId="{FE053B71-85A8-7C4E-B406-59E25E4C837D}"/>
          </ac:spMkLst>
        </pc:spChg>
        <pc:picChg chg="add mod">
          <ac:chgData name="Shannon Hagen" userId="46ea4fe1-9223-4299-b8da-3da92c4fcb44" providerId="ADAL" clId="{9BF074CE-8B12-8541-95C9-BBAFDE2ED3A3}" dt="2021-02-14T16:49:10.267" v="158" actId="26606"/>
          <ac:picMkLst>
            <pc:docMk/>
            <pc:sldMk cId="1279109724" sldId="290"/>
            <ac:picMk id="6" creationId="{852830DD-9BD0-1D4F-A8AB-2A7D2D7734CD}"/>
          </ac:picMkLst>
        </pc:picChg>
      </pc:sldChg>
    </pc:docChg>
  </pc:docChgLst>
  <pc:docChgLst>
    <pc:chgData name="Shannon Hagen" userId="46ea4fe1-9223-4299-b8da-3da92c4fcb44" providerId="ADAL" clId="{B687D4EA-45CB-A24B-AFA6-03E017358AC5}"/>
    <pc:docChg chg="custSel modSld">
      <pc:chgData name="Shannon Hagen" userId="46ea4fe1-9223-4299-b8da-3da92c4fcb44" providerId="ADAL" clId="{B687D4EA-45CB-A24B-AFA6-03E017358AC5}" dt="2021-12-01T01:27:39.718" v="24" actId="14100"/>
      <pc:docMkLst>
        <pc:docMk/>
      </pc:docMkLst>
      <pc:sldChg chg="addSp modSp mod">
        <pc:chgData name="Shannon Hagen" userId="46ea4fe1-9223-4299-b8da-3da92c4fcb44" providerId="ADAL" clId="{B687D4EA-45CB-A24B-AFA6-03E017358AC5}" dt="2021-12-01T01:27:39.718" v="24" actId="14100"/>
        <pc:sldMkLst>
          <pc:docMk/>
          <pc:sldMk cId="1279109724" sldId="290"/>
        </pc:sldMkLst>
        <pc:spChg chg="mod">
          <ac:chgData name="Shannon Hagen" userId="46ea4fe1-9223-4299-b8da-3da92c4fcb44" providerId="ADAL" clId="{B687D4EA-45CB-A24B-AFA6-03E017358AC5}" dt="2021-12-01T01:22:06.801" v="18" actId="1076"/>
          <ac:spMkLst>
            <pc:docMk/>
            <pc:sldMk cId="1279109724" sldId="290"/>
            <ac:spMk id="2" creationId="{1F1BED51-963C-E045-AE72-6F442378018E}"/>
          </ac:spMkLst>
        </pc:spChg>
        <pc:spChg chg="mod">
          <ac:chgData name="Shannon Hagen" userId="46ea4fe1-9223-4299-b8da-3da92c4fcb44" providerId="ADAL" clId="{B687D4EA-45CB-A24B-AFA6-03E017358AC5}" dt="2021-12-01T01:22:04.527" v="17" actId="27636"/>
          <ac:spMkLst>
            <pc:docMk/>
            <pc:sldMk cId="1279109724" sldId="290"/>
            <ac:spMk id="4" creationId="{FE053B71-85A8-7C4E-B406-59E25E4C837D}"/>
          </ac:spMkLst>
        </pc:spChg>
        <pc:picChg chg="add mod">
          <ac:chgData name="Shannon Hagen" userId="46ea4fe1-9223-4299-b8da-3da92c4fcb44" providerId="ADAL" clId="{B687D4EA-45CB-A24B-AFA6-03E017358AC5}" dt="2021-12-01T01:27:39.718" v="24" actId="14100"/>
          <ac:picMkLst>
            <pc:docMk/>
            <pc:sldMk cId="1279109724" sldId="290"/>
            <ac:picMk id="5" creationId="{6873C2CC-98B6-4840-AC02-441B2F63E81D}"/>
          </ac:picMkLst>
        </pc:picChg>
      </pc:sldChg>
    </pc:docChg>
  </pc:docChgLst>
  <pc:docChgLst>
    <pc:chgData name="Shannon Hagen" userId="46ea4fe1-9223-4299-b8da-3da92c4fcb44" providerId="ADAL" clId="{F836A940-035B-4FBA-A636-42FB4DB79EF0}"/>
    <pc:docChg chg="custSel modSld sldOrd">
      <pc:chgData name="Shannon Hagen" userId="46ea4fe1-9223-4299-b8da-3da92c4fcb44" providerId="ADAL" clId="{F836A940-035B-4FBA-A636-42FB4DB79EF0}" dt="2021-02-12T18:11:50.039" v="9"/>
      <pc:docMkLst>
        <pc:docMk/>
      </pc:docMkLst>
      <pc:sldChg chg="ord">
        <pc:chgData name="Shannon Hagen" userId="46ea4fe1-9223-4299-b8da-3da92c4fcb44" providerId="ADAL" clId="{F836A940-035B-4FBA-A636-42FB4DB79EF0}" dt="2021-02-12T16:30:33.134" v="2"/>
        <pc:sldMkLst>
          <pc:docMk/>
          <pc:sldMk cId="4074736398" sldId="257"/>
        </pc:sldMkLst>
      </pc:sldChg>
      <pc:sldChg chg="modSp mod">
        <pc:chgData name="Shannon Hagen" userId="46ea4fe1-9223-4299-b8da-3da92c4fcb44" providerId="ADAL" clId="{F836A940-035B-4FBA-A636-42FB4DB79EF0}" dt="2021-02-12T16:31:42.188" v="6" actId="27636"/>
        <pc:sldMkLst>
          <pc:docMk/>
          <pc:sldMk cId="460269255" sldId="270"/>
        </pc:sldMkLst>
        <pc:spChg chg="mod">
          <ac:chgData name="Shannon Hagen" userId="46ea4fe1-9223-4299-b8da-3da92c4fcb44" providerId="ADAL" clId="{F836A940-035B-4FBA-A636-42FB4DB79EF0}" dt="2021-02-12T16:31:42.188" v="6" actId="27636"/>
          <ac:spMkLst>
            <pc:docMk/>
            <pc:sldMk cId="460269255" sldId="270"/>
            <ac:spMk id="3" creationId="{09548D1D-2547-44FC-BACD-2BCD769E2662}"/>
          </ac:spMkLst>
        </pc:spChg>
      </pc:sldChg>
      <pc:sldChg chg="modSp mod">
        <pc:chgData name="Shannon Hagen" userId="46ea4fe1-9223-4299-b8da-3da92c4fcb44" providerId="ADAL" clId="{F836A940-035B-4FBA-A636-42FB4DB79EF0}" dt="2021-02-12T18:11:50.039" v="9"/>
        <pc:sldMkLst>
          <pc:docMk/>
          <pc:sldMk cId="2750168980" sldId="284"/>
        </pc:sldMkLst>
        <pc:spChg chg="mod">
          <ac:chgData name="Shannon Hagen" userId="46ea4fe1-9223-4299-b8da-3da92c4fcb44" providerId="ADAL" clId="{F836A940-035B-4FBA-A636-42FB4DB79EF0}" dt="2021-02-12T16:28:49.881" v="0" actId="14100"/>
          <ac:spMkLst>
            <pc:docMk/>
            <pc:sldMk cId="2750168980" sldId="284"/>
            <ac:spMk id="13" creationId="{CADC33AA-E60D-4164-AEAD-26B0AD3353C2}"/>
          </ac:spMkLst>
        </pc:spChg>
        <pc:picChg chg="mod">
          <ac:chgData name="Shannon Hagen" userId="46ea4fe1-9223-4299-b8da-3da92c4fcb44" providerId="ADAL" clId="{F836A940-035B-4FBA-A636-42FB4DB79EF0}" dt="2021-02-12T18:11:50.039" v="9"/>
          <ac:picMkLst>
            <pc:docMk/>
            <pc:sldMk cId="2750168980" sldId="284"/>
            <ac:picMk id="9" creationId="{16621746-2137-4341-B56B-098F2FD5A79E}"/>
          </ac:picMkLst>
        </pc:picChg>
        <pc:picChg chg="mod">
          <ac:chgData name="Shannon Hagen" userId="46ea4fe1-9223-4299-b8da-3da92c4fcb44" providerId="ADAL" clId="{F836A940-035B-4FBA-A636-42FB4DB79EF0}" dt="2021-02-12T17:55:02.345" v="8"/>
          <ac:picMkLst>
            <pc:docMk/>
            <pc:sldMk cId="2750168980" sldId="284"/>
            <ac:picMk id="11" creationId="{8B86C095-220B-4E2E-A580-0E4FC3BCB867}"/>
          </ac:picMkLst>
        </pc:picChg>
      </pc:sldChg>
    </pc:docChg>
  </pc:docChgLst>
  <pc:docChgLst>
    <pc:chgData name="Shannon Hagen" userId="46ea4fe1-9223-4299-b8da-3da92c4fcb44" providerId="ADAL" clId="{7EE99C86-548A-804F-B8EC-D8FEB97FF8F3}"/>
    <pc:docChg chg="custSel modSld">
      <pc:chgData name="Shannon Hagen" userId="46ea4fe1-9223-4299-b8da-3da92c4fcb44" providerId="ADAL" clId="{7EE99C86-548A-804F-B8EC-D8FEB97FF8F3}" dt="2021-12-20T16:32:26.523" v="5"/>
      <pc:docMkLst>
        <pc:docMk/>
      </pc:docMkLst>
      <pc:sldChg chg="modSp mod">
        <pc:chgData name="Shannon Hagen" userId="46ea4fe1-9223-4299-b8da-3da92c4fcb44" providerId="ADAL" clId="{7EE99C86-548A-804F-B8EC-D8FEB97FF8F3}" dt="2021-12-20T16:32:26.523" v="5"/>
        <pc:sldMkLst>
          <pc:docMk/>
          <pc:sldMk cId="2750168980" sldId="284"/>
        </pc:sldMkLst>
        <pc:spChg chg="mod">
          <ac:chgData name="Shannon Hagen" userId="46ea4fe1-9223-4299-b8da-3da92c4fcb44" providerId="ADAL" clId="{7EE99C86-548A-804F-B8EC-D8FEB97FF8F3}" dt="2021-12-20T16:31:51.310" v="1" actId="3626"/>
          <ac:spMkLst>
            <pc:docMk/>
            <pc:sldMk cId="2750168980" sldId="284"/>
            <ac:spMk id="12" creationId="{720744CE-87A9-4A7F-B188-054B0786798E}"/>
          </ac:spMkLst>
        </pc:spChg>
        <pc:spChg chg="mod">
          <ac:chgData name="Shannon Hagen" userId="46ea4fe1-9223-4299-b8da-3da92c4fcb44" providerId="ADAL" clId="{7EE99C86-548A-804F-B8EC-D8FEB97FF8F3}" dt="2021-12-20T16:32:15.688" v="4" actId="3626"/>
          <ac:spMkLst>
            <pc:docMk/>
            <pc:sldMk cId="2750168980" sldId="284"/>
            <ac:spMk id="13" creationId="{CADC33AA-E60D-4164-AEAD-26B0AD3353C2}"/>
          </ac:spMkLst>
        </pc:spChg>
        <pc:picChg chg="mod">
          <ac:chgData name="Shannon Hagen" userId="46ea4fe1-9223-4299-b8da-3da92c4fcb44" providerId="ADAL" clId="{7EE99C86-548A-804F-B8EC-D8FEB97FF8F3}" dt="2021-12-20T16:32:00.793" v="2"/>
          <ac:picMkLst>
            <pc:docMk/>
            <pc:sldMk cId="2750168980" sldId="284"/>
            <ac:picMk id="9" creationId="{16621746-2137-4341-B56B-098F2FD5A79E}"/>
          </ac:picMkLst>
        </pc:picChg>
        <pc:picChg chg="mod">
          <ac:chgData name="Shannon Hagen" userId="46ea4fe1-9223-4299-b8da-3da92c4fcb44" providerId="ADAL" clId="{7EE99C86-548A-804F-B8EC-D8FEB97FF8F3}" dt="2021-12-20T16:32:26.523" v="5"/>
          <ac:picMkLst>
            <pc:docMk/>
            <pc:sldMk cId="2750168980" sldId="284"/>
            <ac:picMk id="11" creationId="{8B86C095-220B-4E2E-A580-0E4FC3BCB86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youtu.be/X_duZ-1LApg" TargetMode="External"/><Relationship Id="rId7" Type="http://schemas.openxmlformats.org/officeDocument/2006/relationships/image" Target="../media/image38.svg"/><Relationship Id="rId2" Type="http://schemas.openxmlformats.org/officeDocument/2006/relationships/hyperlink" Target="https://www.commonsense.org/education/family-tips/k-12-cyberbullying-digital-drama-and-hate-speech" TargetMode="External"/><Relationship Id="rId1" Type="http://schemas.openxmlformats.org/officeDocument/2006/relationships/hyperlink" Target="https://docs.google.com/presentation/d/1QXn58bg3G4ptPeEpG2nuzF7CmOgXYq8HBbfUWGxRv98/edit#slide=id.g3a2f26f36e_4_30" TargetMode="Externa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hyperlink" Target="https://drive.google.com/file/d/1n76H9OMSKHajOY0Pcp0pyXl54nJpOzdl/view" TargetMode="External"/><Relationship Id="rId10" Type="http://schemas.openxmlformats.org/officeDocument/2006/relationships/image" Target="../media/image41.png"/><Relationship Id="rId4" Type="http://schemas.openxmlformats.org/officeDocument/2006/relationships/hyperlink" Target="https://docs.google.com/presentation/d/1JCtmMfyBZI-erk0okvW7qNLoxRPzCN6SgqI0dhAEIXk/edit#slide=id.g3a2f26f36e_4_0" TargetMode="External"/><Relationship Id="rId9"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hyperlink" Target="https://www.commonsense.org/education/family-tips/k-12-cyberbullying-digital-drama-and-hate-speech" TargetMode="External"/><Relationship Id="rId3" Type="http://schemas.openxmlformats.org/officeDocument/2006/relationships/hyperlink" Target="https://youtu.be/X_duZ-1LApg" TargetMode="External"/><Relationship Id="rId7" Type="http://schemas.openxmlformats.org/officeDocument/2006/relationships/hyperlink" Target="https://docs.google.com/presentation/d/1JCtmMfyBZI-erk0okvW7qNLoxRPzCN6SgqI0dhAEIXk/edit#slide=id.g3a2f26f36e_4_0" TargetMode="External"/><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hyperlink" Target="https://docs.google.com/presentation/d/1QXn58bg3G4ptPeEpG2nuzF7CmOgXYq8HBbfUWGxRv98/edit#slide=id.g3a2f26f36e_4_30" TargetMode="External"/><Relationship Id="rId11" Type="http://schemas.openxmlformats.org/officeDocument/2006/relationships/image" Target="../media/image42.svg"/><Relationship Id="rId5" Type="http://schemas.openxmlformats.org/officeDocument/2006/relationships/image" Target="../media/image40.sv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hyperlink" Target="https://drive.google.com/file/d/1n76H9OMSKHajOY0Pcp0pyXl54nJpOzdl/view"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is important as things can escalate very quickly online when messages are misinterpreted due to lack of knowledge.</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Students can create a poster of their own Netiquette goals.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Blocking Negative Chats online – Family Activity</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2"/>
            </a:rPr>
            <a:t>Family Tips for Fighting Online Mean </a:t>
          </a:r>
          <a:r>
            <a:rPr lang="en-US" dirty="0" err="1">
              <a:hlinkClick xmlns:r="http://schemas.openxmlformats.org/officeDocument/2006/relationships" r:id="rId2"/>
            </a:rPr>
            <a:t>Behaviour</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63BCA70D-24BF-4600-B759-A782A1DD7856}">
      <dgm:prSet phldrT="[Text]"/>
      <dgm:spPr>
        <a:solidFill>
          <a:srgbClr val="00B0D7"/>
        </a:solidFill>
      </dgm:spPr>
      <dgm:t>
        <a:bodyPr/>
        <a:lstStyle/>
        <a:p>
          <a:r>
            <a:rPr lang="en-US" dirty="0">
              <a:hlinkClick xmlns:r="http://schemas.openxmlformats.org/officeDocument/2006/relationships" r:id="rId3"/>
            </a:rPr>
            <a:t>Watch Pause &amp; Think </a:t>
          </a:r>
          <a:r>
            <a:rPr lang="en-US" dirty="0"/>
            <a:t>. . . Discuss options for responding to negative messages.</a:t>
          </a:r>
        </a:p>
      </dgm:t>
    </dgm:pt>
    <dgm:pt modelId="{47CB50C7-9BCF-46FD-ABDA-7A3D012F8E18}" type="parTrans" cxnId="{26E93F9E-740F-4F09-B246-42048BF1BF70}">
      <dgm:prSet/>
      <dgm:spPr/>
      <dgm:t>
        <a:bodyPr/>
        <a:lstStyle/>
        <a:p>
          <a:endParaRPr lang="en-US"/>
        </a:p>
      </dgm:t>
    </dgm:pt>
    <dgm:pt modelId="{76B52CD7-6A03-4A11-8018-BD6D9D526A25}" type="sibTrans" cxnId="{26E93F9E-740F-4F09-B246-42048BF1BF70}">
      <dgm:prSet/>
      <dgm:spPr/>
      <dgm:t>
        <a:bodyPr/>
        <a:lstStyle/>
        <a:p>
          <a:endParaRPr lang="en-US"/>
        </a:p>
      </dgm:t>
    </dgm:pt>
    <dgm:pt modelId="{B7BB7181-BA72-42A5-94D4-93B39AFCCBF1}">
      <dgm:prSet phldrT="[Text]"/>
      <dgm:spPr>
        <a:solidFill>
          <a:srgbClr val="00B0D7"/>
        </a:solidFill>
      </dgm:spPr>
      <dgm:t>
        <a:bodyPr/>
        <a:lstStyle/>
        <a:p>
          <a:r>
            <a:rPr lang="en-US" dirty="0"/>
            <a:t>This lesson helps students recognize statements that they think might be funny (face to face with visual cues) and how they can be interpreted online.</a:t>
          </a:r>
        </a:p>
      </dgm:t>
    </dgm:pt>
    <dgm:pt modelId="{94783BAB-0A0A-4D78-88E3-A42D290D5D0D}" type="parTrans" cxnId="{501C12DC-4B92-4AEC-B11E-A1C63025A360}">
      <dgm:prSet/>
      <dgm:spPr/>
      <dgm:t>
        <a:bodyPr/>
        <a:lstStyle/>
        <a:p>
          <a:endParaRPr lang="en-US"/>
        </a:p>
      </dgm:t>
    </dgm:pt>
    <dgm:pt modelId="{CE57338A-4697-49DC-B3D1-D5D7DABFC26B}" type="sibTrans" cxnId="{501C12DC-4B92-4AEC-B11E-A1C63025A360}">
      <dgm:prSet/>
      <dgm:spPr/>
      <dgm:t>
        <a:bodyPr/>
        <a:lstStyle/>
        <a:p>
          <a:endParaRPr lang="en-US"/>
        </a:p>
      </dgm:t>
    </dgm:pt>
    <dgm:pt modelId="{2D2E4E55-30E3-F646-9C39-2D350989E8FE}">
      <dgm:prSet phldrT="[Text]"/>
      <dgm:spPr>
        <a:solidFill>
          <a:srgbClr val="00B0D7"/>
        </a:solidFill>
      </dgm:spPr>
      <dgm:t>
        <a:bodyPr/>
        <a:lstStyle/>
        <a:p>
          <a:r>
            <a:rPr lang="en-US" dirty="0">
              <a:hlinkClick xmlns:r="http://schemas.openxmlformats.org/officeDocument/2006/relationships" r:id="rId4"/>
            </a:rPr>
            <a:t>Relationships and Communication – Family Activity</a:t>
          </a:r>
          <a:endParaRPr lang="en-US" dirty="0"/>
        </a:p>
      </dgm:t>
    </dgm:pt>
    <dgm:pt modelId="{BE9FDA60-44A1-844D-A7D2-C6E023AEA775}" type="parTrans" cxnId="{336EC4E1-D1DF-C046-9D2A-9B6FC2FC77B7}">
      <dgm:prSet/>
      <dgm:spPr/>
      <dgm:t>
        <a:bodyPr/>
        <a:lstStyle/>
        <a:p>
          <a:endParaRPr lang="en-US"/>
        </a:p>
      </dgm:t>
    </dgm:pt>
    <dgm:pt modelId="{C6399914-704B-C846-BC37-E943465D1A9F}" type="sibTrans" cxnId="{336EC4E1-D1DF-C046-9D2A-9B6FC2FC77B7}">
      <dgm:prSet/>
      <dgm:spPr/>
      <dgm:t>
        <a:bodyPr/>
        <a:lstStyle/>
        <a:p>
          <a:endParaRPr lang="en-US"/>
        </a:p>
      </dgm:t>
    </dgm:pt>
    <dgm:pt modelId="{328C7896-EE0B-854D-A106-4B87FD7C49F8}">
      <dgm:prSet phldrT="[Text]"/>
      <dgm:spPr>
        <a:solidFill>
          <a:srgbClr val="00B0D7"/>
        </a:solidFill>
      </dgm:spPr>
      <dgm:t>
        <a:bodyPr/>
        <a:lstStyle/>
        <a:p>
          <a:r>
            <a:rPr lang="en-US" dirty="0">
              <a:hlinkClick xmlns:r="http://schemas.openxmlformats.org/officeDocument/2006/relationships" r:id="rId5"/>
            </a:rPr>
            <a:t>Online Reputation Checklist</a:t>
          </a:r>
          <a:endParaRPr lang="en-US" dirty="0"/>
        </a:p>
      </dgm:t>
    </dgm:pt>
    <dgm:pt modelId="{F70883B4-4F76-A749-B891-327CDECDA7ED}" type="parTrans" cxnId="{D83A0C0E-21AD-CF4B-AF4A-C6D4A488B57A}">
      <dgm:prSet/>
      <dgm:spPr/>
    </dgm:pt>
    <dgm:pt modelId="{1BD4E326-6750-284E-9966-0DA2E4AE5DCE}" type="sibTrans" cxnId="{D83A0C0E-21AD-CF4B-AF4A-C6D4A488B57A}">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custLinFactNeighborX="-417" custLinFactNeighborY="995">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D83A0C0E-21AD-CF4B-AF4A-C6D4A488B57A}" srcId="{86E1B771-B02F-4B25-9F88-1EB3051FED56}" destId="{328C7896-EE0B-854D-A106-4B87FD7C49F8}" srcOrd="3" destOrd="0" parTransId="{F70883B4-4F76-A749-B891-327CDECDA7ED}" sibTransId="{1BD4E326-6750-284E-9966-0DA2E4AE5DCE}"/>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28661359-F74B-4F7E-B03C-D582DECA68EE}" srcId="{86E1B771-B02F-4B25-9F88-1EB3051FED56}" destId="{03977CC6-542C-48C5-8BDD-530BA597DCB1}" srcOrd="2" destOrd="0" parTransId="{AEF20F96-C56B-4DF8-AE2D-0AF6B558EFBF}" sibTransId="{11BD9C48-59DC-4E42-9068-3F72FD17AB70}"/>
    <dgm:cxn modelId="{937D545A-CD3C-4A1A-96D1-4026E9D0B5AC}" type="presOf" srcId="{03977CC6-542C-48C5-8BDD-530BA597DCB1}" destId="{E94BAF07-00A3-4D8F-9C56-BA4C1B4B1916}" srcOrd="0" destOrd="2" presId="urn:microsoft.com/office/officeart/2005/8/layout/hList2"/>
    <dgm:cxn modelId="{B272D182-3ED7-4CD0-AF38-C238CE095198}" type="presOf" srcId="{AB2F9990-7F7D-4630-A873-4A97D1C4673D}" destId="{E94BAF07-00A3-4D8F-9C56-BA4C1B4B1916}" srcOrd="0" destOrd="0" presId="urn:microsoft.com/office/officeart/2005/8/layout/hList2"/>
    <dgm:cxn modelId="{26E93F9E-740F-4F09-B246-42048BF1BF70}" srcId="{78EEDDE7-6C79-4DF5-BB63-0991E1F7B0BD}" destId="{63BCA70D-24BF-4600-B759-A782A1DD7856}" srcOrd="1" destOrd="0" parTransId="{47CB50C7-9BCF-46FD-ABDA-7A3D012F8E18}" sibTransId="{76B52CD7-6A03-4A11-8018-BD6D9D526A25}"/>
    <dgm:cxn modelId="{11DEC6A3-8F5F-401A-B192-D69772705FEF}" type="presOf" srcId="{B7BB7181-BA72-42A5-94D4-93B39AFCCBF1}" destId="{F2729854-904C-4402-BE97-C0A830612E33}" srcOrd="0" destOrd="1" presId="urn:microsoft.com/office/officeart/2005/8/layout/hList2"/>
    <dgm:cxn modelId="{8E067DA7-F643-2349-AA73-6CF880BBBE3F}" type="presOf" srcId="{328C7896-EE0B-854D-A106-4B87FD7C49F8}" destId="{E94BAF07-00A3-4D8F-9C56-BA4C1B4B1916}" srcOrd="0" destOrd="3" presId="urn:microsoft.com/office/officeart/2005/8/layout/hList2"/>
    <dgm:cxn modelId="{7C9B22B1-8A25-4AE9-8A4A-EB89BE0ACA3C}" type="presOf" srcId="{63BCA70D-24BF-4600-B759-A782A1DD7856}" destId="{2B8EC2A4-B042-4E87-9A69-A0EFF6821780}" srcOrd="0" destOrd="1"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8D8557CB-D88C-F948-8772-E84CEA9A58B5}" type="presOf" srcId="{2D2E4E55-30E3-F646-9C39-2D350989E8FE}" destId="{E94BAF07-00A3-4D8F-9C56-BA4C1B4B1916}" srcOrd="0" destOrd="1"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501C12DC-4B92-4AEC-B11E-A1C63025A360}" srcId="{A8F99365-90A1-4B53-9617-886EFC4AC98B}" destId="{B7BB7181-BA72-42A5-94D4-93B39AFCCBF1}" srcOrd="1" destOrd="0" parTransId="{94783BAB-0A0A-4D78-88E3-A42D290D5D0D}" sibTransId="{CE57338A-4697-49DC-B3D1-D5D7DABFC26B}"/>
    <dgm:cxn modelId="{15AC86DD-2D75-4DAF-851B-E79DC5C28C1D}" type="presOf" srcId="{E495CA9C-F627-4C95-93B8-B190BA735B17}" destId="{2B8EC2A4-B042-4E87-9A69-A0EFF6821780}" srcOrd="0" destOrd="0" presId="urn:microsoft.com/office/officeart/2005/8/layout/hList2"/>
    <dgm:cxn modelId="{336EC4E1-D1DF-C046-9D2A-9B6FC2FC77B7}" srcId="{86E1B771-B02F-4B25-9F88-1EB3051FED56}" destId="{2D2E4E55-30E3-F646-9C39-2D350989E8FE}" srcOrd="1" destOrd="0" parTransId="{BE9FDA60-44A1-844D-A7D2-C6E023AEA775}" sibTransId="{C6399914-704B-C846-BC37-E943465D1A9F}"/>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This lesson is important as things can escalate very quickly online when messages are misinterpreted due to lack of knowledge.</a:t>
          </a:r>
        </a:p>
        <a:p>
          <a:pPr marL="171450" lvl="1" indent="-171450" algn="l" defTabSz="755650">
            <a:lnSpc>
              <a:spcPct val="90000"/>
            </a:lnSpc>
            <a:spcBef>
              <a:spcPct val="0"/>
            </a:spcBef>
            <a:spcAft>
              <a:spcPct val="15000"/>
            </a:spcAft>
            <a:buChar char="•"/>
          </a:pPr>
          <a:r>
            <a:rPr lang="en-US" sz="1700" kern="1200" dirty="0"/>
            <a:t>This lesson helps students recognize statements that they think might be funny (face to face with visual cues) and how they can be interpreted online.</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Students can create a poster of their own Netiquette goals.</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3"/>
            </a:rPr>
            <a:t>Watch Pause &amp; Think </a:t>
          </a:r>
          <a:r>
            <a:rPr lang="en-US" sz="1700" kern="1200" dirty="0"/>
            <a:t>. . . Discuss options for responding to negative messages.</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31977" y="971668"/>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6"/>
            </a:rPr>
            <a:t>Blocking Negative Chats online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7"/>
            </a:rPr>
            <a:t>Relationships and Communication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8"/>
            </a:rPr>
            <a:t>Family Tips for Fighting Online Mean </a:t>
          </a:r>
          <a:r>
            <a:rPr lang="en-US" sz="1700" kern="1200" dirty="0" err="1">
              <a:hlinkClick xmlns:r="http://schemas.openxmlformats.org/officeDocument/2006/relationships" r:id="rId8"/>
            </a:rPr>
            <a:t>Behaviour</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9"/>
            </a:rPr>
            <a:t>Online Reputation Checklist</a:t>
          </a:r>
          <a:endParaRPr lang="en-US" sz="1700" kern="1200" dirty="0"/>
        </a:p>
      </dsp:txBody>
      <dsp:txXfrm>
        <a:off x="7931977" y="971668"/>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9</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youtu.be/Q5xlCNy37mI"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Fu8bBbUKyuk" TargetMode="External"/><Relationship Id="rId2" Type="http://schemas.openxmlformats.org/officeDocument/2006/relationships/image" Target="../media/image34.jpg"/><Relationship Id="rId1" Type="http://schemas.openxmlformats.org/officeDocument/2006/relationships/slideLayout" Target="../slideLayouts/slideLayout19.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vZdcRFiNxws"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jpg"/><Relationship Id="rId7" Type="http://schemas.openxmlformats.org/officeDocument/2006/relationships/hyperlink" Target="https://crsd72storage.blob.core.windows.net/media/Default/medialib/3-5-3-1-etiquette-mindful-messaging-emoji-game-statments.d4f5d54313.pptx" TargetMode="External"/><Relationship Id="rId12" Type="http://schemas.microsoft.com/office/2007/relationships/hdphoto" Target="../media/hdphoto13.wdp"/><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0.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jpg"/><Relationship Id="rId4" Type="http://schemas.openxmlformats.org/officeDocument/2006/relationships/hyperlink" Target="https://crsd72storage.blob.core.windows.net/media/Default/medialib/3-5-3-1-etiquette-mindful-messaging-emoji-game-instructions.0dab5a4312.pdf" TargetMode="External"/><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Mindful Messaging</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Etiquette Lesson #1</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0E5E-CEE1-4209-A748-1DBD66AAA472}"/>
              </a:ext>
            </a:extLst>
          </p:cNvPr>
          <p:cNvSpPr>
            <a:spLocks noGrp="1"/>
          </p:cNvSpPr>
          <p:nvPr>
            <p:ph type="title"/>
          </p:nvPr>
        </p:nvSpPr>
        <p:spPr/>
        <p:txBody>
          <a:bodyPr/>
          <a:lstStyle/>
          <a:p>
            <a:r>
              <a:rPr lang="en-US" dirty="0"/>
              <a:t>APPLY – CONNECT</a:t>
            </a:r>
            <a:br>
              <a:rPr lang="en-US" dirty="0"/>
            </a:br>
            <a:r>
              <a:rPr lang="en-US" sz="2400" dirty="0">
                <a:solidFill>
                  <a:schemeClr val="tx1"/>
                </a:solidFill>
              </a:rPr>
              <a:t>The internet has rules just like real life – this is called</a:t>
            </a:r>
          </a:p>
        </p:txBody>
      </p:sp>
      <p:sp>
        <p:nvSpPr>
          <p:cNvPr id="3" name="Text Placeholder 2">
            <a:extLst>
              <a:ext uri="{FF2B5EF4-FFF2-40B4-BE49-F238E27FC236}">
                <a16:creationId xmlns:a16="http://schemas.microsoft.com/office/drawing/2014/main" id="{B90D8A8B-2D3F-48F2-A423-E9E1C5009C1D}"/>
              </a:ext>
            </a:extLst>
          </p:cNvPr>
          <p:cNvSpPr>
            <a:spLocks noGrp="1"/>
          </p:cNvSpPr>
          <p:nvPr>
            <p:ph type="body" idx="1"/>
          </p:nvPr>
        </p:nvSpPr>
        <p:spPr/>
        <p:txBody>
          <a:bodyPr/>
          <a:lstStyle/>
          <a:p>
            <a:r>
              <a:rPr lang="en-US" dirty="0"/>
              <a:t>Internet			</a:t>
            </a:r>
          </a:p>
        </p:txBody>
      </p:sp>
      <p:sp>
        <p:nvSpPr>
          <p:cNvPr id="4" name="Content Placeholder 3">
            <a:extLst>
              <a:ext uri="{FF2B5EF4-FFF2-40B4-BE49-F238E27FC236}">
                <a16:creationId xmlns:a16="http://schemas.microsoft.com/office/drawing/2014/main" id="{2969F2B5-FB19-4567-9DD9-C23122330CD4}"/>
              </a:ext>
            </a:extLst>
          </p:cNvPr>
          <p:cNvSpPr>
            <a:spLocks noGrp="1"/>
          </p:cNvSpPr>
          <p:nvPr>
            <p:ph sz="half" idx="2"/>
          </p:nvPr>
        </p:nvSpPr>
        <p:spPr>
          <a:xfrm>
            <a:off x="839788" y="2505075"/>
            <a:ext cx="5157787" cy="904082"/>
          </a:xfrm>
        </p:spPr>
        <p:txBody>
          <a:bodyPr/>
          <a:lstStyle/>
          <a:p>
            <a:r>
              <a:rPr lang="en-US" dirty="0"/>
              <a:t>A network connecting computers globally.</a:t>
            </a:r>
          </a:p>
          <a:p>
            <a:endParaRPr lang="en-US" dirty="0"/>
          </a:p>
          <a:p>
            <a:endParaRPr lang="en-US" dirty="0"/>
          </a:p>
        </p:txBody>
      </p:sp>
      <p:sp>
        <p:nvSpPr>
          <p:cNvPr id="5" name="Text Placeholder 4">
            <a:extLst>
              <a:ext uri="{FF2B5EF4-FFF2-40B4-BE49-F238E27FC236}">
                <a16:creationId xmlns:a16="http://schemas.microsoft.com/office/drawing/2014/main" id="{48D7DCBE-B7B3-43A0-AE8D-9240891A5A2E}"/>
              </a:ext>
            </a:extLst>
          </p:cNvPr>
          <p:cNvSpPr>
            <a:spLocks noGrp="1"/>
          </p:cNvSpPr>
          <p:nvPr>
            <p:ph type="body" sz="quarter" idx="3"/>
          </p:nvPr>
        </p:nvSpPr>
        <p:spPr/>
        <p:txBody>
          <a:bodyPr/>
          <a:lstStyle/>
          <a:p>
            <a:r>
              <a:rPr lang="en-US" dirty="0"/>
              <a:t>Etiquette</a:t>
            </a:r>
          </a:p>
        </p:txBody>
      </p:sp>
      <p:sp>
        <p:nvSpPr>
          <p:cNvPr id="7" name="Rectangle 6">
            <a:extLst>
              <a:ext uri="{FF2B5EF4-FFF2-40B4-BE49-F238E27FC236}">
                <a16:creationId xmlns:a16="http://schemas.microsoft.com/office/drawing/2014/main" id="{47A46718-B4D6-47DF-9389-FC4DE129DA4C}"/>
              </a:ext>
            </a:extLst>
          </p:cNvPr>
          <p:cNvSpPr/>
          <p:nvPr/>
        </p:nvSpPr>
        <p:spPr>
          <a:xfrm>
            <a:off x="7422046" y="812305"/>
            <a:ext cx="3804696" cy="923330"/>
          </a:xfrm>
          <a:prstGeom prst="rect">
            <a:avLst/>
          </a:prstGeom>
          <a:noFill/>
        </p:spPr>
        <p:txBody>
          <a:bodyPr wrap="none" lIns="91440" tIns="45720" rIns="91440" bIns="45720">
            <a:spAutoFit/>
          </a:bodyPr>
          <a:lstStyle/>
          <a:p>
            <a:pPr algn="ctr"/>
            <a:r>
              <a:rPr lang="en-US" sz="5400" b="1" cap="none" spc="0" dirty="0">
                <a:ln w="22225">
                  <a:solidFill>
                    <a:srgbClr val="00B0D7"/>
                  </a:solidFill>
                  <a:prstDash val="solid"/>
                </a:ln>
                <a:solidFill>
                  <a:srgbClr val="ED1C24"/>
                </a:solidFill>
                <a:effectLst/>
              </a:rPr>
              <a:t>NETIQUETTE</a:t>
            </a:r>
          </a:p>
        </p:txBody>
      </p:sp>
      <p:sp>
        <p:nvSpPr>
          <p:cNvPr id="11" name="Content Placeholder 10">
            <a:extLst>
              <a:ext uri="{FF2B5EF4-FFF2-40B4-BE49-F238E27FC236}">
                <a16:creationId xmlns:a16="http://schemas.microsoft.com/office/drawing/2014/main" id="{2ABEE912-0A0E-45F1-8423-32C5B5132C35}"/>
              </a:ext>
            </a:extLst>
          </p:cNvPr>
          <p:cNvSpPr>
            <a:spLocks noGrp="1"/>
          </p:cNvSpPr>
          <p:nvPr>
            <p:ph sz="quarter" idx="4"/>
          </p:nvPr>
        </p:nvSpPr>
        <p:spPr>
          <a:xfrm>
            <a:off x="6172200" y="2505075"/>
            <a:ext cx="5183188" cy="904082"/>
          </a:xfrm>
        </p:spPr>
        <p:txBody>
          <a:bodyPr/>
          <a:lstStyle/>
          <a:p>
            <a:r>
              <a:rPr lang="en-US" dirty="0"/>
              <a:t>A set of rules for everybody on how to behave properly.</a:t>
            </a:r>
          </a:p>
        </p:txBody>
      </p:sp>
      <p:sp>
        <p:nvSpPr>
          <p:cNvPr id="12" name="Plaque 11">
            <a:extLst>
              <a:ext uri="{FF2B5EF4-FFF2-40B4-BE49-F238E27FC236}">
                <a16:creationId xmlns:a16="http://schemas.microsoft.com/office/drawing/2014/main" id="{C56A8689-441C-4F4B-8DA9-E7A9324DF8F1}"/>
              </a:ext>
            </a:extLst>
          </p:cNvPr>
          <p:cNvSpPr/>
          <p:nvPr/>
        </p:nvSpPr>
        <p:spPr>
          <a:xfrm>
            <a:off x="1408922" y="3582955"/>
            <a:ext cx="3069772" cy="2649894"/>
          </a:xfrm>
          <a:prstGeom prst="plaqu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aque 12">
            <a:extLst>
              <a:ext uri="{FF2B5EF4-FFF2-40B4-BE49-F238E27FC236}">
                <a16:creationId xmlns:a16="http://schemas.microsoft.com/office/drawing/2014/main" id="{34B67A3D-D616-48E4-B41F-82B67DDA7CA4}"/>
              </a:ext>
            </a:extLst>
          </p:cNvPr>
          <p:cNvSpPr/>
          <p:nvPr/>
        </p:nvSpPr>
        <p:spPr>
          <a:xfrm>
            <a:off x="6991739" y="3582955"/>
            <a:ext cx="3069772" cy="2649894"/>
          </a:xfrm>
          <a:prstGeom prst="plaqu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72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B7E6-97EE-4417-88B0-C9F083F6D68B}"/>
              </a:ext>
            </a:extLst>
          </p:cNvPr>
          <p:cNvSpPr>
            <a:spLocks noGrp="1"/>
          </p:cNvSpPr>
          <p:nvPr>
            <p:ph type="title"/>
          </p:nvPr>
        </p:nvSpPr>
        <p:spPr/>
        <p:txBody>
          <a:bodyPr/>
          <a:lstStyle/>
          <a:p>
            <a:r>
              <a:rPr lang="en-US" dirty="0" err="1">
                <a:solidFill>
                  <a:srgbClr val="ED1C24"/>
                </a:solidFill>
              </a:rPr>
              <a:t>ApPLY</a:t>
            </a:r>
            <a:r>
              <a:rPr lang="en-US" dirty="0">
                <a:solidFill>
                  <a:srgbClr val="ED1C24"/>
                </a:solidFill>
              </a:rPr>
              <a:t> – WATCH </a:t>
            </a:r>
          </a:p>
        </p:txBody>
      </p:sp>
      <p:sp>
        <p:nvSpPr>
          <p:cNvPr id="3" name="Content Placeholder 2">
            <a:extLst>
              <a:ext uri="{FF2B5EF4-FFF2-40B4-BE49-F238E27FC236}">
                <a16:creationId xmlns:a16="http://schemas.microsoft.com/office/drawing/2014/main" id="{1942B917-2E93-42E9-881A-686879ACCB25}"/>
              </a:ext>
            </a:extLst>
          </p:cNvPr>
          <p:cNvSpPr>
            <a:spLocks noGrp="1"/>
          </p:cNvSpPr>
          <p:nvPr>
            <p:ph idx="1"/>
          </p:nvPr>
        </p:nvSpPr>
        <p:spPr>
          <a:xfrm>
            <a:off x="538960" y="1825625"/>
            <a:ext cx="4914189" cy="1692016"/>
          </a:xfrm>
        </p:spPr>
        <p:txBody>
          <a:bodyPr/>
          <a:lstStyle/>
          <a:p>
            <a:pPr marL="0" indent="0" algn="ctr">
              <a:buNone/>
            </a:pPr>
            <a:r>
              <a:rPr lang="en-US" dirty="0"/>
              <a:t>Click on the image to watch the video:</a:t>
            </a:r>
          </a:p>
          <a:p>
            <a:pPr marL="0" indent="0" algn="ctr">
              <a:buNone/>
            </a:pPr>
            <a:r>
              <a:rPr lang="en-US" dirty="0">
                <a:hlinkClick r:id="rId2"/>
              </a:rPr>
              <a:t>“Netiquette Only Lesson”</a:t>
            </a:r>
            <a:endParaRPr lang="en-US" dirty="0"/>
          </a:p>
          <a:p>
            <a:pPr marL="0" indent="0" algn="ctr">
              <a:buNone/>
            </a:pPr>
            <a:r>
              <a:rPr lang="en-US" dirty="0"/>
              <a:t>(4:49)</a:t>
            </a:r>
          </a:p>
        </p:txBody>
      </p:sp>
      <p:sp>
        <p:nvSpPr>
          <p:cNvPr id="4" name="Slide Number Placeholder 3">
            <a:extLst>
              <a:ext uri="{FF2B5EF4-FFF2-40B4-BE49-F238E27FC236}">
                <a16:creationId xmlns:a16="http://schemas.microsoft.com/office/drawing/2014/main" id="{94EA3AF6-365B-4690-A398-98EC791394FB}"/>
              </a:ext>
            </a:extLst>
          </p:cNvPr>
          <p:cNvSpPr>
            <a:spLocks noGrp="1"/>
          </p:cNvSpPr>
          <p:nvPr>
            <p:ph type="sldNum" sz="quarter" idx="12"/>
          </p:nvPr>
        </p:nvSpPr>
        <p:spPr/>
        <p:txBody>
          <a:bodyPr/>
          <a:lstStyle/>
          <a:p>
            <a:fld id="{9EC71654-96A5-4280-94F3-931C61A9F92C}" type="slidenum">
              <a:rPr lang="en-US" noProof="0" smtClean="0"/>
              <a:pPr/>
              <a:t>11</a:t>
            </a:fld>
            <a:endParaRPr lang="en-US" noProof="0"/>
          </a:p>
        </p:txBody>
      </p:sp>
      <p:pic>
        <p:nvPicPr>
          <p:cNvPr id="7" name="Picture Placeholder 6" descr="A screenshot of a computer&#10;&#10;Description automatically generated with low confidence">
            <a:extLst>
              <a:ext uri="{FF2B5EF4-FFF2-40B4-BE49-F238E27FC236}">
                <a16:creationId xmlns:a16="http://schemas.microsoft.com/office/drawing/2014/main" id="{FB1B9C09-C957-491E-BFA4-F252172B7B5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3694" t="3705" r="20379" b="-3705"/>
          <a:stretch/>
        </p:blipFill>
        <p:spPr>
          <a:xfrm>
            <a:off x="5455212" y="978262"/>
            <a:ext cx="4884848" cy="4884848"/>
          </a:xfrm>
        </p:spPr>
      </p:pic>
    </p:spTree>
    <p:extLst>
      <p:ext uri="{BB962C8B-B14F-4D97-AF65-F5344CB8AC3E}">
        <p14:creationId xmlns:p14="http://schemas.microsoft.com/office/powerpoint/2010/main" val="20119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3F37-EBF8-4E1A-9084-6A7F83C64FCF}"/>
              </a:ext>
            </a:extLst>
          </p:cNvPr>
          <p:cNvSpPr>
            <a:spLocks noGrp="1"/>
          </p:cNvSpPr>
          <p:nvPr>
            <p:ph type="title"/>
          </p:nvPr>
        </p:nvSpPr>
        <p:spPr/>
        <p:txBody>
          <a:bodyPr/>
          <a:lstStyle/>
          <a:p>
            <a:r>
              <a:rPr lang="en-US" dirty="0">
                <a:solidFill>
                  <a:srgbClr val="ED1C24"/>
                </a:solidFill>
              </a:rPr>
              <a:t>Apply – GENERATE – HOME Netiquette Goals</a:t>
            </a:r>
          </a:p>
        </p:txBody>
      </p:sp>
      <p:sp>
        <p:nvSpPr>
          <p:cNvPr id="3" name="Slide Number Placeholder 2">
            <a:extLst>
              <a:ext uri="{FF2B5EF4-FFF2-40B4-BE49-F238E27FC236}">
                <a16:creationId xmlns:a16="http://schemas.microsoft.com/office/drawing/2014/main" id="{EBCD893C-524B-4CB8-AEF7-C15DFCBAFC22}"/>
              </a:ext>
            </a:extLst>
          </p:cNvPr>
          <p:cNvSpPr>
            <a:spLocks noGrp="1"/>
          </p:cNvSpPr>
          <p:nvPr>
            <p:ph type="sldNum" sz="quarter" idx="12"/>
          </p:nvPr>
        </p:nvSpPr>
        <p:spPr/>
        <p:txBody>
          <a:bodyPr/>
          <a:lstStyle/>
          <a:p>
            <a:fld id="{9EC71654-96A5-4280-94F3-931C61A9F92C}" type="slidenum">
              <a:rPr lang="en-US" noProof="0" smtClean="0"/>
              <a:pPr/>
              <a:t>12</a:t>
            </a:fld>
            <a:endParaRPr lang="en-US" noProof="0"/>
          </a:p>
        </p:txBody>
      </p:sp>
      <p:pic>
        <p:nvPicPr>
          <p:cNvPr id="18" name="Picture Placeholder 17" descr="Lock with solid fill">
            <a:extLst>
              <a:ext uri="{FF2B5EF4-FFF2-40B4-BE49-F238E27FC236}">
                <a16:creationId xmlns:a16="http://schemas.microsoft.com/office/drawing/2014/main" id="{CF0452D2-F4F5-49EE-9997-8153D5FDC02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pic>
        <p:nvPicPr>
          <p:cNvPr id="20" name="Picture Placeholder 19" descr="Share with solid fill">
            <a:extLst>
              <a:ext uri="{FF2B5EF4-FFF2-40B4-BE49-F238E27FC236}">
                <a16:creationId xmlns:a16="http://schemas.microsoft.com/office/drawing/2014/main" id="{DA39AF71-CFFB-4000-A5FD-86979B3DE58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pic>
        <p:nvPicPr>
          <p:cNvPr id="22" name="Picture Placeholder 21" descr="Surprised face with solid fill with solid fill">
            <a:extLst>
              <a:ext uri="{FF2B5EF4-FFF2-40B4-BE49-F238E27FC236}">
                <a16:creationId xmlns:a16="http://schemas.microsoft.com/office/drawing/2014/main" id="{CB0697DC-D58B-4966-8F98-4AC62433D189}"/>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917072" y="1924280"/>
            <a:ext cx="1209892" cy="1209892"/>
          </a:xfrm>
        </p:spPr>
      </p:pic>
      <p:pic>
        <p:nvPicPr>
          <p:cNvPr id="24" name="Picture Placeholder 23" descr="Boardroom with solid fill">
            <a:extLst>
              <a:ext uri="{FF2B5EF4-FFF2-40B4-BE49-F238E27FC236}">
                <a16:creationId xmlns:a16="http://schemas.microsoft.com/office/drawing/2014/main" id="{CE794C11-945F-4D33-8BC6-2292F8658734}"/>
              </a:ext>
            </a:extLst>
          </p:cNvPr>
          <p:cNvPicPr>
            <a:picLocks noGrp="1" noChangeAspect="1"/>
          </p:cNvPicPr>
          <p:nvPr>
            <p:ph type="pic" sz="quarter" idx="16"/>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p:pic>
      <p:sp>
        <p:nvSpPr>
          <p:cNvPr id="9" name="Content Placeholder 8">
            <a:extLst>
              <a:ext uri="{FF2B5EF4-FFF2-40B4-BE49-F238E27FC236}">
                <a16:creationId xmlns:a16="http://schemas.microsoft.com/office/drawing/2014/main" id="{81592D51-F57C-4583-94C8-8C229596C551}"/>
              </a:ext>
            </a:extLst>
          </p:cNvPr>
          <p:cNvSpPr>
            <a:spLocks noGrp="1"/>
          </p:cNvSpPr>
          <p:nvPr>
            <p:ph idx="17"/>
          </p:nvPr>
        </p:nvSpPr>
        <p:spPr>
          <a:xfrm>
            <a:off x="524454" y="3539268"/>
            <a:ext cx="2588705" cy="1200683"/>
          </a:xfrm>
        </p:spPr>
        <p:txBody>
          <a:bodyPr/>
          <a:lstStyle/>
          <a:p>
            <a:r>
              <a:rPr lang="en-US" dirty="0"/>
              <a:t>Respecting other people’s Privacy</a:t>
            </a:r>
          </a:p>
        </p:txBody>
      </p:sp>
      <p:sp>
        <p:nvSpPr>
          <p:cNvPr id="11" name="Content Placeholder 10">
            <a:extLst>
              <a:ext uri="{FF2B5EF4-FFF2-40B4-BE49-F238E27FC236}">
                <a16:creationId xmlns:a16="http://schemas.microsoft.com/office/drawing/2014/main" id="{2EAA7BB5-DED0-4DD7-899C-0A44A944C542}"/>
              </a:ext>
            </a:extLst>
          </p:cNvPr>
          <p:cNvSpPr>
            <a:spLocks noGrp="1"/>
          </p:cNvSpPr>
          <p:nvPr>
            <p:ph idx="19"/>
          </p:nvPr>
        </p:nvSpPr>
        <p:spPr>
          <a:xfrm>
            <a:off x="3377853" y="3539268"/>
            <a:ext cx="2588705" cy="1200683"/>
          </a:xfrm>
        </p:spPr>
        <p:txBody>
          <a:bodyPr/>
          <a:lstStyle/>
          <a:p>
            <a:r>
              <a:rPr lang="en-US" dirty="0"/>
              <a:t>Be conscience of what you share online</a:t>
            </a:r>
          </a:p>
        </p:txBody>
      </p:sp>
      <p:sp>
        <p:nvSpPr>
          <p:cNvPr id="13" name="Content Placeholder 12">
            <a:extLst>
              <a:ext uri="{FF2B5EF4-FFF2-40B4-BE49-F238E27FC236}">
                <a16:creationId xmlns:a16="http://schemas.microsoft.com/office/drawing/2014/main" id="{83A93F71-4A5E-4E2B-878D-6A1E45FF4FE5}"/>
              </a:ext>
            </a:extLst>
          </p:cNvPr>
          <p:cNvSpPr>
            <a:spLocks noGrp="1"/>
          </p:cNvSpPr>
          <p:nvPr>
            <p:ph idx="21"/>
          </p:nvPr>
        </p:nvSpPr>
        <p:spPr>
          <a:xfrm>
            <a:off x="6216589" y="3539268"/>
            <a:ext cx="2588705" cy="1101873"/>
          </a:xfrm>
        </p:spPr>
        <p:txBody>
          <a:bodyPr/>
          <a:lstStyle/>
          <a:p>
            <a:r>
              <a:rPr lang="en-US" dirty="0"/>
              <a:t>Use emojis to reflect the tone of the message</a:t>
            </a:r>
          </a:p>
        </p:txBody>
      </p:sp>
      <p:sp>
        <p:nvSpPr>
          <p:cNvPr id="15" name="Content Placeholder 14">
            <a:extLst>
              <a:ext uri="{FF2B5EF4-FFF2-40B4-BE49-F238E27FC236}">
                <a16:creationId xmlns:a16="http://schemas.microsoft.com/office/drawing/2014/main" id="{D90AD822-4276-40BF-8C08-D8A39AA4B86A}"/>
              </a:ext>
            </a:extLst>
          </p:cNvPr>
          <p:cNvSpPr>
            <a:spLocks noGrp="1"/>
          </p:cNvSpPr>
          <p:nvPr>
            <p:ph idx="23"/>
          </p:nvPr>
        </p:nvSpPr>
        <p:spPr>
          <a:xfrm>
            <a:off x="9068972" y="3539268"/>
            <a:ext cx="2588705" cy="1200683"/>
          </a:xfrm>
        </p:spPr>
        <p:txBody>
          <a:bodyPr/>
          <a:lstStyle/>
          <a:p>
            <a:r>
              <a:rPr lang="en-US" dirty="0"/>
              <a:t>Respond to negative messages face to face to ensure the intent</a:t>
            </a:r>
          </a:p>
        </p:txBody>
      </p:sp>
      <p:sp>
        <p:nvSpPr>
          <p:cNvPr id="16" name="TextBox 15">
            <a:extLst>
              <a:ext uri="{FF2B5EF4-FFF2-40B4-BE49-F238E27FC236}">
                <a16:creationId xmlns:a16="http://schemas.microsoft.com/office/drawing/2014/main" id="{26CC4954-89C7-4CD2-BD32-4EDA4619BB41}"/>
              </a:ext>
            </a:extLst>
          </p:cNvPr>
          <p:cNvSpPr txBox="1"/>
          <p:nvPr/>
        </p:nvSpPr>
        <p:spPr>
          <a:xfrm>
            <a:off x="646213" y="5046237"/>
            <a:ext cx="11140751" cy="830997"/>
          </a:xfrm>
          <a:prstGeom prst="rect">
            <a:avLst/>
          </a:prstGeom>
          <a:noFill/>
        </p:spPr>
        <p:txBody>
          <a:bodyPr wrap="square" rtlCol="0">
            <a:spAutoFit/>
          </a:bodyPr>
          <a:lstStyle/>
          <a:p>
            <a:pPr algn="ctr"/>
            <a:r>
              <a:rPr lang="en-US" sz="2400" dirty="0">
                <a:solidFill>
                  <a:srgbClr val="00B0D7"/>
                </a:solidFill>
              </a:rPr>
              <a:t>Generate a home set of Netiquette goals that can posted in the home . . . what else can be added to the above list?</a:t>
            </a:r>
          </a:p>
        </p:txBody>
      </p:sp>
    </p:spTree>
    <p:extLst>
      <p:ext uri="{BB962C8B-B14F-4D97-AF65-F5344CB8AC3E}">
        <p14:creationId xmlns:p14="http://schemas.microsoft.com/office/powerpoint/2010/main" val="427769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ED51-963C-E045-AE72-6F442378018E}"/>
              </a:ext>
            </a:extLst>
          </p:cNvPr>
          <p:cNvSpPr>
            <a:spLocks noGrp="1"/>
          </p:cNvSpPr>
          <p:nvPr>
            <p:ph type="title"/>
          </p:nvPr>
        </p:nvSpPr>
        <p:spPr>
          <a:xfrm>
            <a:off x="478172" y="457201"/>
            <a:ext cx="3932237" cy="1600200"/>
          </a:xfrm>
        </p:spPr>
        <p:txBody>
          <a:bodyPr anchor="b">
            <a:normAutofit/>
          </a:bodyPr>
          <a:lstStyle/>
          <a:p>
            <a:r>
              <a:rPr lang="en-US" dirty="0"/>
              <a:t>READ</a:t>
            </a:r>
          </a:p>
        </p:txBody>
      </p:sp>
      <p:pic>
        <p:nvPicPr>
          <p:cNvPr id="6" name="Picture 5" descr="A picture containing text&#10;&#10;Description automatically generated">
            <a:extLst>
              <a:ext uri="{FF2B5EF4-FFF2-40B4-BE49-F238E27FC236}">
                <a16:creationId xmlns:a16="http://schemas.microsoft.com/office/drawing/2014/main" id="{852830DD-9BD0-1D4F-A8AB-2A7D2D77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215" y="987425"/>
            <a:ext cx="5700146" cy="4873625"/>
          </a:xfrm>
          <a:prstGeom prst="rect">
            <a:avLst/>
          </a:prstGeom>
          <a:noFill/>
        </p:spPr>
      </p:pic>
      <p:sp>
        <p:nvSpPr>
          <p:cNvPr id="4" name="Content Placeholder 3">
            <a:extLst>
              <a:ext uri="{FF2B5EF4-FFF2-40B4-BE49-F238E27FC236}">
                <a16:creationId xmlns:a16="http://schemas.microsoft.com/office/drawing/2014/main" id="{FE053B71-85A8-7C4E-B406-59E25E4C837D}"/>
              </a:ext>
            </a:extLst>
          </p:cNvPr>
          <p:cNvSpPr>
            <a:spLocks noGrp="1"/>
          </p:cNvSpPr>
          <p:nvPr>
            <p:ph type="body" sz="half" idx="2"/>
          </p:nvPr>
        </p:nvSpPr>
        <p:spPr>
          <a:xfrm>
            <a:off x="478172" y="2108770"/>
            <a:ext cx="4293853" cy="4292029"/>
          </a:xfrm>
        </p:spPr>
        <p:txBody>
          <a:bodyPr>
            <a:normAutofit/>
          </a:bodyPr>
          <a:lstStyle/>
          <a:p>
            <a:pPr marL="0" indent="0">
              <a:buNone/>
            </a:pPr>
            <a:r>
              <a:rPr lang="en-CA" sz="2400" b="1" dirty="0"/>
              <a:t>Troll Stinks </a:t>
            </a:r>
            <a:r>
              <a:rPr lang="en-CA" sz="2400" dirty="0"/>
              <a:t>by </a:t>
            </a:r>
            <a:r>
              <a:rPr lang="en-CA" sz="2400" i="1" dirty="0"/>
              <a:t>Jeanne Willis &amp; Tony Ross</a:t>
            </a:r>
          </a:p>
          <a:p>
            <a:r>
              <a:rPr lang="en-CA" sz="2000" dirty="0"/>
              <a:t>Billy Goat and his best friend Cyril are messing about with the farmer's mobile phone, taking selfies and playing games . . . until they find the number for a troll. Their Grandpa Gruff says trolls are bad, so Billy and Cyril decide to get their own back by sending mean messages. After all, trolls really do stink!   Don't they?</a:t>
            </a:r>
          </a:p>
          <a:p>
            <a:endParaRPr lang="en-CA" sz="2000" dirty="0"/>
          </a:p>
          <a:p>
            <a:r>
              <a:rPr lang="en-CA" sz="2000" dirty="0">
                <a:hlinkClick r:id="rId3"/>
              </a:rPr>
              <a:t>Read Aloud</a:t>
            </a:r>
            <a:endParaRPr lang="en-US" sz="2000" dirty="0"/>
          </a:p>
        </p:txBody>
      </p:sp>
      <p:pic>
        <p:nvPicPr>
          <p:cNvPr id="5" name="Graphic 4" descr="Volume with solid fill">
            <a:extLst>
              <a:ext uri="{FF2B5EF4-FFF2-40B4-BE49-F238E27FC236}">
                <a16:creationId xmlns:a16="http://schemas.microsoft.com/office/drawing/2014/main" id="{6873C2CC-98B6-4840-AC02-441B2F63E8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1594" y="5724659"/>
            <a:ext cx="676800" cy="676800"/>
          </a:xfrm>
          <a:prstGeom prst="rect">
            <a:avLst/>
          </a:prstGeom>
        </p:spPr>
      </p:pic>
    </p:spTree>
    <p:extLst>
      <p:ext uri="{BB962C8B-B14F-4D97-AF65-F5344CB8AC3E}">
        <p14:creationId xmlns:p14="http://schemas.microsoft.com/office/powerpoint/2010/main" val="127910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34827761"/>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5399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8"/>
            <a:ext cx="9864271" cy="1023281"/>
          </a:xfrm>
        </p:spPr>
        <p:txBody>
          <a:bodyPr/>
          <a:lstStyle/>
          <a:p>
            <a:pPr marL="0" marR="0">
              <a:spcBef>
                <a:spcPts val="0"/>
              </a:spcBef>
              <a:spcAft>
                <a:spcPts val="0"/>
              </a:spcAft>
            </a:pPr>
            <a:r>
              <a:rPr lang="en-US" dirty="0">
                <a:solidFill>
                  <a:srgbClr val="ED1C24"/>
                </a:solidFill>
              </a:rPr>
              <a:t>Learning intentions </a:t>
            </a:r>
            <a:br>
              <a:rPr lang="en-US" dirty="0">
                <a:solidFill>
                  <a:srgbClr val="ED1C24"/>
                </a:solidFill>
              </a:rPr>
            </a:br>
            <a:r>
              <a:rPr lang="en-US" dirty="0">
                <a:solidFill>
                  <a:srgbClr val="ED1C24"/>
                </a:solidFill>
              </a:rPr>
              <a:t>3-1</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Online </a:t>
            </a:r>
            <a:r>
              <a:rPr lang="en-CA" sz="1800" dirty="0">
                <a:effectLst/>
                <a:latin typeface="TheSans"/>
                <a:ea typeface="Calibri" panose="020F0502020204030204" pitchFamily="34" charset="0"/>
                <a:cs typeface="Arial" panose="020B0604020202020204" pitchFamily="34" charset="0"/>
              </a:rPr>
              <a:t>interactions should clearly communicate your intended meaning and recognize that</a:t>
            </a:r>
            <a:r>
              <a:rPr lang="en-US" sz="1800" dirty="0">
                <a:latin typeface="Calibri" panose="020F0502020204030204" pitchFamily="34" charset="0"/>
                <a:ea typeface="Calibri" panose="020F0502020204030204" pitchFamily="34" charset="0"/>
                <a:cs typeface="Arial" panose="020B0604020202020204" pitchFamily="34" charset="0"/>
              </a:rPr>
              <a:t> </a:t>
            </a:r>
            <a:r>
              <a:rPr lang="en-CA" sz="1800" dirty="0">
                <a:effectLst/>
                <a:latin typeface="TheSans"/>
                <a:ea typeface="Calibri" panose="020F0502020204030204" pitchFamily="34" charset="0"/>
                <a:cs typeface="Arial" panose="020B0604020202020204" pitchFamily="34" charset="0"/>
              </a:rPr>
              <a:t>words can have many connotations.</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73897"/>
          </a:xfrm>
        </p:spPr>
        <p:txBody>
          <a:bodyPr>
            <a:normAutofit fontScale="92500" lnSpcReduction="20000"/>
          </a:bodyPr>
          <a:lstStyle/>
          <a:p>
            <a:pPr algn="l">
              <a:buFont typeface="Arial" panose="020B0604020202020204" pitchFamily="34" charset="0"/>
              <a:buChar char="•"/>
            </a:pPr>
            <a:endParaRPr lang="en-US" sz="1800" b="0" i="0" u="none" strike="noStrike" dirty="0">
              <a:solidFill>
                <a:srgbClr val="000000"/>
              </a:solidFill>
              <a:effectLst/>
              <a:latin typeface="Lato"/>
            </a:endParaRPr>
          </a:p>
          <a:p>
            <a:pPr algn="l">
              <a:buFont typeface="Arial" panose="020B0604020202020204" pitchFamily="34" charset="0"/>
              <a:buChar char="•"/>
            </a:pPr>
            <a:r>
              <a:rPr lang="en-US" sz="1800" dirty="0">
                <a:solidFill>
                  <a:srgbClr val="00B0D7"/>
                </a:solidFill>
                <a:latin typeface="+mj-lt"/>
              </a:rPr>
              <a:t>Learn what the work “netiquette” means.</a:t>
            </a:r>
            <a:endParaRPr lang="en-US" sz="1800" b="0" i="0" u="none" strike="noStrike" dirty="0">
              <a:solidFill>
                <a:srgbClr val="00B0D7"/>
              </a:solidFill>
              <a:effectLst/>
              <a:latin typeface="+mj-lt"/>
            </a:endParaRPr>
          </a:p>
          <a:p>
            <a:pPr algn="l">
              <a:buFont typeface="Arial" panose="020B0604020202020204" pitchFamily="34" charset="0"/>
              <a:buChar char="•"/>
            </a:pPr>
            <a:r>
              <a:rPr lang="en-US" sz="1800" b="0" i="0" u="none" strike="noStrike" dirty="0">
                <a:solidFill>
                  <a:srgbClr val="00B0D7"/>
                </a:solidFill>
                <a:effectLst/>
                <a:latin typeface="+mj-lt"/>
              </a:rPr>
              <a:t>Understand that it's important to think about the words we use because everyone interprets things differently. </a:t>
            </a:r>
          </a:p>
          <a:p>
            <a:pPr algn="l">
              <a:buFont typeface="Arial" panose="020B0604020202020204" pitchFamily="34" charset="0"/>
              <a:buChar char="•"/>
            </a:pPr>
            <a:r>
              <a:rPr lang="en-US" sz="1800" b="0" i="0" u="none" strike="noStrike" dirty="0">
                <a:solidFill>
                  <a:srgbClr val="00B0D7"/>
                </a:solidFill>
                <a:effectLst/>
                <a:latin typeface="+mj-lt"/>
              </a:rPr>
              <a:t>Decide what kinds of statements are OK to say online and which are not.</a:t>
            </a:r>
          </a:p>
          <a:p>
            <a:pPr algn="l">
              <a:buFont typeface="Arial" panose="020B0604020202020204" pitchFamily="34" charset="0"/>
              <a:buChar char="•"/>
            </a:pPr>
            <a:r>
              <a:rPr lang="en-US" sz="1800" dirty="0">
                <a:solidFill>
                  <a:srgbClr val="00B0D7"/>
                </a:solidFill>
                <a:latin typeface="+mj-lt"/>
              </a:rPr>
              <a:t>Learn how to act if we receive a message online that we’re not sure how to react to.</a:t>
            </a:r>
            <a:endParaRPr lang="en-US" sz="1400" dirty="0">
              <a:solidFill>
                <a:srgbClr val="00B0D7"/>
              </a:solidFill>
              <a:latin typeface="+mj-lt"/>
            </a:endParaRP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Netiquette</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Chat bubble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90627" y="1988373"/>
            <a:ext cx="502873" cy="502873"/>
          </a:xfrm>
        </p:spPr>
      </p:pic>
      <p:pic>
        <p:nvPicPr>
          <p:cNvPr id="9" name="Picture Placeholder 8" descr="Graphical user interface, text, application&#10;&#10;Description automatically generated">
            <a:extLst>
              <a:ext uri="{FF2B5EF4-FFF2-40B4-BE49-F238E27FC236}">
                <a16:creationId xmlns:a16="http://schemas.microsoft.com/office/drawing/2014/main" id="{D3746A2D-F1EC-4D3B-8759-D05D8C8E70AA}"/>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926" t="18016" r="926" b="29078"/>
          <a:stretch/>
        </p:blipFill>
        <p:spPr>
          <a:xfrm>
            <a:off x="3849873" y="1754155"/>
            <a:ext cx="7174245" cy="3811231"/>
          </a:xfrm>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Mindful Messaging</a:t>
            </a:r>
            <a:r>
              <a:rPr lang="en-US" dirty="0"/>
              <a:t>:  </a:t>
            </a:r>
            <a:r>
              <a:rPr lang="en-US" i="1" dirty="0"/>
              <a:t>Link in Slide #6</a:t>
            </a:r>
          </a:p>
          <a:p>
            <a:r>
              <a:rPr lang="en-US" dirty="0"/>
              <a:t>Game Instructions:  </a:t>
            </a:r>
            <a:r>
              <a:rPr lang="en-US" i="1" dirty="0"/>
              <a:t>Link in Slide #8</a:t>
            </a:r>
          </a:p>
          <a:p>
            <a:r>
              <a:rPr lang="en-US" dirty="0"/>
              <a:t>Game Statements:  </a:t>
            </a:r>
            <a:r>
              <a:rPr lang="en-US" i="1" dirty="0"/>
              <a:t>Link in Slide #8</a:t>
            </a:r>
          </a:p>
          <a:p>
            <a:r>
              <a:rPr lang="en-US" dirty="0"/>
              <a:t>Video:  </a:t>
            </a:r>
            <a:r>
              <a:rPr lang="en-US" b="1" dirty="0"/>
              <a:t>It’s Just Netiquette:  </a:t>
            </a:r>
            <a:r>
              <a:rPr lang="en-US" i="1" dirty="0"/>
              <a:t>Link in Slide #11</a:t>
            </a:r>
          </a:p>
          <a:p>
            <a:r>
              <a:rPr lang="en-US" dirty="0"/>
              <a:t>Class Netiquette Goals:  Home poster (Slide #12)</a:t>
            </a:r>
          </a:p>
          <a:p>
            <a:r>
              <a:rPr lang="en-US" dirty="0"/>
              <a:t>Book:  </a:t>
            </a:r>
            <a:r>
              <a:rPr lang="en-CA" sz="2400" b="1" dirty="0"/>
              <a:t>Troll Stinks </a:t>
            </a:r>
            <a:r>
              <a:rPr lang="en-CA" sz="2400" dirty="0"/>
              <a:t>by </a:t>
            </a:r>
            <a:r>
              <a:rPr lang="en-CA" sz="2400" i="1" dirty="0"/>
              <a:t>Jeanne Willis &amp; Tony Ross</a:t>
            </a:r>
          </a:p>
          <a:p>
            <a:endParaRPr lang="en-US"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409456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591" r="880" b="5390"/>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Mindful Messaging</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1:46</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D08F-9BAF-4FA1-BF19-AB0E697993D3}"/>
              </a:ext>
            </a:extLst>
          </p:cNvPr>
          <p:cNvSpPr>
            <a:spLocks noGrp="1"/>
          </p:cNvSpPr>
          <p:nvPr>
            <p:ph type="title"/>
          </p:nvPr>
        </p:nvSpPr>
        <p:spPr>
          <a:xfrm>
            <a:off x="366648" y="500062"/>
            <a:ext cx="5856870" cy="1325563"/>
          </a:xfrm>
        </p:spPr>
        <p:txBody>
          <a:bodyPr/>
          <a:lstStyle/>
          <a:p>
            <a:r>
              <a:rPr lang="en-US" dirty="0">
                <a:solidFill>
                  <a:srgbClr val="FF3300"/>
                </a:solidFill>
              </a:rPr>
              <a:t>Acquire – Think-Pair -share</a:t>
            </a:r>
          </a:p>
        </p:txBody>
      </p:sp>
      <p:sp>
        <p:nvSpPr>
          <p:cNvPr id="3" name="Content Placeholder 2">
            <a:extLst>
              <a:ext uri="{FF2B5EF4-FFF2-40B4-BE49-F238E27FC236}">
                <a16:creationId xmlns:a16="http://schemas.microsoft.com/office/drawing/2014/main" id="{8A8428B9-59F5-414A-96CE-9DC6D201D16A}"/>
              </a:ext>
            </a:extLst>
          </p:cNvPr>
          <p:cNvSpPr>
            <a:spLocks noGrp="1"/>
          </p:cNvSpPr>
          <p:nvPr>
            <p:ph idx="1"/>
          </p:nvPr>
        </p:nvSpPr>
        <p:spPr>
          <a:xfrm>
            <a:off x="538960" y="1520086"/>
            <a:ext cx="4914189" cy="3512290"/>
          </a:xfrm>
        </p:spPr>
        <p:txBody>
          <a:bodyPr/>
          <a:lstStyle/>
          <a:p>
            <a:pPr marL="0" indent="0">
              <a:buNone/>
            </a:pPr>
            <a:r>
              <a:rPr lang="en-US" b="1" i="0" u="none" strike="noStrike" dirty="0">
                <a:solidFill>
                  <a:srgbClr val="00B0D7"/>
                </a:solidFill>
                <a:effectLst/>
                <a:latin typeface="Rubik"/>
              </a:rPr>
              <a:t>How can what I say online be perceived by others differently?</a:t>
            </a:r>
          </a:p>
          <a:p>
            <a:pPr marL="0" indent="0">
              <a:buNone/>
            </a:pPr>
            <a:r>
              <a:rPr lang="en-US" b="1" i="0" u="none" strike="noStrike" dirty="0">
                <a:solidFill>
                  <a:srgbClr val="00B0D7"/>
                </a:solidFill>
                <a:effectLst/>
                <a:latin typeface="Rubik"/>
              </a:rPr>
              <a:t>WHAT are some things I say online that might be perceived as negative?</a:t>
            </a:r>
          </a:p>
          <a:p>
            <a:pPr marL="0" indent="0">
              <a:buNone/>
            </a:pPr>
            <a:r>
              <a:rPr lang="en-US" b="1" dirty="0">
                <a:solidFill>
                  <a:srgbClr val="00B0D7"/>
                </a:solidFill>
                <a:latin typeface="Rubik"/>
              </a:rPr>
              <a:t>WHAT are some things I say online that will ALWAYS be perceived as positive?</a:t>
            </a:r>
            <a:endParaRPr lang="en-US" b="1" i="0" u="none" strike="noStrike" dirty="0">
              <a:solidFill>
                <a:srgbClr val="00B0D7"/>
              </a:solidFill>
              <a:effectLst/>
              <a:latin typeface="Rubik"/>
            </a:endParaRPr>
          </a:p>
          <a:p>
            <a:pPr marL="0" indent="0">
              <a:buNone/>
            </a:pPr>
            <a:r>
              <a:rPr lang="en-US" b="1" i="0" u="none" strike="noStrike" dirty="0">
                <a:solidFill>
                  <a:srgbClr val="00B0D7"/>
                </a:solidFill>
                <a:effectLst/>
                <a:latin typeface="Rubik"/>
              </a:rPr>
              <a:t>How can I be positive online when others are negative?</a:t>
            </a:r>
          </a:p>
          <a:p>
            <a:endParaRPr lang="en-US" sz="1800" dirty="0">
              <a:solidFill>
                <a:srgbClr val="000000"/>
              </a:solidFill>
              <a:latin typeface="Rubik"/>
            </a:endParaRPr>
          </a:p>
          <a:p>
            <a:endParaRPr lang="en-US" sz="1800" dirty="0">
              <a:solidFill>
                <a:srgbClr val="000000"/>
              </a:solidFill>
              <a:latin typeface="Rubik"/>
            </a:endParaRPr>
          </a:p>
          <a:p>
            <a:endParaRPr lang="en-US" dirty="0"/>
          </a:p>
        </p:txBody>
      </p:sp>
      <p:sp>
        <p:nvSpPr>
          <p:cNvPr id="4" name="Slide Number Placeholder 3">
            <a:extLst>
              <a:ext uri="{FF2B5EF4-FFF2-40B4-BE49-F238E27FC236}">
                <a16:creationId xmlns:a16="http://schemas.microsoft.com/office/drawing/2014/main" id="{25D032A4-5157-45F7-A502-C196FF0BCC25}"/>
              </a:ext>
            </a:extLst>
          </p:cNvPr>
          <p:cNvSpPr>
            <a:spLocks noGrp="1"/>
          </p:cNvSpPr>
          <p:nvPr>
            <p:ph type="sldNum" sz="quarter" idx="12"/>
          </p:nvPr>
        </p:nvSpPr>
        <p:spPr/>
        <p:txBody>
          <a:bodyPr/>
          <a:lstStyle/>
          <a:p>
            <a:fld id="{9EC71654-96A5-4280-94F3-931C61A9F92C}" type="slidenum">
              <a:rPr lang="en-US" noProof="0" smtClean="0"/>
              <a:pPr/>
              <a:t>7</a:t>
            </a:fld>
            <a:endParaRPr lang="en-US" noProof="0"/>
          </a:p>
        </p:txBody>
      </p:sp>
      <p:pic>
        <p:nvPicPr>
          <p:cNvPr id="7" name="Picture Placeholder 6" descr="A picture containing company name&#10;&#10;Description automatically generated">
            <a:extLst>
              <a:ext uri="{FF2B5EF4-FFF2-40B4-BE49-F238E27FC236}">
                <a16:creationId xmlns:a16="http://schemas.microsoft.com/office/drawing/2014/main" id="{92FD791E-B0EC-42F4-81CD-26AF8B89260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596" t="3757" r="-8723" b="-2592"/>
          <a:stretch/>
        </p:blipFill>
        <p:spPr>
          <a:xfrm>
            <a:off x="5453149" y="986576"/>
            <a:ext cx="4884848" cy="4884848"/>
          </a:xfrm>
        </p:spPr>
      </p:pic>
      <p:sp>
        <p:nvSpPr>
          <p:cNvPr id="5" name="TextBox 4">
            <a:extLst>
              <a:ext uri="{FF2B5EF4-FFF2-40B4-BE49-F238E27FC236}">
                <a16:creationId xmlns:a16="http://schemas.microsoft.com/office/drawing/2014/main" id="{15E0F05D-6FD2-416F-B77E-66C0168731B8}"/>
              </a:ext>
            </a:extLst>
          </p:cNvPr>
          <p:cNvSpPr txBox="1"/>
          <p:nvPr/>
        </p:nvSpPr>
        <p:spPr>
          <a:xfrm>
            <a:off x="438539" y="5774851"/>
            <a:ext cx="9899458" cy="369332"/>
          </a:xfrm>
          <a:prstGeom prst="rect">
            <a:avLst/>
          </a:prstGeom>
          <a:noFill/>
        </p:spPr>
        <p:txBody>
          <a:bodyPr wrap="square" rtlCol="0">
            <a:spAutoFit/>
          </a:bodyPr>
          <a:lstStyle/>
          <a:p>
            <a:pPr rtl="0" fontAlgn="base">
              <a:spcBef>
                <a:spcPts val="0"/>
              </a:spcBef>
              <a:spcAft>
                <a:spcPts val="1000"/>
              </a:spcAft>
            </a:pPr>
            <a:r>
              <a:rPr lang="en-US" sz="1800" b="0" i="0" u="none" strike="noStrike" dirty="0">
                <a:solidFill>
                  <a:srgbClr val="000000"/>
                </a:solidFill>
                <a:effectLst/>
                <a:latin typeface="Lato"/>
              </a:rPr>
              <a:t>Discuss these questions with your child.</a:t>
            </a:r>
          </a:p>
        </p:txBody>
      </p:sp>
    </p:spTree>
    <p:extLst>
      <p:ext uri="{BB962C8B-B14F-4D97-AF65-F5344CB8AC3E}">
        <p14:creationId xmlns:p14="http://schemas.microsoft.com/office/powerpoint/2010/main" val="21034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E340-9491-4AE9-A7D3-47B8F9DCA716}"/>
              </a:ext>
            </a:extLst>
          </p:cNvPr>
          <p:cNvSpPr>
            <a:spLocks noGrp="1"/>
          </p:cNvSpPr>
          <p:nvPr>
            <p:ph type="title"/>
          </p:nvPr>
        </p:nvSpPr>
        <p:spPr>
          <a:xfrm>
            <a:off x="838200" y="2148278"/>
            <a:ext cx="10515600" cy="2852737"/>
          </a:xfrm>
        </p:spPr>
        <p:txBody>
          <a:bodyPr>
            <a:normAutofit fontScale="90000"/>
          </a:bodyPr>
          <a:lstStyle/>
          <a:p>
            <a:pPr algn="ctr"/>
            <a: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Because words can be interpreted differently by different people, it's important to think about the words we use and how they affect people. </a:t>
            </a:r>
            <a:b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We might say something just to be funny, but someone might take it seriously, and it might hurt their feelings. </a:t>
            </a:r>
            <a:b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20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(Just because you put JK or LOL after a hurtful statement doesn’t make it funny.)</a:t>
            </a:r>
            <a:b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This can happen in person, and it can also happen online. It may even happen more online, because the words are just text -- we're not actually face-to-face with other people so they can’t hear our tone of voice and see the facial expressions.</a:t>
            </a:r>
            <a:endParaRPr lang="en-US" sz="2800" dirty="0"/>
          </a:p>
        </p:txBody>
      </p:sp>
      <p:sp>
        <p:nvSpPr>
          <p:cNvPr id="4" name="TextBox 3">
            <a:extLst>
              <a:ext uri="{FF2B5EF4-FFF2-40B4-BE49-F238E27FC236}">
                <a16:creationId xmlns:a16="http://schemas.microsoft.com/office/drawing/2014/main" id="{63949F6E-6A45-431D-AED1-9764572545AE}"/>
              </a:ext>
            </a:extLst>
          </p:cNvPr>
          <p:cNvSpPr txBox="1"/>
          <p:nvPr/>
        </p:nvSpPr>
        <p:spPr>
          <a:xfrm>
            <a:off x="2584578" y="5268389"/>
            <a:ext cx="9237307" cy="954107"/>
          </a:xfrm>
          <a:prstGeom prst="rect">
            <a:avLst/>
          </a:prstGeom>
          <a:noFill/>
        </p:spPr>
        <p:txBody>
          <a:bodyPr wrap="square" rtlCol="0">
            <a:spAutoFit/>
          </a:bodyPr>
          <a:lstStyle/>
          <a:p>
            <a:r>
              <a:rPr lang="en-US" sz="2800" dirty="0">
                <a:solidFill>
                  <a:srgbClr val="ED1C24"/>
                </a:solidFill>
                <a:latin typeface="Abadi" panose="020B0604020104020204" pitchFamily="34" charset="0"/>
              </a:rPr>
              <a:t>What can we do to make sure ALL of our messages we send are meant to be positive?</a:t>
            </a:r>
          </a:p>
        </p:txBody>
      </p:sp>
      <p:pic>
        <p:nvPicPr>
          <p:cNvPr id="6" name="Graphic 5" descr="Badge Question Mark with solid fill">
            <a:extLst>
              <a:ext uri="{FF2B5EF4-FFF2-40B4-BE49-F238E27FC236}">
                <a16:creationId xmlns:a16="http://schemas.microsoft.com/office/drawing/2014/main" id="{EED32D00-C601-4941-8EF8-3C5F51E365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5102" y="5134355"/>
            <a:ext cx="914400" cy="914400"/>
          </a:xfrm>
          <a:prstGeom prst="rect">
            <a:avLst/>
          </a:prstGeom>
        </p:spPr>
      </p:pic>
    </p:spTree>
    <p:extLst>
      <p:ext uri="{BB962C8B-B14F-4D97-AF65-F5344CB8AC3E}">
        <p14:creationId xmlns:p14="http://schemas.microsoft.com/office/powerpoint/2010/main" val="253609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Which emoji fits</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9</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28188" y="6034206"/>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5" y="6040104"/>
            <a:ext cx="2150784" cy="369332"/>
          </a:xfrm>
          <a:prstGeom prst="rect">
            <a:avLst/>
          </a:prstGeom>
          <a:noFill/>
        </p:spPr>
        <p:txBody>
          <a:bodyPr wrap="square" rtlCol="0">
            <a:spAutoFit/>
          </a:bodyPr>
          <a:lstStyle/>
          <a:p>
            <a:r>
              <a:rPr lang="en-US" dirty="0">
                <a:latin typeface="Bebas Neue" panose="020B0606020202050201" pitchFamily="34" charset="0"/>
                <a:hlinkClick r:id="rId7"/>
              </a:rPr>
              <a:t>List of statements</a:t>
            </a:r>
            <a:endParaRPr lang="en-US" dirty="0">
              <a:latin typeface="Bebas Neue" panose="020B0606020202050201" pitchFamily="34" charset="0"/>
            </a:endParaRPr>
          </a:p>
        </p:txBody>
      </p:sp>
      <p:pic>
        <p:nvPicPr>
          <p:cNvPr id="6" name="Picture 5" descr="A picture containing clipart&#10;&#10;Description automatically generated">
            <a:extLst>
              <a:ext uri="{FF2B5EF4-FFF2-40B4-BE49-F238E27FC236}">
                <a16:creationId xmlns:a16="http://schemas.microsoft.com/office/drawing/2014/main" id="{5D163F94-EC4D-4904-B4AA-2C542EF7A402}"/>
              </a:ext>
            </a:extLst>
          </p:cNvPr>
          <p:cNvPicPr>
            <a:picLocks noChangeAspect="1"/>
          </p:cNvPicPr>
          <p:nvPr/>
        </p:nvPicPr>
        <p:blipFill rotWithShape="1">
          <a:blip r:embed="rId10">
            <a:extLst>
              <a:ext uri="{28A0092B-C50C-407E-A947-70E740481C1C}">
                <a14:useLocalDpi xmlns:a14="http://schemas.microsoft.com/office/drawing/2010/main" val="0"/>
              </a:ext>
            </a:extLst>
          </a:blip>
          <a:srcRect t="35566"/>
          <a:stretch/>
        </p:blipFill>
        <p:spPr>
          <a:xfrm>
            <a:off x="6379481" y="269698"/>
            <a:ext cx="5507108" cy="131929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B9E7452E-6E5B-4B9A-99B4-FCDE1B9A1BC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58466" y1="38034" x2="58466" y2="38034"/>
                        <a14:foregroundMark x1="42173" y1="36752" x2="42173" y2="36752"/>
                        <a14:foregroundMark x1="25879" y1="41026" x2="25879" y2="41026"/>
                      </a14:backgroundRemoval>
                    </a14:imgEffect>
                  </a14:imgLayer>
                </a14:imgProps>
              </a:ext>
              <a:ext uri="{28A0092B-C50C-407E-A947-70E740481C1C}">
                <a14:useLocalDpi xmlns:a14="http://schemas.microsoft.com/office/drawing/2010/main" val="0"/>
              </a:ext>
            </a:extLst>
          </a:blip>
          <a:srcRect l="18577" r="18934"/>
          <a:stretch/>
        </p:blipFill>
        <p:spPr>
          <a:xfrm>
            <a:off x="6623438" y="1025088"/>
            <a:ext cx="4953000" cy="2228850"/>
          </a:xfrm>
          <a:prstGeom prst="rect">
            <a:avLst/>
          </a:prstGeom>
        </p:spPr>
      </p:pic>
    </p:spTree>
    <p:extLst>
      <p:ext uri="{BB962C8B-B14F-4D97-AF65-F5344CB8AC3E}">
        <p14:creationId xmlns:p14="http://schemas.microsoft.com/office/powerpoint/2010/main" val="450794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079E0125-8687-41E1-A940-D1B87EA66802}">
  <ds:schemaRefs>
    <ds:schemaRef ds:uri="http://schemas.microsoft.com/sharepoint/v3"/>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TotalTime>
  <Words>793</Words>
  <Application>Microsoft Office PowerPoint</Application>
  <PresentationFormat>Widescreen</PresentationFormat>
  <Paragraphs>80</Paragraphs>
  <Slides>14</Slides>
  <Notes>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14</vt:i4>
      </vt:variant>
    </vt:vector>
  </HeadingPairs>
  <TitlesOfParts>
    <vt:vector size="32" baseType="lpstr">
      <vt:lpstr>Abadi</vt:lpstr>
      <vt:lpstr>Arial</vt:lpstr>
      <vt:lpstr>Bebas Neue</vt:lpstr>
      <vt:lpstr>Berlin Sans FB</vt:lpstr>
      <vt:lpstr>Calibri</vt:lpstr>
      <vt:lpstr>Calibri Light</vt:lpstr>
      <vt:lpstr>Corbel</vt:lpstr>
      <vt:lpstr>Helvetica</vt:lpstr>
      <vt:lpstr>Lato</vt:lpstr>
      <vt:lpstr>Rubik</vt:lpstr>
      <vt:lpstr>The Sans-</vt:lpstr>
      <vt:lpstr>TheSans</vt:lpstr>
      <vt:lpstr>TheSansB W3 Light</vt:lpstr>
      <vt:lpstr>TheSansB W5 Plain</vt:lpstr>
      <vt:lpstr>TheSansB W9 Black</vt:lpstr>
      <vt:lpstr>Times New Roman</vt:lpstr>
      <vt:lpstr>Office Theme</vt:lpstr>
      <vt:lpstr>Office Theme</vt:lpstr>
      <vt:lpstr>Mindful Messaging</vt:lpstr>
      <vt:lpstr>Digital Wellness – Big Idea</vt:lpstr>
      <vt:lpstr>PowerPoint Presentation</vt:lpstr>
      <vt:lpstr>Learning intentions  3-1 Online interactions should clearly communicate your intended meaning and recognize that words can have many connotations.</vt:lpstr>
      <vt:lpstr>Preparation</vt:lpstr>
      <vt:lpstr>ACTIVATE - Video</vt:lpstr>
      <vt:lpstr>Acquire – Think-Pair -share</vt:lpstr>
      <vt:lpstr>Because words can be interpreted differently by different people, it's important to think about the words we use and how they affect people.  We might say something just to be funny, but someone might take it seriously, and it might hurt their feelings.  (Just because you put JK or LOL after a hurtful statement doesn’t make it funny.) This can happen in person, and it can also happen online. It may even happen more online, because the words are just text -- we're not actually face-to-face with other people so they can’t hear our tone of voice and see the facial expressions.</vt:lpstr>
      <vt:lpstr>GAME</vt:lpstr>
      <vt:lpstr>APPLY – CONNECT The internet has rules just like real life – this is called</vt:lpstr>
      <vt:lpstr>ApPLY – WATCH </vt:lpstr>
      <vt:lpstr>Apply – GENERATE – HOME Netiquette Goals</vt:lpstr>
      <vt:lpstr>READ</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Wellness – Big Idea</dc:title>
  <dc:creator>Shannon Hagen</dc:creator>
  <cp:lastModifiedBy>Shannon Hagen</cp:lastModifiedBy>
  <cp:revision>2</cp:revision>
  <dcterms:created xsi:type="dcterms:W3CDTF">2021-02-14T16:49:10Z</dcterms:created>
  <dcterms:modified xsi:type="dcterms:W3CDTF">2022-01-23T17:36:03Z</dcterms:modified>
</cp:coreProperties>
</file>