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648" r:id="rId5"/>
  </p:sldMasterIdLst>
  <p:notesMasterIdLst>
    <p:notesMasterId r:id="rId20"/>
  </p:notesMasterIdLst>
  <p:sldIdLst>
    <p:sldId id="257" r:id="rId6"/>
    <p:sldId id="256" r:id="rId7"/>
    <p:sldId id="293" r:id="rId8"/>
    <p:sldId id="270" r:id="rId9"/>
    <p:sldId id="292" r:id="rId10"/>
    <p:sldId id="267" r:id="rId11"/>
    <p:sldId id="282" r:id="rId12"/>
    <p:sldId id="284" r:id="rId13"/>
    <p:sldId id="289" r:id="rId14"/>
    <p:sldId id="285" r:id="rId15"/>
    <p:sldId id="286" r:id="rId16"/>
    <p:sldId id="287" r:id="rId17"/>
    <p:sldId id="290" r:id="rId18"/>
    <p:sldId id="26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D7"/>
    <a:srgbClr val="ED1C24"/>
    <a:srgbClr val="FF3300"/>
    <a:srgbClr val="DB01FB"/>
    <a:srgbClr val="1616FA"/>
    <a:srgbClr val="01FB42"/>
    <a:srgbClr val="054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68E3ED-01BB-4EFB-962D-16C40F1D061F}" v="5" dt="2022-01-23T17:32:46.1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7" autoAdjust="0"/>
    <p:restoredTop sz="94694"/>
  </p:normalViewPr>
  <p:slideViewPr>
    <p:cSldViewPr snapToGrid="0">
      <p:cViewPr>
        <p:scale>
          <a:sx n="82" d="100"/>
          <a:sy n="82" d="100"/>
        </p:scale>
        <p:origin x="806"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Hagen" userId="46ea4fe1-9223-4299-b8da-3da92c4fcb44" providerId="ADAL" clId="{1B6CA5E3-49F0-422D-8542-87BC099BB54A}"/>
    <pc:docChg chg="custSel addSld delSld modSld sldOrd">
      <pc:chgData name="Shannon Hagen" userId="46ea4fe1-9223-4299-b8da-3da92c4fcb44" providerId="ADAL" clId="{1B6CA5E3-49F0-422D-8542-87BC099BB54A}" dt="2021-02-08T01:54:11.695" v="2400" actId="27636"/>
      <pc:docMkLst>
        <pc:docMk/>
      </pc:docMkLst>
      <pc:sldChg chg="modSp mod">
        <pc:chgData name="Shannon Hagen" userId="46ea4fe1-9223-4299-b8da-3da92c4fcb44" providerId="ADAL" clId="{1B6CA5E3-49F0-422D-8542-87BC099BB54A}" dt="2021-02-07T23:09:36.914" v="144" actId="20577"/>
        <pc:sldMkLst>
          <pc:docMk/>
          <pc:sldMk cId="4074736398" sldId="257"/>
        </pc:sldMkLst>
        <pc:spChg chg="mod">
          <ac:chgData name="Shannon Hagen" userId="46ea4fe1-9223-4299-b8da-3da92c4fcb44" providerId="ADAL" clId="{1B6CA5E3-49F0-422D-8542-87BC099BB54A}" dt="2021-02-07T23:09:26.598" v="133" actId="20577"/>
          <ac:spMkLst>
            <pc:docMk/>
            <pc:sldMk cId="4074736398" sldId="257"/>
            <ac:spMk id="2" creationId="{4457F4F0-9EDC-774A-9DDE-AA86608347BD}"/>
          </ac:spMkLst>
        </pc:spChg>
        <pc:spChg chg="mod">
          <ac:chgData name="Shannon Hagen" userId="46ea4fe1-9223-4299-b8da-3da92c4fcb44" providerId="ADAL" clId="{1B6CA5E3-49F0-422D-8542-87BC099BB54A}" dt="2021-02-07T23:09:36.914" v="144" actId="20577"/>
          <ac:spMkLst>
            <pc:docMk/>
            <pc:sldMk cId="4074736398" sldId="257"/>
            <ac:spMk id="3" creationId="{8912D3F6-AD65-A548-9AC5-FF29C9A343C7}"/>
          </ac:spMkLst>
        </pc:spChg>
        <pc:picChg chg="mod">
          <ac:chgData name="Shannon Hagen" userId="46ea4fe1-9223-4299-b8da-3da92c4fcb44" providerId="ADAL" clId="{1B6CA5E3-49F0-422D-8542-87BC099BB54A}" dt="2021-02-07T23:09:18.888" v="116" actId="14826"/>
          <ac:picMkLst>
            <pc:docMk/>
            <pc:sldMk cId="4074736398" sldId="257"/>
            <ac:picMk id="4" creationId="{253B7F82-703F-430B-974F-2B6D45CD0DBD}"/>
          </ac:picMkLst>
        </pc:picChg>
      </pc:sldChg>
      <pc:sldChg chg="modSp">
        <pc:chgData name="Shannon Hagen" userId="46ea4fe1-9223-4299-b8da-3da92c4fcb44" providerId="ADAL" clId="{1B6CA5E3-49F0-422D-8542-87BC099BB54A}" dt="2021-02-08T00:21:08.129" v="2155" actId="20577"/>
        <pc:sldMkLst>
          <pc:docMk/>
          <pc:sldMk cId="2550385991" sldId="262"/>
        </pc:sldMkLst>
        <pc:graphicFrameChg chg="mod">
          <ac:chgData name="Shannon Hagen" userId="46ea4fe1-9223-4299-b8da-3da92c4fcb44" providerId="ADAL" clId="{1B6CA5E3-49F0-422D-8542-87BC099BB54A}" dt="2021-02-08T00:21:08.129" v="2155" actId="20577"/>
          <ac:graphicFrameMkLst>
            <pc:docMk/>
            <pc:sldMk cId="2550385991" sldId="262"/>
            <ac:graphicFrameMk id="5" creationId="{934285AC-0FA4-4570-9A20-3CA0CC9B4969}"/>
          </ac:graphicFrameMkLst>
        </pc:graphicFrameChg>
      </pc:sldChg>
      <pc:sldChg chg="modSp mod">
        <pc:chgData name="Shannon Hagen" userId="46ea4fe1-9223-4299-b8da-3da92c4fcb44" providerId="ADAL" clId="{1B6CA5E3-49F0-422D-8542-87BC099BB54A}" dt="2021-02-07T23:19:10.471" v="266" actId="20577"/>
        <pc:sldMkLst>
          <pc:docMk/>
          <pc:sldMk cId="3187533055" sldId="267"/>
        </pc:sldMkLst>
        <pc:spChg chg="mod">
          <ac:chgData name="Shannon Hagen" userId="46ea4fe1-9223-4299-b8da-3da92c4fcb44" providerId="ADAL" clId="{1B6CA5E3-49F0-422D-8542-87BC099BB54A}" dt="2021-02-07T23:19:10.471" v="266" actId="20577"/>
          <ac:spMkLst>
            <pc:docMk/>
            <pc:sldMk cId="3187533055" sldId="267"/>
            <ac:spMk id="5" creationId="{0E399276-5760-46D8-90A4-1BDCE9696CE8}"/>
          </ac:spMkLst>
        </pc:spChg>
        <pc:picChg chg="mod modCrop">
          <ac:chgData name="Shannon Hagen" userId="46ea4fe1-9223-4299-b8da-3da92c4fcb44" providerId="ADAL" clId="{1B6CA5E3-49F0-422D-8542-87BC099BB54A}" dt="2021-02-07T23:18:55.919" v="239"/>
          <ac:picMkLst>
            <pc:docMk/>
            <pc:sldMk cId="3187533055" sldId="267"/>
            <ac:picMk id="11" creationId="{9D82A855-CCB0-4075-B5EE-5CC6FD176DB4}"/>
          </ac:picMkLst>
        </pc:picChg>
      </pc:sldChg>
      <pc:sldChg chg="addSp delSp modSp mod">
        <pc:chgData name="Shannon Hagen" userId="46ea4fe1-9223-4299-b8da-3da92c4fcb44" providerId="ADAL" clId="{1B6CA5E3-49F0-422D-8542-87BC099BB54A}" dt="2021-02-08T01:54:11.695" v="2400" actId="27636"/>
        <pc:sldMkLst>
          <pc:docMk/>
          <pc:sldMk cId="460269255" sldId="270"/>
        </pc:sldMkLst>
        <pc:spChg chg="mod">
          <ac:chgData name="Shannon Hagen" userId="46ea4fe1-9223-4299-b8da-3da92c4fcb44" providerId="ADAL" clId="{1B6CA5E3-49F0-422D-8542-87BC099BB54A}" dt="2021-02-07T23:08:41.993" v="114" actId="20577"/>
          <ac:spMkLst>
            <pc:docMk/>
            <pc:sldMk cId="460269255" sldId="270"/>
            <ac:spMk id="2" creationId="{A1BB985D-7833-4E74-AA1C-E9A4BC3CC6D1}"/>
          </ac:spMkLst>
        </pc:spChg>
        <pc:spChg chg="mod">
          <ac:chgData name="Shannon Hagen" userId="46ea4fe1-9223-4299-b8da-3da92c4fcb44" providerId="ADAL" clId="{1B6CA5E3-49F0-422D-8542-87BC099BB54A}" dt="2021-02-08T01:54:11.695" v="2400" actId="27636"/>
          <ac:spMkLst>
            <pc:docMk/>
            <pc:sldMk cId="460269255" sldId="270"/>
            <ac:spMk id="3" creationId="{09548D1D-2547-44FC-BACD-2BCD769E2662}"/>
          </ac:spMkLst>
        </pc:spChg>
        <pc:spChg chg="add del mod">
          <ac:chgData name="Shannon Hagen" userId="46ea4fe1-9223-4299-b8da-3da92c4fcb44" providerId="ADAL" clId="{1B6CA5E3-49F0-422D-8542-87BC099BB54A}" dt="2021-02-07T23:15:55.656" v="226" actId="931"/>
          <ac:spMkLst>
            <pc:docMk/>
            <pc:sldMk cId="460269255" sldId="270"/>
            <ac:spMk id="6" creationId="{D2D1B167-9D18-408C-B217-6F35055DDA75}"/>
          </ac:spMkLst>
        </pc:spChg>
        <pc:spChg chg="mod">
          <ac:chgData name="Shannon Hagen" userId="46ea4fe1-9223-4299-b8da-3da92c4fcb44" providerId="ADAL" clId="{1B6CA5E3-49F0-422D-8542-87BC099BB54A}" dt="2021-02-07T23:10:34.943" v="162" actId="20577"/>
          <ac:spMkLst>
            <pc:docMk/>
            <pc:sldMk cId="460269255" sldId="270"/>
            <ac:spMk id="7" creationId="{2E37A9B0-8DFC-4474-9F0A-612E661EF4EC}"/>
          </ac:spMkLst>
        </pc:spChg>
        <pc:spChg chg="del">
          <ac:chgData name="Shannon Hagen" userId="46ea4fe1-9223-4299-b8da-3da92c4fcb44" providerId="ADAL" clId="{1B6CA5E3-49F0-422D-8542-87BC099BB54A}" dt="2021-02-07T23:09:56.832" v="146" actId="478"/>
          <ac:spMkLst>
            <pc:docMk/>
            <pc:sldMk cId="460269255" sldId="270"/>
            <ac:spMk id="28" creationId="{832BC894-6F97-4826-8193-34407622B95A}"/>
          </ac:spMkLst>
        </pc:spChg>
        <pc:spChg chg="del">
          <ac:chgData name="Shannon Hagen" userId="46ea4fe1-9223-4299-b8da-3da92c4fcb44" providerId="ADAL" clId="{1B6CA5E3-49F0-422D-8542-87BC099BB54A}" dt="2021-02-07T23:09:55.122" v="145" actId="478"/>
          <ac:spMkLst>
            <pc:docMk/>
            <pc:sldMk cId="460269255" sldId="270"/>
            <ac:spMk id="29" creationId="{273AF854-778D-4860-AF1C-404CE77D4D34}"/>
          </ac:spMkLst>
        </pc:spChg>
        <pc:picChg chg="add mod modCrop">
          <ac:chgData name="Shannon Hagen" userId="46ea4fe1-9223-4299-b8da-3da92c4fcb44" providerId="ADAL" clId="{1B6CA5E3-49F0-422D-8542-87BC099BB54A}" dt="2021-02-07T23:16:18.590" v="231" actId="1076"/>
          <ac:picMkLst>
            <pc:docMk/>
            <pc:sldMk cId="460269255" sldId="270"/>
            <ac:picMk id="9" creationId="{D3746A2D-F1EC-4D3B-8759-D05D8C8E70AA}"/>
          </ac:picMkLst>
        </pc:picChg>
        <pc:picChg chg="del">
          <ac:chgData name="Shannon Hagen" userId="46ea4fe1-9223-4299-b8da-3da92c4fcb44" providerId="ADAL" clId="{1B6CA5E3-49F0-422D-8542-87BC099BB54A}" dt="2021-02-07T23:10:16.314" v="152" actId="478"/>
          <ac:picMkLst>
            <pc:docMk/>
            <pc:sldMk cId="460269255" sldId="270"/>
            <ac:picMk id="13" creationId="{606F97A0-3405-4690-A55F-1C600875ADC0}"/>
          </ac:picMkLst>
        </pc:picChg>
        <pc:picChg chg="del mod">
          <ac:chgData name="Shannon Hagen" userId="46ea4fe1-9223-4299-b8da-3da92c4fcb44" providerId="ADAL" clId="{1B6CA5E3-49F0-422D-8542-87BC099BB54A}" dt="2021-02-07T23:10:06.437" v="150" actId="478"/>
          <ac:picMkLst>
            <pc:docMk/>
            <pc:sldMk cId="460269255" sldId="270"/>
            <ac:picMk id="26" creationId="{78D7AB98-3433-486F-9C61-79C11EE07A2F}"/>
          </ac:picMkLst>
        </pc:picChg>
        <pc:picChg chg="mod">
          <ac:chgData name="Shannon Hagen" userId="46ea4fe1-9223-4299-b8da-3da92c4fcb44" providerId="ADAL" clId="{1B6CA5E3-49F0-422D-8542-87BC099BB54A}" dt="2021-02-07T23:09:06.977" v="115" actId="14826"/>
          <ac:picMkLst>
            <pc:docMk/>
            <pc:sldMk cId="460269255" sldId="270"/>
            <ac:picMk id="27" creationId="{657C7D5A-3779-4FE0-BA43-6C8D04985A3A}"/>
          </ac:picMkLst>
        </pc:picChg>
        <pc:picChg chg="mod">
          <ac:chgData name="Shannon Hagen" userId="46ea4fe1-9223-4299-b8da-3da92c4fcb44" providerId="ADAL" clId="{1B6CA5E3-49F0-422D-8542-87BC099BB54A}" dt="2021-02-07T23:14:34.508" v="225" actId="14826"/>
          <ac:picMkLst>
            <pc:docMk/>
            <pc:sldMk cId="460269255" sldId="270"/>
            <ac:picMk id="65" creationId="{B310A09F-B9B9-4692-B010-01F1E0E31A97}"/>
          </ac:picMkLst>
        </pc:picChg>
        <pc:picChg chg="del">
          <ac:chgData name="Shannon Hagen" userId="46ea4fe1-9223-4299-b8da-3da92c4fcb44" providerId="ADAL" clId="{1B6CA5E3-49F0-422D-8542-87BC099BB54A}" dt="2021-02-07T23:09:58.246" v="147" actId="478"/>
          <ac:picMkLst>
            <pc:docMk/>
            <pc:sldMk cId="460269255" sldId="270"/>
            <ac:picMk id="67" creationId="{8AE05363-73B3-4BFC-ACD0-91901C3C603F}"/>
          </ac:picMkLst>
        </pc:picChg>
      </pc:sldChg>
      <pc:sldChg chg="addSp modSp mod">
        <pc:chgData name="Shannon Hagen" userId="46ea4fe1-9223-4299-b8da-3da92c4fcb44" providerId="ADAL" clId="{1B6CA5E3-49F0-422D-8542-87BC099BB54A}" dt="2021-02-07T23:25:58.394" v="604" actId="1076"/>
        <pc:sldMkLst>
          <pc:docMk/>
          <pc:sldMk cId="2103421140" sldId="282"/>
        </pc:sldMkLst>
        <pc:spChg chg="mod">
          <ac:chgData name="Shannon Hagen" userId="46ea4fe1-9223-4299-b8da-3da92c4fcb44" providerId="ADAL" clId="{1B6CA5E3-49F0-422D-8542-87BC099BB54A}" dt="2021-02-07T23:25:49.256" v="600" actId="21"/>
          <ac:spMkLst>
            <pc:docMk/>
            <pc:sldMk cId="2103421140" sldId="282"/>
            <ac:spMk id="3" creationId="{8A8428B9-59F5-414A-96CE-9DC6D201D16A}"/>
          </ac:spMkLst>
        </pc:spChg>
        <pc:spChg chg="add mod">
          <ac:chgData name="Shannon Hagen" userId="46ea4fe1-9223-4299-b8da-3da92c4fcb44" providerId="ADAL" clId="{1B6CA5E3-49F0-422D-8542-87BC099BB54A}" dt="2021-02-07T23:25:58.394" v="604" actId="1076"/>
          <ac:spMkLst>
            <pc:docMk/>
            <pc:sldMk cId="2103421140" sldId="282"/>
            <ac:spMk id="5" creationId="{15E0F05D-6FD2-416F-B77E-66C0168731B8}"/>
          </ac:spMkLst>
        </pc:spChg>
      </pc:sldChg>
      <pc:sldChg chg="modSp del mod">
        <pc:chgData name="Shannon Hagen" userId="46ea4fe1-9223-4299-b8da-3da92c4fcb44" providerId="ADAL" clId="{1B6CA5E3-49F0-422D-8542-87BC099BB54A}" dt="2021-02-08T00:46:36.306" v="2295" actId="47"/>
        <pc:sldMkLst>
          <pc:docMk/>
          <pc:sldMk cId="2657021960" sldId="283"/>
        </pc:sldMkLst>
        <pc:spChg chg="mod">
          <ac:chgData name="Shannon Hagen" userId="46ea4fe1-9223-4299-b8da-3da92c4fcb44" providerId="ADAL" clId="{1B6CA5E3-49F0-422D-8542-87BC099BB54A}" dt="2021-02-07T23:36:05.487" v="666" actId="20577"/>
          <ac:spMkLst>
            <pc:docMk/>
            <pc:sldMk cId="2657021960" sldId="283"/>
            <ac:spMk id="3" creationId="{17F37A33-227E-4356-83D7-EBD3410CE769}"/>
          </ac:spMkLst>
        </pc:spChg>
      </pc:sldChg>
      <pc:sldChg chg="addSp modSp mod ord">
        <pc:chgData name="Shannon Hagen" userId="46ea4fe1-9223-4299-b8da-3da92c4fcb44" providerId="ADAL" clId="{1B6CA5E3-49F0-422D-8542-87BC099BB54A}" dt="2021-02-07T23:34:45.689" v="658" actId="14100"/>
        <pc:sldMkLst>
          <pc:docMk/>
          <pc:sldMk cId="2750168980" sldId="284"/>
        </pc:sldMkLst>
        <pc:spChg chg="mod">
          <ac:chgData name="Shannon Hagen" userId="46ea4fe1-9223-4299-b8da-3da92c4fcb44" providerId="ADAL" clId="{1B6CA5E3-49F0-422D-8542-87BC099BB54A}" dt="2021-02-07T23:32:48.319" v="624" actId="20577"/>
          <ac:spMkLst>
            <pc:docMk/>
            <pc:sldMk cId="2750168980" sldId="284"/>
            <ac:spMk id="3" creationId="{F5004CA0-1DF7-45CB-916B-3FBB196919D7}"/>
          </ac:spMkLst>
        </pc:spChg>
        <pc:spChg chg="mod">
          <ac:chgData name="Shannon Hagen" userId="46ea4fe1-9223-4299-b8da-3da92c4fcb44" providerId="ADAL" clId="{1B6CA5E3-49F0-422D-8542-87BC099BB54A}" dt="2021-02-07T23:34:45.689" v="658" actId="14100"/>
          <ac:spMkLst>
            <pc:docMk/>
            <pc:sldMk cId="2750168980" sldId="284"/>
            <ac:spMk id="13" creationId="{CADC33AA-E60D-4164-AEAD-26B0AD3353C2}"/>
          </ac:spMkLst>
        </pc:spChg>
        <pc:picChg chg="add mod">
          <ac:chgData name="Shannon Hagen" userId="46ea4fe1-9223-4299-b8da-3da92c4fcb44" providerId="ADAL" clId="{1B6CA5E3-49F0-422D-8542-87BC099BB54A}" dt="2021-02-07T23:33:29.787" v="629" actId="1076"/>
          <ac:picMkLst>
            <pc:docMk/>
            <pc:sldMk cId="2750168980" sldId="284"/>
            <ac:picMk id="6" creationId="{5D163F94-EC4D-4904-B4AA-2C542EF7A402}"/>
          </ac:picMkLst>
        </pc:picChg>
        <pc:picChg chg="mod">
          <ac:chgData name="Shannon Hagen" userId="46ea4fe1-9223-4299-b8da-3da92c4fcb44" providerId="ADAL" clId="{1B6CA5E3-49F0-422D-8542-87BC099BB54A}" dt="2021-02-07T23:34:27.201" v="630" actId="14826"/>
          <ac:picMkLst>
            <pc:docMk/>
            <pc:sldMk cId="2750168980" sldId="284"/>
            <ac:picMk id="7" creationId="{2025A293-31F8-4402-8B79-87548E46AA97}"/>
          </ac:picMkLst>
        </pc:picChg>
      </pc:sldChg>
      <pc:sldChg chg="addSp delSp modSp new mod ord">
        <pc:chgData name="Shannon Hagen" userId="46ea4fe1-9223-4299-b8da-3da92c4fcb44" providerId="ADAL" clId="{1B6CA5E3-49F0-422D-8542-87BC099BB54A}" dt="2021-02-08T00:27:58.665" v="2292" actId="1076"/>
        <pc:sldMkLst>
          <pc:docMk/>
          <pc:sldMk cId="3267720462" sldId="285"/>
        </pc:sldMkLst>
        <pc:spChg chg="mod">
          <ac:chgData name="Shannon Hagen" userId="46ea4fe1-9223-4299-b8da-3da92c4fcb44" providerId="ADAL" clId="{1B6CA5E3-49F0-422D-8542-87BC099BB54A}" dt="2021-02-08T00:27:54.234" v="2291" actId="255"/>
          <ac:spMkLst>
            <pc:docMk/>
            <pc:sldMk cId="3267720462" sldId="285"/>
            <ac:spMk id="2" creationId="{43450E5E-CEE1-4209-A748-1DBD66AAA472}"/>
          </ac:spMkLst>
        </pc:spChg>
        <pc:spChg chg="mod">
          <ac:chgData name="Shannon Hagen" userId="46ea4fe1-9223-4299-b8da-3da92c4fcb44" providerId="ADAL" clId="{1B6CA5E3-49F0-422D-8542-87BC099BB54A}" dt="2021-02-07T23:36:58.640" v="722" actId="20577"/>
          <ac:spMkLst>
            <pc:docMk/>
            <pc:sldMk cId="3267720462" sldId="285"/>
            <ac:spMk id="3" creationId="{B90D8A8B-2D3F-48F2-A423-E9E1C5009C1D}"/>
          </ac:spMkLst>
        </pc:spChg>
        <pc:spChg chg="mod">
          <ac:chgData name="Shannon Hagen" userId="46ea4fe1-9223-4299-b8da-3da92c4fcb44" providerId="ADAL" clId="{1B6CA5E3-49F0-422D-8542-87BC099BB54A}" dt="2021-02-07T23:42:34.654" v="999" actId="14100"/>
          <ac:spMkLst>
            <pc:docMk/>
            <pc:sldMk cId="3267720462" sldId="285"/>
            <ac:spMk id="4" creationId="{2969F2B5-FB19-4567-9DD9-C23122330CD4}"/>
          </ac:spMkLst>
        </pc:spChg>
        <pc:spChg chg="mod">
          <ac:chgData name="Shannon Hagen" userId="46ea4fe1-9223-4299-b8da-3da92c4fcb44" providerId="ADAL" clId="{1B6CA5E3-49F0-422D-8542-87BC099BB54A}" dt="2021-02-07T23:37:06.373" v="739" actId="20577"/>
          <ac:spMkLst>
            <pc:docMk/>
            <pc:sldMk cId="3267720462" sldId="285"/>
            <ac:spMk id="5" creationId="{48D7DCBE-B7B3-43A0-AE8D-9240891A5A2E}"/>
          </ac:spMkLst>
        </pc:spChg>
        <pc:spChg chg="del">
          <ac:chgData name="Shannon Hagen" userId="46ea4fe1-9223-4299-b8da-3da92c4fcb44" providerId="ADAL" clId="{1B6CA5E3-49F0-422D-8542-87BC099BB54A}" dt="2021-02-07T23:41:18.340" v="931" actId="931"/>
          <ac:spMkLst>
            <pc:docMk/>
            <pc:sldMk cId="3267720462" sldId="285"/>
            <ac:spMk id="6" creationId="{5AB23BC6-21E8-44A7-A6EA-DA2F8CFB802A}"/>
          </ac:spMkLst>
        </pc:spChg>
        <pc:spChg chg="add mod">
          <ac:chgData name="Shannon Hagen" userId="46ea4fe1-9223-4299-b8da-3da92c4fcb44" providerId="ADAL" clId="{1B6CA5E3-49F0-422D-8542-87BC099BB54A}" dt="2021-02-08T00:27:58.665" v="2292" actId="1076"/>
          <ac:spMkLst>
            <pc:docMk/>
            <pc:sldMk cId="3267720462" sldId="285"/>
            <ac:spMk id="7" creationId="{47A46718-B4D6-47DF-9389-FC4DE129DA4C}"/>
          </ac:spMkLst>
        </pc:spChg>
        <pc:spChg chg="add mod">
          <ac:chgData name="Shannon Hagen" userId="46ea4fe1-9223-4299-b8da-3da92c4fcb44" providerId="ADAL" clId="{1B6CA5E3-49F0-422D-8542-87BC099BB54A}" dt="2021-02-07T23:42:38.005" v="1000" actId="14100"/>
          <ac:spMkLst>
            <pc:docMk/>
            <pc:sldMk cId="3267720462" sldId="285"/>
            <ac:spMk id="11" creationId="{2ABEE912-0A0E-45F1-8423-32C5B5132C35}"/>
          </ac:spMkLst>
        </pc:spChg>
        <pc:spChg chg="add mod">
          <ac:chgData name="Shannon Hagen" userId="46ea4fe1-9223-4299-b8da-3da92c4fcb44" providerId="ADAL" clId="{1B6CA5E3-49F0-422D-8542-87BC099BB54A}" dt="2021-02-07T23:43:03.911" v="1004" actId="207"/>
          <ac:spMkLst>
            <pc:docMk/>
            <pc:sldMk cId="3267720462" sldId="285"/>
            <ac:spMk id="12" creationId="{C56A8689-441C-4F4B-8DA9-E7A9324DF8F1}"/>
          </ac:spMkLst>
        </pc:spChg>
        <pc:spChg chg="add mod">
          <ac:chgData name="Shannon Hagen" userId="46ea4fe1-9223-4299-b8da-3da92c4fcb44" providerId="ADAL" clId="{1B6CA5E3-49F0-422D-8542-87BC099BB54A}" dt="2021-02-07T23:43:13.541" v="1005" actId="207"/>
          <ac:spMkLst>
            <pc:docMk/>
            <pc:sldMk cId="3267720462" sldId="285"/>
            <ac:spMk id="13" creationId="{34B67A3D-D616-48E4-B41F-82B67DDA7CA4}"/>
          </ac:spMkLst>
        </pc:spChg>
        <pc:picChg chg="add del mod">
          <ac:chgData name="Shannon Hagen" userId="46ea4fe1-9223-4299-b8da-3da92c4fcb44" providerId="ADAL" clId="{1B6CA5E3-49F0-422D-8542-87BC099BB54A}" dt="2021-02-07T23:41:24.730" v="934" actId="478"/>
          <ac:picMkLst>
            <pc:docMk/>
            <pc:sldMk cId="3267720462" sldId="285"/>
            <ac:picMk id="9" creationId="{B95F5D1E-0DD0-45F2-8BC9-00CB339DD274}"/>
          </ac:picMkLst>
        </pc:picChg>
      </pc:sldChg>
      <pc:sldChg chg="addSp delSp modSp new mod">
        <pc:chgData name="Shannon Hagen" userId="46ea4fe1-9223-4299-b8da-3da92c4fcb44" providerId="ADAL" clId="{1B6CA5E3-49F0-422D-8542-87BC099BB54A}" dt="2021-02-07T23:48:09.743" v="1117"/>
        <pc:sldMkLst>
          <pc:docMk/>
          <pc:sldMk cId="201197635" sldId="286"/>
        </pc:sldMkLst>
        <pc:spChg chg="mod">
          <ac:chgData name="Shannon Hagen" userId="46ea4fe1-9223-4299-b8da-3da92c4fcb44" providerId="ADAL" clId="{1B6CA5E3-49F0-422D-8542-87BC099BB54A}" dt="2021-02-07T23:47:31.447" v="1112" actId="207"/>
          <ac:spMkLst>
            <pc:docMk/>
            <pc:sldMk cId="201197635" sldId="286"/>
            <ac:spMk id="2" creationId="{F174B7E6-97EE-4417-88B0-C9F083F6D68B}"/>
          </ac:spMkLst>
        </pc:spChg>
        <pc:spChg chg="mod">
          <ac:chgData name="Shannon Hagen" userId="46ea4fe1-9223-4299-b8da-3da92c4fcb44" providerId="ADAL" clId="{1B6CA5E3-49F0-422D-8542-87BC099BB54A}" dt="2021-02-07T23:47:40.498" v="1114" actId="122"/>
          <ac:spMkLst>
            <pc:docMk/>
            <pc:sldMk cId="201197635" sldId="286"/>
            <ac:spMk id="3" creationId="{1942B917-2E93-42E9-881A-686879ACCB25}"/>
          </ac:spMkLst>
        </pc:spChg>
        <pc:spChg chg="del">
          <ac:chgData name="Shannon Hagen" userId="46ea4fe1-9223-4299-b8da-3da92c4fcb44" providerId="ADAL" clId="{1B6CA5E3-49F0-422D-8542-87BC099BB54A}" dt="2021-02-07T23:45:58.278" v="1034" actId="931"/>
          <ac:spMkLst>
            <pc:docMk/>
            <pc:sldMk cId="201197635" sldId="286"/>
            <ac:spMk id="5" creationId="{0368C905-C545-48C8-8344-5962041A8C84}"/>
          </ac:spMkLst>
        </pc:spChg>
        <pc:spChg chg="add del mod">
          <ac:chgData name="Shannon Hagen" userId="46ea4fe1-9223-4299-b8da-3da92c4fcb44" providerId="ADAL" clId="{1B6CA5E3-49F0-422D-8542-87BC099BB54A}" dt="2021-02-07T23:48:09.743" v="1117"/>
          <ac:spMkLst>
            <pc:docMk/>
            <pc:sldMk cId="201197635" sldId="286"/>
            <ac:spMk id="8" creationId="{66B62435-CCD0-47EA-8BBC-6DCE08F84A25}"/>
          </ac:spMkLst>
        </pc:spChg>
        <pc:picChg chg="add mod modCrop">
          <ac:chgData name="Shannon Hagen" userId="46ea4fe1-9223-4299-b8da-3da92c4fcb44" providerId="ADAL" clId="{1B6CA5E3-49F0-422D-8542-87BC099BB54A}" dt="2021-02-07T23:46:12.644" v="1037" actId="18131"/>
          <ac:picMkLst>
            <pc:docMk/>
            <pc:sldMk cId="201197635" sldId="286"/>
            <ac:picMk id="7" creationId="{FB1B9C09-C957-491E-BFA4-F252172B7B51}"/>
          </ac:picMkLst>
        </pc:picChg>
      </pc:sldChg>
      <pc:sldChg chg="del">
        <pc:chgData name="Shannon Hagen" userId="46ea4fe1-9223-4299-b8da-3da92c4fcb44" providerId="ADAL" clId="{1B6CA5E3-49F0-422D-8542-87BC099BB54A}" dt="2021-02-07T23:35:27.104" v="664" actId="47"/>
        <pc:sldMkLst>
          <pc:docMk/>
          <pc:sldMk cId="4265032845" sldId="286"/>
        </pc:sldMkLst>
      </pc:sldChg>
      <pc:sldChg chg="del">
        <pc:chgData name="Shannon Hagen" userId="46ea4fe1-9223-4299-b8da-3da92c4fcb44" providerId="ADAL" clId="{1B6CA5E3-49F0-422D-8542-87BC099BB54A}" dt="2021-02-07T23:35:28.269" v="665" actId="47"/>
        <pc:sldMkLst>
          <pc:docMk/>
          <pc:sldMk cId="228395022" sldId="287"/>
        </pc:sldMkLst>
      </pc:sldChg>
      <pc:sldChg chg="addSp delSp modSp new mod">
        <pc:chgData name="Shannon Hagen" userId="46ea4fe1-9223-4299-b8da-3da92c4fcb44" providerId="ADAL" clId="{1B6CA5E3-49F0-422D-8542-87BC099BB54A}" dt="2021-02-08T00:05:47.207" v="1594" actId="207"/>
        <pc:sldMkLst>
          <pc:docMk/>
          <pc:sldMk cId="4277694219" sldId="287"/>
        </pc:sldMkLst>
        <pc:spChg chg="mod">
          <ac:chgData name="Shannon Hagen" userId="46ea4fe1-9223-4299-b8da-3da92c4fcb44" providerId="ADAL" clId="{1B6CA5E3-49F0-422D-8542-87BC099BB54A}" dt="2021-02-08T00:05:47.207" v="1594" actId="207"/>
          <ac:spMkLst>
            <pc:docMk/>
            <pc:sldMk cId="4277694219" sldId="287"/>
            <ac:spMk id="2" creationId="{7CAE3F37-EBF8-4E1A-9084-6A7F83C64FCF}"/>
          </ac:spMkLst>
        </pc:spChg>
        <pc:spChg chg="del">
          <ac:chgData name="Shannon Hagen" userId="46ea4fe1-9223-4299-b8da-3da92c4fcb44" providerId="ADAL" clId="{1B6CA5E3-49F0-422D-8542-87BC099BB54A}" dt="2021-02-07T23:57:09.544" v="1515" actId="931"/>
          <ac:spMkLst>
            <pc:docMk/>
            <pc:sldMk cId="4277694219" sldId="287"/>
            <ac:spMk id="4" creationId="{5368C431-38DA-49E2-A3EE-CF515AF84C35}"/>
          </ac:spMkLst>
        </pc:spChg>
        <pc:spChg chg="del">
          <ac:chgData name="Shannon Hagen" userId="46ea4fe1-9223-4299-b8da-3da92c4fcb44" providerId="ADAL" clId="{1B6CA5E3-49F0-422D-8542-87BC099BB54A}" dt="2021-02-08T00:02:49.144" v="1516" actId="931"/>
          <ac:spMkLst>
            <pc:docMk/>
            <pc:sldMk cId="4277694219" sldId="287"/>
            <ac:spMk id="5" creationId="{CDB831D6-D050-4701-9C2E-9D568E01F7EA}"/>
          </ac:spMkLst>
        </pc:spChg>
        <pc:spChg chg="del">
          <ac:chgData name="Shannon Hagen" userId="46ea4fe1-9223-4299-b8da-3da92c4fcb44" providerId="ADAL" clId="{1B6CA5E3-49F0-422D-8542-87BC099BB54A}" dt="2021-02-08T00:03:19.854" v="1526" actId="931"/>
          <ac:spMkLst>
            <pc:docMk/>
            <pc:sldMk cId="4277694219" sldId="287"/>
            <ac:spMk id="6" creationId="{6EDA1B69-FCE3-4901-B255-A04F3F6C5428}"/>
          </ac:spMkLst>
        </pc:spChg>
        <pc:spChg chg="del">
          <ac:chgData name="Shannon Hagen" userId="46ea4fe1-9223-4299-b8da-3da92c4fcb44" providerId="ADAL" clId="{1B6CA5E3-49F0-422D-8542-87BC099BB54A}" dt="2021-02-08T00:04:19.412" v="1527" actId="931"/>
          <ac:spMkLst>
            <pc:docMk/>
            <pc:sldMk cId="4277694219" sldId="287"/>
            <ac:spMk id="7" creationId="{509937AE-44D6-4E6B-8331-AA47CB7B1354}"/>
          </ac:spMkLst>
        </pc:spChg>
        <pc:spChg chg="del">
          <ac:chgData name="Shannon Hagen" userId="46ea4fe1-9223-4299-b8da-3da92c4fcb44" providerId="ADAL" clId="{1B6CA5E3-49F0-422D-8542-87BC099BB54A}" dt="2021-02-07T23:53:33.430" v="1394" actId="478"/>
          <ac:spMkLst>
            <pc:docMk/>
            <pc:sldMk cId="4277694219" sldId="287"/>
            <ac:spMk id="8" creationId="{6EDD6E58-29B6-49FF-A853-75A511D220DC}"/>
          </ac:spMkLst>
        </pc:spChg>
        <pc:spChg chg="mod">
          <ac:chgData name="Shannon Hagen" userId="46ea4fe1-9223-4299-b8da-3da92c4fcb44" providerId="ADAL" clId="{1B6CA5E3-49F0-422D-8542-87BC099BB54A}" dt="2021-02-07T23:52:39.646" v="1346" actId="14100"/>
          <ac:spMkLst>
            <pc:docMk/>
            <pc:sldMk cId="4277694219" sldId="287"/>
            <ac:spMk id="9" creationId="{81592D51-F57C-4583-94C8-8C229596C551}"/>
          </ac:spMkLst>
        </pc:spChg>
        <pc:spChg chg="del">
          <ac:chgData name="Shannon Hagen" userId="46ea4fe1-9223-4299-b8da-3da92c4fcb44" providerId="ADAL" clId="{1B6CA5E3-49F0-422D-8542-87BC099BB54A}" dt="2021-02-07T23:53:30.628" v="1393" actId="478"/>
          <ac:spMkLst>
            <pc:docMk/>
            <pc:sldMk cId="4277694219" sldId="287"/>
            <ac:spMk id="10" creationId="{2D5E76F6-274D-4E0E-A79B-96558643E32E}"/>
          </ac:spMkLst>
        </pc:spChg>
        <pc:spChg chg="mod">
          <ac:chgData name="Shannon Hagen" userId="46ea4fe1-9223-4299-b8da-3da92c4fcb44" providerId="ADAL" clId="{1B6CA5E3-49F0-422D-8542-87BC099BB54A}" dt="2021-02-08T00:02:56.280" v="1525" actId="20577"/>
          <ac:spMkLst>
            <pc:docMk/>
            <pc:sldMk cId="4277694219" sldId="287"/>
            <ac:spMk id="11" creationId="{2EAA7BB5-DED0-4DD7-899C-0A44A944C542}"/>
          </ac:spMkLst>
        </pc:spChg>
        <pc:spChg chg="del">
          <ac:chgData name="Shannon Hagen" userId="46ea4fe1-9223-4299-b8da-3da92c4fcb44" providerId="ADAL" clId="{1B6CA5E3-49F0-422D-8542-87BC099BB54A}" dt="2021-02-07T23:53:36.152" v="1395" actId="478"/>
          <ac:spMkLst>
            <pc:docMk/>
            <pc:sldMk cId="4277694219" sldId="287"/>
            <ac:spMk id="12" creationId="{9379C65E-C140-4F08-B6C3-BB23CCB65C1A}"/>
          </ac:spMkLst>
        </pc:spChg>
        <pc:spChg chg="mod">
          <ac:chgData name="Shannon Hagen" userId="46ea4fe1-9223-4299-b8da-3da92c4fcb44" providerId="ADAL" clId="{1B6CA5E3-49F0-422D-8542-87BC099BB54A}" dt="2021-02-07T23:54:22.534" v="1442" actId="14100"/>
          <ac:spMkLst>
            <pc:docMk/>
            <pc:sldMk cId="4277694219" sldId="287"/>
            <ac:spMk id="13" creationId="{83A93F71-4A5E-4E2B-878D-6A1E45FF4FE5}"/>
          </ac:spMkLst>
        </pc:spChg>
        <pc:spChg chg="del">
          <ac:chgData name="Shannon Hagen" userId="46ea4fe1-9223-4299-b8da-3da92c4fcb44" providerId="ADAL" clId="{1B6CA5E3-49F0-422D-8542-87BC099BB54A}" dt="2021-02-07T23:53:38.039" v="1396" actId="478"/>
          <ac:spMkLst>
            <pc:docMk/>
            <pc:sldMk cId="4277694219" sldId="287"/>
            <ac:spMk id="14" creationId="{D2A1B51E-0164-4060-9067-E486F4351279}"/>
          </ac:spMkLst>
        </pc:spChg>
        <pc:spChg chg="mod">
          <ac:chgData name="Shannon Hagen" userId="46ea4fe1-9223-4299-b8da-3da92c4fcb44" providerId="ADAL" clId="{1B6CA5E3-49F0-422D-8542-87BC099BB54A}" dt="2021-02-07T23:55:35.593" v="1514" actId="14100"/>
          <ac:spMkLst>
            <pc:docMk/>
            <pc:sldMk cId="4277694219" sldId="287"/>
            <ac:spMk id="15" creationId="{D90AD822-4276-40BF-8C08-D8A39AA4B86A}"/>
          </ac:spMkLst>
        </pc:spChg>
        <pc:spChg chg="add mod">
          <ac:chgData name="Shannon Hagen" userId="46ea4fe1-9223-4299-b8da-3da92c4fcb44" providerId="ADAL" clId="{1B6CA5E3-49F0-422D-8542-87BC099BB54A}" dt="2021-02-08T00:05:31.138" v="1593" actId="122"/>
          <ac:spMkLst>
            <pc:docMk/>
            <pc:sldMk cId="4277694219" sldId="287"/>
            <ac:spMk id="16" creationId="{26CC4954-89C7-4CD2-BD32-4EDA4619BB41}"/>
          </ac:spMkLst>
        </pc:spChg>
        <pc:picChg chg="add mod">
          <ac:chgData name="Shannon Hagen" userId="46ea4fe1-9223-4299-b8da-3da92c4fcb44" providerId="ADAL" clId="{1B6CA5E3-49F0-422D-8542-87BC099BB54A}" dt="2021-02-07T23:57:09.544" v="1515" actId="931"/>
          <ac:picMkLst>
            <pc:docMk/>
            <pc:sldMk cId="4277694219" sldId="287"/>
            <ac:picMk id="18" creationId="{CF0452D2-F4F5-49EE-9997-8153D5FDC021}"/>
          </ac:picMkLst>
        </pc:picChg>
        <pc:picChg chg="add mod">
          <ac:chgData name="Shannon Hagen" userId="46ea4fe1-9223-4299-b8da-3da92c4fcb44" providerId="ADAL" clId="{1B6CA5E3-49F0-422D-8542-87BC099BB54A}" dt="2021-02-08T00:02:49.144" v="1516" actId="931"/>
          <ac:picMkLst>
            <pc:docMk/>
            <pc:sldMk cId="4277694219" sldId="287"/>
            <ac:picMk id="20" creationId="{DA39AF71-CFFB-4000-A5FD-86979B3DE58A}"/>
          </ac:picMkLst>
        </pc:picChg>
        <pc:picChg chg="add mod">
          <ac:chgData name="Shannon Hagen" userId="46ea4fe1-9223-4299-b8da-3da92c4fcb44" providerId="ADAL" clId="{1B6CA5E3-49F0-422D-8542-87BC099BB54A}" dt="2021-02-08T00:04:45.938" v="1530" actId="1076"/>
          <ac:picMkLst>
            <pc:docMk/>
            <pc:sldMk cId="4277694219" sldId="287"/>
            <ac:picMk id="22" creationId="{CB0697DC-D58B-4966-8F98-4AC62433D189}"/>
          </ac:picMkLst>
        </pc:picChg>
        <pc:picChg chg="add mod">
          <ac:chgData name="Shannon Hagen" userId="46ea4fe1-9223-4299-b8da-3da92c4fcb44" providerId="ADAL" clId="{1B6CA5E3-49F0-422D-8542-87BC099BB54A}" dt="2021-02-08T00:04:19.412" v="1527" actId="931"/>
          <ac:picMkLst>
            <pc:docMk/>
            <pc:sldMk cId="4277694219" sldId="287"/>
            <ac:picMk id="24" creationId="{CE794C11-945F-4D33-8BC6-2292F8658734}"/>
          </ac:picMkLst>
        </pc:picChg>
      </pc:sldChg>
      <pc:sldChg chg="new del">
        <pc:chgData name="Shannon Hagen" userId="46ea4fe1-9223-4299-b8da-3da92c4fcb44" providerId="ADAL" clId="{1B6CA5E3-49F0-422D-8542-87BC099BB54A}" dt="2021-02-08T00:25:02.528" v="2159" actId="47"/>
        <pc:sldMkLst>
          <pc:docMk/>
          <pc:sldMk cId="3148470207" sldId="288"/>
        </pc:sldMkLst>
      </pc:sldChg>
      <pc:sldChg chg="addSp delSp modSp new mod ord">
        <pc:chgData name="Shannon Hagen" userId="46ea4fe1-9223-4299-b8da-3da92c4fcb44" providerId="ADAL" clId="{1B6CA5E3-49F0-422D-8542-87BC099BB54A}" dt="2021-02-08T00:46:31.234" v="2294" actId="14100"/>
        <pc:sldMkLst>
          <pc:docMk/>
          <pc:sldMk cId="230134850" sldId="289"/>
        </pc:sldMkLst>
        <pc:spChg chg="mod">
          <ac:chgData name="Shannon Hagen" userId="46ea4fe1-9223-4299-b8da-3da92c4fcb44" providerId="ADAL" clId="{1B6CA5E3-49F0-422D-8542-87BC099BB54A}" dt="2021-02-08T00:25:59.734" v="2170" actId="122"/>
          <ac:spMkLst>
            <pc:docMk/>
            <pc:sldMk cId="230134850" sldId="289"/>
            <ac:spMk id="2" creationId="{BD3AE340-9491-4AE9-A7D3-47B8F9DCA716}"/>
          </ac:spMkLst>
        </pc:spChg>
        <pc:spChg chg="del">
          <ac:chgData name="Shannon Hagen" userId="46ea4fe1-9223-4299-b8da-3da92c4fcb44" providerId="ADAL" clId="{1B6CA5E3-49F0-422D-8542-87BC099BB54A}" dt="2021-02-08T00:25:19.932" v="2164" actId="478"/>
          <ac:spMkLst>
            <pc:docMk/>
            <pc:sldMk cId="230134850" sldId="289"/>
            <ac:spMk id="3" creationId="{33CC9899-8854-46D5-B67B-FACFDE838825}"/>
          </ac:spMkLst>
        </pc:spChg>
        <pc:spChg chg="add mod">
          <ac:chgData name="Shannon Hagen" userId="46ea4fe1-9223-4299-b8da-3da92c4fcb44" providerId="ADAL" clId="{1B6CA5E3-49F0-422D-8542-87BC099BB54A}" dt="2021-02-08T00:46:31.234" v="2294" actId="14100"/>
          <ac:spMkLst>
            <pc:docMk/>
            <pc:sldMk cId="230134850" sldId="289"/>
            <ac:spMk id="4" creationId="{63949F6E-6A45-431D-AED1-9764572545AE}"/>
          </ac:spMkLst>
        </pc:spChg>
        <pc:picChg chg="add mod">
          <ac:chgData name="Shannon Hagen" userId="46ea4fe1-9223-4299-b8da-3da92c4fcb44" providerId="ADAL" clId="{1B6CA5E3-49F0-422D-8542-87BC099BB54A}" dt="2021-02-08T00:27:11.855" v="2283" actId="207"/>
          <ac:picMkLst>
            <pc:docMk/>
            <pc:sldMk cId="230134850" sldId="289"/>
            <ac:picMk id="6" creationId="{EED32D00-C601-4941-8EF8-3C5F51E36546}"/>
          </ac:picMkLst>
        </pc:picChg>
      </pc:sldChg>
    </pc:docChg>
  </pc:docChgLst>
  <pc:docChgLst>
    <pc:chgData name="Shannon Hagen" userId="46ea4fe1-9223-4299-b8da-3da92c4fcb44" providerId="ADAL" clId="{5FFED13D-D02A-4C3D-9D87-644657E45AB9}"/>
    <pc:docChg chg="modSld">
      <pc:chgData name="Shannon Hagen" userId="46ea4fe1-9223-4299-b8da-3da92c4fcb44" providerId="ADAL" clId="{5FFED13D-D02A-4C3D-9D87-644657E45AB9}" dt="2021-02-16T21:06:49.701" v="8" actId="20577"/>
      <pc:docMkLst>
        <pc:docMk/>
      </pc:docMkLst>
      <pc:sldChg chg="modSp mod">
        <pc:chgData name="Shannon Hagen" userId="46ea4fe1-9223-4299-b8da-3da92c4fcb44" providerId="ADAL" clId="{5FFED13D-D02A-4C3D-9D87-644657E45AB9}" dt="2021-02-16T21:05:05.199" v="3" actId="20577"/>
        <pc:sldMkLst>
          <pc:docMk/>
          <pc:sldMk cId="201197635" sldId="286"/>
        </pc:sldMkLst>
        <pc:spChg chg="mod">
          <ac:chgData name="Shannon Hagen" userId="46ea4fe1-9223-4299-b8da-3da92c4fcb44" providerId="ADAL" clId="{5FFED13D-D02A-4C3D-9D87-644657E45AB9}" dt="2021-02-16T21:05:05.199" v="3" actId="20577"/>
          <ac:spMkLst>
            <pc:docMk/>
            <pc:sldMk cId="201197635" sldId="286"/>
            <ac:spMk id="3" creationId="{1942B917-2E93-42E9-881A-686879ACCB25}"/>
          </ac:spMkLst>
        </pc:spChg>
        <pc:picChg chg="mod">
          <ac:chgData name="Shannon Hagen" userId="46ea4fe1-9223-4299-b8da-3da92c4fcb44" providerId="ADAL" clId="{5FFED13D-D02A-4C3D-9D87-644657E45AB9}" dt="2021-02-16T21:04:55.290" v="0" actId="1035"/>
          <ac:picMkLst>
            <pc:docMk/>
            <pc:sldMk cId="201197635" sldId="286"/>
            <ac:picMk id="7" creationId="{FB1B9C09-C957-491E-BFA4-F252172B7B51}"/>
          </ac:picMkLst>
        </pc:picChg>
      </pc:sldChg>
      <pc:sldChg chg="modSp mod">
        <pc:chgData name="Shannon Hagen" userId="46ea4fe1-9223-4299-b8da-3da92c4fcb44" providerId="ADAL" clId="{5FFED13D-D02A-4C3D-9D87-644657E45AB9}" dt="2021-02-16T21:06:49.701" v="8" actId="20577"/>
        <pc:sldMkLst>
          <pc:docMk/>
          <pc:sldMk cId="1279109724" sldId="290"/>
        </pc:sldMkLst>
        <pc:spChg chg="mod">
          <ac:chgData name="Shannon Hagen" userId="46ea4fe1-9223-4299-b8da-3da92c4fcb44" providerId="ADAL" clId="{5FFED13D-D02A-4C3D-9D87-644657E45AB9}" dt="2021-02-16T21:06:49.701" v="8" actId="20577"/>
          <ac:spMkLst>
            <pc:docMk/>
            <pc:sldMk cId="1279109724" sldId="290"/>
            <ac:spMk id="4" creationId="{FE053B71-85A8-7C4E-B406-59E25E4C837D}"/>
          </ac:spMkLst>
        </pc:spChg>
      </pc:sldChg>
    </pc:docChg>
  </pc:docChgLst>
  <pc:docChgLst>
    <pc:chgData name="Shannon Hagen" userId="46ea4fe1-9223-4299-b8da-3da92c4fcb44" providerId="ADAL" clId="{621B1115-4561-44E2-8D31-32A377160782}"/>
    <pc:docChg chg="undo custSel addSld delSld modSld">
      <pc:chgData name="Shannon Hagen" userId="46ea4fe1-9223-4299-b8da-3da92c4fcb44" providerId="ADAL" clId="{621B1115-4561-44E2-8D31-32A377160782}" dt="2021-02-20T20:21:24.197" v="204" actId="47"/>
      <pc:docMkLst>
        <pc:docMk/>
      </pc:docMkLst>
      <pc:sldChg chg="del">
        <pc:chgData name="Shannon Hagen" userId="46ea4fe1-9223-4299-b8da-3da92c4fcb44" providerId="ADAL" clId="{621B1115-4561-44E2-8D31-32A377160782}" dt="2021-02-20T20:21:24.197" v="204" actId="47"/>
        <pc:sldMkLst>
          <pc:docMk/>
          <pc:sldMk cId="3876883491" sldId="263"/>
        </pc:sldMkLst>
      </pc:sldChg>
      <pc:sldChg chg="addSp delSp mod">
        <pc:chgData name="Shannon Hagen" userId="46ea4fe1-9223-4299-b8da-3da92c4fcb44" providerId="ADAL" clId="{621B1115-4561-44E2-8D31-32A377160782}" dt="2021-02-20T20:14:55.425" v="1" actId="22"/>
        <pc:sldMkLst>
          <pc:docMk/>
          <pc:sldMk cId="460269255" sldId="270"/>
        </pc:sldMkLst>
        <pc:spChg chg="add del">
          <ac:chgData name="Shannon Hagen" userId="46ea4fe1-9223-4299-b8da-3da92c4fcb44" providerId="ADAL" clId="{621B1115-4561-44E2-8D31-32A377160782}" dt="2021-02-20T20:14:55.425" v="1" actId="22"/>
          <ac:spMkLst>
            <pc:docMk/>
            <pc:sldMk cId="460269255" sldId="270"/>
            <ac:spMk id="10" creationId="{7B9417B2-7C56-41BC-9C4F-34CD04671872}"/>
          </ac:spMkLst>
        </pc:spChg>
      </pc:sldChg>
      <pc:sldChg chg="modSp add del mod">
        <pc:chgData name="Shannon Hagen" userId="46ea4fe1-9223-4299-b8da-3da92c4fcb44" providerId="ADAL" clId="{621B1115-4561-44E2-8D31-32A377160782}" dt="2021-02-20T20:17:33.179" v="30" actId="47"/>
        <pc:sldMkLst>
          <pc:docMk/>
          <pc:sldMk cId="2203089855" sldId="291"/>
        </pc:sldMkLst>
        <pc:spChg chg="mod">
          <ac:chgData name="Shannon Hagen" userId="46ea4fe1-9223-4299-b8da-3da92c4fcb44" providerId="ADAL" clId="{621B1115-4561-44E2-8D31-32A377160782}" dt="2021-02-20T20:15:30.876" v="27" actId="20577"/>
          <ac:spMkLst>
            <pc:docMk/>
            <pc:sldMk cId="2203089855" sldId="291"/>
            <ac:spMk id="2" creationId="{D0857EDB-3B96-4EEF-8A66-BFC867D78F07}"/>
          </ac:spMkLst>
        </pc:spChg>
      </pc:sldChg>
      <pc:sldChg chg="modSp add mod">
        <pc:chgData name="Shannon Hagen" userId="46ea4fe1-9223-4299-b8da-3da92c4fcb44" providerId="ADAL" clId="{621B1115-4561-44E2-8D31-32A377160782}" dt="2021-02-20T20:20:31.556" v="201" actId="113"/>
        <pc:sldMkLst>
          <pc:docMk/>
          <pc:sldMk cId="4094561452" sldId="292"/>
        </pc:sldMkLst>
        <pc:spChg chg="mod">
          <ac:chgData name="Shannon Hagen" userId="46ea4fe1-9223-4299-b8da-3da92c4fcb44" providerId="ADAL" clId="{621B1115-4561-44E2-8D31-32A377160782}" dt="2021-02-20T20:20:31.556" v="201" actId="113"/>
          <ac:spMkLst>
            <pc:docMk/>
            <pc:sldMk cId="4094561452" sldId="292"/>
            <ac:spMk id="2" creationId="{D0857EDB-3B96-4EEF-8A66-BFC867D78F07}"/>
          </ac:spMkLst>
        </pc:spChg>
      </pc:sldChg>
      <pc:sldChg chg="add">
        <pc:chgData name="Shannon Hagen" userId="46ea4fe1-9223-4299-b8da-3da92c4fcb44" providerId="ADAL" clId="{621B1115-4561-44E2-8D31-32A377160782}" dt="2021-02-20T20:21:21.480" v="203"/>
        <pc:sldMkLst>
          <pc:docMk/>
          <pc:sldMk cId="3553998929" sldId="293"/>
        </pc:sldMkLst>
      </pc:sldChg>
      <pc:sldMasterChg chg="addSldLayout">
        <pc:chgData name="Shannon Hagen" userId="46ea4fe1-9223-4299-b8da-3da92c4fcb44" providerId="ADAL" clId="{621B1115-4561-44E2-8D31-32A377160782}" dt="2021-02-20T20:21:21.477" v="202" actId="27028"/>
        <pc:sldMasterMkLst>
          <pc:docMk/>
          <pc:sldMasterMk cId="2113912728" sldId="2147483690"/>
        </pc:sldMasterMkLst>
        <pc:sldLayoutChg chg="add">
          <pc:chgData name="Shannon Hagen" userId="46ea4fe1-9223-4299-b8da-3da92c4fcb44" providerId="ADAL" clId="{621B1115-4561-44E2-8D31-32A377160782}" dt="2021-02-20T20:21:21.477" v="202" actId="27028"/>
          <pc:sldLayoutMkLst>
            <pc:docMk/>
            <pc:sldMasterMk cId="2113912728" sldId="2147483690"/>
            <pc:sldLayoutMk cId="1028715351" sldId="2147483714"/>
          </pc:sldLayoutMkLst>
        </pc:sldLayoutChg>
      </pc:sldMasterChg>
    </pc:docChg>
  </pc:docChgLst>
  <pc:docChgLst>
    <pc:chgData name="Shannon Hagen" userId="46ea4fe1-9223-4299-b8da-3da92c4fcb44" providerId="ADAL" clId="{0368E3ED-01BB-4EFB-962D-16C40F1D061F}"/>
    <pc:docChg chg="custSel modSld">
      <pc:chgData name="Shannon Hagen" userId="46ea4fe1-9223-4299-b8da-3da92c4fcb44" providerId="ADAL" clId="{0368E3ED-01BB-4EFB-962D-16C40F1D061F}" dt="2022-01-23T17:34:02.843" v="229" actId="1076"/>
      <pc:docMkLst>
        <pc:docMk/>
      </pc:docMkLst>
      <pc:sldChg chg="addSp modSp mod">
        <pc:chgData name="Shannon Hagen" userId="46ea4fe1-9223-4299-b8da-3da92c4fcb44" providerId="ADAL" clId="{0368E3ED-01BB-4EFB-962D-16C40F1D061F}" dt="2022-01-23T17:34:02.843" v="229" actId="1076"/>
        <pc:sldMkLst>
          <pc:docMk/>
          <pc:sldMk cId="2750168980" sldId="284"/>
        </pc:sldMkLst>
        <pc:picChg chg="mod modCrop">
          <ac:chgData name="Shannon Hagen" userId="46ea4fe1-9223-4299-b8da-3da92c4fcb44" providerId="ADAL" clId="{0368E3ED-01BB-4EFB-962D-16C40F1D061F}" dt="2022-01-23T17:33:18.130" v="223" actId="1076"/>
          <ac:picMkLst>
            <pc:docMk/>
            <pc:sldMk cId="2750168980" sldId="284"/>
            <ac:picMk id="6" creationId="{5D163F94-EC4D-4904-B4AA-2C542EF7A402}"/>
          </ac:picMkLst>
        </pc:picChg>
        <pc:picChg chg="add mod modCrop">
          <ac:chgData name="Shannon Hagen" userId="46ea4fe1-9223-4299-b8da-3da92c4fcb44" providerId="ADAL" clId="{0368E3ED-01BB-4EFB-962D-16C40F1D061F}" dt="2022-01-23T17:34:02.843" v="229" actId="1076"/>
          <ac:picMkLst>
            <pc:docMk/>
            <pc:sldMk cId="2750168980" sldId="284"/>
            <ac:picMk id="8" creationId="{B9E7452E-6E5B-4B9A-99B4-FCDE1B9A1BC7}"/>
          </ac:picMkLst>
        </pc:picChg>
      </pc:sldChg>
      <pc:sldChg chg="modSp mod">
        <pc:chgData name="Shannon Hagen" userId="46ea4fe1-9223-4299-b8da-3da92c4fcb44" providerId="ADAL" clId="{0368E3ED-01BB-4EFB-962D-16C40F1D061F}" dt="2022-01-23T17:26:44.809" v="212" actId="207"/>
        <pc:sldMkLst>
          <pc:docMk/>
          <pc:sldMk cId="230134850" sldId="289"/>
        </pc:sldMkLst>
        <pc:spChg chg="mod">
          <ac:chgData name="Shannon Hagen" userId="46ea4fe1-9223-4299-b8da-3da92c4fcb44" providerId="ADAL" clId="{0368E3ED-01BB-4EFB-962D-16C40F1D061F}" dt="2022-01-23T17:26:44.809" v="212" actId="207"/>
          <ac:spMkLst>
            <pc:docMk/>
            <pc:sldMk cId="230134850" sldId="289"/>
            <ac:spMk id="2" creationId="{BD3AE340-9491-4AE9-A7D3-47B8F9DCA716}"/>
          </ac:spMkLst>
        </pc:spChg>
      </pc:sldChg>
    </pc:docChg>
  </pc:docChgLst>
  <pc:docChgLst>
    <pc:chgData name="Shannon Hagen" userId="46ea4fe1-9223-4299-b8da-3da92c4fcb44" providerId="ADAL" clId="{A419E05B-180A-47B9-BBD3-B5D461827DB5}"/>
    <pc:docChg chg="modSld">
      <pc:chgData name="Shannon Hagen" userId="46ea4fe1-9223-4299-b8da-3da92c4fcb44" providerId="ADAL" clId="{A419E05B-180A-47B9-BBD3-B5D461827DB5}" dt="2021-02-09T15:12:43.511" v="0"/>
      <pc:docMkLst>
        <pc:docMk/>
      </pc:docMkLst>
      <pc:sldChg chg="modSp">
        <pc:chgData name="Shannon Hagen" userId="46ea4fe1-9223-4299-b8da-3da92c4fcb44" providerId="ADAL" clId="{A419E05B-180A-47B9-BBD3-B5D461827DB5}" dt="2021-02-09T15:12:43.511" v="0"/>
        <pc:sldMkLst>
          <pc:docMk/>
          <pc:sldMk cId="2750168980" sldId="284"/>
        </pc:sldMkLst>
        <pc:picChg chg="mod">
          <ac:chgData name="Shannon Hagen" userId="46ea4fe1-9223-4299-b8da-3da92c4fcb44" providerId="ADAL" clId="{A419E05B-180A-47B9-BBD3-B5D461827DB5}" dt="2021-02-09T15:12:43.511" v="0"/>
          <ac:picMkLst>
            <pc:docMk/>
            <pc:sldMk cId="2750168980" sldId="284"/>
            <ac:picMk id="11" creationId="{8B86C095-220B-4E2E-A580-0E4FC3BCB867}"/>
          </ac:picMkLst>
        </pc:picChg>
      </pc:sldChg>
    </pc:docChg>
  </pc:docChgLst>
  <pc:docChgLst>
    <pc:chgData name="Shannon Hagen" userId="46ea4fe1-9223-4299-b8da-3da92c4fcb44" providerId="ADAL" clId="{9BF074CE-8B12-8541-95C9-BBAFDE2ED3A3}"/>
    <pc:docChg chg="undo custSel mod addSld modSld">
      <pc:chgData name="Shannon Hagen" userId="46ea4fe1-9223-4299-b8da-3da92c4fcb44" providerId="ADAL" clId="{9BF074CE-8B12-8541-95C9-BBAFDE2ED3A3}" dt="2021-02-14T16:49:10.267" v="158" actId="26606"/>
      <pc:docMkLst>
        <pc:docMk/>
      </pc:docMkLst>
      <pc:sldChg chg="modSp">
        <pc:chgData name="Shannon Hagen" userId="46ea4fe1-9223-4299-b8da-3da92c4fcb44" providerId="ADAL" clId="{9BF074CE-8B12-8541-95C9-BBAFDE2ED3A3}" dt="2021-02-14T16:14:21.605" v="85"/>
        <pc:sldMkLst>
          <pc:docMk/>
          <pc:sldMk cId="2550385991" sldId="262"/>
        </pc:sldMkLst>
        <pc:graphicFrameChg chg="mod">
          <ac:chgData name="Shannon Hagen" userId="46ea4fe1-9223-4299-b8da-3da92c4fcb44" providerId="ADAL" clId="{9BF074CE-8B12-8541-95C9-BBAFDE2ED3A3}" dt="2021-02-14T16:14:21.605" v="85"/>
          <ac:graphicFrameMkLst>
            <pc:docMk/>
            <pc:sldMk cId="2550385991" sldId="262"/>
            <ac:graphicFrameMk id="5" creationId="{934285AC-0FA4-4570-9A20-3CA0CC9B4969}"/>
          </ac:graphicFrameMkLst>
        </pc:graphicFrameChg>
      </pc:sldChg>
      <pc:sldChg chg="addSp delSp modSp new mod modClrScheme chgLayout">
        <pc:chgData name="Shannon Hagen" userId="46ea4fe1-9223-4299-b8da-3da92c4fcb44" providerId="ADAL" clId="{9BF074CE-8B12-8541-95C9-BBAFDE2ED3A3}" dt="2021-02-14T16:49:10.267" v="158" actId="26606"/>
        <pc:sldMkLst>
          <pc:docMk/>
          <pc:sldMk cId="1279109724" sldId="290"/>
        </pc:sldMkLst>
        <pc:spChg chg="mod">
          <ac:chgData name="Shannon Hagen" userId="46ea4fe1-9223-4299-b8da-3da92c4fcb44" providerId="ADAL" clId="{9BF074CE-8B12-8541-95C9-BBAFDE2ED3A3}" dt="2021-02-14T16:49:10.267" v="158" actId="26606"/>
          <ac:spMkLst>
            <pc:docMk/>
            <pc:sldMk cId="1279109724" sldId="290"/>
            <ac:spMk id="2" creationId="{1F1BED51-963C-E045-AE72-6F442378018E}"/>
          </ac:spMkLst>
        </pc:spChg>
        <pc:spChg chg="add del mod">
          <ac:chgData name="Shannon Hagen" userId="46ea4fe1-9223-4299-b8da-3da92c4fcb44" providerId="ADAL" clId="{9BF074CE-8B12-8541-95C9-BBAFDE2ED3A3}" dt="2021-02-14T16:49:10.267" v="158" actId="26606"/>
          <ac:spMkLst>
            <pc:docMk/>
            <pc:sldMk cId="1279109724" sldId="290"/>
            <ac:spMk id="3" creationId="{EDA15637-04B3-2049-8848-5B012BE266B0}"/>
          </ac:spMkLst>
        </pc:spChg>
        <pc:spChg chg="mod ord">
          <ac:chgData name="Shannon Hagen" userId="46ea4fe1-9223-4299-b8da-3da92c4fcb44" providerId="ADAL" clId="{9BF074CE-8B12-8541-95C9-BBAFDE2ED3A3}" dt="2021-02-14T16:49:10.267" v="158" actId="26606"/>
          <ac:spMkLst>
            <pc:docMk/>
            <pc:sldMk cId="1279109724" sldId="290"/>
            <ac:spMk id="4" creationId="{FE053B71-85A8-7C4E-B406-59E25E4C837D}"/>
          </ac:spMkLst>
        </pc:spChg>
        <pc:picChg chg="add mod">
          <ac:chgData name="Shannon Hagen" userId="46ea4fe1-9223-4299-b8da-3da92c4fcb44" providerId="ADAL" clId="{9BF074CE-8B12-8541-95C9-BBAFDE2ED3A3}" dt="2021-02-14T16:49:10.267" v="158" actId="26606"/>
          <ac:picMkLst>
            <pc:docMk/>
            <pc:sldMk cId="1279109724" sldId="290"/>
            <ac:picMk id="6" creationId="{852830DD-9BD0-1D4F-A8AB-2A7D2D7734CD}"/>
          </ac:picMkLst>
        </pc:picChg>
      </pc:sldChg>
    </pc:docChg>
  </pc:docChgLst>
  <pc:docChgLst>
    <pc:chgData name="Shannon Hagen" userId="46ea4fe1-9223-4299-b8da-3da92c4fcb44" providerId="ADAL" clId="{B687D4EA-45CB-A24B-AFA6-03E017358AC5}"/>
    <pc:docChg chg="custSel modSld">
      <pc:chgData name="Shannon Hagen" userId="46ea4fe1-9223-4299-b8da-3da92c4fcb44" providerId="ADAL" clId="{B687D4EA-45CB-A24B-AFA6-03E017358AC5}" dt="2021-12-01T01:27:39.718" v="24" actId="14100"/>
      <pc:docMkLst>
        <pc:docMk/>
      </pc:docMkLst>
      <pc:sldChg chg="addSp modSp mod">
        <pc:chgData name="Shannon Hagen" userId="46ea4fe1-9223-4299-b8da-3da92c4fcb44" providerId="ADAL" clId="{B687D4EA-45CB-A24B-AFA6-03E017358AC5}" dt="2021-12-01T01:27:39.718" v="24" actId="14100"/>
        <pc:sldMkLst>
          <pc:docMk/>
          <pc:sldMk cId="1279109724" sldId="290"/>
        </pc:sldMkLst>
        <pc:spChg chg="mod">
          <ac:chgData name="Shannon Hagen" userId="46ea4fe1-9223-4299-b8da-3da92c4fcb44" providerId="ADAL" clId="{B687D4EA-45CB-A24B-AFA6-03E017358AC5}" dt="2021-12-01T01:22:06.801" v="18" actId="1076"/>
          <ac:spMkLst>
            <pc:docMk/>
            <pc:sldMk cId="1279109724" sldId="290"/>
            <ac:spMk id="2" creationId="{1F1BED51-963C-E045-AE72-6F442378018E}"/>
          </ac:spMkLst>
        </pc:spChg>
        <pc:spChg chg="mod">
          <ac:chgData name="Shannon Hagen" userId="46ea4fe1-9223-4299-b8da-3da92c4fcb44" providerId="ADAL" clId="{B687D4EA-45CB-A24B-AFA6-03E017358AC5}" dt="2021-12-01T01:22:04.527" v="17" actId="27636"/>
          <ac:spMkLst>
            <pc:docMk/>
            <pc:sldMk cId="1279109724" sldId="290"/>
            <ac:spMk id="4" creationId="{FE053B71-85A8-7C4E-B406-59E25E4C837D}"/>
          </ac:spMkLst>
        </pc:spChg>
        <pc:picChg chg="add mod">
          <ac:chgData name="Shannon Hagen" userId="46ea4fe1-9223-4299-b8da-3da92c4fcb44" providerId="ADAL" clId="{B687D4EA-45CB-A24B-AFA6-03E017358AC5}" dt="2021-12-01T01:27:39.718" v="24" actId="14100"/>
          <ac:picMkLst>
            <pc:docMk/>
            <pc:sldMk cId="1279109724" sldId="290"/>
            <ac:picMk id="5" creationId="{6873C2CC-98B6-4840-AC02-441B2F63E81D}"/>
          </ac:picMkLst>
        </pc:picChg>
      </pc:sldChg>
    </pc:docChg>
  </pc:docChgLst>
  <pc:docChgLst>
    <pc:chgData name="Shannon Hagen" userId="46ea4fe1-9223-4299-b8da-3da92c4fcb44" providerId="ADAL" clId="{F836A940-035B-4FBA-A636-42FB4DB79EF0}"/>
    <pc:docChg chg="custSel modSld sldOrd">
      <pc:chgData name="Shannon Hagen" userId="46ea4fe1-9223-4299-b8da-3da92c4fcb44" providerId="ADAL" clId="{F836A940-035B-4FBA-A636-42FB4DB79EF0}" dt="2021-02-12T18:11:50.039" v="9"/>
      <pc:docMkLst>
        <pc:docMk/>
      </pc:docMkLst>
      <pc:sldChg chg="ord">
        <pc:chgData name="Shannon Hagen" userId="46ea4fe1-9223-4299-b8da-3da92c4fcb44" providerId="ADAL" clId="{F836A940-035B-4FBA-A636-42FB4DB79EF0}" dt="2021-02-12T16:30:33.134" v="2"/>
        <pc:sldMkLst>
          <pc:docMk/>
          <pc:sldMk cId="4074736398" sldId="257"/>
        </pc:sldMkLst>
      </pc:sldChg>
      <pc:sldChg chg="modSp mod">
        <pc:chgData name="Shannon Hagen" userId="46ea4fe1-9223-4299-b8da-3da92c4fcb44" providerId="ADAL" clId="{F836A940-035B-4FBA-A636-42FB4DB79EF0}" dt="2021-02-12T16:31:42.188" v="6" actId="27636"/>
        <pc:sldMkLst>
          <pc:docMk/>
          <pc:sldMk cId="460269255" sldId="270"/>
        </pc:sldMkLst>
        <pc:spChg chg="mod">
          <ac:chgData name="Shannon Hagen" userId="46ea4fe1-9223-4299-b8da-3da92c4fcb44" providerId="ADAL" clId="{F836A940-035B-4FBA-A636-42FB4DB79EF0}" dt="2021-02-12T16:31:42.188" v="6" actId="27636"/>
          <ac:spMkLst>
            <pc:docMk/>
            <pc:sldMk cId="460269255" sldId="270"/>
            <ac:spMk id="3" creationId="{09548D1D-2547-44FC-BACD-2BCD769E2662}"/>
          </ac:spMkLst>
        </pc:spChg>
      </pc:sldChg>
      <pc:sldChg chg="modSp mod">
        <pc:chgData name="Shannon Hagen" userId="46ea4fe1-9223-4299-b8da-3da92c4fcb44" providerId="ADAL" clId="{F836A940-035B-4FBA-A636-42FB4DB79EF0}" dt="2021-02-12T18:11:50.039" v="9"/>
        <pc:sldMkLst>
          <pc:docMk/>
          <pc:sldMk cId="2750168980" sldId="284"/>
        </pc:sldMkLst>
        <pc:spChg chg="mod">
          <ac:chgData name="Shannon Hagen" userId="46ea4fe1-9223-4299-b8da-3da92c4fcb44" providerId="ADAL" clId="{F836A940-035B-4FBA-A636-42FB4DB79EF0}" dt="2021-02-12T16:28:49.881" v="0" actId="14100"/>
          <ac:spMkLst>
            <pc:docMk/>
            <pc:sldMk cId="2750168980" sldId="284"/>
            <ac:spMk id="13" creationId="{CADC33AA-E60D-4164-AEAD-26B0AD3353C2}"/>
          </ac:spMkLst>
        </pc:spChg>
        <pc:picChg chg="mod">
          <ac:chgData name="Shannon Hagen" userId="46ea4fe1-9223-4299-b8da-3da92c4fcb44" providerId="ADAL" clId="{F836A940-035B-4FBA-A636-42FB4DB79EF0}" dt="2021-02-12T18:11:50.039" v="9"/>
          <ac:picMkLst>
            <pc:docMk/>
            <pc:sldMk cId="2750168980" sldId="284"/>
            <ac:picMk id="9" creationId="{16621746-2137-4341-B56B-098F2FD5A79E}"/>
          </ac:picMkLst>
        </pc:picChg>
        <pc:picChg chg="mod">
          <ac:chgData name="Shannon Hagen" userId="46ea4fe1-9223-4299-b8da-3da92c4fcb44" providerId="ADAL" clId="{F836A940-035B-4FBA-A636-42FB4DB79EF0}" dt="2021-02-12T17:55:02.345" v="8"/>
          <ac:picMkLst>
            <pc:docMk/>
            <pc:sldMk cId="2750168980" sldId="284"/>
            <ac:picMk id="11" creationId="{8B86C095-220B-4E2E-A580-0E4FC3BCB867}"/>
          </ac:picMkLst>
        </pc:picChg>
      </pc:sldChg>
    </pc:docChg>
  </pc:docChgLst>
  <pc:docChgLst>
    <pc:chgData name="Shannon Hagen" userId="46ea4fe1-9223-4299-b8da-3da92c4fcb44" providerId="ADAL" clId="{7EE99C86-548A-804F-B8EC-D8FEB97FF8F3}"/>
    <pc:docChg chg="custSel modSld">
      <pc:chgData name="Shannon Hagen" userId="46ea4fe1-9223-4299-b8da-3da92c4fcb44" providerId="ADAL" clId="{7EE99C86-548A-804F-B8EC-D8FEB97FF8F3}" dt="2021-12-20T16:32:26.523" v="5"/>
      <pc:docMkLst>
        <pc:docMk/>
      </pc:docMkLst>
      <pc:sldChg chg="modSp mod">
        <pc:chgData name="Shannon Hagen" userId="46ea4fe1-9223-4299-b8da-3da92c4fcb44" providerId="ADAL" clId="{7EE99C86-548A-804F-B8EC-D8FEB97FF8F3}" dt="2021-12-20T16:32:26.523" v="5"/>
        <pc:sldMkLst>
          <pc:docMk/>
          <pc:sldMk cId="2750168980" sldId="284"/>
        </pc:sldMkLst>
        <pc:spChg chg="mod">
          <ac:chgData name="Shannon Hagen" userId="46ea4fe1-9223-4299-b8da-3da92c4fcb44" providerId="ADAL" clId="{7EE99C86-548A-804F-B8EC-D8FEB97FF8F3}" dt="2021-12-20T16:31:51.310" v="1" actId="3626"/>
          <ac:spMkLst>
            <pc:docMk/>
            <pc:sldMk cId="2750168980" sldId="284"/>
            <ac:spMk id="12" creationId="{720744CE-87A9-4A7F-B188-054B0786798E}"/>
          </ac:spMkLst>
        </pc:spChg>
        <pc:spChg chg="mod">
          <ac:chgData name="Shannon Hagen" userId="46ea4fe1-9223-4299-b8da-3da92c4fcb44" providerId="ADAL" clId="{7EE99C86-548A-804F-B8EC-D8FEB97FF8F3}" dt="2021-12-20T16:32:15.688" v="4" actId="3626"/>
          <ac:spMkLst>
            <pc:docMk/>
            <pc:sldMk cId="2750168980" sldId="284"/>
            <ac:spMk id="13" creationId="{CADC33AA-E60D-4164-AEAD-26B0AD3353C2}"/>
          </ac:spMkLst>
        </pc:spChg>
        <pc:picChg chg="mod">
          <ac:chgData name="Shannon Hagen" userId="46ea4fe1-9223-4299-b8da-3da92c4fcb44" providerId="ADAL" clId="{7EE99C86-548A-804F-B8EC-D8FEB97FF8F3}" dt="2021-12-20T16:32:00.793" v="2"/>
          <ac:picMkLst>
            <pc:docMk/>
            <pc:sldMk cId="2750168980" sldId="284"/>
            <ac:picMk id="9" creationId="{16621746-2137-4341-B56B-098F2FD5A79E}"/>
          </ac:picMkLst>
        </pc:picChg>
        <pc:picChg chg="mod">
          <ac:chgData name="Shannon Hagen" userId="46ea4fe1-9223-4299-b8da-3da92c4fcb44" providerId="ADAL" clId="{7EE99C86-548A-804F-B8EC-D8FEB97FF8F3}" dt="2021-12-20T16:32:26.523" v="5"/>
          <ac:picMkLst>
            <pc:docMk/>
            <pc:sldMk cId="2750168980" sldId="284"/>
            <ac:picMk id="11" creationId="{8B86C095-220B-4E2E-A580-0E4FC3BCB867}"/>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ata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youtu.be/X_duZ-1LApg" TargetMode="External"/><Relationship Id="rId7" Type="http://schemas.openxmlformats.org/officeDocument/2006/relationships/image" Target="../media/image38.svg"/><Relationship Id="rId2" Type="http://schemas.openxmlformats.org/officeDocument/2006/relationships/hyperlink" Target="https://www.commonsense.org/education/family-tips/k-12-cyberbullying-digital-drama-and-hate-speech" TargetMode="External"/><Relationship Id="rId1" Type="http://schemas.openxmlformats.org/officeDocument/2006/relationships/hyperlink" Target="https://docs.google.com/presentation/d/1QXn58bg3G4ptPeEpG2nuzF7CmOgXYq8HBbfUWGxRv98/edit#slide=id.g3a2f26f36e_4_30" TargetMode="Externa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hyperlink" Target="https://drive.google.com/file/d/1n76H9OMSKHajOY0Pcp0pyXl54nJpOzdl/view" TargetMode="External"/><Relationship Id="rId10" Type="http://schemas.openxmlformats.org/officeDocument/2006/relationships/image" Target="../media/image41.png"/><Relationship Id="rId4" Type="http://schemas.openxmlformats.org/officeDocument/2006/relationships/hyperlink" Target="https://docs.google.com/presentation/d/1JCtmMfyBZI-erk0okvW7qNLoxRPzCN6SgqI0dhAEIXk/edit#slide=id.g3a2f26f36e_4_0" TargetMode="External"/><Relationship Id="rId9" Type="http://schemas.openxmlformats.org/officeDocument/2006/relationships/image" Target="../media/image4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3.xml.rels><?xml version="1.0" encoding="UTF-8" standalone="yes"?>
<Relationships xmlns="http://schemas.openxmlformats.org/package/2006/relationships"><Relationship Id="rId8" Type="http://schemas.openxmlformats.org/officeDocument/2006/relationships/hyperlink" Target="https://www.commonsense.org/education/family-tips/k-12-cyberbullying-digital-drama-and-hate-speech" TargetMode="External"/><Relationship Id="rId3" Type="http://schemas.openxmlformats.org/officeDocument/2006/relationships/hyperlink" Target="https://youtu.be/X_duZ-1LApg" TargetMode="External"/><Relationship Id="rId7" Type="http://schemas.openxmlformats.org/officeDocument/2006/relationships/hyperlink" Target="https://docs.google.com/presentation/d/1JCtmMfyBZI-erk0okvW7qNLoxRPzCN6SgqI0dhAEIXk/edit#slide=id.g3a2f26f36e_4_0" TargetMode="External"/><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hyperlink" Target="https://docs.google.com/presentation/d/1QXn58bg3G4ptPeEpG2nuzF7CmOgXYq8HBbfUWGxRv98/edit#slide=id.g3a2f26f36e_4_30" TargetMode="External"/><Relationship Id="rId11" Type="http://schemas.openxmlformats.org/officeDocument/2006/relationships/image" Target="../media/image42.svg"/><Relationship Id="rId5" Type="http://schemas.openxmlformats.org/officeDocument/2006/relationships/image" Target="../media/image40.svg"/><Relationship Id="rId10" Type="http://schemas.openxmlformats.org/officeDocument/2006/relationships/image" Target="../media/image41.png"/><Relationship Id="rId4" Type="http://schemas.openxmlformats.org/officeDocument/2006/relationships/image" Target="../media/image39.png"/><Relationship Id="rId9" Type="http://schemas.openxmlformats.org/officeDocument/2006/relationships/hyperlink" Target="https://drive.google.com/file/d/1n76H9OMSKHajOY0Pcp0pyXl54nJpOzdl/view"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EE4B8E-5746-4B13-A677-DAD4D3A1F6C0}" type="doc">
      <dgm:prSet loTypeId="urn:microsoft.com/office/officeart/2005/8/layout/vList3" loCatId="list" qsTypeId="urn:microsoft.com/office/officeart/2005/8/quickstyle/simple1" qsCatId="simple" csTypeId="urn:microsoft.com/office/officeart/2005/8/colors/colorful1" csCatId="colorful" phldr="1"/>
      <dgm:spPr/>
    </dgm:pt>
    <dgm:pt modelId="{1257E60E-C6CC-45BE-AFD6-AB3137AB9831}">
      <dgm:prSet phldrT="[Text]"/>
      <dgm:spPr/>
      <dgm:t>
        <a:bodyPr/>
        <a:lstStyle/>
        <a:p>
          <a:r>
            <a:rPr lang="en-US" dirty="0"/>
            <a:t>WELLNESS = BALANCE IS BEST</a:t>
          </a:r>
        </a:p>
      </dgm:t>
    </dgm:pt>
    <dgm:pt modelId="{3E8C7642-5C7C-41DB-8581-2D82DB8B5C41}" type="parTrans" cxnId="{F063CEB3-2E21-4C30-9C58-1E7C9069165B}">
      <dgm:prSet/>
      <dgm:spPr/>
      <dgm:t>
        <a:bodyPr/>
        <a:lstStyle/>
        <a:p>
          <a:endParaRPr lang="en-US"/>
        </a:p>
      </dgm:t>
    </dgm:pt>
    <dgm:pt modelId="{D4CB2481-6CEF-404D-8003-B58ABAF1D30B}" type="sibTrans" cxnId="{F063CEB3-2E21-4C30-9C58-1E7C9069165B}">
      <dgm:prSet/>
      <dgm:spPr/>
      <dgm:t>
        <a:bodyPr/>
        <a:lstStyle/>
        <a:p>
          <a:endParaRPr lang="en-US"/>
        </a:p>
      </dgm:t>
    </dgm:pt>
    <dgm:pt modelId="{7EC0E9F9-3D77-440F-A1DA-582992259195}">
      <dgm:prSet phldrT="[Text]"/>
      <dgm:spPr>
        <a:solidFill>
          <a:srgbClr val="01FB42"/>
        </a:solidFill>
      </dgm:spPr>
      <dgm:t>
        <a:bodyPr/>
        <a:lstStyle/>
        <a:p>
          <a:r>
            <a:rPr lang="en-US" dirty="0"/>
            <a:t>CITIZENSHIP = BE THE BEST YOU</a:t>
          </a:r>
        </a:p>
      </dgm:t>
    </dgm:pt>
    <dgm:pt modelId="{2883755F-FA96-4953-974A-47E59FB4406F}" type="parTrans" cxnId="{FE1C3DEF-10F4-4396-BEAF-C112FB281BD1}">
      <dgm:prSet/>
      <dgm:spPr/>
      <dgm:t>
        <a:bodyPr/>
        <a:lstStyle/>
        <a:p>
          <a:endParaRPr lang="en-US"/>
        </a:p>
      </dgm:t>
    </dgm:pt>
    <dgm:pt modelId="{91C1905B-5609-47C3-A732-B547F04AAF75}" type="sibTrans" cxnId="{FE1C3DEF-10F4-4396-BEAF-C112FB281BD1}">
      <dgm:prSet/>
      <dgm:spPr/>
      <dgm:t>
        <a:bodyPr/>
        <a:lstStyle/>
        <a:p>
          <a:endParaRPr lang="en-US"/>
        </a:p>
      </dgm:t>
    </dgm:pt>
    <dgm:pt modelId="{EF3B05AC-0B00-4379-96AF-813F3A19A49D}">
      <dgm:prSet phldrT="[Text]"/>
      <dgm:spPr>
        <a:solidFill>
          <a:srgbClr val="DB01FB"/>
        </a:solidFill>
      </dgm:spPr>
      <dgm:t>
        <a:bodyPr/>
        <a:lstStyle/>
        <a:p>
          <a:r>
            <a:rPr lang="en-US" dirty="0"/>
            <a:t>ETIQUETTE = IT’S COOL TO BE KIND</a:t>
          </a:r>
        </a:p>
      </dgm:t>
    </dgm:pt>
    <dgm:pt modelId="{1A447552-7133-4C2C-89DB-103935758C0B}" type="parTrans" cxnId="{2DDA21D2-9CA5-47B8-BE90-6695BE4F59C9}">
      <dgm:prSet/>
      <dgm:spPr/>
      <dgm:t>
        <a:bodyPr/>
        <a:lstStyle/>
        <a:p>
          <a:endParaRPr lang="en-US"/>
        </a:p>
      </dgm:t>
    </dgm:pt>
    <dgm:pt modelId="{BA026044-2232-4245-9CB2-D9D7A2928EAE}" type="sibTrans" cxnId="{2DDA21D2-9CA5-47B8-BE90-6695BE4F59C9}">
      <dgm:prSet/>
      <dgm:spPr/>
      <dgm:t>
        <a:bodyPr/>
        <a:lstStyle/>
        <a:p>
          <a:endParaRPr lang="en-US"/>
        </a:p>
      </dgm:t>
    </dgm:pt>
    <dgm:pt modelId="{6C787852-313E-4FB9-9ED3-1019A2B69857}">
      <dgm:prSet/>
      <dgm:spPr>
        <a:solidFill>
          <a:srgbClr val="1616FA"/>
        </a:solidFill>
      </dgm:spPr>
      <dgm:t>
        <a:bodyPr/>
        <a:lstStyle/>
        <a:p>
          <a:r>
            <a:rPr lang="en-US" dirty="0"/>
            <a:t>SAFETY = BE AWARE</a:t>
          </a:r>
        </a:p>
      </dgm:t>
    </dgm:pt>
    <dgm:pt modelId="{09E5CA42-21E6-4CCF-8261-4750E53DB25E}" type="parTrans" cxnId="{EE60D16B-C406-4EDD-B57C-0EFFBA6AA1E2}">
      <dgm:prSet/>
      <dgm:spPr/>
      <dgm:t>
        <a:bodyPr/>
        <a:lstStyle/>
        <a:p>
          <a:endParaRPr lang="en-US"/>
        </a:p>
      </dgm:t>
    </dgm:pt>
    <dgm:pt modelId="{928548BB-ADEE-4CF1-B779-046262FA3A54}" type="sibTrans" cxnId="{EE60D16B-C406-4EDD-B57C-0EFFBA6AA1E2}">
      <dgm:prSet/>
      <dgm:spPr/>
      <dgm:t>
        <a:bodyPr/>
        <a:lstStyle/>
        <a:p>
          <a:endParaRPr lang="en-US"/>
        </a:p>
      </dgm:t>
    </dgm:pt>
    <dgm:pt modelId="{C0DE9EA0-8816-4F5B-AE19-5BC317864FF7}">
      <dgm:prSet/>
      <dgm:spPr/>
      <dgm:t>
        <a:bodyPr/>
        <a:lstStyle/>
        <a:p>
          <a:r>
            <a:rPr lang="en-CA" dirty="0"/>
            <a:t>I will maintain a balance between digital and face-to face interactions in life.</a:t>
          </a:r>
          <a:endParaRPr lang="en-US" dirty="0"/>
        </a:p>
      </dgm:t>
    </dgm:pt>
    <dgm:pt modelId="{123DF85C-F7C0-455D-A0B5-451C76B24DF7}" type="parTrans" cxnId="{0BF7F34B-21A2-4272-B7A0-CADC4AAB9864}">
      <dgm:prSet/>
      <dgm:spPr/>
      <dgm:t>
        <a:bodyPr/>
        <a:lstStyle/>
        <a:p>
          <a:endParaRPr lang="en-US"/>
        </a:p>
      </dgm:t>
    </dgm:pt>
    <dgm:pt modelId="{130E2A1C-9C66-49D3-9334-02DFCE596456}" type="sibTrans" cxnId="{0BF7F34B-21A2-4272-B7A0-CADC4AAB9864}">
      <dgm:prSet/>
      <dgm:spPr/>
      <dgm:t>
        <a:bodyPr/>
        <a:lstStyle/>
        <a:p>
          <a:endParaRPr lang="en-US"/>
        </a:p>
      </dgm:t>
    </dgm:pt>
    <dgm:pt modelId="{B816FAB3-68E2-48DC-9EED-B0C319707791}">
      <dgm:prSet/>
      <dgm:spPr/>
      <dgm:t>
        <a:bodyPr/>
        <a:lstStyle/>
        <a:p>
          <a:r>
            <a:rPr lang="en-CA" dirty="0"/>
            <a:t>I will be responsible, ethical, honest and literate in today’s digital world.</a:t>
          </a:r>
          <a:endParaRPr lang="en-US" dirty="0"/>
        </a:p>
      </dgm:t>
    </dgm:pt>
    <dgm:pt modelId="{3A2B4292-0E39-4EBE-8F7C-DD56C5383BCF}" type="parTrans" cxnId="{71B96C5C-7096-4914-A4D7-7A7E725BE8D5}">
      <dgm:prSet/>
      <dgm:spPr/>
      <dgm:t>
        <a:bodyPr/>
        <a:lstStyle/>
        <a:p>
          <a:endParaRPr lang="en-US"/>
        </a:p>
      </dgm:t>
    </dgm:pt>
    <dgm:pt modelId="{9932E65D-D3A1-462D-907B-5FDBE6B45C68}" type="sibTrans" cxnId="{71B96C5C-7096-4914-A4D7-7A7E725BE8D5}">
      <dgm:prSet/>
      <dgm:spPr/>
      <dgm:t>
        <a:bodyPr/>
        <a:lstStyle/>
        <a:p>
          <a:endParaRPr lang="en-US"/>
        </a:p>
      </dgm:t>
    </dgm:pt>
    <dgm:pt modelId="{D02F35C7-9933-416B-BE78-7DB05AA2D183}">
      <dgm:prSet/>
      <dgm:spPr/>
      <dgm:t>
        <a:bodyPr/>
        <a:lstStyle/>
        <a:p>
          <a:r>
            <a:rPr lang="en-CA" dirty="0"/>
            <a:t>I will choose to be positive with others online.</a:t>
          </a:r>
          <a:endParaRPr lang="en-US" dirty="0"/>
        </a:p>
      </dgm:t>
    </dgm:pt>
    <dgm:pt modelId="{54D32FB0-144F-4505-9688-7FFD478639B8}" type="parTrans" cxnId="{A3B9AE3C-5C42-4D31-A040-137EB0826805}">
      <dgm:prSet/>
      <dgm:spPr/>
      <dgm:t>
        <a:bodyPr/>
        <a:lstStyle/>
        <a:p>
          <a:endParaRPr lang="en-US"/>
        </a:p>
      </dgm:t>
    </dgm:pt>
    <dgm:pt modelId="{C5FC37A0-325E-4E3B-A2B1-F223A0D4510B}" type="sibTrans" cxnId="{A3B9AE3C-5C42-4D31-A040-137EB0826805}">
      <dgm:prSet/>
      <dgm:spPr/>
      <dgm:t>
        <a:bodyPr/>
        <a:lstStyle/>
        <a:p>
          <a:endParaRPr lang="en-US"/>
        </a:p>
      </dgm:t>
    </dgm:pt>
    <dgm:pt modelId="{55CF2730-4405-4339-9008-BD96AF56D3C1}">
      <dgm:prSet/>
      <dgm:spPr/>
      <dgm:t>
        <a:bodyPr/>
        <a:lstStyle/>
        <a:p>
          <a:r>
            <a:rPr lang="en-CA" dirty="0"/>
            <a:t>I will be safe online and protect private information.</a:t>
          </a:r>
          <a:endParaRPr lang="en-US" dirty="0"/>
        </a:p>
      </dgm:t>
    </dgm:pt>
    <dgm:pt modelId="{A86D044E-5EA6-4E1F-9385-372F48408BC2}" type="parTrans" cxnId="{8F7A6B98-41C4-4957-9120-0ADA10601E29}">
      <dgm:prSet/>
      <dgm:spPr/>
      <dgm:t>
        <a:bodyPr/>
        <a:lstStyle/>
        <a:p>
          <a:endParaRPr lang="en-US"/>
        </a:p>
      </dgm:t>
    </dgm:pt>
    <dgm:pt modelId="{7B5F837A-2201-4BDC-B9D0-55FA898BB1B4}" type="sibTrans" cxnId="{8F7A6B98-41C4-4957-9120-0ADA10601E29}">
      <dgm:prSet/>
      <dgm:spPr/>
      <dgm:t>
        <a:bodyPr/>
        <a:lstStyle/>
        <a:p>
          <a:endParaRPr lang="en-US"/>
        </a:p>
      </dgm:t>
    </dgm:pt>
    <dgm:pt modelId="{4B99F947-1EB4-42E0-8501-58E767AAB9F9}" type="pres">
      <dgm:prSet presAssocID="{C8EE4B8E-5746-4B13-A677-DAD4D3A1F6C0}" presName="linearFlow" presStyleCnt="0">
        <dgm:presLayoutVars>
          <dgm:dir/>
          <dgm:resizeHandles val="exact"/>
        </dgm:presLayoutVars>
      </dgm:prSet>
      <dgm:spPr/>
    </dgm:pt>
    <dgm:pt modelId="{88953456-8E9F-44CD-B724-0EB3CEB1DD32}" type="pres">
      <dgm:prSet presAssocID="{1257E60E-C6CC-45BE-AFD6-AB3137AB9831}" presName="composite" presStyleCnt="0"/>
      <dgm:spPr/>
    </dgm:pt>
    <dgm:pt modelId="{88E43A31-5A83-4383-B123-75D18593F065}" type="pres">
      <dgm:prSet presAssocID="{1257E60E-C6CC-45BE-AFD6-AB3137AB9831}"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B3B424F-DE19-4131-A734-2661D19B0539}" type="pres">
      <dgm:prSet presAssocID="{1257E60E-C6CC-45BE-AFD6-AB3137AB9831}" presName="txShp" presStyleLbl="node1" presStyleIdx="0" presStyleCnt="4">
        <dgm:presLayoutVars>
          <dgm:bulletEnabled val="1"/>
        </dgm:presLayoutVars>
      </dgm:prSet>
      <dgm:spPr/>
    </dgm:pt>
    <dgm:pt modelId="{A0DF1158-677D-4C20-850B-230B2512EDA2}" type="pres">
      <dgm:prSet presAssocID="{D4CB2481-6CEF-404D-8003-B58ABAF1D30B}" presName="spacing" presStyleCnt="0"/>
      <dgm:spPr/>
    </dgm:pt>
    <dgm:pt modelId="{9A51D112-5C7F-436D-B48A-2F620D1CD1FD}" type="pres">
      <dgm:prSet presAssocID="{7EC0E9F9-3D77-440F-A1DA-582992259195}" presName="composite" presStyleCnt="0"/>
      <dgm:spPr/>
    </dgm:pt>
    <dgm:pt modelId="{EA314B3C-0079-4029-A6A5-02ACD31895CD}" type="pres">
      <dgm:prSet presAssocID="{7EC0E9F9-3D77-440F-A1DA-582992259195}"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7229C88-4C44-44C5-A3AB-FFA5C3B9B800}" type="pres">
      <dgm:prSet presAssocID="{7EC0E9F9-3D77-440F-A1DA-582992259195}" presName="txShp" presStyleLbl="node1" presStyleIdx="1" presStyleCnt="4">
        <dgm:presLayoutVars>
          <dgm:bulletEnabled val="1"/>
        </dgm:presLayoutVars>
      </dgm:prSet>
      <dgm:spPr/>
    </dgm:pt>
    <dgm:pt modelId="{509ACAA1-6E78-485D-BB18-B97B4E1B572F}" type="pres">
      <dgm:prSet presAssocID="{91C1905B-5609-47C3-A732-B547F04AAF75}" presName="spacing" presStyleCnt="0"/>
      <dgm:spPr/>
    </dgm:pt>
    <dgm:pt modelId="{138B8503-19FE-4A2D-8D97-207C25796206}" type="pres">
      <dgm:prSet presAssocID="{EF3B05AC-0B00-4379-96AF-813F3A19A49D}" presName="composite" presStyleCnt="0"/>
      <dgm:spPr/>
    </dgm:pt>
    <dgm:pt modelId="{3B196C84-BFF1-4397-8EB7-A27070EE938A}" type="pres">
      <dgm:prSet presAssocID="{EF3B05AC-0B00-4379-96AF-813F3A19A49D}"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08E3CA0-CE3F-439A-B5AB-0E45E6CE9C41}" type="pres">
      <dgm:prSet presAssocID="{EF3B05AC-0B00-4379-96AF-813F3A19A49D}" presName="txShp" presStyleLbl="node1" presStyleIdx="2" presStyleCnt="4">
        <dgm:presLayoutVars>
          <dgm:bulletEnabled val="1"/>
        </dgm:presLayoutVars>
      </dgm:prSet>
      <dgm:spPr/>
    </dgm:pt>
    <dgm:pt modelId="{47BDB0FC-B432-4592-9AEC-1D1F307D067E}" type="pres">
      <dgm:prSet presAssocID="{BA026044-2232-4245-9CB2-D9D7A2928EAE}" presName="spacing" presStyleCnt="0"/>
      <dgm:spPr/>
    </dgm:pt>
    <dgm:pt modelId="{3BEC201D-6659-42E7-9A03-FD9C266BD4A8}" type="pres">
      <dgm:prSet presAssocID="{6C787852-313E-4FB9-9ED3-1019A2B69857}" presName="composite" presStyleCnt="0"/>
      <dgm:spPr/>
    </dgm:pt>
    <dgm:pt modelId="{83538F12-E7D2-482C-95B7-9F1E78BFA1F4}" type="pres">
      <dgm:prSet presAssocID="{6C787852-313E-4FB9-9ED3-1019A2B69857}"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C870D185-D796-4AA7-9430-1821D1F58129}" type="pres">
      <dgm:prSet presAssocID="{6C787852-313E-4FB9-9ED3-1019A2B69857}" presName="txShp" presStyleLbl="node1" presStyleIdx="3" presStyleCnt="4">
        <dgm:presLayoutVars>
          <dgm:bulletEnabled val="1"/>
        </dgm:presLayoutVars>
      </dgm:prSet>
      <dgm:spPr/>
    </dgm:pt>
  </dgm:ptLst>
  <dgm:cxnLst>
    <dgm:cxn modelId="{F9EA3D0B-9BCA-4391-9C8B-5DA79CE23C4B}" type="presOf" srcId="{D02F35C7-9933-416B-BE78-7DB05AA2D183}" destId="{308E3CA0-CE3F-439A-B5AB-0E45E6CE9C41}" srcOrd="0" destOrd="1" presId="urn:microsoft.com/office/officeart/2005/8/layout/vList3"/>
    <dgm:cxn modelId="{E2C54821-9394-4049-8B7E-666264553A0A}" type="presOf" srcId="{7EC0E9F9-3D77-440F-A1DA-582992259195}" destId="{87229C88-4C44-44C5-A3AB-FFA5C3B9B800}" srcOrd="0" destOrd="0" presId="urn:microsoft.com/office/officeart/2005/8/layout/vList3"/>
    <dgm:cxn modelId="{A3B9AE3C-5C42-4D31-A040-137EB0826805}" srcId="{EF3B05AC-0B00-4379-96AF-813F3A19A49D}" destId="{D02F35C7-9933-416B-BE78-7DB05AA2D183}" srcOrd="0" destOrd="0" parTransId="{54D32FB0-144F-4505-9688-7FFD478639B8}" sibTransId="{C5FC37A0-325E-4E3B-A2B1-F223A0D4510B}"/>
    <dgm:cxn modelId="{71B96C5C-7096-4914-A4D7-7A7E725BE8D5}" srcId="{7EC0E9F9-3D77-440F-A1DA-582992259195}" destId="{B816FAB3-68E2-48DC-9EED-B0C319707791}" srcOrd="0" destOrd="0" parTransId="{3A2B4292-0E39-4EBE-8F7C-DD56C5383BCF}" sibTransId="{9932E65D-D3A1-462D-907B-5FDBE6B45C68}"/>
    <dgm:cxn modelId="{EE60D16B-C406-4EDD-B57C-0EFFBA6AA1E2}" srcId="{C8EE4B8E-5746-4B13-A677-DAD4D3A1F6C0}" destId="{6C787852-313E-4FB9-9ED3-1019A2B69857}" srcOrd="3" destOrd="0" parTransId="{09E5CA42-21E6-4CCF-8261-4750E53DB25E}" sibTransId="{928548BB-ADEE-4CF1-B779-046262FA3A54}"/>
    <dgm:cxn modelId="{0BF7F34B-21A2-4272-B7A0-CADC4AAB9864}" srcId="{1257E60E-C6CC-45BE-AFD6-AB3137AB9831}" destId="{C0DE9EA0-8816-4F5B-AE19-5BC317864FF7}" srcOrd="0" destOrd="0" parTransId="{123DF85C-F7C0-455D-A0B5-451C76B24DF7}" sibTransId="{130E2A1C-9C66-49D3-9334-02DFCE596456}"/>
    <dgm:cxn modelId="{1D418D51-F2AC-4C1E-BE17-1B06BF380CFD}" type="presOf" srcId="{55CF2730-4405-4339-9008-BD96AF56D3C1}" destId="{C870D185-D796-4AA7-9430-1821D1F58129}" srcOrd="0" destOrd="1" presId="urn:microsoft.com/office/officeart/2005/8/layout/vList3"/>
    <dgm:cxn modelId="{DF20905A-860F-46A3-AF8E-8B141518B4DC}" type="presOf" srcId="{C0DE9EA0-8816-4F5B-AE19-5BC317864FF7}" destId="{8B3B424F-DE19-4131-A734-2661D19B0539}" srcOrd="0" destOrd="1" presId="urn:microsoft.com/office/officeart/2005/8/layout/vList3"/>
    <dgm:cxn modelId="{5A2DFD8C-A51F-4BB3-8B52-5BEDDD54CB04}" type="presOf" srcId="{1257E60E-C6CC-45BE-AFD6-AB3137AB9831}" destId="{8B3B424F-DE19-4131-A734-2661D19B0539}" srcOrd="0" destOrd="0" presId="urn:microsoft.com/office/officeart/2005/8/layout/vList3"/>
    <dgm:cxn modelId="{8F7A6B98-41C4-4957-9120-0ADA10601E29}" srcId="{6C787852-313E-4FB9-9ED3-1019A2B69857}" destId="{55CF2730-4405-4339-9008-BD96AF56D3C1}" srcOrd="0" destOrd="0" parTransId="{A86D044E-5EA6-4E1F-9385-372F48408BC2}" sibTransId="{7B5F837A-2201-4BDC-B9D0-55FA898BB1B4}"/>
    <dgm:cxn modelId="{F063CEB3-2E21-4C30-9C58-1E7C9069165B}" srcId="{C8EE4B8E-5746-4B13-A677-DAD4D3A1F6C0}" destId="{1257E60E-C6CC-45BE-AFD6-AB3137AB9831}" srcOrd="0" destOrd="0" parTransId="{3E8C7642-5C7C-41DB-8581-2D82DB8B5C41}" sibTransId="{D4CB2481-6CEF-404D-8003-B58ABAF1D30B}"/>
    <dgm:cxn modelId="{2BC9A6B4-15FB-4A6D-9E12-D532292BF3B5}" type="presOf" srcId="{6C787852-313E-4FB9-9ED3-1019A2B69857}" destId="{C870D185-D796-4AA7-9430-1821D1F58129}" srcOrd="0" destOrd="0" presId="urn:microsoft.com/office/officeart/2005/8/layout/vList3"/>
    <dgm:cxn modelId="{727226B5-E624-467D-BA89-D0215C7C1B67}" type="presOf" srcId="{EF3B05AC-0B00-4379-96AF-813F3A19A49D}" destId="{308E3CA0-CE3F-439A-B5AB-0E45E6CE9C41}" srcOrd="0" destOrd="0" presId="urn:microsoft.com/office/officeart/2005/8/layout/vList3"/>
    <dgm:cxn modelId="{33D7CBC3-0038-4B8A-8F89-65F63586101F}" type="presOf" srcId="{C8EE4B8E-5746-4B13-A677-DAD4D3A1F6C0}" destId="{4B99F947-1EB4-42E0-8501-58E767AAB9F9}" srcOrd="0" destOrd="0" presId="urn:microsoft.com/office/officeart/2005/8/layout/vList3"/>
    <dgm:cxn modelId="{2DDA21D2-9CA5-47B8-BE90-6695BE4F59C9}" srcId="{C8EE4B8E-5746-4B13-A677-DAD4D3A1F6C0}" destId="{EF3B05AC-0B00-4379-96AF-813F3A19A49D}" srcOrd="2" destOrd="0" parTransId="{1A447552-7133-4C2C-89DB-103935758C0B}" sibTransId="{BA026044-2232-4245-9CB2-D9D7A2928EAE}"/>
    <dgm:cxn modelId="{46C58FEA-1C98-4667-B799-D56FD6D41761}" type="presOf" srcId="{B816FAB3-68E2-48DC-9EED-B0C319707791}" destId="{87229C88-4C44-44C5-A3AB-FFA5C3B9B800}" srcOrd="0" destOrd="1" presId="urn:microsoft.com/office/officeart/2005/8/layout/vList3"/>
    <dgm:cxn modelId="{FE1C3DEF-10F4-4396-BEAF-C112FB281BD1}" srcId="{C8EE4B8E-5746-4B13-A677-DAD4D3A1F6C0}" destId="{7EC0E9F9-3D77-440F-A1DA-582992259195}" srcOrd="1" destOrd="0" parTransId="{2883755F-FA96-4953-974A-47E59FB4406F}" sibTransId="{91C1905B-5609-47C3-A732-B547F04AAF75}"/>
    <dgm:cxn modelId="{26114E0A-C103-4161-B02E-24CA39371421}" type="presParOf" srcId="{4B99F947-1EB4-42E0-8501-58E767AAB9F9}" destId="{88953456-8E9F-44CD-B724-0EB3CEB1DD32}" srcOrd="0" destOrd="0" presId="urn:microsoft.com/office/officeart/2005/8/layout/vList3"/>
    <dgm:cxn modelId="{E36D7C61-1DA1-4DD9-9404-17FD5B905B14}" type="presParOf" srcId="{88953456-8E9F-44CD-B724-0EB3CEB1DD32}" destId="{88E43A31-5A83-4383-B123-75D18593F065}" srcOrd="0" destOrd="0" presId="urn:microsoft.com/office/officeart/2005/8/layout/vList3"/>
    <dgm:cxn modelId="{909F7241-E415-4B68-BEBF-D3AE7252AE97}" type="presParOf" srcId="{88953456-8E9F-44CD-B724-0EB3CEB1DD32}" destId="{8B3B424F-DE19-4131-A734-2661D19B0539}" srcOrd="1" destOrd="0" presId="urn:microsoft.com/office/officeart/2005/8/layout/vList3"/>
    <dgm:cxn modelId="{EB59FE52-BB13-435C-86D8-7CC2661D7CA7}" type="presParOf" srcId="{4B99F947-1EB4-42E0-8501-58E767AAB9F9}" destId="{A0DF1158-677D-4C20-850B-230B2512EDA2}" srcOrd="1" destOrd="0" presId="urn:microsoft.com/office/officeart/2005/8/layout/vList3"/>
    <dgm:cxn modelId="{3262286D-BA5F-4057-92AC-D7EFFD52EC11}" type="presParOf" srcId="{4B99F947-1EB4-42E0-8501-58E767AAB9F9}" destId="{9A51D112-5C7F-436D-B48A-2F620D1CD1FD}" srcOrd="2" destOrd="0" presId="urn:microsoft.com/office/officeart/2005/8/layout/vList3"/>
    <dgm:cxn modelId="{84184DA6-A4A4-4098-B354-0E8C1CED45CE}" type="presParOf" srcId="{9A51D112-5C7F-436D-B48A-2F620D1CD1FD}" destId="{EA314B3C-0079-4029-A6A5-02ACD31895CD}" srcOrd="0" destOrd="0" presId="urn:microsoft.com/office/officeart/2005/8/layout/vList3"/>
    <dgm:cxn modelId="{29928573-1F01-40E9-9745-B44D6BAD056A}" type="presParOf" srcId="{9A51D112-5C7F-436D-B48A-2F620D1CD1FD}" destId="{87229C88-4C44-44C5-A3AB-FFA5C3B9B800}" srcOrd="1" destOrd="0" presId="urn:microsoft.com/office/officeart/2005/8/layout/vList3"/>
    <dgm:cxn modelId="{8355F1CF-D877-4908-8C5B-B34622CADF07}" type="presParOf" srcId="{4B99F947-1EB4-42E0-8501-58E767AAB9F9}" destId="{509ACAA1-6E78-485D-BB18-B97B4E1B572F}" srcOrd="3" destOrd="0" presId="urn:microsoft.com/office/officeart/2005/8/layout/vList3"/>
    <dgm:cxn modelId="{8852E6C9-7B2A-493D-BFA7-13E90F55559A}" type="presParOf" srcId="{4B99F947-1EB4-42E0-8501-58E767AAB9F9}" destId="{138B8503-19FE-4A2D-8D97-207C25796206}" srcOrd="4" destOrd="0" presId="urn:microsoft.com/office/officeart/2005/8/layout/vList3"/>
    <dgm:cxn modelId="{02B9796A-F3AE-4CE0-8546-3E739873E7AE}" type="presParOf" srcId="{138B8503-19FE-4A2D-8D97-207C25796206}" destId="{3B196C84-BFF1-4397-8EB7-A27070EE938A}" srcOrd="0" destOrd="0" presId="urn:microsoft.com/office/officeart/2005/8/layout/vList3"/>
    <dgm:cxn modelId="{3B1CCF00-5C75-478D-ACDA-0BB384E3E570}" type="presParOf" srcId="{138B8503-19FE-4A2D-8D97-207C25796206}" destId="{308E3CA0-CE3F-439A-B5AB-0E45E6CE9C41}" srcOrd="1" destOrd="0" presId="urn:microsoft.com/office/officeart/2005/8/layout/vList3"/>
    <dgm:cxn modelId="{F3E0C9AE-3706-47EC-AA11-3D26D3033AA8}" type="presParOf" srcId="{4B99F947-1EB4-42E0-8501-58E767AAB9F9}" destId="{47BDB0FC-B432-4592-9AEC-1D1F307D067E}" srcOrd="5" destOrd="0" presId="urn:microsoft.com/office/officeart/2005/8/layout/vList3"/>
    <dgm:cxn modelId="{A8272BAD-9EF7-46D9-82A4-0AC386860C61}" type="presParOf" srcId="{4B99F947-1EB4-42E0-8501-58E767AAB9F9}" destId="{3BEC201D-6659-42E7-9A03-FD9C266BD4A8}" srcOrd="6" destOrd="0" presId="urn:microsoft.com/office/officeart/2005/8/layout/vList3"/>
    <dgm:cxn modelId="{49F73C86-50F5-4EC2-8CD7-BC369DCB439D}" type="presParOf" srcId="{3BEC201D-6659-42E7-9A03-FD9C266BD4A8}" destId="{83538F12-E7D2-482C-95B7-9F1E78BFA1F4}" srcOrd="0" destOrd="0" presId="urn:microsoft.com/office/officeart/2005/8/layout/vList3"/>
    <dgm:cxn modelId="{F5F68C33-0643-470B-8097-A724486D1764}" type="presParOf" srcId="{3BEC201D-6659-42E7-9A03-FD9C266BD4A8}" destId="{C870D185-D796-4AA7-9430-1821D1F5812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EE4B8E-5746-4B13-A677-DAD4D3A1F6C0}" type="doc">
      <dgm:prSet loTypeId="urn:microsoft.com/office/officeart/2005/8/layout/vList3" loCatId="list" qsTypeId="urn:microsoft.com/office/officeart/2005/8/quickstyle/simple1" qsCatId="simple" csTypeId="urn:microsoft.com/office/officeart/2005/8/colors/colorful1" csCatId="colorful" phldr="1"/>
      <dgm:spPr/>
    </dgm:pt>
    <dgm:pt modelId="{1257E60E-C6CC-45BE-AFD6-AB3137AB9831}">
      <dgm:prSet phldrT="[Text]"/>
      <dgm:spPr/>
      <dgm:t>
        <a:bodyPr/>
        <a:lstStyle/>
        <a:p>
          <a:r>
            <a:rPr lang="en-US" dirty="0"/>
            <a:t>WELLNESS = BALANCE IS BEST</a:t>
          </a:r>
        </a:p>
      </dgm:t>
    </dgm:pt>
    <dgm:pt modelId="{3E8C7642-5C7C-41DB-8581-2D82DB8B5C41}" type="parTrans" cxnId="{F063CEB3-2E21-4C30-9C58-1E7C9069165B}">
      <dgm:prSet/>
      <dgm:spPr/>
      <dgm:t>
        <a:bodyPr/>
        <a:lstStyle/>
        <a:p>
          <a:endParaRPr lang="en-US"/>
        </a:p>
      </dgm:t>
    </dgm:pt>
    <dgm:pt modelId="{D4CB2481-6CEF-404D-8003-B58ABAF1D30B}" type="sibTrans" cxnId="{F063CEB3-2E21-4C30-9C58-1E7C9069165B}">
      <dgm:prSet/>
      <dgm:spPr/>
      <dgm:t>
        <a:bodyPr/>
        <a:lstStyle/>
        <a:p>
          <a:endParaRPr lang="en-US"/>
        </a:p>
      </dgm:t>
    </dgm:pt>
    <dgm:pt modelId="{7EC0E9F9-3D77-440F-A1DA-582992259195}">
      <dgm:prSet phldrT="[Text]"/>
      <dgm:spPr>
        <a:solidFill>
          <a:srgbClr val="01FB42"/>
        </a:solidFill>
      </dgm:spPr>
      <dgm:t>
        <a:bodyPr/>
        <a:lstStyle/>
        <a:p>
          <a:r>
            <a:rPr lang="en-US" dirty="0"/>
            <a:t>CITIZENSHIP = BE THE BEST YOU</a:t>
          </a:r>
        </a:p>
      </dgm:t>
    </dgm:pt>
    <dgm:pt modelId="{2883755F-FA96-4953-974A-47E59FB4406F}" type="parTrans" cxnId="{FE1C3DEF-10F4-4396-BEAF-C112FB281BD1}">
      <dgm:prSet/>
      <dgm:spPr/>
      <dgm:t>
        <a:bodyPr/>
        <a:lstStyle/>
        <a:p>
          <a:endParaRPr lang="en-US"/>
        </a:p>
      </dgm:t>
    </dgm:pt>
    <dgm:pt modelId="{91C1905B-5609-47C3-A732-B547F04AAF75}" type="sibTrans" cxnId="{FE1C3DEF-10F4-4396-BEAF-C112FB281BD1}">
      <dgm:prSet/>
      <dgm:spPr/>
      <dgm:t>
        <a:bodyPr/>
        <a:lstStyle/>
        <a:p>
          <a:endParaRPr lang="en-US"/>
        </a:p>
      </dgm:t>
    </dgm:pt>
    <dgm:pt modelId="{EF3B05AC-0B00-4379-96AF-813F3A19A49D}">
      <dgm:prSet phldrT="[Text]"/>
      <dgm:spPr>
        <a:solidFill>
          <a:srgbClr val="DB01FB"/>
        </a:solidFill>
      </dgm:spPr>
      <dgm:t>
        <a:bodyPr/>
        <a:lstStyle/>
        <a:p>
          <a:r>
            <a:rPr lang="en-US" dirty="0"/>
            <a:t>ETIQUETTE = IT’S COOL TO BE KIND</a:t>
          </a:r>
        </a:p>
      </dgm:t>
    </dgm:pt>
    <dgm:pt modelId="{1A447552-7133-4C2C-89DB-103935758C0B}" type="parTrans" cxnId="{2DDA21D2-9CA5-47B8-BE90-6695BE4F59C9}">
      <dgm:prSet/>
      <dgm:spPr/>
      <dgm:t>
        <a:bodyPr/>
        <a:lstStyle/>
        <a:p>
          <a:endParaRPr lang="en-US"/>
        </a:p>
      </dgm:t>
    </dgm:pt>
    <dgm:pt modelId="{BA026044-2232-4245-9CB2-D9D7A2928EAE}" type="sibTrans" cxnId="{2DDA21D2-9CA5-47B8-BE90-6695BE4F59C9}">
      <dgm:prSet/>
      <dgm:spPr/>
      <dgm:t>
        <a:bodyPr/>
        <a:lstStyle/>
        <a:p>
          <a:endParaRPr lang="en-US"/>
        </a:p>
      </dgm:t>
    </dgm:pt>
    <dgm:pt modelId="{6C787852-313E-4FB9-9ED3-1019A2B69857}">
      <dgm:prSet/>
      <dgm:spPr>
        <a:solidFill>
          <a:srgbClr val="1616FA"/>
        </a:solidFill>
      </dgm:spPr>
      <dgm:t>
        <a:bodyPr/>
        <a:lstStyle/>
        <a:p>
          <a:r>
            <a:rPr lang="en-US" dirty="0"/>
            <a:t>SAFETY = BE AWARE</a:t>
          </a:r>
        </a:p>
      </dgm:t>
    </dgm:pt>
    <dgm:pt modelId="{09E5CA42-21E6-4CCF-8261-4750E53DB25E}" type="parTrans" cxnId="{EE60D16B-C406-4EDD-B57C-0EFFBA6AA1E2}">
      <dgm:prSet/>
      <dgm:spPr/>
      <dgm:t>
        <a:bodyPr/>
        <a:lstStyle/>
        <a:p>
          <a:endParaRPr lang="en-US"/>
        </a:p>
      </dgm:t>
    </dgm:pt>
    <dgm:pt modelId="{928548BB-ADEE-4CF1-B779-046262FA3A54}" type="sibTrans" cxnId="{EE60D16B-C406-4EDD-B57C-0EFFBA6AA1E2}">
      <dgm:prSet/>
      <dgm:spPr/>
      <dgm:t>
        <a:bodyPr/>
        <a:lstStyle/>
        <a:p>
          <a:endParaRPr lang="en-US"/>
        </a:p>
      </dgm:t>
    </dgm:pt>
    <dgm:pt modelId="{C0DE9EA0-8816-4F5B-AE19-5BC317864FF7}">
      <dgm:prSet/>
      <dgm:spPr/>
      <dgm:t>
        <a:bodyPr/>
        <a:lstStyle/>
        <a:p>
          <a:r>
            <a:rPr lang="en-CA" dirty="0"/>
            <a:t>I will maintain a balance between digital and face-to face interactions in life.</a:t>
          </a:r>
          <a:endParaRPr lang="en-US" dirty="0"/>
        </a:p>
      </dgm:t>
    </dgm:pt>
    <dgm:pt modelId="{123DF85C-F7C0-455D-A0B5-451C76B24DF7}" type="parTrans" cxnId="{0BF7F34B-21A2-4272-B7A0-CADC4AAB9864}">
      <dgm:prSet/>
      <dgm:spPr/>
      <dgm:t>
        <a:bodyPr/>
        <a:lstStyle/>
        <a:p>
          <a:endParaRPr lang="en-US"/>
        </a:p>
      </dgm:t>
    </dgm:pt>
    <dgm:pt modelId="{130E2A1C-9C66-49D3-9334-02DFCE596456}" type="sibTrans" cxnId="{0BF7F34B-21A2-4272-B7A0-CADC4AAB9864}">
      <dgm:prSet/>
      <dgm:spPr/>
      <dgm:t>
        <a:bodyPr/>
        <a:lstStyle/>
        <a:p>
          <a:endParaRPr lang="en-US"/>
        </a:p>
      </dgm:t>
    </dgm:pt>
    <dgm:pt modelId="{B816FAB3-68E2-48DC-9EED-B0C319707791}">
      <dgm:prSet/>
      <dgm:spPr/>
      <dgm:t>
        <a:bodyPr/>
        <a:lstStyle/>
        <a:p>
          <a:r>
            <a:rPr lang="en-CA" dirty="0"/>
            <a:t>I will be responsible, ethical, honest and literate in today’s digital world.</a:t>
          </a:r>
          <a:endParaRPr lang="en-US" dirty="0"/>
        </a:p>
      </dgm:t>
    </dgm:pt>
    <dgm:pt modelId="{3A2B4292-0E39-4EBE-8F7C-DD56C5383BCF}" type="parTrans" cxnId="{71B96C5C-7096-4914-A4D7-7A7E725BE8D5}">
      <dgm:prSet/>
      <dgm:spPr/>
      <dgm:t>
        <a:bodyPr/>
        <a:lstStyle/>
        <a:p>
          <a:endParaRPr lang="en-US"/>
        </a:p>
      </dgm:t>
    </dgm:pt>
    <dgm:pt modelId="{9932E65D-D3A1-462D-907B-5FDBE6B45C68}" type="sibTrans" cxnId="{71B96C5C-7096-4914-A4D7-7A7E725BE8D5}">
      <dgm:prSet/>
      <dgm:spPr/>
      <dgm:t>
        <a:bodyPr/>
        <a:lstStyle/>
        <a:p>
          <a:endParaRPr lang="en-US"/>
        </a:p>
      </dgm:t>
    </dgm:pt>
    <dgm:pt modelId="{D02F35C7-9933-416B-BE78-7DB05AA2D183}">
      <dgm:prSet/>
      <dgm:spPr/>
      <dgm:t>
        <a:bodyPr/>
        <a:lstStyle/>
        <a:p>
          <a:r>
            <a:rPr lang="en-CA" dirty="0"/>
            <a:t>I will choose to be positive with others online.</a:t>
          </a:r>
          <a:endParaRPr lang="en-US" dirty="0"/>
        </a:p>
      </dgm:t>
    </dgm:pt>
    <dgm:pt modelId="{54D32FB0-144F-4505-9688-7FFD478639B8}" type="parTrans" cxnId="{A3B9AE3C-5C42-4D31-A040-137EB0826805}">
      <dgm:prSet/>
      <dgm:spPr/>
      <dgm:t>
        <a:bodyPr/>
        <a:lstStyle/>
        <a:p>
          <a:endParaRPr lang="en-US"/>
        </a:p>
      </dgm:t>
    </dgm:pt>
    <dgm:pt modelId="{C5FC37A0-325E-4E3B-A2B1-F223A0D4510B}" type="sibTrans" cxnId="{A3B9AE3C-5C42-4D31-A040-137EB0826805}">
      <dgm:prSet/>
      <dgm:spPr/>
      <dgm:t>
        <a:bodyPr/>
        <a:lstStyle/>
        <a:p>
          <a:endParaRPr lang="en-US"/>
        </a:p>
      </dgm:t>
    </dgm:pt>
    <dgm:pt modelId="{55CF2730-4405-4339-9008-BD96AF56D3C1}">
      <dgm:prSet/>
      <dgm:spPr/>
      <dgm:t>
        <a:bodyPr/>
        <a:lstStyle/>
        <a:p>
          <a:r>
            <a:rPr lang="en-CA" dirty="0"/>
            <a:t>I will be safe online and protect private information.</a:t>
          </a:r>
          <a:endParaRPr lang="en-US" dirty="0"/>
        </a:p>
      </dgm:t>
    </dgm:pt>
    <dgm:pt modelId="{A86D044E-5EA6-4E1F-9385-372F48408BC2}" type="parTrans" cxnId="{8F7A6B98-41C4-4957-9120-0ADA10601E29}">
      <dgm:prSet/>
      <dgm:spPr/>
      <dgm:t>
        <a:bodyPr/>
        <a:lstStyle/>
        <a:p>
          <a:endParaRPr lang="en-US"/>
        </a:p>
      </dgm:t>
    </dgm:pt>
    <dgm:pt modelId="{7B5F837A-2201-4BDC-B9D0-55FA898BB1B4}" type="sibTrans" cxnId="{8F7A6B98-41C4-4957-9120-0ADA10601E29}">
      <dgm:prSet/>
      <dgm:spPr/>
      <dgm:t>
        <a:bodyPr/>
        <a:lstStyle/>
        <a:p>
          <a:endParaRPr lang="en-US"/>
        </a:p>
      </dgm:t>
    </dgm:pt>
    <dgm:pt modelId="{4B99F947-1EB4-42E0-8501-58E767AAB9F9}" type="pres">
      <dgm:prSet presAssocID="{C8EE4B8E-5746-4B13-A677-DAD4D3A1F6C0}" presName="linearFlow" presStyleCnt="0">
        <dgm:presLayoutVars>
          <dgm:dir/>
          <dgm:resizeHandles val="exact"/>
        </dgm:presLayoutVars>
      </dgm:prSet>
      <dgm:spPr/>
    </dgm:pt>
    <dgm:pt modelId="{88953456-8E9F-44CD-B724-0EB3CEB1DD32}" type="pres">
      <dgm:prSet presAssocID="{1257E60E-C6CC-45BE-AFD6-AB3137AB9831}" presName="composite" presStyleCnt="0"/>
      <dgm:spPr/>
    </dgm:pt>
    <dgm:pt modelId="{88E43A31-5A83-4383-B123-75D18593F065}" type="pres">
      <dgm:prSet presAssocID="{1257E60E-C6CC-45BE-AFD6-AB3137AB9831}"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B3B424F-DE19-4131-A734-2661D19B0539}" type="pres">
      <dgm:prSet presAssocID="{1257E60E-C6CC-45BE-AFD6-AB3137AB9831}" presName="txShp" presStyleLbl="node1" presStyleIdx="0" presStyleCnt="4">
        <dgm:presLayoutVars>
          <dgm:bulletEnabled val="1"/>
        </dgm:presLayoutVars>
      </dgm:prSet>
      <dgm:spPr/>
    </dgm:pt>
    <dgm:pt modelId="{A0DF1158-677D-4C20-850B-230B2512EDA2}" type="pres">
      <dgm:prSet presAssocID="{D4CB2481-6CEF-404D-8003-B58ABAF1D30B}" presName="spacing" presStyleCnt="0"/>
      <dgm:spPr/>
    </dgm:pt>
    <dgm:pt modelId="{9A51D112-5C7F-436D-B48A-2F620D1CD1FD}" type="pres">
      <dgm:prSet presAssocID="{7EC0E9F9-3D77-440F-A1DA-582992259195}" presName="composite" presStyleCnt="0"/>
      <dgm:spPr/>
    </dgm:pt>
    <dgm:pt modelId="{EA314B3C-0079-4029-A6A5-02ACD31895CD}" type="pres">
      <dgm:prSet presAssocID="{7EC0E9F9-3D77-440F-A1DA-582992259195}"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7229C88-4C44-44C5-A3AB-FFA5C3B9B800}" type="pres">
      <dgm:prSet presAssocID="{7EC0E9F9-3D77-440F-A1DA-582992259195}" presName="txShp" presStyleLbl="node1" presStyleIdx="1" presStyleCnt="4">
        <dgm:presLayoutVars>
          <dgm:bulletEnabled val="1"/>
        </dgm:presLayoutVars>
      </dgm:prSet>
      <dgm:spPr/>
    </dgm:pt>
    <dgm:pt modelId="{509ACAA1-6E78-485D-BB18-B97B4E1B572F}" type="pres">
      <dgm:prSet presAssocID="{91C1905B-5609-47C3-A732-B547F04AAF75}" presName="spacing" presStyleCnt="0"/>
      <dgm:spPr/>
    </dgm:pt>
    <dgm:pt modelId="{138B8503-19FE-4A2D-8D97-207C25796206}" type="pres">
      <dgm:prSet presAssocID="{EF3B05AC-0B00-4379-96AF-813F3A19A49D}" presName="composite" presStyleCnt="0"/>
      <dgm:spPr/>
    </dgm:pt>
    <dgm:pt modelId="{3B196C84-BFF1-4397-8EB7-A27070EE938A}" type="pres">
      <dgm:prSet presAssocID="{EF3B05AC-0B00-4379-96AF-813F3A19A49D}"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08E3CA0-CE3F-439A-B5AB-0E45E6CE9C41}" type="pres">
      <dgm:prSet presAssocID="{EF3B05AC-0B00-4379-96AF-813F3A19A49D}" presName="txShp" presStyleLbl="node1" presStyleIdx="2" presStyleCnt="4">
        <dgm:presLayoutVars>
          <dgm:bulletEnabled val="1"/>
        </dgm:presLayoutVars>
      </dgm:prSet>
      <dgm:spPr/>
    </dgm:pt>
    <dgm:pt modelId="{47BDB0FC-B432-4592-9AEC-1D1F307D067E}" type="pres">
      <dgm:prSet presAssocID="{BA026044-2232-4245-9CB2-D9D7A2928EAE}" presName="spacing" presStyleCnt="0"/>
      <dgm:spPr/>
    </dgm:pt>
    <dgm:pt modelId="{3BEC201D-6659-42E7-9A03-FD9C266BD4A8}" type="pres">
      <dgm:prSet presAssocID="{6C787852-313E-4FB9-9ED3-1019A2B69857}" presName="composite" presStyleCnt="0"/>
      <dgm:spPr/>
    </dgm:pt>
    <dgm:pt modelId="{83538F12-E7D2-482C-95B7-9F1E78BFA1F4}" type="pres">
      <dgm:prSet presAssocID="{6C787852-313E-4FB9-9ED3-1019A2B69857}"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C870D185-D796-4AA7-9430-1821D1F58129}" type="pres">
      <dgm:prSet presAssocID="{6C787852-313E-4FB9-9ED3-1019A2B69857}" presName="txShp" presStyleLbl="node1" presStyleIdx="3" presStyleCnt="4">
        <dgm:presLayoutVars>
          <dgm:bulletEnabled val="1"/>
        </dgm:presLayoutVars>
      </dgm:prSet>
      <dgm:spPr/>
    </dgm:pt>
  </dgm:ptLst>
  <dgm:cxnLst>
    <dgm:cxn modelId="{F9EA3D0B-9BCA-4391-9C8B-5DA79CE23C4B}" type="presOf" srcId="{D02F35C7-9933-416B-BE78-7DB05AA2D183}" destId="{308E3CA0-CE3F-439A-B5AB-0E45E6CE9C41}" srcOrd="0" destOrd="1" presId="urn:microsoft.com/office/officeart/2005/8/layout/vList3"/>
    <dgm:cxn modelId="{E2C54821-9394-4049-8B7E-666264553A0A}" type="presOf" srcId="{7EC0E9F9-3D77-440F-A1DA-582992259195}" destId="{87229C88-4C44-44C5-A3AB-FFA5C3B9B800}" srcOrd="0" destOrd="0" presId="urn:microsoft.com/office/officeart/2005/8/layout/vList3"/>
    <dgm:cxn modelId="{A3B9AE3C-5C42-4D31-A040-137EB0826805}" srcId="{EF3B05AC-0B00-4379-96AF-813F3A19A49D}" destId="{D02F35C7-9933-416B-BE78-7DB05AA2D183}" srcOrd="0" destOrd="0" parTransId="{54D32FB0-144F-4505-9688-7FFD478639B8}" sibTransId="{C5FC37A0-325E-4E3B-A2B1-F223A0D4510B}"/>
    <dgm:cxn modelId="{71B96C5C-7096-4914-A4D7-7A7E725BE8D5}" srcId="{7EC0E9F9-3D77-440F-A1DA-582992259195}" destId="{B816FAB3-68E2-48DC-9EED-B0C319707791}" srcOrd="0" destOrd="0" parTransId="{3A2B4292-0E39-4EBE-8F7C-DD56C5383BCF}" sibTransId="{9932E65D-D3A1-462D-907B-5FDBE6B45C68}"/>
    <dgm:cxn modelId="{EE60D16B-C406-4EDD-B57C-0EFFBA6AA1E2}" srcId="{C8EE4B8E-5746-4B13-A677-DAD4D3A1F6C0}" destId="{6C787852-313E-4FB9-9ED3-1019A2B69857}" srcOrd="3" destOrd="0" parTransId="{09E5CA42-21E6-4CCF-8261-4750E53DB25E}" sibTransId="{928548BB-ADEE-4CF1-B779-046262FA3A54}"/>
    <dgm:cxn modelId="{0BF7F34B-21A2-4272-B7A0-CADC4AAB9864}" srcId="{1257E60E-C6CC-45BE-AFD6-AB3137AB9831}" destId="{C0DE9EA0-8816-4F5B-AE19-5BC317864FF7}" srcOrd="0" destOrd="0" parTransId="{123DF85C-F7C0-455D-A0B5-451C76B24DF7}" sibTransId="{130E2A1C-9C66-49D3-9334-02DFCE596456}"/>
    <dgm:cxn modelId="{1D418D51-F2AC-4C1E-BE17-1B06BF380CFD}" type="presOf" srcId="{55CF2730-4405-4339-9008-BD96AF56D3C1}" destId="{C870D185-D796-4AA7-9430-1821D1F58129}" srcOrd="0" destOrd="1" presId="urn:microsoft.com/office/officeart/2005/8/layout/vList3"/>
    <dgm:cxn modelId="{DF20905A-860F-46A3-AF8E-8B141518B4DC}" type="presOf" srcId="{C0DE9EA0-8816-4F5B-AE19-5BC317864FF7}" destId="{8B3B424F-DE19-4131-A734-2661D19B0539}" srcOrd="0" destOrd="1" presId="urn:microsoft.com/office/officeart/2005/8/layout/vList3"/>
    <dgm:cxn modelId="{5A2DFD8C-A51F-4BB3-8B52-5BEDDD54CB04}" type="presOf" srcId="{1257E60E-C6CC-45BE-AFD6-AB3137AB9831}" destId="{8B3B424F-DE19-4131-A734-2661D19B0539}" srcOrd="0" destOrd="0" presId="urn:microsoft.com/office/officeart/2005/8/layout/vList3"/>
    <dgm:cxn modelId="{8F7A6B98-41C4-4957-9120-0ADA10601E29}" srcId="{6C787852-313E-4FB9-9ED3-1019A2B69857}" destId="{55CF2730-4405-4339-9008-BD96AF56D3C1}" srcOrd="0" destOrd="0" parTransId="{A86D044E-5EA6-4E1F-9385-372F48408BC2}" sibTransId="{7B5F837A-2201-4BDC-B9D0-55FA898BB1B4}"/>
    <dgm:cxn modelId="{F063CEB3-2E21-4C30-9C58-1E7C9069165B}" srcId="{C8EE4B8E-5746-4B13-A677-DAD4D3A1F6C0}" destId="{1257E60E-C6CC-45BE-AFD6-AB3137AB9831}" srcOrd="0" destOrd="0" parTransId="{3E8C7642-5C7C-41DB-8581-2D82DB8B5C41}" sibTransId="{D4CB2481-6CEF-404D-8003-B58ABAF1D30B}"/>
    <dgm:cxn modelId="{2BC9A6B4-15FB-4A6D-9E12-D532292BF3B5}" type="presOf" srcId="{6C787852-313E-4FB9-9ED3-1019A2B69857}" destId="{C870D185-D796-4AA7-9430-1821D1F58129}" srcOrd="0" destOrd="0" presId="urn:microsoft.com/office/officeart/2005/8/layout/vList3"/>
    <dgm:cxn modelId="{727226B5-E624-467D-BA89-D0215C7C1B67}" type="presOf" srcId="{EF3B05AC-0B00-4379-96AF-813F3A19A49D}" destId="{308E3CA0-CE3F-439A-B5AB-0E45E6CE9C41}" srcOrd="0" destOrd="0" presId="urn:microsoft.com/office/officeart/2005/8/layout/vList3"/>
    <dgm:cxn modelId="{33D7CBC3-0038-4B8A-8F89-65F63586101F}" type="presOf" srcId="{C8EE4B8E-5746-4B13-A677-DAD4D3A1F6C0}" destId="{4B99F947-1EB4-42E0-8501-58E767AAB9F9}" srcOrd="0" destOrd="0" presId="urn:microsoft.com/office/officeart/2005/8/layout/vList3"/>
    <dgm:cxn modelId="{2DDA21D2-9CA5-47B8-BE90-6695BE4F59C9}" srcId="{C8EE4B8E-5746-4B13-A677-DAD4D3A1F6C0}" destId="{EF3B05AC-0B00-4379-96AF-813F3A19A49D}" srcOrd="2" destOrd="0" parTransId="{1A447552-7133-4C2C-89DB-103935758C0B}" sibTransId="{BA026044-2232-4245-9CB2-D9D7A2928EAE}"/>
    <dgm:cxn modelId="{46C58FEA-1C98-4667-B799-D56FD6D41761}" type="presOf" srcId="{B816FAB3-68E2-48DC-9EED-B0C319707791}" destId="{87229C88-4C44-44C5-A3AB-FFA5C3B9B800}" srcOrd="0" destOrd="1" presId="urn:microsoft.com/office/officeart/2005/8/layout/vList3"/>
    <dgm:cxn modelId="{FE1C3DEF-10F4-4396-BEAF-C112FB281BD1}" srcId="{C8EE4B8E-5746-4B13-A677-DAD4D3A1F6C0}" destId="{7EC0E9F9-3D77-440F-A1DA-582992259195}" srcOrd="1" destOrd="0" parTransId="{2883755F-FA96-4953-974A-47E59FB4406F}" sibTransId="{91C1905B-5609-47C3-A732-B547F04AAF75}"/>
    <dgm:cxn modelId="{26114E0A-C103-4161-B02E-24CA39371421}" type="presParOf" srcId="{4B99F947-1EB4-42E0-8501-58E767AAB9F9}" destId="{88953456-8E9F-44CD-B724-0EB3CEB1DD32}" srcOrd="0" destOrd="0" presId="urn:microsoft.com/office/officeart/2005/8/layout/vList3"/>
    <dgm:cxn modelId="{E36D7C61-1DA1-4DD9-9404-17FD5B905B14}" type="presParOf" srcId="{88953456-8E9F-44CD-B724-0EB3CEB1DD32}" destId="{88E43A31-5A83-4383-B123-75D18593F065}" srcOrd="0" destOrd="0" presId="urn:microsoft.com/office/officeart/2005/8/layout/vList3"/>
    <dgm:cxn modelId="{909F7241-E415-4B68-BEBF-D3AE7252AE97}" type="presParOf" srcId="{88953456-8E9F-44CD-B724-0EB3CEB1DD32}" destId="{8B3B424F-DE19-4131-A734-2661D19B0539}" srcOrd="1" destOrd="0" presId="urn:microsoft.com/office/officeart/2005/8/layout/vList3"/>
    <dgm:cxn modelId="{EB59FE52-BB13-435C-86D8-7CC2661D7CA7}" type="presParOf" srcId="{4B99F947-1EB4-42E0-8501-58E767AAB9F9}" destId="{A0DF1158-677D-4C20-850B-230B2512EDA2}" srcOrd="1" destOrd="0" presId="urn:microsoft.com/office/officeart/2005/8/layout/vList3"/>
    <dgm:cxn modelId="{3262286D-BA5F-4057-92AC-D7EFFD52EC11}" type="presParOf" srcId="{4B99F947-1EB4-42E0-8501-58E767AAB9F9}" destId="{9A51D112-5C7F-436D-B48A-2F620D1CD1FD}" srcOrd="2" destOrd="0" presId="urn:microsoft.com/office/officeart/2005/8/layout/vList3"/>
    <dgm:cxn modelId="{84184DA6-A4A4-4098-B354-0E8C1CED45CE}" type="presParOf" srcId="{9A51D112-5C7F-436D-B48A-2F620D1CD1FD}" destId="{EA314B3C-0079-4029-A6A5-02ACD31895CD}" srcOrd="0" destOrd="0" presId="urn:microsoft.com/office/officeart/2005/8/layout/vList3"/>
    <dgm:cxn modelId="{29928573-1F01-40E9-9745-B44D6BAD056A}" type="presParOf" srcId="{9A51D112-5C7F-436D-B48A-2F620D1CD1FD}" destId="{87229C88-4C44-44C5-A3AB-FFA5C3B9B800}" srcOrd="1" destOrd="0" presId="urn:microsoft.com/office/officeart/2005/8/layout/vList3"/>
    <dgm:cxn modelId="{8355F1CF-D877-4908-8C5B-B34622CADF07}" type="presParOf" srcId="{4B99F947-1EB4-42E0-8501-58E767AAB9F9}" destId="{509ACAA1-6E78-485D-BB18-B97B4E1B572F}" srcOrd="3" destOrd="0" presId="urn:microsoft.com/office/officeart/2005/8/layout/vList3"/>
    <dgm:cxn modelId="{8852E6C9-7B2A-493D-BFA7-13E90F55559A}" type="presParOf" srcId="{4B99F947-1EB4-42E0-8501-58E767AAB9F9}" destId="{138B8503-19FE-4A2D-8D97-207C25796206}" srcOrd="4" destOrd="0" presId="urn:microsoft.com/office/officeart/2005/8/layout/vList3"/>
    <dgm:cxn modelId="{02B9796A-F3AE-4CE0-8546-3E739873E7AE}" type="presParOf" srcId="{138B8503-19FE-4A2D-8D97-207C25796206}" destId="{3B196C84-BFF1-4397-8EB7-A27070EE938A}" srcOrd="0" destOrd="0" presId="urn:microsoft.com/office/officeart/2005/8/layout/vList3"/>
    <dgm:cxn modelId="{3B1CCF00-5C75-478D-ACDA-0BB384E3E570}" type="presParOf" srcId="{138B8503-19FE-4A2D-8D97-207C25796206}" destId="{308E3CA0-CE3F-439A-B5AB-0E45E6CE9C41}" srcOrd="1" destOrd="0" presId="urn:microsoft.com/office/officeart/2005/8/layout/vList3"/>
    <dgm:cxn modelId="{F3E0C9AE-3706-47EC-AA11-3D26D3033AA8}" type="presParOf" srcId="{4B99F947-1EB4-42E0-8501-58E767AAB9F9}" destId="{47BDB0FC-B432-4592-9AEC-1D1F307D067E}" srcOrd="5" destOrd="0" presId="urn:microsoft.com/office/officeart/2005/8/layout/vList3"/>
    <dgm:cxn modelId="{A8272BAD-9EF7-46D9-82A4-0AC386860C61}" type="presParOf" srcId="{4B99F947-1EB4-42E0-8501-58E767AAB9F9}" destId="{3BEC201D-6659-42E7-9A03-FD9C266BD4A8}" srcOrd="6" destOrd="0" presId="urn:microsoft.com/office/officeart/2005/8/layout/vList3"/>
    <dgm:cxn modelId="{49F73C86-50F5-4EC2-8CD7-BC369DCB439D}" type="presParOf" srcId="{3BEC201D-6659-42E7-9A03-FD9C266BD4A8}" destId="{83538F12-E7D2-482C-95B7-9F1E78BFA1F4}" srcOrd="0" destOrd="0" presId="urn:microsoft.com/office/officeart/2005/8/layout/vList3"/>
    <dgm:cxn modelId="{F5F68C33-0643-470B-8097-A724486D1764}" type="presParOf" srcId="{3BEC201D-6659-42E7-9A03-FD9C266BD4A8}" destId="{C870D185-D796-4AA7-9430-1821D1F5812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8D29EE-097F-4BCD-9F85-D9E5F951DB2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A8F99365-90A1-4B53-9617-886EFC4AC98B}">
      <dgm:prSet phldrT="[Text]" custT="1"/>
      <dgm:spPr/>
      <dgm:t>
        <a:bodyPr/>
        <a:lstStyle/>
        <a:p>
          <a:r>
            <a:rPr lang="en-US" sz="3200" b="1" dirty="0">
              <a:latin typeface="Berlin Sans FB" panose="020E0602020502020306" pitchFamily="34" charset="0"/>
            </a:rPr>
            <a:t>Tips</a:t>
          </a:r>
        </a:p>
      </dgm:t>
    </dgm:pt>
    <dgm:pt modelId="{FEB17395-3D4F-4AF3-A4E7-26B292039174}" type="parTrans" cxnId="{917CA664-DDAD-4AAF-8981-99565992A4EC}">
      <dgm:prSet/>
      <dgm:spPr/>
      <dgm:t>
        <a:bodyPr/>
        <a:lstStyle/>
        <a:p>
          <a:endParaRPr lang="en-US"/>
        </a:p>
      </dgm:t>
    </dgm:pt>
    <dgm:pt modelId="{77F04166-FD5D-4C99-8ECF-0F474F726B5E}" type="sibTrans" cxnId="{917CA664-DDAD-4AAF-8981-99565992A4EC}">
      <dgm:prSet/>
      <dgm:spPr/>
      <dgm:t>
        <a:bodyPr/>
        <a:lstStyle/>
        <a:p>
          <a:endParaRPr lang="en-US"/>
        </a:p>
      </dgm:t>
    </dgm:pt>
    <dgm:pt modelId="{9024329A-7674-452E-A020-C8C90D817440}">
      <dgm:prSet phldrT="[Text]"/>
      <dgm:spPr>
        <a:solidFill>
          <a:srgbClr val="00B0D7"/>
        </a:solidFill>
      </dgm:spPr>
      <dgm:t>
        <a:bodyPr/>
        <a:lstStyle/>
        <a:p>
          <a:r>
            <a:rPr lang="en-US" dirty="0"/>
            <a:t>This lesson is important as things can escalate very quickly online when messages are misinterpreted due to lack of knowledge.</a:t>
          </a:r>
        </a:p>
      </dgm:t>
    </dgm:pt>
    <dgm:pt modelId="{3E5644D8-46DD-474E-8D40-50565A3034AA}" type="parTrans" cxnId="{4FF44D5C-B631-4A02-8674-74E8E504AF2E}">
      <dgm:prSet/>
      <dgm:spPr/>
      <dgm:t>
        <a:bodyPr/>
        <a:lstStyle/>
        <a:p>
          <a:endParaRPr lang="en-US"/>
        </a:p>
      </dgm:t>
    </dgm:pt>
    <dgm:pt modelId="{A15B5AC1-CE15-46B7-816E-45B2A8416472}" type="sibTrans" cxnId="{4FF44D5C-B631-4A02-8674-74E8E504AF2E}">
      <dgm:prSet/>
      <dgm:spPr/>
      <dgm:t>
        <a:bodyPr/>
        <a:lstStyle/>
        <a:p>
          <a:endParaRPr lang="en-US"/>
        </a:p>
      </dgm:t>
    </dgm:pt>
    <dgm:pt modelId="{78EEDDE7-6C79-4DF5-BB63-0991E1F7B0BD}">
      <dgm:prSet phldrT="[Text]" custT="1"/>
      <dgm:spPr/>
      <dgm:t>
        <a:bodyPr/>
        <a:lstStyle/>
        <a:p>
          <a:r>
            <a:rPr lang="en-US" sz="2800" b="1" kern="1200" dirty="0">
              <a:solidFill>
                <a:prstClr val="black">
                  <a:hueOff val="0"/>
                  <a:satOff val="0"/>
                  <a:lumOff val="0"/>
                  <a:alphaOff val="0"/>
                </a:prstClr>
              </a:solidFill>
              <a:latin typeface="Berlin Sans FB" panose="020E0602020502020306" pitchFamily="34" charset="0"/>
              <a:ea typeface="+mn-ea"/>
              <a:cs typeface="+mn-cs"/>
            </a:rPr>
            <a:t>Extension Activities</a:t>
          </a:r>
        </a:p>
      </dgm:t>
    </dgm:pt>
    <dgm:pt modelId="{C6A64D95-56C4-4C23-8037-BC9B297AAA74}" type="parTrans" cxnId="{D8B7C4CB-7D8E-4C94-8E42-7A36E18E5AFF}">
      <dgm:prSet/>
      <dgm:spPr/>
      <dgm:t>
        <a:bodyPr/>
        <a:lstStyle/>
        <a:p>
          <a:endParaRPr lang="en-US"/>
        </a:p>
      </dgm:t>
    </dgm:pt>
    <dgm:pt modelId="{D6E6215B-9604-480F-8E0E-F01803D4EA70}" type="sibTrans" cxnId="{D8B7C4CB-7D8E-4C94-8E42-7A36E18E5AFF}">
      <dgm:prSet/>
      <dgm:spPr/>
      <dgm:t>
        <a:bodyPr/>
        <a:lstStyle/>
        <a:p>
          <a:endParaRPr lang="en-US"/>
        </a:p>
      </dgm:t>
    </dgm:pt>
    <dgm:pt modelId="{E495CA9C-F627-4C95-93B8-B190BA735B17}">
      <dgm:prSet phldrT="[Text]"/>
      <dgm:spPr>
        <a:solidFill>
          <a:srgbClr val="00B0D7"/>
        </a:solidFill>
      </dgm:spPr>
      <dgm:t>
        <a:bodyPr/>
        <a:lstStyle/>
        <a:p>
          <a:r>
            <a:rPr lang="en-US" dirty="0"/>
            <a:t>Students can create a poster of their own Netiquette goals.</a:t>
          </a:r>
        </a:p>
      </dgm:t>
    </dgm:pt>
    <dgm:pt modelId="{AE3290E5-78CE-425A-B567-6AD5B168FA5C}" type="parTrans" cxnId="{E990F024-9A54-4A9D-ACC7-96988693E6B0}">
      <dgm:prSet/>
      <dgm:spPr/>
      <dgm:t>
        <a:bodyPr/>
        <a:lstStyle/>
        <a:p>
          <a:endParaRPr lang="en-US"/>
        </a:p>
      </dgm:t>
    </dgm:pt>
    <dgm:pt modelId="{59106C70-89EA-4C6B-82A3-E1E55E56ABDB}" type="sibTrans" cxnId="{E990F024-9A54-4A9D-ACC7-96988693E6B0}">
      <dgm:prSet/>
      <dgm:spPr/>
      <dgm:t>
        <a:bodyPr/>
        <a:lstStyle/>
        <a:p>
          <a:endParaRPr lang="en-US"/>
        </a:p>
      </dgm:t>
    </dgm:pt>
    <dgm:pt modelId="{86E1B771-B02F-4B25-9F88-1EB3051FED56}">
      <dgm:prSet phldrT="[Text]" custT="1"/>
      <dgm:spPr/>
      <dgm:t>
        <a:bodyPr/>
        <a:lstStyle/>
        <a:p>
          <a:r>
            <a:rPr lang="en-US" sz="2800" b="1" kern="1200" dirty="0">
              <a:solidFill>
                <a:prstClr val="black">
                  <a:hueOff val="0"/>
                  <a:satOff val="0"/>
                  <a:lumOff val="0"/>
                  <a:alphaOff val="0"/>
                </a:prstClr>
              </a:solidFill>
              <a:latin typeface="Berlin Sans FB" panose="020E0602020502020306" pitchFamily="34" charset="0"/>
              <a:ea typeface="+mn-ea"/>
              <a:cs typeface="+mn-cs"/>
            </a:rPr>
            <a:t>Take Home Resources</a:t>
          </a:r>
        </a:p>
      </dgm:t>
    </dgm:pt>
    <dgm:pt modelId="{F5DF0A7E-76C3-497F-874A-24186645B901}" type="parTrans" cxnId="{7F727F26-9C25-49C3-B314-B7C3387389F1}">
      <dgm:prSet/>
      <dgm:spPr/>
      <dgm:t>
        <a:bodyPr/>
        <a:lstStyle/>
        <a:p>
          <a:endParaRPr lang="en-US"/>
        </a:p>
      </dgm:t>
    </dgm:pt>
    <dgm:pt modelId="{1C24B6AF-6EB6-43AF-86DA-1C1191406E30}" type="sibTrans" cxnId="{7F727F26-9C25-49C3-B314-B7C3387389F1}">
      <dgm:prSet/>
      <dgm:spPr/>
      <dgm:t>
        <a:bodyPr/>
        <a:lstStyle/>
        <a:p>
          <a:endParaRPr lang="en-US"/>
        </a:p>
      </dgm:t>
    </dgm:pt>
    <dgm:pt modelId="{AB2F9990-7F7D-4630-A873-4A97D1C4673D}">
      <dgm:prSet phldrT="[Text]"/>
      <dgm:spPr>
        <a:solidFill>
          <a:srgbClr val="00B0D7"/>
        </a:solidFill>
      </dgm:spPr>
      <dgm:t>
        <a:bodyPr/>
        <a:lstStyle/>
        <a:p>
          <a:r>
            <a:rPr lang="en-US" dirty="0">
              <a:hlinkClick xmlns:r="http://schemas.openxmlformats.org/officeDocument/2006/relationships" r:id="rId1"/>
            </a:rPr>
            <a:t>Blocking Negative Chats online – Family Activity</a:t>
          </a:r>
          <a:endParaRPr lang="en-US" dirty="0"/>
        </a:p>
      </dgm:t>
    </dgm:pt>
    <dgm:pt modelId="{D8C18645-7EDB-4DD9-84AD-1A576AC2AACE}" type="parTrans" cxnId="{63DDB9BD-536B-44E1-93D4-9D13D9BC3E22}">
      <dgm:prSet/>
      <dgm:spPr/>
      <dgm:t>
        <a:bodyPr/>
        <a:lstStyle/>
        <a:p>
          <a:endParaRPr lang="en-US"/>
        </a:p>
      </dgm:t>
    </dgm:pt>
    <dgm:pt modelId="{4652A87D-D25B-4AF6-A7DB-6CC281CCB428}" type="sibTrans" cxnId="{63DDB9BD-536B-44E1-93D4-9D13D9BC3E22}">
      <dgm:prSet/>
      <dgm:spPr/>
      <dgm:t>
        <a:bodyPr/>
        <a:lstStyle/>
        <a:p>
          <a:endParaRPr lang="en-US"/>
        </a:p>
      </dgm:t>
    </dgm:pt>
    <dgm:pt modelId="{03977CC6-542C-48C5-8BDD-530BA597DCB1}">
      <dgm:prSet phldrT="[Text]"/>
      <dgm:spPr>
        <a:solidFill>
          <a:srgbClr val="00B0D7"/>
        </a:solidFill>
      </dgm:spPr>
      <dgm:t>
        <a:bodyPr/>
        <a:lstStyle/>
        <a:p>
          <a:r>
            <a:rPr lang="en-US" dirty="0">
              <a:hlinkClick xmlns:r="http://schemas.openxmlformats.org/officeDocument/2006/relationships" r:id="rId2"/>
            </a:rPr>
            <a:t>Family Tips for Fighting Online Mean </a:t>
          </a:r>
          <a:r>
            <a:rPr lang="en-US" dirty="0" err="1">
              <a:hlinkClick xmlns:r="http://schemas.openxmlformats.org/officeDocument/2006/relationships" r:id="rId2"/>
            </a:rPr>
            <a:t>Behaviour</a:t>
          </a:r>
          <a:endParaRPr lang="en-US" dirty="0"/>
        </a:p>
      </dgm:t>
    </dgm:pt>
    <dgm:pt modelId="{AEF20F96-C56B-4DF8-AE2D-0AF6B558EFBF}" type="parTrans" cxnId="{28661359-F74B-4F7E-B03C-D582DECA68EE}">
      <dgm:prSet/>
      <dgm:spPr/>
      <dgm:t>
        <a:bodyPr/>
        <a:lstStyle/>
        <a:p>
          <a:endParaRPr lang="en-US"/>
        </a:p>
      </dgm:t>
    </dgm:pt>
    <dgm:pt modelId="{11BD9C48-59DC-4E42-9068-3F72FD17AB70}" type="sibTrans" cxnId="{28661359-F74B-4F7E-B03C-D582DECA68EE}">
      <dgm:prSet/>
      <dgm:spPr/>
      <dgm:t>
        <a:bodyPr/>
        <a:lstStyle/>
        <a:p>
          <a:endParaRPr lang="en-US"/>
        </a:p>
      </dgm:t>
    </dgm:pt>
    <dgm:pt modelId="{63BCA70D-24BF-4600-B759-A782A1DD7856}">
      <dgm:prSet phldrT="[Text]"/>
      <dgm:spPr>
        <a:solidFill>
          <a:srgbClr val="00B0D7"/>
        </a:solidFill>
      </dgm:spPr>
      <dgm:t>
        <a:bodyPr/>
        <a:lstStyle/>
        <a:p>
          <a:r>
            <a:rPr lang="en-US" dirty="0">
              <a:hlinkClick xmlns:r="http://schemas.openxmlformats.org/officeDocument/2006/relationships" r:id="rId3"/>
            </a:rPr>
            <a:t>Watch Pause &amp; Think </a:t>
          </a:r>
          <a:r>
            <a:rPr lang="en-US" dirty="0"/>
            <a:t>. . . Discuss options for responding to negative messages.</a:t>
          </a:r>
        </a:p>
      </dgm:t>
    </dgm:pt>
    <dgm:pt modelId="{47CB50C7-9BCF-46FD-ABDA-7A3D012F8E18}" type="parTrans" cxnId="{26E93F9E-740F-4F09-B246-42048BF1BF70}">
      <dgm:prSet/>
      <dgm:spPr/>
      <dgm:t>
        <a:bodyPr/>
        <a:lstStyle/>
        <a:p>
          <a:endParaRPr lang="en-US"/>
        </a:p>
      </dgm:t>
    </dgm:pt>
    <dgm:pt modelId="{76B52CD7-6A03-4A11-8018-BD6D9D526A25}" type="sibTrans" cxnId="{26E93F9E-740F-4F09-B246-42048BF1BF70}">
      <dgm:prSet/>
      <dgm:spPr/>
      <dgm:t>
        <a:bodyPr/>
        <a:lstStyle/>
        <a:p>
          <a:endParaRPr lang="en-US"/>
        </a:p>
      </dgm:t>
    </dgm:pt>
    <dgm:pt modelId="{B7BB7181-BA72-42A5-94D4-93B39AFCCBF1}">
      <dgm:prSet phldrT="[Text]"/>
      <dgm:spPr>
        <a:solidFill>
          <a:srgbClr val="00B0D7"/>
        </a:solidFill>
      </dgm:spPr>
      <dgm:t>
        <a:bodyPr/>
        <a:lstStyle/>
        <a:p>
          <a:r>
            <a:rPr lang="en-US" dirty="0"/>
            <a:t>This lesson helps students recognize statements that they think might be funny (face to face with visual cues) and how they can be interpreted online.</a:t>
          </a:r>
        </a:p>
      </dgm:t>
    </dgm:pt>
    <dgm:pt modelId="{94783BAB-0A0A-4D78-88E3-A42D290D5D0D}" type="parTrans" cxnId="{501C12DC-4B92-4AEC-B11E-A1C63025A360}">
      <dgm:prSet/>
      <dgm:spPr/>
      <dgm:t>
        <a:bodyPr/>
        <a:lstStyle/>
        <a:p>
          <a:endParaRPr lang="en-US"/>
        </a:p>
      </dgm:t>
    </dgm:pt>
    <dgm:pt modelId="{CE57338A-4697-49DC-B3D1-D5D7DABFC26B}" type="sibTrans" cxnId="{501C12DC-4B92-4AEC-B11E-A1C63025A360}">
      <dgm:prSet/>
      <dgm:spPr/>
      <dgm:t>
        <a:bodyPr/>
        <a:lstStyle/>
        <a:p>
          <a:endParaRPr lang="en-US"/>
        </a:p>
      </dgm:t>
    </dgm:pt>
    <dgm:pt modelId="{2D2E4E55-30E3-F646-9C39-2D350989E8FE}">
      <dgm:prSet phldrT="[Text]"/>
      <dgm:spPr>
        <a:solidFill>
          <a:srgbClr val="00B0D7"/>
        </a:solidFill>
      </dgm:spPr>
      <dgm:t>
        <a:bodyPr/>
        <a:lstStyle/>
        <a:p>
          <a:r>
            <a:rPr lang="en-US" dirty="0">
              <a:hlinkClick xmlns:r="http://schemas.openxmlformats.org/officeDocument/2006/relationships" r:id="rId4"/>
            </a:rPr>
            <a:t>Relationships and Communication – Family Activity</a:t>
          </a:r>
          <a:endParaRPr lang="en-US" dirty="0"/>
        </a:p>
      </dgm:t>
    </dgm:pt>
    <dgm:pt modelId="{BE9FDA60-44A1-844D-A7D2-C6E023AEA775}" type="parTrans" cxnId="{336EC4E1-D1DF-C046-9D2A-9B6FC2FC77B7}">
      <dgm:prSet/>
      <dgm:spPr/>
      <dgm:t>
        <a:bodyPr/>
        <a:lstStyle/>
        <a:p>
          <a:endParaRPr lang="en-US"/>
        </a:p>
      </dgm:t>
    </dgm:pt>
    <dgm:pt modelId="{C6399914-704B-C846-BC37-E943465D1A9F}" type="sibTrans" cxnId="{336EC4E1-D1DF-C046-9D2A-9B6FC2FC77B7}">
      <dgm:prSet/>
      <dgm:spPr/>
      <dgm:t>
        <a:bodyPr/>
        <a:lstStyle/>
        <a:p>
          <a:endParaRPr lang="en-US"/>
        </a:p>
      </dgm:t>
    </dgm:pt>
    <dgm:pt modelId="{328C7896-EE0B-854D-A106-4B87FD7C49F8}">
      <dgm:prSet phldrT="[Text]"/>
      <dgm:spPr>
        <a:solidFill>
          <a:srgbClr val="00B0D7"/>
        </a:solidFill>
      </dgm:spPr>
      <dgm:t>
        <a:bodyPr/>
        <a:lstStyle/>
        <a:p>
          <a:r>
            <a:rPr lang="en-US" dirty="0">
              <a:hlinkClick xmlns:r="http://schemas.openxmlformats.org/officeDocument/2006/relationships" r:id="rId5"/>
            </a:rPr>
            <a:t>Online Reputation Checklist</a:t>
          </a:r>
          <a:endParaRPr lang="en-US" dirty="0"/>
        </a:p>
      </dgm:t>
    </dgm:pt>
    <dgm:pt modelId="{F70883B4-4F76-A749-B891-327CDECDA7ED}" type="parTrans" cxnId="{D83A0C0E-21AD-CF4B-AF4A-C6D4A488B57A}">
      <dgm:prSet/>
      <dgm:spPr/>
    </dgm:pt>
    <dgm:pt modelId="{1BD4E326-6750-284E-9966-0DA2E4AE5DCE}" type="sibTrans" cxnId="{D83A0C0E-21AD-CF4B-AF4A-C6D4A488B57A}">
      <dgm:prSet/>
      <dgm:spPr/>
    </dgm:pt>
    <dgm:pt modelId="{70C09B00-61F0-4407-AF31-D26C5B54E0A0}" type="pres">
      <dgm:prSet presAssocID="{6F8D29EE-097F-4BCD-9F85-D9E5F951DB2F}" presName="linearFlow" presStyleCnt="0">
        <dgm:presLayoutVars>
          <dgm:dir/>
          <dgm:animLvl val="lvl"/>
          <dgm:resizeHandles/>
        </dgm:presLayoutVars>
      </dgm:prSet>
      <dgm:spPr/>
    </dgm:pt>
    <dgm:pt modelId="{840692B4-6F3A-4CCB-8BE0-F20D8B5E34D3}" type="pres">
      <dgm:prSet presAssocID="{A8F99365-90A1-4B53-9617-886EFC4AC98B}" presName="compositeNode" presStyleCnt="0">
        <dgm:presLayoutVars>
          <dgm:bulletEnabled val="1"/>
        </dgm:presLayoutVars>
      </dgm:prSet>
      <dgm:spPr/>
    </dgm:pt>
    <dgm:pt modelId="{CAC1E2AD-4096-4D1E-8C6C-27E227DDCF61}" type="pres">
      <dgm:prSet presAssocID="{A8F99365-90A1-4B53-9617-886EFC4AC98B}" presName="image" presStyleLbl="fgImgPlace1" presStyleIdx="0"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Classroom with solid fill"/>
        </a:ext>
      </dgm:extLst>
    </dgm:pt>
    <dgm:pt modelId="{F2729854-904C-4402-BE97-C0A830612E33}" type="pres">
      <dgm:prSet presAssocID="{A8F99365-90A1-4B53-9617-886EFC4AC98B}" presName="childNode" presStyleLbl="node1" presStyleIdx="0" presStyleCnt="3" custLinFactNeighborX="699">
        <dgm:presLayoutVars>
          <dgm:bulletEnabled val="1"/>
        </dgm:presLayoutVars>
      </dgm:prSet>
      <dgm:spPr/>
    </dgm:pt>
    <dgm:pt modelId="{AC1F1236-8C93-4C6B-9863-F7F2E9C0302E}" type="pres">
      <dgm:prSet presAssocID="{A8F99365-90A1-4B53-9617-886EFC4AC98B}" presName="parentNode" presStyleLbl="revTx" presStyleIdx="0" presStyleCnt="3">
        <dgm:presLayoutVars>
          <dgm:chMax val="0"/>
          <dgm:bulletEnabled val="1"/>
        </dgm:presLayoutVars>
      </dgm:prSet>
      <dgm:spPr/>
    </dgm:pt>
    <dgm:pt modelId="{91A05EEF-9B54-4F9F-87E3-FBF190E486BB}" type="pres">
      <dgm:prSet presAssocID="{77F04166-FD5D-4C99-8ECF-0F474F726B5E}" presName="sibTrans" presStyleCnt="0"/>
      <dgm:spPr/>
    </dgm:pt>
    <dgm:pt modelId="{310152E0-4889-4FC8-B68E-830243153B0B}" type="pres">
      <dgm:prSet presAssocID="{78EEDDE7-6C79-4DF5-BB63-0991E1F7B0BD}" presName="compositeNode" presStyleCnt="0">
        <dgm:presLayoutVars>
          <dgm:bulletEnabled val="1"/>
        </dgm:presLayoutVars>
      </dgm:prSet>
      <dgm:spPr/>
    </dgm:pt>
    <dgm:pt modelId="{099D417C-9C0B-4EEB-9F38-108331C1F054}" type="pres">
      <dgm:prSet presAssocID="{78EEDDE7-6C79-4DF5-BB63-0991E1F7B0BD}" presName="image" presStyleLbl="fgImgPlace1" presStyleIdx="1"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Follow with solid fill"/>
        </a:ext>
      </dgm:extLst>
    </dgm:pt>
    <dgm:pt modelId="{2B8EC2A4-B042-4E87-9A69-A0EFF6821780}" type="pres">
      <dgm:prSet presAssocID="{78EEDDE7-6C79-4DF5-BB63-0991E1F7B0BD}" presName="childNode" presStyleLbl="node1" presStyleIdx="1" presStyleCnt="3">
        <dgm:presLayoutVars>
          <dgm:bulletEnabled val="1"/>
        </dgm:presLayoutVars>
      </dgm:prSet>
      <dgm:spPr/>
    </dgm:pt>
    <dgm:pt modelId="{394DEEE5-29A9-4600-BD01-0E1C626D6074}" type="pres">
      <dgm:prSet presAssocID="{78EEDDE7-6C79-4DF5-BB63-0991E1F7B0BD}" presName="parentNode" presStyleLbl="revTx" presStyleIdx="1" presStyleCnt="3">
        <dgm:presLayoutVars>
          <dgm:chMax val="0"/>
          <dgm:bulletEnabled val="1"/>
        </dgm:presLayoutVars>
      </dgm:prSet>
      <dgm:spPr/>
    </dgm:pt>
    <dgm:pt modelId="{0834F67A-B58E-4C31-89A0-BAA67271BCFA}" type="pres">
      <dgm:prSet presAssocID="{D6E6215B-9604-480F-8E0E-F01803D4EA70}" presName="sibTrans" presStyleCnt="0"/>
      <dgm:spPr/>
    </dgm:pt>
    <dgm:pt modelId="{38CCCAD4-B8C2-47EA-B8F1-E54122F58867}" type="pres">
      <dgm:prSet presAssocID="{86E1B771-B02F-4B25-9F88-1EB3051FED56}" presName="compositeNode" presStyleCnt="0">
        <dgm:presLayoutVars>
          <dgm:bulletEnabled val="1"/>
        </dgm:presLayoutVars>
      </dgm:prSet>
      <dgm:spPr/>
    </dgm:pt>
    <dgm:pt modelId="{393834C3-1F4D-4590-B124-2D930D70E691}" type="pres">
      <dgm:prSet presAssocID="{86E1B771-B02F-4B25-9F88-1EB3051FED56}" presName="image" presStyleLbl="fgImgPlace1" presStyleIdx="2" presStyleCnt="3"/>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Shoe footprints with solid fill"/>
        </a:ext>
      </dgm:extLst>
    </dgm:pt>
    <dgm:pt modelId="{E94BAF07-00A3-4D8F-9C56-BA4C1B4B1916}" type="pres">
      <dgm:prSet presAssocID="{86E1B771-B02F-4B25-9F88-1EB3051FED56}" presName="childNode" presStyleLbl="node1" presStyleIdx="2" presStyleCnt="3" custLinFactNeighborX="-417" custLinFactNeighborY="995">
        <dgm:presLayoutVars>
          <dgm:bulletEnabled val="1"/>
        </dgm:presLayoutVars>
      </dgm:prSet>
      <dgm:spPr/>
    </dgm:pt>
    <dgm:pt modelId="{59F842E2-5BE5-467F-B642-E9DCF36C3AF7}" type="pres">
      <dgm:prSet presAssocID="{86E1B771-B02F-4B25-9F88-1EB3051FED56}" presName="parentNode" presStyleLbl="revTx" presStyleIdx="2" presStyleCnt="3" custScaleX="110058">
        <dgm:presLayoutVars>
          <dgm:chMax val="0"/>
          <dgm:bulletEnabled val="1"/>
        </dgm:presLayoutVars>
      </dgm:prSet>
      <dgm:spPr/>
    </dgm:pt>
  </dgm:ptLst>
  <dgm:cxnLst>
    <dgm:cxn modelId="{D83A0C0E-21AD-CF4B-AF4A-C6D4A488B57A}" srcId="{86E1B771-B02F-4B25-9F88-1EB3051FED56}" destId="{328C7896-EE0B-854D-A106-4B87FD7C49F8}" srcOrd="3" destOrd="0" parTransId="{F70883B4-4F76-A749-B891-327CDECDA7ED}" sibTransId="{1BD4E326-6750-284E-9966-0DA2E4AE5DCE}"/>
    <dgm:cxn modelId="{E990F024-9A54-4A9D-ACC7-96988693E6B0}" srcId="{78EEDDE7-6C79-4DF5-BB63-0991E1F7B0BD}" destId="{E495CA9C-F627-4C95-93B8-B190BA735B17}" srcOrd="0" destOrd="0" parTransId="{AE3290E5-78CE-425A-B567-6AD5B168FA5C}" sibTransId="{59106C70-89EA-4C6B-82A3-E1E55E56ABDB}"/>
    <dgm:cxn modelId="{7F727F26-9C25-49C3-B314-B7C3387389F1}" srcId="{6F8D29EE-097F-4BCD-9F85-D9E5F951DB2F}" destId="{86E1B771-B02F-4B25-9F88-1EB3051FED56}" srcOrd="2" destOrd="0" parTransId="{F5DF0A7E-76C3-497F-874A-24186645B901}" sibTransId="{1C24B6AF-6EB6-43AF-86DA-1C1191406E30}"/>
    <dgm:cxn modelId="{4FF44D5C-B631-4A02-8674-74E8E504AF2E}" srcId="{A8F99365-90A1-4B53-9617-886EFC4AC98B}" destId="{9024329A-7674-452E-A020-C8C90D817440}" srcOrd="0" destOrd="0" parTransId="{3E5644D8-46DD-474E-8D40-50565A3034AA}" sibTransId="{A15B5AC1-CE15-46B7-816E-45B2A8416472}"/>
    <dgm:cxn modelId="{917CA664-DDAD-4AAF-8981-99565992A4EC}" srcId="{6F8D29EE-097F-4BCD-9F85-D9E5F951DB2F}" destId="{A8F99365-90A1-4B53-9617-886EFC4AC98B}" srcOrd="0" destOrd="0" parTransId="{FEB17395-3D4F-4AF3-A4E7-26B292039174}" sibTransId="{77F04166-FD5D-4C99-8ECF-0F474F726B5E}"/>
    <dgm:cxn modelId="{71630E4A-511B-4C03-9894-26895F7410B0}" type="presOf" srcId="{6F8D29EE-097F-4BCD-9F85-D9E5F951DB2F}" destId="{70C09B00-61F0-4407-AF31-D26C5B54E0A0}" srcOrd="0" destOrd="0" presId="urn:microsoft.com/office/officeart/2005/8/layout/hList2"/>
    <dgm:cxn modelId="{294CF04F-7786-40AD-8BC2-C5BC06057D2A}" type="presOf" srcId="{9024329A-7674-452E-A020-C8C90D817440}" destId="{F2729854-904C-4402-BE97-C0A830612E33}" srcOrd="0" destOrd="0" presId="urn:microsoft.com/office/officeart/2005/8/layout/hList2"/>
    <dgm:cxn modelId="{28661359-F74B-4F7E-B03C-D582DECA68EE}" srcId="{86E1B771-B02F-4B25-9F88-1EB3051FED56}" destId="{03977CC6-542C-48C5-8BDD-530BA597DCB1}" srcOrd="2" destOrd="0" parTransId="{AEF20F96-C56B-4DF8-AE2D-0AF6B558EFBF}" sibTransId="{11BD9C48-59DC-4E42-9068-3F72FD17AB70}"/>
    <dgm:cxn modelId="{937D545A-CD3C-4A1A-96D1-4026E9D0B5AC}" type="presOf" srcId="{03977CC6-542C-48C5-8BDD-530BA597DCB1}" destId="{E94BAF07-00A3-4D8F-9C56-BA4C1B4B1916}" srcOrd="0" destOrd="2" presId="urn:microsoft.com/office/officeart/2005/8/layout/hList2"/>
    <dgm:cxn modelId="{B272D182-3ED7-4CD0-AF38-C238CE095198}" type="presOf" srcId="{AB2F9990-7F7D-4630-A873-4A97D1C4673D}" destId="{E94BAF07-00A3-4D8F-9C56-BA4C1B4B1916}" srcOrd="0" destOrd="0" presId="urn:microsoft.com/office/officeart/2005/8/layout/hList2"/>
    <dgm:cxn modelId="{26E93F9E-740F-4F09-B246-42048BF1BF70}" srcId="{78EEDDE7-6C79-4DF5-BB63-0991E1F7B0BD}" destId="{63BCA70D-24BF-4600-B759-A782A1DD7856}" srcOrd="1" destOrd="0" parTransId="{47CB50C7-9BCF-46FD-ABDA-7A3D012F8E18}" sibTransId="{76B52CD7-6A03-4A11-8018-BD6D9D526A25}"/>
    <dgm:cxn modelId="{11DEC6A3-8F5F-401A-B192-D69772705FEF}" type="presOf" srcId="{B7BB7181-BA72-42A5-94D4-93B39AFCCBF1}" destId="{F2729854-904C-4402-BE97-C0A830612E33}" srcOrd="0" destOrd="1" presId="urn:microsoft.com/office/officeart/2005/8/layout/hList2"/>
    <dgm:cxn modelId="{8E067DA7-F643-2349-AA73-6CF880BBBE3F}" type="presOf" srcId="{328C7896-EE0B-854D-A106-4B87FD7C49F8}" destId="{E94BAF07-00A3-4D8F-9C56-BA4C1B4B1916}" srcOrd="0" destOrd="3" presId="urn:microsoft.com/office/officeart/2005/8/layout/hList2"/>
    <dgm:cxn modelId="{7C9B22B1-8A25-4AE9-8A4A-EB89BE0ACA3C}" type="presOf" srcId="{63BCA70D-24BF-4600-B759-A782A1DD7856}" destId="{2B8EC2A4-B042-4E87-9A69-A0EFF6821780}" srcOrd="0" destOrd="1" presId="urn:microsoft.com/office/officeart/2005/8/layout/hList2"/>
    <dgm:cxn modelId="{63DDB9BD-536B-44E1-93D4-9D13D9BC3E22}" srcId="{86E1B771-B02F-4B25-9F88-1EB3051FED56}" destId="{AB2F9990-7F7D-4630-A873-4A97D1C4673D}" srcOrd="0" destOrd="0" parTransId="{D8C18645-7EDB-4DD9-84AD-1A576AC2AACE}" sibTransId="{4652A87D-D25B-4AF6-A7DB-6CC281CCB428}"/>
    <dgm:cxn modelId="{EAA6FFC6-7BA0-4206-8246-CC598896C738}" type="presOf" srcId="{A8F99365-90A1-4B53-9617-886EFC4AC98B}" destId="{AC1F1236-8C93-4C6B-9863-F7F2E9C0302E}" srcOrd="0" destOrd="0" presId="urn:microsoft.com/office/officeart/2005/8/layout/hList2"/>
    <dgm:cxn modelId="{48AB74CB-86F3-424E-9251-9565840C4189}" type="presOf" srcId="{86E1B771-B02F-4B25-9F88-1EB3051FED56}" destId="{59F842E2-5BE5-467F-B642-E9DCF36C3AF7}" srcOrd="0" destOrd="0" presId="urn:microsoft.com/office/officeart/2005/8/layout/hList2"/>
    <dgm:cxn modelId="{8D8557CB-D88C-F948-8772-E84CEA9A58B5}" type="presOf" srcId="{2D2E4E55-30E3-F646-9C39-2D350989E8FE}" destId="{E94BAF07-00A3-4D8F-9C56-BA4C1B4B1916}" srcOrd="0" destOrd="1" presId="urn:microsoft.com/office/officeart/2005/8/layout/hList2"/>
    <dgm:cxn modelId="{D8B7C4CB-7D8E-4C94-8E42-7A36E18E5AFF}" srcId="{6F8D29EE-097F-4BCD-9F85-D9E5F951DB2F}" destId="{78EEDDE7-6C79-4DF5-BB63-0991E1F7B0BD}" srcOrd="1" destOrd="0" parTransId="{C6A64D95-56C4-4C23-8037-BC9B297AAA74}" sibTransId="{D6E6215B-9604-480F-8E0E-F01803D4EA70}"/>
    <dgm:cxn modelId="{501C12DC-4B92-4AEC-B11E-A1C63025A360}" srcId="{A8F99365-90A1-4B53-9617-886EFC4AC98B}" destId="{B7BB7181-BA72-42A5-94D4-93B39AFCCBF1}" srcOrd="1" destOrd="0" parTransId="{94783BAB-0A0A-4D78-88E3-A42D290D5D0D}" sibTransId="{CE57338A-4697-49DC-B3D1-D5D7DABFC26B}"/>
    <dgm:cxn modelId="{15AC86DD-2D75-4DAF-851B-E79DC5C28C1D}" type="presOf" srcId="{E495CA9C-F627-4C95-93B8-B190BA735B17}" destId="{2B8EC2A4-B042-4E87-9A69-A0EFF6821780}" srcOrd="0" destOrd="0" presId="urn:microsoft.com/office/officeart/2005/8/layout/hList2"/>
    <dgm:cxn modelId="{336EC4E1-D1DF-C046-9D2A-9B6FC2FC77B7}" srcId="{86E1B771-B02F-4B25-9F88-1EB3051FED56}" destId="{2D2E4E55-30E3-F646-9C39-2D350989E8FE}" srcOrd="1" destOrd="0" parTransId="{BE9FDA60-44A1-844D-A7D2-C6E023AEA775}" sibTransId="{C6399914-704B-C846-BC37-E943465D1A9F}"/>
    <dgm:cxn modelId="{871BEDFD-A13C-44DC-AF42-6BEDEE2A8D45}" type="presOf" srcId="{78EEDDE7-6C79-4DF5-BB63-0991E1F7B0BD}" destId="{394DEEE5-29A9-4600-BD01-0E1C626D6074}" srcOrd="0" destOrd="0" presId="urn:microsoft.com/office/officeart/2005/8/layout/hList2"/>
    <dgm:cxn modelId="{032F10BF-3B28-485A-9698-9F9F483E2092}" type="presParOf" srcId="{70C09B00-61F0-4407-AF31-D26C5B54E0A0}" destId="{840692B4-6F3A-4CCB-8BE0-F20D8B5E34D3}" srcOrd="0" destOrd="0" presId="urn:microsoft.com/office/officeart/2005/8/layout/hList2"/>
    <dgm:cxn modelId="{E706F98A-29CB-4E1C-8593-3F9FCA3CEBB1}" type="presParOf" srcId="{840692B4-6F3A-4CCB-8BE0-F20D8B5E34D3}" destId="{CAC1E2AD-4096-4D1E-8C6C-27E227DDCF61}" srcOrd="0" destOrd="0" presId="urn:microsoft.com/office/officeart/2005/8/layout/hList2"/>
    <dgm:cxn modelId="{67109696-C013-468C-A609-FA619D55D205}" type="presParOf" srcId="{840692B4-6F3A-4CCB-8BE0-F20D8B5E34D3}" destId="{F2729854-904C-4402-BE97-C0A830612E33}" srcOrd="1" destOrd="0" presId="urn:microsoft.com/office/officeart/2005/8/layout/hList2"/>
    <dgm:cxn modelId="{C849C516-96D7-4B17-A868-C1E521872F7A}" type="presParOf" srcId="{840692B4-6F3A-4CCB-8BE0-F20D8B5E34D3}" destId="{AC1F1236-8C93-4C6B-9863-F7F2E9C0302E}" srcOrd="2" destOrd="0" presId="urn:microsoft.com/office/officeart/2005/8/layout/hList2"/>
    <dgm:cxn modelId="{D5F87501-D6F5-4400-BDFA-D82ABDED25F6}" type="presParOf" srcId="{70C09B00-61F0-4407-AF31-D26C5B54E0A0}" destId="{91A05EEF-9B54-4F9F-87E3-FBF190E486BB}" srcOrd="1" destOrd="0" presId="urn:microsoft.com/office/officeart/2005/8/layout/hList2"/>
    <dgm:cxn modelId="{5E01B3FD-EE70-43CA-9DCC-FED918298A35}" type="presParOf" srcId="{70C09B00-61F0-4407-AF31-D26C5B54E0A0}" destId="{310152E0-4889-4FC8-B68E-830243153B0B}" srcOrd="2" destOrd="0" presId="urn:microsoft.com/office/officeart/2005/8/layout/hList2"/>
    <dgm:cxn modelId="{5324ED28-D6EA-497A-9415-483EF114648A}" type="presParOf" srcId="{310152E0-4889-4FC8-B68E-830243153B0B}" destId="{099D417C-9C0B-4EEB-9F38-108331C1F054}" srcOrd="0" destOrd="0" presId="urn:microsoft.com/office/officeart/2005/8/layout/hList2"/>
    <dgm:cxn modelId="{1582E898-5083-4527-A898-3A9E3CDEEC57}" type="presParOf" srcId="{310152E0-4889-4FC8-B68E-830243153B0B}" destId="{2B8EC2A4-B042-4E87-9A69-A0EFF6821780}" srcOrd="1" destOrd="0" presId="urn:microsoft.com/office/officeart/2005/8/layout/hList2"/>
    <dgm:cxn modelId="{A8DA8C76-A63F-4494-BD5A-87394864D90A}" type="presParOf" srcId="{310152E0-4889-4FC8-B68E-830243153B0B}" destId="{394DEEE5-29A9-4600-BD01-0E1C626D6074}" srcOrd="2" destOrd="0" presId="urn:microsoft.com/office/officeart/2005/8/layout/hList2"/>
    <dgm:cxn modelId="{BEF3AC58-E36E-42E7-AE99-28C5681C8AA7}" type="presParOf" srcId="{70C09B00-61F0-4407-AF31-D26C5B54E0A0}" destId="{0834F67A-B58E-4C31-89A0-BAA67271BCFA}" srcOrd="3" destOrd="0" presId="urn:microsoft.com/office/officeart/2005/8/layout/hList2"/>
    <dgm:cxn modelId="{4D688D57-A0D8-4A29-8F20-7C6CFD4F4F62}" type="presParOf" srcId="{70C09B00-61F0-4407-AF31-D26C5B54E0A0}" destId="{38CCCAD4-B8C2-47EA-B8F1-E54122F58867}" srcOrd="4" destOrd="0" presId="urn:microsoft.com/office/officeart/2005/8/layout/hList2"/>
    <dgm:cxn modelId="{E5737F15-9F55-42ED-9218-C3958A67DE49}" type="presParOf" srcId="{38CCCAD4-B8C2-47EA-B8F1-E54122F58867}" destId="{393834C3-1F4D-4590-B124-2D930D70E691}" srcOrd="0" destOrd="0" presId="urn:microsoft.com/office/officeart/2005/8/layout/hList2"/>
    <dgm:cxn modelId="{4E2E09E1-A8A9-4946-ACDE-DE5C6334DD4E}" type="presParOf" srcId="{38CCCAD4-B8C2-47EA-B8F1-E54122F58867}" destId="{E94BAF07-00A3-4D8F-9C56-BA4C1B4B1916}" srcOrd="1" destOrd="0" presId="urn:microsoft.com/office/officeart/2005/8/layout/hList2"/>
    <dgm:cxn modelId="{779793AC-CDE4-48D0-AECF-8ADFD60CA6F2}" type="presParOf" srcId="{38CCCAD4-B8C2-47EA-B8F1-E54122F58867}" destId="{59F842E2-5BE5-467F-B642-E9DCF36C3AF7}"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B424F-DE19-4131-A734-2661D19B0539}">
      <dsp:nvSpPr>
        <dsp:cNvPr id="0" name=""/>
        <dsp:cNvSpPr/>
      </dsp:nvSpPr>
      <dsp:spPr>
        <a:xfrm rot="10800000">
          <a:off x="1584477" y="827"/>
          <a:ext cx="5302808" cy="99523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WELLNESS = BALANCE IS BEST</a:t>
          </a:r>
        </a:p>
        <a:p>
          <a:pPr marL="171450" lvl="1" indent="-171450" algn="l" defTabSz="711200">
            <a:lnSpc>
              <a:spcPct val="90000"/>
            </a:lnSpc>
            <a:spcBef>
              <a:spcPct val="0"/>
            </a:spcBef>
            <a:spcAft>
              <a:spcPct val="15000"/>
            </a:spcAft>
            <a:buChar char="•"/>
          </a:pPr>
          <a:r>
            <a:rPr lang="en-CA" sz="1600" kern="1200" dirty="0"/>
            <a:t>I will maintain a balance between digital and face-to face interactions in life.</a:t>
          </a:r>
          <a:endParaRPr lang="en-US" sz="1600" kern="1200" dirty="0"/>
        </a:p>
      </dsp:txBody>
      <dsp:txXfrm rot="10800000">
        <a:off x="1833284" y="827"/>
        <a:ext cx="5054001" cy="995230"/>
      </dsp:txXfrm>
    </dsp:sp>
    <dsp:sp modelId="{88E43A31-5A83-4383-B123-75D18593F065}">
      <dsp:nvSpPr>
        <dsp:cNvPr id="0" name=""/>
        <dsp:cNvSpPr/>
      </dsp:nvSpPr>
      <dsp:spPr>
        <a:xfrm>
          <a:off x="1086862" y="827"/>
          <a:ext cx="995230" cy="9952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229C88-4C44-44C5-A3AB-FFA5C3B9B800}">
      <dsp:nvSpPr>
        <dsp:cNvPr id="0" name=""/>
        <dsp:cNvSpPr/>
      </dsp:nvSpPr>
      <dsp:spPr>
        <a:xfrm rot="10800000">
          <a:off x="1584477" y="1293142"/>
          <a:ext cx="5302808" cy="995230"/>
        </a:xfrm>
        <a:prstGeom prst="homePlate">
          <a:avLst/>
        </a:prstGeom>
        <a:solidFill>
          <a:srgbClr val="01FB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CITIZENSHIP = BE THE BEST YOU</a:t>
          </a:r>
        </a:p>
        <a:p>
          <a:pPr marL="171450" lvl="1" indent="-171450" algn="l" defTabSz="711200">
            <a:lnSpc>
              <a:spcPct val="90000"/>
            </a:lnSpc>
            <a:spcBef>
              <a:spcPct val="0"/>
            </a:spcBef>
            <a:spcAft>
              <a:spcPct val="15000"/>
            </a:spcAft>
            <a:buChar char="•"/>
          </a:pPr>
          <a:r>
            <a:rPr lang="en-CA" sz="1600" kern="1200" dirty="0"/>
            <a:t>I will be responsible, ethical, honest and literate in today’s digital world.</a:t>
          </a:r>
          <a:endParaRPr lang="en-US" sz="1600" kern="1200" dirty="0"/>
        </a:p>
      </dsp:txBody>
      <dsp:txXfrm rot="10800000">
        <a:off x="1833284" y="1293142"/>
        <a:ext cx="5054001" cy="995230"/>
      </dsp:txXfrm>
    </dsp:sp>
    <dsp:sp modelId="{EA314B3C-0079-4029-A6A5-02ACD31895CD}">
      <dsp:nvSpPr>
        <dsp:cNvPr id="0" name=""/>
        <dsp:cNvSpPr/>
      </dsp:nvSpPr>
      <dsp:spPr>
        <a:xfrm>
          <a:off x="1086862" y="1293142"/>
          <a:ext cx="995230" cy="99523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8E3CA0-CE3F-439A-B5AB-0E45E6CE9C41}">
      <dsp:nvSpPr>
        <dsp:cNvPr id="0" name=""/>
        <dsp:cNvSpPr/>
      </dsp:nvSpPr>
      <dsp:spPr>
        <a:xfrm rot="10800000">
          <a:off x="1584477" y="2585456"/>
          <a:ext cx="5302808" cy="995230"/>
        </a:xfrm>
        <a:prstGeom prst="homePlate">
          <a:avLst/>
        </a:prstGeom>
        <a:solidFill>
          <a:srgbClr val="DB01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ETIQUETTE = IT’S COOL TO BE KIND</a:t>
          </a:r>
        </a:p>
        <a:p>
          <a:pPr marL="171450" lvl="1" indent="-171450" algn="l" defTabSz="711200">
            <a:lnSpc>
              <a:spcPct val="90000"/>
            </a:lnSpc>
            <a:spcBef>
              <a:spcPct val="0"/>
            </a:spcBef>
            <a:spcAft>
              <a:spcPct val="15000"/>
            </a:spcAft>
            <a:buChar char="•"/>
          </a:pPr>
          <a:r>
            <a:rPr lang="en-CA" sz="1600" kern="1200" dirty="0"/>
            <a:t>I will choose to be positive with others online.</a:t>
          </a:r>
          <a:endParaRPr lang="en-US" sz="1600" kern="1200" dirty="0"/>
        </a:p>
      </dsp:txBody>
      <dsp:txXfrm rot="10800000">
        <a:off x="1833284" y="2585456"/>
        <a:ext cx="5054001" cy="995230"/>
      </dsp:txXfrm>
    </dsp:sp>
    <dsp:sp modelId="{3B196C84-BFF1-4397-8EB7-A27070EE938A}">
      <dsp:nvSpPr>
        <dsp:cNvPr id="0" name=""/>
        <dsp:cNvSpPr/>
      </dsp:nvSpPr>
      <dsp:spPr>
        <a:xfrm>
          <a:off x="1086862" y="2585456"/>
          <a:ext cx="995230" cy="99523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70D185-D796-4AA7-9430-1821D1F58129}">
      <dsp:nvSpPr>
        <dsp:cNvPr id="0" name=""/>
        <dsp:cNvSpPr/>
      </dsp:nvSpPr>
      <dsp:spPr>
        <a:xfrm rot="10800000">
          <a:off x="1584477" y="3877770"/>
          <a:ext cx="5302808" cy="995230"/>
        </a:xfrm>
        <a:prstGeom prst="homePlate">
          <a:avLst/>
        </a:prstGeom>
        <a:solidFill>
          <a:srgbClr val="1616F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SAFETY = BE AWARE</a:t>
          </a:r>
        </a:p>
        <a:p>
          <a:pPr marL="171450" lvl="1" indent="-171450" algn="l" defTabSz="711200">
            <a:lnSpc>
              <a:spcPct val="90000"/>
            </a:lnSpc>
            <a:spcBef>
              <a:spcPct val="0"/>
            </a:spcBef>
            <a:spcAft>
              <a:spcPct val="15000"/>
            </a:spcAft>
            <a:buChar char="•"/>
          </a:pPr>
          <a:r>
            <a:rPr lang="en-CA" sz="1600" kern="1200" dirty="0"/>
            <a:t>I will be safe online and protect private information.</a:t>
          </a:r>
          <a:endParaRPr lang="en-US" sz="1600" kern="1200" dirty="0"/>
        </a:p>
      </dsp:txBody>
      <dsp:txXfrm rot="10800000">
        <a:off x="1833284" y="3877770"/>
        <a:ext cx="5054001" cy="995230"/>
      </dsp:txXfrm>
    </dsp:sp>
    <dsp:sp modelId="{83538F12-E7D2-482C-95B7-9F1E78BFA1F4}">
      <dsp:nvSpPr>
        <dsp:cNvPr id="0" name=""/>
        <dsp:cNvSpPr/>
      </dsp:nvSpPr>
      <dsp:spPr>
        <a:xfrm>
          <a:off x="1086862" y="3877770"/>
          <a:ext cx="995230" cy="99523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B424F-DE19-4131-A734-2661D19B0539}">
      <dsp:nvSpPr>
        <dsp:cNvPr id="0" name=""/>
        <dsp:cNvSpPr/>
      </dsp:nvSpPr>
      <dsp:spPr>
        <a:xfrm rot="10800000">
          <a:off x="1584477" y="827"/>
          <a:ext cx="5302808" cy="99523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WELLNESS = BALANCE IS BEST</a:t>
          </a:r>
        </a:p>
        <a:p>
          <a:pPr marL="171450" lvl="1" indent="-171450" algn="l" defTabSz="711200">
            <a:lnSpc>
              <a:spcPct val="90000"/>
            </a:lnSpc>
            <a:spcBef>
              <a:spcPct val="0"/>
            </a:spcBef>
            <a:spcAft>
              <a:spcPct val="15000"/>
            </a:spcAft>
            <a:buChar char="•"/>
          </a:pPr>
          <a:r>
            <a:rPr lang="en-CA" sz="1600" kern="1200" dirty="0"/>
            <a:t>I will maintain a balance between digital and face-to face interactions in life.</a:t>
          </a:r>
          <a:endParaRPr lang="en-US" sz="1600" kern="1200" dirty="0"/>
        </a:p>
      </dsp:txBody>
      <dsp:txXfrm rot="10800000">
        <a:off x="1833284" y="827"/>
        <a:ext cx="5054001" cy="995230"/>
      </dsp:txXfrm>
    </dsp:sp>
    <dsp:sp modelId="{88E43A31-5A83-4383-B123-75D18593F065}">
      <dsp:nvSpPr>
        <dsp:cNvPr id="0" name=""/>
        <dsp:cNvSpPr/>
      </dsp:nvSpPr>
      <dsp:spPr>
        <a:xfrm>
          <a:off x="1086862" y="827"/>
          <a:ext cx="995230" cy="9952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229C88-4C44-44C5-A3AB-FFA5C3B9B800}">
      <dsp:nvSpPr>
        <dsp:cNvPr id="0" name=""/>
        <dsp:cNvSpPr/>
      </dsp:nvSpPr>
      <dsp:spPr>
        <a:xfrm rot="10800000">
          <a:off x="1584477" y="1293142"/>
          <a:ext cx="5302808" cy="995230"/>
        </a:xfrm>
        <a:prstGeom prst="homePlate">
          <a:avLst/>
        </a:prstGeom>
        <a:solidFill>
          <a:srgbClr val="01FB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CITIZENSHIP = BE THE BEST YOU</a:t>
          </a:r>
        </a:p>
        <a:p>
          <a:pPr marL="171450" lvl="1" indent="-171450" algn="l" defTabSz="711200">
            <a:lnSpc>
              <a:spcPct val="90000"/>
            </a:lnSpc>
            <a:spcBef>
              <a:spcPct val="0"/>
            </a:spcBef>
            <a:spcAft>
              <a:spcPct val="15000"/>
            </a:spcAft>
            <a:buChar char="•"/>
          </a:pPr>
          <a:r>
            <a:rPr lang="en-CA" sz="1600" kern="1200" dirty="0"/>
            <a:t>I will be responsible, ethical, honest and literate in today’s digital world.</a:t>
          </a:r>
          <a:endParaRPr lang="en-US" sz="1600" kern="1200" dirty="0"/>
        </a:p>
      </dsp:txBody>
      <dsp:txXfrm rot="10800000">
        <a:off x="1833284" y="1293142"/>
        <a:ext cx="5054001" cy="995230"/>
      </dsp:txXfrm>
    </dsp:sp>
    <dsp:sp modelId="{EA314B3C-0079-4029-A6A5-02ACD31895CD}">
      <dsp:nvSpPr>
        <dsp:cNvPr id="0" name=""/>
        <dsp:cNvSpPr/>
      </dsp:nvSpPr>
      <dsp:spPr>
        <a:xfrm>
          <a:off x="1086862" y="1293142"/>
          <a:ext cx="995230" cy="99523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8E3CA0-CE3F-439A-B5AB-0E45E6CE9C41}">
      <dsp:nvSpPr>
        <dsp:cNvPr id="0" name=""/>
        <dsp:cNvSpPr/>
      </dsp:nvSpPr>
      <dsp:spPr>
        <a:xfrm rot="10800000">
          <a:off x="1584477" y="2585456"/>
          <a:ext cx="5302808" cy="995230"/>
        </a:xfrm>
        <a:prstGeom prst="homePlate">
          <a:avLst/>
        </a:prstGeom>
        <a:solidFill>
          <a:srgbClr val="DB01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ETIQUETTE = IT’S COOL TO BE KIND</a:t>
          </a:r>
        </a:p>
        <a:p>
          <a:pPr marL="171450" lvl="1" indent="-171450" algn="l" defTabSz="711200">
            <a:lnSpc>
              <a:spcPct val="90000"/>
            </a:lnSpc>
            <a:spcBef>
              <a:spcPct val="0"/>
            </a:spcBef>
            <a:spcAft>
              <a:spcPct val="15000"/>
            </a:spcAft>
            <a:buChar char="•"/>
          </a:pPr>
          <a:r>
            <a:rPr lang="en-CA" sz="1600" kern="1200" dirty="0"/>
            <a:t>I will choose to be positive with others online.</a:t>
          </a:r>
          <a:endParaRPr lang="en-US" sz="1600" kern="1200" dirty="0"/>
        </a:p>
      </dsp:txBody>
      <dsp:txXfrm rot="10800000">
        <a:off x="1833284" y="2585456"/>
        <a:ext cx="5054001" cy="995230"/>
      </dsp:txXfrm>
    </dsp:sp>
    <dsp:sp modelId="{3B196C84-BFF1-4397-8EB7-A27070EE938A}">
      <dsp:nvSpPr>
        <dsp:cNvPr id="0" name=""/>
        <dsp:cNvSpPr/>
      </dsp:nvSpPr>
      <dsp:spPr>
        <a:xfrm>
          <a:off x="1086862" y="2585456"/>
          <a:ext cx="995230" cy="99523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70D185-D796-4AA7-9430-1821D1F58129}">
      <dsp:nvSpPr>
        <dsp:cNvPr id="0" name=""/>
        <dsp:cNvSpPr/>
      </dsp:nvSpPr>
      <dsp:spPr>
        <a:xfrm rot="10800000">
          <a:off x="1584477" y="3877770"/>
          <a:ext cx="5302808" cy="995230"/>
        </a:xfrm>
        <a:prstGeom prst="homePlate">
          <a:avLst/>
        </a:prstGeom>
        <a:solidFill>
          <a:srgbClr val="1616F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SAFETY = BE AWARE</a:t>
          </a:r>
        </a:p>
        <a:p>
          <a:pPr marL="171450" lvl="1" indent="-171450" algn="l" defTabSz="711200">
            <a:lnSpc>
              <a:spcPct val="90000"/>
            </a:lnSpc>
            <a:spcBef>
              <a:spcPct val="0"/>
            </a:spcBef>
            <a:spcAft>
              <a:spcPct val="15000"/>
            </a:spcAft>
            <a:buChar char="•"/>
          </a:pPr>
          <a:r>
            <a:rPr lang="en-CA" sz="1600" kern="1200" dirty="0"/>
            <a:t>I will be safe online and protect private information.</a:t>
          </a:r>
          <a:endParaRPr lang="en-US" sz="1600" kern="1200" dirty="0"/>
        </a:p>
      </dsp:txBody>
      <dsp:txXfrm rot="10800000">
        <a:off x="1833284" y="3877770"/>
        <a:ext cx="5054001" cy="995230"/>
      </dsp:txXfrm>
    </dsp:sp>
    <dsp:sp modelId="{83538F12-E7D2-482C-95B7-9F1E78BFA1F4}">
      <dsp:nvSpPr>
        <dsp:cNvPr id="0" name=""/>
        <dsp:cNvSpPr/>
      </dsp:nvSpPr>
      <dsp:spPr>
        <a:xfrm>
          <a:off x="1086862" y="3877770"/>
          <a:ext cx="995230" cy="99523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F1236-8C93-4C6B-9863-F7F2E9C0302E}">
      <dsp:nvSpPr>
        <dsp:cNvPr id="0" name=""/>
        <dsp:cNvSpPr/>
      </dsp:nvSpPr>
      <dsp:spPr>
        <a:xfrm rot="16200000">
          <a:off x="-1804865" y="2790196"/>
          <a:ext cx="4226560" cy="505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422400">
            <a:lnSpc>
              <a:spcPct val="90000"/>
            </a:lnSpc>
            <a:spcBef>
              <a:spcPct val="0"/>
            </a:spcBef>
            <a:spcAft>
              <a:spcPct val="35000"/>
            </a:spcAft>
            <a:buNone/>
          </a:pPr>
          <a:r>
            <a:rPr lang="en-US" sz="3200" b="1" kern="1200" dirty="0">
              <a:latin typeface="Berlin Sans FB" panose="020E0602020502020306" pitchFamily="34" charset="0"/>
            </a:rPr>
            <a:t>Tips</a:t>
          </a:r>
        </a:p>
      </dsp:txBody>
      <dsp:txXfrm>
        <a:off x="-1804865" y="2790196"/>
        <a:ext cx="4226560" cy="505395"/>
      </dsp:txXfrm>
    </dsp:sp>
    <dsp:sp modelId="{F2729854-904C-4402-BE97-C0A830612E33}">
      <dsp:nvSpPr>
        <dsp:cNvPr id="0" name=""/>
        <dsp:cNvSpPr/>
      </dsp:nvSpPr>
      <dsp:spPr>
        <a:xfrm>
          <a:off x="578709" y="929614"/>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445731"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This lesson is important as things can escalate very quickly online when messages are misinterpreted due to lack of knowledge.</a:t>
          </a:r>
        </a:p>
        <a:p>
          <a:pPr marL="171450" lvl="1" indent="-171450" algn="l" defTabSz="755650">
            <a:lnSpc>
              <a:spcPct val="90000"/>
            </a:lnSpc>
            <a:spcBef>
              <a:spcPct val="0"/>
            </a:spcBef>
            <a:spcAft>
              <a:spcPct val="15000"/>
            </a:spcAft>
            <a:buChar char="•"/>
          </a:pPr>
          <a:r>
            <a:rPr lang="en-US" sz="1700" kern="1200" dirty="0"/>
            <a:t>This lesson helps students recognize statements that they think might be funny (face to face with visual cues) and how they can be interpreted online.</a:t>
          </a:r>
        </a:p>
      </dsp:txBody>
      <dsp:txXfrm>
        <a:off x="578709" y="929614"/>
        <a:ext cx="2517406" cy="4226560"/>
      </dsp:txXfrm>
    </dsp:sp>
    <dsp:sp modelId="{CAC1E2AD-4096-4D1E-8C6C-27E227DDCF61}">
      <dsp:nvSpPr>
        <dsp:cNvPr id="0" name=""/>
        <dsp:cNvSpPr/>
      </dsp:nvSpPr>
      <dsp:spPr>
        <a:xfrm>
          <a:off x="55716" y="262492"/>
          <a:ext cx="1010791" cy="10107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4DEEE5-29A9-4600-BD01-0E1C626D6074}">
      <dsp:nvSpPr>
        <dsp:cNvPr id="0" name=""/>
        <dsp:cNvSpPr/>
      </dsp:nvSpPr>
      <dsp:spPr>
        <a:xfrm rot="16200000">
          <a:off x="1873107" y="2790196"/>
          <a:ext cx="4226560" cy="505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244600">
            <a:lnSpc>
              <a:spcPct val="90000"/>
            </a:lnSpc>
            <a:spcBef>
              <a:spcPct val="0"/>
            </a:spcBef>
            <a:spcAft>
              <a:spcPct val="35000"/>
            </a:spcAft>
            <a:buNone/>
          </a:pPr>
          <a:r>
            <a:rPr lang="en-US" sz="2800" b="1" kern="1200" dirty="0">
              <a:solidFill>
                <a:prstClr val="black">
                  <a:hueOff val="0"/>
                  <a:satOff val="0"/>
                  <a:lumOff val="0"/>
                  <a:alphaOff val="0"/>
                </a:prstClr>
              </a:solidFill>
              <a:latin typeface="Berlin Sans FB" panose="020E0602020502020306" pitchFamily="34" charset="0"/>
              <a:ea typeface="+mn-ea"/>
              <a:cs typeface="+mn-cs"/>
            </a:rPr>
            <a:t>Extension Activities</a:t>
          </a:r>
        </a:p>
      </dsp:txBody>
      <dsp:txXfrm>
        <a:off x="1873107" y="2790196"/>
        <a:ext cx="4226560" cy="505395"/>
      </dsp:txXfrm>
    </dsp:sp>
    <dsp:sp modelId="{2B8EC2A4-B042-4E87-9A69-A0EFF6821780}">
      <dsp:nvSpPr>
        <dsp:cNvPr id="0" name=""/>
        <dsp:cNvSpPr/>
      </dsp:nvSpPr>
      <dsp:spPr>
        <a:xfrm>
          <a:off x="4239085" y="929614"/>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445731"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Students can create a poster of their own Netiquette goals.</a:t>
          </a:r>
        </a:p>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3"/>
            </a:rPr>
            <a:t>Watch Pause &amp; Think </a:t>
          </a:r>
          <a:r>
            <a:rPr lang="en-US" sz="1700" kern="1200" dirty="0"/>
            <a:t>. . . Discuss options for responding to negative messages.</a:t>
          </a:r>
        </a:p>
      </dsp:txBody>
      <dsp:txXfrm>
        <a:off x="4239085" y="929614"/>
        <a:ext cx="2517406" cy="4226560"/>
      </dsp:txXfrm>
    </dsp:sp>
    <dsp:sp modelId="{099D417C-9C0B-4EEB-9F38-108331C1F054}">
      <dsp:nvSpPr>
        <dsp:cNvPr id="0" name=""/>
        <dsp:cNvSpPr/>
      </dsp:nvSpPr>
      <dsp:spPr>
        <a:xfrm>
          <a:off x="3733690" y="262492"/>
          <a:ext cx="1010791" cy="1010791"/>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F842E2-5BE5-467F-B642-E9DCF36C3AF7}">
      <dsp:nvSpPr>
        <dsp:cNvPr id="0" name=""/>
        <dsp:cNvSpPr/>
      </dsp:nvSpPr>
      <dsp:spPr>
        <a:xfrm rot="16200000">
          <a:off x="5576497" y="2764780"/>
          <a:ext cx="4226560" cy="556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244600">
            <a:lnSpc>
              <a:spcPct val="90000"/>
            </a:lnSpc>
            <a:spcBef>
              <a:spcPct val="0"/>
            </a:spcBef>
            <a:spcAft>
              <a:spcPct val="35000"/>
            </a:spcAft>
            <a:buNone/>
          </a:pPr>
          <a:r>
            <a:rPr lang="en-US" sz="2800" b="1" kern="1200" dirty="0">
              <a:solidFill>
                <a:prstClr val="black">
                  <a:hueOff val="0"/>
                  <a:satOff val="0"/>
                  <a:lumOff val="0"/>
                  <a:alphaOff val="0"/>
                </a:prstClr>
              </a:solidFill>
              <a:latin typeface="Berlin Sans FB" panose="020E0602020502020306" pitchFamily="34" charset="0"/>
              <a:ea typeface="+mn-ea"/>
              <a:cs typeface="+mn-cs"/>
            </a:rPr>
            <a:t>Take Home Resources</a:t>
          </a:r>
        </a:p>
      </dsp:txBody>
      <dsp:txXfrm>
        <a:off x="5576497" y="2764780"/>
        <a:ext cx="4226560" cy="556228"/>
      </dsp:txXfrm>
    </dsp:sp>
    <dsp:sp modelId="{E94BAF07-00A3-4D8F-9C56-BA4C1B4B1916}">
      <dsp:nvSpPr>
        <dsp:cNvPr id="0" name=""/>
        <dsp:cNvSpPr/>
      </dsp:nvSpPr>
      <dsp:spPr>
        <a:xfrm>
          <a:off x="7931977" y="971668"/>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445731"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6"/>
            </a:rPr>
            <a:t>Blocking Negative Chats online – Family Activity</a:t>
          </a:r>
          <a:endParaRPr lang="en-US" sz="1700" kern="1200" dirty="0"/>
        </a:p>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7"/>
            </a:rPr>
            <a:t>Relationships and Communication – Family Activity</a:t>
          </a:r>
          <a:endParaRPr lang="en-US" sz="1700" kern="1200" dirty="0"/>
        </a:p>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8"/>
            </a:rPr>
            <a:t>Family Tips for Fighting Online Mean </a:t>
          </a:r>
          <a:r>
            <a:rPr lang="en-US" sz="1700" kern="1200" dirty="0" err="1">
              <a:hlinkClick xmlns:r="http://schemas.openxmlformats.org/officeDocument/2006/relationships" r:id="rId8"/>
            </a:rPr>
            <a:t>Behaviour</a:t>
          </a:r>
          <a:endParaRPr lang="en-US" sz="1700" kern="1200" dirty="0"/>
        </a:p>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9"/>
            </a:rPr>
            <a:t>Online Reputation Checklist</a:t>
          </a:r>
          <a:endParaRPr lang="en-US" sz="1700" kern="1200" dirty="0"/>
        </a:p>
      </dsp:txBody>
      <dsp:txXfrm>
        <a:off x="7931977" y="971668"/>
        <a:ext cx="2517406" cy="4226560"/>
      </dsp:txXfrm>
    </dsp:sp>
    <dsp:sp modelId="{393834C3-1F4D-4590-B124-2D930D70E691}">
      <dsp:nvSpPr>
        <dsp:cNvPr id="0" name=""/>
        <dsp:cNvSpPr/>
      </dsp:nvSpPr>
      <dsp:spPr>
        <a:xfrm>
          <a:off x="7437079" y="262492"/>
          <a:ext cx="1010791" cy="1010791"/>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BAC67-E79D-4531-9E32-F172ECDA58EF}" type="datetimeFigureOut">
              <a:rPr lang="en-US" smtClean="0"/>
              <a:t>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536D1-22D0-4B80-BE84-A303BC912A63}" type="slidenum">
              <a:rPr lang="en-US" smtClean="0"/>
              <a:t>‹#›</a:t>
            </a:fld>
            <a:endParaRPr lang="en-US"/>
          </a:p>
        </p:txBody>
      </p:sp>
    </p:spTree>
    <p:extLst>
      <p:ext uri="{BB962C8B-B14F-4D97-AF65-F5344CB8AC3E}">
        <p14:creationId xmlns:p14="http://schemas.microsoft.com/office/powerpoint/2010/main" val="2502600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4</a:t>
            </a:fld>
            <a:endParaRPr lang="en-IN" dirty="0"/>
          </a:p>
        </p:txBody>
      </p:sp>
    </p:spTree>
    <p:extLst>
      <p:ext uri="{BB962C8B-B14F-4D97-AF65-F5344CB8AC3E}">
        <p14:creationId xmlns:p14="http://schemas.microsoft.com/office/powerpoint/2010/main" val="388040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6</a:t>
            </a:fld>
            <a:endParaRPr lang="en-IN" dirty="0"/>
          </a:p>
        </p:txBody>
      </p:sp>
    </p:spTree>
    <p:extLst>
      <p:ext uri="{BB962C8B-B14F-4D97-AF65-F5344CB8AC3E}">
        <p14:creationId xmlns:p14="http://schemas.microsoft.com/office/powerpoint/2010/main" val="2243169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each of the icons for learn more about how to play the game.  The information icon will explain the directions, the question mark icon will provide the list of questions to ask the students.</a:t>
            </a:r>
          </a:p>
        </p:txBody>
      </p:sp>
      <p:sp>
        <p:nvSpPr>
          <p:cNvPr id="4" name="Slide Number Placeholder 3"/>
          <p:cNvSpPr>
            <a:spLocks noGrp="1"/>
          </p:cNvSpPr>
          <p:nvPr>
            <p:ph type="sldNum" sz="quarter" idx="5"/>
          </p:nvPr>
        </p:nvSpPr>
        <p:spPr/>
        <p:txBody>
          <a:bodyPr/>
          <a:lstStyle/>
          <a:p>
            <a:fld id="{1CF536D1-22D0-4B80-BE84-A303BC912A63}" type="slidenum">
              <a:rPr lang="en-US" smtClean="0"/>
              <a:t>8</a:t>
            </a:fld>
            <a:endParaRPr lang="en-US"/>
          </a:p>
        </p:txBody>
      </p:sp>
    </p:spTree>
    <p:extLst>
      <p:ext uri="{BB962C8B-B14F-4D97-AF65-F5344CB8AC3E}">
        <p14:creationId xmlns:p14="http://schemas.microsoft.com/office/powerpoint/2010/main" val="2925076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hasCustomPrompt="1"/>
          </p:nvPr>
        </p:nvSpPr>
        <p:spPr>
          <a:xfrm>
            <a:off x="490629" y="821222"/>
            <a:ext cx="4550664" cy="862713"/>
          </a:xfrm>
        </p:spPr>
        <p:txBody>
          <a:bodyPr/>
          <a:lstStyle>
            <a:lvl1pPr algn="ctr">
              <a:defRPr>
                <a:solidFill>
                  <a:schemeClr val="bg1"/>
                </a:solidFill>
                <a:effectLst>
                  <a:reflection blurRad="6350" stA="55000" endA="300" endPos="45500" dir="5400000" sy="-100000" algn="bl" rotWithShape="0"/>
                </a:effectLst>
              </a:defRPr>
            </a:lvl1pPr>
          </a:lstStyle>
          <a:p>
            <a:r>
              <a:rPr lang="en-US" dirty="0"/>
              <a:t>DIGITAL WELLNESS</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7CB6CE-BE43-4E43-9836-F8967C78E2B3}"/>
              </a:ext>
            </a:extLst>
          </p:cNvPr>
          <p:cNvSpPr txBox="1"/>
          <p:nvPr userDrawn="1"/>
        </p:nvSpPr>
        <p:spPr>
          <a:xfrm>
            <a:off x="272904" y="1934532"/>
            <a:ext cx="4899988" cy="4093428"/>
          </a:xfrm>
          <a:custGeom>
            <a:avLst/>
            <a:gdLst>
              <a:gd name="connsiteX0" fmla="*/ 0 w 4899988"/>
              <a:gd name="connsiteY0" fmla="*/ 0 h 4093428"/>
              <a:gd name="connsiteX1" fmla="*/ 544443 w 4899988"/>
              <a:gd name="connsiteY1" fmla="*/ 0 h 4093428"/>
              <a:gd name="connsiteX2" fmla="*/ 1186886 w 4899988"/>
              <a:gd name="connsiteY2" fmla="*/ 0 h 4093428"/>
              <a:gd name="connsiteX3" fmla="*/ 1829329 w 4899988"/>
              <a:gd name="connsiteY3" fmla="*/ 0 h 4093428"/>
              <a:gd name="connsiteX4" fmla="*/ 2275772 w 4899988"/>
              <a:gd name="connsiteY4" fmla="*/ 0 h 4093428"/>
              <a:gd name="connsiteX5" fmla="*/ 2918215 w 4899988"/>
              <a:gd name="connsiteY5" fmla="*/ 0 h 4093428"/>
              <a:gd name="connsiteX6" fmla="*/ 3511658 w 4899988"/>
              <a:gd name="connsiteY6" fmla="*/ 0 h 4093428"/>
              <a:gd name="connsiteX7" fmla="*/ 4007101 w 4899988"/>
              <a:gd name="connsiteY7" fmla="*/ 0 h 4093428"/>
              <a:gd name="connsiteX8" fmla="*/ 4404545 w 4899988"/>
              <a:gd name="connsiteY8" fmla="*/ 0 h 4093428"/>
              <a:gd name="connsiteX9" fmla="*/ 4899988 w 4899988"/>
              <a:gd name="connsiteY9" fmla="*/ 0 h 4093428"/>
              <a:gd name="connsiteX10" fmla="*/ 4899988 w 4899988"/>
              <a:gd name="connsiteY10" fmla="*/ 543841 h 4093428"/>
              <a:gd name="connsiteX11" fmla="*/ 4899988 w 4899988"/>
              <a:gd name="connsiteY11" fmla="*/ 1210485 h 4093428"/>
              <a:gd name="connsiteX12" fmla="*/ 4899988 w 4899988"/>
              <a:gd name="connsiteY12" fmla="*/ 1836195 h 4093428"/>
              <a:gd name="connsiteX13" fmla="*/ 4899988 w 4899988"/>
              <a:gd name="connsiteY13" fmla="*/ 2298167 h 4093428"/>
              <a:gd name="connsiteX14" fmla="*/ 4899988 w 4899988"/>
              <a:gd name="connsiteY14" fmla="*/ 2842009 h 4093428"/>
              <a:gd name="connsiteX15" fmla="*/ 4899988 w 4899988"/>
              <a:gd name="connsiteY15" fmla="*/ 3385850 h 4093428"/>
              <a:gd name="connsiteX16" fmla="*/ 4899988 w 4899988"/>
              <a:gd name="connsiteY16" fmla="*/ 4093428 h 4093428"/>
              <a:gd name="connsiteX17" fmla="*/ 4453545 w 4899988"/>
              <a:gd name="connsiteY17" fmla="*/ 4093428 h 4093428"/>
              <a:gd name="connsiteX18" fmla="*/ 3860102 w 4899988"/>
              <a:gd name="connsiteY18" fmla="*/ 4093428 h 4093428"/>
              <a:gd name="connsiteX19" fmla="*/ 3315659 w 4899988"/>
              <a:gd name="connsiteY19" fmla="*/ 4093428 h 4093428"/>
              <a:gd name="connsiteX20" fmla="*/ 2918215 w 4899988"/>
              <a:gd name="connsiteY20" fmla="*/ 4093428 h 4093428"/>
              <a:gd name="connsiteX21" fmla="*/ 2324772 w 4899988"/>
              <a:gd name="connsiteY21" fmla="*/ 4093428 h 4093428"/>
              <a:gd name="connsiteX22" fmla="*/ 1927329 w 4899988"/>
              <a:gd name="connsiteY22" fmla="*/ 4093428 h 4093428"/>
              <a:gd name="connsiteX23" fmla="*/ 1284886 w 4899988"/>
              <a:gd name="connsiteY23" fmla="*/ 4093428 h 4093428"/>
              <a:gd name="connsiteX24" fmla="*/ 789443 w 4899988"/>
              <a:gd name="connsiteY24" fmla="*/ 4093428 h 4093428"/>
              <a:gd name="connsiteX25" fmla="*/ 0 w 4899988"/>
              <a:gd name="connsiteY25" fmla="*/ 4093428 h 4093428"/>
              <a:gd name="connsiteX26" fmla="*/ 0 w 4899988"/>
              <a:gd name="connsiteY26" fmla="*/ 3426784 h 4093428"/>
              <a:gd name="connsiteX27" fmla="*/ 0 w 4899988"/>
              <a:gd name="connsiteY27" fmla="*/ 2923877 h 4093428"/>
              <a:gd name="connsiteX28" fmla="*/ 0 w 4899988"/>
              <a:gd name="connsiteY28" fmla="*/ 2257233 h 4093428"/>
              <a:gd name="connsiteX29" fmla="*/ 0 w 4899988"/>
              <a:gd name="connsiteY29" fmla="*/ 1631523 h 4093428"/>
              <a:gd name="connsiteX30" fmla="*/ 0 w 4899988"/>
              <a:gd name="connsiteY30" fmla="*/ 1087682 h 4093428"/>
              <a:gd name="connsiteX31" fmla="*/ 0 w 4899988"/>
              <a:gd name="connsiteY31" fmla="*/ 584775 h 4093428"/>
              <a:gd name="connsiteX32" fmla="*/ 0 w 4899988"/>
              <a:gd name="connsiteY32" fmla="*/ 0 h 409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99988" h="4093428" extrusionOk="0">
                <a:moveTo>
                  <a:pt x="0" y="0"/>
                </a:moveTo>
                <a:cubicBezTo>
                  <a:pt x="221449" y="-33882"/>
                  <a:pt x="389256" y="53561"/>
                  <a:pt x="544443" y="0"/>
                </a:cubicBezTo>
                <a:cubicBezTo>
                  <a:pt x="699630" y="-53561"/>
                  <a:pt x="866916" y="32860"/>
                  <a:pt x="1186886" y="0"/>
                </a:cubicBezTo>
                <a:cubicBezTo>
                  <a:pt x="1506856" y="-32860"/>
                  <a:pt x="1592651" y="8840"/>
                  <a:pt x="1829329" y="0"/>
                </a:cubicBezTo>
                <a:cubicBezTo>
                  <a:pt x="2066007" y="-8840"/>
                  <a:pt x="2131754" y="8976"/>
                  <a:pt x="2275772" y="0"/>
                </a:cubicBezTo>
                <a:cubicBezTo>
                  <a:pt x="2419790" y="-8976"/>
                  <a:pt x="2604014" y="44809"/>
                  <a:pt x="2918215" y="0"/>
                </a:cubicBezTo>
                <a:cubicBezTo>
                  <a:pt x="3232416" y="-44809"/>
                  <a:pt x="3261365" y="11125"/>
                  <a:pt x="3511658" y="0"/>
                </a:cubicBezTo>
                <a:cubicBezTo>
                  <a:pt x="3761951" y="-11125"/>
                  <a:pt x="3857205" y="47034"/>
                  <a:pt x="4007101" y="0"/>
                </a:cubicBezTo>
                <a:cubicBezTo>
                  <a:pt x="4156997" y="-47034"/>
                  <a:pt x="4322999" y="11018"/>
                  <a:pt x="4404545" y="0"/>
                </a:cubicBezTo>
                <a:cubicBezTo>
                  <a:pt x="4486091" y="-11018"/>
                  <a:pt x="4697545" y="58394"/>
                  <a:pt x="4899988" y="0"/>
                </a:cubicBezTo>
                <a:cubicBezTo>
                  <a:pt x="4956850" y="181956"/>
                  <a:pt x="4895666" y="372004"/>
                  <a:pt x="4899988" y="543841"/>
                </a:cubicBezTo>
                <a:cubicBezTo>
                  <a:pt x="4904310" y="715678"/>
                  <a:pt x="4842572" y="1050742"/>
                  <a:pt x="4899988" y="1210485"/>
                </a:cubicBezTo>
                <a:cubicBezTo>
                  <a:pt x="4957404" y="1370228"/>
                  <a:pt x="4839899" y="1543339"/>
                  <a:pt x="4899988" y="1836195"/>
                </a:cubicBezTo>
                <a:cubicBezTo>
                  <a:pt x="4960077" y="2129051"/>
                  <a:pt x="4886435" y="2187756"/>
                  <a:pt x="4899988" y="2298167"/>
                </a:cubicBezTo>
                <a:cubicBezTo>
                  <a:pt x="4913541" y="2408578"/>
                  <a:pt x="4855169" y="2724028"/>
                  <a:pt x="4899988" y="2842009"/>
                </a:cubicBezTo>
                <a:cubicBezTo>
                  <a:pt x="4944807" y="2959990"/>
                  <a:pt x="4892548" y="3194505"/>
                  <a:pt x="4899988" y="3385850"/>
                </a:cubicBezTo>
                <a:cubicBezTo>
                  <a:pt x="4907428" y="3577195"/>
                  <a:pt x="4883335" y="3876416"/>
                  <a:pt x="4899988" y="4093428"/>
                </a:cubicBezTo>
                <a:cubicBezTo>
                  <a:pt x="4778726" y="4121417"/>
                  <a:pt x="4562894" y="4072394"/>
                  <a:pt x="4453545" y="4093428"/>
                </a:cubicBezTo>
                <a:cubicBezTo>
                  <a:pt x="4344196" y="4114462"/>
                  <a:pt x="4019922" y="4089739"/>
                  <a:pt x="3860102" y="4093428"/>
                </a:cubicBezTo>
                <a:cubicBezTo>
                  <a:pt x="3700282" y="4097117"/>
                  <a:pt x="3525114" y="4092125"/>
                  <a:pt x="3315659" y="4093428"/>
                </a:cubicBezTo>
                <a:cubicBezTo>
                  <a:pt x="3106204" y="4094731"/>
                  <a:pt x="3034575" y="4077038"/>
                  <a:pt x="2918215" y="4093428"/>
                </a:cubicBezTo>
                <a:cubicBezTo>
                  <a:pt x="2801855" y="4109818"/>
                  <a:pt x="2521244" y="4024595"/>
                  <a:pt x="2324772" y="4093428"/>
                </a:cubicBezTo>
                <a:cubicBezTo>
                  <a:pt x="2128300" y="4162261"/>
                  <a:pt x="2104624" y="4092769"/>
                  <a:pt x="1927329" y="4093428"/>
                </a:cubicBezTo>
                <a:cubicBezTo>
                  <a:pt x="1750034" y="4094087"/>
                  <a:pt x="1514097" y="4091646"/>
                  <a:pt x="1284886" y="4093428"/>
                </a:cubicBezTo>
                <a:cubicBezTo>
                  <a:pt x="1055675" y="4095210"/>
                  <a:pt x="975014" y="4069424"/>
                  <a:pt x="789443" y="4093428"/>
                </a:cubicBezTo>
                <a:cubicBezTo>
                  <a:pt x="603872" y="4117432"/>
                  <a:pt x="325201" y="4009552"/>
                  <a:pt x="0" y="4093428"/>
                </a:cubicBezTo>
                <a:cubicBezTo>
                  <a:pt x="-17973" y="3794444"/>
                  <a:pt x="70194" y="3631008"/>
                  <a:pt x="0" y="3426784"/>
                </a:cubicBezTo>
                <a:cubicBezTo>
                  <a:pt x="-70194" y="3222560"/>
                  <a:pt x="50673" y="3080883"/>
                  <a:pt x="0" y="2923877"/>
                </a:cubicBezTo>
                <a:cubicBezTo>
                  <a:pt x="-50673" y="2766871"/>
                  <a:pt x="1158" y="2399397"/>
                  <a:pt x="0" y="2257233"/>
                </a:cubicBezTo>
                <a:cubicBezTo>
                  <a:pt x="-1158" y="2115069"/>
                  <a:pt x="35375" y="1899903"/>
                  <a:pt x="0" y="1631523"/>
                </a:cubicBezTo>
                <a:cubicBezTo>
                  <a:pt x="-35375" y="1363143"/>
                  <a:pt x="15943" y="1307085"/>
                  <a:pt x="0" y="1087682"/>
                </a:cubicBezTo>
                <a:cubicBezTo>
                  <a:pt x="-15943" y="868279"/>
                  <a:pt x="1344" y="727915"/>
                  <a:pt x="0" y="584775"/>
                </a:cubicBezTo>
                <a:cubicBezTo>
                  <a:pt x="-1344" y="441635"/>
                  <a:pt x="60658" y="236128"/>
                  <a:pt x="0" y="0"/>
                </a:cubicBezTo>
                <a:close/>
              </a:path>
            </a:pathLst>
          </a:custGeom>
          <a:noFill/>
          <a:ln w="28575">
            <a:solidFill>
              <a:srgbClr val="ED1C24"/>
            </a:solidFill>
            <a:extLst>
              <a:ext uri="{C807C97D-BFC1-408E-A445-0C87EB9F89A2}">
                <ask:lineSketchStyleProps xmlns:ask="http://schemas.microsoft.com/office/drawing/2018/sketchyshapes" sd="859532597">
                  <a:prstGeom prst="rect">
                    <a:avLst/>
                  </a:prstGeom>
                  <ask:type>
                    <ask:lineSketchScribble/>
                  </ask:type>
                </ask:lineSketchStyleProps>
              </a:ext>
            </a:extLst>
          </a:ln>
        </p:spPr>
        <p:txBody>
          <a:bodyPr wrap="square" rtlCol="0">
            <a:spAutoFit/>
          </a:bodyPr>
          <a:lstStyle/>
          <a:p>
            <a:pPr marL="0" marR="0" algn="ctr" fontAlgn="base">
              <a:spcBef>
                <a:spcPts val="0"/>
              </a:spcBef>
              <a:spcAft>
                <a:spcPts val="0"/>
              </a:spcAft>
            </a:pPr>
            <a:r>
              <a:rPr lang="en-CA" sz="26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wellness refers to the state of one’s physical and mental health in the Digital Age. </a:t>
            </a:r>
          </a:p>
          <a:p>
            <a:pPr marL="0" marR="0" algn="ctr" fontAlgn="base">
              <a:spcBef>
                <a:spcPts val="0"/>
              </a:spcBef>
              <a:spcAft>
                <a:spcPts val="0"/>
              </a:spcAft>
            </a:pPr>
            <a:r>
              <a:rPr lang="en-CA" sz="26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It is making intentional decisions to improve the healthy use of technology.  </a:t>
            </a:r>
          </a:p>
          <a:p>
            <a:pPr marL="0" marR="0" algn="ctr" fontAlgn="base">
              <a:spcBef>
                <a:spcPts val="0"/>
              </a:spcBef>
              <a:spcAft>
                <a:spcPts val="0"/>
              </a:spcAft>
            </a:pPr>
            <a:r>
              <a:rPr lang="en-CA" sz="26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This does not mean eliminating technology from our lives BUT to balance its use with healthy face-face interactions.</a:t>
            </a:r>
            <a:endParaRPr lang="en-US" sz="2600" i="1" dirty="0">
              <a:solidFill>
                <a:schemeClr val="bg1"/>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788E66F6-5C35-4C0D-813D-751054CE6337}"/>
              </a:ext>
            </a:extLst>
          </p:cNvPr>
          <p:cNvSpPr/>
          <p:nvPr userDrawn="1"/>
        </p:nvSpPr>
        <p:spPr>
          <a:xfrm>
            <a:off x="5390606" y="794611"/>
            <a:ext cx="6303046" cy="5321032"/>
          </a:xfrm>
          <a:prstGeom prst="rect">
            <a:avLst/>
          </a:prstGeom>
          <a:solidFill>
            <a:srgbClr val="EDEDED">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A0B84BA8-F302-43C6-AED4-ED9A60534038}"/>
              </a:ext>
            </a:extLst>
          </p:cNvPr>
          <p:cNvGraphicFramePr/>
          <p:nvPr userDrawn="1"/>
        </p:nvGraphicFramePr>
        <p:xfrm>
          <a:off x="4435566" y="1045029"/>
          <a:ext cx="7974148" cy="487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8715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2CE8558F-C3C8-5144-8061-F4EC3849846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061159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lvl1pPr>
              <a:defRPr>
                <a:solidFill>
                  <a:srgbClr val="00B0D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638192"/>
            <a:ext cx="12192000" cy="21980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F8111280-E275-4E45-AE26-7BB5AEBC7D29}"/>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3743993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6A1CD006-3E2A-CE43-A737-F39C75DF1E7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92552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lvl1pPr>
              <a:defRPr>
                <a:solidFill>
                  <a:srgbClr val="00B0D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620608"/>
            <a:ext cx="12192000" cy="237392"/>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A1FDBE31-6AD4-0446-8FDA-D56BFB7787D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63830746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576"/>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p:nvPr>
        </p:nvSpPr>
        <p:spPr>
          <a:xfrm>
            <a:off x="204216" y="1148967"/>
            <a:ext cx="10515600" cy="1325563"/>
          </a:xfrm>
        </p:spPr>
        <p:txBody>
          <a:bodyPr/>
          <a:lstStyle/>
          <a:p>
            <a:r>
              <a:rPr lang="en-US" dirty="0"/>
              <a:t>Click to edit Master title style</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782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B0D7"/>
        </a:solidFill>
        <a:effectLst/>
      </p:bgPr>
    </p:bg>
    <p:spTree>
      <p:nvGrpSpPr>
        <p:cNvPr id="1" name=""/>
        <p:cNvGrpSpPr/>
        <p:nvPr/>
      </p:nvGrpSpPr>
      <p:grpSpPr>
        <a:xfrm>
          <a:off x="0" y="0"/>
          <a:ext cx="0" cy="0"/>
          <a:chOff x="0" y="0"/>
          <a:chExt cx="0" cy="0"/>
        </a:xfrm>
      </p:grpSpPr>
      <p:pic>
        <p:nvPicPr>
          <p:cNvPr id="4" name="Picture 3" descr="Text, background pattern&#10;&#10;Description automatically generated">
            <a:extLst>
              <a:ext uri="{FF2B5EF4-FFF2-40B4-BE49-F238E27FC236}">
                <a16:creationId xmlns:a16="http://schemas.microsoft.com/office/drawing/2014/main" id="{B757E75C-F1C3-C347-8FD0-AD12134BD5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8588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E042D4ED-F1BC-7446-B655-F6B59C835AEC}"/>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678824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EF6E0EE7-E19A-1C4C-9AD5-676F7BCA678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81841233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24011B7C-7874-D64A-96D4-7B2B345FFE4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171112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46985"/>
            <a:ext cx="12192000" cy="211015"/>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5476F349-3284-164B-9D71-F481477FF3A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96699710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457C4515-BB53-C440-95E5-7F19F5571A4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12779" y="494521"/>
            <a:ext cx="3115091" cy="3115091"/>
          </a:xfrm>
          <a:prstGeom prst="rect">
            <a:avLst/>
          </a:prstGeom>
        </p:spPr>
      </p:pic>
      <p:sp>
        <p:nvSpPr>
          <p:cNvPr id="9" name="Title 1">
            <a:extLst>
              <a:ext uri="{FF2B5EF4-FFF2-40B4-BE49-F238E27FC236}">
                <a16:creationId xmlns:a16="http://schemas.microsoft.com/office/drawing/2014/main" id="{17E99221-A642-4F99-8CB0-DD184B203FED}"/>
              </a:ext>
            </a:extLst>
          </p:cNvPr>
          <p:cNvSpPr txBox="1">
            <a:spLocks/>
          </p:cNvSpPr>
          <p:nvPr userDrawn="1"/>
        </p:nvSpPr>
        <p:spPr>
          <a:xfrm>
            <a:off x="1524000" y="3424460"/>
            <a:ext cx="9144000" cy="9141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a:lstStyle>
          <a:p>
            <a:r>
              <a:rPr lang="en-US"/>
              <a:t>Digital Wellness – Big Idea</a:t>
            </a:r>
            <a:endParaRPr lang="en-US" dirty="0"/>
          </a:p>
        </p:txBody>
      </p:sp>
      <p:sp>
        <p:nvSpPr>
          <p:cNvPr id="10" name="Subtitle 2">
            <a:extLst>
              <a:ext uri="{FF2B5EF4-FFF2-40B4-BE49-F238E27FC236}">
                <a16:creationId xmlns:a16="http://schemas.microsoft.com/office/drawing/2014/main" id="{ABADA811-3743-4EDE-ACF1-875BA37B017E}"/>
              </a:ext>
            </a:extLst>
          </p:cNvPr>
          <p:cNvSpPr txBox="1">
            <a:spLocks/>
          </p:cNvSpPr>
          <p:nvPr userDrawn="1"/>
        </p:nvSpPr>
        <p:spPr>
          <a:xfrm>
            <a:off x="1619794" y="4338634"/>
            <a:ext cx="8721012" cy="14758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Bef>
                <a:spcPts val="0"/>
              </a:spcBef>
            </a:pPr>
            <a:r>
              <a:rPr lang="en-CA" sz="1800" dirty="0">
                <a:solidFill>
                  <a:srgbClr val="000000"/>
                </a:solidFill>
                <a:latin typeface="TheSans"/>
                <a:ea typeface="Calibri" panose="020F0502020204030204" pitchFamily="34" charset="0"/>
                <a:cs typeface="Calibri" panose="020F0502020204030204" pitchFamily="34" charset="0"/>
              </a:rPr>
              <a:t>Ensure students, at every grade level, have the tools, resources, and skills to interact personally, socially, and educationally in the real world and in digital spaces.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spcBef>
                <a:spcPts val="0"/>
              </a:spcBef>
            </a:pPr>
            <a:r>
              <a:rPr lang="en-CA" sz="1800" dirty="0">
                <a:latin typeface="TheSans"/>
                <a:ea typeface="Calibri" panose="020F0502020204030204" pitchFamily="34" charset="0"/>
                <a:cs typeface="Calibri" panose="020F0502020204030204" pitchFamily="34" charset="0"/>
              </a:rPr>
              <a:t>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spcBef>
                <a:spcPts val="0"/>
              </a:spcBef>
            </a:pPr>
            <a:r>
              <a:rPr lang="en-CA" sz="1800" dirty="0">
                <a:solidFill>
                  <a:srgbClr val="000000"/>
                </a:solidFill>
                <a:latin typeface="TheSans"/>
                <a:ea typeface="Calibri" panose="020F0502020204030204" pitchFamily="34" charset="0"/>
                <a:cs typeface="Calibri" panose="020F0502020204030204" pitchFamily="34" charset="0"/>
              </a:rPr>
              <a:t>Encourage all students to make safe, healthy, and positive decisions to live a digitally balanced life in our technology-rich world.</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descr="Logo, icon&#10;&#10;Description automatically generated">
            <a:extLst>
              <a:ext uri="{FF2B5EF4-FFF2-40B4-BE49-F238E27FC236}">
                <a16:creationId xmlns:a16="http://schemas.microsoft.com/office/drawing/2014/main" id="{1E6A7240-6AB8-40D8-AF19-4642C00826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3550" y="2416964"/>
            <a:ext cx="609601" cy="609601"/>
          </a:xfrm>
          <a:prstGeom prst="rect">
            <a:avLst/>
          </a:prstGeom>
        </p:spPr>
      </p:pic>
      <p:pic>
        <p:nvPicPr>
          <p:cNvPr id="12" name="Picture 11">
            <a:extLst>
              <a:ext uri="{FF2B5EF4-FFF2-40B4-BE49-F238E27FC236}">
                <a16:creationId xmlns:a16="http://schemas.microsoft.com/office/drawing/2014/main" id="{B3154ADB-8902-461A-9242-930CD3546B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23550" y="1437488"/>
            <a:ext cx="609601" cy="609601"/>
          </a:xfrm>
          <a:prstGeom prst="rect">
            <a:avLst/>
          </a:prstGeom>
        </p:spPr>
      </p:pic>
      <p:pic>
        <p:nvPicPr>
          <p:cNvPr id="13" name="Picture 12" descr="A picture containing text, sign, vector graphics, clipart&#10;&#10;Description automatically generated">
            <a:extLst>
              <a:ext uri="{FF2B5EF4-FFF2-40B4-BE49-F238E27FC236}">
                <a16:creationId xmlns:a16="http://schemas.microsoft.com/office/drawing/2014/main" id="{19EFEDE3-E37F-4D16-9AC9-F50915407C0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60741" y="2444984"/>
            <a:ext cx="609601" cy="609601"/>
          </a:xfrm>
          <a:prstGeom prst="rect">
            <a:avLst/>
          </a:prstGeom>
        </p:spPr>
      </p:pic>
      <p:pic>
        <p:nvPicPr>
          <p:cNvPr id="14" name="Picture 13" descr="Icon&#10;&#10;Description automatically generated">
            <a:extLst>
              <a:ext uri="{FF2B5EF4-FFF2-40B4-BE49-F238E27FC236}">
                <a16:creationId xmlns:a16="http://schemas.microsoft.com/office/drawing/2014/main" id="{9358A1C1-6593-4631-9587-CCF6996BDA8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18889" y="1437488"/>
            <a:ext cx="609601" cy="609601"/>
          </a:xfrm>
          <a:prstGeom prst="rect">
            <a:avLst/>
          </a:prstGeom>
        </p:spPr>
      </p:pic>
    </p:spTree>
    <p:extLst>
      <p:ext uri="{BB962C8B-B14F-4D97-AF65-F5344CB8AC3E}">
        <p14:creationId xmlns:p14="http://schemas.microsoft.com/office/powerpoint/2010/main" val="6394943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308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hasCustomPrompt="1"/>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pic>
        <p:nvPicPr>
          <p:cNvPr id="39" name="Picture 38" descr="Icon&#10;&#10;Description automatically generated">
            <a:extLst>
              <a:ext uri="{FF2B5EF4-FFF2-40B4-BE49-F238E27FC236}">
                <a16:creationId xmlns:a16="http://schemas.microsoft.com/office/drawing/2014/main" id="{B0D834E8-84AA-4ACE-A599-873894E6975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876503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687010E4-ADF2-486D-8DF7-B0FF38C6DADF}"/>
              </a:ext>
            </a:extLst>
          </p:cNvPr>
          <p:cNvSpPr/>
          <p:nvPr userDrawn="1"/>
        </p:nvSpPr>
        <p:spPr>
          <a:xfrm>
            <a:off x="1692095"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4986933"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8022230"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5264389" y="1698469"/>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8309796" y="1714086"/>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965388" y="1660778"/>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859550" y="1778211"/>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5168895" y="1807863"/>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8232527" y="1848535"/>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1271336" y="4293787"/>
            <a:ext cx="3641514"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1271336" y="3780749"/>
            <a:ext cx="3641514"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4425806" y="4308845"/>
            <a:ext cx="3641514"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4469687" y="3780748"/>
            <a:ext cx="3641514"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7704258" y="4340145"/>
            <a:ext cx="3180240"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7642267" y="3800246"/>
            <a:ext cx="3180240"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pic>
        <p:nvPicPr>
          <p:cNvPr id="39" name="Picture 38" descr="Icon&#10;&#10;Description automatically generated">
            <a:extLst>
              <a:ext uri="{FF2B5EF4-FFF2-40B4-BE49-F238E27FC236}">
                <a16:creationId xmlns:a16="http://schemas.microsoft.com/office/drawing/2014/main" id="{B0D834E8-84AA-4ACE-A599-873894E6975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634187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2"/>
              </a:solidFill>
            </a:endParaRPr>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pic>
        <p:nvPicPr>
          <p:cNvPr id="17" name="Picture 16" descr="Icon&#10;&#10;Description automatically generated">
            <a:extLst>
              <a:ext uri="{FF2B5EF4-FFF2-40B4-BE49-F238E27FC236}">
                <a16:creationId xmlns:a16="http://schemas.microsoft.com/office/drawing/2014/main" id="{BBF67F63-A90B-49EC-9CD3-087C15167BF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63696" y="6073148"/>
            <a:ext cx="765182" cy="765182"/>
          </a:xfrm>
          <a:prstGeom prst="rect">
            <a:avLst/>
          </a:prstGeom>
        </p:spPr>
      </p:pic>
    </p:spTree>
    <p:extLst>
      <p:ext uri="{BB962C8B-B14F-4D97-AF65-F5344CB8AC3E}">
        <p14:creationId xmlns:p14="http://schemas.microsoft.com/office/powerpoint/2010/main" val="891400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rgbClr val="ED1C2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p>
        </p:txBody>
      </p:sp>
      <p:pic>
        <p:nvPicPr>
          <p:cNvPr id="10" name="Picture 9" descr="Icon&#10;&#10;Description automatically generated">
            <a:extLst>
              <a:ext uri="{FF2B5EF4-FFF2-40B4-BE49-F238E27FC236}">
                <a16:creationId xmlns:a16="http://schemas.microsoft.com/office/drawing/2014/main" id="{2CD77F9C-9A02-48FE-9529-2B323220DF1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969986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2C9552F6-D26E-4CC0-B91B-D86D463AAAA3}"/>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rot="1634778">
            <a:off x="4042251" y="4057374"/>
            <a:ext cx="2821796" cy="2821796"/>
          </a:xfrm>
          <a:prstGeom prst="rect">
            <a:avLst/>
          </a:prstGeom>
        </p:spPr>
      </p:pic>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1696208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p>
        </p:txBody>
      </p:sp>
      <p:pic>
        <p:nvPicPr>
          <p:cNvPr id="9" name="Picture 8" descr="Icon&#10;&#10;Description automatically generated">
            <a:extLst>
              <a:ext uri="{FF2B5EF4-FFF2-40B4-BE49-F238E27FC236}">
                <a16:creationId xmlns:a16="http://schemas.microsoft.com/office/drawing/2014/main" id="{76BA35E5-7735-4CE4-B662-BCC82875AA44}"/>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385363" y="4439321"/>
            <a:ext cx="2601242" cy="2601242"/>
          </a:xfrm>
          <a:prstGeom prst="rect">
            <a:avLst/>
          </a:prstGeom>
        </p:spPr>
      </p:pic>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rgbClr val="ED1C24"/>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hasCustomPrompt="1"/>
          </p:nvPr>
        </p:nvSpPr>
        <p:spPr>
          <a:xfrm>
            <a:off x="186800" y="1058424"/>
            <a:ext cx="4550664" cy="862713"/>
          </a:xfrm>
        </p:spPr>
        <p:txBody>
          <a:bodyPr/>
          <a:lstStyle>
            <a:lvl1pPr algn="ctr">
              <a:defRPr>
                <a:effectLst>
                  <a:reflection blurRad="6350" stA="55000" endA="300" endPos="45500" dir="5400000" sy="-100000" algn="bl" rotWithShape="0"/>
                </a:effectLst>
              </a:defRPr>
            </a:lvl1pPr>
          </a:lstStyle>
          <a:p>
            <a:r>
              <a:rPr lang="en-US" dirty="0"/>
              <a:t>DIGITAL WELLNESS</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7CB6CE-BE43-4E43-9836-F8967C78E2B3}"/>
              </a:ext>
            </a:extLst>
          </p:cNvPr>
          <p:cNvSpPr txBox="1"/>
          <p:nvPr userDrawn="1"/>
        </p:nvSpPr>
        <p:spPr>
          <a:xfrm>
            <a:off x="498348" y="1934532"/>
            <a:ext cx="4099777" cy="4154984"/>
          </a:xfrm>
          <a:custGeom>
            <a:avLst/>
            <a:gdLst>
              <a:gd name="connsiteX0" fmla="*/ 0 w 4099777"/>
              <a:gd name="connsiteY0" fmla="*/ 0 h 4154984"/>
              <a:gd name="connsiteX1" fmla="*/ 585682 w 4099777"/>
              <a:gd name="connsiteY1" fmla="*/ 0 h 4154984"/>
              <a:gd name="connsiteX2" fmla="*/ 1253360 w 4099777"/>
              <a:gd name="connsiteY2" fmla="*/ 0 h 4154984"/>
              <a:gd name="connsiteX3" fmla="*/ 1921038 w 4099777"/>
              <a:gd name="connsiteY3" fmla="*/ 0 h 4154984"/>
              <a:gd name="connsiteX4" fmla="*/ 2424725 w 4099777"/>
              <a:gd name="connsiteY4" fmla="*/ 0 h 4154984"/>
              <a:gd name="connsiteX5" fmla="*/ 3092403 w 4099777"/>
              <a:gd name="connsiteY5" fmla="*/ 0 h 4154984"/>
              <a:gd name="connsiteX6" fmla="*/ 4099777 w 4099777"/>
              <a:gd name="connsiteY6" fmla="*/ 0 h 4154984"/>
              <a:gd name="connsiteX7" fmla="*/ 4099777 w 4099777"/>
              <a:gd name="connsiteY7" fmla="*/ 552019 h 4154984"/>
              <a:gd name="connsiteX8" fmla="*/ 4099777 w 4099777"/>
              <a:gd name="connsiteY8" fmla="*/ 1187138 h 4154984"/>
              <a:gd name="connsiteX9" fmla="*/ 4099777 w 4099777"/>
              <a:gd name="connsiteY9" fmla="*/ 1780707 h 4154984"/>
              <a:gd name="connsiteX10" fmla="*/ 4099777 w 4099777"/>
              <a:gd name="connsiteY10" fmla="*/ 2415826 h 4154984"/>
              <a:gd name="connsiteX11" fmla="*/ 4099777 w 4099777"/>
              <a:gd name="connsiteY11" fmla="*/ 3092495 h 4154984"/>
              <a:gd name="connsiteX12" fmla="*/ 4099777 w 4099777"/>
              <a:gd name="connsiteY12" fmla="*/ 4154984 h 4154984"/>
              <a:gd name="connsiteX13" fmla="*/ 3637088 w 4099777"/>
              <a:gd name="connsiteY13" fmla="*/ 4154984 h 4154984"/>
              <a:gd name="connsiteX14" fmla="*/ 3010408 w 4099777"/>
              <a:gd name="connsiteY14" fmla="*/ 4154984 h 4154984"/>
              <a:gd name="connsiteX15" fmla="*/ 2547719 w 4099777"/>
              <a:gd name="connsiteY15" fmla="*/ 4154984 h 4154984"/>
              <a:gd name="connsiteX16" fmla="*/ 2085029 w 4099777"/>
              <a:gd name="connsiteY16" fmla="*/ 4154984 h 4154984"/>
              <a:gd name="connsiteX17" fmla="*/ 1499347 w 4099777"/>
              <a:gd name="connsiteY17" fmla="*/ 4154984 h 4154984"/>
              <a:gd name="connsiteX18" fmla="*/ 872667 w 4099777"/>
              <a:gd name="connsiteY18" fmla="*/ 4154984 h 4154984"/>
              <a:gd name="connsiteX19" fmla="*/ 0 w 4099777"/>
              <a:gd name="connsiteY19" fmla="*/ 4154984 h 4154984"/>
              <a:gd name="connsiteX20" fmla="*/ 0 w 4099777"/>
              <a:gd name="connsiteY20" fmla="*/ 3686064 h 4154984"/>
              <a:gd name="connsiteX21" fmla="*/ 0 w 4099777"/>
              <a:gd name="connsiteY21" fmla="*/ 3050945 h 4154984"/>
              <a:gd name="connsiteX22" fmla="*/ 0 w 4099777"/>
              <a:gd name="connsiteY22" fmla="*/ 2457376 h 4154984"/>
              <a:gd name="connsiteX23" fmla="*/ 0 w 4099777"/>
              <a:gd name="connsiteY23" fmla="*/ 1905357 h 4154984"/>
              <a:gd name="connsiteX24" fmla="*/ 0 w 4099777"/>
              <a:gd name="connsiteY24" fmla="*/ 1228688 h 4154984"/>
              <a:gd name="connsiteX25" fmla="*/ 0 w 4099777"/>
              <a:gd name="connsiteY25" fmla="*/ 718219 h 4154984"/>
              <a:gd name="connsiteX26" fmla="*/ 0 w 4099777"/>
              <a:gd name="connsiteY26" fmla="*/ 0 h 41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99777" h="4154984" extrusionOk="0">
                <a:moveTo>
                  <a:pt x="0" y="0"/>
                </a:moveTo>
                <a:cubicBezTo>
                  <a:pt x="240742" y="-19419"/>
                  <a:pt x="451492" y="40939"/>
                  <a:pt x="585682" y="0"/>
                </a:cubicBezTo>
                <a:cubicBezTo>
                  <a:pt x="719872" y="-40939"/>
                  <a:pt x="1031735" y="7837"/>
                  <a:pt x="1253360" y="0"/>
                </a:cubicBezTo>
                <a:cubicBezTo>
                  <a:pt x="1474985" y="-7837"/>
                  <a:pt x="1716377" y="61306"/>
                  <a:pt x="1921038" y="0"/>
                </a:cubicBezTo>
                <a:cubicBezTo>
                  <a:pt x="2125699" y="-61306"/>
                  <a:pt x="2234608" y="25914"/>
                  <a:pt x="2424725" y="0"/>
                </a:cubicBezTo>
                <a:cubicBezTo>
                  <a:pt x="2614842" y="-25914"/>
                  <a:pt x="2883061" y="40897"/>
                  <a:pt x="3092403" y="0"/>
                </a:cubicBezTo>
                <a:cubicBezTo>
                  <a:pt x="3301745" y="-40897"/>
                  <a:pt x="3780538" y="6189"/>
                  <a:pt x="4099777" y="0"/>
                </a:cubicBezTo>
                <a:cubicBezTo>
                  <a:pt x="4130041" y="199248"/>
                  <a:pt x="4086484" y="356872"/>
                  <a:pt x="4099777" y="552019"/>
                </a:cubicBezTo>
                <a:cubicBezTo>
                  <a:pt x="4113070" y="747166"/>
                  <a:pt x="4068249" y="1029444"/>
                  <a:pt x="4099777" y="1187138"/>
                </a:cubicBezTo>
                <a:cubicBezTo>
                  <a:pt x="4131305" y="1344832"/>
                  <a:pt x="4095485" y="1515280"/>
                  <a:pt x="4099777" y="1780707"/>
                </a:cubicBezTo>
                <a:cubicBezTo>
                  <a:pt x="4104069" y="2046134"/>
                  <a:pt x="4029657" y="2209795"/>
                  <a:pt x="4099777" y="2415826"/>
                </a:cubicBezTo>
                <a:cubicBezTo>
                  <a:pt x="4169897" y="2621857"/>
                  <a:pt x="4076103" y="2954279"/>
                  <a:pt x="4099777" y="3092495"/>
                </a:cubicBezTo>
                <a:cubicBezTo>
                  <a:pt x="4123451" y="3230711"/>
                  <a:pt x="4069175" y="3755475"/>
                  <a:pt x="4099777" y="4154984"/>
                </a:cubicBezTo>
                <a:cubicBezTo>
                  <a:pt x="3898904" y="4171621"/>
                  <a:pt x="3858434" y="4141705"/>
                  <a:pt x="3637088" y="4154984"/>
                </a:cubicBezTo>
                <a:cubicBezTo>
                  <a:pt x="3415742" y="4168263"/>
                  <a:pt x="3316380" y="4087663"/>
                  <a:pt x="3010408" y="4154984"/>
                </a:cubicBezTo>
                <a:cubicBezTo>
                  <a:pt x="2704436" y="4222305"/>
                  <a:pt x="2728415" y="4107764"/>
                  <a:pt x="2547719" y="4154984"/>
                </a:cubicBezTo>
                <a:cubicBezTo>
                  <a:pt x="2367023" y="4202204"/>
                  <a:pt x="2262593" y="4121929"/>
                  <a:pt x="2085029" y="4154984"/>
                </a:cubicBezTo>
                <a:cubicBezTo>
                  <a:pt x="1907465" y="4188039"/>
                  <a:pt x="1759540" y="4122878"/>
                  <a:pt x="1499347" y="4154984"/>
                </a:cubicBezTo>
                <a:cubicBezTo>
                  <a:pt x="1239154" y="4187090"/>
                  <a:pt x="999360" y="4105787"/>
                  <a:pt x="872667" y="4154984"/>
                </a:cubicBezTo>
                <a:cubicBezTo>
                  <a:pt x="745974" y="4204181"/>
                  <a:pt x="233097" y="4121561"/>
                  <a:pt x="0" y="4154984"/>
                </a:cubicBezTo>
                <a:cubicBezTo>
                  <a:pt x="-45760" y="4044040"/>
                  <a:pt x="14276" y="3914721"/>
                  <a:pt x="0" y="3686064"/>
                </a:cubicBezTo>
                <a:cubicBezTo>
                  <a:pt x="-14276" y="3457407"/>
                  <a:pt x="37641" y="3324133"/>
                  <a:pt x="0" y="3050945"/>
                </a:cubicBezTo>
                <a:cubicBezTo>
                  <a:pt x="-37641" y="2777757"/>
                  <a:pt x="47592" y="2687736"/>
                  <a:pt x="0" y="2457376"/>
                </a:cubicBezTo>
                <a:cubicBezTo>
                  <a:pt x="-47592" y="2227016"/>
                  <a:pt x="19936" y="2115085"/>
                  <a:pt x="0" y="1905357"/>
                </a:cubicBezTo>
                <a:cubicBezTo>
                  <a:pt x="-19936" y="1695629"/>
                  <a:pt x="39965" y="1479863"/>
                  <a:pt x="0" y="1228688"/>
                </a:cubicBezTo>
                <a:cubicBezTo>
                  <a:pt x="-39965" y="977513"/>
                  <a:pt x="49599" y="953221"/>
                  <a:pt x="0" y="718219"/>
                </a:cubicBezTo>
                <a:cubicBezTo>
                  <a:pt x="-49599" y="483217"/>
                  <a:pt x="31874" y="225380"/>
                  <a:pt x="0" y="0"/>
                </a:cubicBezTo>
                <a:close/>
              </a:path>
            </a:pathLst>
          </a:custGeom>
          <a:noFill/>
          <a:ln w="28575">
            <a:solidFill>
              <a:srgbClr val="ED1C24"/>
            </a:solidFill>
            <a:extLst>
              <a:ext uri="{C807C97D-BFC1-408E-A445-0C87EB9F89A2}">
                <ask:lineSketchStyleProps xmlns:ask="http://schemas.microsoft.com/office/drawing/2018/sketchyshapes" sd="859532597">
                  <a:prstGeom prst="rect">
                    <a:avLst/>
                  </a:prstGeom>
                  <ask:type>
                    <ask:lineSketchScribble/>
                  </ask:type>
                </ask:lineSketchStyleProps>
              </a:ext>
            </a:extLst>
          </a:ln>
        </p:spPr>
        <p:txBody>
          <a:bodyPr wrap="square" rtlCol="0">
            <a:spAutoFit/>
          </a:bodyPr>
          <a:lstStyle/>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wellness refers to the state of one’s physical and mental health in the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Age.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It is making intentional decisions to improve the healthy use of technology.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This does not mean eliminating technology from our lives BUT to balance its use with healthy face-face interactions.</a:t>
            </a:r>
            <a:endParaRPr lang="en-US" sz="2400" i="1" dirty="0">
              <a:solidFill>
                <a:schemeClr val="bg1"/>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endParaRPr>
          </a:p>
        </p:txBody>
      </p:sp>
      <p:graphicFrame>
        <p:nvGraphicFramePr>
          <p:cNvPr id="5" name="Diagram 4">
            <a:extLst>
              <a:ext uri="{FF2B5EF4-FFF2-40B4-BE49-F238E27FC236}">
                <a16:creationId xmlns:a16="http://schemas.microsoft.com/office/drawing/2014/main" id="{A0B84BA8-F302-43C6-AED4-ED9A60534038}"/>
              </a:ext>
            </a:extLst>
          </p:cNvPr>
          <p:cNvGraphicFramePr/>
          <p:nvPr userDrawn="1">
            <p:extLst>
              <p:ext uri="{D42A27DB-BD31-4B8C-83A1-F6EECF244321}">
                <p14:modId xmlns:p14="http://schemas.microsoft.com/office/powerpoint/2010/main" val="2255240983"/>
              </p:ext>
            </p:extLst>
          </p:nvPr>
        </p:nvGraphicFramePr>
        <p:xfrm>
          <a:off x="4435566" y="1045029"/>
          <a:ext cx="7974148" cy="487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871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267B-32EA-4E68-9FE8-AC07FEB707AB}"/>
              </a:ext>
            </a:extLst>
          </p:cNvPr>
          <p:cNvSpPr>
            <a:spLocks noGrp="1"/>
          </p:cNvSpPr>
          <p:nvPr>
            <p:ph type="ctrTitle" hasCustomPrompt="1"/>
          </p:nvPr>
        </p:nvSpPr>
        <p:spPr>
          <a:xfrm>
            <a:off x="1524000" y="3424460"/>
            <a:ext cx="9144000" cy="914174"/>
          </a:xfrm>
        </p:spPr>
        <p:txBody>
          <a:bodyPr anchor="b">
            <a:noAutofit/>
          </a:bodyPr>
          <a:lstStyle>
            <a:lvl1pPr algn="l">
              <a:defRPr sz="4400">
                <a:solidFill>
                  <a:srgbClr val="ED1C24"/>
                </a:solidFill>
                <a:latin typeface="TheSansB W9 Black" panose="020B0902050302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C5BEF82-9683-46DF-844F-CBD6E1F4A27D}"/>
              </a:ext>
            </a:extLst>
          </p:cNvPr>
          <p:cNvSpPr>
            <a:spLocks noGrp="1"/>
          </p:cNvSpPr>
          <p:nvPr>
            <p:ph type="subTitle" idx="1"/>
          </p:nvPr>
        </p:nvSpPr>
        <p:spPr>
          <a:xfrm>
            <a:off x="1524000" y="4645035"/>
            <a:ext cx="9144000" cy="693448"/>
          </a:xfrm>
        </p:spPr>
        <p:txBody>
          <a:bodyPr/>
          <a:lstStyle>
            <a:lvl1pPr marL="0" indent="0" algn="ctr">
              <a:buNone/>
              <a:defRPr sz="2400">
                <a:latin typeface="TheSansB W3 Light" panose="020B03020503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descr="Icon&#10;&#10;Description automatically generated">
            <a:extLst>
              <a:ext uri="{FF2B5EF4-FFF2-40B4-BE49-F238E27FC236}">
                <a16:creationId xmlns:a16="http://schemas.microsoft.com/office/drawing/2014/main" id="{457C4515-BB53-C440-95E5-7F19F5571A4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12779" y="494521"/>
            <a:ext cx="3115091" cy="3115091"/>
          </a:xfrm>
          <a:prstGeom prst="rect">
            <a:avLst/>
          </a:prstGeom>
        </p:spPr>
      </p:pic>
    </p:spTree>
    <p:extLst>
      <p:ext uri="{BB962C8B-B14F-4D97-AF65-F5344CB8AC3E}">
        <p14:creationId xmlns:p14="http://schemas.microsoft.com/office/powerpoint/2010/main" val="7003626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86FEA4DC-CB5C-4B48-8E54-22459BE9FB1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66596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solidFill>
                  <a:srgbClr val="00B0D7"/>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EFED5C4A-A994-E240-BFCF-3A007BFD44B2}"/>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65946147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896F01F-17A8-46EE-867B-B3102BDB6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408F8646-CBA9-476E-B7A7-9CF89569B7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descr="Graphical user interface, text&#10;&#10;Description automatically generated">
            <a:extLst>
              <a:ext uri="{FF2B5EF4-FFF2-40B4-BE49-F238E27FC236}">
                <a16:creationId xmlns:a16="http://schemas.microsoft.com/office/drawing/2014/main" id="{EB1C7CD7-67C2-F54F-AAFF-43BB43BCF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550" y="970246"/>
            <a:ext cx="10515600" cy="1577340"/>
          </a:xfrm>
          <a:prstGeom prst="rect">
            <a:avLst/>
          </a:prstGeom>
        </p:spPr>
      </p:pic>
    </p:spTree>
    <p:extLst>
      <p:ext uri="{BB962C8B-B14F-4D97-AF65-F5344CB8AC3E}">
        <p14:creationId xmlns:p14="http://schemas.microsoft.com/office/powerpoint/2010/main" val="2089164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59062"/>
            <a:ext cx="12192000" cy="29893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10;&#10;Description automatically generated">
            <a:extLst>
              <a:ext uri="{FF2B5EF4-FFF2-40B4-BE49-F238E27FC236}">
                <a16:creationId xmlns:a16="http://schemas.microsoft.com/office/drawing/2014/main" id="{80327A38-687D-C44C-9DD3-17C84F7A58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311094"/>
            <a:ext cx="10515600" cy="1577340"/>
          </a:xfrm>
          <a:prstGeom prst="rect">
            <a:avLst/>
          </a:prstGeom>
        </p:spPr>
      </p:pic>
    </p:spTree>
    <p:extLst>
      <p:ext uri="{BB962C8B-B14F-4D97-AF65-F5344CB8AC3E}">
        <p14:creationId xmlns:p14="http://schemas.microsoft.com/office/powerpoint/2010/main" val="211707077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solidFill>
                  <a:srgbClr val="00B0D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2ED2B15C-29AF-DB4B-BDD7-DA2A38D41BE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9779826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8E9776-6EA4-4704-BEF1-ACF454F8F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666132-5737-49DD-9AC6-CF24001BB6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3912728"/>
      </p:ext>
    </p:extLst>
  </p:cSld>
  <p:clrMap bg1="lt1" tx1="dk1" bg2="lt2" tx2="dk2" accent1="accent1" accent2="accent2" accent3="accent3" accent4="accent4" accent5="accent5" accent6="accent6" hlink="hlink" folHlink="folHlink"/>
  <p:sldLayoutIdLst>
    <p:sldLayoutId id="2147483714" r:id="rId1"/>
    <p:sldLayoutId id="2147483713" r:id="rId2"/>
    <p:sldLayoutId id="2147483710" r:id="rId3"/>
    <p:sldLayoutId id="2147483691" r:id="rId4"/>
    <p:sldLayoutId id="2147483692" r:id="rId5"/>
    <p:sldLayoutId id="2147483702" r:id="rId6"/>
    <p:sldLayoutId id="2147483703" r:id="rId7"/>
    <p:sldLayoutId id="2147483693" r:id="rId8"/>
    <p:sldLayoutId id="2147483705" r:id="rId9"/>
    <p:sldLayoutId id="2147483694" r:id="rId10"/>
    <p:sldLayoutId id="2147483706" r:id="rId11"/>
    <p:sldLayoutId id="2147483695" r:id="rId12"/>
    <p:sldLayoutId id="2147483707" r:id="rId13"/>
    <p:sldLayoutId id="2147483696" r:id="rId14"/>
    <p:sldLayoutId id="2147483697" r:id="rId15"/>
    <p:sldLayoutId id="2147483698" r:id="rId16"/>
    <p:sldLayoutId id="2147483708" r:id="rId17"/>
    <p:sldLayoutId id="2147483699" r:id="rId18"/>
    <p:sldLayoutId id="2147483709" r:id="rId19"/>
    <p:sldLayoutId id="2147483712" r:id="rId20"/>
  </p:sldLayoutIdLst>
  <p:txStyles>
    <p:title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1/23/2022</a:t>
            </a:fld>
            <a:endParaRPr lang="en-US" noProof="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3" r:id="rId3"/>
    <p:sldLayoutId id="2147483662" r:id="rId4"/>
    <p:sldLayoutId id="2147483661" r:id="rId5"/>
    <p:sldLayoutId id="2147483650" r:id="rId6"/>
    <p:sldLayoutId id="2147483651" r:id="rId7"/>
    <p:sldLayoutId id="2147483649"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youtu.be/Q5xlCNy37mI" TargetMode="Externa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21.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Fu8bBbUKyuk" TargetMode="External"/><Relationship Id="rId2" Type="http://schemas.openxmlformats.org/officeDocument/2006/relationships/image" Target="../media/image34.jpg"/><Relationship Id="rId1" Type="http://schemas.openxmlformats.org/officeDocument/2006/relationships/slideLayout" Target="../slideLayouts/slideLayout19.xml"/><Relationship Id="rId5" Type="http://schemas.openxmlformats.org/officeDocument/2006/relationships/image" Target="../media/image36.sv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vZdcRFiNxws" TargetMode="External"/><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jpg"/><Relationship Id="rId7" Type="http://schemas.openxmlformats.org/officeDocument/2006/relationships/hyperlink" Target="https://crsd72storage.blob.core.windows.net/media/Default/medialib/3-5-3-1-etiquette-mindful-messaging-emoji-game-statments.d4f5d54313.pptx" TargetMode="External"/><Relationship Id="rId12" Type="http://schemas.microsoft.com/office/2007/relationships/hdphoto" Target="../media/hdphoto13.wdp"/><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8.sv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1.jpg"/><Relationship Id="rId4" Type="http://schemas.openxmlformats.org/officeDocument/2006/relationships/hyperlink" Target="https://crsd72storage.blob.core.windows.net/media/Default/medialib/3-5-3-1-etiquette-mindful-messaging-emoji-game-instructions.0dab5a4312.pdf" TargetMode="External"/><Relationship Id="rId9"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F4F0-9EDC-774A-9DDE-AA86608347BD}"/>
              </a:ext>
            </a:extLst>
          </p:cNvPr>
          <p:cNvSpPr>
            <a:spLocks noGrp="1"/>
          </p:cNvSpPr>
          <p:nvPr>
            <p:ph type="title"/>
          </p:nvPr>
        </p:nvSpPr>
        <p:spPr>
          <a:xfrm>
            <a:off x="831850" y="925967"/>
            <a:ext cx="10515600" cy="2852737"/>
          </a:xfrm>
        </p:spPr>
        <p:txBody>
          <a:bodyPr/>
          <a:lstStyle/>
          <a:p>
            <a:r>
              <a:rPr lang="en-US" dirty="0"/>
              <a:t>Mindful Messaging</a:t>
            </a:r>
          </a:p>
        </p:txBody>
      </p:sp>
      <p:sp>
        <p:nvSpPr>
          <p:cNvPr id="3" name="Text Placeholder 2">
            <a:extLst>
              <a:ext uri="{FF2B5EF4-FFF2-40B4-BE49-F238E27FC236}">
                <a16:creationId xmlns:a16="http://schemas.microsoft.com/office/drawing/2014/main" id="{8912D3F6-AD65-A548-9AC5-FF29C9A343C7}"/>
              </a:ext>
            </a:extLst>
          </p:cNvPr>
          <p:cNvSpPr>
            <a:spLocks noGrp="1"/>
          </p:cNvSpPr>
          <p:nvPr>
            <p:ph type="body" idx="1"/>
          </p:nvPr>
        </p:nvSpPr>
        <p:spPr>
          <a:xfrm>
            <a:off x="838200" y="3778704"/>
            <a:ext cx="10515600" cy="635680"/>
          </a:xfrm>
        </p:spPr>
        <p:txBody>
          <a:bodyPr/>
          <a:lstStyle/>
          <a:p>
            <a:r>
              <a:rPr lang="en-US" dirty="0"/>
              <a:t>Grade 3 – 5 Etiquette Lesson #1</a:t>
            </a:r>
          </a:p>
          <a:p>
            <a:endParaRPr lang="en-US" dirty="0"/>
          </a:p>
        </p:txBody>
      </p:sp>
      <p:pic>
        <p:nvPicPr>
          <p:cNvPr id="4" name="Picture 3">
            <a:extLst>
              <a:ext uri="{FF2B5EF4-FFF2-40B4-BE49-F238E27FC236}">
                <a16:creationId xmlns:a16="http://schemas.microsoft.com/office/drawing/2014/main" id="{253B7F82-703F-430B-974F-2B6D45CD0D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87473" y="3804783"/>
            <a:ext cx="2127777" cy="2127777"/>
          </a:xfrm>
          <a:prstGeom prst="rect">
            <a:avLst/>
          </a:prstGeom>
        </p:spPr>
      </p:pic>
    </p:spTree>
    <p:extLst>
      <p:ext uri="{BB962C8B-B14F-4D97-AF65-F5344CB8AC3E}">
        <p14:creationId xmlns:p14="http://schemas.microsoft.com/office/powerpoint/2010/main" val="407473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0E5E-CEE1-4209-A748-1DBD66AAA472}"/>
              </a:ext>
            </a:extLst>
          </p:cNvPr>
          <p:cNvSpPr>
            <a:spLocks noGrp="1"/>
          </p:cNvSpPr>
          <p:nvPr>
            <p:ph type="title"/>
          </p:nvPr>
        </p:nvSpPr>
        <p:spPr/>
        <p:txBody>
          <a:bodyPr/>
          <a:lstStyle/>
          <a:p>
            <a:r>
              <a:rPr lang="en-US" dirty="0"/>
              <a:t>APPLY – CONNECT</a:t>
            </a:r>
            <a:br>
              <a:rPr lang="en-US" dirty="0"/>
            </a:br>
            <a:r>
              <a:rPr lang="en-US" sz="2400" dirty="0">
                <a:solidFill>
                  <a:schemeClr val="tx1"/>
                </a:solidFill>
              </a:rPr>
              <a:t>The internet has rules just like real life – this is called</a:t>
            </a:r>
          </a:p>
        </p:txBody>
      </p:sp>
      <p:sp>
        <p:nvSpPr>
          <p:cNvPr id="3" name="Text Placeholder 2">
            <a:extLst>
              <a:ext uri="{FF2B5EF4-FFF2-40B4-BE49-F238E27FC236}">
                <a16:creationId xmlns:a16="http://schemas.microsoft.com/office/drawing/2014/main" id="{B90D8A8B-2D3F-48F2-A423-E9E1C5009C1D}"/>
              </a:ext>
            </a:extLst>
          </p:cNvPr>
          <p:cNvSpPr>
            <a:spLocks noGrp="1"/>
          </p:cNvSpPr>
          <p:nvPr>
            <p:ph type="body" idx="1"/>
          </p:nvPr>
        </p:nvSpPr>
        <p:spPr/>
        <p:txBody>
          <a:bodyPr/>
          <a:lstStyle/>
          <a:p>
            <a:r>
              <a:rPr lang="en-US" dirty="0"/>
              <a:t>Internet			</a:t>
            </a:r>
          </a:p>
        </p:txBody>
      </p:sp>
      <p:sp>
        <p:nvSpPr>
          <p:cNvPr id="4" name="Content Placeholder 3">
            <a:extLst>
              <a:ext uri="{FF2B5EF4-FFF2-40B4-BE49-F238E27FC236}">
                <a16:creationId xmlns:a16="http://schemas.microsoft.com/office/drawing/2014/main" id="{2969F2B5-FB19-4567-9DD9-C23122330CD4}"/>
              </a:ext>
            </a:extLst>
          </p:cNvPr>
          <p:cNvSpPr>
            <a:spLocks noGrp="1"/>
          </p:cNvSpPr>
          <p:nvPr>
            <p:ph sz="half" idx="2"/>
          </p:nvPr>
        </p:nvSpPr>
        <p:spPr>
          <a:xfrm>
            <a:off x="839788" y="2505075"/>
            <a:ext cx="5157787" cy="904082"/>
          </a:xfrm>
        </p:spPr>
        <p:txBody>
          <a:bodyPr/>
          <a:lstStyle/>
          <a:p>
            <a:r>
              <a:rPr lang="en-US" dirty="0"/>
              <a:t>A network connecting computers globally.</a:t>
            </a:r>
          </a:p>
          <a:p>
            <a:endParaRPr lang="en-US" dirty="0"/>
          </a:p>
          <a:p>
            <a:endParaRPr lang="en-US" dirty="0"/>
          </a:p>
        </p:txBody>
      </p:sp>
      <p:sp>
        <p:nvSpPr>
          <p:cNvPr id="5" name="Text Placeholder 4">
            <a:extLst>
              <a:ext uri="{FF2B5EF4-FFF2-40B4-BE49-F238E27FC236}">
                <a16:creationId xmlns:a16="http://schemas.microsoft.com/office/drawing/2014/main" id="{48D7DCBE-B7B3-43A0-AE8D-9240891A5A2E}"/>
              </a:ext>
            </a:extLst>
          </p:cNvPr>
          <p:cNvSpPr>
            <a:spLocks noGrp="1"/>
          </p:cNvSpPr>
          <p:nvPr>
            <p:ph type="body" sz="quarter" idx="3"/>
          </p:nvPr>
        </p:nvSpPr>
        <p:spPr/>
        <p:txBody>
          <a:bodyPr/>
          <a:lstStyle/>
          <a:p>
            <a:r>
              <a:rPr lang="en-US" dirty="0"/>
              <a:t>Etiquette</a:t>
            </a:r>
          </a:p>
        </p:txBody>
      </p:sp>
      <p:sp>
        <p:nvSpPr>
          <p:cNvPr id="7" name="Rectangle 6">
            <a:extLst>
              <a:ext uri="{FF2B5EF4-FFF2-40B4-BE49-F238E27FC236}">
                <a16:creationId xmlns:a16="http://schemas.microsoft.com/office/drawing/2014/main" id="{47A46718-B4D6-47DF-9389-FC4DE129DA4C}"/>
              </a:ext>
            </a:extLst>
          </p:cNvPr>
          <p:cNvSpPr/>
          <p:nvPr/>
        </p:nvSpPr>
        <p:spPr>
          <a:xfrm>
            <a:off x="7422046" y="812305"/>
            <a:ext cx="3804696" cy="923330"/>
          </a:xfrm>
          <a:prstGeom prst="rect">
            <a:avLst/>
          </a:prstGeom>
          <a:noFill/>
        </p:spPr>
        <p:txBody>
          <a:bodyPr wrap="none" lIns="91440" tIns="45720" rIns="91440" bIns="45720">
            <a:spAutoFit/>
          </a:bodyPr>
          <a:lstStyle/>
          <a:p>
            <a:pPr algn="ctr"/>
            <a:r>
              <a:rPr lang="en-US" sz="5400" b="1" cap="none" spc="0" dirty="0">
                <a:ln w="22225">
                  <a:solidFill>
                    <a:srgbClr val="00B0D7"/>
                  </a:solidFill>
                  <a:prstDash val="solid"/>
                </a:ln>
                <a:solidFill>
                  <a:srgbClr val="ED1C24"/>
                </a:solidFill>
                <a:effectLst/>
              </a:rPr>
              <a:t>NETIQUETTE</a:t>
            </a:r>
          </a:p>
        </p:txBody>
      </p:sp>
      <p:sp>
        <p:nvSpPr>
          <p:cNvPr id="11" name="Content Placeholder 10">
            <a:extLst>
              <a:ext uri="{FF2B5EF4-FFF2-40B4-BE49-F238E27FC236}">
                <a16:creationId xmlns:a16="http://schemas.microsoft.com/office/drawing/2014/main" id="{2ABEE912-0A0E-45F1-8423-32C5B5132C35}"/>
              </a:ext>
            </a:extLst>
          </p:cNvPr>
          <p:cNvSpPr>
            <a:spLocks noGrp="1"/>
          </p:cNvSpPr>
          <p:nvPr>
            <p:ph sz="quarter" idx="4"/>
          </p:nvPr>
        </p:nvSpPr>
        <p:spPr>
          <a:xfrm>
            <a:off x="6172200" y="2505075"/>
            <a:ext cx="5183188" cy="904082"/>
          </a:xfrm>
        </p:spPr>
        <p:txBody>
          <a:bodyPr/>
          <a:lstStyle/>
          <a:p>
            <a:r>
              <a:rPr lang="en-US" dirty="0"/>
              <a:t>A set of rules for everybody on how to behave properly.</a:t>
            </a:r>
          </a:p>
        </p:txBody>
      </p:sp>
      <p:sp>
        <p:nvSpPr>
          <p:cNvPr id="12" name="Plaque 11">
            <a:extLst>
              <a:ext uri="{FF2B5EF4-FFF2-40B4-BE49-F238E27FC236}">
                <a16:creationId xmlns:a16="http://schemas.microsoft.com/office/drawing/2014/main" id="{C56A8689-441C-4F4B-8DA9-E7A9324DF8F1}"/>
              </a:ext>
            </a:extLst>
          </p:cNvPr>
          <p:cNvSpPr/>
          <p:nvPr/>
        </p:nvSpPr>
        <p:spPr>
          <a:xfrm>
            <a:off x="1408922" y="3582955"/>
            <a:ext cx="3069772" cy="2649894"/>
          </a:xfrm>
          <a:prstGeom prst="plaqu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aque 12">
            <a:extLst>
              <a:ext uri="{FF2B5EF4-FFF2-40B4-BE49-F238E27FC236}">
                <a16:creationId xmlns:a16="http://schemas.microsoft.com/office/drawing/2014/main" id="{34B67A3D-D616-48E4-B41F-82B67DDA7CA4}"/>
              </a:ext>
            </a:extLst>
          </p:cNvPr>
          <p:cNvSpPr/>
          <p:nvPr/>
        </p:nvSpPr>
        <p:spPr>
          <a:xfrm>
            <a:off x="6991739" y="3582955"/>
            <a:ext cx="3069772" cy="2649894"/>
          </a:xfrm>
          <a:prstGeom prst="plaqu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7720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4B7E6-97EE-4417-88B0-C9F083F6D68B}"/>
              </a:ext>
            </a:extLst>
          </p:cNvPr>
          <p:cNvSpPr>
            <a:spLocks noGrp="1"/>
          </p:cNvSpPr>
          <p:nvPr>
            <p:ph type="title"/>
          </p:nvPr>
        </p:nvSpPr>
        <p:spPr/>
        <p:txBody>
          <a:bodyPr/>
          <a:lstStyle/>
          <a:p>
            <a:r>
              <a:rPr lang="en-US" dirty="0" err="1">
                <a:solidFill>
                  <a:srgbClr val="ED1C24"/>
                </a:solidFill>
              </a:rPr>
              <a:t>ApPLY</a:t>
            </a:r>
            <a:r>
              <a:rPr lang="en-US" dirty="0">
                <a:solidFill>
                  <a:srgbClr val="ED1C24"/>
                </a:solidFill>
              </a:rPr>
              <a:t> – WATCH </a:t>
            </a:r>
          </a:p>
        </p:txBody>
      </p:sp>
      <p:sp>
        <p:nvSpPr>
          <p:cNvPr id="3" name="Content Placeholder 2">
            <a:extLst>
              <a:ext uri="{FF2B5EF4-FFF2-40B4-BE49-F238E27FC236}">
                <a16:creationId xmlns:a16="http://schemas.microsoft.com/office/drawing/2014/main" id="{1942B917-2E93-42E9-881A-686879ACCB25}"/>
              </a:ext>
            </a:extLst>
          </p:cNvPr>
          <p:cNvSpPr>
            <a:spLocks noGrp="1"/>
          </p:cNvSpPr>
          <p:nvPr>
            <p:ph idx="1"/>
          </p:nvPr>
        </p:nvSpPr>
        <p:spPr>
          <a:xfrm>
            <a:off x="538960" y="1825625"/>
            <a:ext cx="4914189" cy="1692016"/>
          </a:xfrm>
        </p:spPr>
        <p:txBody>
          <a:bodyPr/>
          <a:lstStyle/>
          <a:p>
            <a:pPr marL="0" indent="0" algn="ctr">
              <a:buNone/>
            </a:pPr>
            <a:r>
              <a:rPr lang="en-US" dirty="0"/>
              <a:t>Click on the image to watch the video:</a:t>
            </a:r>
          </a:p>
          <a:p>
            <a:pPr marL="0" indent="0" algn="ctr">
              <a:buNone/>
            </a:pPr>
            <a:r>
              <a:rPr lang="en-US" dirty="0">
                <a:hlinkClick r:id="rId2"/>
              </a:rPr>
              <a:t>“Netiquette Only Lesson”</a:t>
            </a:r>
            <a:endParaRPr lang="en-US" dirty="0"/>
          </a:p>
          <a:p>
            <a:pPr marL="0" indent="0" algn="ctr">
              <a:buNone/>
            </a:pPr>
            <a:r>
              <a:rPr lang="en-US" dirty="0"/>
              <a:t>(4:49)</a:t>
            </a:r>
          </a:p>
        </p:txBody>
      </p:sp>
      <p:sp>
        <p:nvSpPr>
          <p:cNvPr id="4" name="Slide Number Placeholder 3">
            <a:extLst>
              <a:ext uri="{FF2B5EF4-FFF2-40B4-BE49-F238E27FC236}">
                <a16:creationId xmlns:a16="http://schemas.microsoft.com/office/drawing/2014/main" id="{94EA3AF6-365B-4690-A398-98EC791394FB}"/>
              </a:ext>
            </a:extLst>
          </p:cNvPr>
          <p:cNvSpPr>
            <a:spLocks noGrp="1"/>
          </p:cNvSpPr>
          <p:nvPr>
            <p:ph type="sldNum" sz="quarter" idx="12"/>
          </p:nvPr>
        </p:nvSpPr>
        <p:spPr/>
        <p:txBody>
          <a:bodyPr/>
          <a:lstStyle/>
          <a:p>
            <a:fld id="{9EC71654-96A5-4280-94F3-931C61A9F92C}" type="slidenum">
              <a:rPr lang="en-US" noProof="0" smtClean="0"/>
              <a:pPr/>
              <a:t>11</a:t>
            </a:fld>
            <a:endParaRPr lang="en-US" noProof="0"/>
          </a:p>
        </p:txBody>
      </p:sp>
      <p:pic>
        <p:nvPicPr>
          <p:cNvPr id="7" name="Picture Placeholder 6" descr="A screenshot of a computer&#10;&#10;Description automatically generated with low confidence">
            <a:extLst>
              <a:ext uri="{FF2B5EF4-FFF2-40B4-BE49-F238E27FC236}">
                <a16:creationId xmlns:a16="http://schemas.microsoft.com/office/drawing/2014/main" id="{FB1B9C09-C957-491E-BFA4-F252172B7B51}"/>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3694" t="3705" r="20379" b="-3705"/>
          <a:stretch/>
        </p:blipFill>
        <p:spPr>
          <a:xfrm>
            <a:off x="5455212" y="978262"/>
            <a:ext cx="4884848" cy="4884848"/>
          </a:xfrm>
        </p:spPr>
      </p:pic>
    </p:spTree>
    <p:extLst>
      <p:ext uri="{BB962C8B-B14F-4D97-AF65-F5344CB8AC3E}">
        <p14:creationId xmlns:p14="http://schemas.microsoft.com/office/powerpoint/2010/main" val="201197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E3F37-EBF8-4E1A-9084-6A7F83C64FCF}"/>
              </a:ext>
            </a:extLst>
          </p:cNvPr>
          <p:cNvSpPr>
            <a:spLocks noGrp="1"/>
          </p:cNvSpPr>
          <p:nvPr>
            <p:ph type="title"/>
          </p:nvPr>
        </p:nvSpPr>
        <p:spPr/>
        <p:txBody>
          <a:bodyPr/>
          <a:lstStyle/>
          <a:p>
            <a:r>
              <a:rPr lang="en-US" dirty="0">
                <a:solidFill>
                  <a:srgbClr val="ED1C24"/>
                </a:solidFill>
              </a:rPr>
              <a:t>Apply – GENERATE – Class Netiquette Goals</a:t>
            </a:r>
          </a:p>
        </p:txBody>
      </p:sp>
      <p:sp>
        <p:nvSpPr>
          <p:cNvPr id="3" name="Slide Number Placeholder 2">
            <a:extLst>
              <a:ext uri="{FF2B5EF4-FFF2-40B4-BE49-F238E27FC236}">
                <a16:creationId xmlns:a16="http://schemas.microsoft.com/office/drawing/2014/main" id="{EBCD893C-524B-4CB8-AEF7-C15DFCBAFC22}"/>
              </a:ext>
            </a:extLst>
          </p:cNvPr>
          <p:cNvSpPr>
            <a:spLocks noGrp="1"/>
          </p:cNvSpPr>
          <p:nvPr>
            <p:ph type="sldNum" sz="quarter" idx="12"/>
          </p:nvPr>
        </p:nvSpPr>
        <p:spPr/>
        <p:txBody>
          <a:bodyPr/>
          <a:lstStyle/>
          <a:p>
            <a:fld id="{9EC71654-96A5-4280-94F3-931C61A9F92C}" type="slidenum">
              <a:rPr lang="en-US" noProof="0" smtClean="0"/>
              <a:pPr/>
              <a:t>12</a:t>
            </a:fld>
            <a:endParaRPr lang="en-US" noProof="0"/>
          </a:p>
        </p:txBody>
      </p:sp>
      <p:pic>
        <p:nvPicPr>
          <p:cNvPr id="18" name="Picture Placeholder 17" descr="Lock with solid fill">
            <a:extLst>
              <a:ext uri="{FF2B5EF4-FFF2-40B4-BE49-F238E27FC236}">
                <a16:creationId xmlns:a16="http://schemas.microsoft.com/office/drawing/2014/main" id="{CF0452D2-F4F5-49EE-9997-8153D5FDC02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p:pic>
      <p:pic>
        <p:nvPicPr>
          <p:cNvPr id="20" name="Picture Placeholder 19" descr="Share with solid fill">
            <a:extLst>
              <a:ext uri="{FF2B5EF4-FFF2-40B4-BE49-F238E27FC236}">
                <a16:creationId xmlns:a16="http://schemas.microsoft.com/office/drawing/2014/main" id="{DA39AF71-CFFB-4000-A5FD-86979B3DE58A}"/>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p:pic>
      <p:pic>
        <p:nvPicPr>
          <p:cNvPr id="22" name="Picture Placeholder 21" descr="Surprised face with solid fill with solid fill">
            <a:extLst>
              <a:ext uri="{FF2B5EF4-FFF2-40B4-BE49-F238E27FC236}">
                <a16:creationId xmlns:a16="http://schemas.microsoft.com/office/drawing/2014/main" id="{CB0697DC-D58B-4966-8F98-4AC62433D189}"/>
              </a:ext>
            </a:extLst>
          </p:cNvPr>
          <p:cNvPicPr>
            <a:picLocks noGrp="1" noChangeAspect="1"/>
          </p:cNvPicPr>
          <p:nvPr>
            <p:ph type="pic" sz="quarter" idx="15"/>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917072" y="1924280"/>
            <a:ext cx="1209892" cy="1209892"/>
          </a:xfrm>
        </p:spPr>
      </p:pic>
      <p:pic>
        <p:nvPicPr>
          <p:cNvPr id="24" name="Picture Placeholder 23" descr="Boardroom with solid fill">
            <a:extLst>
              <a:ext uri="{FF2B5EF4-FFF2-40B4-BE49-F238E27FC236}">
                <a16:creationId xmlns:a16="http://schemas.microsoft.com/office/drawing/2014/main" id="{CE794C11-945F-4D33-8BC6-2292F8658734}"/>
              </a:ext>
            </a:extLst>
          </p:cNvPr>
          <p:cNvPicPr>
            <a:picLocks noGrp="1" noChangeAspect="1"/>
          </p:cNvPicPr>
          <p:nvPr>
            <p:ph type="pic" sz="quarter" idx="16"/>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p:pic>
      <p:sp>
        <p:nvSpPr>
          <p:cNvPr id="9" name="Content Placeholder 8">
            <a:extLst>
              <a:ext uri="{FF2B5EF4-FFF2-40B4-BE49-F238E27FC236}">
                <a16:creationId xmlns:a16="http://schemas.microsoft.com/office/drawing/2014/main" id="{81592D51-F57C-4583-94C8-8C229596C551}"/>
              </a:ext>
            </a:extLst>
          </p:cNvPr>
          <p:cNvSpPr>
            <a:spLocks noGrp="1"/>
          </p:cNvSpPr>
          <p:nvPr>
            <p:ph idx="17"/>
          </p:nvPr>
        </p:nvSpPr>
        <p:spPr>
          <a:xfrm>
            <a:off x="524454" y="3539268"/>
            <a:ext cx="2588705" cy="1200683"/>
          </a:xfrm>
        </p:spPr>
        <p:txBody>
          <a:bodyPr/>
          <a:lstStyle/>
          <a:p>
            <a:r>
              <a:rPr lang="en-US" dirty="0"/>
              <a:t>Respecting other people’s Privacy</a:t>
            </a:r>
          </a:p>
        </p:txBody>
      </p:sp>
      <p:sp>
        <p:nvSpPr>
          <p:cNvPr id="11" name="Content Placeholder 10">
            <a:extLst>
              <a:ext uri="{FF2B5EF4-FFF2-40B4-BE49-F238E27FC236}">
                <a16:creationId xmlns:a16="http://schemas.microsoft.com/office/drawing/2014/main" id="{2EAA7BB5-DED0-4DD7-899C-0A44A944C542}"/>
              </a:ext>
            </a:extLst>
          </p:cNvPr>
          <p:cNvSpPr>
            <a:spLocks noGrp="1"/>
          </p:cNvSpPr>
          <p:nvPr>
            <p:ph idx="19"/>
          </p:nvPr>
        </p:nvSpPr>
        <p:spPr>
          <a:xfrm>
            <a:off x="3377853" y="3539268"/>
            <a:ext cx="2588705" cy="1200683"/>
          </a:xfrm>
        </p:spPr>
        <p:txBody>
          <a:bodyPr/>
          <a:lstStyle/>
          <a:p>
            <a:r>
              <a:rPr lang="en-US" dirty="0"/>
              <a:t>Be conscience of what you share online</a:t>
            </a:r>
          </a:p>
        </p:txBody>
      </p:sp>
      <p:sp>
        <p:nvSpPr>
          <p:cNvPr id="13" name="Content Placeholder 12">
            <a:extLst>
              <a:ext uri="{FF2B5EF4-FFF2-40B4-BE49-F238E27FC236}">
                <a16:creationId xmlns:a16="http://schemas.microsoft.com/office/drawing/2014/main" id="{83A93F71-4A5E-4E2B-878D-6A1E45FF4FE5}"/>
              </a:ext>
            </a:extLst>
          </p:cNvPr>
          <p:cNvSpPr>
            <a:spLocks noGrp="1"/>
          </p:cNvSpPr>
          <p:nvPr>
            <p:ph idx="21"/>
          </p:nvPr>
        </p:nvSpPr>
        <p:spPr>
          <a:xfrm>
            <a:off x="6216589" y="3539268"/>
            <a:ext cx="2588705" cy="1101873"/>
          </a:xfrm>
        </p:spPr>
        <p:txBody>
          <a:bodyPr/>
          <a:lstStyle/>
          <a:p>
            <a:r>
              <a:rPr lang="en-US" dirty="0"/>
              <a:t>Use emojis to reflect the tone of the message</a:t>
            </a:r>
          </a:p>
        </p:txBody>
      </p:sp>
      <p:sp>
        <p:nvSpPr>
          <p:cNvPr id="15" name="Content Placeholder 14">
            <a:extLst>
              <a:ext uri="{FF2B5EF4-FFF2-40B4-BE49-F238E27FC236}">
                <a16:creationId xmlns:a16="http://schemas.microsoft.com/office/drawing/2014/main" id="{D90AD822-4276-40BF-8C08-D8A39AA4B86A}"/>
              </a:ext>
            </a:extLst>
          </p:cNvPr>
          <p:cNvSpPr>
            <a:spLocks noGrp="1"/>
          </p:cNvSpPr>
          <p:nvPr>
            <p:ph idx="23"/>
          </p:nvPr>
        </p:nvSpPr>
        <p:spPr>
          <a:xfrm>
            <a:off x="9068972" y="3539268"/>
            <a:ext cx="2588705" cy="1200683"/>
          </a:xfrm>
        </p:spPr>
        <p:txBody>
          <a:bodyPr/>
          <a:lstStyle/>
          <a:p>
            <a:r>
              <a:rPr lang="en-US" dirty="0"/>
              <a:t>Respond to negative messages face to face to ensure the intent</a:t>
            </a:r>
          </a:p>
        </p:txBody>
      </p:sp>
      <p:sp>
        <p:nvSpPr>
          <p:cNvPr id="16" name="TextBox 15">
            <a:extLst>
              <a:ext uri="{FF2B5EF4-FFF2-40B4-BE49-F238E27FC236}">
                <a16:creationId xmlns:a16="http://schemas.microsoft.com/office/drawing/2014/main" id="{26CC4954-89C7-4CD2-BD32-4EDA4619BB41}"/>
              </a:ext>
            </a:extLst>
          </p:cNvPr>
          <p:cNvSpPr txBox="1"/>
          <p:nvPr/>
        </p:nvSpPr>
        <p:spPr>
          <a:xfrm>
            <a:off x="646213" y="5046237"/>
            <a:ext cx="11140751" cy="830997"/>
          </a:xfrm>
          <a:prstGeom prst="rect">
            <a:avLst/>
          </a:prstGeom>
          <a:noFill/>
        </p:spPr>
        <p:txBody>
          <a:bodyPr wrap="square" rtlCol="0">
            <a:spAutoFit/>
          </a:bodyPr>
          <a:lstStyle/>
          <a:p>
            <a:pPr algn="ctr"/>
            <a:r>
              <a:rPr lang="en-US" sz="2400" dirty="0">
                <a:solidFill>
                  <a:srgbClr val="00B0D7"/>
                </a:solidFill>
              </a:rPr>
              <a:t>Generate a class set of Netiquette goals that can posted in the classroom . . . what else can be added to the above list?</a:t>
            </a:r>
          </a:p>
        </p:txBody>
      </p:sp>
    </p:spTree>
    <p:extLst>
      <p:ext uri="{BB962C8B-B14F-4D97-AF65-F5344CB8AC3E}">
        <p14:creationId xmlns:p14="http://schemas.microsoft.com/office/powerpoint/2010/main" val="4277694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BED51-963C-E045-AE72-6F442378018E}"/>
              </a:ext>
            </a:extLst>
          </p:cNvPr>
          <p:cNvSpPr>
            <a:spLocks noGrp="1"/>
          </p:cNvSpPr>
          <p:nvPr>
            <p:ph type="title"/>
          </p:nvPr>
        </p:nvSpPr>
        <p:spPr>
          <a:xfrm>
            <a:off x="478172" y="457201"/>
            <a:ext cx="3932237" cy="1600200"/>
          </a:xfrm>
        </p:spPr>
        <p:txBody>
          <a:bodyPr anchor="b">
            <a:normAutofit/>
          </a:bodyPr>
          <a:lstStyle/>
          <a:p>
            <a:r>
              <a:rPr lang="en-US" dirty="0"/>
              <a:t>READ</a:t>
            </a:r>
          </a:p>
        </p:txBody>
      </p:sp>
      <p:pic>
        <p:nvPicPr>
          <p:cNvPr id="6" name="Picture 5" descr="A picture containing text&#10;&#10;Description automatically generated">
            <a:extLst>
              <a:ext uri="{FF2B5EF4-FFF2-40B4-BE49-F238E27FC236}">
                <a16:creationId xmlns:a16="http://schemas.microsoft.com/office/drawing/2014/main" id="{852830DD-9BD0-1D4F-A8AB-2A7D2D773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9215" y="987425"/>
            <a:ext cx="5700146" cy="4873625"/>
          </a:xfrm>
          <a:prstGeom prst="rect">
            <a:avLst/>
          </a:prstGeom>
          <a:noFill/>
        </p:spPr>
      </p:pic>
      <p:sp>
        <p:nvSpPr>
          <p:cNvPr id="4" name="Content Placeholder 3">
            <a:extLst>
              <a:ext uri="{FF2B5EF4-FFF2-40B4-BE49-F238E27FC236}">
                <a16:creationId xmlns:a16="http://schemas.microsoft.com/office/drawing/2014/main" id="{FE053B71-85A8-7C4E-B406-59E25E4C837D}"/>
              </a:ext>
            </a:extLst>
          </p:cNvPr>
          <p:cNvSpPr>
            <a:spLocks noGrp="1"/>
          </p:cNvSpPr>
          <p:nvPr>
            <p:ph type="body" sz="half" idx="2"/>
          </p:nvPr>
        </p:nvSpPr>
        <p:spPr>
          <a:xfrm>
            <a:off x="478172" y="2108770"/>
            <a:ext cx="4293853" cy="4292029"/>
          </a:xfrm>
        </p:spPr>
        <p:txBody>
          <a:bodyPr>
            <a:normAutofit/>
          </a:bodyPr>
          <a:lstStyle/>
          <a:p>
            <a:pPr marL="0" indent="0">
              <a:buNone/>
            </a:pPr>
            <a:r>
              <a:rPr lang="en-CA" sz="2400" b="1" dirty="0"/>
              <a:t>Troll Stinks </a:t>
            </a:r>
            <a:r>
              <a:rPr lang="en-CA" sz="2400" dirty="0"/>
              <a:t>by </a:t>
            </a:r>
            <a:r>
              <a:rPr lang="en-CA" sz="2400" i="1" dirty="0"/>
              <a:t>Jeanne Willis &amp; Tony Ross</a:t>
            </a:r>
          </a:p>
          <a:p>
            <a:r>
              <a:rPr lang="en-CA" sz="2000" dirty="0"/>
              <a:t>Billy Goat and his best friend Cyril are messing about with the farmer's mobile phone, taking selfies and playing games . . . until they find the number for a troll. Their Grandpa Gruff says trolls are bad, so Billy and Cyril decide to get their own back by sending mean messages. After all, trolls really do stink!   Don't they?</a:t>
            </a:r>
          </a:p>
          <a:p>
            <a:endParaRPr lang="en-CA" sz="2000" dirty="0"/>
          </a:p>
          <a:p>
            <a:r>
              <a:rPr lang="en-CA" sz="2000" dirty="0">
                <a:hlinkClick r:id="rId3"/>
              </a:rPr>
              <a:t>Read Aloud</a:t>
            </a:r>
            <a:endParaRPr lang="en-US" sz="2000" dirty="0"/>
          </a:p>
        </p:txBody>
      </p:sp>
      <p:pic>
        <p:nvPicPr>
          <p:cNvPr id="5" name="Graphic 4" descr="Volume with solid fill">
            <a:extLst>
              <a:ext uri="{FF2B5EF4-FFF2-40B4-BE49-F238E27FC236}">
                <a16:creationId xmlns:a16="http://schemas.microsoft.com/office/drawing/2014/main" id="{6873C2CC-98B6-4840-AC02-441B2F63E8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21594" y="5724659"/>
            <a:ext cx="676800" cy="676800"/>
          </a:xfrm>
          <a:prstGeom prst="rect">
            <a:avLst/>
          </a:prstGeom>
        </p:spPr>
      </p:pic>
    </p:spTree>
    <p:extLst>
      <p:ext uri="{BB962C8B-B14F-4D97-AF65-F5344CB8AC3E}">
        <p14:creationId xmlns:p14="http://schemas.microsoft.com/office/powerpoint/2010/main" val="1279109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2F604-7318-4FC6-A2C5-6C58C7114D6F}"/>
              </a:ext>
            </a:extLst>
          </p:cNvPr>
          <p:cNvSpPr>
            <a:spLocks noGrp="1"/>
          </p:cNvSpPr>
          <p:nvPr>
            <p:ph type="title"/>
          </p:nvPr>
        </p:nvSpPr>
        <p:spPr>
          <a:xfrm>
            <a:off x="838200" y="365126"/>
            <a:ext cx="10515600" cy="1016000"/>
          </a:xfrm>
        </p:spPr>
        <p:txBody>
          <a:bodyPr/>
          <a:lstStyle/>
          <a:p>
            <a:r>
              <a:rPr lang="en-US" dirty="0">
                <a:effectLst>
                  <a:reflection blurRad="6350" stA="55000" endA="300" endPos="45500" dir="5400000" sy="-100000" algn="bl" rotWithShape="0"/>
                </a:effectLst>
              </a:rPr>
              <a:t>Teacher Notes</a:t>
            </a:r>
          </a:p>
        </p:txBody>
      </p:sp>
      <p:graphicFrame>
        <p:nvGraphicFramePr>
          <p:cNvPr id="5" name="Diagram 4">
            <a:extLst>
              <a:ext uri="{FF2B5EF4-FFF2-40B4-BE49-F238E27FC236}">
                <a16:creationId xmlns:a16="http://schemas.microsoft.com/office/drawing/2014/main" id="{934285AC-0FA4-4570-9A20-3CA0CC9B4969}"/>
              </a:ext>
            </a:extLst>
          </p:cNvPr>
          <p:cNvGraphicFramePr/>
          <p:nvPr>
            <p:extLst>
              <p:ext uri="{D42A27DB-BD31-4B8C-83A1-F6EECF244321}">
                <p14:modId xmlns:p14="http://schemas.microsoft.com/office/powerpoint/2010/main" val="334827761"/>
              </p:ext>
            </p:extLst>
          </p:nvPr>
        </p:nvGraphicFramePr>
        <p:xfrm>
          <a:off x="595084" y="971592"/>
          <a:ext cx="1051559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0385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4B2E4-8FEA-4A29-BEA2-4CD32D880C0C}"/>
              </a:ext>
            </a:extLst>
          </p:cNvPr>
          <p:cNvSpPr>
            <a:spLocks noGrp="1"/>
          </p:cNvSpPr>
          <p:nvPr>
            <p:ph type="ctrTitle"/>
          </p:nvPr>
        </p:nvSpPr>
        <p:spPr/>
        <p:txBody>
          <a:bodyPr>
            <a:normAutofit/>
          </a:bodyPr>
          <a:lstStyle/>
          <a:p>
            <a:r>
              <a:rPr lang="en-US" dirty="0"/>
              <a:t>Digital Wellness – Big Idea</a:t>
            </a:r>
          </a:p>
        </p:txBody>
      </p:sp>
      <p:sp>
        <p:nvSpPr>
          <p:cNvPr id="3" name="Subtitle 2">
            <a:extLst>
              <a:ext uri="{FF2B5EF4-FFF2-40B4-BE49-F238E27FC236}">
                <a16:creationId xmlns:a16="http://schemas.microsoft.com/office/drawing/2014/main" id="{7BFAB17B-3E1B-4120-A03C-1D7F46674AF9}"/>
              </a:ext>
            </a:extLst>
          </p:cNvPr>
          <p:cNvSpPr>
            <a:spLocks noGrp="1"/>
          </p:cNvSpPr>
          <p:nvPr>
            <p:ph type="subTitle" idx="1"/>
          </p:nvPr>
        </p:nvSpPr>
        <p:spPr>
          <a:xfrm>
            <a:off x="1524000" y="4468783"/>
            <a:ext cx="8721012" cy="1475847"/>
          </a:xfrm>
        </p:spPr>
        <p:txBody>
          <a:bodyPr>
            <a:normAutofit/>
          </a:bodyPr>
          <a:lstStyle/>
          <a:p>
            <a:pPr marL="0" marR="0">
              <a:spcBef>
                <a:spcPts val="0"/>
              </a:spcBef>
              <a:spcAft>
                <a:spcPts val="0"/>
              </a:spcAft>
            </a:pPr>
            <a:r>
              <a:rPr lang="en-CA" sz="1800" dirty="0">
                <a:solidFill>
                  <a:srgbClr val="000000"/>
                </a:solidFill>
                <a:effectLst/>
                <a:latin typeface="TheSans"/>
                <a:ea typeface="Calibri" panose="020F0502020204030204" pitchFamily="34" charset="0"/>
                <a:cs typeface="Calibri" panose="020F0502020204030204" pitchFamily="34" charset="0"/>
              </a:rPr>
              <a:t>Ensure students, at every grade level, have the tools, resources, and skills to interact personally, socially, and educationally in the real world and in digital spaces.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CA" sz="1800" dirty="0">
                <a:effectLst/>
                <a:latin typeface="TheSans"/>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CA" sz="1800" dirty="0">
                <a:solidFill>
                  <a:srgbClr val="000000"/>
                </a:solidFill>
                <a:effectLst/>
                <a:latin typeface="TheSans"/>
                <a:ea typeface="Calibri" panose="020F0502020204030204" pitchFamily="34" charset="0"/>
                <a:cs typeface="Calibri" panose="020F0502020204030204" pitchFamily="34" charset="0"/>
              </a:rPr>
              <a:t>Encourage all students to make safe, healthy, and positive decisions to live a digitally balanced life in our technology-rich world.</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Logo, icon&#10;&#10;Description automatically generated">
            <a:extLst>
              <a:ext uri="{FF2B5EF4-FFF2-40B4-BE49-F238E27FC236}">
                <a16:creationId xmlns:a16="http://schemas.microsoft.com/office/drawing/2014/main" id="{03D3DD67-5C89-43AE-ACDF-6D2E2B80D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550" y="2416964"/>
            <a:ext cx="609601" cy="609601"/>
          </a:xfrm>
          <a:prstGeom prst="rect">
            <a:avLst/>
          </a:prstGeom>
        </p:spPr>
      </p:pic>
      <p:pic>
        <p:nvPicPr>
          <p:cNvPr id="7" name="Picture 6">
            <a:extLst>
              <a:ext uri="{FF2B5EF4-FFF2-40B4-BE49-F238E27FC236}">
                <a16:creationId xmlns:a16="http://schemas.microsoft.com/office/drawing/2014/main" id="{03371ADB-6610-41FF-B80B-F92140F10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550" y="1437488"/>
            <a:ext cx="609601" cy="609601"/>
          </a:xfrm>
          <a:prstGeom prst="rect">
            <a:avLst/>
          </a:prstGeom>
        </p:spPr>
      </p:pic>
      <p:pic>
        <p:nvPicPr>
          <p:cNvPr id="9" name="Picture 8" descr="A picture containing text, sign, vector graphics, clipart&#10;&#10;Description automatically generated">
            <a:extLst>
              <a:ext uri="{FF2B5EF4-FFF2-40B4-BE49-F238E27FC236}">
                <a16:creationId xmlns:a16="http://schemas.microsoft.com/office/drawing/2014/main" id="{B9490EEF-5337-4305-A729-9F3EC0648C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0741" y="2444984"/>
            <a:ext cx="609601" cy="609601"/>
          </a:xfrm>
          <a:prstGeom prst="rect">
            <a:avLst/>
          </a:prstGeom>
        </p:spPr>
      </p:pic>
      <p:pic>
        <p:nvPicPr>
          <p:cNvPr id="11" name="Picture 10" descr="Icon&#10;&#10;Description automatically generated">
            <a:extLst>
              <a:ext uri="{FF2B5EF4-FFF2-40B4-BE49-F238E27FC236}">
                <a16:creationId xmlns:a16="http://schemas.microsoft.com/office/drawing/2014/main" id="{8D8E7BAE-C6E2-4A25-99EA-830B08F14E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8889" y="1437488"/>
            <a:ext cx="609601" cy="609601"/>
          </a:xfrm>
          <a:prstGeom prst="rect">
            <a:avLst/>
          </a:prstGeom>
        </p:spPr>
      </p:pic>
    </p:spTree>
    <p:extLst>
      <p:ext uri="{BB962C8B-B14F-4D97-AF65-F5344CB8AC3E}">
        <p14:creationId xmlns:p14="http://schemas.microsoft.com/office/powerpoint/2010/main" val="2928889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00EA-BBD6-468B-A0CE-CCC277199EF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553998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985D-7833-4E74-AA1C-E9A4BC3CC6D1}"/>
              </a:ext>
            </a:extLst>
          </p:cNvPr>
          <p:cNvSpPr>
            <a:spLocks noGrp="1"/>
          </p:cNvSpPr>
          <p:nvPr>
            <p:ph type="title"/>
          </p:nvPr>
        </p:nvSpPr>
        <p:spPr>
          <a:xfrm>
            <a:off x="520700" y="538818"/>
            <a:ext cx="9864271" cy="1023281"/>
          </a:xfrm>
        </p:spPr>
        <p:txBody>
          <a:bodyPr/>
          <a:lstStyle/>
          <a:p>
            <a:pPr marL="0" marR="0">
              <a:spcBef>
                <a:spcPts val="0"/>
              </a:spcBef>
              <a:spcAft>
                <a:spcPts val="0"/>
              </a:spcAft>
            </a:pPr>
            <a:r>
              <a:rPr lang="en-US" dirty="0">
                <a:solidFill>
                  <a:srgbClr val="ED1C24"/>
                </a:solidFill>
              </a:rPr>
              <a:t>Learning intentions </a:t>
            </a:r>
            <a:br>
              <a:rPr lang="en-US" dirty="0">
                <a:solidFill>
                  <a:srgbClr val="ED1C24"/>
                </a:solidFill>
              </a:rPr>
            </a:br>
            <a:r>
              <a:rPr lang="en-US" dirty="0">
                <a:solidFill>
                  <a:srgbClr val="ED1C24"/>
                </a:solidFill>
              </a:rPr>
              <a:t>3-1</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Online </a:t>
            </a:r>
            <a:r>
              <a:rPr lang="en-CA" sz="1800" dirty="0">
                <a:effectLst/>
                <a:latin typeface="TheSans"/>
                <a:ea typeface="Calibri" panose="020F0502020204030204" pitchFamily="34" charset="0"/>
                <a:cs typeface="Arial" panose="020B0604020202020204" pitchFamily="34" charset="0"/>
              </a:rPr>
              <a:t>interactions should clearly communicate your intended meaning and recognize that</a:t>
            </a:r>
            <a:r>
              <a:rPr lang="en-US" sz="1800" dirty="0">
                <a:latin typeface="Calibri" panose="020F0502020204030204" pitchFamily="34" charset="0"/>
                <a:ea typeface="Calibri" panose="020F0502020204030204" pitchFamily="34" charset="0"/>
                <a:cs typeface="Arial" panose="020B0604020202020204" pitchFamily="34" charset="0"/>
              </a:rPr>
              <a:t> </a:t>
            </a:r>
            <a:r>
              <a:rPr lang="en-CA" sz="1800" dirty="0">
                <a:effectLst/>
                <a:latin typeface="TheSans"/>
                <a:ea typeface="Calibri" panose="020F0502020204030204" pitchFamily="34" charset="0"/>
                <a:cs typeface="Arial" panose="020B0604020202020204" pitchFamily="34" charset="0"/>
              </a:rPr>
              <a:t>words can have many connotations.</a:t>
            </a:r>
            <a:endParaRPr lang="en-US" dirty="0"/>
          </a:p>
        </p:txBody>
      </p:sp>
      <p:sp>
        <p:nvSpPr>
          <p:cNvPr id="3" name="Content Placeholder 2">
            <a:extLst>
              <a:ext uri="{FF2B5EF4-FFF2-40B4-BE49-F238E27FC236}">
                <a16:creationId xmlns:a16="http://schemas.microsoft.com/office/drawing/2014/main" id="{09548D1D-2547-44FC-BACD-2BCD769E2662}"/>
              </a:ext>
            </a:extLst>
          </p:cNvPr>
          <p:cNvSpPr>
            <a:spLocks noGrp="1"/>
          </p:cNvSpPr>
          <p:nvPr>
            <p:ph idx="1"/>
          </p:nvPr>
        </p:nvSpPr>
        <p:spPr>
          <a:xfrm>
            <a:off x="219126" y="3207024"/>
            <a:ext cx="3445566" cy="2773897"/>
          </a:xfrm>
        </p:spPr>
        <p:txBody>
          <a:bodyPr>
            <a:normAutofit fontScale="92500" lnSpcReduction="20000"/>
          </a:bodyPr>
          <a:lstStyle/>
          <a:p>
            <a:pPr algn="l">
              <a:buFont typeface="Arial" panose="020B0604020202020204" pitchFamily="34" charset="0"/>
              <a:buChar char="•"/>
            </a:pPr>
            <a:endParaRPr lang="en-US" sz="1800" b="0" i="0" u="none" strike="noStrike" dirty="0">
              <a:solidFill>
                <a:srgbClr val="000000"/>
              </a:solidFill>
              <a:effectLst/>
              <a:latin typeface="Lato"/>
            </a:endParaRPr>
          </a:p>
          <a:p>
            <a:pPr algn="l">
              <a:buFont typeface="Arial" panose="020B0604020202020204" pitchFamily="34" charset="0"/>
              <a:buChar char="•"/>
            </a:pPr>
            <a:r>
              <a:rPr lang="en-US" sz="1800" dirty="0">
                <a:solidFill>
                  <a:srgbClr val="00B0D7"/>
                </a:solidFill>
                <a:latin typeface="+mj-lt"/>
              </a:rPr>
              <a:t>Learn what the work “netiquette” means.</a:t>
            </a:r>
            <a:endParaRPr lang="en-US" sz="1800" b="0" i="0" u="none" strike="noStrike" dirty="0">
              <a:solidFill>
                <a:srgbClr val="00B0D7"/>
              </a:solidFill>
              <a:effectLst/>
              <a:latin typeface="+mj-lt"/>
            </a:endParaRPr>
          </a:p>
          <a:p>
            <a:pPr algn="l">
              <a:buFont typeface="Arial" panose="020B0604020202020204" pitchFamily="34" charset="0"/>
              <a:buChar char="•"/>
            </a:pPr>
            <a:r>
              <a:rPr lang="en-US" sz="1800" b="0" i="0" u="none" strike="noStrike" dirty="0">
                <a:solidFill>
                  <a:srgbClr val="00B0D7"/>
                </a:solidFill>
                <a:effectLst/>
                <a:latin typeface="+mj-lt"/>
              </a:rPr>
              <a:t>Understand that it's important to think about the words we use because everyone interprets things differently. </a:t>
            </a:r>
          </a:p>
          <a:p>
            <a:pPr algn="l">
              <a:buFont typeface="Arial" panose="020B0604020202020204" pitchFamily="34" charset="0"/>
              <a:buChar char="•"/>
            </a:pPr>
            <a:r>
              <a:rPr lang="en-US" sz="1800" b="0" i="0" u="none" strike="noStrike" dirty="0">
                <a:solidFill>
                  <a:srgbClr val="00B0D7"/>
                </a:solidFill>
                <a:effectLst/>
                <a:latin typeface="+mj-lt"/>
              </a:rPr>
              <a:t>Decide what kinds of statements are OK to say online and which are not.</a:t>
            </a:r>
          </a:p>
          <a:p>
            <a:pPr algn="l">
              <a:buFont typeface="Arial" panose="020B0604020202020204" pitchFamily="34" charset="0"/>
              <a:buChar char="•"/>
            </a:pPr>
            <a:r>
              <a:rPr lang="en-US" sz="1800" dirty="0">
                <a:solidFill>
                  <a:srgbClr val="00B0D7"/>
                </a:solidFill>
                <a:latin typeface="+mj-lt"/>
              </a:rPr>
              <a:t>Learn how to act if we receive a message online that we’re not sure how to react to.</a:t>
            </a:r>
            <a:endParaRPr lang="en-US" sz="1400" dirty="0">
              <a:solidFill>
                <a:srgbClr val="00B0D7"/>
              </a:solidFill>
              <a:latin typeface="+mj-lt"/>
            </a:endParaRPr>
          </a:p>
        </p:txBody>
      </p:sp>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US" smtClean="0"/>
              <a:pPr/>
              <a:t>4</a:t>
            </a:fld>
            <a:endParaRPr lang="en-US"/>
          </a:p>
        </p:txBody>
      </p:sp>
      <p:sp>
        <p:nvSpPr>
          <p:cNvPr id="7" name="Content Placeholder 6">
            <a:extLst>
              <a:ext uri="{FF2B5EF4-FFF2-40B4-BE49-F238E27FC236}">
                <a16:creationId xmlns:a16="http://schemas.microsoft.com/office/drawing/2014/main" id="{2E37A9B0-8DFC-4474-9F0A-612E661EF4EC}"/>
              </a:ext>
            </a:extLst>
          </p:cNvPr>
          <p:cNvSpPr>
            <a:spLocks noGrp="1"/>
          </p:cNvSpPr>
          <p:nvPr>
            <p:ph idx="15"/>
          </p:nvPr>
        </p:nvSpPr>
        <p:spPr/>
        <p:txBody>
          <a:bodyPr/>
          <a:lstStyle/>
          <a:p>
            <a:r>
              <a:rPr lang="en-US" dirty="0"/>
              <a:t>Netiquette</a:t>
            </a:r>
          </a:p>
        </p:txBody>
      </p:sp>
      <p:pic>
        <p:nvPicPr>
          <p:cNvPr id="27" name="Picture 26">
            <a:extLst>
              <a:ext uri="{FF2B5EF4-FFF2-40B4-BE49-F238E27FC236}">
                <a16:creationId xmlns:a16="http://schemas.microsoft.com/office/drawing/2014/main" id="{657C7D5A-3779-4FE0-BA43-6C8D04985A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24931" y="400000"/>
            <a:ext cx="838765" cy="838765"/>
          </a:xfrm>
          <a:prstGeom prst="rect">
            <a:avLst/>
          </a:prstGeom>
        </p:spPr>
      </p:pic>
      <p:pic>
        <p:nvPicPr>
          <p:cNvPr id="65" name="Picture Placeholder 64" descr="Chat bubble with solid fill">
            <a:extLst>
              <a:ext uri="{FF2B5EF4-FFF2-40B4-BE49-F238E27FC236}">
                <a16:creationId xmlns:a16="http://schemas.microsoft.com/office/drawing/2014/main" id="{B310A09F-B9B9-4692-B010-01F1E0E31A97}"/>
              </a:ext>
            </a:extLst>
          </p:cNvPr>
          <p:cNvPicPr>
            <a:picLocks noGrp="1" noChangeAspect="1"/>
          </p:cNvPicPr>
          <p:nvPr>
            <p:ph type="pic" sz="quarter" idx="17"/>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690627" y="1988373"/>
            <a:ext cx="502873" cy="502873"/>
          </a:xfrm>
        </p:spPr>
      </p:pic>
      <p:pic>
        <p:nvPicPr>
          <p:cNvPr id="9" name="Picture Placeholder 8" descr="Graphical user interface, text, application&#10;&#10;Description automatically generated">
            <a:extLst>
              <a:ext uri="{FF2B5EF4-FFF2-40B4-BE49-F238E27FC236}">
                <a16:creationId xmlns:a16="http://schemas.microsoft.com/office/drawing/2014/main" id="{D3746A2D-F1EC-4D3B-8759-D05D8C8E70AA}"/>
              </a:ext>
            </a:extLst>
          </p:cNvPr>
          <p:cNvPicPr>
            <a:picLocks noGrp="1" noChangeAspect="1"/>
          </p:cNvPicPr>
          <p:nvPr>
            <p:ph type="pic" sz="quarter" idx="13"/>
          </p:nvPr>
        </p:nvPicPr>
        <p:blipFill rotWithShape="1">
          <a:blip r:embed="rId6">
            <a:extLst>
              <a:ext uri="{28A0092B-C50C-407E-A947-70E740481C1C}">
                <a14:useLocalDpi xmlns:a14="http://schemas.microsoft.com/office/drawing/2010/main" val="0"/>
              </a:ext>
            </a:extLst>
          </a:blip>
          <a:srcRect l="-926" t="18016" r="926" b="29078"/>
          <a:stretch/>
        </p:blipFill>
        <p:spPr>
          <a:xfrm>
            <a:off x="3849873" y="1754155"/>
            <a:ext cx="7174245" cy="3811231"/>
          </a:xfrm>
        </p:spPr>
      </p:pic>
    </p:spTree>
    <p:extLst>
      <p:ext uri="{BB962C8B-B14F-4D97-AF65-F5344CB8AC3E}">
        <p14:creationId xmlns:p14="http://schemas.microsoft.com/office/powerpoint/2010/main" val="460269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857EDB-3B96-4EEF-8A66-BFC867D78F07}"/>
              </a:ext>
            </a:extLst>
          </p:cNvPr>
          <p:cNvSpPr>
            <a:spLocks noGrp="1"/>
          </p:cNvSpPr>
          <p:nvPr>
            <p:ph idx="1"/>
          </p:nvPr>
        </p:nvSpPr>
        <p:spPr>
          <a:xfrm>
            <a:off x="538960" y="1825625"/>
            <a:ext cx="5185565" cy="2690391"/>
          </a:xfrm>
        </p:spPr>
        <p:txBody>
          <a:bodyPr/>
          <a:lstStyle/>
          <a:p>
            <a:r>
              <a:rPr lang="en-US" dirty="0"/>
              <a:t>Video:  </a:t>
            </a:r>
            <a:r>
              <a:rPr lang="en-US" b="1" dirty="0"/>
              <a:t>Mindful Messaging</a:t>
            </a:r>
            <a:r>
              <a:rPr lang="en-US" dirty="0"/>
              <a:t>:  </a:t>
            </a:r>
            <a:r>
              <a:rPr lang="en-US" i="1" dirty="0"/>
              <a:t>Link in Slide #6</a:t>
            </a:r>
          </a:p>
          <a:p>
            <a:r>
              <a:rPr lang="en-US" dirty="0"/>
              <a:t>Game Instructions:  </a:t>
            </a:r>
            <a:r>
              <a:rPr lang="en-US" i="1" dirty="0"/>
              <a:t>Link in Slide #8</a:t>
            </a:r>
          </a:p>
          <a:p>
            <a:r>
              <a:rPr lang="en-US" dirty="0"/>
              <a:t>Game Statements:  </a:t>
            </a:r>
            <a:r>
              <a:rPr lang="en-US" i="1" dirty="0"/>
              <a:t>Link in Slide #8</a:t>
            </a:r>
          </a:p>
          <a:p>
            <a:r>
              <a:rPr lang="en-US" dirty="0"/>
              <a:t>Video:  </a:t>
            </a:r>
            <a:r>
              <a:rPr lang="en-US" b="1" dirty="0"/>
              <a:t>It’s Just Netiquette:  </a:t>
            </a:r>
            <a:r>
              <a:rPr lang="en-US" i="1" dirty="0"/>
              <a:t>Link in Slide #11</a:t>
            </a:r>
          </a:p>
          <a:p>
            <a:r>
              <a:rPr lang="en-US" dirty="0"/>
              <a:t>Class Netiquette Goals:  Class poster (Slide #12)</a:t>
            </a:r>
          </a:p>
          <a:p>
            <a:r>
              <a:rPr lang="en-US" dirty="0"/>
              <a:t>Book:  </a:t>
            </a:r>
            <a:r>
              <a:rPr lang="en-CA" sz="2400" b="1" dirty="0"/>
              <a:t>Troll Stinks </a:t>
            </a:r>
            <a:r>
              <a:rPr lang="en-CA" sz="2400" dirty="0"/>
              <a:t>by </a:t>
            </a:r>
            <a:r>
              <a:rPr lang="en-CA" sz="2400" i="1" dirty="0"/>
              <a:t>Jeanne Willis &amp; Tony Ross</a:t>
            </a:r>
          </a:p>
          <a:p>
            <a:endParaRPr lang="en-US" dirty="0"/>
          </a:p>
        </p:txBody>
      </p:sp>
      <p:sp>
        <p:nvSpPr>
          <p:cNvPr id="3" name="Slide Number Placeholder 2">
            <a:extLst>
              <a:ext uri="{FF2B5EF4-FFF2-40B4-BE49-F238E27FC236}">
                <a16:creationId xmlns:a16="http://schemas.microsoft.com/office/drawing/2014/main" id="{2558C46B-CE13-4E2C-AA05-9069A09E791B}"/>
              </a:ext>
            </a:extLst>
          </p:cNvPr>
          <p:cNvSpPr>
            <a:spLocks noGrp="1"/>
          </p:cNvSpPr>
          <p:nvPr>
            <p:ph type="sldNum" sz="quarter" idx="12"/>
          </p:nvPr>
        </p:nvSpPr>
        <p:spPr/>
        <p:txBody>
          <a:bodyPr/>
          <a:lstStyle/>
          <a:p>
            <a:fld id="{9EC71654-96A5-4280-94F3-931C61A9F92C}" type="slidenum">
              <a:rPr lang="en-US" noProof="0" smtClean="0"/>
              <a:pPr/>
              <a:t>5</a:t>
            </a:fld>
            <a:endParaRPr lang="en-US" noProof="0"/>
          </a:p>
        </p:txBody>
      </p:sp>
      <p:pic>
        <p:nvPicPr>
          <p:cNvPr id="7" name="Picture Placeholder 6" descr="A picture containing website&#10;&#10;Description automatically generated">
            <a:extLst>
              <a:ext uri="{FF2B5EF4-FFF2-40B4-BE49-F238E27FC236}">
                <a16:creationId xmlns:a16="http://schemas.microsoft.com/office/drawing/2014/main" id="{15665D1E-9362-48EC-BB64-5233F05398C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4377" r="31063"/>
          <a:stretch/>
        </p:blipFill>
        <p:spPr>
          <a:xfrm>
            <a:off x="5884648" y="0"/>
            <a:ext cx="6307353" cy="5780372"/>
          </a:xfrm>
        </p:spPr>
      </p:pic>
      <p:sp>
        <p:nvSpPr>
          <p:cNvPr id="5" name="Title 4">
            <a:extLst>
              <a:ext uri="{FF2B5EF4-FFF2-40B4-BE49-F238E27FC236}">
                <a16:creationId xmlns:a16="http://schemas.microsoft.com/office/drawing/2014/main" id="{3E85B4BE-97FD-4D9D-BC1F-23DD5269702F}"/>
              </a:ext>
            </a:extLst>
          </p:cNvPr>
          <p:cNvSpPr>
            <a:spLocks noGrp="1"/>
          </p:cNvSpPr>
          <p:nvPr>
            <p:ph type="title"/>
          </p:nvPr>
        </p:nvSpPr>
        <p:spPr/>
        <p:txBody>
          <a:bodyPr/>
          <a:lstStyle/>
          <a:p>
            <a:r>
              <a:rPr lang="en-US" dirty="0"/>
              <a:t>Preparation</a:t>
            </a:r>
          </a:p>
        </p:txBody>
      </p:sp>
    </p:spTree>
    <p:extLst>
      <p:ext uri="{BB962C8B-B14F-4D97-AF65-F5344CB8AC3E}">
        <p14:creationId xmlns:p14="http://schemas.microsoft.com/office/powerpoint/2010/main" val="4094561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p:txBody>
          <a:bodyPr/>
          <a:lstStyle/>
          <a:p>
            <a:r>
              <a:rPr lang="en-US" dirty="0"/>
              <a:t>ACTIVATE - Video</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2349074" y="1122744"/>
            <a:ext cx="7900525" cy="764460"/>
          </a:xfrm>
        </p:spPr>
        <p:txBody>
          <a:bodyPr/>
          <a:lstStyle/>
          <a:p>
            <a:r>
              <a:rPr lang="en-US" dirty="0"/>
              <a:t>Watch the video below by clicking on the image.</a:t>
            </a:r>
          </a:p>
        </p:txBody>
      </p:sp>
      <p:pic>
        <p:nvPicPr>
          <p:cNvPr id="11" name="Picture Placeholder 10">
            <a:hlinkClick r:id="rId3"/>
            <a:extLst>
              <a:ext uri="{FF2B5EF4-FFF2-40B4-BE49-F238E27FC236}">
                <a16:creationId xmlns:a16="http://schemas.microsoft.com/office/drawing/2014/main" id="{9D82A855-CCB0-4075-B5EE-5CC6FD176DB4}"/>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2591" r="880" b="5390"/>
          <a:stretch/>
        </p:blipFill>
        <p:spPr>
          <a:xfrm>
            <a:off x="2349074" y="1558212"/>
            <a:ext cx="7169854" cy="5299788"/>
          </a:xfrm>
        </p:spPr>
      </p:pic>
      <p:sp>
        <p:nvSpPr>
          <p:cNvPr id="5" name="TextBox 4">
            <a:extLst>
              <a:ext uri="{FF2B5EF4-FFF2-40B4-BE49-F238E27FC236}">
                <a16:creationId xmlns:a16="http://schemas.microsoft.com/office/drawing/2014/main" id="{0E399276-5760-46D8-90A4-1BDCE9696CE8}"/>
              </a:ext>
            </a:extLst>
          </p:cNvPr>
          <p:cNvSpPr txBox="1"/>
          <p:nvPr/>
        </p:nvSpPr>
        <p:spPr>
          <a:xfrm>
            <a:off x="9058275" y="5735256"/>
            <a:ext cx="3276600" cy="646331"/>
          </a:xfrm>
          <a:prstGeom prst="rect">
            <a:avLst/>
          </a:prstGeom>
          <a:noFill/>
        </p:spPr>
        <p:txBody>
          <a:bodyPr wrap="square" rtlCol="0">
            <a:spAutoFit/>
          </a:bodyPr>
          <a:lstStyle/>
          <a:p>
            <a:pPr algn="ctr"/>
            <a:r>
              <a:rPr lang="en-CA" sz="1800" i="1" dirty="0">
                <a:solidFill>
                  <a:schemeClr val="bg1"/>
                </a:solidFill>
                <a:effectLst/>
                <a:latin typeface="Calibri" panose="020F0502020204030204" pitchFamily="34" charset="0"/>
                <a:ea typeface="Times New Roman" panose="02020603050405020304" pitchFamily="18" charset="0"/>
                <a:hlinkClick r:id="rId3"/>
              </a:rPr>
              <a:t>Mindful Messaging</a:t>
            </a:r>
            <a:endParaRPr lang="en-CA" sz="1800" i="1" dirty="0">
              <a:solidFill>
                <a:schemeClr val="bg1"/>
              </a:solidFill>
              <a:effectLst/>
              <a:latin typeface="Calibri" panose="020F0502020204030204" pitchFamily="34" charset="0"/>
              <a:ea typeface="Times New Roman" panose="02020603050405020304" pitchFamily="18" charset="0"/>
            </a:endParaRPr>
          </a:p>
          <a:p>
            <a:pPr algn="ctr"/>
            <a:r>
              <a:rPr lang="en-CA" sz="1800" i="1" dirty="0">
                <a:solidFill>
                  <a:schemeClr val="bg1"/>
                </a:solidFill>
                <a:effectLst/>
                <a:latin typeface="Calibri" panose="020F0502020204030204" pitchFamily="34" charset="0"/>
                <a:ea typeface="Times New Roman" panose="02020603050405020304" pitchFamily="18" charset="0"/>
              </a:rPr>
              <a:t>1:46</a:t>
            </a:r>
            <a:endParaRPr lang="en-US" dirty="0">
              <a:solidFill>
                <a:schemeClr val="bg1"/>
              </a:solidFill>
            </a:endParaRPr>
          </a:p>
        </p:txBody>
      </p:sp>
    </p:spTree>
    <p:extLst>
      <p:ext uri="{BB962C8B-B14F-4D97-AF65-F5344CB8AC3E}">
        <p14:creationId xmlns:p14="http://schemas.microsoft.com/office/powerpoint/2010/main" val="318753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BD08F-9BAF-4FA1-BF19-AB0E697993D3}"/>
              </a:ext>
            </a:extLst>
          </p:cNvPr>
          <p:cNvSpPr>
            <a:spLocks noGrp="1"/>
          </p:cNvSpPr>
          <p:nvPr>
            <p:ph type="title"/>
          </p:nvPr>
        </p:nvSpPr>
        <p:spPr>
          <a:xfrm>
            <a:off x="366648" y="500062"/>
            <a:ext cx="5856870" cy="1325563"/>
          </a:xfrm>
        </p:spPr>
        <p:txBody>
          <a:bodyPr/>
          <a:lstStyle/>
          <a:p>
            <a:r>
              <a:rPr lang="en-US" dirty="0">
                <a:solidFill>
                  <a:srgbClr val="FF3300"/>
                </a:solidFill>
              </a:rPr>
              <a:t>Acquire – Think-Pair -share</a:t>
            </a:r>
          </a:p>
        </p:txBody>
      </p:sp>
      <p:sp>
        <p:nvSpPr>
          <p:cNvPr id="3" name="Content Placeholder 2">
            <a:extLst>
              <a:ext uri="{FF2B5EF4-FFF2-40B4-BE49-F238E27FC236}">
                <a16:creationId xmlns:a16="http://schemas.microsoft.com/office/drawing/2014/main" id="{8A8428B9-59F5-414A-96CE-9DC6D201D16A}"/>
              </a:ext>
            </a:extLst>
          </p:cNvPr>
          <p:cNvSpPr>
            <a:spLocks noGrp="1"/>
          </p:cNvSpPr>
          <p:nvPr>
            <p:ph idx="1"/>
          </p:nvPr>
        </p:nvSpPr>
        <p:spPr>
          <a:xfrm>
            <a:off x="538960" y="1520086"/>
            <a:ext cx="4914189" cy="3512290"/>
          </a:xfrm>
        </p:spPr>
        <p:txBody>
          <a:bodyPr/>
          <a:lstStyle/>
          <a:p>
            <a:pPr marL="0" indent="0">
              <a:buNone/>
            </a:pPr>
            <a:r>
              <a:rPr lang="en-US" b="1" i="0" u="none" strike="noStrike" dirty="0">
                <a:solidFill>
                  <a:srgbClr val="00B0D7"/>
                </a:solidFill>
                <a:effectLst/>
                <a:latin typeface="Rubik"/>
              </a:rPr>
              <a:t>How can what I say online be perceived by others differently?</a:t>
            </a:r>
          </a:p>
          <a:p>
            <a:pPr marL="0" indent="0">
              <a:buNone/>
            </a:pPr>
            <a:r>
              <a:rPr lang="en-US" b="1" i="0" u="none" strike="noStrike" dirty="0">
                <a:solidFill>
                  <a:srgbClr val="00B0D7"/>
                </a:solidFill>
                <a:effectLst/>
                <a:latin typeface="Rubik"/>
              </a:rPr>
              <a:t>WHAT are some things I say online that might be perceived as negative?</a:t>
            </a:r>
          </a:p>
          <a:p>
            <a:pPr marL="0" indent="0">
              <a:buNone/>
            </a:pPr>
            <a:r>
              <a:rPr lang="en-US" b="1" dirty="0">
                <a:solidFill>
                  <a:srgbClr val="00B0D7"/>
                </a:solidFill>
                <a:latin typeface="Rubik"/>
              </a:rPr>
              <a:t>WHAT are some things I say online that will ALWAYS be perceived as positive?</a:t>
            </a:r>
            <a:endParaRPr lang="en-US" b="1" i="0" u="none" strike="noStrike" dirty="0">
              <a:solidFill>
                <a:srgbClr val="00B0D7"/>
              </a:solidFill>
              <a:effectLst/>
              <a:latin typeface="Rubik"/>
            </a:endParaRPr>
          </a:p>
          <a:p>
            <a:pPr marL="0" indent="0">
              <a:buNone/>
            </a:pPr>
            <a:r>
              <a:rPr lang="en-US" b="1" i="0" u="none" strike="noStrike" dirty="0">
                <a:solidFill>
                  <a:srgbClr val="00B0D7"/>
                </a:solidFill>
                <a:effectLst/>
                <a:latin typeface="Rubik"/>
              </a:rPr>
              <a:t>How can I be positive online when others are negative?</a:t>
            </a:r>
          </a:p>
          <a:p>
            <a:endParaRPr lang="en-US" sz="1800" dirty="0">
              <a:solidFill>
                <a:srgbClr val="000000"/>
              </a:solidFill>
              <a:latin typeface="Rubik"/>
            </a:endParaRPr>
          </a:p>
          <a:p>
            <a:endParaRPr lang="en-US" sz="1800" dirty="0">
              <a:solidFill>
                <a:srgbClr val="000000"/>
              </a:solidFill>
              <a:latin typeface="Rubik"/>
            </a:endParaRPr>
          </a:p>
          <a:p>
            <a:endParaRPr lang="en-US" dirty="0"/>
          </a:p>
        </p:txBody>
      </p:sp>
      <p:sp>
        <p:nvSpPr>
          <p:cNvPr id="4" name="Slide Number Placeholder 3">
            <a:extLst>
              <a:ext uri="{FF2B5EF4-FFF2-40B4-BE49-F238E27FC236}">
                <a16:creationId xmlns:a16="http://schemas.microsoft.com/office/drawing/2014/main" id="{25D032A4-5157-45F7-A502-C196FF0BCC25}"/>
              </a:ext>
            </a:extLst>
          </p:cNvPr>
          <p:cNvSpPr>
            <a:spLocks noGrp="1"/>
          </p:cNvSpPr>
          <p:nvPr>
            <p:ph type="sldNum" sz="quarter" idx="12"/>
          </p:nvPr>
        </p:nvSpPr>
        <p:spPr/>
        <p:txBody>
          <a:bodyPr/>
          <a:lstStyle/>
          <a:p>
            <a:fld id="{9EC71654-96A5-4280-94F3-931C61A9F92C}" type="slidenum">
              <a:rPr lang="en-US" noProof="0" smtClean="0"/>
              <a:pPr/>
              <a:t>7</a:t>
            </a:fld>
            <a:endParaRPr lang="en-US" noProof="0"/>
          </a:p>
        </p:txBody>
      </p:sp>
      <p:pic>
        <p:nvPicPr>
          <p:cNvPr id="7" name="Picture Placeholder 6" descr="A picture containing company name&#10;&#10;Description automatically generated">
            <a:extLst>
              <a:ext uri="{FF2B5EF4-FFF2-40B4-BE49-F238E27FC236}">
                <a16:creationId xmlns:a16="http://schemas.microsoft.com/office/drawing/2014/main" id="{92FD791E-B0EC-42F4-81CD-26AF8B89260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3596" t="3757" r="-8723" b="-2592"/>
          <a:stretch/>
        </p:blipFill>
        <p:spPr>
          <a:xfrm>
            <a:off x="5453149" y="986576"/>
            <a:ext cx="4884848" cy="4884848"/>
          </a:xfrm>
        </p:spPr>
      </p:pic>
      <p:sp>
        <p:nvSpPr>
          <p:cNvPr id="5" name="TextBox 4">
            <a:extLst>
              <a:ext uri="{FF2B5EF4-FFF2-40B4-BE49-F238E27FC236}">
                <a16:creationId xmlns:a16="http://schemas.microsoft.com/office/drawing/2014/main" id="{15E0F05D-6FD2-416F-B77E-66C0168731B8}"/>
              </a:ext>
            </a:extLst>
          </p:cNvPr>
          <p:cNvSpPr txBox="1"/>
          <p:nvPr/>
        </p:nvSpPr>
        <p:spPr>
          <a:xfrm>
            <a:off x="438539" y="5774851"/>
            <a:ext cx="9899458" cy="774571"/>
          </a:xfrm>
          <a:prstGeom prst="rect">
            <a:avLst/>
          </a:prstGeom>
          <a:noFill/>
        </p:spPr>
        <p:txBody>
          <a:bodyPr wrap="square" rtlCol="0">
            <a:spAutoFit/>
          </a:bodyPr>
          <a:lstStyle/>
          <a:p>
            <a:pPr rtl="0" fontAlgn="base">
              <a:spcBef>
                <a:spcPts val="0"/>
              </a:spcBef>
              <a:spcAft>
                <a:spcPts val="1000"/>
              </a:spcAft>
              <a:buFont typeface="+mj-lt"/>
              <a:buAutoNum type="arabicPeriod"/>
            </a:pPr>
            <a:r>
              <a:rPr lang="en-US" sz="1800" b="0" i="0" u="none" strike="noStrike">
                <a:solidFill>
                  <a:srgbClr val="000000"/>
                </a:solidFill>
                <a:effectLst/>
                <a:latin typeface="Lato"/>
              </a:rPr>
              <a:t>Take a moment to think silently about these questions.</a:t>
            </a:r>
          </a:p>
          <a:p>
            <a:pPr rtl="0" fontAlgn="base">
              <a:spcBef>
                <a:spcPts val="0"/>
              </a:spcBef>
              <a:spcAft>
                <a:spcPts val="1000"/>
              </a:spcAft>
              <a:buFont typeface="+mj-lt"/>
              <a:buAutoNum type="arabicPeriod"/>
            </a:pPr>
            <a:r>
              <a:rPr lang="en-US" sz="1800" b="0" i="0" u="none" strike="noStrike">
                <a:solidFill>
                  <a:srgbClr val="000000"/>
                </a:solidFill>
                <a:effectLst/>
                <a:latin typeface="Lato"/>
              </a:rPr>
              <a:t>Then, take turns sharing your response with your partner.</a:t>
            </a:r>
            <a:endParaRPr lang="en-US" sz="1800" b="0" i="0" u="none" strike="noStrike" dirty="0">
              <a:solidFill>
                <a:srgbClr val="000000"/>
              </a:solidFill>
              <a:effectLst/>
              <a:latin typeface="Lato"/>
            </a:endParaRPr>
          </a:p>
        </p:txBody>
      </p:sp>
    </p:spTree>
    <p:extLst>
      <p:ext uri="{BB962C8B-B14F-4D97-AF65-F5344CB8AC3E}">
        <p14:creationId xmlns:p14="http://schemas.microsoft.com/office/powerpoint/2010/main" val="2103421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8C814-F184-4B0A-97C0-1B45415533BF}"/>
              </a:ext>
            </a:extLst>
          </p:cNvPr>
          <p:cNvSpPr>
            <a:spLocks noGrp="1"/>
          </p:cNvSpPr>
          <p:nvPr>
            <p:ph type="ctrTitle"/>
          </p:nvPr>
        </p:nvSpPr>
        <p:spPr>
          <a:xfrm>
            <a:off x="6404363" y="2192196"/>
            <a:ext cx="5143500" cy="2090808"/>
          </a:xfrm>
        </p:spPr>
        <p:txBody>
          <a:bodyPr anchor="b">
            <a:normAutofit/>
          </a:bodyPr>
          <a:lstStyle/>
          <a:p>
            <a:r>
              <a:rPr lang="en-US" sz="7200" dirty="0"/>
              <a:t>GAME</a:t>
            </a:r>
          </a:p>
        </p:txBody>
      </p:sp>
      <p:sp>
        <p:nvSpPr>
          <p:cNvPr id="3" name="Content Placeholder 2">
            <a:extLst>
              <a:ext uri="{FF2B5EF4-FFF2-40B4-BE49-F238E27FC236}">
                <a16:creationId xmlns:a16="http://schemas.microsoft.com/office/drawing/2014/main" id="{F5004CA0-1DF7-45CB-916B-3FBB196919D7}"/>
              </a:ext>
            </a:extLst>
          </p:cNvPr>
          <p:cNvSpPr>
            <a:spLocks noGrp="1"/>
          </p:cNvSpPr>
          <p:nvPr>
            <p:ph type="subTitle" idx="1"/>
          </p:nvPr>
        </p:nvSpPr>
        <p:spPr>
          <a:xfrm>
            <a:off x="6528188" y="4411733"/>
            <a:ext cx="5143500" cy="503167"/>
          </a:xfrm>
        </p:spPr>
        <p:txBody>
          <a:bodyPr>
            <a:normAutofit/>
          </a:bodyPr>
          <a:lstStyle/>
          <a:p>
            <a:r>
              <a:rPr lang="en-US" sz="2800" b="1" dirty="0">
                <a:solidFill>
                  <a:srgbClr val="00B0D7"/>
                </a:solidFill>
                <a:latin typeface="The Sans-" pitchFamily="50" charset="0"/>
              </a:rPr>
              <a:t>Which emoji fits</a:t>
            </a:r>
          </a:p>
        </p:txBody>
      </p:sp>
      <p:pic>
        <p:nvPicPr>
          <p:cNvPr id="7" name="Picture Placeholder 6">
            <a:extLst>
              <a:ext uri="{FF2B5EF4-FFF2-40B4-BE49-F238E27FC236}">
                <a16:creationId xmlns:a16="http://schemas.microsoft.com/office/drawing/2014/main" id="{2025A293-31F8-4402-8B79-87548E46AA9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5000" r="25000"/>
          <a:stretch/>
        </p:blipFill>
        <p:spPr>
          <a:xfrm>
            <a:off x="710812" y="728545"/>
            <a:ext cx="5305661" cy="5305661"/>
          </a:xfrm>
          <a:noFill/>
        </p:spPr>
      </p:pic>
      <p:sp>
        <p:nvSpPr>
          <p:cNvPr id="4" name="Slide Number Placeholder 3" hidden="1">
            <a:extLst>
              <a:ext uri="{FF2B5EF4-FFF2-40B4-BE49-F238E27FC236}">
                <a16:creationId xmlns:a16="http://schemas.microsoft.com/office/drawing/2014/main" id="{A4A6C15A-F39D-49DB-AE41-0965088C230F}"/>
              </a:ext>
            </a:extLst>
          </p:cNvPr>
          <p:cNvSpPr>
            <a:spLocks noGrp="1"/>
          </p:cNvSpPr>
          <p:nvPr>
            <p:ph type="sldNum" sz="quarter" idx="4294967295"/>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8</a:t>
            </a:fld>
            <a:endParaRPr lang="en-US" noProof="0"/>
          </a:p>
        </p:txBody>
      </p:sp>
      <p:pic>
        <p:nvPicPr>
          <p:cNvPr id="9" name="Graphic 8" descr="Information with solid fill">
            <a:hlinkClick r:id="rId4"/>
            <a:extLst>
              <a:ext uri="{FF2B5EF4-FFF2-40B4-BE49-F238E27FC236}">
                <a16:creationId xmlns:a16="http://schemas.microsoft.com/office/drawing/2014/main" id="{16621746-2137-4341-B56B-098F2FD5A7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28188" y="5038964"/>
            <a:ext cx="914400" cy="914400"/>
          </a:xfrm>
          <a:prstGeom prst="rect">
            <a:avLst/>
          </a:prstGeom>
        </p:spPr>
      </p:pic>
      <p:pic>
        <p:nvPicPr>
          <p:cNvPr id="11" name="Graphic 10" descr="Badge Question Mark with solid fill">
            <a:hlinkClick r:id="rId7"/>
            <a:extLst>
              <a:ext uri="{FF2B5EF4-FFF2-40B4-BE49-F238E27FC236}">
                <a16:creationId xmlns:a16="http://schemas.microsoft.com/office/drawing/2014/main" id="{8B86C095-220B-4E2E-A580-0E4FC3BCB8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06947" y="5038964"/>
            <a:ext cx="914400" cy="914400"/>
          </a:xfrm>
          <a:prstGeom prst="rect">
            <a:avLst/>
          </a:prstGeom>
        </p:spPr>
      </p:pic>
      <p:sp>
        <p:nvSpPr>
          <p:cNvPr id="12" name="TextBox 11">
            <a:extLst>
              <a:ext uri="{FF2B5EF4-FFF2-40B4-BE49-F238E27FC236}">
                <a16:creationId xmlns:a16="http://schemas.microsoft.com/office/drawing/2014/main" id="{720744CE-87A9-4A7F-B188-054B0786798E}"/>
              </a:ext>
            </a:extLst>
          </p:cNvPr>
          <p:cNvSpPr txBox="1"/>
          <p:nvPr/>
        </p:nvSpPr>
        <p:spPr>
          <a:xfrm>
            <a:off x="6528188" y="6034206"/>
            <a:ext cx="1535988" cy="369332"/>
          </a:xfrm>
          <a:prstGeom prst="rect">
            <a:avLst/>
          </a:prstGeom>
          <a:noFill/>
        </p:spPr>
        <p:txBody>
          <a:bodyPr wrap="square" rtlCol="0">
            <a:spAutoFit/>
          </a:bodyPr>
          <a:lstStyle/>
          <a:p>
            <a:r>
              <a:rPr lang="en-US" dirty="0">
                <a:latin typeface="Bebas Neue" panose="020B0606020202050201" pitchFamily="34" charset="0"/>
                <a:hlinkClick r:id="rId4"/>
              </a:rPr>
              <a:t>Instructions</a:t>
            </a:r>
            <a:endParaRPr lang="en-US" dirty="0">
              <a:latin typeface="Bebas Neue" panose="020B0606020202050201" pitchFamily="34" charset="0"/>
            </a:endParaRPr>
          </a:p>
        </p:txBody>
      </p:sp>
      <p:sp>
        <p:nvSpPr>
          <p:cNvPr id="13" name="TextBox 12">
            <a:extLst>
              <a:ext uri="{FF2B5EF4-FFF2-40B4-BE49-F238E27FC236}">
                <a16:creationId xmlns:a16="http://schemas.microsoft.com/office/drawing/2014/main" id="{CADC33AA-E60D-4164-AEAD-26B0AD3353C2}"/>
              </a:ext>
            </a:extLst>
          </p:cNvPr>
          <p:cNvSpPr txBox="1"/>
          <p:nvPr/>
        </p:nvSpPr>
        <p:spPr>
          <a:xfrm>
            <a:off x="9685045" y="6040104"/>
            <a:ext cx="2150784" cy="369332"/>
          </a:xfrm>
          <a:prstGeom prst="rect">
            <a:avLst/>
          </a:prstGeom>
          <a:noFill/>
        </p:spPr>
        <p:txBody>
          <a:bodyPr wrap="square" rtlCol="0">
            <a:spAutoFit/>
          </a:bodyPr>
          <a:lstStyle/>
          <a:p>
            <a:r>
              <a:rPr lang="en-US" dirty="0">
                <a:latin typeface="Bebas Neue" panose="020B0606020202050201" pitchFamily="34" charset="0"/>
                <a:hlinkClick r:id="rId7"/>
              </a:rPr>
              <a:t>List of statements</a:t>
            </a:r>
            <a:endParaRPr lang="en-US" dirty="0">
              <a:latin typeface="Bebas Neue" panose="020B0606020202050201" pitchFamily="34" charset="0"/>
            </a:endParaRPr>
          </a:p>
        </p:txBody>
      </p:sp>
      <p:pic>
        <p:nvPicPr>
          <p:cNvPr id="6" name="Picture 5" descr="A picture containing clipart&#10;&#10;Description automatically generated">
            <a:extLst>
              <a:ext uri="{FF2B5EF4-FFF2-40B4-BE49-F238E27FC236}">
                <a16:creationId xmlns:a16="http://schemas.microsoft.com/office/drawing/2014/main" id="{5D163F94-EC4D-4904-B4AA-2C542EF7A402}"/>
              </a:ext>
            </a:extLst>
          </p:cNvPr>
          <p:cNvPicPr>
            <a:picLocks noChangeAspect="1"/>
          </p:cNvPicPr>
          <p:nvPr/>
        </p:nvPicPr>
        <p:blipFill rotWithShape="1">
          <a:blip r:embed="rId10">
            <a:extLst>
              <a:ext uri="{28A0092B-C50C-407E-A947-70E740481C1C}">
                <a14:useLocalDpi xmlns:a14="http://schemas.microsoft.com/office/drawing/2010/main" val="0"/>
              </a:ext>
            </a:extLst>
          </a:blip>
          <a:srcRect t="35566"/>
          <a:stretch/>
        </p:blipFill>
        <p:spPr>
          <a:xfrm>
            <a:off x="6379481" y="269698"/>
            <a:ext cx="5507108" cy="1319294"/>
          </a:xfrm>
          <a:prstGeom prst="rect">
            <a:avLst/>
          </a:prstGeom>
        </p:spPr>
      </p:pic>
      <p:pic>
        <p:nvPicPr>
          <p:cNvPr id="8" name="Picture 7" descr="A picture containing clipart&#10;&#10;Description automatically generated">
            <a:extLst>
              <a:ext uri="{FF2B5EF4-FFF2-40B4-BE49-F238E27FC236}">
                <a16:creationId xmlns:a16="http://schemas.microsoft.com/office/drawing/2014/main" id="{B9E7452E-6E5B-4B9A-99B4-FCDE1B9A1BC7}"/>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10000" b="90000" l="10000" r="90000">
                        <a14:foregroundMark x1="58466" y1="38034" x2="58466" y2="38034"/>
                        <a14:foregroundMark x1="42173" y1="36752" x2="42173" y2="36752"/>
                        <a14:foregroundMark x1="25879" y1="41026" x2="25879" y2="41026"/>
                      </a14:backgroundRemoval>
                    </a14:imgEffect>
                  </a14:imgLayer>
                </a14:imgProps>
              </a:ext>
              <a:ext uri="{28A0092B-C50C-407E-A947-70E740481C1C}">
                <a14:useLocalDpi xmlns:a14="http://schemas.microsoft.com/office/drawing/2010/main" val="0"/>
              </a:ext>
            </a:extLst>
          </a:blip>
          <a:srcRect l="18577" r="18934"/>
          <a:stretch/>
        </p:blipFill>
        <p:spPr>
          <a:xfrm>
            <a:off x="6623438" y="1025088"/>
            <a:ext cx="4953000" cy="2228850"/>
          </a:xfrm>
          <a:prstGeom prst="rect">
            <a:avLst/>
          </a:prstGeom>
        </p:spPr>
      </p:pic>
    </p:spTree>
    <p:extLst>
      <p:ext uri="{BB962C8B-B14F-4D97-AF65-F5344CB8AC3E}">
        <p14:creationId xmlns:p14="http://schemas.microsoft.com/office/powerpoint/2010/main" val="2750168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AE340-9491-4AE9-A7D3-47B8F9DCA716}"/>
              </a:ext>
            </a:extLst>
          </p:cNvPr>
          <p:cNvSpPr>
            <a:spLocks noGrp="1"/>
          </p:cNvSpPr>
          <p:nvPr>
            <p:ph type="title"/>
          </p:nvPr>
        </p:nvSpPr>
        <p:spPr>
          <a:xfrm>
            <a:off x="838200" y="2148278"/>
            <a:ext cx="10515600" cy="2852737"/>
          </a:xfrm>
        </p:spPr>
        <p:txBody>
          <a:bodyPr>
            <a:normAutofit fontScale="90000"/>
          </a:bodyPr>
          <a:lstStyle/>
          <a:p>
            <a:pPr algn="ctr"/>
            <a:r>
              <a:rPr lang="en-US" sz="2800" dirty="0">
                <a:solidFill>
                  <a:srgbClr val="3A3A3A"/>
                </a:solidFill>
                <a:effectLst/>
                <a:latin typeface="Helvetica" panose="020B0604020202020204" pitchFamily="34" charset="0"/>
                <a:ea typeface="Times New Roman" panose="02020603050405020304" pitchFamily="18" charset="0"/>
                <a:cs typeface="Times New Roman" panose="02020603050405020304" pitchFamily="18" charset="0"/>
              </a:rPr>
              <a:t>Because words can be interpreted differently by different people, it's important to think about the words we use and how they affect people. </a:t>
            </a:r>
            <a:br>
              <a:rPr lang="en-US" sz="2800" dirty="0">
                <a:solidFill>
                  <a:srgbClr val="3A3A3A"/>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2800" dirty="0">
                <a:solidFill>
                  <a:srgbClr val="3A3A3A"/>
                </a:solidFill>
                <a:effectLst/>
                <a:latin typeface="Helvetica" panose="020B0604020202020204" pitchFamily="34" charset="0"/>
                <a:ea typeface="Times New Roman" panose="02020603050405020304" pitchFamily="18" charset="0"/>
                <a:cs typeface="Times New Roman" panose="02020603050405020304" pitchFamily="18" charset="0"/>
              </a:rPr>
              <a:t>We might say something just to be funny, but someone might take it seriously, and it might hurt their feelings. </a:t>
            </a:r>
            <a:br>
              <a:rPr lang="en-US" sz="2800" dirty="0">
                <a:solidFill>
                  <a:srgbClr val="3A3A3A"/>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2200"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(Just because you put JK or LOL after a hurtful statement doesn’t make it funny.)</a:t>
            </a:r>
            <a:br>
              <a:rPr lang="en-US" sz="2800" dirty="0">
                <a:solidFill>
                  <a:srgbClr val="3A3A3A"/>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2800" dirty="0">
                <a:solidFill>
                  <a:srgbClr val="3A3A3A"/>
                </a:solidFill>
                <a:effectLst/>
                <a:latin typeface="Helvetica" panose="020B0604020202020204" pitchFamily="34" charset="0"/>
                <a:ea typeface="Times New Roman" panose="02020603050405020304" pitchFamily="18" charset="0"/>
                <a:cs typeface="Times New Roman" panose="02020603050405020304" pitchFamily="18" charset="0"/>
              </a:rPr>
              <a:t>This can happen in person, and it can also happen online. It may even happen more online, because the words are just text -- we're not actually face-to-face with other people so they can’t hear our tone of voice and see the facial expressions.</a:t>
            </a:r>
            <a:endParaRPr lang="en-US" sz="2800" dirty="0"/>
          </a:p>
        </p:txBody>
      </p:sp>
      <p:sp>
        <p:nvSpPr>
          <p:cNvPr id="4" name="TextBox 3">
            <a:extLst>
              <a:ext uri="{FF2B5EF4-FFF2-40B4-BE49-F238E27FC236}">
                <a16:creationId xmlns:a16="http://schemas.microsoft.com/office/drawing/2014/main" id="{63949F6E-6A45-431D-AED1-9764572545AE}"/>
              </a:ext>
            </a:extLst>
          </p:cNvPr>
          <p:cNvSpPr txBox="1"/>
          <p:nvPr/>
        </p:nvSpPr>
        <p:spPr>
          <a:xfrm>
            <a:off x="2584578" y="5268389"/>
            <a:ext cx="9237307" cy="954107"/>
          </a:xfrm>
          <a:prstGeom prst="rect">
            <a:avLst/>
          </a:prstGeom>
          <a:noFill/>
        </p:spPr>
        <p:txBody>
          <a:bodyPr wrap="square" rtlCol="0">
            <a:spAutoFit/>
          </a:bodyPr>
          <a:lstStyle/>
          <a:p>
            <a:r>
              <a:rPr lang="en-US" sz="2800" dirty="0">
                <a:solidFill>
                  <a:srgbClr val="ED1C24"/>
                </a:solidFill>
                <a:latin typeface="Abadi" panose="020B0604020104020204" pitchFamily="34" charset="0"/>
              </a:rPr>
              <a:t>What can we do to make sure ALL of our messages we send are meant to be positive?</a:t>
            </a:r>
          </a:p>
        </p:txBody>
      </p:sp>
      <p:pic>
        <p:nvPicPr>
          <p:cNvPr id="6" name="Graphic 5" descr="Badge Question Mark with solid fill">
            <a:extLst>
              <a:ext uri="{FF2B5EF4-FFF2-40B4-BE49-F238E27FC236}">
                <a16:creationId xmlns:a16="http://schemas.microsoft.com/office/drawing/2014/main" id="{EED32D00-C601-4941-8EF8-3C5F51E365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5102" y="5134355"/>
            <a:ext cx="914400" cy="914400"/>
          </a:xfrm>
          <a:prstGeom prst="rect">
            <a:avLst/>
          </a:prstGeom>
        </p:spPr>
      </p:pic>
    </p:spTree>
    <p:extLst>
      <p:ext uri="{BB962C8B-B14F-4D97-AF65-F5344CB8AC3E}">
        <p14:creationId xmlns:p14="http://schemas.microsoft.com/office/powerpoint/2010/main" val="230134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72 Powerpoint Template - Steve W edits.potx  -  Read-Only" id="{A85AA608-51DE-4592-8600-9F691ACDE9D3}" vid="{C2D6FCFF-E6D3-4B3C-8DBB-4FBA9B152A60}"/>
    </a:ext>
  </a:extLst>
</a:theme>
</file>

<file path=ppt/theme/theme2.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mlw - v2" id="{71EC61E4-1794-403E-8E7B-C50860DCCF06}" vid="{75DB3488-A096-43F0-BEF6-2838BC6A672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9F02DD0714DF4FA70EE8ED30AC3037" ma:contentTypeVersion="1" ma:contentTypeDescription="Create a new document." ma:contentTypeScope="" ma:versionID="2eb4b5d27506bc7b66e29812f38d8e1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D731CE9-D932-40E6-ADC1-034131F565AB}">
  <ds:schemaRefs>
    <ds:schemaRef ds:uri="http://schemas.microsoft.com/sharepoint/v3/contenttype/forms"/>
  </ds:schemaRefs>
</ds:datastoreItem>
</file>

<file path=customXml/itemProps2.xml><?xml version="1.0" encoding="utf-8"?>
<ds:datastoreItem xmlns:ds="http://schemas.openxmlformats.org/officeDocument/2006/customXml" ds:itemID="{48A12F1D-3C8B-4AAF-8FFF-B90659DDF3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9E0125-8687-41E1-A940-D1B87EA66802}">
  <ds:schemaRefs>
    <ds:schemaRef ds:uri="http://schemas.microsoft.com/sharepoint/v3"/>
    <ds:schemaRef ds:uri="http://purl.org/dc/terms/"/>
    <ds:schemaRef ds:uri="http://schemas.microsoft.com/office/infopath/2007/PartnerControls"/>
    <ds:schemaRef ds:uri="http://www.w3.org/XML/1998/namespace"/>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99</TotalTime>
  <Words>807</Words>
  <Application>Microsoft Office PowerPoint</Application>
  <PresentationFormat>Widescreen</PresentationFormat>
  <Paragraphs>81</Paragraphs>
  <Slides>14</Slides>
  <Notes>3</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14</vt:i4>
      </vt:variant>
    </vt:vector>
  </HeadingPairs>
  <TitlesOfParts>
    <vt:vector size="32" baseType="lpstr">
      <vt:lpstr>Abadi</vt:lpstr>
      <vt:lpstr>Arial</vt:lpstr>
      <vt:lpstr>Bebas Neue</vt:lpstr>
      <vt:lpstr>Berlin Sans FB</vt:lpstr>
      <vt:lpstr>Calibri</vt:lpstr>
      <vt:lpstr>Calibri Light</vt:lpstr>
      <vt:lpstr>Corbel</vt:lpstr>
      <vt:lpstr>Helvetica</vt:lpstr>
      <vt:lpstr>Lato</vt:lpstr>
      <vt:lpstr>Rubik</vt:lpstr>
      <vt:lpstr>The Sans-</vt:lpstr>
      <vt:lpstr>TheSans</vt:lpstr>
      <vt:lpstr>TheSansB W3 Light</vt:lpstr>
      <vt:lpstr>TheSansB W5 Plain</vt:lpstr>
      <vt:lpstr>TheSansB W9 Black</vt:lpstr>
      <vt:lpstr>Times New Roman</vt:lpstr>
      <vt:lpstr>Office Theme</vt:lpstr>
      <vt:lpstr>Office Theme</vt:lpstr>
      <vt:lpstr>Mindful Messaging</vt:lpstr>
      <vt:lpstr>Digital Wellness – Big Idea</vt:lpstr>
      <vt:lpstr>PowerPoint Presentation</vt:lpstr>
      <vt:lpstr>Learning intentions  3-1 Online interactions should clearly communicate your intended meaning and recognize that words can have many connotations.</vt:lpstr>
      <vt:lpstr>Preparation</vt:lpstr>
      <vt:lpstr>ACTIVATE - Video</vt:lpstr>
      <vt:lpstr>Acquire – Think-Pair -share</vt:lpstr>
      <vt:lpstr>GAME</vt:lpstr>
      <vt:lpstr>Because words can be interpreted differently by different people, it's important to think about the words we use and how they affect people.  We might say something just to be funny, but someone might take it seriously, and it might hurt their feelings.  (Just because you put JK or LOL after a hurtful statement doesn’t make it funny.) This can happen in person, and it can also happen online. It may even happen more online, because the words are just text -- we're not actually face-to-face with other people so they can’t hear our tone of voice and see the facial expressions.</vt:lpstr>
      <vt:lpstr>APPLY – CONNECT The internet has rules just like real life – this is called</vt:lpstr>
      <vt:lpstr>ApPLY – WATCH </vt:lpstr>
      <vt:lpstr>Apply – GENERATE – Class Netiquette Goals</vt:lpstr>
      <vt:lpstr>READ</vt:lpstr>
      <vt:lpstr>Teacher 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Wellness – Big Idea</dc:title>
  <dc:creator>Shannon Hagen</dc:creator>
  <cp:lastModifiedBy>Shannon Hagen</cp:lastModifiedBy>
  <cp:revision>2</cp:revision>
  <dcterms:created xsi:type="dcterms:W3CDTF">2021-02-14T16:49:10Z</dcterms:created>
  <dcterms:modified xsi:type="dcterms:W3CDTF">2022-01-23T17:34:32Z</dcterms:modified>
</cp:coreProperties>
</file>