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6"/>
  </p:handoutMasterIdLst>
  <p:sldIdLst>
    <p:sldId id="289" r:id="rId5"/>
    <p:sldId id="290" r:id="rId6"/>
    <p:sldId id="305" r:id="rId7"/>
    <p:sldId id="302" r:id="rId8"/>
    <p:sldId id="293" r:id="rId9"/>
    <p:sldId id="306" r:id="rId10"/>
    <p:sldId id="294" r:id="rId11"/>
    <p:sldId id="304" r:id="rId12"/>
    <p:sldId id="303" r:id="rId13"/>
    <p:sldId id="299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EB1FFB-8071-49E3-B0E7-6579147B4A0E}" v="1" dt="2022-01-24T03:55:31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3725" autoAdjust="0"/>
  </p:normalViewPr>
  <p:slideViewPr>
    <p:cSldViewPr snapToGrid="0" showGuides="1">
      <p:cViewPr varScale="1">
        <p:scale>
          <a:sx n="87" d="100"/>
          <a:sy n="87" d="100"/>
        </p:scale>
        <p:origin x="437" y="67"/>
      </p:cViewPr>
      <p:guideLst>
        <p:guide orient="horz" pos="1344"/>
        <p:guide pos="576"/>
        <p:guide orient="horz" pos="3744"/>
        <p:guide pos="3840"/>
      </p:guideLst>
    </p:cSldViewPr>
  </p:slideViewPr>
  <p:outlineViewPr>
    <p:cViewPr>
      <p:scale>
        <a:sx n="33" d="100"/>
        <a:sy n="33" d="100"/>
      </p:scale>
      <p:origin x="0" y="-59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299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on Hagen" userId="46ea4fe1-9223-4299-b8da-3da92c4fcb44" providerId="ADAL" clId="{58EB1FFB-8071-49E3-B0E7-6579147B4A0E}"/>
    <pc:docChg chg="modSld">
      <pc:chgData name="Shannon Hagen" userId="46ea4fe1-9223-4299-b8da-3da92c4fcb44" providerId="ADAL" clId="{58EB1FFB-8071-49E3-B0E7-6579147B4A0E}" dt="2022-01-24T03:55:39.278" v="2" actId="1076"/>
      <pc:docMkLst>
        <pc:docMk/>
      </pc:docMkLst>
      <pc:sldChg chg="modSp mod">
        <pc:chgData name="Shannon Hagen" userId="46ea4fe1-9223-4299-b8da-3da92c4fcb44" providerId="ADAL" clId="{58EB1FFB-8071-49E3-B0E7-6579147B4A0E}" dt="2022-01-24T03:55:39.278" v="2" actId="1076"/>
        <pc:sldMkLst>
          <pc:docMk/>
          <pc:sldMk cId="2437550428" sldId="289"/>
        </pc:sldMkLst>
        <pc:spChg chg="mod">
          <ac:chgData name="Shannon Hagen" userId="46ea4fe1-9223-4299-b8da-3da92c4fcb44" providerId="ADAL" clId="{58EB1FFB-8071-49E3-B0E7-6579147B4A0E}" dt="2022-01-24T03:55:36.418" v="1" actId="1076"/>
          <ac:spMkLst>
            <pc:docMk/>
            <pc:sldMk cId="2437550428" sldId="289"/>
            <ac:spMk id="3" creationId="{EDE512D6-1B42-4E1C-AEE3-478A340AC162}"/>
          </ac:spMkLst>
        </pc:spChg>
        <pc:picChg chg="mod">
          <ac:chgData name="Shannon Hagen" userId="46ea4fe1-9223-4299-b8da-3da92c4fcb44" providerId="ADAL" clId="{58EB1FFB-8071-49E3-B0E7-6579147B4A0E}" dt="2022-01-24T03:55:39.278" v="2" actId="1076"/>
          <ac:picMkLst>
            <pc:docMk/>
            <pc:sldMk cId="2437550428" sldId="289"/>
            <ac:picMk id="13" creationId="{C616C149-C82A-4F99-B959-7E4DA082BE94}"/>
          </ac:picMkLst>
        </pc:picChg>
      </pc:sldChg>
    </pc:docChg>
  </pc:docChgLst>
  <pc:docChgLst>
    <pc:chgData name="Shannon Hagen" userId="46ea4fe1-9223-4299-b8da-3da92c4fcb44" providerId="ADAL" clId="{DF9AB453-E7A4-B14D-894F-42F94FDFA61B}"/>
    <pc:docChg chg="undo custSel modSld">
      <pc:chgData name="Shannon Hagen" userId="46ea4fe1-9223-4299-b8da-3da92c4fcb44" providerId="ADAL" clId="{DF9AB453-E7A4-B14D-894F-42F94FDFA61B}" dt="2021-02-14T18:07:36.602" v="44" actId="20577"/>
      <pc:docMkLst>
        <pc:docMk/>
      </pc:docMkLst>
      <pc:sldChg chg="addSp delSp modSp mod">
        <pc:chgData name="Shannon Hagen" userId="46ea4fe1-9223-4299-b8da-3da92c4fcb44" providerId="ADAL" clId="{DF9AB453-E7A4-B14D-894F-42F94FDFA61B}" dt="2021-02-14T18:07:36.602" v="44" actId="20577"/>
        <pc:sldMkLst>
          <pc:docMk/>
          <pc:sldMk cId="2437550428" sldId="289"/>
        </pc:sldMkLst>
        <pc:spChg chg="mod">
          <ac:chgData name="Shannon Hagen" userId="46ea4fe1-9223-4299-b8da-3da92c4fcb44" providerId="ADAL" clId="{DF9AB453-E7A4-B14D-894F-42F94FDFA61B}" dt="2021-02-14T18:07:36.602" v="44" actId="20577"/>
          <ac:spMkLst>
            <pc:docMk/>
            <pc:sldMk cId="2437550428" sldId="289"/>
            <ac:spMk id="3" creationId="{EDE512D6-1B42-4E1C-AEE3-478A340AC162}"/>
          </ac:spMkLst>
        </pc:spChg>
        <pc:picChg chg="add del">
          <ac:chgData name="Shannon Hagen" userId="46ea4fe1-9223-4299-b8da-3da92c4fcb44" providerId="ADAL" clId="{DF9AB453-E7A4-B14D-894F-42F94FDFA61B}" dt="2021-02-14T18:07:30.733" v="36" actId="478"/>
          <ac:picMkLst>
            <pc:docMk/>
            <pc:sldMk cId="2437550428" sldId="289"/>
            <ac:picMk id="13" creationId="{C616C149-C82A-4F99-B959-7E4DA082BE9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5DC31D-6BBA-1E40-9A7E-1FE0A421F3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9E10C-1649-9148-9887-C4B5DF38CE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65657-3F36-724B-A332-D448C4527D30}" type="datetimeFigureOut">
              <a:t>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9E7DC-2FE3-FA48-929A-C3D3179E1E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40692-4B9B-A444-A85B-911AF05DE3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0D8CC-6079-CB40-AF25-90B118481B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6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0ADDF-D82C-4780-9143-87E5F529D8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8648" y="813816"/>
            <a:ext cx="6400800" cy="64008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2B550A-AB53-4D15-A89E-6EEBB5151B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1448" y="1655064"/>
            <a:ext cx="7315200" cy="1143000"/>
          </a:xfrm>
        </p:spPr>
        <p:txBody>
          <a:bodyPr/>
          <a:lstStyle>
            <a:lvl1pPr algn="ctr">
              <a:defRPr sz="8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CDE1EB1-91FE-4CB8-81BD-5BBBFC22C6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98648" y="3027707"/>
            <a:ext cx="6858000" cy="640080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86028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E11DAB-71A2-44C9-B830-25E19DC58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9B5FD0-EA88-4EA1-89FF-A0346C36D9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2203704"/>
            <a:ext cx="6400800" cy="420624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71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EE24C-B229-452F-B387-BA3429761C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CEFA7B-7934-4EAA-8C20-7D9B03B9E5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1981933"/>
            <a:ext cx="6858000" cy="423367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93050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3E35BBCA-FB90-42AF-995A-AA6CE87BD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3643"/>
          <a:stretch>
            <a:fillRect/>
          </a:stretch>
        </p:blipFill>
        <p:spPr>
          <a:xfrm>
            <a:off x="914400" y="466647"/>
            <a:ext cx="10563726" cy="6391353"/>
          </a:xfrm>
          <a:custGeom>
            <a:avLst/>
            <a:gdLst>
              <a:gd name="connsiteX0" fmla="*/ 0 w 10563726"/>
              <a:gd name="connsiteY0" fmla="*/ 0 h 6391353"/>
              <a:gd name="connsiteX1" fmla="*/ 10563726 w 10563726"/>
              <a:gd name="connsiteY1" fmla="*/ 0 h 6391353"/>
              <a:gd name="connsiteX2" fmla="*/ 10563726 w 10563726"/>
              <a:gd name="connsiteY2" fmla="*/ 6391353 h 6391353"/>
              <a:gd name="connsiteX3" fmla="*/ 0 w 10563726"/>
              <a:gd name="connsiteY3" fmla="*/ 6391353 h 639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3726" h="6391353">
                <a:moveTo>
                  <a:pt x="0" y="0"/>
                </a:moveTo>
                <a:lnTo>
                  <a:pt x="10563726" y="0"/>
                </a:lnTo>
                <a:lnTo>
                  <a:pt x="10563726" y="6391353"/>
                </a:lnTo>
                <a:lnTo>
                  <a:pt x="0" y="639135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F399BE-6A96-4D58-AF62-861F9AE20C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E12991-70DA-442D-98F3-6739146463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724912"/>
            <a:ext cx="7772401" cy="36576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F778D16-894A-4379-8B5B-DC2423451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5106A418-68CC-4D3D-9032-696498842F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E93C440-01C8-4E08-A98E-D76F10D08B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913064"/>
            <a:ext cx="6858001" cy="427939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560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7AA20A23-A33B-4A1B-9162-707282E535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5602"/>
          <a:stretch>
            <a:fillRect/>
          </a:stretch>
        </p:blipFill>
        <p:spPr>
          <a:xfrm>
            <a:off x="1066800" y="523183"/>
            <a:ext cx="10058400" cy="6334817"/>
          </a:xfrm>
          <a:custGeom>
            <a:avLst/>
            <a:gdLst>
              <a:gd name="connsiteX0" fmla="*/ 0 w 10058400"/>
              <a:gd name="connsiteY0" fmla="*/ 0 h 6334817"/>
              <a:gd name="connsiteX1" fmla="*/ 10058400 w 10058400"/>
              <a:gd name="connsiteY1" fmla="*/ 0 h 6334817"/>
              <a:gd name="connsiteX2" fmla="*/ 10058400 w 10058400"/>
              <a:gd name="connsiteY2" fmla="*/ 6334817 h 6334817"/>
              <a:gd name="connsiteX3" fmla="*/ 0 w 10058400"/>
              <a:gd name="connsiteY3" fmla="*/ 6334817 h 633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6334817">
                <a:moveTo>
                  <a:pt x="0" y="0"/>
                </a:moveTo>
                <a:lnTo>
                  <a:pt x="10058400" y="0"/>
                </a:lnTo>
                <a:lnTo>
                  <a:pt x="10058400" y="6334817"/>
                </a:lnTo>
                <a:lnTo>
                  <a:pt x="0" y="6334817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136F446-5EA3-48C4-AA8D-AB9850B03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6B70600-CFB5-4805-BC68-5AE22166B5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951305"/>
            <a:ext cx="7772400" cy="3456432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9C8060D-32CA-4A3C-9EAF-A2D3801AB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22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CC92641-A8C8-41F9-8E1C-7C929693C6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7CC55B6-E9DA-4B68-A0D8-957F46B465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2062956"/>
            <a:ext cx="6858000" cy="423367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63045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C6103AFC-AC4C-4756-AEEE-B0D669AC8C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44880"/>
          <a:stretch>
            <a:fillRect/>
          </a:stretch>
        </p:blipFill>
        <p:spPr>
          <a:xfrm>
            <a:off x="878302" y="469222"/>
            <a:ext cx="10424160" cy="6388778"/>
          </a:xfrm>
          <a:custGeom>
            <a:avLst/>
            <a:gdLst>
              <a:gd name="connsiteX0" fmla="*/ 0 w 10424160"/>
              <a:gd name="connsiteY0" fmla="*/ 0 h 6388778"/>
              <a:gd name="connsiteX1" fmla="*/ 10424160 w 10424160"/>
              <a:gd name="connsiteY1" fmla="*/ 0 h 6388778"/>
              <a:gd name="connsiteX2" fmla="*/ 10424160 w 10424160"/>
              <a:gd name="connsiteY2" fmla="*/ 6388778 h 6388778"/>
              <a:gd name="connsiteX3" fmla="*/ 0 w 10424160"/>
              <a:gd name="connsiteY3" fmla="*/ 6388778 h 638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4160" h="6388778">
                <a:moveTo>
                  <a:pt x="0" y="0"/>
                </a:moveTo>
                <a:lnTo>
                  <a:pt x="10424160" y="0"/>
                </a:lnTo>
                <a:lnTo>
                  <a:pt x="10424160" y="6388778"/>
                </a:lnTo>
                <a:lnTo>
                  <a:pt x="0" y="6388778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4604EF9-570E-48F5-BA06-DEB9EB7F7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599" y="1460692"/>
            <a:ext cx="6857999" cy="6858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B30880-FB83-4FD8-B7A4-675D68A479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2438570"/>
            <a:ext cx="6858000" cy="395020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83818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9775E2-26ED-4CEF-94F6-7C85D113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46653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32AB5-76E2-49F4-96EE-B419AF1F0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294859"/>
            <a:ext cx="10058400" cy="372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7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" userDrawn="1">
          <p15:clr>
            <a:srgbClr val="F26B43"/>
          </p15:clr>
        </p15:guide>
        <p15:guide id="2" pos="576" userDrawn="1">
          <p15:clr>
            <a:srgbClr val="F26B43"/>
          </p15:clr>
        </p15:guide>
        <p15:guide id="3" pos="7104" userDrawn="1">
          <p15:clr>
            <a:srgbClr val="F26B43"/>
          </p15:clr>
        </p15:guide>
        <p15:guide id="4" orient="horz" pos="3744" userDrawn="1">
          <p15:clr>
            <a:srgbClr val="F26B43"/>
          </p15:clr>
        </p15:guide>
        <p15:guide id="5" pos="2760" userDrawn="1">
          <p15:clr>
            <a:srgbClr val="F26B43"/>
          </p15:clr>
        </p15:guide>
        <p15:guide id="6" pos="4944" userDrawn="1">
          <p15:clr>
            <a:srgbClr val="F26B43"/>
          </p15:clr>
        </p15:guide>
        <p15:guide id="7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512D6-1B42-4E1C-AEE3-478A340AC1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0048" y="1057187"/>
            <a:ext cx="7315200" cy="114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Emoji Game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616C149-C82A-4F99-B959-7E4DA082BE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74363" y="2525504"/>
            <a:ext cx="7906569" cy="369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5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089901-0028-451D-BEFF-E66F1CA09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104" y="4060556"/>
            <a:ext cx="6857999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dirty="0"/>
              <a:t>“Oh, shut up.”</a:t>
            </a:r>
          </a:p>
          <a:p>
            <a:endParaRPr lang="en-US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1FCD5F9B-21E3-4522-AB31-F8D4AB3C3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116" y="1223479"/>
            <a:ext cx="5507108" cy="204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33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16C4-8E88-4788-939C-687DC13F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19" y="902777"/>
            <a:ext cx="6857999" cy="653547"/>
          </a:xfrm>
        </p:spPr>
        <p:txBody>
          <a:bodyPr>
            <a:noAutofit/>
          </a:bodyPr>
          <a:lstStyle/>
          <a:p>
            <a:r>
              <a:rPr lang="en-US" sz="9600" dirty="0"/>
              <a:t>“DDDUUUHHHH.”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916BCB-384D-4A08-BEE7-8E8B4C216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2070" y="1714500"/>
            <a:ext cx="3429000" cy="3429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Graphic 9" descr="Taco Friends Moody Foodies">
            <a:extLst>
              <a:ext uri="{FF2B5EF4-FFF2-40B4-BE49-F238E27FC236}">
                <a16:creationId xmlns:a16="http://schemas.microsoft.com/office/drawing/2014/main" id="{A5A4FC33-D142-4E28-8346-35D781135E3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flipH="1">
            <a:off x="1580273" y="2642703"/>
            <a:ext cx="1572593" cy="1572593"/>
          </a:xfrm>
          <a:prstGeom prst="rect">
            <a:avLst/>
          </a:prstGeom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76D65EC1-9491-4844-8CD5-F455F8D82C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564" y="4119742"/>
            <a:ext cx="5507108" cy="204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51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6520-2640-4559-BAB1-ADE3A738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901" y="402957"/>
            <a:ext cx="7175715" cy="685800"/>
          </a:xfrm>
        </p:spPr>
        <p:txBody>
          <a:bodyPr/>
          <a:lstStyle/>
          <a:p>
            <a:pPr algn="ctr"/>
            <a:r>
              <a:rPr lang="en-US" sz="9600" dirty="0"/>
              <a:t>“I’m having a party and you’re not invited.”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55DC304-4CC2-4AA6-99F0-241F19673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79457" y="0"/>
            <a:ext cx="3981702" cy="6858000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Graphic 9" descr="Dancing Water Cup Moody Foodies">
            <a:extLst>
              <a:ext uri="{FF2B5EF4-FFF2-40B4-BE49-F238E27FC236}">
                <a16:creationId xmlns:a16="http://schemas.microsoft.com/office/drawing/2014/main" id="{6F5EC1ED-E527-4E5A-A0D8-3D0719060D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059277" y="1823482"/>
            <a:ext cx="2422061" cy="2422061"/>
          </a:xfrm>
          <a:prstGeom prst="rect">
            <a:avLst/>
          </a:prstGeom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54A973DE-B9E3-492C-8672-ECA9AA6D2C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494" y="4980267"/>
            <a:ext cx="4096963" cy="152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5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E6406-639E-4AF6-8BF1-273F2DDAF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799" y="2421610"/>
            <a:ext cx="7772402" cy="685800"/>
          </a:xfrm>
        </p:spPr>
        <p:txBody>
          <a:bodyPr>
            <a:noAutofit/>
          </a:bodyPr>
          <a:lstStyle/>
          <a:p>
            <a:pPr algn="ctr"/>
            <a:r>
              <a:rPr lang="en-US" sz="9600" dirty="0"/>
              <a:t>“You’re so lame.”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0376DA67-7D6B-47F2-88AA-005161E98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336" y="5126155"/>
            <a:ext cx="4180979" cy="155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6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61755D0-5562-4A11-BF40-227C0B57E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2081" y="1215162"/>
            <a:ext cx="6642758" cy="1719055"/>
          </a:xfrm>
        </p:spPr>
        <p:txBody>
          <a:bodyPr>
            <a:noAutofit/>
          </a:bodyPr>
          <a:lstStyle/>
          <a:p>
            <a:r>
              <a:rPr lang="en-US" sz="9600" dirty="0"/>
              <a:t>“You are </a:t>
            </a:r>
            <a:br>
              <a:rPr lang="en-US" sz="9600" dirty="0"/>
            </a:br>
            <a:r>
              <a:rPr lang="en-US" sz="9600" dirty="0"/>
              <a:t>an idiot”</a:t>
            </a:r>
          </a:p>
        </p:txBody>
      </p:sp>
      <p:sp>
        <p:nvSpPr>
          <p:cNvPr id="6" name="Freeform: Shape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-28576" y="0"/>
            <a:ext cx="3987118" cy="6867328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Watermelon Moody Foodies">
            <a:extLst>
              <a:ext uri="{FF2B5EF4-FFF2-40B4-BE49-F238E27FC236}">
                <a16:creationId xmlns:a16="http://schemas.microsoft.com/office/drawing/2014/main" id="{66D65075-912A-0B45-A895-6C8FA62F34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flipH="1">
            <a:off x="688912" y="2308987"/>
            <a:ext cx="2240025" cy="2240025"/>
          </a:xfrm>
          <a:prstGeom prst="rect">
            <a:avLst/>
          </a:prstGeom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594A65C9-06D5-4D2E-AE8C-694ADB566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011" y="4462625"/>
            <a:ext cx="5507108" cy="204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3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D4A52C-1616-4DE9-8F38-FB14C873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799" y="782665"/>
            <a:ext cx="6400800" cy="685800"/>
          </a:xfrm>
        </p:spPr>
        <p:txBody>
          <a:bodyPr/>
          <a:lstStyle/>
          <a:p>
            <a:pPr algn="ctr"/>
            <a:r>
              <a:rPr lang="en-US" sz="9600" dirty="0"/>
              <a:t>“I like your new haircut.”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4E64823-B1F6-4468-BC94-C8D367BF3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37692" y="1714500"/>
            <a:ext cx="3429000" cy="3429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 descr="Avocado Moody Foodies">
            <a:extLst>
              <a:ext uri="{FF2B5EF4-FFF2-40B4-BE49-F238E27FC236}">
                <a16:creationId xmlns:a16="http://schemas.microsoft.com/office/drawing/2014/main" id="{ABDECD10-E1E7-4208-B869-09373BB9DB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303055" y="2217702"/>
            <a:ext cx="2089582" cy="2089582"/>
          </a:xfrm>
          <a:prstGeom prst="rect">
            <a:avLst/>
          </a:prstGeom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B596975D-CD1E-4381-B217-FE95E1B59C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29" y="4810485"/>
            <a:ext cx="5507108" cy="204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4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B65D3-A929-4853-80E7-089AD5C8A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9" y="2328621"/>
            <a:ext cx="5114441" cy="685800"/>
          </a:xfrm>
        </p:spPr>
        <p:txBody>
          <a:bodyPr>
            <a:noAutofit/>
          </a:bodyPr>
          <a:lstStyle/>
          <a:p>
            <a:r>
              <a:rPr lang="en-US" sz="9600" dirty="0"/>
              <a:t>“Dude”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C285DF9C-8287-41E9-870E-8A5028C13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332" y="4431629"/>
            <a:ext cx="5507108" cy="204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42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B7C4AF-BB0C-400D-A8AA-F137B026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082" y="752296"/>
            <a:ext cx="7961478" cy="653547"/>
          </a:xfrm>
        </p:spPr>
        <p:txBody>
          <a:bodyPr>
            <a:noAutofit/>
          </a:bodyPr>
          <a:lstStyle/>
          <a:p>
            <a:pPr algn="ctr"/>
            <a:r>
              <a:rPr lang="en-US" sz="9600" dirty="0"/>
              <a:t>“You suck at this game.”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A4F2D27-80D1-43A4-B893-7086233F7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6716" y="1714500"/>
            <a:ext cx="3429000" cy="3429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 descr="Burger Moody Foodies">
            <a:extLst>
              <a:ext uri="{FF2B5EF4-FFF2-40B4-BE49-F238E27FC236}">
                <a16:creationId xmlns:a16="http://schemas.microsoft.com/office/drawing/2014/main" id="{4B6C31E8-1BAB-42D1-B428-60F38E95BF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20423556" flipH="1">
            <a:off x="1613827" y="2417502"/>
            <a:ext cx="1494776" cy="1494776"/>
          </a:xfrm>
          <a:prstGeom prst="rect">
            <a:avLst/>
          </a:prstGeom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61E7102C-5AB6-4542-84AE-43AFDD0EAC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047" y="4119742"/>
            <a:ext cx="5507108" cy="204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98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B6570-B4EA-47A0-94E9-2FBEBE01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799" y="4014061"/>
            <a:ext cx="7772402" cy="685800"/>
          </a:xfrm>
        </p:spPr>
        <p:txBody>
          <a:bodyPr>
            <a:noAutofit/>
          </a:bodyPr>
          <a:lstStyle/>
          <a:p>
            <a:r>
              <a:rPr lang="en-US" sz="9600" dirty="0"/>
              <a:t>“Great picture.”</a:t>
            </a:r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BF1AA231-3910-4D7D-B2AA-C1CC4EAC0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446" y="1548944"/>
            <a:ext cx="5507108" cy="204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0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917F77-243B-4BBF-93F5-981B78189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7453" y="1021612"/>
            <a:ext cx="7802881" cy="653547"/>
          </a:xfrm>
        </p:spPr>
        <p:txBody>
          <a:bodyPr>
            <a:noAutofit/>
          </a:bodyPr>
          <a:lstStyle/>
          <a:p>
            <a:pPr algn="ctr"/>
            <a:r>
              <a:rPr lang="en-US" sz="9600" dirty="0"/>
              <a:t>“You’re such a noob.”</a:t>
            </a:r>
          </a:p>
        </p:txBody>
      </p:sp>
      <p:sp>
        <p:nvSpPr>
          <p:cNvPr id="6" name="Freeform: Shape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flipH="1">
            <a:off x="-81024" y="0"/>
            <a:ext cx="4023360" cy="6929752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izza Moody Foodies">
            <a:extLst>
              <a:ext uri="{FF2B5EF4-FFF2-40B4-BE49-F238E27FC236}">
                <a16:creationId xmlns:a16="http://schemas.microsoft.com/office/drawing/2014/main" id="{222ABB80-F4BD-D04A-9014-C1E1AC2799E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492209">
            <a:off x="-70360" y="2063485"/>
            <a:ext cx="2802781" cy="2802781"/>
          </a:xfrm>
          <a:prstGeom prst="rect">
            <a:avLst/>
          </a:prstGeom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0A8DB612-644E-4971-A03F-625872954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781" y="3966679"/>
            <a:ext cx="5507108" cy="204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3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ck to school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Custom 30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HousePresentation_Elementary_Win32_JB_v2" id="{76CC1F8F-1616-4FD5-B5D9-5288357CAB76}" vid="{CCFA5B03-57D1-4BF3-98DD-85D1A7F0AA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04EE7CA-01E4-4C36-A155-A254FEC02701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F07EB6-DDE3-49D2-9047-A171C0D29C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4EED2D-C894-47C4-9CDD-55EC03B2713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8431A9B-4B87-4F2F-AB9E-CAE6A6729B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{CC80030C-7C93-47CE-ABA1-37DC0C2E68E5}tf45015601_win32</Template>
  <TotalTime>19</TotalTime>
  <Words>60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Kristen ITC</vt:lpstr>
      <vt:lpstr>Quire Sans</vt:lpstr>
      <vt:lpstr>Office Theme</vt:lpstr>
      <vt:lpstr>PowerPoint Presentation</vt:lpstr>
      <vt:lpstr>“I’m having a party and you’re not invited.”</vt:lpstr>
      <vt:lpstr>“You’re so lame.”</vt:lpstr>
      <vt:lpstr>“You are  an idiot”</vt:lpstr>
      <vt:lpstr>“I like your new haircut.”</vt:lpstr>
      <vt:lpstr>“Dude”</vt:lpstr>
      <vt:lpstr>“You suck at this game.”</vt:lpstr>
      <vt:lpstr>“Great picture.”</vt:lpstr>
      <vt:lpstr>“You’re such a noob.”</vt:lpstr>
      <vt:lpstr>“Oh, shut up.” </vt:lpstr>
      <vt:lpstr>“DDDUUUHHHH.”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Elm Elementary School </dc:title>
  <dc:creator>Shannon Hagen</dc:creator>
  <cp:lastModifiedBy>Shannon Hagen</cp:lastModifiedBy>
  <cp:revision>4</cp:revision>
  <dcterms:created xsi:type="dcterms:W3CDTF">2021-02-12T16:08:35Z</dcterms:created>
  <dcterms:modified xsi:type="dcterms:W3CDTF">2022-01-24T03:55:39Z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