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20"/>
  </p:notesMasterIdLst>
  <p:sldIdLst>
    <p:sldId id="257" r:id="rId6"/>
    <p:sldId id="256" r:id="rId7"/>
    <p:sldId id="301" r:id="rId8"/>
    <p:sldId id="270" r:id="rId9"/>
    <p:sldId id="276" r:id="rId10"/>
    <p:sldId id="267" r:id="rId11"/>
    <p:sldId id="294" r:id="rId12"/>
    <p:sldId id="295" r:id="rId13"/>
    <p:sldId id="300" r:id="rId14"/>
    <p:sldId id="296" r:id="rId15"/>
    <p:sldId id="297" r:id="rId16"/>
    <p:sldId id="298" r:id="rId17"/>
    <p:sldId id="293"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CC"/>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86B11-A1D8-364C-A3DC-30FA9C791EE8}" v="5" dt="2021-12-20T16:28:10.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549BEA0D-3AD4-46DB-9FC4-0C8B082AF9F5}"/>
    <pc:docChg chg="modSld">
      <pc:chgData name="Shannon Hagen" userId="46ea4fe1-9223-4299-b8da-3da92c4fcb44" providerId="ADAL" clId="{549BEA0D-3AD4-46DB-9FC4-0C8B082AF9F5}" dt="2021-02-12T19:07:00.522" v="20"/>
      <pc:docMkLst>
        <pc:docMk/>
      </pc:docMkLst>
      <pc:sldChg chg="modSp mod">
        <pc:chgData name="Shannon Hagen" userId="46ea4fe1-9223-4299-b8da-3da92c4fcb44" providerId="ADAL" clId="{549BEA0D-3AD4-46DB-9FC4-0C8B082AF9F5}" dt="2021-02-12T19:07:00.522" v="20"/>
        <pc:sldMkLst>
          <pc:docMk/>
          <pc:sldMk cId="3122040490" sldId="293"/>
        </pc:sldMkLst>
        <pc:spChg chg="mod">
          <ac:chgData name="Shannon Hagen" userId="46ea4fe1-9223-4299-b8da-3da92c4fcb44" providerId="ADAL" clId="{549BEA0D-3AD4-46DB-9FC4-0C8B082AF9F5}" dt="2021-02-12T19:06:47.531" v="19" actId="20577"/>
          <ac:spMkLst>
            <pc:docMk/>
            <pc:sldMk cId="3122040490" sldId="293"/>
            <ac:spMk id="13" creationId="{CADC33AA-E60D-4164-AEAD-26B0AD3353C2}"/>
          </ac:spMkLst>
        </pc:spChg>
        <pc:picChg chg="mod">
          <ac:chgData name="Shannon Hagen" userId="46ea4fe1-9223-4299-b8da-3da92c4fcb44" providerId="ADAL" clId="{549BEA0D-3AD4-46DB-9FC4-0C8B082AF9F5}" dt="2021-02-12T19:07:00.522" v="20"/>
          <ac:picMkLst>
            <pc:docMk/>
            <pc:sldMk cId="3122040490" sldId="293"/>
            <ac:picMk id="11" creationId="{8B86C095-220B-4E2E-A580-0E4FC3BCB867}"/>
          </ac:picMkLst>
        </pc:picChg>
      </pc:sldChg>
    </pc:docChg>
  </pc:docChgLst>
  <pc:docChgLst>
    <pc:chgData name="Shannon Hagen" userId="46ea4fe1-9223-4299-b8da-3da92c4fcb44" providerId="ADAL" clId="{D731C100-2B73-4D8B-A5BC-FF93B5188FDB}"/>
    <pc:docChg chg="custSel addSld delSld modSld sldOrd">
      <pc:chgData name="Shannon Hagen" userId="46ea4fe1-9223-4299-b8da-3da92c4fcb44" providerId="ADAL" clId="{D731C100-2B73-4D8B-A5BC-FF93B5188FDB}" dt="2021-02-11T22:14:54.552" v="1320" actId="114"/>
      <pc:docMkLst>
        <pc:docMk/>
      </pc:docMkLst>
      <pc:sldChg chg="modSp mod">
        <pc:chgData name="Shannon Hagen" userId="46ea4fe1-9223-4299-b8da-3da92c4fcb44" providerId="ADAL" clId="{D731C100-2B73-4D8B-A5BC-FF93B5188FDB}" dt="2021-02-11T21:46:41.925" v="933" actId="20577"/>
        <pc:sldMkLst>
          <pc:docMk/>
          <pc:sldMk cId="4074736398" sldId="257"/>
        </pc:sldMkLst>
        <pc:spChg chg="mod">
          <ac:chgData name="Shannon Hagen" userId="46ea4fe1-9223-4299-b8da-3da92c4fcb44" providerId="ADAL" clId="{D731C100-2B73-4D8B-A5BC-FF93B5188FDB}" dt="2021-02-11T21:46:41.925" v="933" actId="20577"/>
          <ac:spMkLst>
            <pc:docMk/>
            <pc:sldMk cId="4074736398" sldId="257"/>
            <ac:spMk id="2" creationId="{4457F4F0-9EDC-774A-9DDE-AA86608347BD}"/>
          </ac:spMkLst>
        </pc:spChg>
      </pc:sldChg>
      <pc:sldChg chg="modSp">
        <pc:chgData name="Shannon Hagen" userId="46ea4fe1-9223-4299-b8da-3da92c4fcb44" providerId="ADAL" clId="{D731C100-2B73-4D8B-A5BC-FF93B5188FDB}" dt="2021-02-11T21:26:10.142" v="888" actId="20577"/>
        <pc:sldMkLst>
          <pc:docMk/>
          <pc:sldMk cId="2550385991" sldId="262"/>
        </pc:sldMkLst>
        <pc:graphicFrameChg chg="mod">
          <ac:chgData name="Shannon Hagen" userId="46ea4fe1-9223-4299-b8da-3da92c4fcb44" providerId="ADAL" clId="{D731C100-2B73-4D8B-A5BC-FF93B5188FDB}" dt="2021-02-11T21:26:10.142" v="888"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D731C100-2B73-4D8B-A5BC-FF93B5188FDB}" dt="2021-02-11T21:05:52.643" v="14" actId="20577"/>
        <pc:sldMkLst>
          <pc:docMk/>
          <pc:sldMk cId="3187533055" sldId="267"/>
        </pc:sldMkLst>
        <pc:spChg chg="mod">
          <ac:chgData name="Shannon Hagen" userId="46ea4fe1-9223-4299-b8da-3da92c4fcb44" providerId="ADAL" clId="{D731C100-2B73-4D8B-A5BC-FF93B5188FDB}" dt="2021-02-11T21:05:52.643" v="14" actId="20577"/>
          <ac:spMkLst>
            <pc:docMk/>
            <pc:sldMk cId="3187533055" sldId="267"/>
            <ac:spMk id="5" creationId="{0E399276-5760-46D8-90A4-1BDCE9696CE8}"/>
          </ac:spMkLst>
        </pc:spChg>
        <pc:picChg chg="mod">
          <ac:chgData name="Shannon Hagen" userId="46ea4fe1-9223-4299-b8da-3da92c4fcb44" providerId="ADAL" clId="{D731C100-2B73-4D8B-A5BC-FF93B5188FDB}" dt="2021-02-11T21:05:15.742" v="1"/>
          <ac:picMkLst>
            <pc:docMk/>
            <pc:sldMk cId="3187533055" sldId="267"/>
            <ac:picMk id="11" creationId="{9D82A855-CCB0-4075-B5EE-5CC6FD176DB4}"/>
          </ac:picMkLst>
        </pc:picChg>
      </pc:sldChg>
      <pc:sldChg chg="del">
        <pc:chgData name="Shannon Hagen" userId="46ea4fe1-9223-4299-b8da-3da92c4fcb44" providerId="ADAL" clId="{D731C100-2B73-4D8B-A5BC-FF93B5188FDB}" dt="2021-02-11T21:20:13.553" v="332" actId="47"/>
        <pc:sldMkLst>
          <pc:docMk/>
          <pc:sldMk cId="201197635" sldId="286"/>
        </pc:sldMkLst>
      </pc:sldChg>
      <pc:sldChg chg="modSp mod ord">
        <pc:chgData name="Shannon Hagen" userId="46ea4fe1-9223-4299-b8da-3da92c4fcb44" providerId="ADAL" clId="{D731C100-2B73-4D8B-A5BC-FF93B5188FDB}" dt="2021-02-11T21:10:37.384" v="158" actId="313"/>
        <pc:sldMkLst>
          <pc:docMk/>
          <pc:sldMk cId="4277694219" sldId="287"/>
        </pc:sldMkLst>
        <pc:spChg chg="mod">
          <ac:chgData name="Shannon Hagen" userId="46ea4fe1-9223-4299-b8da-3da92c4fcb44" providerId="ADAL" clId="{D731C100-2B73-4D8B-A5BC-FF93B5188FDB}" dt="2021-02-11T21:10:37.384" v="158" actId="313"/>
          <ac:spMkLst>
            <pc:docMk/>
            <pc:sldMk cId="4277694219" sldId="287"/>
            <ac:spMk id="2" creationId="{7CAE3F37-EBF8-4E1A-9084-6A7F83C64FCF}"/>
          </ac:spMkLst>
        </pc:spChg>
        <pc:spChg chg="mod">
          <ac:chgData name="Shannon Hagen" userId="46ea4fe1-9223-4299-b8da-3da92c4fcb44" providerId="ADAL" clId="{D731C100-2B73-4D8B-A5BC-FF93B5188FDB}" dt="2021-02-11T21:10:14.065" v="89" actId="20577"/>
          <ac:spMkLst>
            <pc:docMk/>
            <pc:sldMk cId="4277694219" sldId="287"/>
            <ac:spMk id="16" creationId="{26CC4954-89C7-4CD2-BD32-4EDA4619BB41}"/>
          </ac:spMkLst>
        </pc:spChg>
      </pc:sldChg>
      <pc:sldChg chg="addSp modSp mod">
        <pc:chgData name="Shannon Hagen" userId="46ea4fe1-9223-4299-b8da-3da92c4fcb44" providerId="ADAL" clId="{D731C100-2B73-4D8B-A5BC-FF93B5188FDB}" dt="2021-02-11T21:19:15.051" v="331" actId="167"/>
        <pc:sldMkLst>
          <pc:docMk/>
          <pc:sldMk cId="3122040490" sldId="293"/>
        </pc:sldMkLst>
        <pc:spChg chg="mod">
          <ac:chgData name="Shannon Hagen" userId="46ea4fe1-9223-4299-b8da-3da92c4fcb44" providerId="ADAL" clId="{D731C100-2B73-4D8B-A5BC-FF93B5188FDB}" dt="2021-02-11T21:15:39.012" v="317" actId="20577"/>
          <ac:spMkLst>
            <pc:docMk/>
            <pc:sldMk cId="3122040490" sldId="293"/>
            <ac:spMk id="3" creationId="{F5004CA0-1DF7-45CB-916B-3FBB196919D7}"/>
          </ac:spMkLst>
        </pc:spChg>
        <pc:spChg chg="add mod ord">
          <ac:chgData name="Shannon Hagen" userId="46ea4fe1-9223-4299-b8da-3da92c4fcb44" providerId="ADAL" clId="{D731C100-2B73-4D8B-A5BC-FF93B5188FDB}" dt="2021-02-11T21:19:15.051" v="331" actId="167"/>
          <ac:spMkLst>
            <pc:docMk/>
            <pc:sldMk cId="3122040490" sldId="293"/>
            <ac:spMk id="14" creationId="{3DCDC838-342F-4824-8855-02F492DCCE2D}"/>
          </ac:spMkLst>
        </pc:spChg>
        <pc:picChg chg="add mod">
          <ac:chgData name="Shannon Hagen" userId="46ea4fe1-9223-4299-b8da-3da92c4fcb44" providerId="ADAL" clId="{D731C100-2B73-4D8B-A5BC-FF93B5188FDB}" dt="2021-02-11T21:16:30.812" v="326" actId="1076"/>
          <ac:picMkLst>
            <pc:docMk/>
            <pc:sldMk cId="3122040490" sldId="293"/>
            <ac:picMk id="6" creationId="{7811770C-BBDF-4102-A3B4-685BD0716672}"/>
          </ac:picMkLst>
        </pc:picChg>
        <pc:picChg chg="mod">
          <ac:chgData name="Shannon Hagen" userId="46ea4fe1-9223-4299-b8da-3da92c4fcb44" providerId="ADAL" clId="{D731C100-2B73-4D8B-A5BC-FF93B5188FDB}" dt="2021-02-11T21:18:15.701" v="327" actId="14826"/>
          <ac:picMkLst>
            <pc:docMk/>
            <pc:sldMk cId="3122040490" sldId="293"/>
            <ac:picMk id="7" creationId="{2025A293-31F8-4402-8B79-87548E46AA97}"/>
          </ac:picMkLst>
        </pc:picChg>
        <pc:picChg chg="add mod">
          <ac:chgData name="Shannon Hagen" userId="46ea4fe1-9223-4299-b8da-3da92c4fcb44" providerId="ADAL" clId="{D731C100-2B73-4D8B-A5BC-FF93B5188FDB}" dt="2021-02-11T21:16:29.028" v="325" actId="1076"/>
          <ac:picMkLst>
            <pc:docMk/>
            <pc:sldMk cId="3122040490" sldId="293"/>
            <ac:picMk id="10" creationId="{564BBED4-4915-4143-863C-EFE92E43520F}"/>
          </ac:picMkLst>
        </pc:picChg>
      </pc:sldChg>
      <pc:sldChg chg="delSp mod">
        <pc:chgData name="Shannon Hagen" userId="46ea4fe1-9223-4299-b8da-3da92c4fcb44" providerId="ADAL" clId="{D731C100-2B73-4D8B-A5BC-FF93B5188FDB}" dt="2021-02-11T21:26:52.386" v="889" actId="478"/>
        <pc:sldMkLst>
          <pc:docMk/>
          <pc:sldMk cId="2420370412" sldId="294"/>
        </pc:sldMkLst>
        <pc:graphicFrameChg chg="del">
          <ac:chgData name="Shannon Hagen" userId="46ea4fe1-9223-4299-b8da-3da92c4fcb44" providerId="ADAL" clId="{D731C100-2B73-4D8B-A5BC-FF93B5188FDB}" dt="2021-02-11T21:26:52.386" v="889" actId="478"/>
          <ac:graphicFrameMkLst>
            <pc:docMk/>
            <pc:sldMk cId="2420370412" sldId="294"/>
            <ac:graphicFrameMk id="4" creationId="{8B83ABB8-2588-4A57-8AFF-0F7ECE036386}"/>
          </ac:graphicFrameMkLst>
        </pc:graphicFrameChg>
      </pc:sldChg>
      <pc:sldChg chg="delSp modSp mod">
        <pc:chgData name="Shannon Hagen" userId="46ea4fe1-9223-4299-b8da-3da92c4fcb44" providerId="ADAL" clId="{D731C100-2B73-4D8B-A5BC-FF93B5188FDB}" dt="2021-02-11T21:27:36.928" v="903" actId="20577"/>
        <pc:sldMkLst>
          <pc:docMk/>
          <pc:sldMk cId="1078719075" sldId="295"/>
        </pc:sldMkLst>
        <pc:spChg chg="mod">
          <ac:chgData name="Shannon Hagen" userId="46ea4fe1-9223-4299-b8da-3da92c4fcb44" providerId="ADAL" clId="{D731C100-2B73-4D8B-A5BC-FF93B5188FDB}" dt="2021-02-11T21:27:18.177" v="895" actId="20577"/>
          <ac:spMkLst>
            <pc:docMk/>
            <pc:sldMk cId="1078719075" sldId="295"/>
            <ac:spMk id="3" creationId="{36C7E5CA-2005-4B15-BEDF-9F08A9BF5466}"/>
          </ac:spMkLst>
        </pc:spChg>
        <pc:spChg chg="del">
          <ac:chgData name="Shannon Hagen" userId="46ea4fe1-9223-4299-b8da-3da92c4fcb44" providerId="ADAL" clId="{D731C100-2B73-4D8B-A5BC-FF93B5188FDB}" dt="2021-02-11T21:27:30.072" v="896" actId="478"/>
          <ac:spMkLst>
            <pc:docMk/>
            <pc:sldMk cId="1078719075" sldId="295"/>
            <ac:spMk id="5" creationId="{2AAA58E5-EB26-4920-B8BD-108B57F93CC1}"/>
          </ac:spMkLst>
        </pc:spChg>
        <pc:graphicFrameChg chg="modGraphic">
          <ac:chgData name="Shannon Hagen" userId="46ea4fe1-9223-4299-b8da-3da92c4fcb44" providerId="ADAL" clId="{D731C100-2B73-4D8B-A5BC-FF93B5188FDB}" dt="2021-02-11T21:27:36.928" v="903" actId="20577"/>
          <ac:graphicFrameMkLst>
            <pc:docMk/>
            <pc:sldMk cId="1078719075" sldId="295"/>
            <ac:graphicFrameMk id="4" creationId="{AF5A8501-CB90-46E4-9237-51AFCCF4A4B1}"/>
          </ac:graphicFrameMkLst>
        </pc:graphicFrameChg>
      </pc:sldChg>
      <pc:sldChg chg="modSp mod">
        <pc:chgData name="Shannon Hagen" userId="46ea4fe1-9223-4299-b8da-3da92c4fcb44" providerId="ADAL" clId="{D731C100-2B73-4D8B-A5BC-FF93B5188FDB}" dt="2021-02-11T21:27:52.066" v="908" actId="20577"/>
        <pc:sldMkLst>
          <pc:docMk/>
          <pc:sldMk cId="1108591597" sldId="296"/>
        </pc:sldMkLst>
        <pc:spChg chg="mod">
          <ac:chgData name="Shannon Hagen" userId="46ea4fe1-9223-4299-b8da-3da92c4fcb44" providerId="ADAL" clId="{D731C100-2B73-4D8B-A5BC-FF93B5188FDB}" dt="2021-02-11T21:27:52.066" v="908" actId="20577"/>
          <ac:spMkLst>
            <pc:docMk/>
            <pc:sldMk cId="1108591597" sldId="296"/>
            <ac:spMk id="6" creationId="{835372A3-D8DF-4A90-98AC-EB944FCB6E6B}"/>
          </ac:spMkLst>
        </pc:spChg>
      </pc:sldChg>
      <pc:sldChg chg="addSp modSp mod ord">
        <pc:chgData name="Shannon Hagen" userId="46ea4fe1-9223-4299-b8da-3da92c4fcb44" providerId="ADAL" clId="{D731C100-2B73-4D8B-A5BC-FF93B5188FDB}" dt="2021-02-11T21:57:05.053" v="1301" actId="1440"/>
        <pc:sldMkLst>
          <pc:docMk/>
          <pc:sldMk cId="2107180559" sldId="297"/>
        </pc:sldMkLst>
        <pc:spChg chg="mod">
          <ac:chgData name="Shannon Hagen" userId="46ea4fe1-9223-4299-b8da-3da92c4fcb44" providerId="ADAL" clId="{D731C100-2B73-4D8B-A5BC-FF93B5188FDB}" dt="2021-02-11T21:56:24.960" v="1295" actId="20577"/>
          <ac:spMkLst>
            <pc:docMk/>
            <pc:sldMk cId="2107180559" sldId="297"/>
            <ac:spMk id="3" creationId="{054304B3-1ED5-49AC-B689-036043A3B354}"/>
          </ac:spMkLst>
        </pc:spChg>
        <pc:picChg chg="add mod">
          <ac:chgData name="Shannon Hagen" userId="46ea4fe1-9223-4299-b8da-3da92c4fcb44" providerId="ADAL" clId="{D731C100-2B73-4D8B-A5BC-FF93B5188FDB}" dt="2021-02-11T21:57:05.053" v="1301" actId="1440"/>
          <ac:picMkLst>
            <pc:docMk/>
            <pc:sldMk cId="2107180559" sldId="297"/>
            <ac:picMk id="5" creationId="{6F94664C-819C-42F1-8456-1B96AAF49B24}"/>
          </ac:picMkLst>
        </pc:picChg>
      </pc:sldChg>
      <pc:sldChg chg="addSp delSp modSp new mod">
        <pc:chgData name="Shannon Hagen" userId="46ea4fe1-9223-4299-b8da-3da92c4fcb44" providerId="ADAL" clId="{D731C100-2B73-4D8B-A5BC-FF93B5188FDB}" dt="2021-02-11T21:15:16.022" v="292" actId="20577"/>
        <pc:sldMkLst>
          <pc:docMk/>
          <pc:sldMk cId="2999885771" sldId="298"/>
        </pc:sldMkLst>
        <pc:spChg chg="mod">
          <ac:chgData name="Shannon Hagen" userId="46ea4fe1-9223-4299-b8da-3da92c4fcb44" providerId="ADAL" clId="{D731C100-2B73-4D8B-A5BC-FF93B5188FDB}" dt="2021-02-11T21:11:04.783" v="160"/>
          <ac:spMkLst>
            <pc:docMk/>
            <pc:sldMk cId="2999885771" sldId="298"/>
            <ac:spMk id="2" creationId="{53EDCDD7-4E78-4E40-AE1E-36546FF2D147}"/>
          </ac:spMkLst>
        </pc:spChg>
        <pc:spChg chg="mod">
          <ac:chgData name="Shannon Hagen" userId="46ea4fe1-9223-4299-b8da-3da92c4fcb44" providerId="ADAL" clId="{D731C100-2B73-4D8B-A5BC-FF93B5188FDB}" dt="2021-02-11T21:12:29.140" v="192" actId="207"/>
          <ac:spMkLst>
            <pc:docMk/>
            <pc:sldMk cId="2999885771" sldId="298"/>
            <ac:spMk id="5" creationId="{05807056-3D09-4C1D-BA18-74C8B917B218}"/>
          </ac:spMkLst>
        </pc:spChg>
        <pc:spChg chg="mod">
          <ac:chgData name="Shannon Hagen" userId="46ea4fe1-9223-4299-b8da-3da92c4fcb44" providerId="ADAL" clId="{D731C100-2B73-4D8B-A5BC-FF93B5188FDB}" dt="2021-02-11T21:12:22.606" v="191" actId="207"/>
          <ac:spMkLst>
            <pc:docMk/>
            <pc:sldMk cId="2999885771" sldId="298"/>
            <ac:spMk id="7" creationId="{68C67956-6399-4799-9C64-5C2D35C65019}"/>
          </ac:spMkLst>
        </pc:spChg>
        <pc:spChg chg="del">
          <ac:chgData name="Shannon Hagen" userId="46ea4fe1-9223-4299-b8da-3da92c4fcb44" providerId="ADAL" clId="{D731C100-2B73-4D8B-A5BC-FF93B5188FDB}" dt="2021-02-11T21:12:56.187" v="193" actId="931"/>
          <ac:spMkLst>
            <pc:docMk/>
            <pc:sldMk cId="2999885771" sldId="298"/>
            <ac:spMk id="8" creationId="{9F96B54A-DC5B-403A-8E4F-319A02D50EDF}"/>
          </ac:spMkLst>
        </pc:spChg>
        <pc:spChg chg="del">
          <ac:chgData name="Shannon Hagen" userId="46ea4fe1-9223-4299-b8da-3da92c4fcb44" providerId="ADAL" clId="{D731C100-2B73-4D8B-A5BC-FF93B5188FDB}" dt="2021-02-11T21:13:31.216" v="194" actId="931"/>
          <ac:spMkLst>
            <pc:docMk/>
            <pc:sldMk cId="2999885771" sldId="298"/>
            <ac:spMk id="9" creationId="{2C81B229-C454-4793-B193-49A9B037F887}"/>
          </ac:spMkLst>
        </pc:spChg>
        <pc:spChg chg="add mod">
          <ac:chgData name="Shannon Hagen" userId="46ea4fe1-9223-4299-b8da-3da92c4fcb44" providerId="ADAL" clId="{D731C100-2B73-4D8B-A5BC-FF93B5188FDB}" dt="2021-02-11T21:15:16.022" v="292" actId="20577"/>
          <ac:spMkLst>
            <pc:docMk/>
            <pc:sldMk cId="2999885771" sldId="298"/>
            <ac:spMk id="14" creationId="{8A856AE5-00B3-42D5-9961-02520F853E53}"/>
          </ac:spMkLst>
        </pc:spChg>
        <pc:picChg chg="add mod">
          <ac:chgData name="Shannon Hagen" userId="46ea4fe1-9223-4299-b8da-3da92c4fcb44" providerId="ADAL" clId="{D731C100-2B73-4D8B-A5BC-FF93B5188FDB}" dt="2021-02-11T21:12:56.187" v="193" actId="931"/>
          <ac:picMkLst>
            <pc:docMk/>
            <pc:sldMk cId="2999885771" sldId="298"/>
            <ac:picMk id="11" creationId="{C3A0DE40-7D3B-45E5-842D-DDBDC92A0207}"/>
          </ac:picMkLst>
        </pc:picChg>
        <pc:picChg chg="add mod">
          <ac:chgData name="Shannon Hagen" userId="46ea4fe1-9223-4299-b8da-3da92c4fcb44" providerId="ADAL" clId="{D731C100-2B73-4D8B-A5BC-FF93B5188FDB}" dt="2021-02-11T21:13:31.216" v="194" actId="931"/>
          <ac:picMkLst>
            <pc:docMk/>
            <pc:sldMk cId="2999885771" sldId="298"/>
            <ac:picMk id="13" creationId="{A2D80984-030A-447C-A0C8-5AF7E0334707}"/>
          </ac:picMkLst>
        </pc:picChg>
      </pc:sldChg>
      <pc:sldChg chg="modSp new del mod">
        <pc:chgData name="Shannon Hagen" userId="46ea4fe1-9223-4299-b8da-3da92c4fcb44" providerId="ADAL" clId="{D731C100-2B73-4D8B-A5BC-FF93B5188FDB}" dt="2021-02-11T21:55:21.016" v="1248" actId="47"/>
        <pc:sldMkLst>
          <pc:docMk/>
          <pc:sldMk cId="1009889691" sldId="299"/>
        </pc:sldMkLst>
        <pc:spChg chg="mod">
          <ac:chgData name="Shannon Hagen" userId="46ea4fe1-9223-4299-b8da-3da92c4fcb44" providerId="ADAL" clId="{D731C100-2B73-4D8B-A5BC-FF93B5188FDB}" dt="2021-02-11T21:51:15.076" v="1132" actId="255"/>
          <ac:spMkLst>
            <pc:docMk/>
            <pc:sldMk cId="1009889691" sldId="299"/>
            <ac:spMk id="2" creationId="{F4D57D9B-0A64-4856-9357-415479249795}"/>
          </ac:spMkLst>
        </pc:spChg>
        <pc:spChg chg="mod">
          <ac:chgData name="Shannon Hagen" userId="46ea4fe1-9223-4299-b8da-3da92c4fcb44" providerId="ADAL" clId="{D731C100-2B73-4D8B-A5BC-FF93B5188FDB}" dt="2021-02-11T21:53:28.508" v="1175" actId="20577"/>
          <ac:spMkLst>
            <pc:docMk/>
            <pc:sldMk cId="1009889691" sldId="299"/>
            <ac:spMk id="4" creationId="{823EBB40-8573-444A-A6ED-F8507147553B}"/>
          </ac:spMkLst>
        </pc:spChg>
      </pc:sldChg>
      <pc:sldChg chg="addSp delSp modSp new mod">
        <pc:chgData name="Shannon Hagen" userId="46ea4fe1-9223-4299-b8da-3da92c4fcb44" providerId="ADAL" clId="{D731C100-2B73-4D8B-A5BC-FF93B5188FDB}" dt="2021-02-11T22:14:54.552" v="1320" actId="114"/>
        <pc:sldMkLst>
          <pc:docMk/>
          <pc:sldMk cId="3059863638" sldId="300"/>
        </pc:sldMkLst>
        <pc:spChg chg="add mod">
          <ac:chgData name="Shannon Hagen" userId="46ea4fe1-9223-4299-b8da-3da92c4fcb44" providerId="ADAL" clId="{D731C100-2B73-4D8B-A5BC-FF93B5188FDB}" dt="2021-02-11T22:14:54.552" v="1320" actId="114"/>
          <ac:spMkLst>
            <pc:docMk/>
            <pc:sldMk cId="3059863638" sldId="300"/>
            <ac:spMk id="2" creationId="{F4112764-32F5-45D7-AE4E-D911D5947FFC}"/>
          </ac:spMkLst>
        </pc:spChg>
        <pc:spChg chg="add mod">
          <ac:chgData name="Shannon Hagen" userId="46ea4fe1-9223-4299-b8da-3da92c4fcb44" providerId="ADAL" clId="{D731C100-2B73-4D8B-A5BC-FF93B5188FDB}" dt="2021-02-11T22:14:42.557" v="1318" actId="14100"/>
          <ac:spMkLst>
            <pc:docMk/>
            <pc:sldMk cId="3059863638" sldId="300"/>
            <ac:spMk id="3" creationId="{6D232E00-3CFF-4A77-A17A-FEF50800CA0B}"/>
          </ac:spMkLst>
        </pc:spChg>
        <pc:spChg chg="add mod">
          <ac:chgData name="Shannon Hagen" userId="46ea4fe1-9223-4299-b8da-3da92c4fcb44" providerId="ADAL" clId="{D731C100-2B73-4D8B-A5BC-FF93B5188FDB}" dt="2021-02-11T22:14:23.431" v="1317" actId="1582"/>
          <ac:spMkLst>
            <pc:docMk/>
            <pc:sldMk cId="3059863638" sldId="300"/>
            <ac:spMk id="8" creationId="{40552F16-9DD5-4D6C-8196-6607491157FC}"/>
          </ac:spMkLst>
        </pc:spChg>
        <pc:picChg chg="add del mod">
          <ac:chgData name="Shannon Hagen" userId="46ea4fe1-9223-4299-b8da-3da92c4fcb44" providerId="ADAL" clId="{D731C100-2B73-4D8B-A5BC-FF93B5188FDB}" dt="2021-02-11T22:14:00.364" v="1314" actId="478"/>
          <ac:picMkLst>
            <pc:docMk/>
            <pc:sldMk cId="3059863638" sldId="300"/>
            <ac:picMk id="5" creationId="{CC8BF387-ACAF-48C1-9784-BCFD5F09C4CD}"/>
          </ac:picMkLst>
        </pc:picChg>
        <pc:picChg chg="add del mod">
          <ac:chgData name="Shannon Hagen" userId="46ea4fe1-9223-4299-b8da-3da92c4fcb44" providerId="ADAL" clId="{D731C100-2B73-4D8B-A5BC-FF93B5188FDB}" dt="2021-02-11T22:10:57.459" v="1309" actId="478"/>
          <ac:picMkLst>
            <pc:docMk/>
            <pc:sldMk cId="3059863638" sldId="300"/>
            <ac:picMk id="7" creationId="{C9D71DEA-9190-44FC-9E23-3D418862B503}"/>
          </ac:picMkLst>
        </pc:picChg>
      </pc:sldChg>
    </pc:docChg>
  </pc:docChgLst>
  <pc:docChgLst>
    <pc:chgData name="Shannon Hagen" userId="46ea4fe1-9223-4299-b8da-3da92c4fcb44" providerId="ADAL" clId="{C44CB5AB-D525-F94A-B7E9-CA69D4068C97}"/>
    <pc:docChg chg="custSel modSld">
      <pc:chgData name="Shannon Hagen" userId="46ea4fe1-9223-4299-b8da-3da92c4fcb44" providerId="ADAL" clId="{C44CB5AB-D525-F94A-B7E9-CA69D4068C97}" dt="2021-02-14T15:50:36.512" v="54" actId="20577"/>
      <pc:docMkLst>
        <pc:docMk/>
      </pc:docMkLst>
      <pc:sldChg chg="addSp delSp modSp mod">
        <pc:chgData name="Shannon Hagen" userId="46ea4fe1-9223-4299-b8da-3da92c4fcb44" providerId="ADAL" clId="{C44CB5AB-D525-F94A-B7E9-CA69D4068C97}" dt="2021-02-14T15:22:40.856" v="8" actId="478"/>
        <pc:sldMkLst>
          <pc:docMk/>
          <pc:sldMk cId="4074736398" sldId="257"/>
        </pc:sldMkLst>
        <pc:picChg chg="add del mod">
          <ac:chgData name="Shannon Hagen" userId="46ea4fe1-9223-4299-b8da-3da92c4fcb44" providerId="ADAL" clId="{C44CB5AB-D525-F94A-B7E9-CA69D4068C97}" dt="2021-02-14T15:22:40.856" v="8" actId="478"/>
          <ac:picMkLst>
            <pc:docMk/>
            <pc:sldMk cId="4074736398" sldId="257"/>
            <ac:picMk id="6" creationId="{07260E86-E3A2-DD40-B529-AED0684739E8}"/>
          </ac:picMkLst>
        </pc:picChg>
        <pc:picChg chg="add del mod">
          <ac:chgData name="Shannon Hagen" userId="46ea4fe1-9223-4299-b8da-3da92c4fcb44" providerId="ADAL" clId="{C44CB5AB-D525-F94A-B7E9-CA69D4068C97}" dt="2021-02-14T15:22:39.918" v="7" actId="478"/>
          <ac:picMkLst>
            <pc:docMk/>
            <pc:sldMk cId="4074736398" sldId="257"/>
            <ac:picMk id="8" creationId="{2BC51BB5-27DB-5542-A931-A40587C63B45}"/>
          </ac:picMkLst>
        </pc:picChg>
        <pc:picChg chg="add del mod">
          <ac:chgData name="Shannon Hagen" userId="46ea4fe1-9223-4299-b8da-3da92c4fcb44" providerId="ADAL" clId="{C44CB5AB-D525-F94A-B7E9-CA69D4068C97}" dt="2021-02-14T15:22:38.524" v="6" actId="478"/>
          <ac:picMkLst>
            <pc:docMk/>
            <pc:sldMk cId="4074736398" sldId="257"/>
            <ac:picMk id="10" creationId="{D1D20DCD-AE09-B24F-BCF2-86059F182BF6}"/>
          </ac:picMkLst>
        </pc:picChg>
      </pc:sldChg>
      <pc:sldChg chg="modSp">
        <pc:chgData name="Shannon Hagen" userId="46ea4fe1-9223-4299-b8da-3da92c4fcb44" providerId="ADAL" clId="{C44CB5AB-D525-F94A-B7E9-CA69D4068C97}" dt="2021-02-14T15:50:36.512" v="54" actId="20577"/>
        <pc:sldMkLst>
          <pc:docMk/>
          <pc:sldMk cId="2550385991" sldId="262"/>
        </pc:sldMkLst>
        <pc:graphicFrameChg chg="mod">
          <ac:chgData name="Shannon Hagen" userId="46ea4fe1-9223-4299-b8da-3da92c4fcb44" providerId="ADAL" clId="{C44CB5AB-D525-F94A-B7E9-CA69D4068C97}" dt="2021-02-14T15:50:36.512" v="54" actId="20577"/>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EDADD580-4827-4EAB-AE45-6F8659D359F1}"/>
    <pc:docChg chg="custSel delSld modSld">
      <pc:chgData name="Shannon Hagen" userId="46ea4fe1-9223-4299-b8da-3da92c4fcb44" providerId="ADAL" clId="{EDADD580-4827-4EAB-AE45-6F8659D359F1}" dt="2021-02-12T18:50:12.499" v="466" actId="313"/>
      <pc:docMkLst>
        <pc:docMk/>
      </pc:docMkLst>
      <pc:sldChg chg="modSp">
        <pc:chgData name="Shannon Hagen" userId="46ea4fe1-9223-4299-b8da-3da92c4fcb44" providerId="ADAL" clId="{EDADD580-4827-4EAB-AE45-6F8659D359F1}" dt="2021-02-12T18:49:34.807" v="463" actId="20577"/>
        <pc:sldMkLst>
          <pc:docMk/>
          <pc:sldMk cId="2550385991" sldId="262"/>
        </pc:sldMkLst>
        <pc:graphicFrameChg chg="mod">
          <ac:chgData name="Shannon Hagen" userId="46ea4fe1-9223-4299-b8da-3da92c4fcb44" providerId="ADAL" clId="{EDADD580-4827-4EAB-AE45-6F8659D359F1}" dt="2021-02-12T18:49:34.807" v="463"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EDADD580-4827-4EAB-AE45-6F8659D359F1}" dt="2021-02-12T18:13:29.795" v="93" actId="27636"/>
        <pc:sldMkLst>
          <pc:docMk/>
          <pc:sldMk cId="460269255" sldId="270"/>
        </pc:sldMkLst>
        <pc:spChg chg="mod">
          <ac:chgData name="Shannon Hagen" userId="46ea4fe1-9223-4299-b8da-3da92c4fcb44" providerId="ADAL" clId="{EDADD580-4827-4EAB-AE45-6F8659D359F1}" dt="2021-02-12T18:13:29.795" v="93" actId="27636"/>
          <ac:spMkLst>
            <pc:docMk/>
            <pc:sldMk cId="460269255" sldId="270"/>
            <ac:spMk id="3" creationId="{09548D1D-2547-44FC-BACD-2BCD769E2662}"/>
          </ac:spMkLst>
        </pc:spChg>
      </pc:sldChg>
      <pc:sldChg chg="modSp del mod">
        <pc:chgData name="Shannon Hagen" userId="46ea4fe1-9223-4299-b8da-3da92c4fcb44" providerId="ADAL" clId="{EDADD580-4827-4EAB-AE45-6F8659D359F1}" dt="2021-02-12T18:19:57.018" v="306" actId="47"/>
        <pc:sldMkLst>
          <pc:docMk/>
          <pc:sldMk cId="4277694219" sldId="287"/>
        </pc:sldMkLst>
        <pc:spChg chg="mod">
          <ac:chgData name="Shannon Hagen" userId="46ea4fe1-9223-4299-b8da-3da92c4fcb44" providerId="ADAL" clId="{EDADD580-4827-4EAB-AE45-6F8659D359F1}" dt="2021-02-12T18:17:20.514" v="139" actId="20577"/>
          <ac:spMkLst>
            <pc:docMk/>
            <pc:sldMk cId="4277694219" sldId="287"/>
            <ac:spMk id="9" creationId="{81592D51-F57C-4583-94C8-8C229596C551}"/>
          </ac:spMkLst>
        </pc:spChg>
        <pc:spChg chg="mod">
          <ac:chgData name="Shannon Hagen" userId="46ea4fe1-9223-4299-b8da-3da92c4fcb44" providerId="ADAL" clId="{EDADD580-4827-4EAB-AE45-6F8659D359F1}" dt="2021-02-12T18:17:30.457" v="165" actId="20577"/>
          <ac:spMkLst>
            <pc:docMk/>
            <pc:sldMk cId="4277694219" sldId="287"/>
            <ac:spMk id="11" creationId="{2EAA7BB5-DED0-4DD7-899C-0A44A944C542}"/>
          </ac:spMkLst>
        </pc:spChg>
        <pc:spChg chg="mod">
          <ac:chgData name="Shannon Hagen" userId="46ea4fe1-9223-4299-b8da-3da92c4fcb44" providerId="ADAL" clId="{EDADD580-4827-4EAB-AE45-6F8659D359F1}" dt="2021-02-12T18:19:37.989" v="305" actId="20577"/>
          <ac:spMkLst>
            <pc:docMk/>
            <pc:sldMk cId="4277694219" sldId="287"/>
            <ac:spMk id="16" creationId="{26CC4954-89C7-4CD2-BD32-4EDA4619BB41}"/>
          </ac:spMkLst>
        </pc:spChg>
      </pc:sldChg>
      <pc:sldChg chg="modSp mod">
        <pc:chgData name="Shannon Hagen" userId="46ea4fe1-9223-4299-b8da-3da92c4fcb44" providerId="ADAL" clId="{EDADD580-4827-4EAB-AE45-6F8659D359F1}" dt="2021-02-12T18:48:10.878" v="320"/>
        <pc:sldMkLst>
          <pc:docMk/>
          <pc:sldMk cId="3122040490" sldId="293"/>
        </pc:sldMkLst>
        <pc:spChg chg="mod">
          <ac:chgData name="Shannon Hagen" userId="46ea4fe1-9223-4299-b8da-3da92c4fcb44" providerId="ADAL" clId="{EDADD580-4827-4EAB-AE45-6F8659D359F1}" dt="2021-02-12T18:21:00.556" v="319" actId="14100"/>
          <ac:spMkLst>
            <pc:docMk/>
            <pc:sldMk cId="3122040490" sldId="293"/>
            <ac:spMk id="13" creationId="{CADC33AA-E60D-4164-AEAD-26B0AD3353C2}"/>
          </ac:spMkLst>
        </pc:spChg>
        <pc:picChg chg="mod">
          <ac:chgData name="Shannon Hagen" userId="46ea4fe1-9223-4299-b8da-3da92c4fcb44" providerId="ADAL" clId="{EDADD580-4827-4EAB-AE45-6F8659D359F1}" dt="2021-02-12T18:48:10.878" v="320"/>
          <ac:picMkLst>
            <pc:docMk/>
            <pc:sldMk cId="3122040490" sldId="293"/>
            <ac:picMk id="9" creationId="{16621746-2137-4341-B56B-098F2FD5A79E}"/>
          </ac:picMkLst>
        </pc:picChg>
      </pc:sldChg>
      <pc:sldChg chg="addSp delSp modSp mod">
        <pc:chgData name="Shannon Hagen" userId="46ea4fe1-9223-4299-b8da-3da92c4fcb44" providerId="ADAL" clId="{EDADD580-4827-4EAB-AE45-6F8659D359F1}" dt="2021-02-12T18:16:29.332" v="124" actId="1076"/>
        <pc:sldMkLst>
          <pc:docMk/>
          <pc:sldMk cId="2420370412" sldId="294"/>
        </pc:sldMkLst>
        <pc:picChg chg="add del mod">
          <ac:chgData name="Shannon Hagen" userId="46ea4fe1-9223-4299-b8da-3da92c4fcb44" providerId="ADAL" clId="{EDADD580-4827-4EAB-AE45-6F8659D359F1}" dt="2021-02-12T18:16:27.212" v="123" actId="478"/>
          <ac:picMkLst>
            <pc:docMk/>
            <pc:sldMk cId="2420370412" sldId="294"/>
            <ac:picMk id="4" creationId="{03730C94-E611-4927-986B-819FDA7EFBAF}"/>
          </ac:picMkLst>
        </pc:picChg>
        <pc:picChg chg="add mod">
          <ac:chgData name="Shannon Hagen" userId="46ea4fe1-9223-4299-b8da-3da92c4fcb44" providerId="ADAL" clId="{EDADD580-4827-4EAB-AE45-6F8659D359F1}" dt="2021-02-12T18:14:58.847" v="103" actId="207"/>
          <ac:picMkLst>
            <pc:docMk/>
            <pc:sldMk cId="2420370412" sldId="294"/>
            <ac:picMk id="9" creationId="{BC8A875C-53F6-4AE0-94B5-88EBD5A6B8D0}"/>
          </ac:picMkLst>
        </pc:picChg>
        <pc:picChg chg="add mod">
          <ac:chgData name="Shannon Hagen" userId="46ea4fe1-9223-4299-b8da-3da92c4fcb44" providerId="ADAL" clId="{EDADD580-4827-4EAB-AE45-6F8659D359F1}" dt="2021-02-12T18:16:14.631" v="117" actId="1076"/>
          <ac:picMkLst>
            <pc:docMk/>
            <pc:sldMk cId="2420370412" sldId="294"/>
            <ac:picMk id="11" creationId="{34D2ED85-FF94-4DE0-ADFB-96E60778D23F}"/>
          </ac:picMkLst>
        </pc:picChg>
        <pc:picChg chg="add mod">
          <ac:chgData name="Shannon Hagen" userId="46ea4fe1-9223-4299-b8da-3da92c4fcb44" providerId="ADAL" clId="{EDADD580-4827-4EAB-AE45-6F8659D359F1}" dt="2021-02-12T18:15:21.079" v="107" actId="1076"/>
          <ac:picMkLst>
            <pc:docMk/>
            <pc:sldMk cId="2420370412" sldId="294"/>
            <ac:picMk id="13" creationId="{B176CD16-48AB-4DF1-9CE3-1C95E9FCE445}"/>
          </ac:picMkLst>
        </pc:picChg>
        <pc:picChg chg="add mod">
          <ac:chgData name="Shannon Hagen" userId="46ea4fe1-9223-4299-b8da-3da92c4fcb44" providerId="ADAL" clId="{EDADD580-4827-4EAB-AE45-6F8659D359F1}" dt="2021-02-12T18:16:29.332" v="124" actId="1076"/>
          <ac:picMkLst>
            <pc:docMk/>
            <pc:sldMk cId="2420370412" sldId="294"/>
            <ac:picMk id="15" creationId="{35CD4D98-851B-4F77-A751-410B41584039}"/>
          </ac:picMkLst>
        </pc:picChg>
        <pc:picChg chg="add mod">
          <ac:chgData name="Shannon Hagen" userId="46ea4fe1-9223-4299-b8da-3da92c4fcb44" providerId="ADAL" clId="{EDADD580-4827-4EAB-AE45-6F8659D359F1}" dt="2021-02-12T18:16:16.634" v="119" actId="1076"/>
          <ac:picMkLst>
            <pc:docMk/>
            <pc:sldMk cId="2420370412" sldId="294"/>
            <ac:picMk id="17" creationId="{DF12EB3F-2187-4131-833A-F6B40DF83BB2}"/>
          </ac:picMkLst>
        </pc:picChg>
        <pc:picChg chg="add mod">
          <ac:chgData name="Shannon Hagen" userId="46ea4fe1-9223-4299-b8da-3da92c4fcb44" providerId="ADAL" clId="{EDADD580-4827-4EAB-AE45-6F8659D359F1}" dt="2021-02-12T18:16:12.710" v="116" actId="1076"/>
          <ac:picMkLst>
            <pc:docMk/>
            <pc:sldMk cId="2420370412" sldId="294"/>
            <ac:picMk id="19" creationId="{27550F0D-BF60-447B-A8EF-8831E97CCE80}"/>
          </ac:picMkLst>
        </pc:picChg>
      </pc:sldChg>
      <pc:sldChg chg="modSp mod">
        <pc:chgData name="Shannon Hagen" userId="46ea4fe1-9223-4299-b8da-3da92c4fcb44" providerId="ADAL" clId="{EDADD580-4827-4EAB-AE45-6F8659D359F1}" dt="2021-02-12T18:50:12.499" v="466" actId="313"/>
        <pc:sldMkLst>
          <pc:docMk/>
          <pc:sldMk cId="2107180559" sldId="297"/>
        </pc:sldMkLst>
        <pc:spChg chg="mod">
          <ac:chgData name="Shannon Hagen" userId="46ea4fe1-9223-4299-b8da-3da92c4fcb44" providerId="ADAL" clId="{EDADD580-4827-4EAB-AE45-6F8659D359F1}" dt="2021-02-12T18:50:12.499" v="466" actId="313"/>
          <ac:spMkLst>
            <pc:docMk/>
            <pc:sldMk cId="2107180559" sldId="297"/>
            <ac:spMk id="3" creationId="{054304B3-1ED5-49AC-B689-036043A3B354}"/>
          </ac:spMkLst>
        </pc:spChg>
      </pc:sldChg>
      <pc:sldChg chg="addSp delSp modSp mod">
        <pc:chgData name="Shannon Hagen" userId="46ea4fe1-9223-4299-b8da-3da92c4fcb44" providerId="ADAL" clId="{EDADD580-4827-4EAB-AE45-6F8659D359F1}" dt="2021-02-12T18:20:41.374" v="318" actId="478"/>
        <pc:sldMkLst>
          <pc:docMk/>
          <pc:sldMk cId="2999885771" sldId="298"/>
        </pc:sldMkLst>
        <pc:spChg chg="del">
          <ac:chgData name="Shannon Hagen" userId="46ea4fe1-9223-4299-b8da-3da92c4fcb44" providerId="ADAL" clId="{EDADD580-4827-4EAB-AE45-6F8659D359F1}" dt="2021-02-12T18:20:13.171" v="307" actId="931"/>
          <ac:spMkLst>
            <pc:docMk/>
            <pc:sldMk cId="2999885771" sldId="298"/>
            <ac:spMk id="3" creationId="{7F3ED69A-9378-4779-BAA4-0142E6CEA349}"/>
          </ac:spMkLst>
        </pc:spChg>
        <pc:spChg chg="del mod">
          <ac:chgData name="Shannon Hagen" userId="46ea4fe1-9223-4299-b8da-3da92c4fcb44" providerId="ADAL" clId="{EDADD580-4827-4EAB-AE45-6F8659D359F1}" dt="2021-02-12T18:20:41.374" v="318" actId="478"/>
          <ac:spMkLst>
            <pc:docMk/>
            <pc:sldMk cId="2999885771" sldId="298"/>
            <ac:spMk id="4" creationId="{13EA4DA8-7B28-4BF8-8F76-DC4D360A63CF}"/>
          </ac:spMkLst>
        </pc:spChg>
        <pc:spChg chg="del">
          <ac:chgData name="Shannon Hagen" userId="46ea4fe1-9223-4299-b8da-3da92c4fcb44" providerId="ADAL" clId="{EDADD580-4827-4EAB-AE45-6F8659D359F1}" dt="2021-02-12T18:20:28.524" v="313" actId="931"/>
          <ac:spMkLst>
            <pc:docMk/>
            <pc:sldMk cId="2999885771" sldId="298"/>
            <ac:spMk id="6" creationId="{1CA276CF-F116-4E21-8927-642BEC17C2DA}"/>
          </ac:spMkLst>
        </pc:spChg>
        <pc:picChg chg="add mod">
          <ac:chgData name="Shannon Hagen" userId="46ea4fe1-9223-4299-b8da-3da92c4fcb44" providerId="ADAL" clId="{EDADD580-4827-4EAB-AE45-6F8659D359F1}" dt="2021-02-12T18:20:17.064" v="309" actId="1076"/>
          <ac:picMkLst>
            <pc:docMk/>
            <pc:sldMk cId="2999885771" sldId="298"/>
            <ac:picMk id="9" creationId="{209C69C6-CC7E-4210-A41E-DEB338DD318E}"/>
          </ac:picMkLst>
        </pc:picChg>
        <pc:picChg chg="add mod">
          <ac:chgData name="Shannon Hagen" userId="46ea4fe1-9223-4299-b8da-3da92c4fcb44" providerId="ADAL" clId="{EDADD580-4827-4EAB-AE45-6F8659D359F1}" dt="2021-02-12T18:20:35.857" v="316" actId="1076"/>
          <ac:picMkLst>
            <pc:docMk/>
            <pc:sldMk cId="2999885771" sldId="298"/>
            <ac:picMk id="12" creationId="{913CDB93-166B-43E2-A7BE-9D52687776DF}"/>
          </ac:picMkLst>
        </pc:picChg>
        <pc:picChg chg="add del mod">
          <ac:chgData name="Shannon Hagen" userId="46ea4fe1-9223-4299-b8da-3da92c4fcb44" providerId="ADAL" clId="{EDADD580-4827-4EAB-AE45-6F8659D359F1}" dt="2021-02-12T18:20:21.551" v="312" actId="478"/>
          <ac:picMkLst>
            <pc:docMk/>
            <pc:sldMk cId="2999885771" sldId="298"/>
            <ac:picMk id="15" creationId="{2A37680F-BB06-42E7-BF78-1A58721B55A4}"/>
          </ac:picMkLst>
        </pc:picChg>
      </pc:sldChg>
      <pc:sldChg chg="modSp mod">
        <pc:chgData name="Shannon Hagen" userId="46ea4fe1-9223-4299-b8da-3da92c4fcb44" providerId="ADAL" clId="{EDADD580-4827-4EAB-AE45-6F8659D359F1}" dt="2021-02-12T18:16:42.515" v="125" actId="5793"/>
        <pc:sldMkLst>
          <pc:docMk/>
          <pc:sldMk cId="3059863638" sldId="300"/>
        </pc:sldMkLst>
        <pc:spChg chg="mod">
          <ac:chgData name="Shannon Hagen" userId="46ea4fe1-9223-4299-b8da-3da92c4fcb44" providerId="ADAL" clId="{EDADD580-4827-4EAB-AE45-6F8659D359F1}" dt="2021-02-12T18:16:42.515" v="125" actId="5793"/>
          <ac:spMkLst>
            <pc:docMk/>
            <pc:sldMk cId="3059863638" sldId="300"/>
            <ac:spMk id="2" creationId="{F4112764-32F5-45D7-AE4E-D911D5947FFC}"/>
          </ac:spMkLst>
        </pc:spChg>
      </pc:sldChg>
    </pc:docChg>
  </pc:docChgLst>
  <pc:docChgLst>
    <pc:chgData name="Shannon Hagen" userId="46ea4fe1-9223-4299-b8da-3da92c4fcb44" providerId="ADAL" clId="{176DE5C2-8DA2-4E07-8FFA-0EFE87E3D17C}"/>
    <pc:docChg chg="addSld delSld modSld">
      <pc:chgData name="Shannon Hagen" userId="46ea4fe1-9223-4299-b8da-3da92c4fcb44" providerId="ADAL" clId="{176DE5C2-8DA2-4E07-8FFA-0EFE87E3D17C}" dt="2021-02-20T20:24:01.450" v="26" actId="114"/>
      <pc:docMkLst>
        <pc:docMk/>
      </pc:docMkLst>
      <pc:sldChg chg="del">
        <pc:chgData name="Shannon Hagen" userId="46ea4fe1-9223-4299-b8da-3da92c4fcb44" providerId="ADAL" clId="{176DE5C2-8DA2-4E07-8FFA-0EFE87E3D17C}" dt="2021-02-20T20:23:35.529" v="2" actId="47"/>
        <pc:sldMkLst>
          <pc:docMk/>
          <pc:sldMk cId="3876883491" sldId="263"/>
        </pc:sldMkLst>
      </pc:sldChg>
      <pc:sldChg chg="modSp mod">
        <pc:chgData name="Shannon Hagen" userId="46ea4fe1-9223-4299-b8da-3da92c4fcb44" providerId="ADAL" clId="{176DE5C2-8DA2-4E07-8FFA-0EFE87E3D17C}" dt="2021-02-20T20:24:01.450" v="26" actId="114"/>
        <pc:sldMkLst>
          <pc:docMk/>
          <pc:sldMk cId="2203089855" sldId="276"/>
        </pc:sldMkLst>
        <pc:spChg chg="mod">
          <ac:chgData name="Shannon Hagen" userId="46ea4fe1-9223-4299-b8da-3da92c4fcb44" providerId="ADAL" clId="{176DE5C2-8DA2-4E07-8FFA-0EFE87E3D17C}" dt="2021-02-20T20:24:01.450" v="26" actId="114"/>
          <ac:spMkLst>
            <pc:docMk/>
            <pc:sldMk cId="2203089855" sldId="276"/>
            <ac:spMk id="2" creationId="{D0857EDB-3B96-4EEF-8A66-BFC867D78F07}"/>
          </ac:spMkLst>
        </pc:spChg>
      </pc:sldChg>
      <pc:sldChg chg="add">
        <pc:chgData name="Shannon Hagen" userId="46ea4fe1-9223-4299-b8da-3da92c4fcb44" providerId="ADAL" clId="{176DE5C2-8DA2-4E07-8FFA-0EFE87E3D17C}" dt="2021-02-20T20:23:33.510" v="1"/>
        <pc:sldMkLst>
          <pc:docMk/>
          <pc:sldMk cId="3140313156" sldId="301"/>
        </pc:sldMkLst>
      </pc:sldChg>
      <pc:sldMasterChg chg="addSldLayout">
        <pc:chgData name="Shannon Hagen" userId="46ea4fe1-9223-4299-b8da-3da92c4fcb44" providerId="ADAL" clId="{176DE5C2-8DA2-4E07-8FFA-0EFE87E3D17C}" dt="2021-02-20T20:23:33.510" v="0" actId="27028"/>
        <pc:sldMasterMkLst>
          <pc:docMk/>
          <pc:sldMasterMk cId="2113912728" sldId="2147483690"/>
        </pc:sldMasterMkLst>
        <pc:sldLayoutChg chg="add">
          <pc:chgData name="Shannon Hagen" userId="46ea4fe1-9223-4299-b8da-3da92c4fcb44" providerId="ADAL" clId="{176DE5C2-8DA2-4E07-8FFA-0EFE87E3D17C}" dt="2021-02-20T20:23:33.510" v="0"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6B486B11-A1D8-364C-A3DC-30FA9C791EE8}"/>
    <pc:docChg chg="custSel modSld">
      <pc:chgData name="Shannon Hagen" userId="46ea4fe1-9223-4299-b8da-3da92c4fcb44" providerId="ADAL" clId="{6B486B11-A1D8-364C-A3DC-30FA9C791EE8}" dt="2021-12-20T16:28:02.439" v="5"/>
      <pc:docMkLst>
        <pc:docMk/>
      </pc:docMkLst>
      <pc:sldChg chg="modSp mod">
        <pc:chgData name="Shannon Hagen" userId="46ea4fe1-9223-4299-b8da-3da92c4fcb44" providerId="ADAL" clId="{6B486B11-A1D8-364C-A3DC-30FA9C791EE8}" dt="2021-12-20T16:28:02.439" v="5"/>
        <pc:sldMkLst>
          <pc:docMk/>
          <pc:sldMk cId="3122040490" sldId="293"/>
        </pc:sldMkLst>
        <pc:spChg chg="mod">
          <ac:chgData name="Shannon Hagen" userId="46ea4fe1-9223-4299-b8da-3da92c4fcb44" providerId="ADAL" clId="{6B486B11-A1D8-364C-A3DC-30FA9C791EE8}" dt="2021-12-20T16:22:19.851" v="1" actId="3626"/>
          <ac:spMkLst>
            <pc:docMk/>
            <pc:sldMk cId="3122040490" sldId="293"/>
            <ac:spMk id="12" creationId="{720744CE-87A9-4A7F-B188-054B0786798E}"/>
          </ac:spMkLst>
        </pc:spChg>
        <pc:spChg chg="mod">
          <ac:chgData name="Shannon Hagen" userId="46ea4fe1-9223-4299-b8da-3da92c4fcb44" providerId="ADAL" clId="{6B486B11-A1D8-364C-A3DC-30FA9C791EE8}" dt="2021-12-20T16:27:57.084" v="4" actId="3626"/>
          <ac:spMkLst>
            <pc:docMk/>
            <pc:sldMk cId="3122040490" sldId="293"/>
            <ac:spMk id="13" creationId="{CADC33AA-E60D-4164-AEAD-26B0AD3353C2}"/>
          </ac:spMkLst>
        </pc:spChg>
        <pc:picChg chg="mod">
          <ac:chgData name="Shannon Hagen" userId="46ea4fe1-9223-4299-b8da-3da92c4fcb44" providerId="ADAL" clId="{6B486B11-A1D8-364C-A3DC-30FA9C791EE8}" dt="2021-12-20T16:22:48.821" v="2"/>
          <ac:picMkLst>
            <pc:docMk/>
            <pc:sldMk cId="3122040490" sldId="293"/>
            <ac:picMk id="9" creationId="{16621746-2137-4341-B56B-098F2FD5A79E}"/>
          </ac:picMkLst>
        </pc:picChg>
        <pc:picChg chg="mod">
          <ac:chgData name="Shannon Hagen" userId="46ea4fe1-9223-4299-b8da-3da92c4fcb44" providerId="ADAL" clId="{6B486B11-A1D8-364C-A3DC-30FA9C791EE8}" dt="2021-12-20T16:28:02.439" v="5"/>
          <ac:picMkLst>
            <pc:docMk/>
            <pc:sldMk cId="3122040490" sldId="293"/>
            <ac:picMk id="11" creationId="{8B86C095-220B-4E2E-A580-0E4FC3BCB867}"/>
          </ac:picMkLst>
        </pc:picChg>
      </pc:sldChg>
    </pc:docChg>
  </pc:docChgLst>
  <pc:docChgLst>
    <pc:chgData name="Shannon Hagen" userId="46ea4fe1-9223-4299-b8da-3da92c4fcb44" providerId="ADAL" clId="{FAAB5CB1-2C3F-479C-81BA-81C5780E65A3}"/>
    <pc:docChg chg="custSel addSld modSld">
      <pc:chgData name="Shannon Hagen" userId="46ea4fe1-9223-4299-b8da-3da92c4fcb44" providerId="ADAL" clId="{FAAB5CB1-2C3F-479C-81BA-81C5780E65A3}" dt="2021-02-20T20:09:52.360" v="284" actId="313"/>
      <pc:docMkLst>
        <pc:docMk/>
      </pc:docMkLst>
      <pc:sldChg chg="modSp add mod">
        <pc:chgData name="Shannon Hagen" userId="46ea4fe1-9223-4299-b8da-3da92c4fcb44" providerId="ADAL" clId="{FAAB5CB1-2C3F-479C-81BA-81C5780E65A3}" dt="2021-02-20T20:09:52.360" v="284" actId="313"/>
        <pc:sldMkLst>
          <pc:docMk/>
          <pc:sldMk cId="2203089855" sldId="276"/>
        </pc:sldMkLst>
        <pc:spChg chg="mod">
          <ac:chgData name="Shannon Hagen" userId="46ea4fe1-9223-4299-b8da-3da92c4fcb44" providerId="ADAL" clId="{FAAB5CB1-2C3F-479C-81BA-81C5780E65A3}" dt="2021-02-20T20:09:52.360" v="284" actId="313"/>
          <ac:spMkLst>
            <pc:docMk/>
            <pc:sldMk cId="2203089855" sldId="276"/>
            <ac:spMk id="2" creationId="{D0857EDB-3B96-4EEF-8A66-BFC867D78F07}"/>
          </ac:spMkLst>
        </pc:spChg>
      </pc:sldChg>
    </pc:docChg>
  </pc:docChgLst>
  <pc:docChgLst>
    <pc:chgData name="Shannon Hagen" userId="46ea4fe1-9223-4299-b8da-3da92c4fcb44" providerId="ADAL" clId="{19FD13E1-DA3B-48A6-B505-24F97865F9C8}"/>
    <pc:docChg chg="undo custSel addSld delSld modSld sldOrd">
      <pc:chgData name="Shannon Hagen" userId="46ea4fe1-9223-4299-b8da-3da92c4fcb44" providerId="ADAL" clId="{19FD13E1-DA3B-48A6-B505-24F97865F9C8}" dt="2021-02-10T15:36:42.022" v="773" actId="1076"/>
      <pc:docMkLst>
        <pc:docMk/>
      </pc:docMkLst>
      <pc:sldChg chg="modSp">
        <pc:chgData name="Shannon Hagen" userId="46ea4fe1-9223-4299-b8da-3da92c4fcb44" providerId="ADAL" clId="{19FD13E1-DA3B-48A6-B505-24F97865F9C8}" dt="2021-02-10T15:03:45.725" v="14" actId="20577"/>
        <pc:sldMkLst>
          <pc:docMk/>
          <pc:sldMk cId="2550385991" sldId="262"/>
        </pc:sldMkLst>
        <pc:graphicFrameChg chg="mod">
          <ac:chgData name="Shannon Hagen" userId="46ea4fe1-9223-4299-b8da-3da92c4fcb44" providerId="ADAL" clId="{19FD13E1-DA3B-48A6-B505-24F97865F9C8}" dt="2021-02-10T15:03:45.725" v="14" actId="20577"/>
          <ac:graphicFrameMkLst>
            <pc:docMk/>
            <pc:sldMk cId="2550385991" sldId="262"/>
            <ac:graphicFrameMk id="5" creationId="{934285AC-0FA4-4570-9A20-3CA0CC9B4969}"/>
          </ac:graphicFrameMkLst>
        </pc:graphicFrameChg>
      </pc:sldChg>
      <pc:sldChg chg="modSp del mod">
        <pc:chgData name="Shannon Hagen" userId="46ea4fe1-9223-4299-b8da-3da92c4fcb44" providerId="ADAL" clId="{19FD13E1-DA3B-48A6-B505-24F97865F9C8}" dt="2021-02-10T15:10:43.328" v="241" actId="47"/>
        <pc:sldMkLst>
          <pc:docMk/>
          <pc:sldMk cId="2103421140" sldId="282"/>
        </pc:sldMkLst>
        <pc:spChg chg="mod">
          <ac:chgData name="Shannon Hagen" userId="46ea4fe1-9223-4299-b8da-3da92c4fcb44" providerId="ADAL" clId="{19FD13E1-DA3B-48A6-B505-24F97865F9C8}" dt="2021-02-10T15:06:19.120" v="24" actId="20577"/>
          <ac:spMkLst>
            <pc:docMk/>
            <pc:sldMk cId="2103421140" sldId="282"/>
            <ac:spMk id="2" creationId="{D7EBD08F-9BAF-4FA1-BF19-AB0E697993D3}"/>
          </ac:spMkLst>
        </pc:spChg>
      </pc:sldChg>
      <pc:sldChg chg="del">
        <pc:chgData name="Shannon Hagen" userId="46ea4fe1-9223-4299-b8da-3da92c4fcb44" providerId="ADAL" clId="{19FD13E1-DA3B-48A6-B505-24F97865F9C8}" dt="2021-02-10T15:10:49.600" v="242" actId="47"/>
        <pc:sldMkLst>
          <pc:docMk/>
          <pc:sldMk cId="2194441883" sldId="292"/>
        </pc:sldMkLst>
      </pc:sldChg>
      <pc:sldChg chg="modSp add mod ord modNotesTx">
        <pc:chgData name="Shannon Hagen" userId="46ea4fe1-9223-4299-b8da-3da92c4fcb44" providerId="ADAL" clId="{19FD13E1-DA3B-48A6-B505-24F97865F9C8}" dt="2021-02-10T15:10:01.141" v="240" actId="20577"/>
        <pc:sldMkLst>
          <pc:docMk/>
          <pc:sldMk cId="2420370412" sldId="294"/>
        </pc:sldMkLst>
        <pc:spChg chg="mod">
          <ac:chgData name="Shannon Hagen" userId="46ea4fe1-9223-4299-b8da-3da92c4fcb44" providerId="ADAL" clId="{19FD13E1-DA3B-48A6-B505-24F97865F9C8}" dt="2021-02-10T15:09:18.359" v="79" actId="1076"/>
          <ac:spMkLst>
            <pc:docMk/>
            <pc:sldMk cId="2420370412" sldId="294"/>
            <ac:spMk id="2" creationId="{36F00D58-1686-47F8-ACB3-A658477BD88D}"/>
          </ac:spMkLst>
        </pc:spChg>
        <pc:spChg chg="mod">
          <ac:chgData name="Shannon Hagen" userId="46ea4fe1-9223-4299-b8da-3da92c4fcb44" providerId="ADAL" clId="{19FD13E1-DA3B-48A6-B505-24F97865F9C8}" dt="2021-02-10T15:09:07.438" v="78" actId="14100"/>
          <ac:spMkLst>
            <pc:docMk/>
            <pc:sldMk cId="2420370412" sldId="294"/>
            <ac:spMk id="7" creationId="{E32DD782-6FF9-458F-8169-483B6913D449}"/>
          </ac:spMkLst>
        </pc:spChg>
      </pc:sldChg>
      <pc:sldChg chg="addSp modSp new mod">
        <pc:chgData name="Shannon Hagen" userId="46ea4fe1-9223-4299-b8da-3da92c4fcb44" providerId="ADAL" clId="{19FD13E1-DA3B-48A6-B505-24F97865F9C8}" dt="2021-02-10T15:14:39.421" v="428" actId="114"/>
        <pc:sldMkLst>
          <pc:docMk/>
          <pc:sldMk cId="1078719075" sldId="295"/>
        </pc:sldMkLst>
        <pc:spChg chg="mod">
          <ac:chgData name="Shannon Hagen" userId="46ea4fe1-9223-4299-b8da-3da92c4fcb44" providerId="ADAL" clId="{19FD13E1-DA3B-48A6-B505-24F97865F9C8}" dt="2021-02-10T15:12:15.446" v="284" actId="1076"/>
          <ac:spMkLst>
            <pc:docMk/>
            <pc:sldMk cId="1078719075" sldId="295"/>
            <ac:spMk id="2" creationId="{D7134636-9E7C-423C-B4AE-91B841F8BA57}"/>
          </ac:spMkLst>
        </pc:spChg>
        <pc:spChg chg="mod">
          <ac:chgData name="Shannon Hagen" userId="46ea4fe1-9223-4299-b8da-3da92c4fcb44" providerId="ADAL" clId="{19FD13E1-DA3B-48A6-B505-24F97865F9C8}" dt="2021-02-10T15:14:07.302" v="345" actId="207"/>
          <ac:spMkLst>
            <pc:docMk/>
            <pc:sldMk cId="1078719075" sldId="295"/>
            <ac:spMk id="3" creationId="{36C7E5CA-2005-4B15-BEDF-9F08A9BF5466}"/>
          </ac:spMkLst>
        </pc:spChg>
        <pc:spChg chg="add mod">
          <ac:chgData name="Shannon Hagen" userId="46ea4fe1-9223-4299-b8da-3da92c4fcb44" providerId="ADAL" clId="{19FD13E1-DA3B-48A6-B505-24F97865F9C8}" dt="2021-02-10T15:14:39.421" v="428" actId="114"/>
          <ac:spMkLst>
            <pc:docMk/>
            <pc:sldMk cId="1078719075" sldId="295"/>
            <ac:spMk id="5" creationId="{2AAA58E5-EB26-4920-B8BD-108B57F93CC1}"/>
          </ac:spMkLst>
        </pc:spChg>
        <pc:graphicFrameChg chg="add mod modGraphic">
          <ac:chgData name="Shannon Hagen" userId="46ea4fe1-9223-4299-b8da-3da92c4fcb44" providerId="ADAL" clId="{19FD13E1-DA3B-48A6-B505-24F97865F9C8}" dt="2021-02-10T15:13:52.152" v="342" actId="1076"/>
          <ac:graphicFrameMkLst>
            <pc:docMk/>
            <pc:sldMk cId="1078719075" sldId="295"/>
            <ac:graphicFrameMk id="4" creationId="{AF5A8501-CB90-46E4-9237-51AFCCF4A4B1}"/>
          </ac:graphicFrameMkLst>
        </pc:graphicFrameChg>
      </pc:sldChg>
      <pc:sldChg chg="addSp delSp modSp new mod ord">
        <pc:chgData name="Shannon Hagen" userId="46ea4fe1-9223-4299-b8da-3da92c4fcb44" providerId="ADAL" clId="{19FD13E1-DA3B-48A6-B505-24F97865F9C8}" dt="2021-02-10T15:31:23.452" v="654" actId="1076"/>
        <pc:sldMkLst>
          <pc:docMk/>
          <pc:sldMk cId="1108591597" sldId="296"/>
        </pc:sldMkLst>
        <pc:spChg chg="del">
          <ac:chgData name="Shannon Hagen" userId="46ea4fe1-9223-4299-b8da-3da92c4fcb44" providerId="ADAL" clId="{19FD13E1-DA3B-48A6-B505-24F97865F9C8}" dt="2021-02-10T15:20:55.078" v="459"/>
          <ac:spMkLst>
            <pc:docMk/>
            <pc:sldMk cId="1108591597" sldId="296"/>
            <ac:spMk id="2" creationId="{09F08446-1C73-4F59-A5FE-4A3F5270E3EE}"/>
          </ac:spMkLst>
        </pc:spChg>
        <pc:spChg chg="del">
          <ac:chgData name="Shannon Hagen" userId="46ea4fe1-9223-4299-b8da-3da92c4fcb44" providerId="ADAL" clId="{19FD13E1-DA3B-48A6-B505-24F97865F9C8}" dt="2021-02-10T15:25:55.557" v="644" actId="931"/>
          <ac:spMkLst>
            <pc:docMk/>
            <pc:sldMk cId="1108591597" sldId="296"/>
            <ac:spMk id="4" creationId="{D025D479-BE7C-4DB1-995B-F0CFC1C738A0}"/>
          </ac:spMkLst>
        </pc:spChg>
        <pc:spChg chg="mod">
          <ac:chgData name="Shannon Hagen" userId="46ea4fe1-9223-4299-b8da-3da92c4fcb44" providerId="ADAL" clId="{19FD13E1-DA3B-48A6-B505-24F97865F9C8}" dt="2021-02-10T15:27:34.918" v="651" actId="20577"/>
          <ac:spMkLst>
            <pc:docMk/>
            <pc:sldMk cId="1108591597" sldId="296"/>
            <ac:spMk id="5" creationId="{E55FFD66-732B-4A3F-85BD-80AAD1C7F362}"/>
          </ac:spMkLst>
        </pc:spChg>
        <pc:spChg chg="add mod">
          <ac:chgData name="Shannon Hagen" userId="46ea4fe1-9223-4299-b8da-3da92c4fcb44" providerId="ADAL" clId="{19FD13E1-DA3B-48A6-B505-24F97865F9C8}" dt="2021-02-10T15:31:23.452" v="654" actId="1076"/>
          <ac:spMkLst>
            <pc:docMk/>
            <pc:sldMk cId="1108591597" sldId="296"/>
            <ac:spMk id="6" creationId="{835372A3-D8DF-4A90-98AC-EB944FCB6E6B}"/>
          </ac:spMkLst>
        </pc:spChg>
        <pc:spChg chg="add mod">
          <ac:chgData name="Shannon Hagen" userId="46ea4fe1-9223-4299-b8da-3da92c4fcb44" providerId="ADAL" clId="{19FD13E1-DA3B-48A6-B505-24F97865F9C8}" dt="2021-02-10T15:23:24.138" v="643" actId="114"/>
          <ac:spMkLst>
            <pc:docMk/>
            <pc:sldMk cId="1108591597" sldId="296"/>
            <ac:spMk id="7" creationId="{7EBB57D6-8B63-450F-8A47-F2493488E164}"/>
          </ac:spMkLst>
        </pc:spChg>
        <pc:picChg chg="add mod">
          <ac:chgData name="Shannon Hagen" userId="46ea4fe1-9223-4299-b8da-3da92c4fcb44" providerId="ADAL" clId="{19FD13E1-DA3B-48A6-B505-24F97865F9C8}" dt="2021-02-10T15:27:23.635" v="648"/>
          <ac:picMkLst>
            <pc:docMk/>
            <pc:sldMk cId="1108591597" sldId="296"/>
            <ac:picMk id="9" creationId="{A237A1C5-07CC-4845-B0E1-D147AF72CACC}"/>
          </ac:picMkLst>
        </pc:picChg>
      </pc:sldChg>
      <pc:sldChg chg="addSp delSp modSp new mod modClrScheme chgLayout">
        <pc:chgData name="Shannon Hagen" userId="46ea4fe1-9223-4299-b8da-3da92c4fcb44" providerId="ADAL" clId="{19FD13E1-DA3B-48A6-B505-24F97865F9C8}" dt="2021-02-10T15:36:42.022" v="773" actId="1076"/>
        <pc:sldMkLst>
          <pc:docMk/>
          <pc:sldMk cId="2107180559" sldId="297"/>
        </pc:sldMkLst>
        <pc:spChg chg="mod">
          <ac:chgData name="Shannon Hagen" userId="46ea4fe1-9223-4299-b8da-3da92c4fcb44" providerId="ADAL" clId="{19FD13E1-DA3B-48A6-B505-24F97865F9C8}" dt="2021-02-10T15:35:03.941" v="739" actId="2711"/>
          <ac:spMkLst>
            <pc:docMk/>
            <pc:sldMk cId="2107180559" sldId="297"/>
            <ac:spMk id="2" creationId="{56D7E6D3-F286-49D6-9955-F68F4FF652EE}"/>
          </ac:spMkLst>
        </pc:spChg>
        <pc:spChg chg="mod">
          <ac:chgData name="Shannon Hagen" userId="46ea4fe1-9223-4299-b8da-3da92c4fcb44" providerId="ADAL" clId="{19FD13E1-DA3B-48A6-B505-24F97865F9C8}" dt="2021-02-10T15:35:28.357" v="743"/>
          <ac:spMkLst>
            <pc:docMk/>
            <pc:sldMk cId="2107180559" sldId="297"/>
            <ac:spMk id="3" creationId="{054304B3-1ED5-49AC-B689-036043A3B354}"/>
          </ac:spMkLst>
        </pc:spChg>
        <pc:spChg chg="del">
          <ac:chgData name="Shannon Hagen" userId="46ea4fe1-9223-4299-b8da-3da92c4fcb44" providerId="ADAL" clId="{19FD13E1-DA3B-48A6-B505-24F97865F9C8}" dt="2021-02-10T15:34:40.055" v="736" actId="931"/>
          <ac:spMkLst>
            <pc:docMk/>
            <pc:sldMk cId="2107180559" sldId="297"/>
            <ac:spMk id="4" creationId="{345C8F1C-458B-4115-B873-308D7E476631}"/>
          </ac:spMkLst>
        </pc:spChg>
        <pc:spChg chg="add mod">
          <ac:chgData name="Shannon Hagen" userId="46ea4fe1-9223-4299-b8da-3da92c4fcb44" providerId="ADAL" clId="{19FD13E1-DA3B-48A6-B505-24F97865F9C8}" dt="2021-02-10T15:36:42.022" v="773" actId="1076"/>
          <ac:spMkLst>
            <pc:docMk/>
            <pc:sldMk cId="2107180559" sldId="297"/>
            <ac:spMk id="7" creationId="{85FCB090-E46B-4344-94EC-9416ED1D843C}"/>
          </ac:spMkLst>
        </pc:spChg>
        <pc:picChg chg="add mod">
          <ac:chgData name="Shannon Hagen" userId="46ea4fe1-9223-4299-b8da-3da92c4fcb44" providerId="ADAL" clId="{19FD13E1-DA3B-48A6-B505-24F97865F9C8}" dt="2021-02-10T15:36:04.068" v="763" actId="1076"/>
          <ac:picMkLst>
            <pc:docMk/>
            <pc:sldMk cId="2107180559" sldId="297"/>
            <ac:picMk id="6" creationId="{E165195C-4F7F-4C8D-8D45-7DF5B2DD8A4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digitalpassport.org/evolve.html" TargetMode="External"/><Relationship Id="rId7" Type="http://schemas.openxmlformats.org/officeDocument/2006/relationships/image" Target="../media/image43.svg"/><Relationship Id="rId2" Type="http://schemas.openxmlformats.org/officeDocument/2006/relationships/hyperlink" Target="https://mediasmarts.ca/digital-media-literacy/media-issues/intellectual-property/resources-parents-intellectual-property" TargetMode="External"/><Relationship Id="rId1" Type="http://schemas.openxmlformats.org/officeDocument/2006/relationships/hyperlink" Target="https://mediasmarts.ca/sites/default/files/pdfs/tipsheet/TipSheet_Getting_Goods_Ethically.pdf" TargetMode="Externa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digitalpassport.org/evolve.html" TargetMode="External"/><Relationship Id="rId7" Type="http://schemas.openxmlformats.org/officeDocument/2006/relationships/hyperlink" Target="https://mediasmarts.ca/digital-media-literacy/media-issues/intellectual-property/resources-parents-intellectual-property" TargetMode="External"/><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hyperlink" Target="https://mediasmarts.ca/sites/default/files/pdfs/tipsheet/TipSheet_Getting_Goods_Ethically.pdf" TargetMode="External"/><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Copyright (plagiarism, illegal downloading, p2p sharing) is something that is VERY common but is not taught in the schools very often.  This lesson, at a very basic level, addresses the underlying issue of why these are not “okay”.</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Students create a “wiki” with a number of links for free, copyright free, creative commons resources.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Getting the Goods Ethically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27FB158B-8171-4BBA-AD3A-0BD0BCD0AF02}">
      <dgm:prSet phldrT="[Text]"/>
      <dgm:spPr>
        <a:solidFill>
          <a:srgbClr val="00B0D7"/>
        </a:solidFill>
      </dgm:spPr>
      <dgm:t>
        <a:bodyPr/>
        <a:lstStyle/>
        <a:p>
          <a:r>
            <a:rPr lang="en-US" dirty="0">
              <a:hlinkClick xmlns:r="http://schemas.openxmlformats.org/officeDocument/2006/relationships" r:id="rId2"/>
            </a:rPr>
            <a:t>Intellectual Property</a:t>
          </a:r>
          <a:endParaRPr lang="en-US" dirty="0"/>
        </a:p>
      </dgm:t>
    </dgm:pt>
    <dgm:pt modelId="{F63E09B3-7ABB-488F-90F1-97A68BE973B2}" type="parTrans" cxnId="{92BC8700-0EA3-469E-B07F-B8D107A94FA3}">
      <dgm:prSet/>
      <dgm:spPr/>
      <dgm:t>
        <a:bodyPr/>
        <a:lstStyle/>
        <a:p>
          <a:endParaRPr lang="en-US"/>
        </a:p>
      </dgm:t>
    </dgm:pt>
    <dgm:pt modelId="{A63E5B93-3EEB-42DF-A4A5-FE5CC9C84E78}" type="sibTrans" cxnId="{92BC8700-0EA3-469E-B07F-B8D107A94FA3}">
      <dgm:prSet/>
      <dgm:spPr/>
      <dgm:t>
        <a:bodyPr/>
        <a:lstStyle/>
        <a:p>
          <a:endParaRPr lang="en-US"/>
        </a:p>
      </dgm:t>
    </dgm:pt>
    <dgm:pt modelId="{5F8E055B-2766-4BB7-A1A3-C95928729C83}">
      <dgm:prSet phldrT="[Text]"/>
      <dgm:spPr>
        <a:solidFill>
          <a:srgbClr val="00B0D7"/>
        </a:solidFill>
      </dgm:spPr>
      <dgm:t>
        <a:bodyPr/>
        <a:lstStyle/>
        <a:p>
          <a:endParaRPr lang="en-US" dirty="0"/>
        </a:p>
      </dgm:t>
    </dgm:pt>
    <dgm:pt modelId="{326A43A8-EB25-442C-B01D-6E563D5464B9}" type="parTrans" cxnId="{925D4642-0700-4DD5-B60C-C000B53C554E}">
      <dgm:prSet/>
      <dgm:spPr/>
      <dgm:t>
        <a:bodyPr/>
        <a:lstStyle/>
        <a:p>
          <a:endParaRPr lang="en-US"/>
        </a:p>
      </dgm:t>
    </dgm:pt>
    <dgm:pt modelId="{C07C86BA-9C05-45C4-9B33-5031B5144A5B}" type="sibTrans" cxnId="{925D4642-0700-4DD5-B60C-C000B53C554E}">
      <dgm:prSet/>
      <dgm:spPr/>
      <dgm:t>
        <a:bodyPr/>
        <a:lstStyle/>
        <a:p>
          <a:endParaRPr lang="en-US"/>
        </a:p>
      </dgm:t>
    </dgm:pt>
    <dgm:pt modelId="{2C816741-EB50-41DD-856E-313BC42E00FE}">
      <dgm:prSet phldrT="[Text]"/>
      <dgm:spPr>
        <a:solidFill>
          <a:srgbClr val="00B0D7"/>
        </a:solidFill>
      </dgm:spPr>
      <dgm:t>
        <a:bodyPr/>
        <a:lstStyle/>
        <a:p>
          <a:r>
            <a:rPr lang="en-US" dirty="0"/>
            <a:t>Students create a poster about “general” copyright rules.</a:t>
          </a:r>
        </a:p>
      </dgm:t>
    </dgm:pt>
    <dgm:pt modelId="{CC4DF1DD-B521-4C0B-8BF7-93DFFF4CC540}" type="parTrans" cxnId="{F300AA01-6DC9-4785-BC57-FC03EAE1E58F}">
      <dgm:prSet/>
      <dgm:spPr/>
      <dgm:t>
        <a:bodyPr/>
        <a:lstStyle/>
        <a:p>
          <a:endParaRPr lang="en-US"/>
        </a:p>
      </dgm:t>
    </dgm:pt>
    <dgm:pt modelId="{FE0F95C1-9859-483B-8299-56656345AF9A}" type="sibTrans" cxnId="{F300AA01-6DC9-4785-BC57-FC03EAE1E58F}">
      <dgm:prSet/>
      <dgm:spPr/>
      <dgm:t>
        <a:bodyPr/>
        <a:lstStyle/>
        <a:p>
          <a:endParaRPr lang="en-US"/>
        </a:p>
      </dgm:t>
    </dgm:pt>
    <dgm:pt modelId="{4B10EB9C-FE9D-4D68-A306-0EC9156315CF}">
      <dgm:prSet phldrT="[Text]"/>
      <dgm:spPr>
        <a:solidFill>
          <a:srgbClr val="00B0D7"/>
        </a:solidFill>
      </dgm:spPr>
      <dgm:t>
        <a:bodyPr/>
        <a:lstStyle/>
        <a:p>
          <a:r>
            <a:rPr lang="en-US" dirty="0"/>
            <a:t>Students generate a list of how they are accessing media in a copyright appropriate way (Netflix, iTunes store, </a:t>
          </a:r>
          <a:r>
            <a:rPr lang="en-US" dirty="0" err="1"/>
            <a:t>etc</a:t>
          </a:r>
          <a:r>
            <a:rPr lang="en-US" dirty="0"/>
            <a:t>)</a:t>
          </a:r>
        </a:p>
      </dgm:t>
    </dgm:pt>
    <dgm:pt modelId="{CC03FFDD-8F98-4951-979A-6FB1F90A147D}" type="parTrans" cxnId="{196F934E-890E-4118-8A39-FA3FFC617E52}">
      <dgm:prSet/>
      <dgm:spPr/>
      <dgm:t>
        <a:bodyPr/>
        <a:lstStyle/>
        <a:p>
          <a:endParaRPr lang="en-US"/>
        </a:p>
      </dgm:t>
    </dgm:pt>
    <dgm:pt modelId="{8AE176F6-9275-4182-951F-11DBE271838B}" type="sibTrans" cxnId="{196F934E-890E-4118-8A39-FA3FFC617E52}">
      <dgm:prSet/>
      <dgm:spPr/>
      <dgm:t>
        <a:bodyPr/>
        <a:lstStyle/>
        <a:p>
          <a:endParaRPr lang="en-US"/>
        </a:p>
      </dgm:t>
    </dgm:pt>
    <dgm:pt modelId="{FA9D3BD5-E224-CD49-8175-3EE179A54078}">
      <dgm:prSet phldrT="[Text]"/>
      <dgm:spPr>
        <a:solidFill>
          <a:srgbClr val="00B0D7"/>
        </a:solidFill>
      </dgm:spPr>
      <dgm:t>
        <a:bodyPr/>
        <a:lstStyle/>
        <a:p>
          <a:r>
            <a:rPr lang="en-US" dirty="0"/>
            <a:t>Play Digital Passport game, </a:t>
          </a:r>
          <a:r>
            <a:rPr lang="en-US" dirty="0">
              <a:hlinkClick xmlns:r="http://schemas.openxmlformats.org/officeDocument/2006/relationships" r:id="rId3"/>
            </a:rPr>
            <a:t>“Mix and Mash”.</a:t>
          </a:r>
          <a:endParaRPr lang="en-US" dirty="0"/>
        </a:p>
      </dgm:t>
    </dgm:pt>
    <dgm:pt modelId="{3DBE2BD9-4437-4B42-B5C0-339DC42EABD2}" type="parTrans" cxnId="{423A0104-638A-B543-ABD6-BA5C3A5CE22F}">
      <dgm:prSet/>
      <dgm:spPr/>
    </dgm:pt>
    <dgm:pt modelId="{C34C9B76-B70F-1043-A55F-2714F3FA9252}" type="sibTrans" cxnId="{423A0104-638A-B543-ABD6-BA5C3A5CE22F}">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92BC8700-0EA3-469E-B07F-B8D107A94FA3}" srcId="{86E1B771-B02F-4B25-9F88-1EB3051FED56}" destId="{27FB158B-8171-4BBA-AD3A-0BD0BCD0AF02}" srcOrd="2" destOrd="0" parTransId="{F63E09B3-7ABB-488F-90F1-97A68BE973B2}" sibTransId="{A63E5B93-3EEB-42DF-A4A5-FE5CC9C84E78}"/>
    <dgm:cxn modelId="{F300AA01-6DC9-4785-BC57-FC03EAE1E58F}" srcId="{78EEDDE7-6C79-4DF5-BB63-0991E1F7B0BD}" destId="{2C816741-EB50-41DD-856E-313BC42E00FE}" srcOrd="1" destOrd="0" parTransId="{CC4DF1DD-B521-4C0B-8BF7-93DFFF4CC540}" sibTransId="{FE0F95C1-9859-483B-8299-56656345AF9A}"/>
    <dgm:cxn modelId="{423A0104-638A-B543-ABD6-BA5C3A5CE22F}" srcId="{78EEDDE7-6C79-4DF5-BB63-0991E1F7B0BD}" destId="{FA9D3BD5-E224-CD49-8175-3EE179A54078}" srcOrd="3" destOrd="0" parTransId="{3DBE2BD9-4437-4B42-B5C0-339DC42EABD2}" sibTransId="{C34C9B76-B70F-1043-A55F-2714F3FA9252}"/>
    <dgm:cxn modelId="{22D1C21D-4C0D-4780-BEE1-0266598B6357}" type="presOf" srcId="{2C816741-EB50-41DD-856E-313BC42E00FE}" destId="{2B8EC2A4-B042-4E87-9A69-A0EFF6821780}" srcOrd="0" destOrd="1" presId="urn:microsoft.com/office/officeart/2005/8/layout/hList2"/>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925D4642-0700-4DD5-B60C-C000B53C554E}" srcId="{86E1B771-B02F-4B25-9F88-1EB3051FED56}" destId="{5F8E055B-2766-4BB7-A1A3-C95928729C83}" srcOrd="1" destOrd="0" parTransId="{326A43A8-EB25-442C-B01D-6E563D5464B9}" sibTransId="{C07C86BA-9C05-45C4-9B33-5031B5144A5B}"/>
    <dgm:cxn modelId="{71630E4A-511B-4C03-9894-26895F7410B0}" type="presOf" srcId="{6F8D29EE-097F-4BCD-9F85-D9E5F951DB2F}" destId="{70C09B00-61F0-4407-AF31-D26C5B54E0A0}" srcOrd="0" destOrd="0" presId="urn:microsoft.com/office/officeart/2005/8/layout/hList2"/>
    <dgm:cxn modelId="{196F934E-890E-4118-8A39-FA3FFC617E52}" srcId="{78EEDDE7-6C79-4DF5-BB63-0991E1F7B0BD}" destId="{4B10EB9C-FE9D-4D68-A306-0EC9156315CF}" srcOrd="2" destOrd="0" parTransId="{CC03FFDD-8F98-4951-979A-6FB1F90A147D}" sibTransId="{8AE176F6-9275-4182-951F-11DBE271838B}"/>
    <dgm:cxn modelId="{294CF04F-7786-40AD-8BC2-C5BC06057D2A}" type="presOf" srcId="{9024329A-7674-452E-A020-C8C90D817440}" destId="{F2729854-904C-4402-BE97-C0A830612E33}" srcOrd="0" destOrd="0"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FE3B3C6D-928B-413F-9E10-5C18D98D215E}" type="presOf" srcId="{27FB158B-8171-4BBA-AD3A-0BD0BCD0AF02}" destId="{E94BAF07-00A3-4D8F-9C56-BA4C1B4B1916}" srcOrd="0" destOrd="2" presId="urn:microsoft.com/office/officeart/2005/8/layout/hList2"/>
    <dgm:cxn modelId="{91646E81-80F3-457D-B68E-3839D4FCC9AC}" type="presOf" srcId="{5F8E055B-2766-4BB7-A1A3-C95928729C83}" destId="{E94BAF07-00A3-4D8F-9C56-BA4C1B4B1916}" srcOrd="0" destOrd="1" presId="urn:microsoft.com/office/officeart/2005/8/layout/hList2"/>
    <dgm:cxn modelId="{B272D182-3ED7-4CD0-AF38-C238CE095198}" type="presOf" srcId="{AB2F9990-7F7D-4630-A873-4A97D1C4673D}" destId="{E94BAF07-00A3-4D8F-9C56-BA4C1B4B1916}" srcOrd="0" destOrd="0" presId="urn:microsoft.com/office/officeart/2005/8/layout/hList2"/>
    <dgm:cxn modelId="{6156EF8F-2CA4-8B40-B8A3-66269632BDEE}" type="presOf" srcId="{FA9D3BD5-E224-CD49-8175-3EE179A54078}" destId="{2B8EC2A4-B042-4E87-9A69-A0EFF6821780}" srcOrd="0" destOrd="3"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12ABD7FC-F297-4E41-A3B0-8B7904918C7A}" type="presOf" srcId="{4B10EB9C-FE9D-4D68-A306-0EC9156315CF}" destId="{2B8EC2A4-B042-4E87-9A69-A0EFF6821780}" srcOrd="0" destOrd="2"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4573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Copyright (plagiarism, illegal downloading, p2p sharing) is something that is VERY common but is not taught in the schools very often.  This lesson, at a very basic level, addresses the underlying issue of why these are not “okay”.</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4573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Students create a “wiki” with a number of links for free, copyright free, creative commons resources.</a:t>
          </a:r>
        </a:p>
        <a:p>
          <a:pPr marL="114300" lvl="1" indent="-114300" algn="l" defTabSz="666750">
            <a:lnSpc>
              <a:spcPct val="90000"/>
            </a:lnSpc>
            <a:spcBef>
              <a:spcPct val="0"/>
            </a:spcBef>
            <a:spcAft>
              <a:spcPct val="15000"/>
            </a:spcAft>
            <a:buChar char="•"/>
          </a:pPr>
          <a:r>
            <a:rPr lang="en-US" sz="1500" kern="1200" dirty="0"/>
            <a:t>Students create a poster about “general” copyright rules.</a:t>
          </a:r>
        </a:p>
        <a:p>
          <a:pPr marL="114300" lvl="1" indent="-114300" algn="l" defTabSz="666750">
            <a:lnSpc>
              <a:spcPct val="90000"/>
            </a:lnSpc>
            <a:spcBef>
              <a:spcPct val="0"/>
            </a:spcBef>
            <a:spcAft>
              <a:spcPct val="15000"/>
            </a:spcAft>
            <a:buChar char="•"/>
          </a:pPr>
          <a:r>
            <a:rPr lang="en-US" sz="1500" kern="1200" dirty="0"/>
            <a:t>Students generate a list of how they are accessing media in a copyright appropriate way (Netflix, iTunes store, </a:t>
          </a:r>
          <a:r>
            <a:rPr lang="en-US" sz="1500" kern="1200" dirty="0" err="1"/>
            <a:t>etc</a:t>
          </a:r>
          <a:r>
            <a:rPr lang="en-US" sz="1500" kern="1200" dirty="0"/>
            <a:t>)</a:t>
          </a:r>
        </a:p>
        <a:p>
          <a:pPr marL="114300" lvl="1" indent="-114300" algn="l" defTabSz="666750">
            <a:lnSpc>
              <a:spcPct val="90000"/>
            </a:lnSpc>
            <a:spcBef>
              <a:spcPct val="0"/>
            </a:spcBef>
            <a:spcAft>
              <a:spcPct val="15000"/>
            </a:spcAft>
            <a:buChar char="•"/>
          </a:pPr>
          <a:r>
            <a:rPr lang="en-US" sz="1500" kern="1200" dirty="0"/>
            <a:t>Play Digital Passport game, </a:t>
          </a:r>
          <a:r>
            <a:rPr lang="en-US" sz="1500" kern="1200" dirty="0">
              <a:hlinkClick xmlns:r="http://schemas.openxmlformats.org/officeDocument/2006/relationships" r:id="rId3"/>
            </a:rPr>
            <a:t>“Mix and Mash”.</a:t>
          </a:r>
          <a:endParaRPr lang="en-US" sz="1500" kern="1200" dirty="0"/>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45731"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6"/>
            </a:rPr>
            <a:t>Getting the Goods Ethically</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7"/>
            </a:rPr>
            <a:t>Intellectual Property</a:t>
          </a:r>
          <a:endParaRPr lang="en-US" sz="15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to the students that they are creators.  What are some of the things they create – at home, at school, with friends etc.</a:t>
            </a:r>
          </a:p>
        </p:txBody>
      </p:sp>
      <p:sp>
        <p:nvSpPr>
          <p:cNvPr id="4" name="Slide Number Placeholder 3"/>
          <p:cNvSpPr>
            <a:spLocks noGrp="1"/>
          </p:cNvSpPr>
          <p:nvPr>
            <p:ph type="sldNum" sz="quarter" idx="5"/>
          </p:nvPr>
        </p:nvSpPr>
        <p:spPr/>
        <p:txBody>
          <a:bodyPr/>
          <a:lstStyle/>
          <a:p>
            <a:fld id="{1CF536D1-22D0-4B80-BE84-A303BC912A63}" type="slidenum">
              <a:rPr lang="en-US" smtClean="0"/>
              <a:t>7</a:t>
            </a:fld>
            <a:endParaRPr lang="en-US"/>
          </a:p>
        </p:txBody>
      </p:sp>
    </p:spTree>
    <p:extLst>
      <p:ext uri="{BB962C8B-B14F-4D97-AF65-F5344CB8AC3E}">
        <p14:creationId xmlns:p14="http://schemas.microsoft.com/office/powerpoint/2010/main" val="284948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13</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12/20/21</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g"/><Relationship Id="rId7" Type="http://schemas.openxmlformats.org/officeDocument/2006/relationships/hyperlink" Target="https://crsd72storage.blob.core.windows.net/media/Default/medialib/3-5-2-1-citizenship-whose-is-it-anyways-game-scenarios.c565944473.pdf"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7.svg"/><Relationship Id="rId11" Type="http://schemas.openxmlformats.org/officeDocument/2006/relationships/image" Target="../media/image33.png"/><Relationship Id="rId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hyperlink" Target="https://crsd72storage.blob.core.windows.net/media/Default/medialib/3-5-2-2-citizenship-whose-is-it-anyways-okay-no-way-game-instructions.6397a54309.docx" TargetMode="External"/><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xvZHNwBHirQ"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Who’s is it Anyways – Copyright &amp; Intellectual Property</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Citizenship Lesson #2</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91E5E-50C5-4CDD-AFDD-D0070B366EEF}"/>
              </a:ext>
            </a:extLst>
          </p:cNvPr>
          <p:cNvSpPr>
            <a:spLocks noGrp="1"/>
          </p:cNvSpPr>
          <p:nvPr>
            <p:ph type="sldNum" sz="quarter" idx="12"/>
          </p:nvPr>
        </p:nvSpPr>
        <p:spPr/>
        <p:txBody>
          <a:bodyPr/>
          <a:lstStyle/>
          <a:p>
            <a:fld id="{9EC71654-96A5-4280-94F3-931C61A9F92C}" type="slidenum">
              <a:rPr lang="en-US" noProof="0" smtClean="0"/>
              <a:pPr/>
              <a:t>10</a:t>
            </a:fld>
            <a:endParaRPr lang="en-US" noProof="0"/>
          </a:p>
        </p:txBody>
      </p:sp>
      <p:pic>
        <p:nvPicPr>
          <p:cNvPr id="9" name="Picture Placeholder 8">
            <a:extLst>
              <a:ext uri="{FF2B5EF4-FFF2-40B4-BE49-F238E27FC236}">
                <a16:creationId xmlns:a16="http://schemas.microsoft.com/office/drawing/2014/main" id="{A237A1C5-07CC-4845-B0E1-D147AF72CACC}"/>
              </a:ext>
            </a:extLst>
          </p:cNvPr>
          <p:cNvPicPr>
            <a:picLocks noGrp="1" noChangeAspect="1"/>
          </p:cNvPicPr>
          <p:nvPr>
            <p:ph type="pic" sz="quarter" idx="13"/>
          </p:nvPr>
        </p:nvPicPr>
        <p:blipFill>
          <a:blip r:embed="rId2">
            <a:duotone>
              <a:prstClr val="black"/>
              <a:srgbClr val="00B0D7">
                <a:tint val="45000"/>
                <a:satMod val="400000"/>
              </a:srgbClr>
            </a:duotone>
            <a:extLst>
              <a:ext uri="{28A0092B-C50C-407E-A947-70E740481C1C}">
                <a14:useLocalDpi xmlns:a14="http://schemas.microsoft.com/office/drawing/2010/main" val="0"/>
              </a:ext>
            </a:extLst>
          </a:blip>
          <a:srcRect t="2964" b="2964"/>
          <a:stretch/>
        </p:blipFill>
        <p:spPr>
          <a:xfrm>
            <a:off x="5884648" y="0"/>
            <a:ext cx="6307353" cy="5780372"/>
          </a:xfrm>
        </p:spPr>
      </p:pic>
      <p:sp>
        <p:nvSpPr>
          <p:cNvPr id="5" name="Title 4">
            <a:extLst>
              <a:ext uri="{FF2B5EF4-FFF2-40B4-BE49-F238E27FC236}">
                <a16:creationId xmlns:a16="http://schemas.microsoft.com/office/drawing/2014/main" id="{E55FFD66-732B-4A3F-85BD-80AAD1C7F362}"/>
              </a:ext>
            </a:extLst>
          </p:cNvPr>
          <p:cNvSpPr>
            <a:spLocks noGrp="1"/>
          </p:cNvSpPr>
          <p:nvPr>
            <p:ph type="title"/>
          </p:nvPr>
        </p:nvSpPr>
        <p:spPr/>
        <p:txBody>
          <a:bodyPr/>
          <a:lstStyle/>
          <a:p>
            <a:r>
              <a:rPr lang="en-US" dirty="0">
                <a:solidFill>
                  <a:srgbClr val="ED1C24"/>
                </a:solidFill>
              </a:rPr>
              <a:t>Acquire </a:t>
            </a:r>
            <a:br>
              <a:rPr lang="en-US" dirty="0">
                <a:solidFill>
                  <a:srgbClr val="ED1C24"/>
                </a:solidFill>
              </a:rPr>
            </a:br>
            <a:r>
              <a:rPr lang="en-US" dirty="0">
                <a:solidFill>
                  <a:srgbClr val="ED1C24"/>
                </a:solidFill>
              </a:rPr>
              <a:t>Think-pair-share</a:t>
            </a:r>
          </a:p>
        </p:txBody>
      </p:sp>
      <p:sp>
        <p:nvSpPr>
          <p:cNvPr id="6" name="Text Placeholder 2">
            <a:extLst>
              <a:ext uri="{FF2B5EF4-FFF2-40B4-BE49-F238E27FC236}">
                <a16:creationId xmlns:a16="http://schemas.microsoft.com/office/drawing/2014/main" id="{835372A3-D8DF-4A90-98AC-EB944FCB6E6B}"/>
              </a:ext>
            </a:extLst>
          </p:cNvPr>
          <p:cNvSpPr txBox="1">
            <a:spLocks noGrp="1"/>
          </p:cNvSpPr>
          <p:nvPr>
            <p:ph idx="1"/>
          </p:nvPr>
        </p:nvSpPr>
        <p:spPr>
          <a:xfrm>
            <a:off x="539836" y="2105543"/>
            <a:ext cx="4913313" cy="29273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TheSansB W5 Plain" panose="020B0502050302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TheSansB W5 Plain" panose="020B0502050302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TheSansB W5 Plain" panose="020B0502050302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TheSansB W5 Plain" panose="020B0502050302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TheSansB W5 Plain" panose="020B0502050302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i="1" dirty="0">
                <a:solidFill>
                  <a:srgbClr val="00B0D7"/>
                </a:solidFill>
              </a:rPr>
              <a:t>Is it fair to “copy” something someone else created?</a:t>
            </a:r>
          </a:p>
          <a:p>
            <a:pPr algn="ctr"/>
            <a:endParaRPr lang="en-US" i="1" dirty="0">
              <a:solidFill>
                <a:srgbClr val="00B0D7"/>
              </a:solidFill>
            </a:endParaRPr>
          </a:p>
          <a:p>
            <a:pPr algn="ctr"/>
            <a:r>
              <a:rPr lang="en-US" i="1" dirty="0">
                <a:solidFill>
                  <a:srgbClr val="00B0D7"/>
                </a:solidFill>
              </a:rPr>
              <a:t>When would it be okay?</a:t>
            </a:r>
          </a:p>
          <a:p>
            <a:pPr algn="ctr"/>
            <a:endParaRPr lang="en-US" i="1" dirty="0">
              <a:solidFill>
                <a:srgbClr val="00B0D7"/>
              </a:solidFill>
            </a:endParaRPr>
          </a:p>
          <a:p>
            <a:pPr algn="ctr"/>
            <a:r>
              <a:rPr lang="en-US" i="1" dirty="0">
                <a:solidFill>
                  <a:srgbClr val="00B0D7"/>
                </a:solidFill>
              </a:rPr>
              <a:t>When would it NOT be okay?</a:t>
            </a:r>
          </a:p>
        </p:txBody>
      </p:sp>
      <p:sp>
        <p:nvSpPr>
          <p:cNvPr id="7" name="Text Placeholder 2">
            <a:extLst>
              <a:ext uri="{FF2B5EF4-FFF2-40B4-BE49-F238E27FC236}">
                <a16:creationId xmlns:a16="http://schemas.microsoft.com/office/drawing/2014/main" id="{7EBB57D6-8B63-450F-8A47-F2493488E164}"/>
              </a:ext>
            </a:extLst>
          </p:cNvPr>
          <p:cNvSpPr txBox="1">
            <a:spLocks/>
          </p:cNvSpPr>
          <p:nvPr/>
        </p:nvSpPr>
        <p:spPr>
          <a:xfrm>
            <a:off x="755542" y="5463169"/>
            <a:ext cx="6718278" cy="9925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TheSansB W5 Plain" panose="020B0502050302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TheSansB W5 Plain" panose="020B0502050302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TheSansB W5 Plain" panose="020B0502050302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TheSansB W5 Plain" panose="020B0502050302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TheSansB W5 Plain" panose="020B0502050302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Think about these questions on your own.</a:t>
            </a:r>
          </a:p>
          <a:p>
            <a:r>
              <a:rPr lang="en-US" dirty="0">
                <a:solidFill>
                  <a:schemeClr val="tx1"/>
                </a:solidFill>
              </a:rPr>
              <a:t>Share and discuss your answers with your partner.</a:t>
            </a:r>
          </a:p>
        </p:txBody>
      </p:sp>
    </p:spTree>
    <p:extLst>
      <p:ext uri="{BB962C8B-B14F-4D97-AF65-F5344CB8AC3E}">
        <p14:creationId xmlns:p14="http://schemas.microsoft.com/office/powerpoint/2010/main" val="110859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E6D3-F286-49D6-9955-F68F4FF652EE}"/>
              </a:ext>
            </a:extLst>
          </p:cNvPr>
          <p:cNvSpPr>
            <a:spLocks noGrp="1"/>
          </p:cNvSpPr>
          <p:nvPr>
            <p:ph type="ctrTitle"/>
          </p:nvPr>
        </p:nvSpPr>
        <p:spPr>
          <a:xfrm>
            <a:off x="6343650" y="2173288"/>
            <a:ext cx="5143500" cy="2090808"/>
          </a:xfrm>
        </p:spPr>
        <p:txBody>
          <a:bodyPr anchor="b">
            <a:normAutofit/>
          </a:bodyPr>
          <a:lstStyle/>
          <a:p>
            <a:r>
              <a:rPr lang="en-US" dirty="0">
                <a:solidFill>
                  <a:srgbClr val="ED1C24"/>
                </a:solidFill>
                <a:latin typeface="Corbel" panose="020B0503020204020204" pitchFamily="34" charset="0"/>
              </a:rPr>
              <a:t>COPYRIGHT</a:t>
            </a:r>
          </a:p>
        </p:txBody>
      </p:sp>
      <p:sp>
        <p:nvSpPr>
          <p:cNvPr id="3" name="Content Placeholder 2">
            <a:extLst>
              <a:ext uri="{FF2B5EF4-FFF2-40B4-BE49-F238E27FC236}">
                <a16:creationId xmlns:a16="http://schemas.microsoft.com/office/drawing/2014/main" id="{054304B3-1ED5-49AC-B689-036043A3B354}"/>
              </a:ext>
            </a:extLst>
          </p:cNvPr>
          <p:cNvSpPr>
            <a:spLocks noGrp="1"/>
          </p:cNvSpPr>
          <p:nvPr>
            <p:ph type="subTitle" idx="1"/>
          </p:nvPr>
        </p:nvSpPr>
        <p:spPr>
          <a:xfrm>
            <a:off x="6343650" y="4279971"/>
            <a:ext cx="5506228" cy="503167"/>
          </a:xfrm>
        </p:spPr>
        <p:txBody>
          <a:bodyPr>
            <a:noAutofit/>
          </a:bodyPr>
          <a:lstStyle/>
          <a:p>
            <a:pPr marL="0" indent="0">
              <a:buNone/>
            </a:pPr>
            <a:r>
              <a:rPr lang="en-US" sz="3600" cap="none" dirty="0">
                <a:solidFill>
                  <a:srgbClr val="00B0D7"/>
                </a:solidFill>
              </a:rPr>
              <a:t>~“Legal protection creators have over the things they create so someone else can’t “steal” their idea.”~</a:t>
            </a:r>
          </a:p>
        </p:txBody>
      </p:sp>
      <p:pic>
        <p:nvPicPr>
          <p:cNvPr id="6" name="Content Placeholder 5" descr="Badge Copyright with solid fill">
            <a:extLst>
              <a:ext uri="{FF2B5EF4-FFF2-40B4-BE49-F238E27FC236}">
                <a16:creationId xmlns:a16="http://schemas.microsoft.com/office/drawing/2014/main" id="{E165195C-4F7F-4C8D-8D45-7DF5B2DD8A4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710812" y="728545"/>
            <a:ext cx="5305661" cy="5305661"/>
          </a:xfrm>
        </p:spPr>
      </p:pic>
      <p:sp>
        <p:nvSpPr>
          <p:cNvPr id="7" name="Title 4">
            <a:extLst>
              <a:ext uri="{FF2B5EF4-FFF2-40B4-BE49-F238E27FC236}">
                <a16:creationId xmlns:a16="http://schemas.microsoft.com/office/drawing/2014/main" id="{85FCB090-E46B-4344-94EC-9416ED1D843C}"/>
              </a:ext>
            </a:extLst>
          </p:cNvPr>
          <p:cNvSpPr txBox="1">
            <a:spLocks/>
          </p:cNvSpPr>
          <p:nvPr/>
        </p:nvSpPr>
        <p:spPr>
          <a:xfrm>
            <a:off x="236020" y="359299"/>
            <a:ext cx="5506228" cy="73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1"/>
                </a:solidFill>
                <a:latin typeface="+mj-lt"/>
                <a:ea typeface="+mj-ea"/>
                <a:cs typeface="+mj-cs"/>
              </a:defRPr>
            </a:lvl1pPr>
          </a:lstStyle>
          <a:p>
            <a:r>
              <a:rPr lang="en-US" sz="3200" dirty="0">
                <a:solidFill>
                  <a:srgbClr val="ED1C24"/>
                </a:solidFill>
                <a:latin typeface="Corbel" panose="020B0503020204020204" pitchFamily="34" charset="0"/>
              </a:rPr>
              <a:t>Apply-Definition</a:t>
            </a:r>
          </a:p>
        </p:txBody>
      </p:sp>
      <p:pic>
        <p:nvPicPr>
          <p:cNvPr id="5" name="Picture 4" descr="A picture containing icon&#10;&#10;Description automatically generated">
            <a:extLst>
              <a:ext uri="{FF2B5EF4-FFF2-40B4-BE49-F238E27FC236}">
                <a16:creationId xmlns:a16="http://schemas.microsoft.com/office/drawing/2014/main" id="{6F94664C-819C-42F1-8456-1B96AAF49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432" y="565406"/>
            <a:ext cx="4759936" cy="24710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718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CDD7-4E78-4E40-AE1E-36546FF2D147}"/>
              </a:ext>
            </a:extLst>
          </p:cNvPr>
          <p:cNvSpPr>
            <a:spLocks noGrp="1"/>
          </p:cNvSpPr>
          <p:nvPr>
            <p:ph type="title"/>
          </p:nvPr>
        </p:nvSpPr>
        <p:spPr/>
        <p:txBody>
          <a:bodyPr/>
          <a:lstStyle/>
          <a:p>
            <a:r>
              <a:rPr kumimoji="0" lang="en-US" sz="3200" b="1" i="0" u="none" strike="noStrike" kern="1200" cap="all" spc="0" normalizeH="0" baseline="0" noProof="0" dirty="0">
                <a:ln>
                  <a:noFill/>
                </a:ln>
                <a:solidFill>
                  <a:srgbClr val="ED1C24"/>
                </a:solidFill>
                <a:effectLst/>
                <a:uLnTx/>
                <a:uFillTx/>
                <a:latin typeface="Corbel"/>
                <a:ea typeface="+mj-ea"/>
                <a:cs typeface="+mj-cs"/>
              </a:rPr>
              <a:t>Apply – GENERATE – copyright “etiquette”</a:t>
            </a:r>
            <a:endParaRPr lang="en-US" dirty="0"/>
          </a:p>
        </p:txBody>
      </p:sp>
      <p:pic>
        <p:nvPicPr>
          <p:cNvPr id="9" name="Content Placeholder 8" descr="Hamburger Menu Icon with solid fill">
            <a:extLst>
              <a:ext uri="{FF2B5EF4-FFF2-40B4-BE49-F238E27FC236}">
                <a16:creationId xmlns:a16="http://schemas.microsoft.com/office/drawing/2014/main" id="{209C69C6-CC7E-4210-A41E-DEB338DD318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2101" y="2985131"/>
            <a:ext cx="1920982" cy="1920982"/>
          </a:xfrm>
        </p:spPr>
      </p:pic>
      <p:sp>
        <p:nvSpPr>
          <p:cNvPr id="5" name="Content Placeholder 4">
            <a:extLst>
              <a:ext uri="{FF2B5EF4-FFF2-40B4-BE49-F238E27FC236}">
                <a16:creationId xmlns:a16="http://schemas.microsoft.com/office/drawing/2014/main" id="{05807056-3D09-4C1D-BA18-74C8B917B218}"/>
              </a:ext>
            </a:extLst>
          </p:cNvPr>
          <p:cNvSpPr>
            <a:spLocks noGrp="1"/>
          </p:cNvSpPr>
          <p:nvPr>
            <p:ph idx="15"/>
          </p:nvPr>
        </p:nvSpPr>
        <p:spPr/>
        <p:txBody>
          <a:bodyPr/>
          <a:lstStyle/>
          <a:p>
            <a:r>
              <a:rPr lang="en-US" dirty="0">
                <a:solidFill>
                  <a:srgbClr val="FF0000"/>
                </a:solidFill>
              </a:rPr>
              <a:t>OKAY TO SHARE</a:t>
            </a:r>
          </a:p>
        </p:txBody>
      </p:sp>
      <p:pic>
        <p:nvPicPr>
          <p:cNvPr id="12" name="Content Placeholder 11" descr="Hamburger Menu Icon with solid fill">
            <a:extLst>
              <a:ext uri="{FF2B5EF4-FFF2-40B4-BE49-F238E27FC236}">
                <a16:creationId xmlns:a16="http://schemas.microsoft.com/office/drawing/2014/main" id="{913CDB93-166B-43E2-A7BE-9D52687776DF}"/>
              </a:ext>
            </a:extLst>
          </p:cNvPr>
          <p:cNvPicPr>
            <a:picLocks noGrp="1" noChangeAspect="1"/>
          </p:cNvPicPr>
          <p:nvPr>
            <p:ph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3568" y="2399117"/>
            <a:ext cx="1818759" cy="1818759"/>
          </a:xfrm>
        </p:spPr>
      </p:pic>
      <p:sp>
        <p:nvSpPr>
          <p:cNvPr id="7" name="Content Placeholder 6">
            <a:extLst>
              <a:ext uri="{FF2B5EF4-FFF2-40B4-BE49-F238E27FC236}">
                <a16:creationId xmlns:a16="http://schemas.microsoft.com/office/drawing/2014/main" id="{68C67956-6399-4799-9C64-5C2D35C65019}"/>
              </a:ext>
            </a:extLst>
          </p:cNvPr>
          <p:cNvSpPr>
            <a:spLocks noGrp="1"/>
          </p:cNvSpPr>
          <p:nvPr>
            <p:ph idx="20"/>
          </p:nvPr>
        </p:nvSpPr>
        <p:spPr/>
        <p:txBody>
          <a:bodyPr/>
          <a:lstStyle/>
          <a:p>
            <a:r>
              <a:rPr lang="en-US" dirty="0">
                <a:solidFill>
                  <a:srgbClr val="FF0000"/>
                </a:solidFill>
              </a:rPr>
              <a:t>NOT OKAY TO SHARE</a:t>
            </a:r>
          </a:p>
        </p:txBody>
      </p:sp>
      <p:pic>
        <p:nvPicPr>
          <p:cNvPr id="11" name="Picture Placeholder 10" descr="Thumbs Up Handy">
            <a:extLst>
              <a:ext uri="{FF2B5EF4-FFF2-40B4-BE49-F238E27FC236}">
                <a16:creationId xmlns:a16="http://schemas.microsoft.com/office/drawing/2014/main" id="{C3A0DE40-7D3B-45E5-842D-DDBDC92A0207}"/>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p:pic>
      <p:pic>
        <p:nvPicPr>
          <p:cNvPr id="13" name="Picture Placeholder 12" descr="Thumbs Down Handy">
            <a:extLst>
              <a:ext uri="{FF2B5EF4-FFF2-40B4-BE49-F238E27FC236}">
                <a16:creationId xmlns:a16="http://schemas.microsoft.com/office/drawing/2014/main" id="{A2D80984-030A-447C-A0C8-5AF7E0334707}"/>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131" r="131"/>
          <a:stretch>
            <a:fillRect/>
          </a:stretch>
        </p:blipFill>
        <p:spPr/>
      </p:pic>
      <p:sp>
        <p:nvSpPr>
          <p:cNvPr id="14" name="TextBox 13">
            <a:extLst>
              <a:ext uri="{FF2B5EF4-FFF2-40B4-BE49-F238E27FC236}">
                <a16:creationId xmlns:a16="http://schemas.microsoft.com/office/drawing/2014/main" id="{8A856AE5-00B3-42D5-9961-02520F853E53}"/>
              </a:ext>
            </a:extLst>
          </p:cNvPr>
          <p:cNvSpPr txBox="1"/>
          <p:nvPr/>
        </p:nvSpPr>
        <p:spPr>
          <a:xfrm>
            <a:off x="15336" y="6055629"/>
            <a:ext cx="11140751" cy="400110"/>
          </a:xfrm>
          <a:prstGeom prst="rect">
            <a:avLst/>
          </a:prstGeom>
          <a:noFill/>
        </p:spPr>
        <p:txBody>
          <a:bodyPr wrap="square" rtlCol="0">
            <a:spAutoFit/>
          </a:bodyPr>
          <a:lstStyle/>
          <a:p>
            <a:pPr algn="ctr"/>
            <a:r>
              <a:rPr lang="en-US" sz="2000" dirty="0">
                <a:solidFill>
                  <a:srgbClr val="00B0D7"/>
                </a:solidFill>
              </a:rPr>
              <a:t>Thinking about what you discussed with your partner, generate a copyright “etiquette” list. </a:t>
            </a:r>
          </a:p>
        </p:txBody>
      </p:sp>
    </p:spTree>
    <p:extLst>
      <p:ext uri="{BB962C8B-B14F-4D97-AF65-F5344CB8AC3E}">
        <p14:creationId xmlns:p14="http://schemas.microsoft.com/office/powerpoint/2010/main" val="299988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DCDC838-342F-4824-8855-02F492DCCE2D}"/>
              </a:ext>
            </a:extLst>
          </p:cNvPr>
          <p:cNvSpPr/>
          <p:nvPr/>
        </p:nvSpPr>
        <p:spPr>
          <a:xfrm>
            <a:off x="644137" y="1336431"/>
            <a:ext cx="5433396" cy="4158761"/>
          </a:xfrm>
          <a:prstGeom prst="roundRect">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Thumbs up / thumbs down</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13</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2130236" cy="369332"/>
          </a:xfrm>
          <a:prstGeom prst="rect">
            <a:avLst/>
          </a:prstGeom>
          <a:noFill/>
        </p:spPr>
        <p:txBody>
          <a:bodyPr wrap="square" rtlCol="0">
            <a:spAutoFit/>
          </a:bodyPr>
          <a:lstStyle/>
          <a:p>
            <a:r>
              <a:rPr lang="en-US" dirty="0">
                <a:latin typeface="Bebas Neue" panose="020B0606020202050201" pitchFamily="34" charset="0"/>
                <a:hlinkClick r:id="rId7"/>
              </a:rPr>
              <a:t>List of Scenarios</a:t>
            </a:r>
            <a:endParaRPr lang="en-US" dirty="0">
              <a:latin typeface="Bebas Neue" panose="020B0606020202050201" pitchFamily="34" charset="0"/>
            </a:endParaRPr>
          </a:p>
        </p:txBody>
      </p:sp>
      <p:pic>
        <p:nvPicPr>
          <p:cNvPr id="6" name="Picture 5" descr="Thumbs Down Handy">
            <a:extLst>
              <a:ext uri="{FF2B5EF4-FFF2-40B4-BE49-F238E27FC236}">
                <a16:creationId xmlns:a16="http://schemas.microsoft.com/office/drawing/2014/main" id="{7811770C-BBDF-4102-A3B4-685BD07166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6504" y="707856"/>
            <a:ext cx="1984529" cy="1984529"/>
          </a:xfrm>
          <a:prstGeom prst="rect">
            <a:avLst/>
          </a:prstGeom>
        </p:spPr>
      </p:pic>
      <p:pic>
        <p:nvPicPr>
          <p:cNvPr id="10" name="Picture 9" descr="Thumbs Up Handy">
            <a:extLst>
              <a:ext uri="{FF2B5EF4-FFF2-40B4-BE49-F238E27FC236}">
                <a16:creationId xmlns:a16="http://schemas.microsoft.com/office/drawing/2014/main" id="{564BBED4-4915-4143-863C-EFE92E4352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5438" y="440994"/>
            <a:ext cx="2251391" cy="2251391"/>
          </a:xfrm>
          <a:prstGeom prst="rect">
            <a:avLst/>
          </a:prstGeom>
        </p:spPr>
      </p:pic>
    </p:spTree>
    <p:extLst>
      <p:ext uri="{BB962C8B-B14F-4D97-AF65-F5344CB8AC3E}">
        <p14:creationId xmlns:p14="http://schemas.microsoft.com/office/powerpoint/2010/main" val="312204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1864257010"/>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403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3-1</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What rights and responsibilities do you have as a creator?</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85000" lnSpcReduction="1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rtl="0">
              <a:spcBef>
                <a:spcPts val="0"/>
              </a:spcBef>
              <a:spcAft>
                <a:spcPts val="0"/>
              </a:spcAft>
            </a:pPr>
            <a:r>
              <a:rPr lang="en-US" sz="1800" b="0" i="0" u="none" strike="noStrike" dirty="0">
                <a:solidFill>
                  <a:srgbClr val="00B0D7"/>
                </a:solidFill>
                <a:effectLst/>
                <a:latin typeface="+mj-lt"/>
              </a:rPr>
              <a:t>Define "copyright" and explain how it applies to creative work.</a:t>
            </a:r>
          </a:p>
          <a:p>
            <a:pPr algn="l" rtl="0">
              <a:spcBef>
                <a:spcPts val="0"/>
              </a:spcBef>
              <a:spcAft>
                <a:spcPts val="0"/>
              </a:spcAft>
            </a:pPr>
            <a:endParaRPr lang="en-US" sz="1800" dirty="0">
              <a:solidFill>
                <a:srgbClr val="00B0D7"/>
              </a:solidFill>
              <a:latin typeface="+mj-lt"/>
            </a:endParaRPr>
          </a:p>
          <a:p>
            <a:pPr algn="l" rtl="0">
              <a:spcBef>
                <a:spcPts val="0"/>
              </a:spcBef>
              <a:spcAft>
                <a:spcPts val="0"/>
              </a:spcAft>
            </a:pPr>
            <a:r>
              <a:rPr lang="en-US" sz="1800" b="0" i="0" u="none" strike="noStrike" dirty="0">
                <a:solidFill>
                  <a:srgbClr val="00B0D7"/>
                </a:solidFill>
                <a:effectLst/>
                <a:latin typeface="+mj-lt"/>
              </a:rPr>
              <a:t>Define “intellectual property” and explain how it applies to creative work.</a:t>
            </a:r>
            <a:br>
              <a:rPr lang="en-US" sz="1800" b="0" i="0" u="none" strike="noStrike" dirty="0">
                <a:solidFill>
                  <a:srgbClr val="00B0D7"/>
                </a:solidFill>
                <a:effectLst/>
                <a:latin typeface="+mj-lt"/>
              </a:rPr>
            </a:br>
            <a:br>
              <a:rPr lang="en-US" sz="1800" b="0" i="0" u="none" strike="noStrike" dirty="0">
                <a:solidFill>
                  <a:srgbClr val="00B0D7"/>
                </a:solidFill>
                <a:effectLst/>
                <a:latin typeface="+mj-lt"/>
              </a:rPr>
            </a:br>
            <a:endParaRPr lang="en-US" sz="2400" b="0" dirty="0">
              <a:solidFill>
                <a:srgbClr val="00B0D7"/>
              </a:solidFill>
              <a:effectLst/>
              <a:latin typeface="+mj-lt"/>
            </a:endParaRPr>
          </a:p>
          <a:p>
            <a:pPr algn="l" rtl="0">
              <a:spcBef>
                <a:spcPts val="0"/>
              </a:spcBef>
              <a:spcAft>
                <a:spcPts val="0"/>
              </a:spcAft>
            </a:pPr>
            <a:r>
              <a:rPr lang="en-US" sz="1800" b="0" i="0" u="none" strike="noStrike" dirty="0">
                <a:solidFill>
                  <a:srgbClr val="00B0D7"/>
                </a:solidFill>
                <a:effectLst/>
                <a:latin typeface="+mj-lt"/>
              </a:rPr>
              <a:t>Describe our rights and responsibilities as creators.</a:t>
            </a:r>
            <a:endParaRPr lang="en-US" sz="2400" b="0" dirty="0">
              <a:solidFill>
                <a:srgbClr val="00B0D7"/>
              </a:solidFill>
              <a:effectLst/>
              <a:latin typeface="+mj-lt"/>
            </a:endParaRPr>
          </a:p>
          <a:p>
            <a:pPr algn="l" rtl="0">
              <a:spcBef>
                <a:spcPts val="0"/>
              </a:spcBef>
              <a:spcAft>
                <a:spcPts val="0"/>
              </a:spcAft>
            </a:pPr>
            <a:br>
              <a:rPr lang="en-US" sz="2400" b="0" dirty="0">
                <a:solidFill>
                  <a:srgbClr val="00B0D7"/>
                </a:solidFill>
                <a:effectLst/>
                <a:latin typeface="+mj-lt"/>
              </a:rPr>
            </a:br>
            <a:r>
              <a:rPr lang="en-US" sz="1800" b="0" i="0" u="none" strike="noStrike" dirty="0">
                <a:solidFill>
                  <a:srgbClr val="00B0D7"/>
                </a:solidFill>
                <a:effectLst/>
                <a:latin typeface="+mj-lt"/>
              </a:rPr>
              <a:t>Apply copyright principles to real-life scenarios. </a:t>
            </a:r>
            <a:br>
              <a:rPr lang="en-US" sz="2400" dirty="0"/>
            </a:br>
            <a:endParaRPr lang="en-US" sz="2000" b="0" i="0" dirty="0">
              <a:solidFill>
                <a:srgbClr val="3A3A3A"/>
              </a:solidFill>
              <a:effectLst/>
              <a:latin typeface="Lato"/>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copyright</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Badge Copyright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2821" b="2821"/>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Copyright </a:t>
            </a:r>
            <a:r>
              <a:rPr lang="en-US" i="1" dirty="0"/>
              <a:t>Link in Slide #6</a:t>
            </a:r>
          </a:p>
          <a:p>
            <a:r>
              <a:rPr lang="en-US" b="1" dirty="0"/>
              <a:t>Brainstorm</a:t>
            </a:r>
            <a:r>
              <a:rPr lang="en-US" dirty="0"/>
              <a:t> web on board:  “Creator” as the heading in the middle.</a:t>
            </a:r>
          </a:p>
          <a:p>
            <a:r>
              <a:rPr lang="en-US" dirty="0"/>
              <a:t>Copyright Etiquette List:  Can be done individually OR as a class poster (Slide #12)</a:t>
            </a:r>
          </a:p>
          <a:p>
            <a:r>
              <a:rPr lang="en-US" dirty="0"/>
              <a:t>Game instructions (Link in Slide #13)</a:t>
            </a:r>
          </a:p>
          <a:p>
            <a:r>
              <a:rPr lang="en-US" dirty="0"/>
              <a:t>Game scenarios (Link in Slide #14) </a:t>
            </a:r>
          </a:p>
          <a:p>
            <a:endParaRPr lang="en-US"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2030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703" r="1703"/>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Copyright</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4:40</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0D58-1686-47F8-ACB3-A658477BD88D}"/>
              </a:ext>
            </a:extLst>
          </p:cNvPr>
          <p:cNvSpPr>
            <a:spLocks noGrp="1"/>
          </p:cNvSpPr>
          <p:nvPr>
            <p:ph type="title"/>
          </p:nvPr>
        </p:nvSpPr>
        <p:spPr>
          <a:xfrm>
            <a:off x="723900" y="1042611"/>
            <a:ext cx="10515600" cy="1325563"/>
          </a:xfrm>
        </p:spPr>
        <p:txBody>
          <a:bodyPr anchor="ctr">
            <a:normAutofit/>
          </a:bodyPr>
          <a:lstStyle/>
          <a:p>
            <a:r>
              <a:rPr lang="en-US" dirty="0"/>
              <a:t>What is a creator?  What do they create?</a:t>
            </a:r>
          </a:p>
        </p:txBody>
      </p:sp>
      <p:pic>
        <p:nvPicPr>
          <p:cNvPr id="6" name="Content Placeholder 5" descr="Chart, bubble chart&#10;&#10;Description automatically generated">
            <a:extLst>
              <a:ext uri="{FF2B5EF4-FFF2-40B4-BE49-F238E27FC236}">
                <a16:creationId xmlns:a16="http://schemas.microsoft.com/office/drawing/2014/main" id="{55ED6C1D-1D21-4194-AE54-D35615F49B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0203" y="2073609"/>
            <a:ext cx="4409297" cy="4155763"/>
          </a:xfrm>
          <a:noFill/>
        </p:spPr>
      </p:pic>
      <p:sp>
        <p:nvSpPr>
          <p:cNvPr id="7" name="TextBox 6">
            <a:extLst>
              <a:ext uri="{FF2B5EF4-FFF2-40B4-BE49-F238E27FC236}">
                <a16:creationId xmlns:a16="http://schemas.microsoft.com/office/drawing/2014/main" id="{E32DD782-6FF9-458F-8169-483B6913D449}"/>
              </a:ext>
            </a:extLst>
          </p:cNvPr>
          <p:cNvSpPr txBox="1"/>
          <p:nvPr/>
        </p:nvSpPr>
        <p:spPr>
          <a:xfrm>
            <a:off x="8538586" y="3959719"/>
            <a:ext cx="956288" cy="369332"/>
          </a:xfrm>
          <a:prstGeom prst="rect">
            <a:avLst/>
          </a:prstGeom>
          <a:solidFill>
            <a:srgbClr val="054F7A"/>
          </a:solidFill>
        </p:spPr>
        <p:txBody>
          <a:bodyPr wrap="square" rtlCol="0">
            <a:spAutoFit/>
          </a:bodyPr>
          <a:lstStyle/>
          <a:p>
            <a:r>
              <a:rPr lang="en-US" dirty="0"/>
              <a:t>Creator</a:t>
            </a:r>
          </a:p>
        </p:txBody>
      </p:sp>
      <p:sp>
        <p:nvSpPr>
          <p:cNvPr id="8" name="Title 1">
            <a:extLst>
              <a:ext uri="{FF2B5EF4-FFF2-40B4-BE49-F238E27FC236}">
                <a16:creationId xmlns:a16="http://schemas.microsoft.com/office/drawing/2014/main" id="{D4823A1B-DBED-4E3E-8E9D-400FFCD59BE0}"/>
              </a:ext>
            </a:extLst>
          </p:cNvPr>
          <p:cNvSpPr txBox="1">
            <a:spLocks/>
          </p:cNvSpPr>
          <p:nvPr/>
        </p:nvSpPr>
        <p:spPr>
          <a:xfrm>
            <a:off x="3314700" y="396995"/>
            <a:ext cx="5795865"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chemeClr val="tx1"/>
                </a:solidFill>
                <a:latin typeface="Corbel" panose="020B0503020204020204" pitchFamily="34" charset="0"/>
              </a:rPr>
              <a:t>AQUIRE - Brainstorm</a:t>
            </a:r>
          </a:p>
        </p:txBody>
      </p:sp>
      <p:pic>
        <p:nvPicPr>
          <p:cNvPr id="9" name="Graphic 8" descr="Music notation with solid fill">
            <a:extLst>
              <a:ext uri="{FF2B5EF4-FFF2-40B4-BE49-F238E27FC236}">
                <a16:creationId xmlns:a16="http://schemas.microsoft.com/office/drawing/2014/main" id="{BC8A875C-53F6-4AE0-94B5-88EBD5A6B8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038015">
            <a:off x="1107896" y="2368174"/>
            <a:ext cx="914400" cy="914400"/>
          </a:xfrm>
          <a:prstGeom prst="rect">
            <a:avLst/>
          </a:prstGeom>
        </p:spPr>
      </p:pic>
      <p:pic>
        <p:nvPicPr>
          <p:cNvPr id="11" name="Graphic 10" descr="Storytelling outline">
            <a:extLst>
              <a:ext uri="{FF2B5EF4-FFF2-40B4-BE49-F238E27FC236}">
                <a16:creationId xmlns:a16="http://schemas.microsoft.com/office/drawing/2014/main" id="{34D2ED85-FF94-4DE0-ADFB-96E60778D2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36067">
            <a:off x="4527680" y="4794875"/>
            <a:ext cx="914400" cy="914400"/>
          </a:xfrm>
          <a:prstGeom prst="rect">
            <a:avLst/>
          </a:prstGeom>
        </p:spPr>
      </p:pic>
      <p:pic>
        <p:nvPicPr>
          <p:cNvPr id="13" name="Graphic 12" descr="Game controller with solid fill">
            <a:extLst>
              <a:ext uri="{FF2B5EF4-FFF2-40B4-BE49-F238E27FC236}">
                <a16:creationId xmlns:a16="http://schemas.microsoft.com/office/drawing/2014/main" id="{B176CD16-48AB-4DF1-9CE3-1C95E9FCE4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40916">
            <a:off x="5516234" y="2246812"/>
            <a:ext cx="914400" cy="914400"/>
          </a:xfrm>
          <a:prstGeom prst="rect">
            <a:avLst/>
          </a:prstGeom>
        </p:spPr>
      </p:pic>
      <p:pic>
        <p:nvPicPr>
          <p:cNvPr id="15" name="Graphic 14" descr="Clapper board with solid fill">
            <a:extLst>
              <a:ext uri="{FF2B5EF4-FFF2-40B4-BE49-F238E27FC236}">
                <a16:creationId xmlns:a16="http://schemas.microsoft.com/office/drawing/2014/main" id="{35CD4D98-851B-4F77-A751-410B415840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769264">
            <a:off x="3410826" y="3613649"/>
            <a:ext cx="914400" cy="914400"/>
          </a:xfrm>
          <a:prstGeom prst="rect">
            <a:avLst/>
          </a:prstGeom>
        </p:spPr>
      </p:pic>
      <p:pic>
        <p:nvPicPr>
          <p:cNvPr id="17" name="Graphic 16" descr="Easel with solid fill">
            <a:extLst>
              <a:ext uri="{FF2B5EF4-FFF2-40B4-BE49-F238E27FC236}">
                <a16:creationId xmlns:a16="http://schemas.microsoft.com/office/drawing/2014/main" id="{DF12EB3F-2187-4131-833A-F6B40DF83B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31939">
            <a:off x="3170391" y="2246813"/>
            <a:ext cx="914400" cy="914400"/>
          </a:xfrm>
          <a:prstGeom prst="rect">
            <a:avLst/>
          </a:prstGeom>
        </p:spPr>
      </p:pic>
      <p:pic>
        <p:nvPicPr>
          <p:cNvPr id="19" name="Graphic 18" descr="Paint brush outline">
            <a:extLst>
              <a:ext uri="{FF2B5EF4-FFF2-40B4-BE49-F238E27FC236}">
                <a16:creationId xmlns:a16="http://schemas.microsoft.com/office/drawing/2014/main" id="{27550F0D-BF60-447B-A8EF-8831E97CCE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1104109">
            <a:off x="1552758" y="4840016"/>
            <a:ext cx="914400" cy="914400"/>
          </a:xfrm>
          <a:prstGeom prst="rect">
            <a:avLst/>
          </a:prstGeom>
        </p:spPr>
      </p:pic>
    </p:spTree>
    <p:extLst>
      <p:ext uri="{BB962C8B-B14F-4D97-AF65-F5344CB8AC3E}">
        <p14:creationId xmlns:p14="http://schemas.microsoft.com/office/powerpoint/2010/main" val="24203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4636-9E7C-423C-B4AE-91B841F8BA57}"/>
              </a:ext>
            </a:extLst>
          </p:cNvPr>
          <p:cNvSpPr>
            <a:spLocks noGrp="1"/>
          </p:cNvSpPr>
          <p:nvPr>
            <p:ph type="title"/>
          </p:nvPr>
        </p:nvSpPr>
        <p:spPr>
          <a:xfrm>
            <a:off x="831850" y="2513596"/>
            <a:ext cx="10515600" cy="970189"/>
          </a:xfrm>
        </p:spPr>
        <p:txBody>
          <a:bodyPr/>
          <a:lstStyle/>
          <a:p>
            <a:r>
              <a:rPr lang="en-US" dirty="0"/>
              <a:t>Creator</a:t>
            </a:r>
          </a:p>
        </p:txBody>
      </p:sp>
      <p:sp>
        <p:nvSpPr>
          <p:cNvPr id="3" name="Text Placeholder 2">
            <a:extLst>
              <a:ext uri="{FF2B5EF4-FFF2-40B4-BE49-F238E27FC236}">
                <a16:creationId xmlns:a16="http://schemas.microsoft.com/office/drawing/2014/main" id="{36C7E5CA-2005-4B15-BEDF-9F08A9BF5466}"/>
              </a:ext>
            </a:extLst>
          </p:cNvPr>
          <p:cNvSpPr>
            <a:spLocks noGrp="1"/>
          </p:cNvSpPr>
          <p:nvPr>
            <p:ph type="body" idx="1"/>
          </p:nvPr>
        </p:nvSpPr>
        <p:spPr>
          <a:xfrm>
            <a:off x="831850" y="3429000"/>
            <a:ext cx="10515600" cy="467729"/>
          </a:xfrm>
        </p:spPr>
        <p:txBody>
          <a:bodyPr/>
          <a:lstStyle/>
          <a:p>
            <a:r>
              <a:rPr lang="en-US" dirty="0">
                <a:solidFill>
                  <a:srgbClr val="00B0D7"/>
                </a:solidFill>
              </a:rPr>
              <a:t>~”Someone who creates something.”~</a:t>
            </a:r>
          </a:p>
        </p:txBody>
      </p:sp>
      <p:graphicFrame>
        <p:nvGraphicFramePr>
          <p:cNvPr id="4" name="Table 4">
            <a:extLst>
              <a:ext uri="{FF2B5EF4-FFF2-40B4-BE49-F238E27FC236}">
                <a16:creationId xmlns:a16="http://schemas.microsoft.com/office/drawing/2014/main" id="{AF5A8501-CB90-46E4-9237-51AFCCF4A4B1}"/>
              </a:ext>
            </a:extLst>
          </p:cNvPr>
          <p:cNvGraphicFramePr>
            <a:graphicFrameLocks noGrp="1"/>
          </p:cNvGraphicFramePr>
          <p:nvPr>
            <p:extLst>
              <p:ext uri="{D42A27DB-BD31-4B8C-83A1-F6EECF244321}">
                <p14:modId xmlns:p14="http://schemas.microsoft.com/office/powerpoint/2010/main" val="1099298751"/>
              </p:ext>
            </p:extLst>
          </p:nvPr>
        </p:nvGraphicFramePr>
        <p:xfrm>
          <a:off x="2025650" y="3896729"/>
          <a:ext cx="8127999" cy="1112520"/>
        </p:xfrm>
        <a:graphic>
          <a:graphicData uri="http://schemas.openxmlformats.org/drawingml/2006/table">
            <a:tbl>
              <a:tblPr bandRow="1">
                <a:tableStyleId>{5C22544A-7EE6-4342-B048-85BDC9FD1C3A}</a:tableStyleId>
              </a:tblPr>
              <a:tblGrid>
                <a:gridCol w="2709333">
                  <a:extLst>
                    <a:ext uri="{9D8B030D-6E8A-4147-A177-3AD203B41FA5}">
                      <a16:colId xmlns:a16="http://schemas.microsoft.com/office/drawing/2014/main" val="3581123301"/>
                    </a:ext>
                  </a:extLst>
                </a:gridCol>
                <a:gridCol w="2709333">
                  <a:extLst>
                    <a:ext uri="{9D8B030D-6E8A-4147-A177-3AD203B41FA5}">
                      <a16:colId xmlns:a16="http://schemas.microsoft.com/office/drawing/2014/main" val="3595885455"/>
                    </a:ext>
                  </a:extLst>
                </a:gridCol>
                <a:gridCol w="2709333">
                  <a:extLst>
                    <a:ext uri="{9D8B030D-6E8A-4147-A177-3AD203B41FA5}">
                      <a16:colId xmlns:a16="http://schemas.microsoft.com/office/drawing/2014/main" val="3497094715"/>
                    </a:ext>
                  </a:extLst>
                </a:gridCol>
              </a:tblGrid>
              <a:tr h="370840">
                <a:tc>
                  <a:txBody>
                    <a:bodyPr/>
                    <a:lstStyle/>
                    <a:p>
                      <a:r>
                        <a:rPr lang="en-US" dirty="0"/>
                        <a:t>Songs</a:t>
                      </a:r>
                    </a:p>
                  </a:txBody>
                  <a:tcPr/>
                </a:tc>
                <a:tc>
                  <a:txBody>
                    <a:bodyPr/>
                    <a:lstStyle/>
                    <a:p>
                      <a:r>
                        <a:rPr lang="en-US" dirty="0"/>
                        <a:t>Food</a:t>
                      </a:r>
                    </a:p>
                  </a:txBody>
                  <a:tcPr/>
                </a:tc>
                <a:tc>
                  <a:txBody>
                    <a:bodyPr/>
                    <a:lstStyle/>
                    <a:p>
                      <a:r>
                        <a:rPr lang="en-US" dirty="0"/>
                        <a:t>Pictures</a:t>
                      </a:r>
                    </a:p>
                  </a:txBody>
                  <a:tcPr/>
                </a:tc>
                <a:extLst>
                  <a:ext uri="{0D108BD9-81ED-4DB2-BD59-A6C34878D82A}">
                    <a16:rowId xmlns:a16="http://schemas.microsoft.com/office/drawing/2014/main" val="320401029"/>
                  </a:ext>
                </a:extLst>
              </a:tr>
              <a:tr h="370840">
                <a:tc>
                  <a:txBody>
                    <a:bodyPr/>
                    <a:lstStyle/>
                    <a:p>
                      <a:r>
                        <a:rPr lang="en-US" dirty="0"/>
                        <a:t>Stories</a:t>
                      </a:r>
                    </a:p>
                  </a:txBody>
                  <a:tcPr/>
                </a:tc>
                <a:tc>
                  <a:txBody>
                    <a:bodyPr/>
                    <a:lstStyle/>
                    <a:p>
                      <a:r>
                        <a:rPr lang="en-US" dirty="0"/>
                        <a:t>Videos/Movies</a:t>
                      </a:r>
                    </a:p>
                  </a:txBody>
                  <a:tcPr/>
                </a:tc>
                <a:tc>
                  <a:txBody>
                    <a:bodyPr/>
                    <a:lstStyle/>
                    <a:p>
                      <a:r>
                        <a:rPr lang="en-US" dirty="0"/>
                        <a:t>Art</a:t>
                      </a:r>
                    </a:p>
                  </a:txBody>
                  <a:tcPr/>
                </a:tc>
                <a:extLst>
                  <a:ext uri="{0D108BD9-81ED-4DB2-BD59-A6C34878D82A}">
                    <a16:rowId xmlns:a16="http://schemas.microsoft.com/office/drawing/2014/main" val="3656701844"/>
                  </a:ext>
                </a:extLst>
              </a:tr>
              <a:tr h="370840">
                <a:tc>
                  <a:txBody>
                    <a:bodyPr/>
                    <a:lstStyle/>
                    <a:p>
                      <a:r>
                        <a:rPr lang="en-US" dirty="0"/>
                        <a:t>Toy</a:t>
                      </a:r>
                    </a:p>
                  </a:txBody>
                  <a:tcPr/>
                </a:tc>
                <a:tc>
                  <a:txBody>
                    <a:bodyPr/>
                    <a:lstStyle/>
                    <a:p>
                      <a:r>
                        <a:rPr lang="en-US" dirty="0"/>
                        <a:t>Invention</a:t>
                      </a:r>
                    </a:p>
                  </a:txBody>
                  <a:tcPr/>
                </a:tc>
                <a:tc>
                  <a:txBody>
                    <a:bodyPr/>
                    <a:lstStyle/>
                    <a:p>
                      <a:r>
                        <a:rPr lang="en-US" dirty="0"/>
                        <a:t>House</a:t>
                      </a:r>
                    </a:p>
                  </a:txBody>
                  <a:tcPr/>
                </a:tc>
                <a:extLst>
                  <a:ext uri="{0D108BD9-81ED-4DB2-BD59-A6C34878D82A}">
                    <a16:rowId xmlns:a16="http://schemas.microsoft.com/office/drawing/2014/main" val="456691829"/>
                  </a:ext>
                </a:extLst>
              </a:tr>
            </a:tbl>
          </a:graphicData>
        </a:graphic>
      </p:graphicFrame>
    </p:spTree>
    <p:extLst>
      <p:ext uri="{BB962C8B-B14F-4D97-AF65-F5344CB8AC3E}">
        <p14:creationId xmlns:p14="http://schemas.microsoft.com/office/powerpoint/2010/main" val="107871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4112764-32F5-45D7-AE4E-D911D5947FFC}"/>
              </a:ext>
            </a:extLst>
          </p:cNvPr>
          <p:cNvSpPr txBox="1">
            <a:spLocks/>
          </p:cNvSpPr>
          <p:nvPr/>
        </p:nvSpPr>
        <p:spPr>
          <a:xfrm>
            <a:off x="839788" y="2584938"/>
            <a:ext cx="3932237" cy="2444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Any products a creator creates becomes their ~”</a:t>
            </a:r>
            <a:r>
              <a:rPr lang="en-US" sz="2400" b="1" i="1" dirty="0">
                <a:solidFill>
                  <a:schemeClr val="bg1"/>
                </a:solidFill>
              </a:rPr>
              <a:t>intellectual property</a:t>
            </a:r>
            <a:r>
              <a:rPr lang="en-US" sz="2400" dirty="0">
                <a:solidFill>
                  <a:schemeClr val="bg1"/>
                </a:solidFill>
              </a:rPr>
              <a:t>”~.</a:t>
            </a:r>
          </a:p>
          <a:p>
            <a:pPr marL="0" indent="0" algn="ctr">
              <a:buNone/>
            </a:pPr>
            <a:r>
              <a:rPr lang="en-US" sz="2400" i="1" dirty="0">
                <a:solidFill>
                  <a:schemeClr val="bg1"/>
                </a:solidFill>
              </a:rPr>
              <a:t>(things that they have created from their own imagination)</a:t>
            </a:r>
          </a:p>
          <a:p>
            <a:pPr marL="0" indent="0" algn="ctr">
              <a:buNone/>
            </a:pPr>
            <a:endParaRPr lang="en-US" sz="2400" i="1" dirty="0">
              <a:solidFill>
                <a:schemeClr val="bg1"/>
              </a:solidFill>
            </a:endParaRPr>
          </a:p>
          <a:p>
            <a:pPr algn="ctr"/>
            <a:endParaRPr lang="en-US" sz="2400" i="1" dirty="0">
              <a:solidFill>
                <a:srgbClr val="00B0D7"/>
              </a:solidFill>
            </a:endParaRPr>
          </a:p>
        </p:txBody>
      </p:sp>
      <p:sp>
        <p:nvSpPr>
          <p:cNvPr id="3" name="Title 1">
            <a:extLst>
              <a:ext uri="{FF2B5EF4-FFF2-40B4-BE49-F238E27FC236}">
                <a16:creationId xmlns:a16="http://schemas.microsoft.com/office/drawing/2014/main" id="{6D232E00-3CFF-4A77-A17A-FEF50800CA0B}"/>
              </a:ext>
            </a:extLst>
          </p:cNvPr>
          <p:cNvSpPr txBox="1">
            <a:spLocks/>
          </p:cNvSpPr>
          <p:nvPr/>
        </p:nvSpPr>
        <p:spPr>
          <a:xfrm>
            <a:off x="839787" y="808893"/>
            <a:ext cx="577202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sz="4800" dirty="0">
                <a:effectLst>
                  <a:outerShdw blurRad="38100" dist="38100" dir="2700000" algn="tl">
                    <a:srgbClr val="000000">
                      <a:alpha val="43137"/>
                    </a:srgbClr>
                  </a:outerShdw>
                </a:effectLst>
              </a:rPr>
              <a:t>Intellectual Property</a:t>
            </a:r>
          </a:p>
        </p:txBody>
      </p:sp>
      <p:sp>
        <p:nvSpPr>
          <p:cNvPr id="8" name="Thought Bubble: Cloud 7">
            <a:extLst>
              <a:ext uri="{FF2B5EF4-FFF2-40B4-BE49-F238E27FC236}">
                <a16:creationId xmlns:a16="http://schemas.microsoft.com/office/drawing/2014/main" id="{40552F16-9DD5-4D6C-8196-6607491157FC}"/>
              </a:ext>
            </a:extLst>
          </p:cNvPr>
          <p:cNvSpPr/>
          <p:nvPr/>
        </p:nvSpPr>
        <p:spPr>
          <a:xfrm>
            <a:off x="5190836" y="919463"/>
            <a:ext cx="6585528" cy="3962400"/>
          </a:xfrm>
          <a:prstGeom prst="cloudCallout">
            <a:avLst/>
          </a:prstGeom>
          <a:blipFill dpi="0" rotWithShape="1">
            <a:blip r:embed="rId2">
              <a:extLst>
                <a:ext uri="{28A0092B-C50C-407E-A947-70E740481C1C}">
                  <a14:useLocalDpi xmlns:a14="http://schemas.microsoft.com/office/drawing/2010/main" val="0"/>
                </a:ext>
              </a:extLst>
            </a:blip>
            <a:srcRect/>
            <a:stretch>
              <a:fillRect/>
            </a:stretch>
          </a:blipFill>
          <a:ln w="57150">
            <a:solidFill>
              <a:srgbClr val="33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863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E0125-8687-41E1-A940-D1B87EA66802}">
  <ds:schemaRefs>
    <ds:schemaRef ds:uri="http://schemas.microsoft.com/office/infopath/2007/PartnerControls"/>
    <ds:schemaRef ds:uri="http://schemas.microsoft.com/office/2006/documentManagement/types"/>
    <ds:schemaRef ds:uri="http://www.w3.org/XML/1998/namespace"/>
    <ds:schemaRef ds:uri="http://purl.org/dc/terms/"/>
    <ds:schemaRef ds:uri="http://schemas.microsoft.com/sharepoint/v3"/>
    <ds:schemaRef ds:uri="http://purl.org/dc/elements/1.1/"/>
    <ds:schemaRef ds:uri="http://schemas.microsoft.com/office/2006/metadata/propertie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2410</TotalTime>
  <Words>583</Words>
  <Application>Microsoft Macintosh PowerPoint</Application>
  <PresentationFormat>Widescreen</PresentationFormat>
  <Paragraphs>81</Paragraphs>
  <Slides>14</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Arial</vt:lpstr>
      <vt:lpstr>Bebas Neue</vt:lpstr>
      <vt:lpstr>Berlin Sans FB</vt:lpstr>
      <vt:lpstr>Calibri</vt:lpstr>
      <vt:lpstr>Calibri Light</vt:lpstr>
      <vt:lpstr>Corbel</vt:lpstr>
      <vt:lpstr>Lato</vt:lpstr>
      <vt:lpstr>The Sans-</vt:lpstr>
      <vt:lpstr>TheSans</vt:lpstr>
      <vt:lpstr>TheSansB W3 Light</vt:lpstr>
      <vt:lpstr>TheSansB W5 Plain</vt:lpstr>
      <vt:lpstr>TheSansB W9 Black</vt:lpstr>
      <vt:lpstr>Times New Roman</vt:lpstr>
      <vt:lpstr>Office Theme</vt:lpstr>
      <vt:lpstr>Office Theme</vt:lpstr>
      <vt:lpstr>Who’s is it Anyways – Copyright &amp; Intellectual Property</vt:lpstr>
      <vt:lpstr>Digital Wellness – Big Idea</vt:lpstr>
      <vt:lpstr>PowerPoint Presentation</vt:lpstr>
      <vt:lpstr>Learning intentions  3-1 What rights and responsibilities do you have as a creator?</vt:lpstr>
      <vt:lpstr>Preparation</vt:lpstr>
      <vt:lpstr>ACTIVATE - Video</vt:lpstr>
      <vt:lpstr>What is a creator?  What do they create?</vt:lpstr>
      <vt:lpstr>Creator</vt:lpstr>
      <vt:lpstr>PowerPoint Presentation</vt:lpstr>
      <vt:lpstr>Acquire  Think-pair-share</vt:lpstr>
      <vt:lpstr>COPYRIGHT</vt:lpstr>
      <vt:lpstr>Apply – GENERATE – copyright “etiquette”</vt:lpstr>
      <vt:lpstr>GAME</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12</cp:revision>
  <dcterms:created xsi:type="dcterms:W3CDTF">2021-01-20T14:57:10Z</dcterms:created>
  <dcterms:modified xsi:type="dcterms:W3CDTF">2021-12-20T16:28:20Z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