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handoutMasterIdLst>
    <p:handoutMasterId r:id="rId29"/>
  </p:handoutMasterIdLst>
  <p:sldIdLst>
    <p:sldId id="259" r:id="rId6"/>
    <p:sldId id="265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56" r:id="rId21"/>
    <p:sldId id="257" r:id="rId22"/>
    <p:sldId id="280" r:id="rId23"/>
    <p:sldId id="260" r:id="rId24"/>
    <p:sldId id="261" r:id="rId25"/>
    <p:sldId id="262" r:id="rId26"/>
    <p:sldId id="258" r:id="rId27"/>
    <p:sldId id="263" r:id="rId28"/>
  </p:sldIdLst>
  <p:sldSz cx="10058400" cy="15544800"/>
  <p:notesSz cx="6858000" cy="9144000"/>
  <p:defaultTextStyle>
    <a:defPPr>
      <a:defRPr lang="en-US"/>
    </a:defPPr>
    <a:lvl1pPr marL="0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1pPr>
    <a:lvl2pPr marL="731376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2pPr>
    <a:lvl3pPr marL="1462750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3pPr>
    <a:lvl4pPr marL="2194128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4pPr>
    <a:lvl5pPr marL="2925503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5pPr>
    <a:lvl6pPr marL="3656878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6pPr>
    <a:lvl7pPr marL="4388254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7pPr>
    <a:lvl8pPr marL="5119631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8pPr>
    <a:lvl9pPr marL="5851006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E TEMPLATE" id="{423944DA-F527-4F3A-9103-3D3760EAA96D}">
          <p14:sldIdLst>
            <p14:sldId id="259"/>
            <p14:sldId id="265"/>
            <p14:sldId id="267"/>
            <p14:sldId id="268"/>
            <p14:sldId id="269"/>
            <p14:sldId id="271"/>
            <p14:sldId id="270"/>
          </p14:sldIdLst>
        </p14:section>
        <p14:section name="EXAMPLES" id="{2B1E7D32-9C95-44A7-AFF5-1A04D94C278B}">
          <p14:sldIdLst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THUMBNAIL VIEW" id="{D9E96506-9F52-4C08-A141-32F5F7FCF414}">
          <p14:sldIdLst>
            <p14:sldId id="279"/>
          </p14:sldIdLst>
        </p14:section>
        <p14:section name="INSTRUCTIONS" id="{883765A8-44F0-4724-9E23-A00882B02196}">
          <p14:sldIdLst>
            <p14:sldId id="256"/>
            <p14:sldId id="257"/>
            <p14:sldId id="280"/>
            <p14:sldId id="260"/>
            <p14:sldId id="261"/>
            <p14:sldId id="262"/>
            <p14:sldId id="258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32" autoAdjust="0"/>
  </p:normalViewPr>
  <p:slideViewPr>
    <p:cSldViewPr snapToGrid="0">
      <p:cViewPr varScale="1">
        <p:scale>
          <a:sx n="39" d="100"/>
          <a:sy n="39" d="100"/>
        </p:scale>
        <p:origin x="162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8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32309B9F-6B81-4FF1-8988-FAA423F6A0F9}"/>
    <pc:docChg chg="addSld delSld modSld addMainMaster delMainMaster modSection">
      <pc:chgData name="Shannon Hagen" userId="46ea4fe1-9223-4299-b8da-3da92c4fcb44" providerId="ADAL" clId="{32309B9F-6B81-4FF1-8988-FAA423F6A0F9}" dt="2021-02-20T21:38:37.124" v="5" actId="47"/>
      <pc:docMkLst>
        <pc:docMk/>
      </pc:docMkLst>
      <pc:sldChg chg="add del">
        <pc:chgData name="Shannon Hagen" userId="46ea4fe1-9223-4299-b8da-3da92c4fcb44" providerId="ADAL" clId="{32309B9F-6B81-4FF1-8988-FAA423F6A0F9}" dt="2021-02-20T21:38:37.124" v="5" actId="47"/>
        <pc:sldMkLst>
          <pc:docMk/>
          <pc:sldMk cId="3301325867" sldId="281"/>
        </pc:sldMkLst>
      </pc:sldChg>
      <pc:sldMasterChg chg="addSldLayout">
        <pc:chgData name="Shannon Hagen" userId="46ea4fe1-9223-4299-b8da-3da92c4fcb44" providerId="ADAL" clId="{32309B9F-6B81-4FF1-8988-FAA423F6A0F9}" dt="2021-02-20T21:38:23.354" v="3" actId="27028"/>
        <pc:sldMasterMkLst>
          <pc:docMk/>
          <pc:sldMasterMk cId="870949711" sldId="2147483648"/>
        </pc:sldMasterMkLst>
        <pc:sldLayoutChg chg="add">
          <pc:chgData name="Shannon Hagen" userId="46ea4fe1-9223-4299-b8da-3da92c4fcb44" providerId="ADAL" clId="{32309B9F-6B81-4FF1-8988-FAA423F6A0F9}" dt="2021-02-20T21:38:23.354" v="3" actId="27028"/>
          <pc:sldLayoutMkLst>
            <pc:docMk/>
            <pc:sldMasterMk cId="870949711" sldId="2147483648"/>
            <pc:sldLayoutMk cId="1323965023" sldId="2147483676"/>
          </pc:sldLayoutMkLst>
        </pc:sldLayoutChg>
      </pc:sldMasterChg>
      <pc:sldMasterChg chg="add del addSldLayout delSldLayout">
        <pc:chgData name="Shannon Hagen" userId="46ea4fe1-9223-4299-b8da-3da92c4fcb44" providerId="ADAL" clId="{32309B9F-6B81-4FF1-8988-FAA423F6A0F9}" dt="2021-02-20T21:38:19.204" v="2" actId="47"/>
        <pc:sldMasterMkLst>
          <pc:docMk/>
          <pc:sldMasterMk cId="2127442875" sldId="2147483660"/>
        </pc:sldMasterMkLst>
        <pc:sldLayoutChg chg="add del">
          <pc:chgData name="Shannon Hagen" userId="46ea4fe1-9223-4299-b8da-3da92c4fcb44" providerId="ADAL" clId="{32309B9F-6B81-4FF1-8988-FAA423F6A0F9}" dt="2021-02-20T21:38:19.204" v="2" actId="47"/>
          <pc:sldLayoutMkLst>
            <pc:docMk/>
            <pc:sldMasterMk cId="2127442875" sldId="2147483660"/>
            <pc:sldLayoutMk cId="4160577128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2C0154-9456-4A66-A97E-8BCA956AA7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F62B8-3416-4B18-9EF1-7AB1095718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C1030-AD37-44BA-B9B0-E644347EEDC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A6A10-749D-44E0-BB9E-B01B5BA962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66C80-26F0-429C-B6E8-CBD28DED52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22576-4BEA-428D-9E2D-B21C40B04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67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sv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2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ighborhood Street Par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 descr="progression arrows pointing right">
            <a:extLst>
              <a:ext uri="{FF2B5EF4-FFF2-40B4-BE49-F238E27FC236}">
                <a16:creationId xmlns:a16="http://schemas.microsoft.com/office/drawing/2014/main" id="{F2858E51-2667-4758-B6DF-4DCFA272619B}"/>
              </a:ext>
            </a:extLst>
          </p:cNvPr>
          <p:cNvGrpSpPr/>
          <p:nvPr userDrawn="1"/>
        </p:nvGrpSpPr>
        <p:grpSpPr>
          <a:xfrm rot="5400000">
            <a:off x="7419945" y="-323372"/>
            <a:ext cx="2320114" cy="2966857"/>
            <a:chOff x="503238" y="6651624"/>
            <a:chExt cx="3048000" cy="1927226"/>
          </a:xfrm>
          <a:effectLst>
            <a:reflection blurRad="6350" stA="35000" endPos="55000" dir="5400000" sy="-100000" algn="bl" rotWithShape="0"/>
          </a:effectLst>
        </p:grpSpPr>
        <p:sp>
          <p:nvSpPr>
            <p:cNvPr id="41" name="Rectangle 211">
              <a:extLst>
                <a:ext uri="{FF2B5EF4-FFF2-40B4-BE49-F238E27FC236}">
                  <a16:creationId xmlns:a16="http://schemas.microsoft.com/office/drawing/2014/main" id="{5C6CA76F-7CD8-46E2-B71C-790D04BC3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2" name="Rectangle 212">
              <a:extLst>
                <a:ext uri="{FF2B5EF4-FFF2-40B4-BE49-F238E27FC236}">
                  <a16:creationId xmlns:a16="http://schemas.microsoft.com/office/drawing/2014/main" id="{5E4242BF-695D-4439-BB49-47BE65836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3" name="Rectangle 213">
              <a:extLst>
                <a:ext uri="{FF2B5EF4-FFF2-40B4-BE49-F238E27FC236}">
                  <a16:creationId xmlns:a16="http://schemas.microsoft.com/office/drawing/2014/main" id="{7483AD6F-14A6-490B-8D66-AE8AC9BC4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4" name="Rectangle 214">
              <a:extLst>
                <a:ext uri="{FF2B5EF4-FFF2-40B4-BE49-F238E27FC236}">
                  <a16:creationId xmlns:a16="http://schemas.microsoft.com/office/drawing/2014/main" id="{ED7D895F-3C78-4C8B-A143-6DAE380D3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5" name="Rectangle 215">
              <a:extLst>
                <a:ext uri="{FF2B5EF4-FFF2-40B4-BE49-F238E27FC236}">
                  <a16:creationId xmlns:a16="http://schemas.microsoft.com/office/drawing/2014/main" id="{654BBB9B-5307-493D-9355-09B6E1916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6" name="Rectangle 216">
              <a:extLst>
                <a:ext uri="{FF2B5EF4-FFF2-40B4-BE49-F238E27FC236}">
                  <a16:creationId xmlns:a16="http://schemas.microsoft.com/office/drawing/2014/main" id="{A3526E26-F86E-4610-B779-EF4C580B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7" name="Rectangle 217">
              <a:extLst>
                <a:ext uri="{FF2B5EF4-FFF2-40B4-BE49-F238E27FC236}">
                  <a16:creationId xmlns:a16="http://schemas.microsoft.com/office/drawing/2014/main" id="{F61A48BE-8EC4-4580-9303-608CF770F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8" name="Rectangle 218">
              <a:extLst>
                <a:ext uri="{FF2B5EF4-FFF2-40B4-BE49-F238E27FC236}">
                  <a16:creationId xmlns:a16="http://schemas.microsoft.com/office/drawing/2014/main" id="{47B9E0DF-58BA-40D6-B397-CC6454F0D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D238E9CF-DE37-48F3-9841-EC10356F6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1F744CD-FB2C-4CDB-B1D7-06B323F0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AC82AC28-A5EF-4895-83A4-EB9B60CD2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A3BB7A24-E58F-4286-960D-17609F62B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179724A4-F013-4915-8F47-EF687140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878CB115-3A44-45D3-8E74-907799FBB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CCB9CAF1-4F68-4A95-B0BE-7B5581FB3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E73B4220-1756-4DB0-BFE7-BDFE2CE5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7" name="Freeform 244">
              <a:extLst>
                <a:ext uri="{FF2B5EF4-FFF2-40B4-BE49-F238E27FC236}">
                  <a16:creationId xmlns:a16="http://schemas.microsoft.com/office/drawing/2014/main" id="{0F6F15F9-3443-4773-91C2-7D1AF459E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8" name="Freeform 246">
              <a:extLst>
                <a:ext uri="{FF2B5EF4-FFF2-40B4-BE49-F238E27FC236}">
                  <a16:creationId xmlns:a16="http://schemas.microsoft.com/office/drawing/2014/main" id="{B0BE5EE8-118B-41DA-8972-960BA46F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9" name="Freeform 248">
              <a:extLst>
                <a:ext uri="{FF2B5EF4-FFF2-40B4-BE49-F238E27FC236}">
                  <a16:creationId xmlns:a16="http://schemas.microsoft.com/office/drawing/2014/main" id="{90C03634-D0D3-49EC-A835-0BCA6255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0" name="Freeform 250">
              <a:extLst>
                <a:ext uri="{FF2B5EF4-FFF2-40B4-BE49-F238E27FC236}">
                  <a16:creationId xmlns:a16="http://schemas.microsoft.com/office/drawing/2014/main" id="{B2AB4273-E03B-4D7D-9B3D-C974EAE1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1" name="Rectangle 251">
              <a:extLst>
                <a:ext uri="{FF2B5EF4-FFF2-40B4-BE49-F238E27FC236}">
                  <a16:creationId xmlns:a16="http://schemas.microsoft.com/office/drawing/2014/main" id="{59ABE91C-63DA-439F-8C47-3016138F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2" name="Rectangle 252">
              <a:extLst>
                <a:ext uri="{FF2B5EF4-FFF2-40B4-BE49-F238E27FC236}">
                  <a16:creationId xmlns:a16="http://schemas.microsoft.com/office/drawing/2014/main" id="{310C6597-B657-4B56-9E93-7A04EC257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3" name="Rectangle 253">
              <a:extLst>
                <a:ext uri="{FF2B5EF4-FFF2-40B4-BE49-F238E27FC236}">
                  <a16:creationId xmlns:a16="http://schemas.microsoft.com/office/drawing/2014/main" id="{B50069B9-3DF5-46FA-90A3-1FEAAB325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4" name="Rectangle 254">
              <a:extLst>
                <a:ext uri="{FF2B5EF4-FFF2-40B4-BE49-F238E27FC236}">
                  <a16:creationId xmlns:a16="http://schemas.microsoft.com/office/drawing/2014/main" id="{DCE39EED-091D-44AD-B745-029CAA3B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5" name="Freeform 255">
              <a:extLst>
                <a:ext uri="{FF2B5EF4-FFF2-40B4-BE49-F238E27FC236}">
                  <a16:creationId xmlns:a16="http://schemas.microsoft.com/office/drawing/2014/main" id="{AB825538-B1CA-4EB4-91F5-F2F3DE3B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6" name="Freeform 256">
              <a:extLst>
                <a:ext uri="{FF2B5EF4-FFF2-40B4-BE49-F238E27FC236}">
                  <a16:creationId xmlns:a16="http://schemas.microsoft.com/office/drawing/2014/main" id="{BEECC493-FE58-4264-AB99-30600F74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7" name="Freeform 257">
              <a:extLst>
                <a:ext uri="{FF2B5EF4-FFF2-40B4-BE49-F238E27FC236}">
                  <a16:creationId xmlns:a16="http://schemas.microsoft.com/office/drawing/2014/main" id="{CC8A2C27-7843-4B80-AAB2-9D1BA00E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8" name="Freeform 258">
              <a:extLst>
                <a:ext uri="{FF2B5EF4-FFF2-40B4-BE49-F238E27FC236}">
                  <a16:creationId xmlns:a16="http://schemas.microsoft.com/office/drawing/2014/main" id="{93D514BF-EF3B-442B-981A-15BC18A6E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9" name="Freeform 243">
              <a:extLst>
                <a:ext uri="{FF2B5EF4-FFF2-40B4-BE49-F238E27FC236}">
                  <a16:creationId xmlns:a16="http://schemas.microsoft.com/office/drawing/2014/main" id="{FFBD350D-1BC1-4F68-851E-C1A640E4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0" name="Freeform 245">
              <a:extLst>
                <a:ext uri="{FF2B5EF4-FFF2-40B4-BE49-F238E27FC236}">
                  <a16:creationId xmlns:a16="http://schemas.microsoft.com/office/drawing/2014/main" id="{447DCF5B-5BFE-488C-8A13-633FB53B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1" name="Freeform 247">
              <a:extLst>
                <a:ext uri="{FF2B5EF4-FFF2-40B4-BE49-F238E27FC236}">
                  <a16:creationId xmlns:a16="http://schemas.microsoft.com/office/drawing/2014/main" id="{4E1A1CF5-A008-4A7D-9B79-13228F18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2" name="Freeform 249">
              <a:extLst>
                <a:ext uri="{FF2B5EF4-FFF2-40B4-BE49-F238E27FC236}">
                  <a16:creationId xmlns:a16="http://schemas.microsoft.com/office/drawing/2014/main" id="{2A0955FD-58FF-4D04-A6BC-571D4FC67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73" name="Group 72" descr="progression arrows pointing right">
            <a:extLst>
              <a:ext uri="{FF2B5EF4-FFF2-40B4-BE49-F238E27FC236}">
                <a16:creationId xmlns:a16="http://schemas.microsoft.com/office/drawing/2014/main" id="{B665FFDD-BB3D-4EB1-AE46-EDA5D1609444}"/>
              </a:ext>
            </a:extLst>
          </p:cNvPr>
          <p:cNvGrpSpPr/>
          <p:nvPr userDrawn="1"/>
        </p:nvGrpSpPr>
        <p:grpSpPr>
          <a:xfrm rot="5400000">
            <a:off x="324839" y="-323370"/>
            <a:ext cx="2320118" cy="2966857"/>
            <a:chOff x="503238" y="6651624"/>
            <a:chExt cx="3048000" cy="1927226"/>
          </a:xfrm>
          <a:effectLst>
            <a:reflection blurRad="6350" stA="35000" endPos="55000" dir="5400000" sy="-100000" algn="bl" rotWithShape="0"/>
          </a:effectLst>
        </p:grpSpPr>
        <p:sp>
          <p:nvSpPr>
            <p:cNvPr id="74" name="Rectangle 211">
              <a:extLst>
                <a:ext uri="{FF2B5EF4-FFF2-40B4-BE49-F238E27FC236}">
                  <a16:creationId xmlns:a16="http://schemas.microsoft.com/office/drawing/2014/main" id="{2F42FFAF-C438-411F-9E98-03DAB0C0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5" name="Rectangle 212">
              <a:extLst>
                <a:ext uri="{FF2B5EF4-FFF2-40B4-BE49-F238E27FC236}">
                  <a16:creationId xmlns:a16="http://schemas.microsoft.com/office/drawing/2014/main" id="{E701B679-4BC5-48B2-8ED4-94EC858F6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6" name="Rectangle 213">
              <a:extLst>
                <a:ext uri="{FF2B5EF4-FFF2-40B4-BE49-F238E27FC236}">
                  <a16:creationId xmlns:a16="http://schemas.microsoft.com/office/drawing/2014/main" id="{63E88257-9CC5-44D8-ACAD-2B05B547F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7" name="Rectangle 214">
              <a:extLst>
                <a:ext uri="{FF2B5EF4-FFF2-40B4-BE49-F238E27FC236}">
                  <a16:creationId xmlns:a16="http://schemas.microsoft.com/office/drawing/2014/main" id="{1BBEBC57-E898-40B1-8A0E-0F4D5FFD6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8" name="Rectangle 215">
              <a:extLst>
                <a:ext uri="{FF2B5EF4-FFF2-40B4-BE49-F238E27FC236}">
                  <a16:creationId xmlns:a16="http://schemas.microsoft.com/office/drawing/2014/main" id="{1BCC050B-3D42-43D7-8231-6FE73A8F9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9" name="Rectangle 216">
              <a:extLst>
                <a:ext uri="{FF2B5EF4-FFF2-40B4-BE49-F238E27FC236}">
                  <a16:creationId xmlns:a16="http://schemas.microsoft.com/office/drawing/2014/main" id="{F92F3D7F-4322-4469-9966-57A623EFA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0" name="Rectangle 217">
              <a:extLst>
                <a:ext uri="{FF2B5EF4-FFF2-40B4-BE49-F238E27FC236}">
                  <a16:creationId xmlns:a16="http://schemas.microsoft.com/office/drawing/2014/main" id="{61CCB597-DBE3-4D2D-AD1A-2B6BC0AD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1" name="Rectangle 218">
              <a:extLst>
                <a:ext uri="{FF2B5EF4-FFF2-40B4-BE49-F238E27FC236}">
                  <a16:creationId xmlns:a16="http://schemas.microsoft.com/office/drawing/2014/main" id="{68718EC7-6E6B-4C29-B966-6C1D89114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2" name="Freeform 235">
              <a:extLst>
                <a:ext uri="{FF2B5EF4-FFF2-40B4-BE49-F238E27FC236}">
                  <a16:creationId xmlns:a16="http://schemas.microsoft.com/office/drawing/2014/main" id="{E4A002C8-18AE-446F-B967-D9B15B0F5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3" name="Freeform 236">
              <a:extLst>
                <a:ext uri="{FF2B5EF4-FFF2-40B4-BE49-F238E27FC236}">
                  <a16:creationId xmlns:a16="http://schemas.microsoft.com/office/drawing/2014/main" id="{9CF8335E-D0FC-46F7-8260-6D9AE97E6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4" name="Freeform 237">
              <a:extLst>
                <a:ext uri="{FF2B5EF4-FFF2-40B4-BE49-F238E27FC236}">
                  <a16:creationId xmlns:a16="http://schemas.microsoft.com/office/drawing/2014/main" id="{0E3BC462-04F1-4B20-8C74-DBD4DA4D5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5" name="Freeform 238">
              <a:extLst>
                <a:ext uri="{FF2B5EF4-FFF2-40B4-BE49-F238E27FC236}">
                  <a16:creationId xmlns:a16="http://schemas.microsoft.com/office/drawing/2014/main" id="{BD2070CD-E2C2-4FB5-BA5F-C1F4261FC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6" name="Freeform 239">
              <a:extLst>
                <a:ext uri="{FF2B5EF4-FFF2-40B4-BE49-F238E27FC236}">
                  <a16:creationId xmlns:a16="http://schemas.microsoft.com/office/drawing/2014/main" id="{C90DCB70-AA76-4830-9543-552E5744E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7" name="Freeform 240">
              <a:extLst>
                <a:ext uri="{FF2B5EF4-FFF2-40B4-BE49-F238E27FC236}">
                  <a16:creationId xmlns:a16="http://schemas.microsoft.com/office/drawing/2014/main" id="{A1FB8E8C-662A-4455-827D-6AEE2957C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8" name="Freeform 241">
              <a:extLst>
                <a:ext uri="{FF2B5EF4-FFF2-40B4-BE49-F238E27FC236}">
                  <a16:creationId xmlns:a16="http://schemas.microsoft.com/office/drawing/2014/main" id="{152C886D-12D4-4965-8C0C-03EBCB0F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9" name="Freeform 242">
              <a:extLst>
                <a:ext uri="{FF2B5EF4-FFF2-40B4-BE49-F238E27FC236}">
                  <a16:creationId xmlns:a16="http://schemas.microsoft.com/office/drawing/2014/main" id="{03F8DBE6-7B97-4A02-AF5C-A8EAF49A0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0" name="Freeform 244">
              <a:extLst>
                <a:ext uri="{FF2B5EF4-FFF2-40B4-BE49-F238E27FC236}">
                  <a16:creationId xmlns:a16="http://schemas.microsoft.com/office/drawing/2014/main" id="{0DD15B33-6FF0-44A8-B8E0-49A2AC0A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1" name="Freeform 246">
              <a:extLst>
                <a:ext uri="{FF2B5EF4-FFF2-40B4-BE49-F238E27FC236}">
                  <a16:creationId xmlns:a16="http://schemas.microsoft.com/office/drawing/2014/main" id="{E01966F3-55DC-4F67-AFE8-C87D72A3A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2" name="Freeform 248">
              <a:extLst>
                <a:ext uri="{FF2B5EF4-FFF2-40B4-BE49-F238E27FC236}">
                  <a16:creationId xmlns:a16="http://schemas.microsoft.com/office/drawing/2014/main" id="{52F5903E-BF37-457A-8C1C-AB2CA187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3" name="Freeform 250">
              <a:extLst>
                <a:ext uri="{FF2B5EF4-FFF2-40B4-BE49-F238E27FC236}">
                  <a16:creationId xmlns:a16="http://schemas.microsoft.com/office/drawing/2014/main" id="{07AE2A65-76DB-47A8-95B3-ADD21C09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4" name="Rectangle 251">
              <a:extLst>
                <a:ext uri="{FF2B5EF4-FFF2-40B4-BE49-F238E27FC236}">
                  <a16:creationId xmlns:a16="http://schemas.microsoft.com/office/drawing/2014/main" id="{283DC1C9-0B63-4D6F-B27D-8A7B2F1C2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5" name="Rectangle 252">
              <a:extLst>
                <a:ext uri="{FF2B5EF4-FFF2-40B4-BE49-F238E27FC236}">
                  <a16:creationId xmlns:a16="http://schemas.microsoft.com/office/drawing/2014/main" id="{E6291E0C-2764-4747-A983-5A01D5A0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6" name="Rectangle 253">
              <a:extLst>
                <a:ext uri="{FF2B5EF4-FFF2-40B4-BE49-F238E27FC236}">
                  <a16:creationId xmlns:a16="http://schemas.microsoft.com/office/drawing/2014/main" id="{F3C6F136-AF0C-4776-951F-E937D23A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7" name="Rectangle 254">
              <a:extLst>
                <a:ext uri="{FF2B5EF4-FFF2-40B4-BE49-F238E27FC236}">
                  <a16:creationId xmlns:a16="http://schemas.microsoft.com/office/drawing/2014/main" id="{09612900-41F1-4D8A-8FEF-C54EE43A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8" name="Freeform 255">
              <a:extLst>
                <a:ext uri="{FF2B5EF4-FFF2-40B4-BE49-F238E27FC236}">
                  <a16:creationId xmlns:a16="http://schemas.microsoft.com/office/drawing/2014/main" id="{77C539DE-C3C7-4A16-AA1B-360932F8D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9" name="Freeform 256">
              <a:extLst>
                <a:ext uri="{FF2B5EF4-FFF2-40B4-BE49-F238E27FC236}">
                  <a16:creationId xmlns:a16="http://schemas.microsoft.com/office/drawing/2014/main" id="{7DFAD878-BF5B-4D70-A96C-B6E5D337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00" name="Freeform 257">
              <a:extLst>
                <a:ext uri="{FF2B5EF4-FFF2-40B4-BE49-F238E27FC236}">
                  <a16:creationId xmlns:a16="http://schemas.microsoft.com/office/drawing/2014/main" id="{C600B9E6-F5EE-4362-B268-0289D8E0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01" name="Freeform 258">
              <a:extLst>
                <a:ext uri="{FF2B5EF4-FFF2-40B4-BE49-F238E27FC236}">
                  <a16:creationId xmlns:a16="http://schemas.microsoft.com/office/drawing/2014/main" id="{DB521ADE-4376-43B5-85BC-F0FA1EAE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02" name="Freeform 243">
              <a:extLst>
                <a:ext uri="{FF2B5EF4-FFF2-40B4-BE49-F238E27FC236}">
                  <a16:creationId xmlns:a16="http://schemas.microsoft.com/office/drawing/2014/main" id="{E1B21501-7CA7-472B-9604-AE420B601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5CA1B7DE-5DC2-4705-86CC-0A8C94E9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04" name="Freeform 247">
              <a:extLst>
                <a:ext uri="{FF2B5EF4-FFF2-40B4-BE49-F238E27FC236}">
                  <a16:creationId xmlns:a16="http://schemas.microsoft.com/office/drawing/2014/main" id="{007AAD90-8141-40F8-BB8D-AF08CE7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05" name="Freeform 249">
              <a:extLst>
                <a:ext uri="{FF2B5EF4-FFF2-40B4-BE49-F238E27FC236}">
                  <a16:creationId xmlns:a16="http://schemas.microsoft.com/office/drawing/2014/main" id="{CFAE4297-BF0A-4E61-8769-CA2BCD9E2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7" name="Group 6" descr="progression arrows pointing right">
            <a:extLst>
              <a:ext uri="{FF2B5EF4-FFF2-40B4-BE49-F238E27FC236}">
                <a16:creationId xmlns:a16="http://schemas.microsoft.com/office/drawing/2014/main" id="{6E075E86-ABFD-4198-A7F3-45EB86E5C31F}"/>
              </a:ext>
            </a:extLst>
          </p:cNvPr>
          <p:cNvGrpSpPr/>
          <p:nvPr userDrawn="1"/>
        </p:nvGrpSpPr>
        <p:grpSpPr>
          <a:xfrm rot="5400000">
            <a:off x="3386434" y="-314589"/>
            <a:ext cx="3285528" cy="3934955"/>
            <a:chOff x="503238" y="6651624"/>
            <a:chExt cx="3048000" cy="1927226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8" name="Rectangle 211">
              <a:extLst>
                <a:ext uri="{FF2B5EF4-FFF2-40B4-BE49-F238E27FC236}">
                  <a16:creationId xmlns:a16="http://schemas.microsoft.com/office/drawing/2014/main" id="{891384BC-E088-49B0-A742-BBEAA3F1F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" name="Rectangle 212">
              <a:extLst>
                <a:ext uri="{FF2B5EF4-FFF2-40B4-BE49-F238E27FC236}">
                  <a16:creationId xmlns:a16="http://schemas.microsoft.com/office/drawing/2014/main" id="{15685B37-7535-4549-AEF5-6B522618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0" name="Rectangle 213">
              <a:extLst>
                <a:ext uri="{FF2B5EF4-FFF2-40B4-BE49-F238E27FC236}">
                  <a16:creationId xmlns:a16="http://schemas.microsoft.com/office/drawing/2014/main" id="{96C6390D-C6B3-43D7-9813-41D366893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1" name="Rectangle 214">
              <a:extLst>
                <a:ext uri="{FF2B5EF4-FFF2-40B4-BE49-F238E27FC236}">
                  <a16:creationId xmlns:a16="http://schemas.microsoft.com/office/drawing/2014/main" id="{7D1A7A10-4A6A-4C01-BD94-3B81C673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2" name="Rectangle 215">
              <a:extLst>
                <a:ext uri="{FF2B5EF4-FFF2-40B4-BE49-F238E27FC236}">
                  <a16:creationId xmlns:a16="http://schemas.microsoft.com/office/drawing/2014/main" id="{00D2EDE6-C113-4769-BE2E-73A893CFB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3" name="Rectangle 216">
              <a:extLst>
                <a:ext uri="{FF2B5EF4-FFF2-40B4-BE49-F238E27FC236}">
                  <a16:creationId xmlns:a16="http://schemas.microsoft.com/office/drawing/2014/main" id="{6C1F95EB-8C40-4D7D-A1FC-B90AD297C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" name="Rectangle 217">
              <a:extLst>
                <a:ext uri="{FF2B5EF4-FFF2-40B4-BE49-F238E27FC236}">
                  <a16:creationId xmlns:a16="http://schemas.microsoft.com/office/drawing/2014/main" id="{A99EA2FB-422B-4087-B8BA-9459FAC6F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" name="Rectangle 218">
              <a:extLst>
                <a:ext uri="{FF2B5EF4-FFF2-40B4-BE49-F238E27FC236}">
                  <a16:creationId xmlns:a16="http://schemas.microsoft.com/office/drawing/2014/main" id="{DBE28282-EC05-4F3B-94DE-210250028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6" name="Freeform 235">
              <a:extLst>
                <a:ext uri="{FF2B5EF4-FFF2-40B4-BE49-F238E27FC236}">
                  <a16:creationId xmlns:a16="http://schemas.microsoft.com/office/drawing/2014/main" id="{404646CD-15D0-48C6-9B46-6CFB3C763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7" name="Freeform 236">
              <a:extLst>
                <a:ext uri="{FF2B5EF4-FFF2-40B4-BE49-F238E27FC236}">
                  <a16:creationId xmlns:a16="http://schemas.microsoft.com/office/drawing/2014/main" id="{F57F2997-50C8-4395-8304-4999E953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8" name="Freeform 237">
              <a:extLst>
                <a:ext uri="{FF2B5EF4-FFF2-40B4-BE49-F238E27FC236}">
                  <a16:creationId xmlns:a16="http://schemas.microsoft.com/office/drawing/2014/main" id="{84D8E16C-D51B-4F33-B993-7EDCDBE3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9" name="Freeform 238">
              <a:extLst>
                <a:ext uri="{FF2B5EF4-FFF2-40B4-BE49-F238E27FC236}">
                  <a16:creationId xmlns:a16="http://schemas.microsoft.com/office/drawing/2014/main" id="{8EDFC405-C227-4352-BE0B-11B5CE3E9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" name="Freeform 239">
              <a:extLst>
                <a:ext uri="{FF2B5EF4-FFF2-40B4-BE49-F238E27FC236}">
                  <a16:creationId xmlns:a16="http://schemas.microsoft.com/office/drawing/2014/main" id="{B303DFB0-8A1D-4286-BD2C-2E0883516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" name="Freeform 240">
              <a:extLst>
                <a:ext uri="{FF2B5EF4-FFF2-40B4-BE49-F238E27FC236}">
                  <a16:creationId xmlns:a16="http://schemas.microsoft.com/office/drawing/2014/main" id="{FFFC1D73-4219-4B5A-98DC-CC223A732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" name="Freeform 241">
              <a:extLst>
                <a:ext uri="{FF2B5EF4-FFF2-40B4-BE49-F238E27FC236}">
                  <a16:creationId xmlns:a16="http://schemas.microsoft.com/office/drawing/2014/main" id="{710A401C-CA00-4538-9856-A3F72EE0B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3" name="Freeform 242">
              <a:extLst>
                <a:ext uri="{FF2B5EF4-FFF2-40B4-BE49-F238E27FC236}">
                  <a16:creationId xmlns:a16="http://schemas.microsoft.com/office/drawing/2014/main" id="{83705990-4162-460F-BE4F-DA3FB7A59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4" name="Freeform 244">
              <a:extLst>
                <a:ext uri="{FF2B5EF4-FFF2-40B4-BE49-F238E27FC236}">
                  <a16:creationId xmlns:a16="http://schemas.microsoft.com/office/drawing/2014/main" id="{2600951D-F8F2-42D0-87FF-FFC092F1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5" name="Freeform 246">
              <a:extLst>
                <a:ext uri="{FF2B5EF4-FFF2-40B4-BE49-F238E27FC236}">
                  <a16:creationId xmlns:a16="http://schemas.microsoft.com/office/drawing/2014/main" id="{1CE71FA7-83FE-4231-9BA4-692993CB9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6" name="Freeform 248">
              <a:extLst>
                <a:ext uri="{FF2B5EF4-FFF2-40B4-BE49-F238E27FC236}">
                  <a16:creationId xmlns:a16="http://schemas.microsoft.com/office/drawing/2014/main" id="{C1120765-9200-4E83-A510-018F4EE1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7" name="Freeform 250">
              <a:extLst>
                <a:ext uri="{FF2B5EF4-FFF2-40B4-BE49-F238E27FC236}">
                  <a16:creationId xmlns:a16="http://schemas.microsoft.com/office/drawing/2014/main" id="{B883F34F-9416-4CF2-878E-5E5B7A02C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8" name="Rectangle 251">
              <a:extLst>
                <a:ext uri="{FF2B5EF4-FFF2-40B4-BE49-F238E27FC236}">
                  <a16:creationId xmlns:a16="http://schemas.microsoft.com/office/drawing/2014/main" id="{9C13AB82-A27A-4315-9429-E3AB7DF63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9" name="Rectangle 252">
              <a:extLst>
                <a:ext uri="{FF2B5EF4-FFF2-40B4-BE49-F238E27FC236}">
                  <a16:creationId xmlns:a16="http://schemas.microsoft.com/office/drawing/2014/main" id="{43BDF377-0D2C-4F8C-AD14-19B0A75B8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0" name="Rectangle 253">
              <a:extLst>
                <a:ext uri="{FF2B5EF4-FFF2-40B4-BE49-F238E27FC236}">
                  <a16:creationId xmlns:a16="http://schemas.microsoft.com/office/drawing/2014/main" id="{59E0B87C-558B-4074-B9D0-31C8A117B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1" name="Rectangle 254">
              <a:extLst>
                <a:ext uri="{FF2B5EF4-FFF2-40B4-BE49-F238E27FC236}">
                  <a16:creationId xmlns:a16="http://schemas.microsoft.com/office/drawing/2014/main" id="{C65D921F-7E60-48EF-9EF6-D48AEDB8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2" name="Freeform 255">
              <a:extLst>
                <a:ext uri="{FF2B5EF4-FFF2-40B4-BE49-F238E27FC236}">
                  <a16:creationId xmlns:a16="http://schemas.microsoft.com/office/drawing/2014/main" id="{B078F658-ED04-458E-9A3D-EAE3A4B1E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3" name="Freeform 256">
              <a:extLst>
                <a:ext uri="{FF2B5EF4-FFF2-40B4-BE49-F238E27FC236}">
                  <a16:creationId xmlns:a16="http://schemas.microsoft.com/office/drawing/2014/main" id="{69B30B95-2F89-43C7-9741-D8989F9B4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4" name="Freeform 257">
              <a:extLst>
                <a:ext uri="{FF2B5EF4-FFF2-40B4-BE49-F238E27FC236}">
                  <a16:creationId xmlns:a16="http://schemas.microsoft.com/office/drawing/2014/main" id="{53510E53-F110-4A2B-821A-7F68B2522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5" name="Freeform 258">
              <a:extLst>
                <a:ext uri="{FF2B5EF4-FFF2-40B4-BE49-F238E27FC236}">
                  <a16:creationId xmlns:a16="http://schemas.microsoft.com/office/drawing/2014/main" id="{8F20376C-CC4A-4300-94BF-4DB3715E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6" name="Freeform 243">
              <a:extLst>
                <a:ext uri="{FF2B5EF4-FFF2-40B4-BE49-F238E27FC236}">
                  <a16:creationId xmlns:a16="http://schemas.microsoft.com/office/drawing/2014/main" id="{932C28D0-52CA-4D9F-A9AC-F62D8781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7" name="Freeform 245">
              <a:extLst>
                <a:ext uri="{FF2B5EF4-FFF2-40B4-BE49-F238E27FC236}">
                  <a16:creationId xmlns:a16="http://schemas.microsoft.com/office/drawing/2014/main" id="{BB68AAD4-5000-420D-ACFD-6396E61E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8" name="Freeform 247">
              <a:extLst>
                <a:ext uri="{FF2B5EF4-FFF2-40B4-BE49-F238E27FC236}">
                  <a16:creationId xmlns:a16="http://schemas.microsoft.com/office/drawing/2014/main" id="{5E1210A3-C5B3-4C0F-8DEA-D067BE875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9" name="Freeform 249">
              <a:extLst>
                <a:ext uri="{FF2B5EF4-FFF2-40B4-BE49-F238E27FC236}">
                  <a16:creationId xmlns:a16="http://schemas.microsoft.com/office/drawing/2014/main" id="{3E89603E-4C50-4A91-A160-E2735B2FA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B4AB425-2E57-4E1B-B0B1-2DBA1396578B}"/>
              </a:ext>
            </a:extLst>
          </p:cNvPr>
          <p:cNvSpPr/>
          <p:nvPr userDrawn="1"/>
        </p:nvSpPr>
        <p:spPr>
          <a:xfrm>
            <a:off x="0" y="3295653"/>
            <a:ext cx="10058400" cy="10793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58DBAE-77C4-4BBA-8C8E-C36FE51DDFFE}"/>
              </a:ext>
            </a:extLst>
          </p:cNvPr>
          <p:cNvSpPr/>
          <p:nvPr userDrawn="1"/>
        </p:nvSpPr>
        <p:spPr>
          <a:xfrm>
            <a:off x="757457" y="4447651"/>
            <a:ext cx="8543486" cy="9399855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231F5-E460-45BD-BA0A-96839FDE2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6891" y="3674265"/>
            <a:ext cx="7051117" cy="1777486"/>
          </a:xfr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619A78DD-1D5B-4E63-BF9C-D335900BE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9841" y="11974253"/>
            <a:ext cx="2015553" cy="836351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6">
            <a:extLst>
              <a:ext uri="{FF2B5EF4-FFF2-40B4-BE49-F238E27FC236}">
                <a16:creationId xmlns:a16="http://schemas.microsoft.com/office/drawing/2014/main" id="{C51F1F0D-4842-4A08-8D53-4989ED46F8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9841" y="12818679"/>
            <a:ext cx="2015553" cy="836351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6778D16-AE5F-46E5-AE96-01FB31A03666}"/>
              </a:ext>
            </a:extLst>
          </p:cNvPr>
          <p:cNvCxnSpPr>
            <a:cxnSpLocks/>
          </p:cNvCxnSpPr>
          <p:nvPr userDrawn="1"/>
        </p:nvCxnSpPr>
        <p:spPr>
          <a:xfrm>
            <a:off x="3619500" y="5962652"/>
            <a:ext cx="0" cy="76459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9943823-9B41-4306-824F-87ADB8C41F5F}"/>
              </a:ext>
            </a:extLst>
          </p:cNvPr>
          <p:cNvCxnSpPr>
            <a:cxnSpLocks/>
          </p:cNvCxnSpPr>
          <p:nvPr userDrawn="1"/>
        </p:nvCxnSpPr>
        <p:spPr>
          <a:xfrm>
            <a:off x="6473172" y="5962652"/>
            <a:ext cx="0" cy="76459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Placeholder 106">
            <a:extLst>
              <a:ext uri="{FF2B5EF4-FFF2-40B4-BE49-F238E27FC236}">
                <a16:creationId xmlns:a16="http://schemas.microsoft.com/office/drawing/2014/main" id="{8DE8E646-D189-4F66-974E-E07107B63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3512" y="11974253"/>
            <a:ext cx="2015553" cy="836351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6">
            <a:extLst>
              <a:ext uri="{FF2B5EF4-FFF2-40B4-BE49-F238E27FC236}">
                <a16:creationId xmlns:a16="http://schemas.microsoft.com/office/drawing/2014/main" id="{6EB6C76D-0B60-47E4-BCC1-2851DC2E7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3512" y="12818679"/>
            <a:ext cx="2015553" cy="836351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6">
            <a:extLst>
              <a:ext uri="{FF2B5EF4-FFF2-40B4-BE49-F238E27FC236}">
                <a16:creationId xmlns:a16="http://schemas.microsoft.com/office/drawing/2014/main" id="{FF268F48-8352-425C-B22C-A06DA1109D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002" y="11974253"/>
            <a:ext cx="2015553" cy="836351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Text Placeholder 106">
            <a:extLst>
              <a:ext uri="{FF2B5EF4-FFF2-40B4-BE49-F238E27FC236}">
                <a16:creationId xmlns:a16="http://schemas.microsoft.com/office/drawing/2014/main" id="{8A299154-1164-4D6B-B0A8-128D3631E4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002" y="12818679"/>
            <a:ext cx="2015553" cy="836351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Text Placeholder 106">
            <a:extLst>
              <a:ext uri="{FF2B5EF4-FFF2-40B4-BE49-F238E27FC236}">
                <a16:creationId xmlns:a16="http://schemas.microsoft.com/office/drawing/2014/main" id="{8E898E83-16AE-4C55-B982-9F7860B21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9841" y="8061177"/>
            <a:ext cx="2015553" cy="836351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106">
            <a:extLst>
              <a:ext uri="{FF2B5EF4-FFF2-40B4-BE49-F238E27FC236}">
                <a16:creationId xmlns:a16="http://schemas.microsoft.com/office/drawing/2014/main" id="{6404AF59-ACDB-4A1B-AB5F-7A2D906E81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841" y="8905603"/>
            <a:ext cx="2015553" cy="836351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106">
            <a:extLst>
              <a:ext uri="{FF2B5EF4-FFF2-40B4-BE49-F238E27FC236}">
                <a16:creationId xmlns:a16="http://schemas.microsoft.com/office/drawing/2014/main" id="{53839688-4EB8-41BE-9C73-267F9F528E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3512" y="8061177"/>
            <a:ext cx="2015553" cy="836351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Text Placeholder 106">
            <a:extLst>
              <a:ext uri="{FF2B5EF4-FFF2-40B4-BE49-F238E27FC236}">
                <a16:creationId xmlns:a16="http://schemas.microsoft.com/office/drawing/2014/main" id="{1FADC062-80CC-4ACD-B976-F49D95410F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512" y="8905603"/>
            <a:ext cx="2015553" cy="836351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Text Placeholder 106">
            <a:extLst>
              <a:ext uri="{FF2B5EF4-FFF2-40B4-BE49-F238E27FC236}">
                <a16:creationId xmlns:a16="http://schemas.microsoft.com/office/drawing/2014/main" id="{32F711FB-B7AB-4428-9EDC-826DA1129E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1002" y="8061177"/>
            <a:ext cx="2015553" cy="836351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6">
            <a:extLst>
              <a:ext uri="{FF2B5EF4-FFF2-40B4-BE49-F238E27FC236}">
                <a16:creationId xmlns:a16="http://schemas.microsoft.com/office/drawing/2014/main" id="{A437E71A-7BA3-4FC2-BB0A-1AF84CC52C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1002" y="8905603"/>
            <a:ext cx="2015553" cy="836351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3" name="Group 132" descr="progression arrows pointing right">
            <a:extLst>
              <a:ext uri="{FF2B5EF4-FFF2-40B4-BE49-F238E27FC236}">
                <a16:creationId xmlns:a16="http://schemas.microsoft.com/office/drawing/2014/main" id="{685128FC-F4D5-48AF-B501-A26EDE64CE4E}"/>
              </a:ext>
            </a:extLst>
          </p:cNvPr>
          <p:cNvGrpSpPr/>
          <p:nvPr userDrawn="1"/>
        </p:nvGrpSpPr>
        <p:grpSpPr>
          <a:xfrm rot="10800000">
            <a:off x="8347833" y="14080435"/>
            <a:ext cx="1702159" cy="1463040"/>
            <a:chOff x="503238" y="6651624"/>
            <a:chExt cx="3048000" cy="1927226"/>
          </a:xfrm>
          <a:effectLst/>
        </p:grpSpPr>
        <p:sp>
          <p:nvSpPr>
            <p:cNvPr id="134" name="Rectangle 211">
              <a:extLst>
                <a:ext uri="{FF2B5EF4-FFF2-40B4-BE49-F238E27FC236}">
                  <a16:creationId xmlns:a16="http://schemas.microsoft.com/office/drawing/2014/main" id="{E0ED4BB2-2F9E-4268-9802-C5D5BCA8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35" name="Rectangle 212">
              <a:extLst>
                <a:ext uri="{FF2B5EF4-FFF2-40B4-BE49-F238E27FC236}">
                  <a16:creationId xmlns:a16="http://schemas.microsoft.com/office/drawing/2014/main" id="{ADD510D3-FB52-401B-B42F-3477DA12A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36" name="Rectangle 213">
              <a:extLst>
                <a:ext uri="{FF2B5EF4-FFF2-40B4-BE49-F238E27FC236}">
                  <a16:creationId xmlns:a16="http://schemas.microsoft.com/office/drawing/2014/main" id="{6F2B8F85-8A32-41DC-A257-92F0CCA46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37" name="Rectangle 214">
              <a:extLst>
                <a:ext uri="{FF2B5EF4-FFF2-40B4-BE49-F238E27FC236}">
                  <a16:creationId xmlns:a16="http://schemas.microsoft.com/office/drawing/2014/main" id="{8F0D9429-EF6F-4A61-BB9B-893C4A6EA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38" name="Rectangle 215">
              <a:extLst>
                <a:ext uri="{FF2B5EF4-FFF2-40B4-BE49-F238E27FC236}">
                  <a16:creationId xmlns:a16="http://schemas.microsoft.com/office/drawing/2014/main" id="{A8DEB5C1-55E4-4D24-A88A-C14656A22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39" name="Rectangle 216">
              <a:extLst>
                <a:ext uri="{FF2B5EF4-FFF2-40B4-BE49-F238E27FC236}">
                  <a16:creationId xmlns:a16="http://schemas.microsoft.com/office/drawing/2014/main" id="{D7565831-2F2B-4736-AFE4-0FF5ED06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0" name="Rectangle 217">
              <a:extLst>
                <a:ext uri="{FF2B5EF4-FFF2-40B4-BE49-F238E27FC236}">
                  <a16:creationId xmlns:a16="http://schemas.microsoft.com/office/drawing/2014/main" id="{D4E5F303-F0DF-4B43-8673-F444F8E1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1" name="Rectangle 218">
              <a:extLst>
                <a:ext uri="{FF2B5EF4-FFF2-40B4-BE49-F238E27FC236}">
                  <a16:creationId xmlns:a16="http://schemas.microsoft.com/office/drawing/2014/main" id="{B0C63388-C6BE-415A-916F-84465AA08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2" name="Freeform 235">
              <a:extLst>
                <a:ext uri="{FF2B5EF4-FFF2-40B4-BE49-F238E27FC236}">
                  <a16:creationId xmlns:a16="http://schemas.microsoft.com/office/drawing/2014/main" id="{C4AF0041-2354-4762-93F5-C111BE1E1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3" name="Freeform 236">
              <a:extLst>
                <a:ext uri="{FF2B5EF4-FFF2-40B4-BE49-F238E27FC236}">
                  <a16:creationId xmlns:a16="http://schemas.microsoft.com/office/drawing/2014/main" id="{EE5F8278-331D-4099-B7D2-89F77662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4" name="Freeform 237">
              <a:extLst>
                <a:ext uri="{FF2B5EF4-FFF2-40B4-BE49-F238E27FC236}">
                  <a16:creationId xmlns:a16="http://schemas.microsoft.com/office/drawing/2014/main" id="{1AB8C18E-161F-4F8E-ACD8-14FB5344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5" name="Freeform 238">
              <a:extLst>
                <a:ext uri="{FF2B5EF4-FFF2-40B4-BE49-F238E27FC236}">
                  <a16:creationId xmlns:a16="http://schemas.microsoft.com/office/drawing/2014/main" id="{3EA50EBB-21CF-47E3-AE91-B266F5890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6" name="Freeform 239">
              <a:extLst>
                <a:ext uri="{FF2B5EF4-FFF2-40B4-BE49-F238E27FC236}">
                  <a16:creationId xmlns:a16="http://schemas.microsoft.com/office/drawing/2014/main" id="{B66C1969-5EC6-42C5-9568-693419F6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7" name="Freeform 240">
              <a:extLst>
                <a:ext uri="{FF2B5EF4-FFF2-40B4-BE49-F238E27FC236}">
                  <a16:creationId xmlns:a16="http://schemas.microsoft.com/office/drawing/2014/main" id="{C578DF7C-DEF6-4CE3-A4FA-7404D383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8" name="Freeform 241">
              <a:extLst>
                <a:ext uri="{FF2B5EF4-FFF2-40B4-BE49-F238E27FC236}">
                  <a16:creationId xmlns:a16="http://schemas.microsoft.com/office/drawing/2014/main" id="{27434B8B-4744-4283-B4D9-BE46ACDEF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49" name="Freeform 242">
              <a:extLst>
                <a:ext uri="{FF2B5EF4-FFF2-40B4-BE49-F238E27FC236}">
                  <a16:creationId xmlns:a16="http://schemas.microsoft.com/office/drawing/2014/main" id="{3697BC3F-C187-4487-A362-E0A972FC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0" name="Freeform 244">
              <a:extLst>
                <a:ext uri="{FF2B5EF4-FFF2-40B4-BE49-F238E27FC236}">
                  <a16:creationId xmlns:a16="http://schemas.microsoft.com/office/drawing/2014/main" id="{ACD1ED6E-C68D-4150-9523-8137791C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1" name="Freeform 246">
              <a:extLst>
                <a:ext uri="{FF2B5EF4-FFF2-40B4-BE49-F238E27FC236}">
                  <a16:creationId xmlns:a16="http://schemas.microsoft.com/office/drawing/2014/main" id="{15AED6EE-3EB9-4343-987F-8188DB55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2" name="Freeform 248">
              <a:extLst>
                <a:ext uri="{FF2B5EF4-FFF2-40B4-BE49-F238E27FC236}">
                  <a16:creationId xmlns:a16="http://schemas.microsoft.com/office/drawing/2014/main" id="{12C387D4-0468-4573-8E15-EFC6D9FA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3" name="Freeform 250">
              <a:extLst>
                <a:ext uri="{FF2B5EF4-FFF2-40B4-BE49-F238E27FC236}">
                  <a16:creationId xmlns:a16="http://schemas.microsoft.com/office/drawing/2014/main" id="{5ECC3629-F5EF-4EE2-A923-F76F8872C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4" name="Rectangle 251">
              <a:extLst>
                <a:ext uri="{FF2B5EF4-FFF2-40B4-BE49-F238E27FC236}">
                  <a16:creationId xmlns:a16="http://schemas.microsoft.com/office/drawing/2014/main" id="{D5994098-8C47-4361-AE22-81A51C9AC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5" name="Rectangle 252">
              <a:extLst>
                <a:ext uri="{FF2B5EF4-FFF2-40B4-BE49-F238E27FC236}">
                  <a16:creationId xmlns:a16="http://schemas.microsoft.com/office/drawing/2014/main" id="{4231EBEE-E308-41CB-8EE6-CD393877E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6" name="Rectangle 253">
              <a:extLst>
                <a:ext uri="{FF2B5EF4-FFF2-40B4-BE49-F238E27FC236}">
                  <a16:creationId xmlns:a16="http://schemas.microsoft.com/office/drawing/2014/main" id="{E1D7D9AC-8741-44DE-B8B2-51FF99DB2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7" name="Rectangle 254">
              <a:extLst>
                <a:ext uri="{FF2B5EF4-FFF2-40B4-BE49-F238E27FC236}">
                  <a16:creationId xmlns:a16="http://schemas.microsoft.com/office/drawing/2014/main" id="{7F6ED8C4-3E12-4F6C-9C72-248D6FBA5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8" name="Freeform 255">
              <a:extLst>
                <a:ext uri="{FF2B5EF4-FFF2-40B4-BE49-F238E27FC236}">
                  <a16:creationId xmlns:a16="http://schemas.microsoft.com/office/drawing/2014/main" id="{ED2128C0-78A3-46A8-93F7-4C3DA9AE1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9" name="Freeform 256">
              <a:extLst>
                <a:ext uri="{FF2B5EF4-FFF2-40B4-BE49-F238E27FC236}">
                  <a16:creationId xmlns:a16="http://schemas.microsoft.com/office/drawing/2014/main" id="{658106D8-AB1B-4C1E-8373-2C635B280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60" name="Freeform 257">
              <a:extLst>
                <a:ext uri="{FF2B5EF4-FFF2-40B4-BE49-F238E27FC236}">
                  <a16:creationId xmlns:a16="http://schemas.microsoft.com/office/drawing/2014/main" id="{3DC52CC2-64E0-46C2-BF0B-686D9E019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61" name="Freeform 258">
              <a:extLst>
                <a:ext uri="{FF2B5EF4-FFF2-40B4-BE49-F238E27FC236}">
                  <a16:creationId xmlns:a16="http://schemas.microsoft.com/office/drawing/2014/main" id="{66B0FFD6-B2D7-4131-9B8A-B2474BA7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62" name="Freeform 243">
              <a:extLst>
                <a:ext uri="{FF2B5EF4-FFF2-40B4-BE49-F238E27FC236}">
                  <a16:creationId xmlns:a16="http://schemas.microsoft.com/office/drawing/2014/main" id="{8A454E87-8C04-46C9-87FF-AA8912D50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63" name="Freeform 245">
              <a:extLst>
                <a:ext uri="{FF2B5EF4-FFF2-40B4-BE49-F238E27FC236}">
                  <a16:creationId xmlns:a16="http://schemas.microsoft.com/office/drawing/2014/main" id="{14B4E0CD-C442-411C-9D85-CC42080B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64" name="Freeform 247">
              <a:extLst>
                <a:ext uri="{FF2B5EF4-FFF2-40B4-BE49-F238E27FC236}">
                  <a16:creationId xmlns:a16="http://schemas.microsoft.com/office/drawing/2014/main" id="{F97B1014-A942-44DD-81DD-3F4372A3D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65" name="Freeform 249">
              <a:extLst>
                <a:ext uri="{FF2B5EF4-FFF2-40B4-BE49-F238E27FC236}">
                  <a16:creationId xmlns:a16="http://schemas.microsoft.com/office/drawing/2014/main" id="{ACFF7FFA-FA64-4C09-AC71-A627904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199" name="Group 198" descr="progression arrows pointing right">
            <a:extLst>
              <a:ext uri="{FF2B5EF4-FFF2-40B4-BE49-F238E27FC236}">
                <a16:creationId xmlns:a16="http://schemas.microsoft.com/office/drawing/2014/main" id="{DCAB000F-CE2C-4331-B11E-7C3D291DBB05}"/>
              </a:ext>
            </a:extLst>
          </p:cNvPr>
          <p:cNvGrpSpPr/>
          <p:nvPr userDrawn="1"/>
        </p:nvGrpSpPr>
        <p:grpSpPr>
          <a:xfrm flipV="1">
            <a:off x="-118" y="14096256"/>
            <a:ext cx="1702159" cy="1463040"/>
            <a:chOff x="503238" y="6651624"/>
            <a:chExt cx="3048000" cy="1927226"/>
          </a:xfrm>
          <a:effectLst/>
        </p:grpSpPr>
        <p:sp>
          <p:nvSpPr>
            <p:cNvPr id="200" name="Rectangle 211">
              <a:extLst>
                <a:ext uri="{FF2B5EF4-FFF2-40B4-BE49-F238E27FC236}">
                  <a16:creationId xmlns:a16="http://schemas.microsoft.com/office/drawing/2014/main" id="{D9F7F7E0-B182-4BBF-8A3B-15AEDFCC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1" name="Rectangle 212">
              <a:extLst>
                <a:ext uri="{FF2B5EF4-FFF2-40B4-BE49-F238E27FC236}">
                  <a16:creationId xmlns:a16="http://schemas.microsoft.com/office/drawing/2014/main" id="{D0C2C25A-7DF0-4B65-87F8-3AE81F8B4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2" name="Rectangle 213">
              <a:extLst>
                <a:ext uri="{FF2B5EF4-FFF2-40B4-BE49-F238E27FC236}">
                  <a16:creationId xmlns:a16="http://schemas.microsoft.com/office/drawing/2014/main" id="{01C246EC-6BB6-48AD-9195-7513CF46E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3" name="Rectangle 214">
              <a:extLst>
                <a:ext uri="{FF2B5EF4-FFF2-40B4-BE49-F238E27FC236}">
                  <a16:creationId xmlns:a16="http://schemas.microsoft.com/office/drawing/2014/main" id="{59C67FBF-1B7E-491B-B50E-12163A3C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4" name="Rectangle 215">
              <a:extLst>
                <a:ext uri="{FF2B5EF4-FFF2-40B4-BE49-F238E27FC236}">
                  <a16:creationId xmlns:a16="http://schemas.microsoft.com/office/drawing/2014/main" id="{F004E09E-564A-4C43-BFE9-2D9A16227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5" name="Rectangle 216">
              <a:extLst>
                <a:ext uri="{FF2B5EF4-FFF2-40B4-BE49-F238E27FC236}">
                  <a16:creationId xmlns:a16="http://schemas.microsoft.com/office/drawing/2014/main" id="{ED445F2D-6128-4213-A191-FE89C5DCF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6" name="Rectangle 217">
              <a:extLst>
                <a:ext uri="{FF2B5EF4-FFF2-40B4-BE49-F238E27FC236}">
                  <a16:creationId xmlns:a16="http://schemas.microsoft.com/office/drawing/2014/main" id="{B06439E8-5E47-483B-A710-D0C115636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7" name="Rectangle 218">
              <a:extLst>
                <a:ext uri="{FF2B5EF4-FFF2-40B4-BE49-F238E27FC236}">
                  <a16:creationId xmlns:a16="http://schemas.microsoft.com/office/drawing/2014/main" id="{F88B0903-35F8-4AAA-A7F2-14E1AADE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8" name="Freeform 235">
              <a:extLst>
                <a:ext uri="{FF2B5EF4-FFF2-40B4-BE49-F238E27FC236}">
                  <a16:creationId xmlns:a16="http://schemas.microsoft.com/office/drawing/2014/main" id="{93188D0E-C95F-464C-879A-CD9D13BC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09" name="Freeform 236">
              <a:extLst>
                <a:ext uri="{FF2B5EF4-FFF2-40B4-BE49-F238E27FC236}">
                  <a16:creationId xmlns:a16="http://schemas.microsoft.com/office/drawing/2014/main" id="{8D074A43-1B71-4464-9621-4B663C1FE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0" name="Freeform 237">
              <a:extLst>
                <a:ext uri="{FF2B5EF4-FFF2-40B4-BE49-F238E27FC236}">
                  <a16:creationId xmlns:a16="http://schemas.microsoft.com/office/drawing/2014/main" id="{76C57E63-F725-4342-8167-B94E17865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1" name="Freeform 238">
              <a:extLst>
                <a:ext uri="{FF2B5EF4-FFF2-40B4-BE49-F238E27FC236}">
                  <a16:creationId xmlns:a16="http://schemas.microsoft.com/office/drawing/2014/main" id="{2E5C0BC7-413C-44EB-9962-0667DA3DC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2" name="Freeform 239">
              <a:extLst>
                <a:ext uri="{FF2B5EF4-FFF2-40B4-BE49-F238E27FC236}">
                  <a16:creationId xmlns:a16="http://schemas.microsoft.com/office/drawing/2014/main" id="{BBA33D39-10BD-4625-8E1E-B4AF3A206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3" name="Freeform 240">
              <a:extLst>
                <a:ext uri="{FF2B5EF4-FFF2-40B4-BE49-F238E27FC236}">
                  <a16:creationId xmlns:a16="http://schemas.microsoft.com/office/drawing/2014/main" id="{02337063-313A-424B-9E30-1BE5D57BB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4" name="Freeform 241">
              <a:extLst>
                <a:ext uri="{FF2B5EF4-FFF2-40B4-BE49-F238E27FC236}">
                  <a16:creationId xmlns:a16="http://schemas.microsoft.com/office/drawing/2014/main" id="{8519BAC9-344B-41B2-9A84-6397EA7A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5" name="Freeform 242">
              <a:extLst>
                <a:ext uri="{FF2B5EF4-FFF2-40B4-BE49-F238E27FC236}">
                  <a16:creationId xmlns:a16="http://schemas.microsoft.com/office/drawing/2014/main" id="{1B7948B4-BD43-4824-8C09-CEEB23CD3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6" name="Freeform 244">
              <a:extLst>
                <a:ext uri="{FF2B5EF4-FFF2-40B4-BE49-F238E27FC236}">
                  <a16:creationId xmlns:a16="http://schemas.microsoft.com/office/drawing/2014/main" id="{B395C0EC-D5D6-4B9D-AE97-EE84E585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7" name="Freeform 246">
              <a:extLst>
                <a:ext uri="{FF2B5EF4-FFF2-40B4-BE49-F238E27FC236}">
                  <a16:creationId xmlns:a16="http://schemas.microsoft.com/office/drawing/2014/main" id="{F459DDAB-AFBD-431A-A893-AD607EEFB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8" name="Freeform 248">
              <a:extLst>
                <a:ext uri="{FF2B5EF4-FFF2-40B4-BE49-F238E27FC236}">
                  <a16:creationId xmlns:a16="http://schemas.microsoft.com/office/drawing/2014/main" id="{B382E554-5DAE-4B5B-B001-EA56749EC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19" name="Freeform 250">
              <a:extLst>
                <a:ext uri="{FF2B5EF4-FFF2-40B4-BE49-F238E27FC236}">
                  <a16:creationId xmlns:a16="http://schemas.microsoft.com/office/drawing/2014/main" id="{4D4BE051-59A4-43A8-8C38-6BE584AD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0" name="Rectangle 251">
              <a:extLst>
                <a:ext uri="{FF2B5EF4-FFF2-40B4-BE49-F238E27FC236}">
                  <a16:creationId xmlns:a16="http://schemas.microsoft.com/office/drawing/2014/main" id="{86327656-7B75-40EC-B96C-DFE25165D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1" name="Rectangle 252">
              <a:extLst>
                <a:ext uri="{FF2B5EF4-FFF2-40B4-BE49-F238E27FC236}">
                  <a16:creationId xmlns:a16="http://schemas.microsoft.com/office/drawing/2014/main" id="{85131324-51F9-48F7-AB94-543A42861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2" name="Rectangle 253">
              <a:extLst>
                <a:ext uri="{FF2B5EF4-FFF2-40B4-BE49-F238E27FC236}">
                  <a16:creationId xmlns:a16="http://schemas.microsoft.com/office/drawing/2014/main" id="{F3EF79ED-7173-4C1D-94C1-AE03223EC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3" name="Rectangle 254">
              <a:extLst>
                <a:ext uri="{FF2B5EF4-FFF2-40B4-BE49-F238E27FC236}">
                  <a16:creationId xmlns:a16="http://schemas.microsoft.com/office/drawing/2014/main" id="{0C7FFE94-7103-4134-B3D5-11F253A20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4" name="Freeform 255">
              <a:extLst>
                <a:ext uri="{FF2B5EF4-FFF2-40B4-BE49-F238E27FC236}">
                  <a16:creationId xmlns:a16="http://schemas.microsoft.com/office/drawing/2014/main" id="{F832DC9F-B0DC-433C-B58E-759A777E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5" name="Freeform 256">
              <a:extLst>
                <a:ext uri="{FF2B5EF4-FFF2-40B4-BE49-F238E27FC236}">
                  <a16:creationId xmlns:a16="http://schemas.microsoft.com/office/drawing/2014/main" id="{ADBE34E0-2E76-47FA-AB44-28100401E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6" name="Freeform 257">
              <a:extLst>
                <a:ext uri="{FF2B5EF4-FFF2-40B4-BE49-F238E27FC236}">
                  <a16:creationId xmlns:a16="http://schemas.microsoft.com/office/drawing/2014/main" id="{DAEA0373-E9CC-4149-A4A6-72DD7EBB9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7" name="Freeform 258">
              <a:extLst>
                <a:ext uri="{FF2B5EF4-FFF2-40B4-BE49-F238E27FC236}">
                  <a16:creationId xmlns:a16="http://schemas.microsoft.com/office/drawing/2014/main" id="{3F30DCE1-109D-40E3-A1F9-7ED983392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8" name="Freeform 243">
              <a:extLst>
                <a:ext uri="{FF2B5EF4-FFF2-40B4-BE49-F238E27FC236}">
                  <a16:creationId xmlns:a16="http://schemas.microsoft.com/office/drawing/2014/main" id="{39194F2C-219D-4F23-B735-6C22BE07B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29" name="Freeform 245">
              <a:extLst>
                <a:ext uri="{FF2B5EF4-FFF2-40B4-BE49-F238E27FC236}">
                  <a16:creationId xmlns:a16="http://schemas.microsoft.com/office/drawing/2014/main" id="{A48296F7-C0B9-4573-A999-B658E4CD4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30" name="Freeform 247">
              <a:extLst>
                <a:ext uri="{FF2B5EF4-FFF2-40B4-BE49-F238E27FC236}">
                  <a16:creationId xmlns:a16="http://schemas.microsoft.com/office/drawing/2014/main" id="{085CE339-90B2-48E5-9045-8E6BDFAC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231" name="Freeform 249">
              <a:extLst>
                <a:ext uri="{FF2B5EF4-FFF2-40B4-BE49-F238E27FC236}">
                  <a16:creationId xmlns:a16="http://schemas.microsoft.com/office/drawing/2014/main" id="{922BE78E-50BA-4094-B77D-A2A3DC48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sp>
        <p:nvSpPr>
          <p:cNvPr id="233" name="Text Placeholder 232">
            <a:extLst>
              <a:ext uri="{FF2B5EF4-FFF2-40B4-BE49-F238E27FC236}">
                <a16:creationId xmlns:a16="http://schemas.microsoft.com/office/drawing/2014/main" id="{E302825F-5689-4893-B158-D51357DEBD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60539" y="14246225"/>
            <a:ext cx="6472237" cy="10287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Franklin Gothic Book" panose="020B05030201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2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42E7-1F93-47EF-B7B7-10D7DC73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544024"/>
            <a:ext cx="7543800" cy="5411894"/>
          </a:xfrm>
        </p:spPr>
        <p:txBody>
          <a:bodyPr anchor="b"/>
          <a:lstStyle>
            <a:lvl1pPr algn="ctr">
              <a:defRPr sz="1173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A5243-4210-44F4-ACF9-E81FFDE45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8164622"/>
            <a:ext cx="7543800" cy="3753061"/>
          </a:xfrm>
        </p:spPr>
        <p:txBody>
          <a:bodyPr/>
          <a:lstStyle>
            <a:lvl1pPr marL="0" indent="0" algn="ctr">
              <a:buNone/>
              <a:defRPr sz="4693"/>
            </a:lvl1pPr>
            <a:lvl2pPr marL="894158" indent="0" algn="ctr">
              <a:buNone/>
              <a:defRPr sz="3912"/>
            </a:lvl2pPr>
            <a:lvl3pPr marL="1788318" indent="0" algn="ctr">
              <a:buNone/>
              <a:defRPr sz="3520"/>
            </a:lvl3pPr>
            <a:lvl4pPr marL="2682474" indent="0" algn="ctr">
              <a:buNone/>
              <a:defRPr sz="3128"/>
            </a:lvl4pPr>
            <a:lvl5pPr marL="3576634" indent="0" algn="ctr">
              <a:buNone/>
              <a:defRPr sz="3128"/>
            </a:lvl5pPr>
            <a:lvl6pPr marL="4470793" indent="0" algn="ctr">
              <a:buNone/>
              <a:defRPr sz="3128"/>
            </a:lvl6pPr>
            <a:lvl7pPr marL="5364951" indent="0" algn="ctr">
              <a:buNone/>
              <a:defRPr sz="3128"/>
            </a:lvl7pPr>
            <a:lvl8pPr marL="6259108" indent="0" algn="ctr">
              <a:buNone/>
              <a:defRPr sz="3128"/>
            </a:lvl8pPr>
            <a:lvl9pPr marL="7153268" indent="0" algn="ctr">
              <a:buNone/>
              <a:defRPr sz="31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3A281-2E06-4277-B383-1F73534E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FAADC-0D2E-4DD9-8240-952B00A6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E6064-44B9-4348-ABAD-4097E9E4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5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9EA2-15B8-4B33-B41B-177772C7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B1D8-C7EC-4889-A42F-3623E5EEC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C5052-2A83-4409-9987-E83019A8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82E9E-2BF9-4F6A-B27F-05DCD9CD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8B8E4-027C-4101-8F7E-D5C1CA0C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0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8333-1E18-48FE-AEDC-3CF96B80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8" y="3875411"/>
            <a:ext cx="8675370" cy="6466203"/>
          </a:xfrm>
        </p:spPr>
        <p:txBody>
          <a:bodyPr anchor="b"/>
          <a:lstStyle>
            <a:lvl1pPr>
              <a:defRPr sz="1173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D1CD8-433E-47CD-B86A-9FD4D847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8" y="10402788"/>
            <a:ext cx="8675370" cy="3400423"/>
          </a:xfrm>
        </p:spPr>
        <p:txBody>
          <a:bodyPr/>
          <a:lstStyle>
            <a:lvl1pPr marL="0" indent="0">
              <a:buNone/>
              <a:defRPr sz="4693">
                <a:solidFill>
                  <a:schemeClr val="tx1">
                    <a:tint val="75000"/>
                  </a:schemeClr>
                </a:solidFill>
              </a:defRPr>
            </a:lvl1pPr>
            <a:lvl2pPr marL="894158" indent="0">
              <a:buNone/>
              <a:defRPr sz="3912">
                <a:solidFill>
                  <a:schemeClr val="tx1">
                    <a:tint val="75000"/>
                  </a:schemeClr>
                </a:solidFill>
              </a:defRPr>
            </a:lvl2pPr>
            <a:lvl3pPr marL="1788318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3pPr>
            <a:lvl4pPr marL="2682474" indent="0">
              <a:buNone/>
              <a:defRPr sz="3128">
                <a:solidFill>
                  <a:schemeClr val="tx1">
                    <a:tint val="75000"/>
                  </a:schemeClr>
                </a:solidFill>
              </a:defRPr>
            </a:lvl4pPr>
            <a:lvl5pPr marL="3576634" indent="0">
              <a:buNone/>
              <a:defRPr sz="3128">
                <a:solidFill>
                  <a:schemeClr val="tx1">
                    <a:tint val="75000"/>
                  </a:schemeClr>
                </a:solidFill>
              </a:defRPr>
            </a:lvl5pPr>
            <a:lvl6pPr marL="4470793" indent="0">
              <a:buNone/>
              <a:defRPr sz="3128">
                <a:solidFill>
                  <a:schemeClr val="tx1">
                    <a:tint val="75000"/>
                  </a:schemeClr>
                </a:solidFill>
              </a:defRPr>
            </a:lvl6pPr>
            <a:lvl7pPr marL="5364951" indent="0">
              <a:buNone/>
              <a:defRPr sz="3128">
                <a:solidFill>
                  <a:schemeClr val="tx1">
                    <a:tint val="75000"/>
                  </a:schemeClr>
                </a:solidFill>
              </a:defRPr>
            </a:lvl7pPr>
            <a:lvl8pPr marL="6259108" indent="0">
              <a:buNone/>
              <a:defRPr sz="3128">
                <a:solidFill>
                  <a:schemeClr val="tx1">
                    <a:tint val="75000"/>
                  </a:schemeClr>
                </a:solidFill>
              </a:defRPr>
            </a:lvl8pPr>
            <a:lvl9pPr marL="7153268" indent="0">
              <a:buNone/>
              <a:defRPr sz="31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66B8D-BEFB-4E7E-8FDB-DF8B1765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2F68E-2AED-4A48-9D2E-40D15884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5F3F4-547C-477E-A0DD-B58C4DFD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6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42AC-9A43-44D5-B685-F321CE3D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105C-ABAC-41A4-A0C0-30BB73017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6" y="4138086"/>
            <a:ext cx="4274820" cy="9863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1EE2B-67B8-4D33-9951-B636C398B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6" y="4138086"/>
            <a:ext cx="4274820" cy="9863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3309E-2AAA-4844-9C2E-119B36B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D66B0-18A5-4196-AE62-7C01CFE2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0BD46-1C4F-4863-8BF9-FA1142BD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5F80-A496-48BC-A5BB-C0A6AC23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6" y="827621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79A27-E705-4C2C-9D8A-EE575EADB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3810640"/>
            <a:ext cx="4255174" cy="1867533"/>
          </a:xfrm>
        </p:spPr>
        <p:txBody>
          <a:bodyPr anchor="b"/>
          <a:lstStyle>
            <a:lvl1pPr marL="0" indent="0">
              <a:buNone/>
              <a:defRPr sz="4693" b="1"/>
            </a:lvl1pPr>
            <a:lvl2pPr marL="894158" indent="0">
              <a:buNone/>
              <a:defRPr sz="3912" b="1"/>
            </a:lvl2pPr>
            <a:lvl3pPr marL="1788318" indent="0">
              <a:buNone/>
              <a:defRPr sz="3520" b="1"/>
            </a:lvl3pPr>
            <a:lvl4pPr marL="2682474" indent="0">
              <a:buNone/>
              <a:defRPr sz="3128" b="1"/>
            </a:lvl4pPr>
            <a:lvl5pPr marL="3576634" indent="0">
              <a:buNone/>
              <a:defRPr sz="3128" b="1"/>
            </a:lvl5pPr>
            <a:lvl6pPr marL="4470793" indent="0">
              <a:buNone/>
              <a:defRPr sz="3128" b="1"/>
            </a:lvl6pPr>
            <a:lvl7pPr marL="5364951" indent="0">
              <a:buNone/>
              <a:defRPr sz="3128" b="1"/>
            </a:lvl7pPr>
            <a:lvl8pPr marL="6259108" indent="0">
              <a:buNone/>
              <a:defRPr sz="3128" b="1"/>
            </a:lvl8pPr>
            <a:lvl9pPr marL="7153268" indent="0">
              <a:buNone/>
              <a:defRPr sz="31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2FA2B-30C2-4028-9A2E-FAFB0814C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5678172"/>
            <a:ext cx="4255174" cy="83517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03E82-15E5-4567-859C-274CC70BC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6" y="3810640"/>
            <a:ext cx="4276130" cy="1867533"/>
          </a:xfrm>
        </p:spPr>
        <p:txBody>
          <a:bodyPr anchor="b"/>
          <a:lstStyle>
            <a:lvl1pPr marL="0" indent="0">
              <a:buNone/>
              <a:defRPr sz="4693" b="1"/>
            </a:lvl1pPr>
            <a:lvl2pPr marL="894158" indent="0">
              <a:buNone/>
              <a:defRPr sz="3912" b="1"/>
            </a:lvl2pPr>
            <a:lvl3pPr marL="1788318" indent="0">
              <a:buNone/>
              <a:defRPr sz="3520" b="1"/>
            </a:lvl3pPr>
            <a:lvl4pPr marL="2682474" indent="0">
              <a:buNone/>
              <a:defRPr sz="3128" b="1"/>
            </a:lvl4pPr>
            <a:lvl5pPr marL="3576634" indent="0">
              <a:buNone/>
              <a:defRPr sz="3128" b="1"/>
            </a:lvl5pPr>
            <a:lvl6pPr marL="4470793" indent="0">
              <a:buNone/>
              <a:defRPr sz="3128" b="1"/>
            </a:lvl6pPr>
            <a:lvl7pPr marL="5364951" indent="0">
              <a:buNone/>
              <a:defRPr sz="3128" b="1"/>
            </a:lvl7pPr>
            <a:lvl8pPr marL="6259108" indent="0">
              <a:buNone/>
              <a:defRPr sz="3128" b="1"/>
            </a:lvl8pPr>
            <a:lvl9pPr marL="7153268" indent="0">
              <a:buNone/>
              <a:defRPr sz="31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128DA-2C9D-49A4-B7B9-1722FC45D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6" y="5678172"/>
            <a:ext cx="4276130" cy="83517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61B1F-33FD-4FD5-9003-9E5741EE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776C3-5990-4381-B65D-E0AC5FCF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B66AF-CD15-4964-BE7E-37992A96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4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1AA1-064C-4122-BC3D-DF57242C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AFFDE-BFEF-416F-8D4B-01D31480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21211-3104-481B-A460-2B5E9941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24D56-3F79-4DFC-8C86-F4DCBB39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11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A1F38-9773-4A0D-8997-634C9890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65D92-E89D-4862-AD1F-988878AD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B7326-F13B-4A48-A41E-7871251F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8AE6-6B64-4136-B059-5C183A96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7" y="1036320"/>
            <a:ext cx="3244095" cy="3627120"/>
          </a:xfrm>
        </p:spPr>
        <p:txBody>
          <a:bodyPr anchor="b"/>
          <a:lstStyle>
            <a:lvl1pPr>
              <a:defRPr sz="625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21FA-A1F4-4EED-A892-103D0A4A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2238165"/>
            <a:ext cx="5092066" cy="11046884"/>
          </a:xfrm>
        </p:spPr>
        <p:txBody>
          <a:bodyPr/>
          <a:lstStyle>
            <a:lvl1pPr>
              <a:defRPr sz="6259"/>
            </a:lvl1pPr>
            <a:lvl2pPr>
              <a:defRPr sz="5476"/>
            </a:lvl2pPr>
            <a:lvl3pPr>
              <a:defRPr sz="4693"/>
            </a:lvl3pPr>
            <a:lvl4pPr>
              <a:defRPr sz="3912"/>
            </a:lvl4pPr>
            <a:lvl5pPr>
              <a:defRPr sz="3912"/>
            </a:lvl5pPr>
            <a:lvl6pPr>
              <a:defRPr sz="3912"/>
            </a:lvl6pPr>
            <a:lvl7pPr>
              <a:defRPr sz="3912"/>
            </a:lvl7pPr>
            <a:lvl8pPr>
              <a:defRPr sz="3912"/>
            </a:lvl8pPr>
            <a:lvl9pPr>
              <a:defRPr sz="391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BC41-1EF5-4698-AC08-A9D17EAE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7" y="4663443"/>
            <a:ext cx="3244095" cy="8639599"/>
          </a:xfrm>
        </p:spPr>
        <p:txBody>
          <a:bodyPr/>
          <a:lstStyle>
            <a:lvl1pPr marL="0" indent="0">
              <a:buNone/>
              <a:defRPr sz="3128"/>
            </a:lvl1pPr>
            <a:lvl2pPr marL="894158" indent="0">
              <a:buNone/>
              <a:defRPr sz="2738"/>
            </a:lvl2pPr>
            <a:lvl3pPr marL="1788318" indent="0">
              <a:buNone/>
              <a:defRPr sz="2347"/>
            </a:lvl3pPr>
            <a:lvl4pPr marL="2682474" indent="0">
              <a:buNone/>
              <a:defRPr sz="1955"/>
            </a:lvl4pPr>
            <a:lvl5pPr marL="3576634" indent="0">
              <a:buNone/>
              <a:defRPr sz="1955"/>
            </a:lvl5pPr>
            <a:lvl6pPr marL="4470793" indent="0">
              <a:buNone/>
              <a:defRPr sz="1955"/>
            </a:lvl6pPr>
            <a:lvl7pPr marL="5364951" indent="0">
              <a:buNone/>
              <a:defRPr sz="1955"/>
            </a:lvl7pPr>
            <a:lvl8pPr marL="6259108" indent="0">
              <a:buNone/>
              <a:defRPr sz="1955"/>
            </a:lvl8pPr>
            <a:lvl9pPr marL="7153268" indent="0">
              <a:buNone/>
              <a:defRPr sz="19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6E62-A061-4B55-B72F-C1C586DB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26083-3A20-4829-91C9-6491F0D7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3938A-5AFB-445E-AEEF-38556B08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9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EBB5-F039-445B-9067-45101173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7" y="1036320"/>
            <a:ext cx="3244095" cy="3627120"/>
          </a:xfrm>
        </p:spPr>
        <p:txBody>
          <a:bodyPr anchor="b"/>
          <a:lstStyle>
            <a:lvl1pPr>
              <a:defRPr sz="625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0A344-0E0C-4CA6-ACA0-3B7333B94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2238165"/>
            <a:ext cx="5092066" cy="11046884"/>
          </a:xfrm>
        </p:spPr>
        <p:txBody>
          <a:bodyPr/>
          <a:lstStyle>
            <a:lvl1pPr marL="0" indent="0">
              <a:buNone/>
              <a:defRPr sz="6259"/>
            </a:lvl1pPr>
            <a:lvl2pPr marL="894158" indent="0">
              <a:buNone/>
              <a:defRPr sz="5476"/>
            </a:lvl2pPr>
            <a:lvl3pPr marL="1788318" indent="0">
              <a:buNone/>
              <a:defRPr sz="4693"/>
            </a:lvl3pPr>
            <a:lvl4pPr marL="2682474" indent="0">
              <a:buNone/>
              <a:defRPr sz="3912"/>
            </a:lvl4pPr>
            <a:lvl5pPr marL="3576634" indent="0">
              <a:buNone/>
              <a:defRPr sz="3912"/>
            </a:lvl5pPr>
            <a:lvl6pPr marL="4470793" indent="0">
              <a:buNone/>
              <a:defRPr sz="3912"/>
            </a:lvl6pPr>
            <a:lvl7pPr marL="5364951" indent="0">
              <a:buNone/>
              <a:defRPr sz="3912"/>
            </a:lvl7pPr>
            <a:lvl8pPr marL="6259108" indent="0">
              <a:buNone/>
              <a:defRPr sz="3912"/>
            </a:lvl8pPr>
            <a:lvl9pPr marL="7153268" indent="0">
              <a:buNone/>
              <a:defRPr sz="391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AEF20-8E21-4B19-A520-BFC9F80C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7" y="4663443"/>
            <a:ext cx="3244095" cy="8639599"/>
          </a:xfrm>
        </p:spPr>
        <p:txBody>
          <a:bodyPr/>
          <a:lstStyle>
            <a:lvl1pPr marL="0" indent="0">
              <a:buNone/>
              <a:defRPr sz="3128"/>
            </a:lvl1pPr>
            <a:lvl2pPr marL="894158" indent="0">
              <a:buNone/>
              <a:defRPr sz="2738"/>
            </a:lvl2pPr>
            <a:lvl3pPr marL="1788318" indent="0">
              <a:buNone/>
              <a:defRPr sz="2347"/>
            </a:lvl3pPr>
            <a:lvl4pPr marL="2682474" indent="0">
              <a:buNone/>
              <a:defRPr sz="1955"/>
            </a:lvl4pPr>
            <a:lvl5pPr marL="3576634" indent="0">
              <a:buNone/>
              <a:defRPr sz="1955"/>
            </a:lvl5pPr>
            <a:lvl6pPr marL="4470793" indent="0">
              <a:buNone/>
              <a:defRPr sz="1955"/>
            </a:lvl6pPr>
            <a:lvl7pPr marL="5364951" indent="0">
              <a:buNone/>
              <a:defRPr sz="1955"/>
            </a:lvl7pPr>
            <a:lvl8pPr marL="6259108" indent="0">
              <a:buNone/>
              <a:defRPr sz="1955"/>
            </a:lvl8pPr>
            <a:lvl9pPr marL="7153268" indent="0">
              <a:buNone/>
              <a:defRPr sz="19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8F93E-4218-4969-B716-C5B07DBB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1C6B4-07B0-4686-9845-30E9EBD8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7CF25-AB48-4056-8423-8561D51C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4FD2-1526-459C-81AD-987B60C5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9E86E-47C3-4740-AF19-35B45D296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C1CA7-1457-4765-8E31-2F0D8F55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4074B-1DD2-4E1A-886F-B292D3CA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35F1D-F912-4EB4-B8C9-66BC790A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age Sale Layout">
    <p:bg bwMode="inv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69B51079-D4B5-4D30-AE21-2DA2383C5B7A}"/>
              </a:ext>
            </a:extLst>
          </p:cNvPr>
          <p:cNvSpPr/>
          <p:nvPr userDrawn="1"/>
        </p:nvSpPr>
        <p:spPr>
          <a:xfrm>
            <a:off x="0" y="0"/>
            <a:ext cx="10058400" cy="3463912"/>
          </a:xfrm>
          <a:prstGeom prst="rect">
            <a:avLst/>
          </a:prstGeom>
          <a:pattFill prst="smGrid">
            <a:fgClr>
              <a:schemeClr val="accent4"/>
            </a:fgClr>
            <a:bgClr>
              <a:schemeClr val="accent4">
                <a:lumMod val="75000"/>
              </a:schemeClr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DAFD55-C2AF-4785-B6D0-0C4C96DFA326}"/>
              </a:ext>
            </a:extLst>
          </p:cNvPr>
          <p:cNvSpPr/>
          <p:nvPr userDrawn="1"/>
        </p:nvSpPr>
        <p:spPr>
          <a:xfrm>
            <a:off x="0" y="3415473"/>
            <a:ext cx="10058400" cy="92771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 dirty="0"/>
          </a:p>
        </p:txBody>
      </p:sp>
      <p:pic>
        <p:nvPicPr>
          <p:cNvPr id="66" name="Graphic 65" descr="Drum">
            <a:extLst>
              <a:ext uri="{FF2B5EF4-FFF2-40B4-BE49-F238E27FC236}">
                <a16:creationId xmlns:a16="http://schemas.microsoft.com/office/drawing/2014/main" id="{BBA14AB6-EF72-47F4-A18D-E552B4389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2559" y="9879017"/>
            <a:ext cx="2924635" cy="2924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F44A39-EFEE-44B0-82E7-5A52D6AE2C73}"/>
              </a:ext>
            </a:extLst>
          </p:cNvPr>
          <p:cNvSpPr/>
          <p:nvPr userDrawn="1"/>
        </p:nvSpPr>
        <p:spPr>
          <a:xfrm>
            <a:off x="0" y="13853162"/>
            <a:ext cx="10058400" cy="169163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45C745-340E-4476-8C1C-4CD2E4E51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6921" y="635835"/>
            <a:ext cx="6544558" cy="223632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defRPr sz="6001" b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Graphic 17" descr="Shoe">
            <a:extLst>
              <a:ext uri="{FF2B5EF4-FFF2-40B4-BE49-F238E27FC236}">
                <a16:creationId xmlns:a16="http://schemas.microsoft.com/office/drawing/2014/main" id="{713A89C7-4A55-4433-91F2-D11F603B3E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5275" y="9935765"/>
            <a:ext cx="1974175" cy="1974175"/>
          </a:xfrm>
          <a:prstGeom prst="rect">
            <a:avLst/>
          </a:prstGeom>
        </p:spPr>
      </p:pic>
      <p:pic>
        <p:nvPicPr>
          <p:cNvPr id="22" name="Graphic 21" descr="Mittens">
            <a:extLst>
              <a:ext uri="{FF2B5EF4-FFF2-40B4-BE49-F238E27FC236}">
                <a16:creationId xmlns:a16="http://schemas.microsoft.com/office/drawing/2014/main" id="{9E1E1ED8-0071-4CB2-A814-B80072A319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971" y="6824456"/>
            <a:ext cx="1884354" cy="1884354"/>
          </a:xfrm>
          <a:prstGeom prst="rect">
            <a:avLst/>
          </a:prstGeom>
        </p:spPr>
      </p:pic>
      <p:pic>
        <p:nvPicPr>
          <p:cNvPr id="32" name="Graphic 31" descr="Lamp">
            <a:extLst>
              <a:ext uri="{FF2B5EF4-FFF2-40B4-BE49-F238E27FC236}">
                <a16:creationId xmlns:a16="http://schemas.microsoft.com/office/drawing/2014/main" id="{2F2DFBDF-28B6-4C8F-B927-0BAC2046DEB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2097" y="3591696"/>
            <a:ext cx="5160357" cy="5160357"/>
          </a:xfrm>
          <a:prstGeom prst="rect">
            <a:avLst/>
          </a:prstGeom>
        </p:spPr>
      </p:pic>
      <p:pic>
        <p:nvPicPr>
          <p:cNvPr id="46" name="Graphic 45" descr="Camera">
            <a:extLst>
              <a:ext uri="{FF2B5EF4-FFF2-40B4-BE49-F238E27FC236}">
                <a16:creationId xmlns:a16="http://schemas.microsoft.com/office/drawing/2014/main" id="{40EFADEC-2C05-4D1F-800F-3DA40033D8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61981">
            <a:off x="770679" y="3867641"/>
            <a:ext cx="1445453" cy="1445453"/>
          </a:xfrm>
          <a:prstGeom prst="rect">
            <a:avLst/>
          </a:prstGeom>
        </p:spPr>
      </p:pic>
      <p:pic>
        <p:nvPicPr>
          <p:cNvPr id="54" name="Graphic 53" descr="Headphones">
            <a:extLst>
              <a:ext uri="{FF2B5EF4-FFF2-40B4-BE49-F238E27FC236}">
                <a16:creationId xmlns:a16="http://schemas.microsoft.com/office/drawing/2014/main" id="{B13BB54F-59B0-4014-9E5A-634898E5E8F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261120">
            <a:off x="3476070" y="3733120"/>
            <a:ext cx="2135887" cy="2135887"/>
          </a:xfrm>
          <a:prstGeom prst="rect">
            <a:avLst/>
          </a:prstGeom>
        </p:spPr>
      </p:pic>
      <p:pic>
        <p:nvPicPr>
          <p:cNvPr id="68" name="Graphic 67" descr="Guitar">
            <a:extLst>
              <a:ext uri="{FF2B5EF4-FFF2-40B4-BE49-F238E27FC236}">
                <a16:creationId xmlns:a16="http://schemas.microsoft.com/office/drawing/2014/main" id="{392407D3-DEAD-4F55-9A28-D276A1E14F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3604" y="6442860"/>
            <a:ext cx="5764585" cy="576458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8CF316-8209-43C1-B911-D590EB556A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518" y="13970762"/>
            <a:ext cx="8675371" cy="115898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3A748B-EDAA-4FB5-A9D1-6DBB941A96F3}"/>
              </a:ext>
            </a:extLst>
          </p:cNvPr>
          <p:cNvCxnSpPr/>
          <p:nvPr userDrawn="1"/>
        </p:nvCxnSpPr>
        <p:spPr>
          <a:xfrm>
            <a:off x="1737360" y="606689"/>
            <a:ext cx="65836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5610B6-B5E3-4E7D-8393-EBB04A5CF715}"/>
              </a:ext>
            </a:extLst>
          </p:cNvPr>
          <p:cNvCxnSpPr/>
          <p:nvPr userDrawn="1"/>
        </p:nvCxnSpPr>
        <p:spPr>
          <a:xfrm>
            <a:off x="1737360" y="2897561"/>
            <a:ext cx="65836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571BFF-4503-4B90-A519-2163016B3D57}"/>
              </a:ext>
            </a:extLst>
          </p:cNvPr>
          <p:cNvCxnSpPr/>
          <p:nvPr userDrawn="1"/>
        </p:nvCxnSpPr>
        <p:spPr>
          <a:xfrm>
            <a:off x="822960" y="3401916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CAF0102-4C1C-4425-9C95-92FE8E2602D6}"/>
              </a:ext>
            </a:extLst>
          </p:cNvPr>
          <p:cNvSpPr/>
          <p:nvPr userDrawn="1"/>
        </p:nvSpPr>
        <p:spPr>
          <a:xfrm>
            <a:off x="842288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D3ADDB-38F1-40DB-95BB-47B574FC41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287" y="5779356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1412BC-8715-4073-A907-C29E36B2B8E5}"/>
              </a:ext>
            </a:extLst>
          </p:cNvPr>
          <p:cNvCxnSpPr/>
          <p:nvPr userDrawn="1"/>
        </p:nvCxnSpPr>
        <p:spPr>
          <a:xfrm>
            <a:off x="1145214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">
            <a:extLst>
              <a:ext uri="{FF2B5EF4-FFF2-40B4-BE49-F238E27FC236}">
                <a16:creationId xmlns:a16="http://schemas.microsoft.com/office/drawing/2014/main" id="{26E2C456-53AB-441A-9427-C4E48A5CA418}"/>
              </a:ext>
            </a:extLst>
          </p:cNvPr>
          <p:cNvSpPr/>
          <p:nvPr userDrawn="1"/>
        </p:nvSpPr>
        <p:spPr>
          <a:xfrm>
            <a:off x="2991142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632E5E8A-80F6-4694-96C7-ED4F0B256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4236" y="5779356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CF5638-3A53-4AF7-801B-CCA384C06A8B}"/>
              </a:ext>
            </a:extLst>
          </p:cNvPr>
          <p:cNvCxnSpPr/>
          <p:nvPr userDrawn="1"/>
        </p:nvCxnSpPr>
        <p:spPr>
          <a:xfrm>
            <a:off x="3294068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">
            <a:extLst>
              <a:ext uri="{FF2B5EF4-FFF2-40B4-BE49-F238E27FC236}">
                <a16:creationId xmlns:a16="http://schemas.microsoft.com/office/drawing/2014/main" id="{FB473E75-16F8-4C73-A3FD-D51C7FA453EF}"/>
              </a:ext>
            </a:extLst>
          </p:cNvPr>
          <p:cNvSpPr/>
          <p:nvPr userDrawn="1"/>
        </p:nvSpPr>
        <p:spPr>
          <a:xfrm>
            <a:off x="7358136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DB96EFBC-F514-4F00-A982-FAAA3A69F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8135" y="5779356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28ACF36-B211-47C9-AE66-B72EEA168AB0}"/>
              </a:ext>
            </a:extLst>
          </p:cNvPr>
          <p:cNvCxnSpPr/>
          <p:nvPr userDrawn="1"/>
        </p:nvCxnSpPr>
        <p:spPr>
          <a:xfrm>
            <a:off x="7661062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">
            <a:extLst>
              <a:ext uri="{FF2B5EF4-FFF2-40B4-BE49-F238E27FC236}">
                <a16:creationId xmlns:a16="http://schemas.microsoft.com/office/drawing/2014/main" id="{711D22DD-FE0B-469E-8C89-A34EB5D77937}"/>
              </a:ext>
            </a:extLst>
          </p:cNvPr>
          <p:cNvSpPr/>
          <p:nvPr userDrawn="1"/>
        </p:nvSpPr>
        <p:spPr>
          <a:xfrm>
            <a:off x="5200294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61947727-8A7B-4DED-B2C7-DFFDE42FE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6185" y="5779356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9D5536-5890-4F35-9926-8A2F2ADBF379}"/>
              </a:ext>
            </a:extLst>
          </p:cNvPr>
          <p:cNvCxnSpPr/>
          <p:nvPr userDrawn="1"/>
        </p:nvCxnSpPr>
        <p:spPr>
          <a:xfrm>
            <a:off x="5503221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">
            <a:extLst>
              <a:ext uri="{FF2B5EF4-FFF2-40B4-BE49-F238E27FC236}">
                <a16:creationId xmlns:a16="http://schemas.microsoft.com/office/drawing/2014/main" id="{EEC715D0-42ED-4A46-8C37-3211FFBB6A12}"/>
              </a:ext>
            </a:extLst>
          </p:cNvPr>
          <p:cNvSpPr/>
          <p:nvPr userDrawn="1"/>
        </p:nvSpPr>
        <p:spPr>
          <a:xfrm>
            <a:off x="842288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2DF60C2-7B74-4F94-A732-F487B703F5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527" y="8872275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79C3AB5-0B4C-49FB-BDA1-CDDEC340BFC3}"/>
              </a:ext>
            </a:extLst>
          </p:cNvPr>
          <p:cNvCxnSpPr/>
          <p:nvPr userDrawn="1"/>
        </p:nvCxnSpPr>
        <p:spPr>
          <a:xfrm>
            <a:off x="1145214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">
            <a:extLst>
              <a:ext uri="{FF2B5EF4-FFF2-40B4-BE49-F238E27FC236}">
                <a16:creationId xmlns:a16="http://schemas.microsoft.com/office/drawing/2014/main" id="{22B762FB-C1B5-4D83-B54C-8125C42E56DD}"/>
              </a:ext>
            </a:extLst>
          </p:cNvPr>
          <p:cNvSpPr/>
          <p:nvPr userDrawn="1"/>
        </p:nvSpPr>
        <p:spPr>
          <a:xfrm>
            <a:off x="2991142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8211340A-41EA-4104-995E-BBCA829B5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9476" y="8872275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8BA5C64-917F-466A-9ED1-BC7B855B7289}"/>
              </a:ext>
            </a:extLst>
          </p:cNvPr>
          <p:cNvCxnSpPr/>
          <p:nvPr userDrawn="1"/>
        </p:nvCxnSpPr>
        <p:spPr>
          <a:xfrm>
            <a:off x="3294068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1">
            <a:extLst>
              <a:ext uri="{FF2B5EF4-FFF2-40B4-BE49-F238E27FC236}">
                <a16:creationId xmlns:a16="http://schemas.microsoft.com/office/drawing/2014/main" id="{F76E0116-65F2-4E73-B50C-ED4D4162D254}"/>
              </a:ext>
            </a:extLst>
          </p:cNvPr>
          <p:cNvSpPr/>
          <p:nvPr userDrawn="1"/>
        </p:nvSpPr>
        <p:spPr>
          <a:xfrm>
            <a:off x="7373375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7E20C935-500A-4AD0-A7B2-2E157C6B7E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73375" y="8872275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C21AB30-030F-45A5-9E62-00FB0A94E282}"/>
              </a:ext>
            </a:extLst>
          </p:cNvPr>
          <p:cNvCxnSpPr/>
          <p:nvPr userDrawn="1"/>
        </p:nvCxnSpPr>
        <p:spPr>
          <a:xfrm>
            <a:off x="7676302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">
            <a:extLst>
              <a:ext uri="{FF2B5EF4-FFF2-40B4-BE49-F238E27FC236}">
                <a16:creationId xmlns:a16="http://schemas.microsoft.com/office/drawing/2014/main" id="{4BD0F360-B2F1-45A3-9D46-7D13B1BB4DD7}"/>
              </a:ext>
            </a:extLst>
          </p:cNvPr>
          <p:cNvSpPr/>
          <p:nvPr userDrawn="1"/>
        </p:nvSpPr>
        <p:spPr>
          <a:xfrm>
            <a:off x="5200294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280DFA3B-7359-4021-A4F0-8ADE4DDC73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1425" y="8872275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41581F0-EB6E-4EBC-B09A-94DA6B592A44}"/>
              </a:ext>
            </a:extLst>
          </p:cNvPr>
          <p:cNvCxnSpPr/>
          <p:nvPr userDrawn="1"/>
        </p:nvCxnSpPr>
        <p:spPr>
          <a:xfrm>
            <a:off x="5503221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DD9F6EA-C487-440C-98B8-CD690D228FD7}"/>
              </a:ext>
            </a:extLst>
          </p:cNvPr>
          <p:cNvCxnSpPr/>
          <p:nvPr userDrawn="1"/>
        </p:nvCxnSpPr>
        <p:spPr>
          <a:xfrm>
            <a:off x="2331720" y="3555085"/>
            <a:ext cx="5394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AC72ACF-6018-40F1-B2C2-8796DEA82FEA}"/>
              </a:ext>
            </a:extLst>
          </p:cNvPr>
          <p:cNvCxnSpPr/>
          <p:nvPr userDrawn="1"/>
        </p:nvCxnSpPr>
        <p:spPr>
          <a:xfrm>
            <a:off x="809934" y="6708996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A2F76BB-2D73-4BE4-97E1-C54531382AB1}"/>
              </a:ext>
            </a:extLst>
          </p:cNvPr>
          <p:cNvCxnSpPr>
            <a:cxnSpLocks/>
          </p:cNvCxnSpPr>
          <p:nvPr userDrawn="1"/>
        </p:nvCxnSpPr>
        <p:spPr>
          <a:xfrm flipV="1">
            <a:off x="853967" y="15131307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6A861EC-256A-4A5A-AEA6-C07FB4B1529E}"/>
              </a:ext>
            </a:extLst>
          </p:cNvPr>
          <p:cNvCxnSpPr>
            <a:cxnSpLocks/>
          </p:cNvCxnSpPr>
          <p:nvPr userDrawn="1"/>
        </p:nvCxnSpPr>
        <p:spPr>
          <a:xfrm flipV="1">
            <a:off x="2331720" y="12802577"/>
            <a:ext cx="5394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FBB4549-7392-4C1C-B08D-11EEFF5B0DEB}"/>
              </a:ext>
            </a:extLst>
          </p:cNvPr>
          <p:cNvCxnSpPr/>
          <p:nvPr userDrawn="1"/>
        </p:nvCxnSpPr>
        <p:spPr>
          <a:xfrm>
            <a:off x="822960" y="9788610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1">
            <a:extLst>
              <a:ext uri="{FF2B5EF4-FFF2-40B4-BE49-F238E27FC236}">
                <a16:creationId xmlns:a16="http://schemas.microsoft.com/office/drawing/2014/main" id="{FE5E75E8-1AFB-4978-BA65-1BDB6A610395}"/>
              </a:ext>
            </a:extLst>
          </p:cNvPr>
          <p:cNvSpPr/>
          <p:nvPr userDrawn="1"/>
        </p:nvSpPr>
        <p:spPr>
          <a:xfrm>
            <a:off x="844122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28B2A3EC-99D4-47A7-8535-45019DCAD8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4122" y="11762604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80163F3-BF05-4332-933C-265DCFB7EEF2}"/>
              </a:ext>
            </a:extLst>
          </p:cNvPr>
          <p:cNvCxnSpPr/>
          <p:nvPr userDrawn="1"/>
        </p:nvCxnSpPr>
        <p:spPr>
          <a:xfrm>
            <a:off x="1147049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1">
            <a:extLst>
              <a:ext uri="{FF2B5EF4-FFF2-40B4-BE49-F238E27FC236}">
                <a16:creationId xmlns:a16="http://schemas.microsoft.com/office/drawing/2014/main" id="{D7E8BE50-2007-4F56-9D39-F1D7508CA3FB}"/>
              </a:ext>
            </a:extLst>
          </p:cNvPr>
          <p:cNvSpPr/>
          <p:nvPr userDrawn="1"/>
        </p:nvSpPr>
        <p:spPr>
          <a:xfrm>
            <a:off x="3038696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CAF348A6-B56D-49BA-B624-4B6D2F169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36391" y="11762604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94C90C7-80C1-4403-BCA2-AA8483D48421}"/>
              </a:ext>
            </a:extLst>
          </p:cNvPr>
          <p:cNvCxnSpPr/>
          <p:nvPr userDrawn="1"/>
        </p:nvCxnSpPr>
        <p:spPr>
          <a:xfrm>
            <a:off x="3341623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1">
            <a:extLst>
              <a:ext uri="{FF2B5EF4-FFF2-40B4-BE49-F238E27FC236}">
                <a16:creationId xmlns:a16="http://schemas.microsoft.com/office/drawing/2014/main" id="{2F7BE587-6128-4768-8D23-1CC4E0586460}"/>
              </a:ext>
            </a:extLst>
          </p:cNvPr>
          <p:cNvSpPr/>
          <p:nvPr userDrawn="1"/>
        </p:nvSpPr>
        <p:spPr>
          <a:xfrm>
            <a:off x="7420930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2" name="Text Placeholder 5">
            <a:extLst>
              <a:ext uri="{FF2B5EF4-FFF2-40B4-BE49-F238E27FC236}">
                <a16:creationId xmlns:a16="http://schemas.microsoft.com/office/drawing/2014/main" id="{A22DFDBF-0036-40AE-8F4C-9ACC606B57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20930" y="11762604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9B298C8-DDA1-456D-8C99-BD0280E641ED}"/>
              </a:ext>
            </a:extLst>
          </p:cNvPr>
          <p:cNvCxnSpPr/>
          <p:nvPr userDrawn="1"/>
        </p:nvCxnSpPr>
        <p:spPr>
          <a:xfrm>
            <a:off x="7723857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1">
            <a:extLst>
              <a:ext uri="{FF2B5EF4-FFF2-40B4-BE49-F238E27FC236}">
                <a16:creationId xmlns:a16="http://schemas.microsoft.com/office/drawing/2014/main" id="{5C2C0D9F-691B-4DAC-8919-11B862696AF9}"/>
              </a:ext>
            </a:extLst>
          </p:cNvPr>
          <p:cNvSpPr/>
          <p:nvPr userDrawn="1"/>
        </p:nvSpPr>
        <p:spPr>
          <a:xfrm>
            <a:off x="5247849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5" name="Text Placeholder 5">
            <a:extLst>
              <a:ext uri="{FF2B5EF4-FFF2-40B4-BE49-F238E27FC236}">
                <a16:creationId xmlns:a16="http://schemas.microsoft.com/office/drawing/2014/main" id="{A0A34A99-DC4B-4444-A6F2-6B23176621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28660" y="11762604"/>
            <a:ext cx="1824038" cy="723900"/>
          </a:xfrm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2000">
                <a:latin typeface="Impact" panose="020B0806030902050204" pitchFamily="34" charset="0"/>
              </a:defRPr>
            </a:lvl1pPr>
            <a:lvl2pPr marL="700506" indent="0">
              <a:buNone/>
              <a:defRPr sz="1800"/>
            </a:lvl2pPr>
            <a:lvl3pPr marL="1401009" indent="0">
              <a:buNone/>
              <a:defRPr sz="1400"/>
            </a:lvl3pPr>
            <a:lvl4pPr marL="2101513" indent="0">
              <a:buNone/>
              <a:defRPr sz="1200"/>
            </a:lvl4pPr>
            <a:lvl5pPr marL="2802017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F87973E-AD4E-436A-A47F-BD3B0F7FF850}"/>
              </a:ext>
            </a:extLst>
          </p:cNvPr>
          <p:cNvCxnSpPr/>
          <p:nvPr userDrawn="1"/>
        </p:nvCxnSpPr>
        <p:spPr>
          <a:xfrm>
            <a:off x="5550776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2AA7C79-7FB1-4B98-B2A4-DE19E7A18910}"/>
              </a:ext>
            </a:extLst>
          </p:cNvPr>
          <p:cNvCxnSpPr/>
          <p:nvPr userDrawn="1"/>
        </p:nvCxnSpPr>
        <p:spPr>
          <a:xfrm>
            <a:off x="822960" y="12678939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6840B2A8-DFC4-4ED4-AD54-C7660316FE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1518" y="12912543"/>
            <a:ext cx="8675371" cy="83065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4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603EB5-AE5B-496F-8C14-516568B27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827621"/>
            <a:ext cx="2168842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AC26F-313A-480A-A91E-270701AEF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4" y="827621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D52BB-6845-4102-A9B7-7460883A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560A-6679-4723-A463-4CDFA484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CB24-A55F-4411-B4F9-BBEE288D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ighborhood Par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3760C5DC-9005-493B-8CD5-45E8EBABB4BC}"/>
              </a:ext>
            </a:extLst>
          </p:cNvPr>
          <p:cNvSpPr/>
          <p:nvPr userDrawn="1"/>
        </p:nvSpPr>
        <p:spPr>
          <a:xfrm>
            <a:off x="-7268" y="-8906"/>
            <a:ext cx="10072688" cy="36026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grpSp>
        <p:nvGrpSpPr>
          <p:cNvPr id="6" name="Group 5" descr="progression arrows pointed up">
            <a:extLst>
              <a:ext uri="{FF2B5EF4-FFF2-40B4-BE49-F238E27FC236}">
                <a16:creationId xmlns:a16="http://schemas.microsoft.com/office/drawing/2014/main" id="{36C294B9-3C5D-4F34-9130-811AD01C85AF}"/>
              </a:ext>
            </a:extLst>
          </p:cNvPr>
          <p:cNvGrpSpPr/>
          <p:nvPr userDrawn="1"/>
        </p:nvGrpSpPr>
        <p:grpSpPr>
          <a:xfrm>
            <a:off x="93664" y="9398000"/>
            <a:ext cx="9964737" cy="5003800"/>
            <a:chOff x="3573463" y="6515100"/>
            <a:chExt cx="2875205" cy="2070100"/>
          </a:xfrm>
        </p:grpSpPr>
        <p:sp>
          <p:nvSpPr>
            <p:cNvPr id="7" name="Freeform 260">
              <a:extLst>
                <a:ext uri="{FF2B5EF4-FFF2-40B4-BE49-F238E27FC236}">
                  <a16:creationId xmlns:a16="http://schemas.microsoft.com/office/drawing/2014/main" id="{0093BACC-2242-49D1-911B-AC49CE0BE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6515100"/>
              <a:ext cx="438150" cy="1425575"/>
            </a:xfrm>
            <a:custGeom>
              <a:avLst/>
              <a:gdLst>
                <a:gd name="T0" fmla="*/ 276 w 276"/>
                <a:gd name="T1" fmla="*/ 170 h 898"/>
                <a:gd name="T2" fmla="*/ 276 w 276"/>
                <a:gd name="T3" fmla="*/ 898 h 898"/>
                <a:gd name="T4" fmla="*/ 0 w 276"/>
                <a:gd name="T5" fmla="*/ 898 h 898"/>
                <a:gd name="T6" fmla="*/ 0 w 276"/>
                <a:gd name="T7" fmla="*/ 170 h 898"/>
                <a:gd name="T8" fmla="*/ 138 w 276"/>
                <a:gd name="T9" fmla="*/ 0 h 898"/>
                <a:gd name="T10" fmla="*/ 276 w 276"/>
                <a:gd name="T11" fmla="*/ 17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898">
                  <a:moveTo>
                    <a:pt x="276" y="170"/>
                  </a:moveTo>
                  <a:lnTo>
                    <a:pt x="276" y="898"/>
                  </a:lnTo>
                  <a:lnTo>
                    <a:pt x="0" y="898"/>
                  </a:lnTo>
                  <a:lnTo>
                    <a:pt x="0" y="170"/>
                  </a:lnTo>
                  <a:lnTo>
                    <a:pt x="138" y="0"/>
                  </a:lnTo>
                  <a:lnTo>
                    <a:pt x="276" y="170"/>
                  </a:ln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" name="Freeform 219">
              <a:extLst>
                <a:ext uri="{FF2B5EF4-FFF2-40B4-BE49-F238E27FC236}">
                  <a16:creationId xmlns:a16="http://schemas.microsoft.com/office/drawing/2014/main" id="{21ECA9EA-B78D-4990-9044-F0175FA4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7940675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424 w 574"/>
                <a:gd name="T3" fmla="*/ 406 h 406"/>
                <a:gd name="T4" fmla="*/ 0 w 574"/>
                <a:gd name="T5" fmla="*/ 406 h 406"/>
                <a:gd name="T6" fmla="*/ 298 w 574"/>
                <a:gd name="T7" fmla="*/ 0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298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" name="Freeform 220">
              <a:extLst>
                <a:ext uri="{FF2B5EF4-FFF2-40B4-BE49-F238E27FC236}">
                  <a16:creationId xmlns:a16="http://schemas.microsoft.com/office/drawing/2014/main" id="{FE81604A-CB5A-4F9D-8307-A6F30E9E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7940675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424 w 574"/>
                <a:gd name="T3" fmla="*/ 406 h 406"/>
                <a:gd name="T4" fmla="*/ 0 w 574"/>
                <a:gd name="T5" fmla="*/ 406 h 406"/>
                <a:gd name="T6" fmla="*/ 298 w 574"/>
                <a:gd name="T7" fmla="*/ 0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298" y="0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0" name="Freeform 221">
              <a:extLst>
                <a:ext uri="{FF2B5EF4-FFF2-40B4-BE49-F238E27FC236}">
                  <a16:creationId xmlns:a16="http://schemas.microsoft.com/office/drawing/2014/main" id="{7197065D-707F-478C-8F3E-43DE660D2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7940675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148 w 424"/>
                <a:gd name="T7" fmla="*/ 0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148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1" name="Freeform 222">
              <a:extLst>
                <a:ext uri="{FF2B5EF4-FFF2-40B4-BE49-F238E27FC236}">
                  <a16:creationId xmlns:a16="http://schemas.microsoft.com/office/drawing/2014/main" id="{16221C15-27B1-4176-9406-BFF2698ED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7940675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148 w 424"/>
                <a:gd name="T7" fmla="*/ 0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148" y="0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" name="Freeform 223">
              <a:extLst>
                <a:ext uri="{FF2B5EF4-FFF2-40B4-BE49-F238E27FC236}">
                  <a16:creationId xmlns:a16="http://schemas.microsoft.com/office/drawing/2014/main" id="{D110D6A0-43FD-49E4-A9C9-46000BFEF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940675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0 w 424"/>
                <a:gd name="T7" fmla="*/ 0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0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3" name="Freeform 224">
              <a:extLst>
                <a:ext uri="{FF2B5EF4-FFF2-40B4-BE49-F238E27FC236}">
                  <a16:creationId xmlns:a16="http://schemas.microsoft.com/office/drawing/2014/main" id="{39CFFCE8-6466-4BA7-B008-492EAD6AB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940675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0 w 424"/>
                <a:gd name="T7" fmla="*/ 0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0" y="0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" name="Freeform 225">
              <a:extLst>
                <a:ext uri="{FF2B5EF4-FFF2-40B4-BE49-F238E27FC236}">
                  <a16:creationId xmlns:a16="http://schemas.microsoft.com/office/drawing/2014/main" id="{2052E34C-7537-493C-B366-A041018BD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7940675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574 w 574"/>
                <a:gd name="T3" fmla="*/ 406 h 406"/>
                <a:gd name="T4" fmla="*/ 150 w 574"/>
                <a:gd name="T5" fmla="*/ 406 h 406"/>
                <a:gd name="T6" fmla="*/ 0 w 574"/>
                <a:gd name="T7" fmla="*/ 0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574" y="406"/>
                  </a:lnTo>
                  <a:lnTo>
                    <a:pt x="150" y="406"/>
                  </a:lnTo>
                  <a:lnTo>
                    <a:pt x="0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8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5" name="Freeform 226">
              <a:extLst>
                <a:ext uri="{FF2B5EF4-FFF2-40B4-BE49-F238E27FC236}">
                  <a16:creationId xmlns:a16="http://schemas.microsoft.com/office/drawing/2014/main" id="{72A8B2E3-A52B-4936-9CE8-D5F3C81A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7940675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574 w 574"/>
                <a:gd name="T3" fmla="*/ 406 h 406"/>
                <a:gd name="T4" fmla="*/ 150 w 574"/>
                <a:gd name="T5" fmla="*/ 406 h 406"/>
                <a:gd name="T6" fmla="*/ 0 w 574"/>
                <a:gd name="T7" fmla="*/ 0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574" y="406"/>
                  </a:lnTo>
                  <a:lnTo>
                    <a:pt x="150" y="406"/>
                  </a:lnTo>
                  <a:lnTo>
                    <a:pt x="0" y="0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6" name="Freeform 228">
              <a:extLst>
                <a:ext uri="{FF2B5EF4-FFF2-40B4-BE49-F238E27FC236}">
                  <a16:creationId xmlns:a16="http://schemas.microsoft.com/office/drawing/2014/main" id="{55DCDA5B-24F3-42A6-8F0F-C640542FD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7940675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298 w 574"/>
                <a:gd name="T3" fmla="*/ 0 h 406"/>
                <a:gd name="T4" fmla="*/ 0 w 574"/>
                <a:gd name="T5" fmla="*/ 406 h 406"/>
                <a:gd name="T6" fmla="*/ 424 w 574"/>
                <a:gd name="T7" fmla="*/ 406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29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" name="Freeform 230">
              <a:extLst>
                <a:ext uri="{FF2B5EF4-FFF2-40B4-BE49-F238E27FC236}">
                  <a16:creationId xmlns:a16="http://schemas.microsoft.com/office/drawing/2014/main" id="{E0FFCBCE-570E-4B12-9E79-7C431BE80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7940675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148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14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8" name="Freeform 232">
              <a:extLst>
                <a:ext uri="{FF2B5EF4-FFF2-40B4-BE49-F238E27FC236}">
                  <a16:creationId xmlns:a16="http://schemas.microsoft.com/office/drawing/2014/main" id="{953E96B8-3A91-42AB-A150-C6AA27C8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940675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0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9" name="Freeform 234">
              <a:extLst>
                <a:ext uri="{FF2B5EF4-FFF2-40B4-BE49-F238E27FC236}">
                  <a16:creationId xmlns:a16="http://schemas.microsoft.com/office/drawing/2014/main" id="{78118353-2D74-4897-A293-A2EB22A8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7940675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0 w 574"/>
                <a:gd name="T3" fmla="*/ 0 h 406"/>
                <a:gd name="T4" fmla="*/ 150 w 574"/>
                <a:gd name="T5" fmla="*/ 406 h 406"/>
                <a:gd name="T6" fmla="*/ 574 w 574"/>
                <a:gd name="T7" fmla="*/ 406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0" y="0"/>
                  </a:lnTo>
                  <a:lnTo>
                    <a:pt x="150" y="406"/>
                  </a:lnTo>
                  <a:lnTo>
                    <a:pt x="574" y="406"/>
                  </a:lnTo>
                  <a:lnTo>
                    <a:pt x="27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0" name="Freeform 259">
              <a:extLst>
                <a:ext uri="{FF2B5EF4-FFF2-40B4-BE49-F238E27FC236}">
                  <a16:creationId xmlns:a16="http://schemas.microsoft.com/office/drawing/2014/main" id="{6CCF7B23-59C2-446F-B8FD-4B4B14D8F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6953250"/>
              <a:ext cx="444500" cy="987425"/>
            </a:xfrm>
            <a:custGeom>
              <a:avLst/>
              <a:gdLst>
                <a:gd name="T0" fmla="*/ 280 w 280"/>
                <a:gd name="T1" fmla="*/ 170 h 622"/>
                <a:gd name="T2" fmla="*/ 280 w 280"/>
                <a:gd name="T3" fmla="*/ 622 h 622"/>
                <a:gd name="T4" fmla="*/ 0 w 280"/>
                <a:gd name="T5" fmla="*/ 622 h 622"/>
                <a:gd name="T6" fmla="*/ 0 w 280"/>
                <a:gd name="T7" fmla="*/ 170 h 622"/>
                <a:gd name="T8" fmla="*/ 138 w 280"/>
                <a:gd name="T9" fmla="*/ 0 h 622"/>
                <a:gd name="T10" fmla="*/ 280 w 280"/>
                <a:gd name="T11" fmla="*/ 17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622">
                  <a:moveTo>
                    <a:pt x="280" y="170"/>
                  </a:moveTo>
                  <a:lnTo>
                    <a:pt x="280" y="622"/>
                  </a:lnTo>
                  <a:lnTo>
                    <a:pt x="0" y="622"/>
                  </a:lnTo>
                  <a:lnTo>
                    <a:pt x="0" y="170"/>
                  </a:lnTo>
                  <a:lnTo>
                    <a:pt x="138" y="0"/>
                  </a:lnTo>
                  <a:lnTo>
                    <a:pt x="280" y="170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" name="Freeform 261">
              <a:extLst>
                <a:ext uri="{FF2B5EF4-FFF2-40B4-BE49-F238E27FC236}">
                  <a16:creationId xmlns:a16="http://schemas.microsoft.com/office/drawing/2014/main" id="{7C480923-4C56-4A0A-98C2-9A8760DC1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112000"/>
              <a:ext cx="438150" cy="828675"/>
            </a:xfrm>
            <a:custGeom>
              <a:avLst/>
              <a:gdLst>
                <a:gd name="T0" fmla="*/ 276 w 276"/>
                <a:gd name="T1" fmla="*/ 168 h 522"/>
                <a:gd name="T2" fmla="*/ 276 w 276"/>
                <a:gd name="T3" fmla="*/ 522 h 522"/>
                <a:gd name="T4" fmla="*/ 0 w 276"/>
                <a:gd name="T5" fmla="*/ 522 h 522"/>
                <a:gd name="T6" fmla="*/ 0 w 276"/>
                <a:gd name="T7" fmla="*/ 168 h 522"/>
                <a:gd name="T8" fmla="*/ 136 w 276"/>
                <a:gd name="T9" fmla="*/ 0 h 522"/>
                <a:gd name="T10" fmla="*/ 276 w 276"/>
                <a:gd name="T11" fmla="*/ 16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522">
                  <a:moveTo>
                    <a:pt x="276" y="168"/>
                  </a:moveTo>
                  <a:lnTo>
                    <a:pt x="276" y="522"/>
                  </a:lnTo>
                  <a:lnTo>
                    <a:pt x="0" y="522"/>
                  </a:lnTo>
                  <a:lnTo>
                    <a:pt x="0" y="168"/>
                  </a:lnTo>
                  <a:lnTo>
                    <a:pt x="136" y="0"/>
                  </a:lnTo>
                  <a:lnTo>
                    <a:pt x="276" y="168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" name="Freeform 262">
              <a:extLst>
                <a:ext uri="{FF2B5EF4-FFF2-40B4-BE49-F238E27FC236}">
                  <a16:creationId xmlns:a16="http://schemas.microsoft.com/office/drawing/2014/main" id="{CD1BB6C6-F73E-41F0-813A-6E367367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6823075"/>
              <a:ext cx="438150" cy="1117600"/>
            </a:xfrm>
            <a:custGeom>
              <a:avLst/>
              <a:gdLst>
                <a:gd name="T0" fmla="*/ 276 w 276"/>
                <a:gd name="T1" fmla="*/ 170 h 704"/>
                <a:gd name="T2" fmla="*/ 276 w 276"/>
                <a:gd name="T3" fmla="*/ 704 h 704"/>
                <a:gd name="T4" fmla="*/ 0 w 276"/>
                <a:gd name="T5" fmla="*/ 704 h 704"/>
                <a:gd name="T6" fmla="*/ 0 w 276"/>
                <a:gd name="T7" fmla="*/ 170 h 704"/>
                <a:gd name="T8" fmla="*/ 138 w 276"/>
                <a:gd name="T9" fmla="*/ 0 h 704"/>
                <a:gd name="T10" fmla="*/ 276 w 276"/>
                <a:gd name="T11" fmla="*/ 17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704">
                  <a:moveTo>
                    <a:pt x="276" y="170"/>
                  </a:moveTo>
                  <a:lnTo>
                    <a:pt x="276" y="704"/>
                  </a:lnTo>
                  <a:lnTo>
                    <a:pt x="0" y="704"/>
                  </a:lnTo>
                  <a:lnTo>
                    <a:pt x="0" y="170"/>
                  </a:lnTo>
                  <a:lnTo>
                    <a:pt x="138" y="0"/>
                  </a:lnTo>
                  <a:lnTo>
                    <a:pt x="276" y="17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" name="Freeform 227">
              <a:extLst>
                <a:ext uri="{FF2B5EF4-FFF2-40B4-BE49-F238E27FC236}">
                  <a16:creationId xmlns:a16="http://schemas.microsoft.com/office/drawing/2014/main" id="{DC0E607C-441D-4904-AAA7-4D422BA76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93" y="7934324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298 w 574"/>
                <a:gd name="T3" fmla="*/ 0 h 406"/>
                <a:gd name="T4" fmla="*/ 0 w 574"/>
                <a:gd name="T5" fmla="*/ 406 h 406"/>
                <a:gd name="T6" fmla="*/ 424 w 574"/>
                <a:gd name="T7" fmla="*/ 406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29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4" name="Freeform 229">
              <a:extLst>
                <a:ext uri="{FF2B5EF4-FFF2-40B4-BE49-F238E27FC236}">
                  <a16:creationId xmlns:a16="http://schemas.microsoft.com/office/drawing/2014/main" id="{D757AEE6-E3AC-4047-B2F9-B7701FE2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718" y="7934324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148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14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5" name="Freeform 231">
              <a:extLst>
                <a:ext uri="{FF2B5EF4-FFF2-40B4-BE49-F238E27FC236}">
                  <a16:creationId xmlns:a16="http://schemas.microsoft.com/office/drawing/2014/main" id="{88DEDB43-9D5F-4125-A63C-9B3E4466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143" y="7934324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0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6" name="Freeform 233">
              <a:extLst>
                <a:ext uri="{FF2B5EF4-FFF2-40B4-BE49-F238E27FC236}">
                  <a16:creationId xmlns:a16="http://schemas.microsoft.com/office/drawing/2014/main" id="{79F36A84-194B-4639-9E1D-99189D2A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443" y="7934324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0 w 574"/>
                <a:gd name="T3" fmla="*/ 0 h 406"/>
                <a:gd name="T4" fmla="*/ 150 w 574"/>
                <a:gd name="T5" fmla="*/ 406 h 406"/>
                <a:gd name="T6" fmla="*/ 574 w 574"/>
                <a:gd name="T7" fmla="*/ 406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0" y="0"/>
                  </a:lnTo>
                  <a:lnTo>
                    <a:pt x="150" y="406"/>
                  </a:lnTo>
                  <a:lnTo>
                    <a:pt x="574" y="40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AB60D7-2823-4212-ABD1-3D7E37428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515" y="1193487"/>
            <a:ext cx="8675370" cy="2079933"/>
          </a:xfrm>
        </p:spPr>
        <p:txBody>
          <a:bodyPr>
            <a:noAutofit/>
          </a:bodyPr>
          <a:lstStyle>
            <a:lvl1pPr algn="ctr">
              <a:defRPr sz="720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0" name="Group 29" descr="male shape">
            <a:extLst>
              <a:ext uri="{FF2B5EF4-FFF2-40B4-BE49-F238E27FC236}">
                <a16:creationId xmlns:a16="http://schemas.microsoft.com/office/drawing/2014/main" id="{CF5D8129-4B46-4FA6-A4FC-4B2CA4E2A70F}"/>
              </a:ext>
            </a:extLst>
          </p:cNvPr>
          <p:cNvGrpSpPr/>
          <p:nvPr userDrawn="1"/>
        </p:nvGrpSpPr>
        <p:grpSpPr>
          <a:xfrm>
            <a:off x="1892047" y="11844138"/>
            <a:ext cx="541825" cy="949849"/>
            <a:chOff x="1501128" y="3784600"/>
            <a:chExt cx="283441" cy="496888"/>
          </a:xfrm>
          <a:solidFill>
            <a:schemeClr val="accent2"/>
          </a:solidFill>
        </p:grpSpPr>
        <p:sp>
          <p:nvSpPr>
            <p:cNvPr id="31" name="Oval 160">
              <a:extLst>
                <a:ext uri="{FF2B5EF4-FFF2-40B4-BE49-F238E27FC236}">
                  <a16:creationId xmlns:a16="http://schemas.microsoft.com/office/drawing/2014/main" id="{491E6F0C-D9E9-44EA-9051-C61C77D436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4553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2" name="Freeform 161">
              <a:extLst>
                <a:ext uri="{FF2B5EF4-FFF2-40B4-BE49-F238E27FC236}">
                  <a16:creationId xmlns:a16="http://schemas.microsoft.com/office/drawing/2014/main" id="{D5D1A768-8C8D-4C85-9ADE-FC8918D2C3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1128" y="3895725"/>
              <a:ext cx="283441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8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2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6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2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6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36" name="Group 35" descr="male shape">
            <a:extLst>
              <a:ext uri="{FF2B5EF4-FFF2-40B4-BE49-F238E27FC236}">
                <a16:creationId xmlns:a16="http://schemas.microsoft.com/office/drawing/2014/main" id="{4A17B119-20BC-4030-B3B0-92A75C5C07A1}"/>
              </a:ext>
            </a:extLst>
          </p:cNvPr>
          <p:cNvGrpSpPr/>
          <p:nvPr userDrawn="1"/>
        </p:nvGrpSpPr>
        <p:grpSpPr>
          <a:xfrm>
            <a:off x="437528" y="11844138"/>
            <a:ext cx="544850" cy="949847"/>
            <a:chOff x="587467" y="3784600"/>
            <a:chExt cx="285024" cy="4968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7" name="Oval 164">
              <a:extLst>
                <a:ext uri="{FF2B5EF4-FFF2-40B4-BE49-F238E27FC236}">
                  <a16:creationId xmlns:a16="http://schemas.microsoft.com/office/drawing/2014/main" id="{E1947C7A-A280-4282-9A65-2E13E94C18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9308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38" name="Freeform 165">
              <a:extLst>
                <a:ext uri="{FF2B5EF4-FFF2-40B4-BE49-F238E27FC236}">
                  <a16:creationId xmlns:a16="http://schemas.microsoft.com/office/drawing/2014/main" id="{2E8DC40B-DCC9-4C1D-9D5C-80FCCB5F7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467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8 w 90"/>
                <a:gd name="T3" fmla="*/ 4 h 121"/>
                <a:gd name="T4" fmla="*/ 62 w 90"/>
                <a:gd name="T5" fmla="*/ 0 h 121"/>
                <a:gd name="T6" fmla="*/ 56 w 90"/>
                <a:gd name="T7" fmla="*/ 0 h 121"/>
                <a:gd name="T8" fmla="*/ 33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1 w 90"/>
                <a:gd name="T15" fmla="*/ 44 h 121"/>
                <a:gd name="T16" fmla="*/ 4 w 90"/>
                <a:gd name="T17" fmla="*/ 53 h 121"/>
                <a:gd name="T18" fmla="*/ 13 w 90"/>
                <a:gd name="T19" fmla="*/ 50 h 121"/>
                <a:gd name="T20" fmla="*/ 24 w 90"/>
                <a:gd name="T21" fmla="*/ 27 h 121"/>
                <a:gd name="T22" fmla="*/ 24 w 90"/>
                <a:gd name="T23" fmla="*/ 55 h 121"/>
                <a:gd name="T24" fmla="*/ 24 w 90"/>
                <a:gd name="T25" fmla="*/ 56 h 121"/>
                <a:gd name="T26" fmla="*/ 24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8 w 90"/>
                <a:gd name="T35" fmla="*/ 65 h 121"/>
                <a:gd name="T36" fmla="*/ 48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5 w 90"/>
                <a:gd name="T53" fmla="*/ 53 h 121"/>
                <a:gd name="T54" fmla="*/ 88 w 90"/>
                <a:gd name="T5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3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7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8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39" name="Group 38" descr="male shape">
            <a:extLst>
              <a:ext uri="{FF2B5EF4-FFF2-40B4-BE49-F238E27FC236}">
                <a16:creationId xmlns:a16="http://schemas.microsoft.com/office/drawing/2014/main" id="{E235E301-34AA-4989-B318-FFCDC3423D11}"/>
              </a:ext>
            </a:extLst>
          </p:cNvPr>
          <p:cNvGrpSpPr/>
          <p:nvPr userDrawn="1"/>
        </p:nvGrpSpPr>
        <p:grpSpPr>
          <a:xfrm>
            <a:off x="992996" y="11844138"/>
            <a:ext cx="541825" cy="949849"/>
            <a:chOff x="891493" y="3784600"/>
            <a:chExt cx="283441" cy="496888"/>
          </a:xfrm>
          <a:solidFill>
            <a:schemeClr val="accent1"/>
          </a:solidFill>
        </p:grpSpPr>
        <p:sp>
          <p:nvSpPr>
            <p:cNvPr id="40" name="Oval 166">
              <a:extLst>
                <a:ext uri="{FF2B5EF4-FFF2-40B4-BE49-F238E27FC236}">
                  <a16:creationId xmlns:a16="http://schemas.microsoft.com/office/drawing/2014/main" id="{F4A25DCD-69D3-4F6E-AAF0-0974E0DAE6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4917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1" name="Freeform 167">
              <a:extLst>
                <a:ext uri="{FF2B5EF4-FFF2-40B4-BE49-F238E27FC236}">
                  <a16:creationId xmlns:a16="http://schemas.microsoft.com/office/drawing/2014/main" id="{3A385A42-C363-4312-BB9C-29CBACA5A6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1493" y="3895725"/>
              <a:ext cx="283441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8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3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7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3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7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42" name="Group 41" descr="male shape">
            <a:extLst>
              <a:ext uri="{FF2B5EF4-FFF2-40B4-BE49-F238E27FC236}">
                <a16:creationId xmlns:a16="http://schemas.microsoft.com/office/drawing/2014/main" id="{53168B81-47A6-4917-A77A-78632601FA2A}"/>
              </a:ext>
            </a:extLst>
          </p:cNvPr>
          <p:cNvGrpSpPr/>
          <p:nvPr userDrawn="1"/>
        </p:nvGrpSpPr>
        <p:grpSpPr>
          <a:xfrm>
            <a:off x="2791097" y="11844138"/>
            <a:ext cx="547878" cy="949849"/>
            <a:chOff x="2107596" y="3784600"/>
            <a:chExt cx="286608" cy="496888"/>
          </a:xfrm>
          <a:solidFill>
            <a:schemeClr val="accent1"/>
          </a:solidFill>
        </p:grpSpPr>
        <p:sp>
          <p:nvSpPr>
            <p:cNvPr id="43" name="Oval 168">
              <a:extLst>
                <a:ext uri="{FF2B5EF4-FFF2-40B4-BE49-F238E27FC236}">
                  <a16:creationId xmlns:a16="http://schemas.microsoft.com/office/drawing/2014/main" id="{000D08AE-CC9E-4B04-8ED5-D7A9BA487B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04187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4" name="Freeform 169">
              <a:extLst>
                <a:ext uri="{FF2B5EF4-FFF2-40B4-BE49-F238E27FC236}">
                  <a16:creationId xmlns:a16="http://schemas.microsoft.com/office/drawing/2014/main" id="{53C43F4A-0A49-4769-81B1-5597E5AC7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7596" y="3895725"/>
              <a:ext cx="286608" cy="385763"/>
            </a:xfrm>
            <a:custGeom>
              <a:avLst/>
              <a:gdLst>
                <a:gd name="T0" fmla="*/ 89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7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2 w 90"/>
                <a:gd name="T31" fmla="*/ 112 h 121"/>
                <a:gd name="T32" fmla="*/ 42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7 w 90"/>
                <a:gd name="T49" fmla="*/ 50 h 121"/>
                <a:gd name="T50" fmla="*/ 85 w 90"/>
                <a:gd name="T51" fmla="*/ 53 h 121"/>
                <a:gd name="T52" fmla="*/ 89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9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2" y="117"/>
                    <a:pt x="42" y="112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45" name="Group 44" descr="male shape">
            <a:extLst>
              <a:ext uri="{FF2B5EF4-FFF2-40B4-BE49-F238E27FC236}">
                <a16:creationId xmlns:a16="http://schemas.microsoft.com/office/drawing/2014/main" id="{54524FC9-A498-46AA-A520-B53982BC67DF}"/>
              </a:ext>
            </a:extLst>
          </p:cNvPr>
          <p:cNvGrpSpPr/>
          <p:nvPr userDrawn="1"/>
        </p:nvGrpSpPr>
        <p:grpSpPr>
          <a:xfrm>
            <a:off x="3349592" y="11844138"/>
            <a:ext cx="544850" cy="949847"/>
            <a:chOff x="2413205" y="3784600"/>
            <a:chExt cx="285024" cy="496888"/>
          </a:xfrm>
          <a:solidFill>
            <a:schemeClr val="accent4"/>
          </a:solidFill>
        </p:grpSpPr>
        <p:sp>
          <p:nvSpPr>
            <p:cNvPr id="46" name="Oval 170">
              <a:extLst>
                <a:ext uri="{FF2B5EF4-FFF2-40B4-BE49-F238E27FC236}">
                  <a16:creationId xmlns:a16="http://schemas.microsoft.com/office/drawing/2014/main" id="{19535CB8-B8AE-4296-8993-01927AD71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821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47" name="Freeform 171">
              <a:extLst>
                <a:ext uri="{FF2B5EF4-FFF2-40B4-BE49-F238E27FC236}">
                  <a16:creationId xmlns:a16="http://schemas.microsoft.com/office/drawing/2014/main" id="{89F3AC65-198B-480C-BFC8-917E656CB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3205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7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8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51" name="Group 50" descr="male shape">
            <a:extLst>
              <a:ext uri="{FF2B5EF4-FFF2-40B4-BE49-F238E27FC236}">
                <a16:creationId xmlns:a16="http://schemas.microsoft.com/office/drawing/2014/main" id="{5753AAA6-3FC3-4BD8-AEEB-AF31820732A8}"/>
              </a:ext>
            </a:extLst>
          </p:cNvPr>
          <p:cNvGrpSpPr/>
          <p:nvPr userDrawn="1"/>
        </p:nvGrpSpPr>
        <p:grpSpPr>
          <a:xfrm>
            <a:off x="4251668" y="11844138"/>
            <a:ext cx="544850" cy="949847"/>
            <a:chOff x="3022841" y="3784600"/>
            <a:chExt cx="285024" cy="496888"/>
          </a:xfrm>
          <a:solidFill>
            <a:schemeClr val="accent1"/>
          </a:solidFill>
        </p:grpSpPr>
        <p:sp>
          <p:nvSpPr>
            <p:cNvPr id="52" name="Oval 174">
              <a:extLst>
                <a:ext uri="{FF2B5EF4-FFF2-40B4-BE49-F238E27FC236}">
                  <a16:creationId xmlns:a16="http://schemas.microsoft.com/office/drawing/2014/main" id="{37ADD4D7-7FE6-482C-A18E-D4D5405B38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49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3" name="Freeform 175">
              <a:extLst>
                <a:ext uri="{FF2B5EF4-FFF2-40B4-BE49-F238E27FC236}">
                  <a16:creationId xmlns:a16="http://schemas.microsoft.com/office/drawing/2014/main" id="{0D55CE92-057B-4399-AA87-41A56999D8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2841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6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8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54" name="Group 53" descr="baby shape">
            <a:extLst>
              <a:ext uri="{FF2B5EF4-FFF2-40B4-BE49-F238E27FC236}">
                <a16:creationId xmlns:a16="http://schemas.microsoft.com/office/drawing/2014/main" id="{3597C9B3-31AD-4267-AC01-5DDD1702E62B}"/>
              </a:ext>
            </a:extLst>
          </p:cNvPr>
          <p:cNvGrpSpPr/>
          <p:nvPr userDrawn="1"/>
        </p:nvGrpSpPr>
        <p:grpSpPr>
          <a:xfrm>
            <a:off x="4807135" y="12159352"/>
            <a:ext cx="335992" cy="616036"/>
            <a:chOff x="3345868" y="3959225"/>
            <a:chExt cx="175765" cy="322263"/>
          </a:xfrm>
          <a:solidFill>
            <a:schemeClr val="accent1"/>
          </a:solidFill>
        </p:grpSpPr>
        <p:sp>
          <p:nvSpPr>
            <p:cNvPr id="55" name="Oval 176">
              <a:extLst>
                <a:ext uri="{FF2B5EF4-FFF2-40B4-BE49-F238E27FC236}">
                  <a16:creationId xmlns:a16="http://schemas.microsoft.com/office/drawing/2014/main" id="{3B078782-3E78-4C11-BD38-CD166B941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6" name="Freeform 177">
              <a:extLst>
                <a:ext uri="{FF2B5EF4-FFF2-40B4-BE49-F238E27FC236}">
                  <a16:creationId xmlns:a16="http://schemas.microsoft.com/office/drawing/2014/main" id="{5C0E1D81-FF48-4780-96A1-F2F4787AF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57" name="Group 56" descr="female shape">
            <a:extLst>
              <a:ext uri="{FF2B5EF4-FFF2-40B4-BE49-F238E27FC236}">
                <a16:creationId xmlns:a16="http://schemas.microsoft.com/office/drawing/2014/main" id="{1A2EBD89-8E53-458D-8C5F-A8DC5F1709F6}"/>
              </a:ext>
            </a:extLst>
          </p:cNvPr>
          <p:cNvGrpSpPr/>
          <p:nvPr userDrawn="1"/>
        </p:nvGrpSpPr>
        <p:grpSpPr>
          <a:xfrm>
            <a:off x="5153744" y="11844138"/>
            <a:ext cx="514582" cy="949847"/>
            <a:chOff x="3565970" y="3784600"/>
            <a:chExt cx="269190" cy="496888"/>
          </a:xfrm>
          <a:solidFill>
            <a:schemeClr val="accent1"/>
          </a:solidFill>
        </p:grpSpPr>
        <p:sp>
          <p:nvSpPr>
            <p:cNvPr id="58" name="Oval 178">
              <a:extLst>
                <a:ext uri="{FF2B5EF4-FFF2-40B4-BE49-F238E27FC236}">
                  <a16:creationId xmlns:a16="http://schemas.microsoft.com/office/drawing/2014/main" id="{AE3B286D-2DC0-410D-9450-596CD93892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51477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59" name="Freeform 179">
              <a:extLst>
                <a:ext uri="{FF2B5EF4-FFF2-40B4-BE49-F238E27FC236}">
                  <a16:creationId xmlns:a16="http://schemas.microsoft.com/office/drawing/2014/main" id="{0BBACAD3-D709-46CC-BE7B-7971A558AF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970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7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2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8 w 85"/>
                <a:gd name="T49" fmla="*/ 114 h 121"/>
                <a:gd name="T50" fmla="*/ 58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4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5" y="121"/>
                    <a:pt x="58" y="118"/>
                    <a:pt x="58" y="11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60" name="Group 59" descr="female shape">
            <a:extLst>
              <a:ext uri="{FF2B5EF4-FFF2-40B4-BE49-F238E27FC236}">
                <a16:creationId xmlns:a16="http://schemas.microsoft.com/office/drawing/2014/main" id="{BAB1DFB8-AE98-42E3-A8A5-4041F4AFA47D}"/>
              </a:ext>
            </a:extLst>
          </p:cNvPr>
          <p:cNvGrpSpPr/>
          <p:nvPr userDrawn="1"/>
        </p:nvGrpSpPr>
        <p:grpSpPr>
          <a:xfrm>
            <a:off x="5678943" y="11844138"/>
            <a:ext cx="517610" cy="949849"/>
            <a:chOff x="3869996" y="3784600"/>
            <a:chExt cx="270774" cy="496888"/>
          </a:xfrm>
          <a:solidFill>
            <a:schemeClr val="accent4"/>
          </a:solidFill>
        </p:grpSpPr>
        <p:sp>
          <p:nvSpPr>
            <p:cNvPr id="61" name="Oval 180">
              <a:extLst>
                <a:ext uri="{FF2B5EF4-FFF2-40B4-BE49-F238E27FC236}">
                  <a16:creationId xmlns:a16="http://schemas.microsoft.com/office/drawing/2014/main" id="{E1501AF2-AD82-408F-92AF-70E36C2C1D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550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2" name="Freeform 181">
              <a:extLst>
                <a:ext uri="{FF2B5EF4-FFF2-40B4-BE49-F238E27FC236}">
                  <a16:creationId xmlns:a16="http://schemas.microsoft.com/office/drawing/2014/main" id="{3CEBC29E-6EA3-400A-9EF0-0A4583935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9996" y="3895725"/>
              <a:ext cx="270774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5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63" name="Group 62" descr="female shape">
            <a:extLst>
              <a:ext uri="{FF2B5EF4-FFF2-40B4-BE49-F238E27FC236}">
                <a16:creationId xmlns:a16="http://schemas.microsoft.com/office/drawing/2014/main" id="{22F920FF-5F97-4EF2-8B92-60F57694C6D1}"/>
              </a:ext>
            </a:extLst>
          </p:cNvPr>
          <p:cNvGrpSpPr/>
          <p:nvPr userDrawn="1"/>
        </p:nvGrpSpPr>
        <p:grpSpPr>
          <a:xfrm>
            <a:off x="6207170" y="11844138"/>
            <a:ext cx="514582" cy="949847"/>
            <a:chOff x="4175605" y="3784600"/>
            <a:chExt cx="269190" cy="496888"/>
          </a:xfrm>
          <a:solidFill>
            <a:schemeClr val="accent1"/>
          </a:solidFill>
        </p:grpSpPr>
        <p:sp>
          <p:nvSpPr>
            <p:cNvPr id="64" name="Oval 182">
              <a:extLst>
                <a:ext uri="{FF2B5EF4-FFF2-40B4-BE49-F238E27FC236}">
                  <a16:creationId xmlns:a16="http://schemas.microsoft.com/office/drawing/2014/main" id="{AA1FD1A9-5755-480F-9BE9-95F3FA3355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111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5" name="Freeform 183">
              <a:extLst>
                <a:ext uri="{FF2B5EF4-FFF2-40B4-BE49-F238E27FC236}">
                  <a16:creationId xmlns:a16="http://schemas.microsoft.com/office/drawing/2014/main" id="{99D355EB-7A7E-457F-8ACD-005CB150BE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5605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5 w 85"/>
                <a:gd name="T21" fmla="*/ 53 h 121"/>
                <a:gd name="T22" fmla="*/ 13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8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66" name="Group 65" descr="female shape">
            <a:extLst>
              <a:ext uri="{FF2B5EF4-FFF2-40B4-BE49-F238E27FC236}">
                <a16:creationId xmlns:a16="http://schemas.microsoft.com/office/drawing/2014/main" id="{809034D6-0CD6-4A40-BB1A-720F9CFE685E}"/>
              </a:ext>
            </a:extLst>
          </p:cNvPr>
          <p:cNvGrpSpPr/>
          <p:nvPr userDrawn="1"/>
        </p:nvGrpSpPr>
        <p:grpSpPr>
          <a:xfrm>
            <a:off x="6732369" y="11844138"/>
            <a:ext cx="517610" cy="949849"/>
            <a:chOff x="4479631" y="3784600"/>
            <a:chExt cx="270774" cy="496888"/>
          </a:xfrm>
          <a:solidFill>
            <a:schemeClr val="accent3"/>
          </a:solidFill>
        </p:grpSpPr>
        <p:sp>
          <p:nvSpPr>
            <p:cNvPr id="67" name="Oval 184">
              <a:extLst>
                <a:ext uri="{FF2B5EF4-FFF2-40B4-BE49-F238E27FC236}">
                  <a16:creationId xmlns:a16="http://schemas.microsoft.com/office/drawing/2014/main" id="{54585848-307F-48BC-8959-AA7AF9CF76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5138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68" name="Freeform 185">
              <a:extLst>
                <a:ext uri="{FF2B5EF4-FFF2-40B4-BE49-F238E27FC236}">
                  <a16:creationId xmlns:a16="http://schemas.microsoft.com/office/drawing/2014/main" id="{75FBE778-3BD6-49A8-9F12-5425E7BDA1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9631" y="3895725"/>
              <a:ext cx="270774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2 w 85"/>
                <a:gd name="T11" fmla="*/ 0 h 121"/>
                <a:gd name="T12" fmla="*/ 28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4 w 85"/>
                <a:gd name="T21" fmla="*/ 53 h 121"/>
                <a:gd name="T22" fmla="*/ 13 w 85"/>
                <a:gd name="T23" fmla="*/ 50 h 121"/>
                <a:gd name="T24" fmla="*/ 25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3 w 85"/>
                <a:gd name="T37" fmla="*/ 121 h 121"/>
                <a:gd name="T38" fmla="*/ 33 w 85"/>
                <a:gd name="T39" fmla="*/ 121 h 121"/>
                <a:gd name="T40" fmla="*/ 40 w 85"/>
                <a:gd name="T41" fmla="*/ 114 h 121"/>
                <a:gd name="T42" fmla="*/ 40 w 85"/>
                <a:gd name="T43" fmla="*/ 77 h 121"/>
                <a:gd name="T44" fmla="*/ 44 w 85"/>
                <a:gd name="T45" fmla="*/ 77 h 121"/>
                <a:gd name="T46" fmla="*/ 44 w 85"/>
                <a:gd name="T47" fmla="*/ 114 h 121"/>
                <a:gd name="T48" fmla="*/ 51 w 85"/>
                <a:gd name="T49" fmla="*/ 121 h 121"/>
                <a:gd name="T50" fmla="*/ 57 w 85"/>
                <a:gd name="T51" fmla="*/ 114 h 121"/>
                <a:gd name="T52" fmla="*/ 57 w 85"/>
                <a:gd name="T53" fmla="*/ 77 h 121"/>
                <a:gd name="T54" fmla="*/ 68 w 85"/>
                <a:gd name="T55" fmla="*/ 77 h 121"/>
                <a:gd name="T56" fmla="*/ 72 w 85"/>
                <a:gd name="T57" fmla="*/ 72 h 121"/>
                <a:gd name="T58" fmla="*/ 58 w 85"/>
                <a:gd name="T59" fmla="*/ 40 h 121"/>
                <a:gd name="T60" fmla="*/ 59 w 85"/>
                <a:gd name="T61" fmla="*/ 25 h 121"/>
                <a:gd name="T62" fmla="*/ 71 w 85"/>
                <a:gd name="T63" fmla="*/ 50 h 121"/>
                <a:gd name="T64" fmla="*/ 80 w 85"/>
                <a:gd name="T65" fmla="*/ 53 h 121"/>
                <a:gd name="T66" fmla="*/ 83 w 85"/>
                <a:gd name="T67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69" name="Group 68" descr="female shape">
            <a:extLst>
              <a:ext uri="{FF2B5EF4-FFF2-40B4-BE49-F238E27FC236}">
                <a16:creationId xmlns:a16="http://schemas.microsoft.com/office/drawing/2014/main" id="{4CEAF610-4CC7-48FC-9E08-AF3C22EBB396}"/>
              </a:ext>
            </a:extLst>
          </p:cNvPr>
          <p:cNvGrpSpPr/>
          <p:nvPr userDrawn="1"/>
        </p:nvGrpSpPr>
        <p:grpSpPr>
          <a:xfrm>
            <a:off x="7260596" y="11844138"/>
            <a:ext cx="514582" cy="949847"/>
            <a:chOff x="4785240" y="3784600"/>
            <a:chExt cx="269190" cy="496888"/>
          </a:xfrm>
          <a:solidFill>
            <a:schemeClr val="accent4"/>
          </a:solidFill>
        </p:grpSpPr>
        <p:sp>
          <p:nvSpPr>
            <p:cNvPr id="70" name="Oval 186">
              <a:extLst>
                <a:ext uri="{FF2B5EF4-FFF2-40B4-BE49-F238E27FC236}">
                  <a16:creationId xmlns:a16="http://schemas.microsoft.com/office/drawing/2014/main" id="{0202CA64-30FF-4CF6-9CBA-B295AA3116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0747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1" name="Freeform 187">
              <a:extLst>
                <a:ext uri="{FF2B5EF4-FFF2-40B4-BE49-F238E27FC236}">
                  <a16:creationId xmlns:a16="http://schemas.microsoft.com/office/drawing/2014/main" id="{C13F941D-BE3B-4385-8885-713005152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5240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3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2 w 85"/>
                <a:gd name="T11" fmla="*/ 0 h 121"/>
                <a:gd name="T12" fmla="*/ 28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4 w 85"/>
                <a:gd name="T21" fmla="*/ 53 h 121"/>
                <a:gd name="T22" fmla="*/ 13 w 85"/>
                <a:gd name="T23" fmla="*/ 50 h 121"/>
                <a:gd name="T24" fmla="*/ 25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3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8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72" name="Group 71" descr="female shape">
            <a:extLst>
              <a:ext uri="{FF2B5EF4-FFF2-40B4-BE49-F238E27FC236}">
                <a16:creationId xmlns:a16="http://schemas.microsoft.com/office/drawing/2014/main" id="{78577481-8ECA-4220-B9A8-3E963795E319}"/>
              </a:ext>
            </a:extLst>
          </p:cNvPr>
          <p:cNvGrpSpPr/>
          <p:nvPr userDrawn="1"/>
        </p:nvGrpSpPr>
        <p:grpSpPr>
          <a:xfrm>
            <a:off x="7785796" y="11844138"/>
            <a:ext cx="511555" cy="949847"/>
            <a:chOff x="5089266" y="3784600"/>
            <a:chExt cx="267607" cy="496888"/>
          </a:xfrm>
          <a:solidFill>
            <a:schemeClr val="bg1">
              <a:lumMod val="65000"/>
            </a:schemeClr>
          </a:solidFill>
        </p:grpSpPr>
        <p:sp>
          <p:nvSpPr>
            <p:cNvPr id="73" name="Oval 188">
              <a:extLst>
                <a:ext uri="{FF2B5EF4-FFF2-40B4-BE49-F238E27FC236}">
                  <a16:creationId xmlns:a16="http://schemas.microsoft.com/office/drawing/2014/main" id="{A8A64AA2-0821-4486-BBE5-FB21A63826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7477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4" name="Freeform 189">
              <a:extLst>
                <a:ext uri="{FF2B5EF4-FFF2-40B4-BE49-F238E27FC236}">
                  <a16:creationId xmlns:a16="http://schemas.microsoft.com/office/drawing/2014/main" id="{32971CB0-FBE5-4B7A-9173-528E6C5E25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9266" y="3895725"/>
              <a:ext cx="267607" cy="385763"/>
            </a:xfrm>
            <a:custGeom>
              <a:avLst/>
              <a:gdLst>
                <a:gd name="T0" fmla="*/ 83 w 84"/>
                <a:gd name="T1" fmla="*/ 44 h 121"/>
                <a:gd name="T2" fmla="*/ 63 w 84"/>
                <a:gd name="T3" fmla="*/ 4 h 121"/>
                <a:gd name="T4" fmla="*/ 56 w 84"/>
                <a:gd name="T5" fmla="*/ 0 h 121"/>
                <a:gd name="T6" fmla="*/ 56 w 84"/>
                <a:gd name="T7" fmla="*/ 0 h 121"/>
                <a:gd name="T8" fmla="*/ 52 w 84"/>
                <a:gd name="T9" fmla="*/ 0 h 121"/>
                <a:gd name="T10" fmla="*/ 32 w 84"/>
                <a:gd name="T11" fmla="*/ 0 h 121"/>
                <a:gd name="T12" fmla="*/ 28 w 84"/>
                <a:gd name="T13" fmla="*/ 0 h 121"/>
                <a:gd name="T14" fmla="*/ 28 w 84"/>
                <a:gd name="T15" fmla="*/ 0 h 121"/>
                <a:gd name="T16" fmla="*/ 21 w 84"/>
                <a:gd name="T17" fmla="*/ 4 h 121"/>
                <a:gd name="T18" fmla="*/ 1 w 84"/>
                <a:gd name="T19" fmla="*/ 44 h 121"/>
                <a:gd name="T20" fmla="*/ 4 w 84"/>
                <a:gd name="T21" fmla="*/ 53 h 121"/>
                <a:gd name="T22" fmla="*/ 13 w 84"/>
                <a:gd name="T23" fmla="*/ 50 h 121"/>
                <a:gd name="T24" fmla="*/ 25 w 84"/>
                <a:gd name="T25" fmla="*/ 25 h 121"/>
                <a:gd name="T26" fmla="*/ 26 w 84"/>
                <a:gd name="T27" fmla="*/ 40 h 121"/>
                <a:gd name="T28" fmla="*/ 12 w 84"/>
                <a:gd name="T29" fmla="*/ 72 h 121"/>
                <a:gd name="T30" fmla="*/ 16 w 84"/>
                <a:gd name="T31" fmla="*/ 77 h 121"/>
                <a:gd name="T32" fmla="*/ 27 w 84"/>
                <a:gd name="T33" fmla="*/ 77 h 121"/>
                <a:gd name="T34" fmla="*/ 27 w 84"/>
                <a:gd name="T35" fmla="*/ 114 h 121"/>
                <a:gd name="T36" fmla="*/ 33 w 84"/>
                <a:gd name="T37" fmla="*/ 121 h 121"/>
                <a:gd name="T38" fmla="*/ 40 w 84"/>
                <a:gd name="T39" fmla="*/ 114 h 121"/>
                <a:gd name="T40" fmla="*/ 40 w 84"/>
                <a:gd name="T41" fmla="*/ 77 h 121"/>
                <a:gd name="T42" fmla="*/ 44 w 84"/>
                <a:gd name="T43" fmla="*/ 77 h 121"/>
                <a:gd name="T44" fmla="*/ 44 w 84"/>
                <a:gd name="T45" fmla="*/ 114 h 121"/>
                <a:gd name="T46" fmla="*/ 51 w 84"/>
                <a:gd name="T47" fmla="*/ 121 h 121"/>
                <a:gd name="T48" fmla="*/ 57 w 84"/>
                <a:gd name="T49" fmla="*/ 114 h 121"/>
                <a:gd name="T50" fmla="*/ 57 w 84"/>
                <a:gd name="T51" fmla="*/ 77 h 121"/>
                <a:gd name="T52" fmla="*/ 68 w 84"/>
                <a:gd name="T53" fmla="*/ 77 h 121"/>
                <a:gd name="T54" fmla="*/ 72 w 84"/>
                <a:gd name="T55" fmla="*/ 72 h 121"/>
                <a:gd name="T56" fmla="*/ 58 w 84"/>
                <a:gd name="T57" fmla="*/ 40 h 121"/>
                <a:gd name="T58" fmla="*/ 59 w 84"/>
                <a:gd name="T59" fmla="*/ 25 h 121"/>
                <a:gd name="T60" fmla="*/ 71 w 84"/>
                <a:gd name="T61" fmla="*/ 50 h 121"/>
                <a:gd name="T62" fmla="*/ 80 w 84"/>
                <a:gd name="T63" fmla="*/ 53 h 121"/>
                <a:gd name="T64" fmla="*/ 83 w 84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6" y="54"/>
                    <a:pt x="80" y="53"/>
                  </a:cubicBezTo>
                  <a:cubicBezTo>
                    <a:pt x="83" y="51"/>
                    <a:pt x="84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75" name="Group 74" descr="female shape">
            <a:extLst>
              <a:ext uri="{FF2B5EF4-FFF2-40B4-BE49-F238E27FC236}">
                <a16:creationId xmlns:a16="http://schemas.microsoft.com/office/drawing/2014/main" id="{0F171215-27BA-41A5-970D-662A0E274D97}"/>
              </a:ext>
            </a:extLst>
          </p:cNvPr>
          <p:cNvGrpSpPr/>
          <p:nvPr userDrawn="1"/>
        </p:nvGrpSpPr>
        <p:grpSpPr>
          <a:xfrm>
            <a:off x="8307967" y="11844138"/>
            <a:ext cx="508528" cy="949849"/>
            <a:chOff x="5394876" y="3784600"/>
            <a:chExt cx="266023" cy="496888"/>
          </a:xfrm>
          <a:solidFill>
            <a:schemeClr val="accent2"/>
          </a:solidFill>
        </p:grpSpPr>
        <p:sp>
          <p:nvSpPr>
            <p:cNvPr id="76" name="Oval 190">
              <a:extLst>
                <a:ext uri="{FF2B5EF4-FFF2-40B4-BE49-F238E27FC236}">
                  <a16:creationId xmlns:a16="http://schemas.microsoft.com/office/drawing/2014/main" id="{712A5647-027B-4B1F-81D2-51C8250A9C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038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77" name="Freeform 191">
              <a:extLst>
                <a:ext uri="{FF2B5EF4-FFF2-40B4-BE49-F238E27FC236}">
                  <a16:creationId xmlns:a16="http://schemas.microsoft.com/office/drawing/2014/main" id="{FD63CA52-7CE4-4DEF-B7FE-BDCA5079AA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4876" y="3895725"/>
              <a:ext cx="266023" cy="385763"/>
            </a:xfrm>
            <a:custGeom>
              <a:avLst/>
              <a:gdLst>
                <a:gd name="T0" fmla="*/ 83 w 84"/>
                <a:gd name="T1" fmla="*/ 44 h 121"/>
                <a:gd name="T2" fmla="*/ 63 w 84"/>
                <a:gd name="T3" fmla="*/ 4 h 121"/>
                <a:gd name="T4" fmla="*/ 56 w 84"/>
                <a:gd name="T5" fmla="*/ 0 h 121"/>
                <a:gd name="T6" fmla="*/ 56 w 84"/>
                <a:gd name="T7" fmla="*/ 0 h 121"/>
                <a:gd name="T8" fmla="*/ 52 w 84"/>
                <a:gd name="T9" fmla="*/ 0 h 121"/>
                <a:gd name="T10" fmla="*/ 32 w 84"/>
                <a:gd name="T11" fmla="*/ 0 h 121"/>
                <a:gd name="T12" fmla="*/ 28 w 84"/>
                <a:gd name="T13" fmla="*/ 0 h 121"/>
                <a:gd name="T14" fmla="*/ 28 w 84"/>
                <a:gd name="T15" fmla="*/ 0 h 121"/>
                <a:gd name="T16" fmla="*/ 21 w 84"/>
                <a:gd name="T17" fmla="*/ 4 h 121"/>
                <a:gd name="T18" fmla="*/ 1 w 84"/>
                <a:gd name="T19" fmla="*/ 44 h 121"/>
                <a:gd name="T20" fmla="*/ 4 w 84"/>
                <a:gd name="T21" fmla="*/ 53 h 121"/>
                <a:gd name="T22" fmla="*/ 13 w 84"/>
                <a:gd name="T23" fmla="*/ 50 h 121"/>
                <a:gd name="T24" fmla="*/ 25 w 84"/>
                <a:gd name="T25" fmla="*/ 25 h 121"/>
                <a:gd name="T26" fmla="*/ 26 w 84"/>
                <a:gd name="T27" fmla="*/ 40 h 121"/>
                <a:gd name="T28" fmla="*/ 12 w 84"/>
                <a:gd name="T29" fmla="*/ 72 h 121"/>
                <a:gd name="T30" fmla="*/ 16 w 84"/>
                <a:gd name="T31" fmla="*/ 77 h 121"/>
                <a:gd name="T32" fmla="*/ 27 w 84"/>
                <a:gd name="T33" fmla="*/ 77 h 121"/>
                <a:gd name="T34" fmla="*/ 27 w 84"/>
                <a:gd name="T35" fmla="*/ 114 h 121"/>
                <a:gd name="T36" fmla="*/ 33 w 84"/>
                <a:gd name="T37" fmla="*/ 121 h 121"/>
                <a:gd name="T38" fmla="*/ 40 w 84"/>
                <a:gd name="T39" fmla="*/ 114 h 121"/>
                <a:gd name="T40" fmla="*/ 40 w 84"/>
                <a:gd name="T41" fmla="*/ 77 h 121"/>
                <a:gd name="T42" fmla="*/ 44 w 84"/>
                <a:gd name="T43" fmla="*/ 77 h 121"/>
                <a:gd name="T44" fmla="*/ 44 w 84"/>
                <a:gd name="T45" fmla="*/ 114 h 121"/>
                <a:gd name="T46" fmla="*/ 51 w 84"/>
                <a:gd name="T47" fmla="*/ 121 h 121"/>
                <a:gd name="T48" fmla="*/ 57 w 84"/>
                <a:gd name="T49" fmla="*/ 114 h 121"/>
                <a:gd name="T50" fmla="*/ 57 w 84"/>
                <a:gd name="T51" fmla="*/ 77 h 121"/>
                <a:gd name="T52" fmla="*/ 68 w 84"/>
                <a:gd name="T53" fmla="*/ 77 h 121"/>
                <a:gd name="T54" fmla="*/ 72 w 84"/>
                <a:gd name="T55" fmla="*/ 72 h 121"/>
                <a:gd name="T56" fmla="*/ 58 w 84"/>
                <a:gd name="T57" fmla="*/ 40 h 121"/>
                <a:gd name="T58" fmla="*/ 59 w 84"/>
                <a:gd name="T59" fmla="*/ 25 h 121"/>
                <a:gd name="T60" fmla="*/ 71 w 84"/>
                <a:gd name="T61" fmla="*/ 50 h 121"/>
                <a:gd name="T62" fmla="*/ 80 w 84"/>
                <a:gd name="T63" fmla="*/ 53 h 121"/>
                <a:gd name="T64" fmla="*/ 83 w 84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6" y="54"/>
                    <a:pt x="80" y="53"/>
                  </a:cubicBezTo>
                  <a:cubicBezTo>
                    <a:pt x="83" y="51"/>
                    <a:pt x="84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81" name="Group 80" descr="female shape">
            <a:extLst>
              <a:ext uri="{FF2B5EF4-FFF2-40B4-BE49-F238E27FC236}">
                <a16:creationId xmlns:a16="http://schemas.microsoft.com/office/drawing/2014/main" id="{EE943BAB-517A-4911-85A2-74FA103391A0}"/>
              </a:ext>
            </a:extLst>
          </p:cNvPr>
          <p:cNvGrpSpPr/>
          <p:nvPr userDrawn="1"/>
        </p:nvGrpSpPr>
        <p:grpSpPr>
          <a:xfrm>
            <a:off x="9173724" y="11844138"/>
            <a:ext cx="514582" cy="949847"/>
            <a:chOff x="6001343" y="3784600"/>
            <a:chExt cx="269190" cy="4968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194">
              <a:extLst>
                <a:ext uri="{FF2B5EF4-FFF2-40B4-BE49-F238E27FC236}">
                  <a16:creationId xmlns:a16="http://schemas.microsoft.com/office/drawing/2014/main" id="{B123C19A-CA0D-44EF-A171-921E8A6BDB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6851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3" name="Freeform 195">
              <a:extLst>
                <a:ext uri="{FF2B5EF4-FFF2-40B4-BE49-F238E27FC236}">
                  <a16:creationId xmlns:a16="http://schemas.microsoft.com/office/drawing/2014/main" id="{02C6EBD3-CA72-43E6-A7AB-DE7C29AEF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1343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7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2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7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5 w 85"/>
                <a:gd name="T43" fmla="*/ 77 h 121"/>
                <a:gd name="T44" fmla="*/ 45 w 85"/>
                <a:gd name="T45" fmla="*/ 114 h 121"/>
                <a:gd name="T46" fmla="*/ 51 w 85"/>
                <a:gd name="T47" fmla="*/ 121 h 121"/>
                <a:gd name="T48" fmla="*/ 58 w 85"/>
                <a:gd name="T49" fmla="*/ 114 h 121"/>
                <a:gd name="T50" fmla="*/ 58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4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8"/>
                    <a:pt x="47" y="121"/>
                    <a:pt x="51" y="121"/>
                  </a:cubicBezTo>
                  <a:cubicBezTo>
                    <a:pt x="55" y="121"/>
                    <a:pt x="58" y="118"/>
                    <a:pt x="58" y="11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84" name="Group 83" descr="baby shape">
            <a:extLst>
              <a:ext uri="{FF2B5EF4-FFF2-40B4-BE49-F238E27FC236}">
                <a16:creationId xmlns:a16="http://schemas.microsoft.com/office/drawing/2014/main" id="{BEEC1156-6DC1-40E3-B845-667D2C511ADC}"/>
              </a:ext>
            </a:extLst>
          </p:cNvPr>
          <p:cNvGrpSpPr/>
          <p:nvPr userDrawn="1"/>
        </p:nvGrpSpPr>
        <p:grpSpPr>
          <a:xfrm>
            <a:off x="8827112" y="12233417"/>
            <a:ext cx="335992" cy="616036"/>
            <a:chOff x="3345868" y="3959225"/>
            <a:chExt cx="175765" cy="3222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176">
              <a:extLst>
                <a:ext uri="{FF2B5EF4-FFF2-40B4-BE49-F238E27FC236}">
                  <a16:creationId xmlns:a16="http://schemas.microsoft.com/office/drawing/2014/main" id="{076A1674-FAEA-417F-AE87-70B9F6407B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6" name="Freeform 177">
              <a:extLst>
                <a:ext uri="{FF2B5EF4-FFF2-40B4-BE49-F238E27FC236}">
                  <a16:creationId xmlns:a16="http://schemas.microsoft.com/office/drawing/2014/main" id="{E9D0E73E-2342-49DE-AB90-D2A0D8783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87" name="Group 86" descr="baby shape">
            <a:extLst>
              <a:ext uri="{FF2B5EF4-FFF2-40B4-BE49-F238E27FC236}">
                <a16:creationId xmlns:a16="http://schemas.microsoft.com/office/drawing/2014/main" id="{FE2341B8-5A94-4DE0-8460-5A77B97DB4E3}"/>
              </a:ext>
            </a:extLst>
          </p:cNvPr>
          <p:cNvGrpSpPr/>
          <p:nvPr userDrawn="1"/>
        </p:nvGrpSpPr>
        <p:grpSpPr>
          <a:xfrm>
            <a:off x="2444488" y="12177948"/>
            <a:ext cx="335992" cy="616036"/>
            <a:chOff x="3345868" y="3959225"/>
            <a:chExt cx="175765" cy="3222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8" name="Oval 176">
              <a:extLst>
                <a:ext uri="{FF2B5EF4-FFF2-40B4-BE49-F238E27FC236}">
                  <a16:creationId xmlns:a16="http://schemas.microsoft.com/office/drawing/2014/main" id="{209C582C-6024-4747-A6CC-E90124FE2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9" name="Freeform 177">
              <a:extLst>
                <a:ext uri="{FF2B5EF4-FFF2-40B4-BE49-F238E27FC236}">
                  <a16:creationId xmlns:a16="http://schemas.microsoft.com/office/drawing/2014/main" id="{AAB3572C-C737-4AB9-B484-C061C1155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90" name="Group 89" descr="baby shape">
            <a:extLst>
              <a:ext uri="{FF2B5EF4-FFF2-40B4-BE49-F238E27FC236}">
                <a16:creationId xmlns:a16="http://schemas.microsoft.com/office/drawing/2014/main" id="{734A7678-7ECF-484B-8145-A137706327A2}"/>
              </a:ext>
            </a:extLst>
          </p:cNvPr>
          <p:cNvGrpSpPr/>
          <p:nvPr userDrawn="1"/>
        </p:nvGrpSpPr>
        <p:grpSpPr>
          <a:xfrm>
            <a:off x="1545437" y="12177947"/>
            <a:ext cx="335992" cy="616036"/>
            <a:chOff x="3345868" y="3959225"/>
            <a:chExt cx="175765" cy="3222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1" name="Oval 176">
              <a:extLst>
                <a:ext uri="{FF2B5EF4-FFF2-40B4-BE49-F238E27FC236}">
                  <a16:creationId xmlns:a16="http://schemas.microsoft.com/office/drawing/2014/main" id="{1BB1E748-623E-4F1C-8969-45A3094B47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2" name="Freeform 177">
              <a:extLst>
                <a:ext uri="{FF2B5EF4-FFF2-40B4-BE49-F238E27FC236}">
                  <a16:creationId xmlns:a16="http://schemas.microsoft.com/office/drawing/2014/main" id="{13177D88-8A51-4FCD-B7C5-781A5812BB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93" name="Group 92" descr="baby shape">
            <a:extLst>
              <a:ext uri="{FF2B5EF4-FFF2-40B4-BE49-F238E27FC236}">
                <a16:creationId xmlns:a16="http://schemas.microsoft.com/office/drawing/2014/main" id="{3AE66818-02BE-4160-9BDC-53841722F518}"/>
              </a:ext>
            </a:extLst>
          </p:cNvPr>
          <p:cNvGrpSpPr/>
          <p:nvPr userDrawn="1"/>
        </p:nvGrpSpPr>
        <p:grpSpPr>
          <a:xfrm>
            <a:off x="3905059" y="12177947"/>
            <a:ext cx="335992" cy="616036"/>
            <a:chOff x="3345868" y="3959225"/>
            <a:chExt cx="175765" cy="32226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4" name="Oval 176">
              <a:extLst>
                <a:ext uri="{FF2B5EF4-FFF2-40B4-BE49-F238E27FC236}">
                  <a16:creationId xmlns:a16="http://schemas.microsoft.com/office/drawing/2014/main" id="{1BFC3AFA-5B8B-48C8-BD1C-9242F0EF95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95" name="Freeform 177">
              <a:extLst>
                <a:ext uri="{FF2B5EF4-FFF2-40B4-BE49-F238E27FC236}">
                  <a16:creationId xmlns:a16="http://schemas.microsoft.com/office/drawing/2014/main" id="{1ADA3406-8458-41E0-A5AB-8B69B6C064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AFC6490-C662-4578-8806-5436AAC26123}"/>
              </a:ext>
            </a:extLst>
          </p:cNvPr>
          <p:cNvGrpSpPr/>
          <p:nvPr userDrawn="1"/>
        </p:nvGrpSpPr>
        <p:grpSpPr>
          <a:xfrm rot="20801437">
            <a:off x="5161319" y="-417956"/>
            <a:ext cx="4750380" cy="1773636"/>
            <a:chOff x="5488204" y="111762"/>
            <a:chExt cx="4750380" cy="1773636"/>
          </a:xfrm>
        </p:grpSpPr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E1FE1E44-CAA1-4CE4-89C8-4895F4A67E9B}"/>
                </a:ext>
              </a:extLst>
            </p:cNvPr>
            <p:cNvSpPr/>
            <p:nvPr userDrawn="1"/>
          </p:nvSpPr>
          <p:spPr>
            <a:xfrm rot="11827392">
              <a:off x="6609281" y="662914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BE08CD4F-7A3C-4809-B1E8-7674FD2E99E0}"/>
                </a:ext>
              </a:extLst>
            </p:cNvPr>
            <p:cNvSpPr/>
            <p:nvPr userDrawn="1"/>
          </p:nvSpPr>
          <p:spPr>
            <a:xfrm rot="11692992">
              <a:off x="7202619" y="849617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C9B9E1C1-D36A-4797-A7F9-5BF324BCD726}"/>
                </a:ext>
              </a:extLst>
            </p:cNvPr>
            <p:cNvSpPr/>
            <p:nvPr userDrawn="1"/>
          </p:nvSpPr>
          <p:spPr>
            <a:xfrm rot="11516032">
              <a:off x="7789086" y="992616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0616452C-DEB3-4449-8160-F9B7760C1C21}"/>
                </a:ext>
              </a:extLst>
            </p:cNvPr>
            <p:cNvSpPr/>
            <p:nvPr userDrawn="1"/>
          </p:nvSpPr>
          <p:spPr>
            <a:xfrm rot="11155548">
              <a:off x="8417983" y="1085073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95CA0F7B-63E5-4A98-8130-3087B6E24B94}"/>
                </a:ext>
              </a:extLst>
            </p:cNvPr>
            <p:cNvSpPr/>
            <p:nvPr userDrawn="1"/>
          </p:nvSpPr>
          <p:spPr>
            <a:xfrm rot="10800000">
              <a:off x="9052481" y="1095648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9EEC0341-76C3-4255-8309-F48E88365938}"/>
                </a:ext>
              </a:extLst>
            </p:cNvPr>
            <p:cNvSpPr/>
            <p:nvPr userDrawn="1"/>
          </p:nvSpPr>
          <p:spPr>
            <a:xfrm rot="12514157">
              <a:off x="5998180" y="394390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9DF470E1-B67F-46D0-8D21-1ADF5F6C574B}"/>
                </a:ext>
              </a:extLst>
            </p:cNvPr>
            <p:cNvSpPr/>
            <p:nvPr userDrawn="1"/>
          </p:nvSpPr>
          <p:spPr>
            <a:xfrm rot="12547365">
              <a:off x="5488204" y="111762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402D727C-3C67-4E69-A419-4226AD22DC14}"/>
                </a:ext>
              </a:extLst>
            </p:cNvPr>
            <p:cNvSpPr/>
            <p:nvPr userDrawn="1"/>
          </p:nvSpPr>
          <p:spPr>
            <a:xfrm rot="10609340">
              <a:off x="9669184" y="1079399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98A7671-B30A-4CF9-86C8-2EC8A2269870}"/>
              </a:ext>
            </a:extLst>
          </p:cNvPr>
          <p:cNvGrpSpPr/>
          <p:nvPr userDrawn="1"/>
        </p:nvGrpSpPr>
        <p:grpSpPr>
          <a:xfrm rot="20799883">
            <a:off x="146526" y="-408560"/>
            <a:ext cx="4750380" cy="1773636"/>
            <a:chOff x="-99195" y="676993"/>
            <a:chExt cx="4750380" cy="1773636"/>
          </a:xfrm>
        </p:grpSpPr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CE7D2672-4F5E-44D1-9406-659611661A62}"/>
                </a:ext>
              </a:extLst>
            </p:cNvPr>
            <p:cNvSpPr/>
            <p:nvPr userDrawn="1"/>
          </p:nvSpPr>
          <p:spPr>
            <a:xfrm rot="11827392">
              <a:off x="1021882" y="1228145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8AF400C7-8659-4457-B772-9E7379CD36B7}"/>
                </a:ext>
              </a:extLst>
            </p:cNvPr>
            <p:cNvSpPr/>
            <p:nvPr userDrawn="1"/>
          </p:nvSpPr>
          <p:spPr>
            <a:xfrm rot="11692992">
              <a:off x="1615220" y="1414848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C18C9FC5-136E-4EFC-9474-AE016898CF3F}"/>
                </a:ext>
              </a:extLst>
            </p:cNvPr>
            <p:cNvSpPr/>
            <p:nvPr userDrawn="1"/>
          </p:nvSpPr>
          <p:spPr>
            <a:xfrm rot="11516032">
              <a:off x="2201687" y="1557847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1D657BE7-3935-4DAB-9F6D-87FB736955AA}"/>
                </a:ext>
              </a:extLst>
            </p:cNvPr>
            <p:cNvSpPr/>
            <p:nvPr userDrawn="1"/>
          </p:nvSpPr>
          <p:spPr>
            <a:xfrm rot="11155548">
              <a:off x="2830584" y="1650304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014C1C32-BACC-45A3-8403-A05D4C4A3237}"/>
                </a:ext>
              </a:extLst>
            </p:cNvPr>
            <p:cNvSpPr/>
            <p:nvPr userDrawn="1"/>
          </p:nvSpPr>
          <p:spPr>
            <a:xfrm rot="10800000">
              <a:off x="3465082" y="1660879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2E3602B0-DC84-4260-BCB5-42D891A9B1DD}"/>
                </a:ext>
              </a:extLst>
            </p:cNvPr>
            <p:cNvSpPr/>
            <p:nvPr userDrawn="1"/>
          </p:nvSpPr>
          <p:spPr>
            <a:xfrm rot="12514157">
              <a:off x="410781" y="959621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2717147F-381D-4390-B96A-0AABC6640E5B}"/>
                </a:ext>
              </a:extLst>
            </p:cNvPr>
            <p:cNvSpPr/>
            <p:nvPr userDrawn="1"/>
          </p:nvSpPr>
          <p:spPr>
            <a:xfrm rot="12547365">
              <a:off x="-99195" y="676993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D4ABC3D4-26F3-4355-957F-D38B829270A9}"/>
                </a:ext>
              </a:extLst>
            </p:cNvPr>
            <p:cNvSpPr/>
            <p:nvPr userDrawn="1"/>
          </p:nvSpPr>
          <p:spPr>
            <a:xfrm rot="10609340">
              <a:off x="4081785" y="1644630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</p:grp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9320F2EF-08C8-4A24-B04E-BFE910AE5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7441" y="3831726"/>
            <a:ext cx="2291294" cy="23329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Trebuchet MS" panose="020B0603020202020204" pitchFamily="34" charset="0"/>
              </a:defRPr>
            </a:lvl1pPr>
            <a:lvl2pPr marL="700506" indent="0" algn="ctr">
              <a:buNone/>
              <a:defRPr sz="4800"/>
            </a:lvl2pPr>
            <a:lvl3pPr marL="1401009" indent="0" algn="ctr">
              <a:buNone/>
              <a:defRPr sz="4000"/>
            </a:lvl3pPr>
            <a:lvl4pPr marL="2101513" indent="0" algn="ctr">
              <a:buNone/>
              <a:defRPr sz="3600"/>
            </a:lvl4pPr>
            <a:lvl5pPr marL="2802017" indent="0" algn="ctr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4DBDE2F-EE48-40DD-84FF-92970926710A}"/>
              </a:ext>
            </a:extLst>
          </p:cNvPr>
          <p:cNvCxnSpPr/>
          <p:nvPr userDrawn="1"/>
        </p:nvCxnSpPr>
        <p:spPr>
          <a:xfrm>
            <a:off x="716915" y="3741407"/>
            <a:ext cx="86753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6D2D466-F19E-4EDB-A149-E154390069F6}"/>
              </a:ext>
            </a:extLst>
          </p:cNvPr>
          <p:cNvCxnSpPr/>
          <p:nvPr userDrawn="1"/>
        </p:nvCxnSpPr>
        <p:spPr>
          <a:xfrm>
            <a:off x="716915" y="620520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B0D4603-D299-416C-B01F-544D83AFDE00}"/>
              </a:ext>
            </a:extLst>
          </p:cNvPr>
          <p:cNvCxnSpPr/>
          <p:nvPr userDrawn="1"/>
        </p:nvCxnSpPr>
        <p:spPr>
          <a:xfrm>
            <a:off x="716915" y="3652507"/>
            <a:ext cx="86753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E87E54F-40DD-488D-BB90-391DF4ED0F42}"/>
              </a:ext>
            </a:extLst>
          </p:cNvPr>
          <p:cNvCxnSpPr/>
          <p:nvPr userDrawn="1"/>
        </p:nvCxnSpPr>
        <p:spPr>
          <a:xfrm>
            <a:off x="716915" y="627632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E722CFD-F986-481B-A9C2-83DF183AD840}"/>
              </a:ext>
            </a:extLst>
          </p:cNvPr>
          <p:cNvSpPr/>
          <p:nvPr userDrawn="1"/>
        </p:nvSpPr>
        <p:spPr>
          <a:xfrm>
            <a:off x="0" y="12800790"/>
            <a:ext cx="10058400" cy="1585327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90A1362-7081-48A0-AC8C-1D9FE978B90F}"/>
              </a:ext>
            </a:extLst>
          </p:cNvPr>
          <p:cNvCxnSpPr/>
          <p:nvPr userDrawn="1"/>
        </p:nvCxnSpPr>
        <p:spPr>
          <a:xfrm>
            <a:off x="716915" y="635043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28A60A7-DBAB-4976-9C75-949C21BDD2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931920" y="5005206"/>
            <a:ext cx="219456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Placeholder 116">
            <a:extLst>
              <a:ext uri="{FF2B5EF4-FFF2-40B4-BE49-F238E27FC236}">
                <a16:creationId xmlns:a16="http://schemas.microsoft.com/office/drawing/2014/main" id="{0196C6CA-23E4-4CC3-98BD-AD2C93BDA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8204" y="3831726"/>
            <a:ext cx="2291294" cy="23329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Trebuchet MS" panose="020B0603020202020204" pitchFamily="34" charset="0"/>
              </a:defRPr>
            </a:lvl1pPr>
            <a:lvl2pPr marL="700506" indent="0" algn="ctr">
              <a:buNone/>
              <a:defRPr sz="4800"/>
            </a:lvl2pPr>
            <a:lvl3pPr marL="1401009" indent="0" algn="ctr">
              <a:buNone/>
              <a:defRPr sz="4000"/>
            </a:lvl3pPr>
            <a:lvl4pPr marL="2101513" indent="0" algn="ctr">
              <a:buNone/>
              <a:defRPr sz="3600"/>
            </a:lvl4pPr>
            <a:lvl5pPr marL="2802017" indent="0" algn="ctr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1" name="Text Placeholder 116">
            <a:extLst>
              <a:ext uri="{FF2B5EF4-FFF2-40B4-BE49-F238E27FC236}">
                <a16:creationId xmlns:a16="http://schemas.microsoft.com/office/drawing/2014/main" id="{3B4F03C9-9A3E-4E55-8465-D1E9EC8CEA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7046" y="6396347"/>
            <a:ext cx="2291294" cy="23329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Trebuchet MS" panose="020B0603020202020204" pitchFamily="34" charset="0"/>
              </a:defRPr>
            </a:lvl1pPr>
            <a:lvl2pPr marL="700506" indent="0" algn="ctr">
              <a:buNone/>
              <a:defRPr sz="4800"/>
            </a:lvl2pPr>
            <a:lvl3pPr marL="1401009" indent="0" algn="ctr">
              <a:buNone/>
              <a:defRPr sz="4000"/>
            </a:lvl3pPr>
            <a:lvl4pPr marL="2101513" indent="0" algn="ctr">
              <a:buNone/>
              <a:defRPr sz="3600"/>
            </a:lvl4pPr>
            <a:lvl5pPr marL="2802017" indent="0" algn="ctr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60840FC-975D-46C3-A755-D579087FBE8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931920" y="7567365"/>
            <a:ext cx="219456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116">
            <a:extLst>
              <a:ext uri="{FF2B5EF4-FFF2-40B4-BE49-F238E27FC236}">
                <a16:creationId xmlns:a16="http://schemas.microsoft.com/office/drawing/2014/main" id="{9152093B-C178-467C-B333-8002B79BB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15" y="6381594"/>
            <a:ext cx="2291294" cy="23329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Trebuchet MS" panose="020B0603020202020204" pitchFamily="34" charset="0"/>
              </a:defRPr>
            </a:lvl1pPr>
            <a:lvl2pPr marL="700506" indent="0" algn="ctr">
              <a:buNone/>
              <a:defRPr sz="4800"/>
            </a:lvl2pPr>
            <a:lvl3pPr marL="1401009" indent="0" algn="ctr">
              <a:buNone/>
              <a:defRPr sz="4000"/>
            </a:lvl3pPr>
            <a:lvl4pPr marL="2101513" indent="0" algn="ctr">
              <a:buNone/>
              <a:defRPr sz="3600"/>
            </a:lvl4pPr>
            <a:lvl5pPr marL="2802017" indent="0" algn="ctr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A268F2C-549E-41D8-881B-FC11CF09AE6D}"/>
              </a:ext>
            </a:extLst>
          </p:cNvPr>
          <p:cNvCxnSpPr/>
          <p:nvPr userDrawn="1"/>
        </p:nvCxnSpPr>
        <p:spPr>
          <a:xfrm>
            <a:off x="716915" y="8765354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EC14A9A-F8A8-4916-B3B4-5693D94A2CEB}"/>
              </a:ext>
            </a:extLst>
          </p:cNvPr>
          <p:cNvCxnSpPr/>
          <p:nvPr userDrawn="1"/>
        </p:nvCxnSpPr>
        <p:spPr>
          <a:xfrm>
            <a:off x="716915" y="8836474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CF63C52-9C23-44C8-8E64-6A9A231F8F62}"/>
              </a:ext>
            </a:extLst>
          </p:cNvPr>
          <p:cNvCxnSpPr/>
          <p:nvPr userDrawn="1"/>
        </p:nvCxnSpPr>
        <p:spPr>
          <a:xfrm>
            <a:off x="716915" y="8910584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116">
            <a:extLst>
              <a:ext uri="{FF2B5EF4-FFF2-40B4-BE49-F238E27FC236}">
                <a16:creationId xmlns:a16="http://schemas.microsoft.com/office/drawing/2014/main" id="{CC304FE6-FA90-4173-B012-898665D147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3006" y="8941254"/>
            <a:ext cx="2291294" cy="23329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Trebuchet MS" panose="020B0603020202020204" pitchFamily="34" charset="0"/>
              </a:defRPr>
            </a:lvl1pPr>
            <a:lvl2pPr marL="700506" indent="0" algn="ctr">
              <a:buNone/>
              <a:defRPr sz="4800"/>
            </a:lvl2pPr>
            <a:lvl3pPr marL="1401009" indent="0" algn="ctr">
              <a:buNone/>
              <a:defRPr sz="4000"/>
            </a:lvl3pPr>
            <a:lvl4pPr marL="2101513" indent="0" algn="ctr">
              <a:buNone/>
              <a:defRPr sz="3600"/>
            </a:lvl4pPr>
            <a:lvl5pPr marL="2802017" indent="0" algn="ctr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73D930A-6623-4915-B4E4-5DCFBC956A0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931920" y="10112272"/>
            <a:ext cx="219456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Placeholder 116">
            <a:extLst>
              <a:ext uri="{FF2B5EF4-FFF2-40B4-BE49-F238E27FC236}">
                <a16:creationId xmlns:a16="http://schemas.microsoft.com/office/drawing/2014/main" id="{59F7EC8A-1AC7-4730-9B29-8C053F594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875" y="8926501"/>
            <a:ext cx="2291294" cy="23329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Trebuchet MS" panose="020B0603020202020204" pitchFamily="34" charset="0"/>
              </a:defRPr>
            </a:lvl1pPr>
            <a:lvl2pPr marL="700506" indent="0" algn="ctr">
              <a:buNone/>
              <a:defRPr sz="4800"/>
            </a:lvl2pPr>
            <a:lvl3pPr marL="1401009" indent="0" algn="ctr">
              <a:buNone/>
              <a:defRPr sz="4000"/>
            </a:lvl3pPr>
            <a:lvl4pPr marL="2101513" indent="0" algn="ctr">
              <a:buNone/>
              <a:defRPr sz="3600"/>
            </a:lvl4pPr>
            <a:lvl5pPr marL="2802017" indent="0" algn="ctr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33915E8-1BB6-491B-AA5C-1ACF6C588D30}"/>
              </a:ext>
            </a:extLst>
          </p:cNvPr>
          <p:cNvCxnSpPr/>
          <p:nvPr userDrawn="1"/>
        </p:nvCxnSpPr>
        <p:spPr>
          <a:xfrm>
            <a:off x="716915" y="1131097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39B9B21-C34C-434B-A831-86DBEF1C10C8}"/>
              </a:ext>
            </a:extLst>
          </p:cNvPr>
          <p:cNvCxnSpPr/>
          <p:nvPr userDrawn="1"/>
        </p:nvCxnSpPr>
        <p:spPr>
          <a:xfrm>
            <a:off x="716915" y="1138209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10806C5-5FCE-4986-95EA-A3A43EC89DD7}"/>
              </a:ext>
            </a:extLst>
          </p:cNvPr>
          <p:cNvCxnSpPr/>
          <p:nvPr userDrawn="1"/>
        </p:nvCxnSpPr>
        <p:spPr>
          <a:xfrm>
            <a:off x="716915" y="1145620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DB2DC48-60E8-49E5-A894-517FDA64D255}"/>
              </a:ext>
            </a:extLst>
          </p:cNvPr>
          <p:cNvSpPr/>
          <p:nvPr userDrawn="1"/>
        </p:nvSpPr>
        <p:spPr>
          <a:xfrm>
            <a:off x="-7268" y="13778879"/>
            <a:ext cx="10072688" cy="1813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9522B-D865-4C33-98AE-A54F20A28D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515" y="13926562"/>
            <a:ext cx="4189490" cy="13832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00506" indent="0">
              <a:buNone/>
              <a:defRPr>
                <a:solidFill>
                  <a:schemeClr val="bg1"/>
                </a:solidFill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CBDE9A6D-ED4D-4C71-935F-0A90C4A4C3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3738" y="13926562"/>
            <a:ext cx="4189490" cy="13832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00506" indent="0">
              <a:buNone/>
              <a:defRPr>
                <a:solidFill>
                  <a:schemeClr val="bg1"/>
                </a:solidFill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Center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DD9303B-6BC1-4DE5-B38F-5981272E7DA7}"/>
              </a:ext>
            </a:extLst>
          </p:cNvPr>
          <p:cNvSpPr/>
          <p:nvPr userDrawn="1"/>
        </p:nvSpPr>
        <p:spPr>
          <a:xfrm rot="18868336">
            <a:off x="3964267" y="3257302"/>
            <a:ext cx="2207684" cy="21299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pic>
        <p:nvPicPr>
          <p:cNvPr id="59" name="Graphic 58" descr="Schoolhouse">
            <a:extLst>
              <a:ext uri="{FF2B5EF4-FFF2-40B4-BE49-F238E27FC236}">
                <a16:creationId xmlns:a16="http://schemas.microsoft.com/office/drawing/2014/main" id="{C144D1C5-8E8D-491A-8647-CA746452E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45239">
            <a:off x="-238915" y="3635073"/>
            <a:ext cx="6303976" cy="6303976"/>
          </a:xfrm>
          <a:prstGeom prst="rect">
            <a:avLst/>
          </a:prstGeom>
        </p:spPr>
      </p:pic>
      <p:pic>
        <p:nvPicPr>
          <p:cNvPr id="58" name="Graphic 57" descr="Schoolhouse">
            <a:extLst>
              <a:ext uri="{FF2B5EF4-FFF2-40B4-BE49-F238E27FC236}">
                <a16:creationId xmlns:a16="http://schemas.microsoft.com/office/drawing/2014/main" id="{891A4DB7-245E-4F8D-9F07-33425F343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55240">
            <a:off x="-412633" y="-1038206"/>
            <a:ext cx="6303976" cy="6303976"/>
          </a:xfrm>
          <a:prstGeom prst="rect">
            <a:avLst/>
          </a:prstGeom>
        </p:spPr>
      </p:pic>
      <p:pic>
        <p:nvPicPr>
          <p:cNvPr id="57" name="Graphic 56" descr="Schoolhouse">
            <a:extLst>
              <a:ext uri="{FF2B5EF4-FFF2-40B4-BE49-F238E27FC236}">
                <a16:creationId xmlns:a16="http://schemas.microsoft.com/office/drawing/2014/main" id="{084482C4-A6AF-442A-9274-09FC10972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55706">
            <a:off x="4256141" y="3451042"/>
            <a:ext cx="6303976" cy="6303976"/>
          </a:xfrm>
          <a:prstGeom prst="rect">
            <a:avLst/>
          </a:prstGeom>
        </p:spPr>
      </p:pic>
      <p:pic>
        <p:nvPicPr>
          <p:cNvPr id="56" name="Graphic 55" descr="Schoolhouse">
            <a:extLst>
              <a:ext uri="{FF2B5EF4-FFF2-40B4-BE49-F238E27FC236}">
                <a16:creationId xmlns:a16="http://schemas.microsoft.com/office/drawing/2014/main" id="{C080501E-A514-4A8F-972E-FCDB10B12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870592">
            <a:off x="4244392" y="-1066953"/>
            <a:ext cx="6303976" cy="6303976"/>
          </a:xfrm>
          <a:prstGeom prst="rect">
            <a:avLst/>
          </a:prstGeom>
        </p:spPr>
      </p:pic>
      <p:pic>
        <p:nvPicPr>
          <p:cNvPr id="35" name="Graphic 34" descr="City">
            <a:extLst>
              <a:ext uri="{FF2B5EF4-FFF2-40B4-BE49-F238E27FC236}">
                <a16:creationId xmlns:a16="http://schemas.microsoft.com/office/drawing/2014/main" id="{93EA29C9-5C17-4FAB-9AAF-1193211625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0184" y="10004750"/>
            <a:ext cx="5456699" cy="4737068"/>
          </a:xfrm>
          <a:prstGeom prst="rect">
            <a:avLst/>
          </a:prstGeom>
        </p:spPr>
      </p:pic>
      <p:pic>
        <p:nvPicPr>
          <p:cNvPr id="45" name="Graphic 44" descr="City">
            <a:extLst>
              <a:ext uri="{FF2B5EF4-FFF2-40B4-BE49-F238E27FC236}">
                <a16:creationId xmlns:a16="http://schemas.microsoft.com/office/drawing/2014/main" id="{AB323C7F-1640-4CC6-871D-9EA91CBDB0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0745" y="10036795"/>
            <a:ext cx="5456699" cy="4737068"/>
          </a:xfrm>
          <a:prstGeom prst="rect">
            <a:avLst/>
          </a:prstGeom>
        </p:spPr>
      </p:pic>
      <p:pic>
        <p:nvPicPr>
          <p:cNvPr id="41" name="Graphic 40" descr="House">
            <a:extLst>
              <a:ext uri="{FF2B5EF4-FFF2-40B4-BE49-F238E27FC236}">
                <a16:creationId xmlns:a16="http://schemas.microsoft.com/office/drawing/2014/main" id="{42CF9854-1B86-400E-8F1D-E98773A7BE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62772">
            <a:off x="1887001" y="1244749"/>
            <a:ext cx="2468880" cy="2468880"/>
          </a:xfrm>
          <a:prstGeom prst="rect">
            <a:avLst/>
          </a:prstGeom>
        </p:spPr>
      </p:pic>
      <p:pic>
        <p:nvPicPr>
          <p:cNvPr id="42" name="Graphic 41" descr="House">
            <a:extLst>
              <a:ext uri="{FF2B5EF4-FFF2-40B4-BE49-F238E27FC236}">
                <a16:creationId xmlns:a16="http://schemas.microsoft.com/office/drawing/2014/main" id="{3007AA08-3784-43B5-8852-8FB4ECEFFE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38965" y="3187989"/>
            <a:ext cx="2468880" cy="2468880"/>
          </a:xfrm>
          <a:prstGeom prst="rect">
            <a:avLst/>
          </a:prstGeom>
        </p:spPr>
      </p:pic>
      <p:pic>
        <p:nvPicPr>
          <p:cNvPr id="43" name="Graphic 42" descr="House">
            <a:extLst>
              <a:ext uri="{FF2B5EF4-FFF2-40B4-BE49-F238E27FC236}">
                <a16:creationId xmlns:a16="http://schemas.microsoft.com/office/drawing/2014/main" id="{0D0D1E39-2820-438D-8EA4-CDEB00E5CE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236570">
            <a:off x="2005046" y="5139821"/>
            <a:ext cx="2468880" cy="2468880"/>
          </a:xfrm>
          <a:prstGeom prst="rect">
            <a:avLst/>
          </a:prstGeom>
        </p:spPr>
      </p:pic>
      <p:pic>
        <p:nvPicPr>
          <p:cNvPr id="44" name="Graphic 43" descr="House">
            <a:extLst>
              <a:ext uri="{FF2B5EF4-FFF2-40B4-BE49-F238E27FC236}">
                <a16:creationId xmlns:a16="http://schemas.microsoft.com/office/drawing/2014/main" id="{BC4EFCF1-612D-4C37-B46A-70CF0B13E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935223" y="5878986"/>
            <a:ext cx="2468880" cy="2468880"/>
          </a:xfrm>
          <a:prstGeom prst="rect">
            <a:avLst/>
          </a:prstGeom>
        </p:spPr>
      </p:pic>
      <p:pic>
        <p:nvPicPr>
          <p:cNvPr id="40" name="Graphic 39" descr="House">
            <a:extLst>
              <a:ext uri="{FF2B5EF4-FFF2-40B4-BE49-F238E27FC236}">
                <a16:creationId xmlns:a16="http://schemas.microsoft.com/office/drawing/2014/main" id="{F979DB07-1684-4C4D-A6C9-DA3C2D2856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1659" y="416946"/>
            <a:ext cx="2468880" cy="2468880"/>
          </a:xfrm>
          <a:prstGeom prst="rect">
            <a:avLst/>
          </a:prstGeom>
        </p:spPr>
      </p:pic>
      <p:pic>
        <p:nvPicPr>
          <p:cNvPr id="39" name="Graphic 38" descr="House">
            <a:extLst>
              <a:ext uri="{FF2B5EF4-FFF2-40B4-BE49-F238E27FC236}">
                <a16:creationId xmlns:a16="http://schemas.microsoft.com/office/drawing/2014/main" id="{4018D8A1-F563-417F-970A-A224EF8923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939418">
            <a:off x="5814977" y="5052734"/>
            <a:ext cx="2468880" cy="2468880"/>
          </a:xfrm>
          <a:prstGeom prst="rect">
            <a:avLst/>
          </a:prstGeom>
        </p:spPr>
      </p:pic>
      <p:pic>
        <p:nvPicPr>
          <p:cNvPr id="38" name="Graphic 37" descr="House">
            <a:extLst>
              <a:ext uri="{FF2B5EF4-FFF2-40B4-BE49-F238E27FC236}">
                <a16:creationId xmlns:a16="http://schemas.microsoft.com/office/drawing/2014/main" id="{4A39F802-3818-443E-ADFF-5BFD58F653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523888" y="3126302"/>
            <a:ext cx="2468880" cy="246888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45BD5C9-5571-4718-A685-0DC970AA354A}"/>
              </a:ext>
            </a:extLst>
          </p:cNvPr>
          <p:cNvSpPr/>
          <p:nvPr userDrawn="1"/>
        </p:nvSpPr>
        <p:spPr>
          <a:xfrm>
            <a:off x="0" y="13834838"/>
            <a:ext cx="10058400" cy="61520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42D4559-AC19-4D73-A803-1AED2581CC94}"/>
              </a:ext>
            </a:extLst>
          </p:cNvPr>
          <p:cNvSpPr/>
          <p:nvPr userDrawn="1"/>
        </p:nvSpPr>
        <p:spPr>
          <a:xfrm>
            <a:off x="0" y="14450047"/>
            <a:ext cx="10058400" cy="114009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pic>
        <p:nvPicPr>
          <p:cNvPr id="37" name="Graphic 36" descr="House">
            <a:extLst>
              <a:ext uri="{FF2B5EF4-FFF2-40B4-BE49-F238E27FC236}">
                <a16:creationId xmlns:a16="http://schemas.microsoft.com/office/drawing/2014/main" id="{A37F45E0-91EC-4F36-9BD4-52AAE6B6AF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569965">
            <a:off x="5839721" y="1230254"/>
            <a:ext cx="2468880" cy="2468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461E7-A7E3-4494-BEE7-E22E1E5A9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278" y="8026597"/>
            <a:ext cx="8675370" cy="886149"/>
          </a:xfrm>
        </p:spPr>
        <p:txBody>
          <a:bodyPr anchor="ctr" anchorCtr="0">
            <a:noAutofit/>
          </a:bodyPr>
          <a:lstStyle>
            <a:lvl1pPr algn="ctr">
              <a:defRPr sz="5001" b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EBB24-99A8-4A34-A924-0C616DA16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8" y="13917681"/>
            <a:ext cx="8675370" cy="44970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w Cen MT" panose="020B0602020104020603" pitchFamily="34" charset="0"/>
              </a:defRPr>
            </a:lvl1pPr>
            <a:lvl2pPr marL="700504" indent="0">
              <a:buNone/>
              <a:defRPr sz="3064">
                <a:solidFill>
                  <a:schemeClr val="tx1">
                    <a:tint val="75000"/>
                  </a:schemeClr>
                </a:solidFill>
              </a:defRPr>
            </a:lvl2pPr>
            <a:lvl3pPr marL="1401008" indent="0">
              <a:buNone/>
              <a:defRPr sz="2758">
                <a:solidFill>
                  <a:schemeClr val="tx1">
                    <a:tint val="75000"/>
                  </a:schemeClr>
                </a:solidFill>
              </a:defRPr>
            </a:lvl3pPr>
            <a:lvl4pPr marL="2101511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4pPr>
            <a:lvl5pPr marL="2802015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5pPr>
            <a:lvl6pPr marL="3502520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6pPr>
            <a:lvl7pPr marL="4203023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7pPr>
            <a:lvl8pPr marL="4903527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8pPr>
            <a:lvl9pPr marL="5604031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" name="Group 15" descr="octoganal shape sequence">
            <a:extLst>
              <a:ext uri="{FF2B5EF4-FFF2-40B4-BE49-F238E27FC236}">
                <a16:creationId xmlns:a16="http://schemas.microsoft.com/office/drawing/2014/main" id="{61E28652-9E25-479A-ACB9-040B4ECFEA68}"/>
              </a:ext>
            </a:extLst>
          </p:cNvPr>
          <p:cNvGrpSpPr/>
          <p:nvPr userDrawn="1"/>
        </p:nvGrpSpPr>
        <p:grpSpPr>
          <a:xfrm>
            <a:off x="3240861" y="2547397"/>
            <a:ext cx="3652878" cy="3648075"/>
            <a:chOff x="628650" y="492125"/>
            <a:chExt cx="2414588" cy="2411413"/>
          </a:xfrm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DD80C67-51C0-42A1-AF6C-BED60B73A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650" y="1181100"/>
              <a:ext cx="1754188" cy="1722438"/>
            </a:xfrm>
            <a:custGeom>
              <a:avLst/>
              <a:gdLst>
                <a:gd name="T0" fmla="*/ 0 w 552"/>
                <a:gd name="T1" fmla="*/ 529 h 542"/>
                <a:gd name="T2" fmla="*/ 98 w 552"/>
                <a:gd name="T3" fmla="*/ 482 h 542"/>
                <a:gd name="T4" fmla="*/ 523 w 552"/>
                <a:gd name="T5" fmla="*/ 57 h 542"/>
                <a:gd name="T6" fmla="*/ 552 w 552"/>
                <a:gd name="T7" fmla="*/ 0 h 542"/>
                <a:gd name="T8" fmla="*/ 551 w 552"/>
                <a:gd name="T9" fmla="*/ 318 h 542"/>
                <a:gd name="T10" fmla="*/ 525 w 552"/>
                <a:gd name="T11" fmla="*/ 375 h 542"/>
                <a:gd name="T12" fmla="*/ 400 w 552"/>
                <a:gd name="T13" fmla="*/ 501 h 542"/>
                <a:gd name="T14" fmla="*/ 340 w 552"/>
                <a:gd name="T15" fmla="*/ 535 h 542"/>
                <a:gd name="T16" fmla="*/ 91 w 552"/>
                <a:gd name="T17" fmla="*/ 536 h 542"/>
                <a:gd name="T18" fmla="*/ 0 w 552"/>
                <a:gd name="T19" fmla="*/ 5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2" h="542">
                  <a:moveTo>
                    <a:pt x="0" y="529"/>
                  </a:moveTo>
                  <a:cubicBezTo>
                    <a:pt x="0" y="529"/>
                    <a:pt x="38" y="542"/>
                    <a:pt x="98" y="482"/>
                  </a:cubicBezTo>
                  <a:cubicBezTo>
                    <a:pt x="164" y="416"/>
                    <a:pt x="434" y="146"/>
                    <a:pt x="523" y="57"/>
                  </a:cubicBezTo>
                  <a:cubicBezTo>
                    <a:pt x="551" y="29"/>
                    <a:pt x="552" y="0"/>
                    <a:pt x="552" y="0"/>
                  </a:cubicBezTo>
                  <a:cubicBezTo>
                    <a:pt x="551" y="318"/>
                    <a:pt x="551" y="318"/>
                    <a:pt x="551" y="318"/>
                  </a:cubicBezTo>
                  <a:cubicBezTo>
                    <a:pt x="551" y="318"/>
                    <a:pt x="552" y="349"/>
                    <a:pt x="525" y="375"/>
                  </a:cubicBezTo>
                  <a:cubicBezTo>
                    <a:pt x="499" y="402"/>
                    <a:pt x="438" y="463"/>
                    <a:pt x="400" y="501"/>
                  </a:cubicBezTo>
                  <a:cubicBezTo>
                    <a:pt x="361" y="540"/>
                    <a:pt x="340" y="535"/>
                    <a:pt x="340" y="535"/>
                  </a:cubicBezTo>
                  <a:cubicBezTo>
                    <a:pt x="340" y="535"/>
                    <a:pt x="166" y="536"/>
                    <a:pt x="91" y="536"/>
                  </a:cubicBezTo>
                  <a:cubicBezTo>
                    <a:pt x="2" y="536"/>
                    <a:pt x="0" y="529"/>
                    <a:pt x="0" y="529"/>
                  </a:cubicBezTo>
                </a:path>
              </a:pathLst>
            </a:custGeom>
            <a:solidFill>
              <a:srgbClr val="91C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90322027-0A88-40F3-B618-A31F1DA4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800" y="514350"/>
              <a:ext cx="1722438" cy="1752600"/>
            </a:xfrm>
            <a:custGeom>
              <a:avLst/>
              <a:gdLst>
                <a:gd name="T0" fmla="*/ 529 w 542"/>
                <a:gd name="T1" fmla="*/ 552 h 552"/>
                <a:gd name="T2" fmla="*/ 482 w 542"/>
                <a:gd name="T3" fmla="*/ 454 h 552"/>
                <a:gd name="T4" fmla="*/ 57 w 542"/>
                <a:gd name="T5" fmla="*/ 29 h 552"/>
                <a:gd name="T6" fmla="*/ 0 w 542"/>
                <a:gd name="T7" fmla="*/ 0 h 552"/>
                <a:gd name="T8" fmla="*/ 318 w 542"/>
                <a:gd name="T9" fmla="*/ 2 h 552"/>
                <a:gd name="T10" fmla="*/ 375 w 542"/>
                <a:gd name="T11" fmla="*/ 26 h 552"/>
                <a:gd name="T12" fmla="*/ 501 w 542"/>
                <a:gd name="T13" fmla="*/ 152 h 552"/>
                <a:gd name="T14" fmla="*/ 534 w 542"/>
                <a:gd name="T15" fmla="*/ 212 h 552"/>
                <a:gd name="T16" fmla="*/ 536 w 542"/>
                <a:gd name="T17" fmla="*/ 460 h 552"/>
                <a:gd name="T18" fmla="*/ 529 w 542"/>
                <a:gd name="T1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2" h="552">
                  <a:moveTo>
                    <a:pt x="529" y="552"/>
                  </a:moveTo>
                  <a:cubicBezTo>
                    <a:pt x="529" y="552"/>
                    <a:pt x="542" y="514"/>
                    <a:pt x="482" y="454"/>
                  </a:cubicBezTo>
                  <a:cubicBezTo>
                    <a:pt x="416" y="388"/>
                    <a:pt x="146" y="118"/>
                    <a:pt x="57" y="29"/>
                  </a:cubicBezTo>
                  <a:cubicBezTo>
                    <a:pt x="28" y="1"/>
                    <a:pt x="0" y="0"/>
                    <a:pt x="0" y="0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49" y="0"/>
                    <a:pt x="375" y="26"/>
                  </a:cubicBezTo>
                  <a:cubicBezTo>
                    <a:pt x="401" y="52"/>
                    <a:pt x="462" y="113"/>
                    <a:pt x="501" y="152"/>
                  </a:cubicBezTo>
                  <a:cubicBezTo>
                    <a:pt x="539" y="190"/>
                    <a:pt x="534" y="212"/>
                    <a:pt x="534" y="212"/>
                  </a:cubicBezTo>
                  <a:cubicBezTo>
                    <a:pt x="534" y="212"/>
                    <a:pt x="536" y="385"/>
                    <a:pt x="536" y="460"/>
                  </a:cubicBezTo>
                  <a:cubicBezTo>
                    <a:pt x="536" y="549"/>
                    <a:pt x="529" y="552"/>
                    <a:pt x="529" y="552"/>
                  </a:cubicBezTo>
                </a:path>
              </a:pathLst>
            </a:custGeom>
            <a:solidFill>
              <a:srgbClr val="007E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9" name="Freeform 424">
              <a:extLst>
                <a:ext uri="{FF2B5EF4-FFF2-40B4-BE49-F238E27FC236}">
                  <a16:creationId xmlns:a16="http://schemas.microsoft.com/office/drawing/2014/main" id="{ED7F1070-F408-4BBD-9243-5BC0AB3A7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" y="492125"/>
              <a:ext cx="1757363" cy="1724025"/>
            </a:xfrm>
            <a:custGeom>
              <a:avLst/>
              <a:gdLst>
                <a:gd name="T0" fmla="*/ 553 w 553"/>
                <a:gd name="T1" fmla="*/ 13 h 543"/>
                <a:gd name="T2" fmla="*/ 457 w 553"/>
                <a:gd name="T3" fmla="*/ 60 h 543"/>
                <a:gd name="T4" fmla="*/ 30 w 553"/>
                <a:gd name="T5" fmla="*/ 486 h 543"/>
                <a:gd name="T6" fmla="*/ 1 w 553"/>
                <a:gd name="T7" fmla="*/ 543 h 543"/>
                <a:gd name="T8" fmla="*/ 2 w 553"/>
                <a:gd name="T9" fmla="*/ 223 h 543"/>
                <a:gd name="T10" fmla="*/ 26 w 553"/>
                <a:gd name="T11" fmla="*/ 169 h 543"/>
                <a:gd name="T12" fmla="*/ 154 w 553"/>
                <a:gd name="T13" fmla="*/ 41 h 543"/>
                <a:gd name="T14" fmla="*/ 215 w 553"/>
                <a:gd name="T15" fmla="*/ 7 h 543"/>
                <a:gd name="T16" fmla="*/ 463 w 553"/>
                <a:gd name="T17" fmla="*/ 6 h 543"/>
                <a:gd name="T18" fmla="*/ 553 w 553"/>
                <a:gd name="T19" fmla="*/ 1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43">
                  <a:moveTo>
                    <a:pt x="553" y="13"/>
                  </a:moveTo>
                  <a:cubicBezTo>
                    <a:pt x="553" y="13"/>
                    <a:pt x="516" y="0"/>
                    <a:pt x="457" y="60"/>
                  </a:cubicBezTo>
                  <a:cubicBezTo>
                    <a:pt x="391" y="126"/>
                    <a:pt x="119" y="397"/>
                    <a:pt x="30" y="486"/>
                  </a:cubicBezTo>
                  <a:cubicBezTo>
                    <a:pt x="2" y="514"/>
                    <a:pt x="1" y="543"/>
                    <a:pt x="1" y="543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2" y="223"/>
                    <a:pt x="0" y="195"/>
                    <a:pt x="26" y="169"/>
                  </a:cubicBezTo>
                  <a:cubicBezTo>
                    <a:pt x="52" y="143"/>
                    <a:pt x="116" y="79"/>
                    <a:pt x="154" y="41"/>
                  </a:cubicBezTo>
                  <a:cubicBezTo>
                    <a:pt x="193" y="2"/>
                    <a:pt x="215" y="7"/>
                    <a:pt x="215" y="7"/>
                  </a:cubicBezTo>
                  <a:cubicBezTo>
                    <a:pt x="215" y="7"/>
                    <a:pt x="388" y="6"/>
                    <a:pt x="463" y="6"/>
                  </a:cubicBezTo>
                  <a:cubicBezTo>
                    <a:pt x="552" y="6"/>
                    <a:pt x="553" y="13"/>
                    <a:pt x="553" y="13"/>
                  </a:cubicBezTo>
                </a:path>
              </a:pathLst>
            </a:custGeom>
            <a:solidFill>
              <a:srgbClr val="00B4F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0" name="Freeform 425">
              <a:extLst>
                <a:ext uri="{FF2B5EF4-FFF2-40B4-BE49-F238E27FC236}">
                  <a16:creationId xmlns:a16="http://schemas.microsoft.com/office/drawing/2014/main" id="{B1F644A0-2C5C-4C3A-BE49-3061CFA8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26" y="1123950"/>
              <a:ext cx="1206500" cy="1779588"/>
            </a:xfrm>
            <a:custGeom>
              <a:avLst/>
              <a:gdLst>
                <a:gd name="T0" fmla="*/ 199 w 380"/>
                <a:gd name="T1" fmla="*/ 547 h 560"/>
                <a:gd name="T2" fmla="*/ 297 w 380"/>
                <a:gd name="T3" fmla="*/ 500 h 560"/>
                <a:gd name="T4" fmla="*/ 380 w 380"/>
                <a:gd name="T5" fmla="*/ 418 h 560"/>
                <a:gd name="T6" fmla="*/ 60 w 380"/>
                <a:gd name="T7" fmla="*/ 98 h 560"/>
                <a:gd name="T8" fmla="*/ 13 w 380"/>
                <a:gd name="T9" fmla="*/ 0 h 560"/>
                <a:gd name="T10" fmla="*/ 6 w 380"/>
                <a:gd name="T11" fmla="*/ 92 h 560"/>
                <a:gd name="T12" fmla="*/ 8 w 380"/>
                <a:gd name="T13" fmla="*/ 340 h 560"/>
                <a:gd name="T14" fmla="*/ 41 w 380"/>
                <a:gd name="T15" fmla="*/ 400 h 560"/>
                <a:gd name="T16" fmla="*/ 168 w 380"/>
                <a:gd name="T17" fmla="*/ 527 h 560"/>
                <a:gd name="T18" fmla="*/ 200 w 380"/>
                <a:gd name="T19" fmla="*/ 547 h 560"/>
                <a:gd name="T20" fmla="*/ 199 w 380"/>
                <a:gd name="T21" fmla="*/ 5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560">
                  <a:moveTo>
                    <a:pt x="199" y="547"/>
                  </a:moveTo>
                  <a:cubicBezTo>
                    <a:pt x="199" y="547"/>
                    <a:pt x="238" y="560"/>
                    <a:pt x="297" y="500"/>
                  </a:cubicBezTo>
                  <a:cubicBezTo>
                    <a:pt x="314" y="483"/>
                    <a:pt x="343" y="454"/>
                    <a:pt x="380" y="418"/>
                  </a:cubicBezTo>
                  <a:cubicBezTo>
                    <a:pt x="264" y="302"/>
                    <a:pt x="108" y="146"/>
                    <a:pt x="60" y="98"/>
                  </a:cubicBezTo>
                  <a:cubicBezTo>
                    <a:pt x="0" y="38"/>
                    <a:pt x="13" y="0"/>
                    <a:pt x="13" y="0"/>
                  </a:cubicBezTo>
                  <a:cubicBezTo>
                    <a:pt x="13" y="0"/>
                    <a:pt x="6" y="8"/>
                    <a:pt x="6" y="92"/>
                  </a:cubicBezTo>
                  <a:cubicBezTo>
                    <a:pt x="6" y="167"/>
                    <a:pt x="8" y="340"/>
                    <a:pt x="8" y="340"/>
                  </a:cubicBezTo>
                  <a:cubicBezTo>
                    <a:pt x="8" y="340"/>
                    <a:pt x="3" y="362"/>
                    <a:pt x="41" y="400"/>
                  </a:cubicBezTo>
                  <a:cubicBezTo>
                    <a:pt x="80" y="439"/>
                    <a:pt x="142" y="501"/>
                    <a:pt x="168" y="527"/>
                  </a:cubicBezTo>
                  <a:cubicBezTo>
                    <a:pt x="180" y="539"/>
                    <a:pt x="190" y="544"/>
                    <a:pt x="200" y="547"/>
                  </a:cubicBezTo>
                  <a:cubicBezTo>
                    <a:pt x="200" y="547"/>
                    <a:pt x="199" y="547"/>
                    <a:pt x="199" y="547"/>
                  </a:cubicBezTo>
                </a:path>
              </a:pathLst>
            </a:custGeom>
            <a:solidFill>
              <a:srgbClr val="00B4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1" name="Freeform 426">
              <a:extLst>
                <a:ext uri="{FF2B5EF4-FFF2-40B4-BE49-F238E27FC236}">
                  <a16:creationId xmlns:a16="http://schemas.microsoft.com/office/drawing/2014/main" id="{AD21E197-9370-4351-AD2F-8E2A7C68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" y="2409825"/>
              <a:ext cx="962025" cy="455613"/>
            </a:xfrm>
            <a:custGeom>
              <a:avLst/>
              <a:gdLst>
                <a:gd name="T0" fmla="*/ 290 w 303"/>
                <a:gd name="T1" fmla="*/ 0 h 143"/>
                <a:gd name="T2" fmla="*/ 127 w 303"/>
                <a:gd name="T3" fmla="*/ 84 h 143"/>
                <a:gd name="T4" fmla="*/ 0 w 303"/>
                <a:gd name="T5" fmla="*/ 31 h 143"/>
                <a:gd name="T6" fmla="*/ 9 w 303"/>
                <a:gd name="T7" fmla="*/ 40 h 143"/>
                <a:gd name="T8" fmla="*/ 91 w 303"/>
                <a:gd name="T9" fmla="*/ 122 h 143"/>
                <a:gd name="T10" fmla="*/ 91 w 303"/>
                <a:gd name="T11" fmla="*/ 122 h 143"/>
                <a:gd name="T12" fmla="*/ 123 w 303"/>
                <a:gd name="T13" fmla="*/ 142 h 143"/>
                <a:gd name="T14" fmla="*/ 122 w 303"/>
                <a:gd name="T15" fmla="*/ 142 h 143"/>
                <a:gd name="T16" fmla="*/ 132 w 303"/>
                <a:gd name="T17" fmla="*/ 143 h 143"/>
                <a:gd name="T18" fmla="*/ 220 w 303"/>
                <a:gd name="T19" fmla="*/ 95 h 143"/>
                <a:gd name="T20" fmla="*/ 303 w 303"/>
                <a:gd name="T21" fmla="*/ 13 h 143"/>
                <a:gd name="T22" fmla="*/ 290 w 303"/>
                <a:gd name="T2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143">
                  <a:moveTo>
                    <a:pt x="290" y="0"/>
                  </a:moveTo>
                  <a:cubicBezTo>
                    <a:pt x="228" y="63"/>
                    <a:pt x="173" y="84"/>
                    <a:pt x="127" y="84"/>
                  </a:cubicBezTo>
                  <a:cubicBezTo>
                    <a:pt x="71" y="84"/>
                    <a:pt x="28" y="53"/>
                    <a:pt x="0" y="31"/>
                  </a:cubicBezTo>
                  <a:cubicBezTo>
                    <a:pt x="3" y="34"/>
                    <a:pt x="6" y="37"/>
                    <a:pt x="9" y="40"/>
                  </a:cubicBezTo>
                  <a:cubicBezTo>
                    <a:pt x="41" y="72"/>
                    <a:pt x="73" y="105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5" y="136"/>
                    <a:pt x="122" y="142"/>
                    <a:pt x="123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42"/>
                    <a:pt x="126" y="143"/>
                    <a:pt x="132" y="143"/>
                  </a:cubicBezTo>
                  <a:cubicBezTo>
                    <a:pt x="147" y="143"/>
                    <a:pt x="179" y="137"/>
                    <a:pt x="220" y="95"/>
                  </a:cubicBezTo>
                  <a:cubicBezTo>
                    <a:pt x="237" y="78"/>
                    <a:pt x="266" y="49"/>
                    <a:pt x="303" y="13"/>
                  </a:cubicBezTo>
                  <a:cubicBezTo>
                    <a:pt x="299" y="9"/>
                    <a:pt x="295" y="5"/>
                    <a:pt x="290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C6EF1D5-C432-46B9-91B9-6B3ABBCC1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695450"/>
              <a:ext cx="454025" cy="960438"/>
            </a:xfrm>
            <a:custGeom>
              <a:avLst/>
              <a:gdLst>
                <a:gd name="T0" fmla="*/ 12 w 143"/>
                <a:gd name="T1" fmla="*/ 0 h 302"/>
                <a:gd name="T2" fmla="*/ 0 w 143"/>
                <a:gd name="T3" fmla="*/ 12 h 302"/>
                <a:gd name="T4" fmla="*/ 30 w 143"/>
                <a:gd name="T5" fmla="*/ 302 h 302"/>
                <a:gd name="T6" fmla="*/ 121 w 143"/>
                <a:gd name="T7" fmla="*/ 212 h 302"/>
                <a:gd name="T8" fmla="*/ 141 w 143"/>
                <a:gd name="T9" fmla="*/ 177 h 302"/>
                <a:gd name="T10" fmla="*/ 94 w 143"/>
                <a:gd name="T11" fmla="*/ 82 h 302"/>
                <a:gd name="T12" fmla="*/ 12 w 143"/>
                <a:gd name="T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02">
                  <a:moveTo>
                    <a:pt x="12" y="0"/>
                  </a:moveTo>
                  <a:cubicBezTo>
                    <a:pt x="8" y="4"/>
                    <a:pt x="4" y="8"/>
                    <a:pt x="0" y="12"/>
                  </a:cubicBezTo>
                  <a:cubicBezTo>
                    <a:pt x="139" y="152"/>
                    <a:pt x="70" y="251"/>
                    <a:pt x="30" y="302"/>
                  </a:cubicBezTo>
                  <a:cubicBezTo>
                    <a:pt x="49" y="284"/>
                    <a:pt x="108" y="224"/>
                    <a:pt x="121" y="212"/>
                  </a:cubicBezTo>
                  <a:cubicBezTo>
                    <a:pt x="132" y="200"/>
                    <a:pt x="138" y="187"/>
                    <a:pt x="141" y="177"/>
                  </a:cubicBezTo>
                  <a:cubicBezTo>
                    <a:pt x="143" y="166"/>
                    <a:pt x="143" y="132"/>
                    <a:pt x="94" y="82"/>
                  </a:cubicBezTo>
                  <a:cubicBezTo>
                    <a:pt x="77" y="65"/>
                    <a:pt x="48" y="36"/>
                    <a:pt x="12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4B63EC93-CC04-48F7-869D-6BFCEFC1A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530225"/>
              <a:ext cx="957263" cy="447675"/>
            </a:xfrm>
            <a:custGeom>
              <a:avLst/>
              <a:gdLst>
                <a:gd name="T0" fmla="*/ 169 w 301"/>
                <a:gd name="T1" fmla="*/ 0 h 141"/>
                <a:gd name="T2" fmla="*/ 83 w 301"/>
                <a:gd name="T3" fmla="*/ 48 h 141"/>
                <a:gd name="T4" fmla="*/ 0 w 301"/>
                <a:gd name="T5" fmla="*/ 130 h 141"/>
                <a:gd name="T6" fmla="*/ 11 w 301"/>
                <a:gd name="T7" fmla="*/ 141 h 141"/>
                <a:gd name="T8" fmla="*/ 174 w 301"/>
                <a:gd name="T9" fmla="*/ 58 h 141"/>
                <a:gd name="T10" fmla="*/ 301 w 301"/>
                <a:gd name="T11" fmla="*/ 110 h 141"/>
                <a:gd name="T12" fmla="*/ 257 w 301"/>
                <a:gd name="T13" fmla="*/ 66 h 141"/>
                <a:gd name="T14" fmla="*/ 212 w 301"/>
                <a:gd name="T15" fmla="*/ 21 h 141"/>
                <a:gd name="T16" fmla="*/ 179 w 301"/>
                <a:gd name="T17" fmla="*/ 1 h 141"/>
                <a:gd name="T18" fmla="*/ 179 w 301"/>
                <a:gd name="T19" fmla="*/ 1 h 141"/>
                <a:gd name="T20" fmla="*/ 169 w 301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141">
                  <a:moveTo>
                    <a:pt x="169" y="0"/>
                  </a:moveTo>
                  <a:cubicBezTo>
                    <a:pt x="154" y="0"/>
                    <a:pt x="124" y="6"/>
                    <a:pt x="83" y="48"/>
                  </a:cubicBezTo>
                  <a:cubicBezTo>
                    <a:pt x="66" y="64"/>
                    <a:pt x="36" y="94"/>
                    <a:pt x="0" y="130"/>
                  </a:cubicBezTo>
                  <a:cubicBezTo>
                    <a:pt x="4" y="134"/>
                    <a:pt x="7" y="137"/>
                    <a:pt x="11" y="141"/>
                  </a:cubicBezTo>
                  <a:cubicBezTo>
                    <a:pt x="74" y="78"/>
                    <a:pt x="128" y="58"/>
                    <a:pt x="174" y="58"/>
                  </a:cubicBezTo>
                  <a:cubicBezTo>
                    <a:pt x="230" y="58"/>
                    <a:pt x="273" y="88"/>
                    <a:pt x="301" y="110"/>
                  </a:cubicBezTo>
                  <a:cubicBezTo>
                    <a:pt x="293" y="102"/>
                    <a:pt x="275" y="84"/>
                    <a:pt x="257" y="66"/>
                  </a:cubicBezTo>
                  <a:cubicBezTo>
                    <a:pt x="239" y="48"/>
                    <a:pt x="223" y="32"/>
                    <a:pt x="212" y="21"/>
                  </a:cubicBezTo>
                  <a:cubicBezTo>
                    <a:pt x="201" y="10"/>
                    <a:pt x="189" y="4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6" y="0"/>
                    <a:pt x="169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4" name="Freeform 434">
              <a:extLst>
                <a:ext uri="{FF2B5EF4-FFF2-40B4-BE49-F238E27FC236}">
                  <a16:creationId xmlns:a16="http://schemas.microsoft.com/office/drawing/2014/main" id="{463845B5-5C15-49EC-A014-0F022A3BE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39775"/>
              <a:ext cx="488950" cy="958850"/>
            </a:xfrm>
            <a:custGeom>
              <a:avLst/>
              <a:gdLst>
                <a:gd name="T0" fmla="*/ 124 w 154"/>
                <a:gd name="T1" fmla="*/ 0 h 302"/>
                <a:gd name="T2" fmla="*/ 65 w 154"/>
                <a:gd name="T3" fmla="*/ 59 h 302"/>
                <a:gd name="T4" fmla="*/ 34 w 154"/>
                <a:gd name="T5" fmla="*/ 90 h 302"/>
                <a:gd name="T6" fmla="*/ 34 w 154"/>
                <a:gd name="T7" fmla="*/ 90 h 302"/>
                <a:gd name="T8" fmla="*/ 34 w 154"/>
                <a:gd name="T9" fmla="*/ 90 h 302"/>
                <a:gd name="T10" fmla="*/ 34 w 154"/>
                <a:gd name="T11" fmla="*/ 90 h 302"/>
                <a:gd name="T12" fmla="*/ 34 w 154"/>
                <a:gd name="T13" fmla="*/ 90 h 302"/>
                <a:gd name="T14" fmla="*/ 34 w 154"/>
                <a:gd name="T15" fmla="*/ 90 h 302"/>
                <a:gd name="T16" fmla="*/ 33 w 154"/>
                <a:gd name="T17" fmla="*/ 91 h 302"/>
                <a:gd name="T18" fmla="*/ 33 w 154"/>
                <a:gd name="T19" fmla="*/ 91 h 302"/>
                <a:gd name="T20" fmla="*/ 33 w 154"/>
                <a:gd name="T21" fmla="*/ 91 h 302"/>
                <a:gd name="T22" fmla="*/ 33 w 154"/>
                <a:gd name="T23" fmla="*/ 91 h 302"/>
                <a:gd name="T24" fmla="*/ 33 w 154"/>
                <a:gd name="T25" fmla="*/ 91 h 302"/>
                <a:gd name="T26" fmla="*/ 33 w 154"/>
                <a:gd name="T27" fmla="*/ 91 h 302"/>
                <a:gd name="T28" fmla="*/ 33 w 154"/>
                <a:gd name="T29" fmla="*/ 91 h 302"/>
                <a:gd name="T30" fmla="*/ 33 w 154"/>
                <a:gd name="T31" fmla="*/ 91 h 302"/>
                <a:gd name="T32" fmla="*/ 33 w 154"/>
                <a:gd name="T33" fmla="*/ 91 h 302"/>
                <a:gd name="T34" fmla="*/ 33 w 154"/>
                <a:gd name="T35" fmla="*/ 91 h 302"/>
                <a:gd name="T36" fmla="*/ 33 w 154"/>
                <a:gd name="T37" fmla="*/ 91 h 302"/>
                <a:gd name="T38" fmla="*/ 33 w 154"/>
                <a:gd name="T39" fmla="*/ 91 h 302"/>
                <a:gd name="T40" fmla="*/ 33 w 154"/>
                <a:gd name="T41" fmla="*/ 91 h 302"/>
                <a:gd name="T42" fmla="*/ 13 w 154"/>
                <a:gd name="T43" fmla="*/ 121 h 302"/>
                <a:gd name="T44" fmla="*/ 13 w 154"/>
                <a:gd name="T45" fmla="*/ 121 h 302"/>
                <a:gd name="T46" fmla="*/ 60 w 154"/>
                <a:gd name="T47" fmla="*/ 219 h 302"/>
                <a:gd name="T48" fmla="*/ 143 w 154"/>
                <a:gd name="T49" fmla="*/ 302 h 302"/>
                <a:gd name="T50" fmla="*/ 154 w 154"/>
                <a:gd name="T51" fmla="*/ 291 h 302"/>
                <a:gd name="T52" fmla="*/ 124 w 154"/>
                <a:gd name="T5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302">
                  <a:moveTo>
                    <a:pt x="124" y="0"/>
                  </a:moveTo>
                  <a:cubicBezTo>
                    <a:pt x="104" y="20"/>
                    <a:pt x="83" y="41"/>
                    <a:pt x="65" y="59"/>
                  </a:cubicBezTo>
                  <a:cubicBezTo>
                    <a:pt x="51" y="73"/>
                    <a:pt x="39" y="85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2" y="102"/>
                    <a:pt x="17" y="112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0" y="159"/>
                    <a:pt x="60" y="219"/>
                  </a:cubicBezTo>
                  <a:cubicBezTo>
                    <a:pt x="77" y="236"/>
                    <a:pt x="107" y="266"/>
                    <a:pt x="143" y="302"/>
                  </a:cubicBezTo>
                  <a:cubicBezTo>
                    <a:pt x="147" y="298"/>
                    <a:pt x="151" y="295"/>
                    <a:pt x="154" y="291"/>
                  </a:cubicBezTo>
                  <a:cubicBezTo>
                    <a:pt x="15" y="151"/>
                    <a:pt x="84" y="52"/>
                    <a:pt x="124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pic>
        <p:nvPicPr>
          <p:cNvPr id="26" name="Graphic 25" descr="Family with two children">
            <a:extLst>
              <a:ext uri="{FF2B5EF4-FFF2-40B4-BE49-F238E27FC236}">
                <a16:creationId xmlns:a16="http://schemas.microsoft.com/office/drawing/2014/main" id="{3B5F6188-D33C-4A20-8E26-09F043C674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821120">
            <a:off x="6012704" y="1836503"/>
            <a:ext cx="1696244" cy="1696244"/>
          </a:xfrm>
          <a:prstGeom prst="rect">
            <a:avLst/>
          </a:prstGeom>
        </p:spPr>
      </p:pic>
      <p:pic>
        <p:nvPicPr>
          <p:cNvPr id="27" name="Graphic 26" descr="Family with two children">
            <a:extLst>
              <a:ext uri="{FF2B5EF4-FFF2-40B4-BE49-F238E27FC236}">
                <a16:creationId xmlns:a16="http://schemas.microsoft.com/office/drawing/2014/main" id="{0F7C1459-D468-4699-A856-737D3709D17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17977" y="1094754"/>
            <a:ext cx="1696244" cy="1696244"/>
          </a:xfrm>
          <a:prstGeom prst="rect">
            <a:avLst/>
          </a:prstGeom>
        </p:spPr>
      </p:pic>
      <p:pic>
        <p:nvPicPr>
          <p:cNvPr id="28" name="Graphic 27" descr="Family with two children">
            <a:extLst>
              <a:ext uri="{FF2B5EF4-FFF2-40B4-BE49-F238E27FC236}">
                <a16:creationId xmlns:a16="http://schemas.microsoft.com/office/drawing/2014/main" id="{858F409F-0720-4873-A39F-675FF5B5BE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6624458" y="3511581"/>
            <a:ext cx="1696244" cy="1696244"/>
          </a:xfrm>
          <a:prstGeom prst="rect">
            <a:avLst/>
          </a:prstGeom>
        </p:spPr>
      </p:pic>
      <p:pic>
        <p:nvPicPr>
          <p:cNvPr id="29" name="Graphic 28" descr="Family with two children">
            <a:extLst>
              <a:ext uri="{FF2B5EF4-FFF2-40B4-BE49-F238E27FC236}">
                <a16:creationId xmlns:a16="http://schemas.microsoft.com/office/drawing/2014/main" id="{878CCA29-4FCA-41F0-BEFB-E5F90E376A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997344">
            <a:off x="5987851" y="5265995"/>
            <a:ext cx="1696244" cy="1696244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76A9A850-45E4-456D-8013-BDD146AA50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836809">
            <a:off x="2454775" y="1783330"/>
            <a:ext cx="1696244" cy="1696244"/>
          </a:xfrm>
          <a:prstGeom prst="rect">
            <a:avLst/>
          </a:prstGeom>
        </p:spPr>
      </p:pic>
      <p:pic>
        <p:nvPicPr>
          <p:cNvPr id="31" name="Graphic 30" descr="Family with two children">
            <a:extLst>
              <a:ext uri="{FF2B5EF4-FFF2-40B4-BE49-F238E27FC236}">
                <a16:creationId xmlns:a16="http://schemas.microsoft.com/office/drawing/2014/main" id="{FD9F00E8-7A6C-4E57-892C-DEB36FA23D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800591" y="3511581"/>
            <a:ext cx="1696244" cy="1696244"/>
          </a:xfrm>
          <a:prstGeom prst="rect">
            <a:avLst/>
          </a:prstGeom>
        </p:spPr>
      </p:pic>
      <p:pic>
        <p:nvPicPr>
          <p:cNvPr id="32" name="Graphic 31" descr="Family with two children">
            <a:extLst>
              <a:ext uri="{FF2B5EF4-FFF2-40B4-BE49-F238E27FC236}">
                <a16:creationId xmlns:a16="http://schemas.microsoft.com/office/drawing/2014/main" id="{169D74AE-1031-4121-824B-ED571BDA73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503710">
            <a:off x="2481106" y="5289708"/>
            <a:ext cx="1696244" cy="1696244"/>
          </a:xfrm>
          <a:prstGeom prst="rect">
            <a:avLst/>
          </a:prstGeom>
        </p:spPr>
      </p:pic>
      <p:pic>
        <p:nvPicPr>
          <p:cNvPr id="33" name="Graphic 32" descr="Family with two children">
            <a:extLst>
              <a:ext uri="{FF2B5EF4-FFF2-40B4-BE49-F238E27FC236}">
                <a16:creationId xmlns:a16="http://schemas.microsoft.com/office/drawing/2014/main" id="{337C129D-BF9B-4019-A577-C0D5143615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4234746" y="5951867"/>
            <a:ext cx="1696244" cy="1696244"/>
          </a:xfrm>
          <a:prstGeom prst="rect">
            <a:avLst/>
          </a:prstGeom>
        </p:spPr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60643D3-A95B-4D79-907F-89C44030F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960" y="14552619"/>
            <a:ext cx="8675688" cy="78898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Tw Cen MT" panose="020B0602020104020603" pitchFamily="34" charset="0"/>
              </a:defRPr>
            </a:lvl1pPr>
            <a:lvl2pPr marL="700506" indent="0">
              <a:buNone/>
              <a:defRPr>
                <a:solidFill>
                  <a:schemeClr val="bg1"/>
                </a:solidFill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79A9EA-E4CC-4C15-8B76-68227501A2AF}"/>
              </a:ext>
            </a:extLst>
          </p:cNvPr>
          <p:cNvCxnSpPr/>
          <p:nvPr userDrawn="1"/>
        </p:nvCxnSpPr>
        <p:spPr>
          <a:xfrm>
            <a:off x="685960" y="8912744"/>
            <a:ext cx="86919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7BE256E0-0FB6-4B85-A3E9-DF87DAE6744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52072067"/>
              </p:ext>
            </p:extLst>
          </p:nvPr>
        </p:nvGraphicFramePr>
        <p:xfrm>
          <a:off x="702528" y="8979332"/>
          <a:ext cx="8675370" cy="480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72">
                  <a:extLst>
                    <a:ext uri="{9D8B030D-6E8A-4147-A177-3AD203B41FA5}">
                      <a16:colId xmlns:a16="http://schemas.microsoft.com/office/drawing/2014/main" val="3015780609"/>
                    </a:ext>
                  </a:extLst>
                </a:gridCol>
                <a:gridCol w="7091898">
                  <a:extLst>
                    <a:ext uri="{9D8B030D-6E8A-4147-A177-3AD203B41FA5}">
                      <a16:colId xmlns:a16="http://schemas.microsoft.com/office/drawing/2014/main" val="1184682103"/>
                    </a:ext>
                  </a:extLst>
                </a:gridCol>
              </a:tblGrid>
              <a:tr h="685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758451"/>
                  </a:ext>
                </a:extLst>
              </a:tr>
              <a:tr h="685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528821"/>
                  </a:ext>
                </a:extLst>
              </a:tr>
              <a:tr h="685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109394"/>
                  </a:ext>
                </a:extLst>
              </a:tr>
              <a:tr h="685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99236"/>
                  </a:ext>
                </a:extLst>
              </a:tr>
              <a:tr h="685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712574"/>
                  </a:ext>
                </a:extLst>
              </a:tr>
              <a:tr h="685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73577"/>
                  </a:ext>
                </a:extLst>
              </a:tr>
              <a:tr h="685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267444"/>
                  </a:ext>
                </a:extLst>
              </a:tr>
            </a:tbl>
          </a:graphicData>
        </a:graphic>
      </p:graphicFrame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81A8B624-9866-47EE-AEB6-5D81FC6295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4100" y="9671492"/>
            <a:ext cx="7031038" cy="6400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latin typeface="Tw Cen MT" panose="020B0602020104020603" pitchFamily="34" charset="0"/>
              </a:defRPr>
            </a:lvl1pPr>
            <a:lvl2pPr marL="700506" indent="0">
              <a:buNone/>
              <a:defRPr sz="2800"/>
            </a:lvl2pPr>
            <a:lvl3pPr marL="1401009" indent="0">
              <a:buNone/>
              <a:defRPr sz="2000"/>
            </a:lvl3pPr>
            <a:lvl4pPr marL="2101513" indent="0">
              <a:buNone/>
              <a:defRPr sz="1800"/>
            </a:lvl4pPr>
            <a:lvl5pPr marL="2802017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74148D52-99DF-4D09-96D7-EEF63E984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0" y="10363653"/>
            <a:ext cx="7031038" cy="6400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latin typeface="Tw Cen MT" panose="020B0602020104020603" pitchFamily="34" charset="0"/>
              </a:defRPr>
            </a:lvl1pPr>
            <a:lvl2pPr marL="700506" indent="0">
              <a:buNone/>
              <a:defRPr sz="2800"/>
            </a:lvl2pPr>
            <a:lvl3pPr marL="1401009" indent="0">
              <a:buNone/>
              <a:defRPr sz="2000"/>
            </a:lvl3pPr>
            <a:lvl4pPr marL="2101513" indent="0">
              <a:buNone/>
              <a:defRPr sz="1800"/>
            </a:lvl4pPr>
            <a:lvl5pPr marL="2802017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4D53015-0819-4155-9CCA-48A0FB98BE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4100" y="11055814"/>
            <a:ext cx="7031038" cy="6400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latin typeface="Tw Cen MT" panose="020B0602020104020603" pitchFamily="34" charset="0"/>
              </a:defRPr>
            </a:lvl1pPr>
            <a:lvl2pPr marL="700506" indent="0">
              <a:buNone/>
              <a:defRPr sz="2800"/>
            </a:lvl2pPr>
            <a:lvl3pPr marL="1401009" indent="0">
              <a:buNone/>
              <a:defRPr sz="2000"/>
            </a:lvl3pPr>
            <a:lvl4pPr marL="2101513" indent="0">
              <a:buNone/>
              <a:defRPr sz="1800"/>
            </a:lvl4pPr>
            <a:lvl5pPr marL="2802017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9F168925-1404-4E3E-9EF0-6E596A9098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4100" y="11747975"/>
            <a:ext cx="7031038" cy="6400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latin typeface="Tw Cen MT" panose="020B0602020104020603" pitchFamily="34" charset="0"/>
              </a:defRPr>
            </a:lvl1pPr>
            <a:lvl2pPr marL="700506" indent="0">
              <a:buNone/>
              <a:defRPr sz="2800"/>
            </a:lvl2pPr>
            <a:lvl3pPr marL="1401009" indent="0">
              <a:buNone/>
              <a:defRPr sz="2000"/>
            </a:lvl3pPr>
            <a:lvl4pPr marL="2101513" indent="0">
              <a:buNone/>
              <a:defRPr sz="1800"/>
            </a:lvl4pPr>
            <a:lvl5pPr marL="2802017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1DF9CFDB-BB0A-4825-A680-D45C04348A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24100" y="12440136"/>
            <a:ext cx="7031038" cy="6400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latin typeface="Tw Cen MT" panose="020B0602020104020603" pitchFamily="34" charset="0"/>
              </a:defRPr>
            </a:lvl1pPr>
            <a:lvl2pPr marL="700506" indent="0">
              <a:buNone/>
              <a:defRPr sz="2800"/>
            </a:lvl2pPr>
            <a:lvl3pPr marL="1401009" indent="0">
              <a:buNone/>
              <a:defRPr sz="2000"/>
            </a:lvl3pPr>
            <a:lvl4pPr marL="2101513" indent="0">
              <a:buNone/>
              <a:defRPr sz="1800"/>
            </a:lvl4pPr>
            <a:lvl5pPr marL="2802017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459E5A7E-72B7-48AA-B3EE-8F743781E3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24100" y="13132297"/>
            <a:ext cx="7031038" cy="6400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latin typeface="Tw Cen MT" panose="020B0602020104020603" pitchFamily="34" charset="0"/>
              </a:defRPr>
            </a:lvl1pPr>
            <a:lvl2pPr marL="700506" indent="0">
              <a:buNone/>
              <a:defRPr sz="2800"/>
            </a:lvl2pPr>
            <a:lvl3pPr marL="1401009" indent="0">
              <a:buNone/>
              <a:defRPr sz="2000"/>
            </a:lvl3pPr>
            <a:lvl4pPr marL="2101513" indent="0">
              <a:buNone/>
              <a:defRPr sz="1800"/>
            </a:lvl4pPr>
            <a:lvl5pPr marL="2802017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079B529E-3AA5-4FCD-A83A-C4362107E1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704" y="9674368"/>
            <a:ext cx="1511787" cy="640080"/>
          </a:xfrm>
        </p:spPr>
        <p:txBody>
          <a:bodyPr anchor="ctr" anchorCtr="0">
            <a:noAutofit/>
          </a:bodyPr>
          <a:lstStyle>
            <a:lvl1pPr marL="0" marR="0" indent="0" algn="ctr" defTabSz="1401008" rtl="0" eaLnBrk="1" fontAlgn="auto" latinLnBrk="0" hangingPunct="1">
              <a:lnSpc>
                <a:spcPct val="90000"/>
              </a:lnSpc>
              <a:spcBef>
                <a:spcPts val="15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Tw Cen MT" panose="020B0602020104020603" pitchFamily="34" charset="0"/>
              </a:defRPr>
            </a:lvl1pPr>
            <a:lvl2pPr marL="700506" indent="0">
              <a:buNone/>
              <a:defRPr sz="2000"/>
            </a:lvl2pPr>
            <a:lvl3pPr marL="1401009" indent="0">
              <a:buNone/>
              <a:defRPr sz="1600"/>
            </a:lvl3pPr>
            <a:lvl4pPr marL="2101513" indent="0">
              <a:buNone/>
              <a:defRPr sz="1400"/>
            </a:lvl4pPr>
            <a:lvl5pPr marL="2802017" indent="0">
              <a:buNone/>
              <a:defRPr sz="1400"/>
            </a:lvl5pPr>
          </a:lstStyle>
          <a:p>
            <a:pPr marL="0" marR="0" lvl="0" indent="0" algn="ctr" defTabSz="1401008" rtl="0" eaLnBrk="1" fontAlgn="auto" latinLnBrk="0" hangingPunct="1">
              <a:lnSpc>
                <a:spcPct val="90000"/>
              </a:lnSpc>
              <a:spcBef>
                <a:spcPts val="15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B800A829-F31B-4F16-B511-E3A60D929E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704" y="10362012"/>
            <a:ext cx="1511787" cy="640080"/>
          </a:xfrm>
        </p:spPr>
        <p:txBody>
          <a:bodyPr anchor="ctr" anchorCtr="0">
            <a:noAutofit/>
          </a:bodyPr>
          <a:lstStyle>
            <a:lvl1pPr marL="0" marR="0" indent="0" algn="ctr" defTabSz="1401008" rtl="0" eaLnBrk="1" fontAlgn="auto" latinLnBrk="0" hangingPunct="1">
              <a:lnSpc>
                <a:spcPct val="90000"/>
              </a:lnSpc>
              <a:spcBef>
                <a:spcPts val="15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Tw Cen MT" panose="020B0602020104020603" pitchFamily="34" charset="0"/>
              </a:defRPr>
            </a:lvl1pPr>
            <a:lvl2pPr marL="700506" indent="0">
              <a:buNone/>
              <a:defRPr sz="2000"/>
            </a:lvl2pPr>
            <a:lvl3pPr marL="1401009" indent="0">
              <a:buNone/>
              <a:defRPr sz="1600"/>
            </a:lvl3pPr>
            <a:lvl4pPr marL="2101513" indent="0">
              <a:buNone/>
              <a:defRPr sz="1400"/>
            </a:lvl4pPr>
            <a:lvl5pPr marL="2802017" indent="0">
              <a:buNone/>
              <a:defRPr sz="1400"/>
            </a:lvl5pPr>
          </a:lstStyle>
          <a:p>
            <a:pPr marL="0" marR="0" lvl="0" indent="0" algn="ctr" defTabSz="1401008" rtl="0" eaLnBrk="1" fontAlgn="auto" latinLnBrk="0" hangingPunct="1">
              <a:lnSpc>
                <a:spcPct val="90000"/>
              </a:lnSpc>
              <a:spcBef>
                <a:spcPts val="15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9F2FEC9A-D52C-417D-9770-3A364BE947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738" y="11049656"/>
            <a:ext cx="1511787" cy="64008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latin typeface="Tw Cen MT" panose="020B0602020104020603" pitchFamily="34" charset="0"/>
              </a:defRPr>
            </a:lvl1pPr>
            <a:lvl2pPr marL="700506" indent="0">
              <a:buNone/>
              <a:defRPr sz="2000"/>
            </a:lvl2pPr>
            <a:lvl3pPr marL="1401009" indent="0">
              <a:buNone/>
              <a:defRPr sz="1600"/>
            </a:lvl3pPr>
            <a:lvl4pPr marL="2101513" indent="0">
              <a:buNone/>
              <a:defRPr sz="1400"/>
            </a:lvl4pPr>
            <a:lvl5pPr marL="2802017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6A865B22-B492-444F-AED0-FEA38D6A86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5738" y="11737300"/>
            <a:ext cx="1511787" cy="64008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latin typeface="Tw Cen MT" panose="020B0602020104020603" pitchFamily="34" charset="0"/>
              </a:defRPr>
            </a:lvl1pPr>
            <a:lvl2pPr marL="700506" indent="0">
              <a:buNone/>
              <a:defRPr sz="2000"/>
            </a:lvl2pPr>
            <a:lvl3pPr marL="1401009" indent="0">
              <a:buNone/>
              <a:defRPr sz="1600"/>
            </a:lvl3pPr>
            <a:lvl4pPr marL="2101513" indent="0">
              <a:buNone/>
              <a:defRPr sz="1400"/>
            </a:lvl4pPr>
            <a:lvl5pPr marL="2802017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38F14934-B6F1-4E2F-BB01-14326C770F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853" y="12424944"/>
            <a:ext cx="1511787" cy="64008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latin typeface="Tw Cen MT" panose="020B0602020104020603" pitchFamily="34" charset="0"/>
              </a:defRPr>
            </a:lvl1pPr>
            <a:lvl2pPr marL="700506" indent="0">
              <a:buNone/>
              <a:defRPr sz="2000"/>
            </a:lvl2pPr>
            <a:lvl3pPr marL="1401009" indent="0">
              <a:buNone/>
              <a:defRPr sz="1600"/>
            </a:lvl3pPr>
            <a:lvl4pPr marL="2101513" indent="0">
              <a:buNone/>
              <a:defRPr sz="1400"/>
            </a:lvl4pPr>
            <a:lvl5pPr marL="2802017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27A28279-8313-47C4-919A-6D9968719F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887" y="13112588"/>
            <a:ext cx="1511787" cy="64008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latin typeface="Tw Cen MT" panose="020B0602020104020603" pitchFamily="34" charset="0"/>
              </a:defRPr>
            </a:lvl1pPr>
            <a:lvl2pPr marL="700506" indent="0">
              <a:buNone/>
              <a:defRPr sz="2000"/>
            </a:lvl2pPr>
            <a:lvl3pPr marL="1401009" indent="0">
              <a:buNone/>
              <a:defRPr sz="1600"/>
            </a:lvl3pPr>
            <a:lvl4pPr marL="2101513" indent="0">
              <a:buNone/>
              <a:defRPr sz="1400"/>
            </a:lvl4pPr>
            <a:lvl5pPr marL="2802017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E18BC60D-097A-43B3-9DD0-5BBA992643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402" y="8986724"/>
            <a:ext cx="1511787" cy="64008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latin typeface="Tw Cen MT" panose="020B0602020104020603" pitchFamily="34" charset="0"/>
              </a:defRPr>
            </a:lvl1pPr>
            <a:lvl2pPr marL="700506" indent="0">
              <a:buNone/>
              <a:defRPr sz="2000"/>
            </a:lvl2pPr>
            <a:lvl3pPr marL="1401009" indent="0">
              <a:buNone/>
              <a:defRPr sz="1600"/>
            </a:lvl3pPr>
            <a:lvl4pPr marL="2101513" indent="0">
              <a:buNone/>
              <a:defRPr sz="1400"/>
            </a:lvl4pPr>
            <a:lvl5pPr marL="2802017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877CD166-19AA-44C2-B24A-A80A32B295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100" y="8979331"/>
            <a:ext cx="7031038" cy="6400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latin typeface="Tw Cen MT" panose="020B0602020104020603" pitchFamily="34" charset="0"/>
              </a:defRPr>
            </a:lvl1pPr>
            <a:lvl2pPr marL="700506" indent="0">
              <a:buNone/>
              <a:defRPr sz="2800"/>
            </a:lvl2pPr>
            <a:lvl3pPr marL="1401009" indent="0">
              <a:buNone/>
              <a:defRPr sz="2000"/>
            </a:lvl3pPr>
            <a:lvl4pPr marL="2101513" indent="0">
              <a:buNone/>
              <a:defRPr sz="1800"/>
            </a:lvl4pPr>
            <a:lvl5pPr marL="2802017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25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ighborhood Family Picn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FEBEC73D-FB42-43E5-B858-99968EFF3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77" r="34147"/>
          <a:stretch/>
        </p:blipFill>
        <p:spPr>
          <a:xfrm>
            <a:off x="0" y="1915596"/>
            <a:ext cx="10058400" cy="13992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B472F-B019-4B58-B08E-6477CAF8C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3193520" y="6491279"/>
            <a:ext cx="8914023" cy="1139504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 descr="partial circular shapes in the form of a c">
            <a:extLst>
              <a:ext uri="{FF2B5EF4-FFF2-40B4-BE49-F238E27FC236}">
                <a16:creationId xmlns:a16="http://schemas.microsoft.com/office/drawing/2014/main" id="{D75EE4BF-DFDF-4605-8203-C5433F937701}"/>
              </a:ext>
            </a:extLst>
          </p:cNvPr>
          <p:cNvGrpSpPr/>
          <p:nvPr userDrawn="1"/>
        </p:nvGrpSpPr>
        <p:grpSpPr>
          <a:xfrm>
            <a:off x="609284" y="12060235"/>
            <a:ext cx="2143125" cy="2139950"/>
            <a:chOff x="2355850" y="401638"/>
            <a:chExt cx="2143125" cy="2139950"/>
          </a:xfrm>
        </p:grpSpPr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7DDBDF32-1E8D-41A3-9EEA-6F767D3F39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850" y="401638"/>
              <a:ext cx="2143125" cy="2139950"/>
            </a:xfrm>
            <a:custGeom>
              <a:avLst/>
              <a:gdLst>
                <a:gd name="T0" fmla="*/ 338 w 677"/>
                <a:gd name="T1" fmla="*/ 676 h 676"/>
                <a:gd name="T2" fmla="*/ 0 w 677"/>
                <a:gd name="T3" fmla="*/ 338 h 676"/>
                <a:gd name="T4" fmla="*/ 338 w 677"/>
                <a:gd name="T5" fmla="*/ 0 h 676"/>
                <a:gd name="T6" fmla="*/ 338 w 677"/>
                <a:gd name="T7" fmla="*/ 40 h 676"/>
                <a:gd name="T8" fmla="*/ 40 w 677"/>
                <a:gd name="T9" fmla="*/ 338 h 676"/>
                <a:gd name="T10" fmla="*/ 338 w 677"/>
                <a:gd name="T11" fmla="*/ 636 h 676"/>
                <a:gd name="T12" fmla="*/ 637 w 677"/>
                <a:gd name="T13" fmla="*/ 338 h 676"/>
                <a:gd name="T14" fmla="*/ 677 w 677"/>
                <a:gd name="T15" fmla="*/ 338 h 676"/>
                <a:gd name="T16" fmla="*/ 338 w 677"/>
                <a:gd name="T1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6">
                  <a:moveTo>
                    <a:pt x="338" y="676"/>
                  </a:moveTo>
                  <a:cubicBezTo>
                    <a:pt x="152" y="676"/>
                    <a:pt x="0" y="525"/>
                    <a:pt x="0" y="338"/>
                  </a:cubicBezTo>
                  <a:cubicBezTo>
                    <a:pt x="0" y="152"/>
                    <a:pt x="152" y="0"/>
                    <a:pt x="338" y="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174" y="40"/>
                    <a:pt x="40" y="174"/>
                    <a:pt x="40" y="338"/>
                  </a:cubicBezTo>
                  <a:cubicBezTo>
                    <a:pt x="40" y="503"/>
                    <a:pt x="174" y="636"/>
                    <a:pt x="338" y="636"/>
                  </a:cubicBezTo>
                  <a:cubicBezTo>
                    <a:pt x="503" y="636"/>
                    <a:pt x="637" y="503"/>
                    <a:pt x="637" y="338"/>
                  </a:cubicBezTo>
                  <a:cubicBezTo>
                    <a:pt x="677" y="338"/>
                    <a:pt x="677" y="338"/>
                    <a:pt x="677" y="338"/>
                  </a:cubicBezTo>
                  <a:cubicBezTo>
                    <a:pt x="677" y="525"/>
                    <a:pt x="525" y="676"/>
                    <a:pt x="338" y="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CEE930F-599C-4D44-AC8D-606F51E8C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000" y="847982"/>
              <a:ext cx="612000" cy="612000"/>
            </a:xfrm>
            <a:custGeom>
              <a:avLst/>
              <a:gdLst>
                <a:gd name="T0" fmla="*/ 40 w 192"/>
                <a:gd name="T1" fmla="*/ 192 h 192"/>
                <a:gd name="T2" fmla="*/ 0 w 192"/>
                <a:gd name="T3" fmla="*/ 192 h 192"/>
                <a:gd name="T4" fmla="*/ 192 w 192"/>
                <a:gd name="T5" fmla="*/ 0 h 192"/>
                <a:gd name="T6" fmla="*/ 192 w 192"/>
                <a:gd name="T7" fmla="*/ 40 h 192"/>
                <a:gd name="T8" fmla="*/ 40 w 19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4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08" y="40"/>
                    <a:pt x="40" y="108"/>
                    <a:pt x="40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 dirty="0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CEA30D1B-95BF-47FD-B08C-75CB1AE4D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63" y="552450"/>
              <a:ext cx="919162" cy="1838325"/>
            </a:xfrm>
            <a:custGeom>
              <a:avLst/>
              <a:gdLst>
                <a:gd name="T0" fmla="*/ 290 w 290"/>
                <a:gd name="T1" fmla="*/ 580 h 580"/>
                <a:gd name="T2" fmla="*/ 0 w 290"/>
                <a:gd name="T3" fmla="*/ 290 h 580"/>
                <a:gd name="T4" fmla="*/ 290 w 290"/>
                <a:gd name="T5" fmla="*/ 0 h 580"/>
                <a:gd name="T6" fmla="*/ 290 w 290"/>
                <a:gd name="T7" fmla="*/ 40 h 580"/>
                <a:gd name="T8" fmla="*/ 40 w 290"/>
                <a:gd name="T9" fmla="*/ 290 h 580"/>
                <a:gd name="T10" fmla="*/ 290 w 290"/>
                <a:gd name="T11" fmla="*/ 540 h 580"/>
                <a:gd name="T12" fmla="*/ 290 w 290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580">
                  <a:moveTo>
                    <a:pt x="290" y="580"/>
                  </a:moveTo>
                  <a:cubicBezTo>
                    <a:pt x="131" y="580"/>
                    <a:pt x="0" y="450"/>
                    <a:pt x="0" y="290"/>
                  </a:cubicBezTo>
                  <a:cubicBezTo>
                    <a:pt x="0" y="130"/>
                    <a:pt x="131" y="0"/>
                    <a:pt x="290" y="0"/>
                  </a:cubicBezTo>
                  <a:cubicBezTo>
                    <a:pt x="290" y="40"/>
                    <a:pt x="290" y="40"/>
                    <a:pt x="290" y="40"/>
                  </a:cubicBezTo>
                  <a:cubicBezTo>
                    <a:pt x="153" y="40"/>
                    <a:pt x="40" y="152"/>
                    <a:pt x="40" y="290"/>
                  </a:cubicBezTo>
                  <a:cubicBezTo>
                    <a:pt x="40" y="428"/>
                    <a:pt x="153" y="540"/>
                    <a:pt x="290" y="540"/>
                  </a:cubicBezTo>
                  <a:lnTo>
                    <a:pt x="290" y="5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7F9A87BC-FE75-4BEF-9160-0721ECD5B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5413" y="701675"/>
              <a:ext cx="1533525" cy="1533525"/>
            </a:xfrm>
            <a:custGeom>
              <a:avLst/>
              <a:gdLst>
                <a:gd name="T0" fmla="*/ 241 w 483"/>
                <a:gd name="T1" fmla="*/ 483 h 483"/>
                <a:gd name="T2" fmla="*/ 0 w 483"/>
                <a:gd name="T3" fmla="*/ 241 h 483"/>
                <a:gd name="T4" fmla="*/ 241 w 483"/>
                <a:gd name="T5" fmla="*/ 0 h 483"/>
                <a:gd name="T6" fmla="*/ 241 w 483"/>
                <a:gd name="T7" fmla="*/ 40 h 483"/>
                <a:gd name="T8" fmla="*/ 40 w 483"/>
                <a:gd name="T9" fmla="*/ 241 h 483"/>
                <a:gd name="T10" fmla="*/ 241 w 483"/>
                <a:gd name="T11" fmla="*/ 443 h 483"/>
                <a:gd name="T12" fmla="*/ 443 w 483"/>
                <a:gd name="T13" fmla="*/ 241 h 483"/>
                <a:gd name="T14" fmla="*/ 483 w 483"/>
                <a:gd name="T15" fmla="*/ 241 h 483"/>
                <a:gd name="T16" fmla="*/ 241 w 483"/>
                <a:gd name="T1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483">
                  <a:moveTo>
                    <a:pt x="241" y="483"/>
                  </a:moveTo>
                  <a:cubicBezTo>
                    <a:pt x="108" y="483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131" y="40"/>
                    <a:pt x="40" y="130"/>
                    <a:pt x="40" y="241"/>
                  </a:cubicBezTo>
                  <a:cubicBezTo>
                    <a:pt x="40" y="352"/>
                    <a:pt x="131" y="443"/>
                    <a:pt x="241" y="443"/>
                  </a:cubicBezTo>
                  <a:cubicBezTo>
                    <a:pt x="352" y="443"/>
                    <a:pt x="443" y="352"/>
                    <a:pt x="443" y="241"/>
                  </a:cubicBezTo>
                  <a:cubicBezTo>
                    <a:pt x="483" y="241"/>
                    <a:pt x="483" y="241"/>
                    <a:pt x="483" y="241"/>
                  </a:cubicBezTo>
                  <a:cubicBezTo>
                    <a:pt x="483" y="374"/>
                    <a:pt x="375" y="483"/>
                    <a:pt x="241" y="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11" name="Group 10" descr="partial circular shapes in the form of a c">
            <a:extLst>
              <a:ext uri="{FF2B5EF4-FFF2-40B4-BE49-F238E27FC236}">
                <a16:creationId xmlns:a16="http://schemas.microsoft.com/office/drawing/2014/main" id="{96BCA1E3-B804-459E-8075-686EF34CE942}"/>
              </a:ext>
            </a:extLst>
          </p:cNvPr>
          <p:cNvGrpSpPr/>
          <p:nvPr userDrawn="1"/>
        </p:nvGrpSpPr>
        <p:grpSpPr>
          <a:xfrm rot="10800000">
            <a:off x="7329805" y="1382196"/>
            <a:ext cx="2143125" cy="2139950"/>
            <a:chOff x="2355850" y="401638"/>
            <a:chExt cx="2143125" cy="2139950"/>
          </a:xfrm>
        </p:grpSpPr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8A90C78D-23C0-4334-8555-640475912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850" y="401638"/>
              <a:ext cx="2143125" cy="2139950"/>
            </a:xfrm>
            <a:custGeom>
              <a:avLst/>
              <a:gdLst>
                <a:gd name="T0" fmla="*/ 338 w 677"/>
                <a:gd name="T1" fmla="*/ 676 h 676"/>
                <a:gd name="T2" fmla="*/ 0 w 677"/>
                <a:gd name="T3" fmla="*/ 338 h 676"/>
                <a:gd name="T4" fmla="*/ 338 w 677"/>
                <a:gd name="T5" fmla="*/ 0 h 676"/>
                <a:gd name="T6" fmla="*/ 338 w 677"/>
                <a:gd name="T7" fmla="*/ 40 h 676"/>
                <a:gd name="T8" fmla="*/ 40 w 677"/>
                <a:gd name="T9" fmla="*/ 338 h 676"/>
                <a:gd name="T10" fmla="*/ 338 w 677"/>
                <a:gd name="T11" fmla="*/ 636 h 676"/>
                <a:gd name="T12" fmla="*/ 637 w 677"/>
                <a:gd name="T13" fmla="*/ 338 h 676"/>
                <a:gd name="T14" fmla="*/ 677 w 677"/>
                <a:gd name="T15" fmla="*/ 338 h 676"/>
                <a:gd name="T16" fmla="*/ 338 w 677"/>
                <a:gd name="T1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6">
                  <a:moveTo>
                    <a:pt x="338" y="676"/>
                  </a:moveTo>
                  <a:cubicBezTo>
                    <a:pt x="152" y="676"/>
                    <a:pt x="0" y="525"/>
                    <a:pt x="0" y="338"/>
                  </a:cubicBezTo>
                  <a:cubicBezTo>
                    <a:pt x="0" y="152"/>
                    <a:pt x="152" y="0"/>
                    <a:pt x="338" y="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174" y="40"/>
                    <a:pt x="40" y="174"/>
                    <a:pt x="40" y="338"/>
                  </a:cubicBezTo>
                  <a:cubicBezTo>
                    <a:pt x="40" y="503"/>
                    <a:pt x="174" y="636"/>
                    <a:pt x="338" y="636"/>
                  </a:cubicBezTo>
                  <a:cubicBezTo>
                    <a:pt x="503" y="636"/>
                    <a:pt x="637" y="503"/>
                    <a:pt x="637" y="338"/>
                  </a:cubicBezTo>
                  <a:cubicBezTo>
                    <a:pt x="677" y="338"/>
                    <a:pt x="677" y="338"/>
                    <a:pt x="677" y="338"/>
                  </a:cubicBezTo>
                  <a:cubicBezTo>
                    <a:pt x="677" y="525"/>
                    <a:pt x="525" y="676"/>
                    <a:pt x="338" y="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F89636D-717C-4D4F-98F8-0FDBCA5D1A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000" y="847982"/>
              <a:ext cx="612000" cy="612000"/>
            </a:xfrm>
            <a:custGeom>
              <a:avLst/>
              <a:gdLst>
                <a:gd name="T0" fmla="*/ 40 w 192"/>
                <a:gd name="T1" fmla="*/ 192 h 192"/>
                <a:gd name="T2" fmla="*/ 0 w 192"/>
                <a:gd name="T3" fmla="*/ 192 h 192"/>
                <a:gd name="T4" fmla="*/ 192 w 192"/>
                <a:gd name="T5" fmla="*/ 0 h 192"/>
                <a:gd name="T6" fmla="*/ 192 w 192"/>
                <a:gd name="T7" fmla="*/ 40 h 192"/>
                <a:gd name="T8" fmla="*/ 40 w 19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4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08" y="40"/>
                    <a:pt x="40" y="108"/>
                    <a:pt x="40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 dirty="0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68450BAC-50E4-4606-9F3F-730EB39A93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63" y="552450"/>
              <a:ext cx="919162" cy="1838325"/>
            </a:xfrm>
            <a:custGeom>
              <a:avLst/>
              <a:gdLst>
                <a:gd name="T0" fmla="*/ 290 w 290"/>
                <a:gd name="T1" fmla="*/ 580 h 580"/>
                <a:gd name="T2" fmla="*/ 0 w 290"/>
                <a:gd name="T3" fmla="*/ 290 h 580"/>
                <a:gd name="T4" fmla="*/ 290 w 290"/>
                <a:gd name="T5" fmla="*/ 0 h 580"/>
                <a:gd name="T6" fmla="*/ 290 w 290"/>
                <a:gd name="T7" fmla="*/ 40 h 580"/>
                <a:gd name="T8" fmla="*/ 40 w 290"/>
                <a:gd name="T9" fmla="*/ 290 h 580"/>
                <a:gd name="T10" fmla="*/ 290 w 290"/>
                <a:gd name="T11" fmla="*/ 540 h 580"/>
                <a:gd name="T12" fmla="*/ 290 w 290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580">
                  <a:moveTo>
                    <a:pt x="290" y="580"/>
                  </a:moveTo>
                  <a:cubicBezTo>
                    <a:pt x="131" y="580"/>
                    <a:pt x="0" y="450"/>
                    <a:pt x="0" y="290"/>
                  </a:cubicBezTo>
                  <a:cubicBezTo>
                    <a:pt x="0" y="130"/>
                    <a:pt x="131" y="0"/>
                    <a:pt x="290" y="0"/>
                  </a:cubicBezTo>
                  <a:cubicBezTo>
                    <a:pt x="290" y="40"/>
                    <a:pt x="290" y="40"/>
                    <a:pt x="290" y="40"/>
                  </a:cubicBezTo>
                  <a:cubicBezTo>
                    <a:pt x="153" y="40"/>
                    <a:pt x="40" y="152"/>
                    <a:pt x="40" y="290"/>
                  </a:cubicBezTo>
                  <a:cubicBezTo>
                    <a:pt x="40" y="428"/>
                    <a:pt x="153" y="540"/>
                    <a:pt x="290" y="540"/>
                  </a:cubicBezTo>
                  <a:lnTo>
                    <a:pt x="290" y="5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BD9A7EFA-4457-4827-8F06-B7902F42A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5413" y="701675"/>
              <a:ext cx="1533525" cy="1533525"/>
            </a:xfrm>
            <a:custGeom>
              <a:avLst/>
              <a:gdLst>
                <a:gd name="T0" fmla="*/ 241 w 483"/>
                <a:gd name="T1" fmla="*/ 483 h 483"/>
                <a:gd name="T2" fmla="*/ 0 w 483"/>
                <a:gd name="T3" fmla="*/ 241 h 483"/>
                <a:gd name="T4" fmla="*/ 241 w 483"/>
                <a:gd name="T5" fmla="*/ 0 h 483"/>
                <a:gd name="T6" fmla="*/ 241 w 483"/>
                <a:gd name="T7" fmla="*/ 40 h 483"/>
                <a:gd name="T8" fmla="*/ 40 w 483"/>
                <a:gd name="T9" fmla="*/ 241 h 483"/>
                <a:gd name="T10" fmla="*/ 241 w 483"/>
                <a:gd name="T11" fmla="*/ 443 h 483"/>
                <a:gd name="T12" fmla="*/ 443 w 483"/>
                <a:gd name="T13" fmla="*/ 241 h 483"/>
                <a:gd name="T14" fmla="*/ 483 w 483"/>
                <a:gd name="T15" fmla="*/ 241 h 483"/>
                <a:gd name="T16" fmla="*/ 241 w 483"/>
                <a:gd name="T1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483">
                  <a:moveTo>
                    <a:pt x="241" y="483"/>
                  </a:moveTo>
                  <a:cubicBezTo>
                    <a:pt x="108" y="483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131" y="40"/>
                    <a:pt x="40" y="130"/>
                    <a:pt x="40" y="241"/>
                  </a:cubicBezTo>
                  <a:cubicBezTo>
                    <a:pt x="40" y="352"/>
                    <a:pt x="131" y="443"/>
                    <a:pt x="241" y="443"/>
                  </a:cubicBezTo>
                  <a:cubicBezTo>
                    <a:pt x="352" y="443"/>
                    <a:pt x="443" y="352"/>
                    <a:pt x="443" y="241"/>
                  </a:cubicBezTo>
                  <a:cubicBezTo>
                    <a:pt x="483" y="241"/>
                    <a:pt x="483" y="241"/>
                    <a:pt x="483" y="241"/>
                  </a:cubicBezTo>
                  <a:cubicBezTo>
                    <a:pt x="483" y="374"/>
                    <a:pt x="375" y="483"/>
                    <a:pt x="241" y="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8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CB06CA-FA06-42B1-B7A2-6363E73A158C}"/>
              </a:ext>
            </a:extLst>
          </p:cNvPr>
          <p:cNvGrpSpPr/>
          <p:nvPr userDrawn="1"/>
        </p:nvGrpSpPr>
        <p:grpSpPr>
          <a:xfrm>
            <a:off x="1833247" y="2590764"/>
            <a:ext cx="6400800" cy="10413753"/>
            <a:chOff x="1833247" y="4978386"/>
            <a:chExt cx="6400800" cy="71749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5ABB4C-D75E-420A-9E98-C3CD0E66BAE2}"/>
                </a:ext>
              </a:extLst>
            </p:cNvPr>
            <p:cNvCxnSpPr/>
            <p:nvPr userDrawn="1"/>
          </p:nvCxnSpPr>
          <p:spPr>
            <a:xfrm flipV="1">
              <a:off x="8225154" y="4978386"/>
              <a:ext cx="0" cy="7132144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BE6AC4-3D91-4FC9-B6E0-A03C6776A7F9}"/>
                </a:ext>
              </a:extLst>
            </p:cNvPr>
            <p:cNvCxnSpPr/>
            <p:nvPr userDrawn="1"/>
          </p:nvCxnSpPr>
          <p:spPr>
            <a:xfrm flipH="1">
              <a:off x="1833247" y="4978400"/>
              <a:ext cx="6391907" cy="0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A47194-F91E-4A6E-B8DA-023157B3A15E}"/>
                </a:ext>
              </a:extLst>
            </p:cNvPr>
            <p:cNvCxnSpPr/>
            <p:nvPr userDrawn="1"/>
          </p:nvCxnSpPr>
          <p:spPr>
            <a:xfrm>
              <a:off x="1833247" y="4978400"/>
              <a:ext cx="0" cy="7124181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CA6F08-EC5A-410A-8008-5DE4A84775A3}"/>
                </a:ext>
              </a:extLst>
            </p:cNvPr>
            <p:cNvCxnSpPr/>
            <p:nvPr userDrawn="1"/>
          </p:nvCxnSpPr>
          <p:spPr>
            <a:xfrm>
              <a:off x="1833247" y="12153381"/>
              <a:ext cx="6400800" cy="0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F3184E5F-4344-4FF0-A554-FCEDE424894C}"/>
              </a:ext>
            </a:extLst>
          </p:cNvPr>
          <p:cNvSpPr/>
          <p:nvPr userDrawn="1"/>
        </p:nvSpPr>
        <p:spPr>
          <a:xfrm rot="5400000">
            <a:off x="3891499" y="-787915"/>
            <a:ext cx="2275403" cy="3744396"/>
          </a:xfrm>
          <a:prstGeom prst="homePlate">
            <a:avLst>
              <a:gd name="adj" fmla="val 309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1DF3DD-0002-4701-BE7C-0E8DE9BF42E6}"/>
              </a:ext>
            </a:extLst>
          </p:cNvPr>
          <p:cNvCxnSpPr/>
          <p:nvPr userDrawn="1"/>
        </p:nvCxnSpPr>
        <p:spPr>
          <a:xfrm>
            <a:off x="2140185" y="6045200"/>
            <a:ext cx="5760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968DC46-6892-4074-98BE-CD5484ABEB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493" y="4809952"/>
            <a:ext cx="2410146" cy="9352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>
              <a:buNone/>
              <a:defRPr>
                <a:solidFill>
                  <a:schemeClr val="accent3"/>
                </a:solidFill>
              </a:defRPr>
            </a:lvl2pPr>
            <a:lvl3pPr marL="1401009" indent="0">
              <a:buNone/>
              <a:defRPr>
                <a:solidFill>
                  <a:schemeClr val="accent3"/>
                </a:solidFill>
              </a:defRPr>
            </a:lvl3pPr>
            <a:lvl4pPr marL="2101513" indent="0">
              <a:buNone/>
              <a:defRPr>
                <a:solidFill>
                  <a:schemeClr val="accent3"/>
                </a:solidFill>
              </a:defRPr>
            </a:lvl4pPr>
            <a:lvl5pPr marL="2802017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3E62E57-C283-42F3-8ADA-45D689C49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4225" y="348678"/>
            <a:ext cx="3409950" cy="113478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>
              <a:buNone/>
              <a:defRPr>
                <a:solidFill>
                  <a:schemeClr val="bg1"/>
                </a:solidFill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4EEC7B-7ECD-420D-AFFB-393BCDEBD8B6}"/>
              </a:ext>
            </a:extLst>
          </p:cNvPr>
          <p:cNvGrpSpPr/>
          <p:nvPr userDrawn="1"/>
        </p:nvGrpSpPr>
        <p:grpSpPr>
          <a:xfrm>
            <a:off x="3017520" y="28576"/>
            <a:ext cx="4023360" cy="2317708"/>
            <a:chOff x="3017520" y="0"/>
            <a:chExt cx="4023360" cy="287266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C01F82-DCE3-4B06-BC8B-36D5A165CD43}"/>
                </a:ext>
              </a:extLst>
            </p:cNvPr>
            <p:cNvCxnSpPr/>
            <p:nvPr userDrawn="1"/>
          </p:nvCxnSpPr>
          <p:spPr>
            <a:xfrm>
              <a:off x="3017520" y="0"/>
              <a:ext cx="0" cy="1915596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E913E15-A4A9-45D5-B79C-58B9503D5FFA}"/>
                </a:ext>
              </a:extLst>
            </p:cNvPr>
            <p:cNvCxnSpPr>
              <a:cxnSpLocks/>
            </p:cNvCxnSpPr>
            <p:nvPr userDrawn="1"/>
          </p:nvCxnSpPr>
          <p:spPr>
            <a:xfrm rot="-60000">
              <a:off x="3017520" y="1915596"/>
              <a:ext cx="2011680" cy="957065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8760419-9E2C-490F-A245-F2D99488CB83}"/>
                </a:ext>
              </a:extLst>
            </p:cNvPr>
            <p:cNvCxnSpPr>
              <a:cxnSpLocks/>
            </p:cNvCxnSpPr>
            <p:nvPr userDrawn="1"/>
          </p:nvCxnSpPr>
          <p:spPr>
            <a:xfrm rot="60000" flipV="1">
              <a:off x="5029200" y="1915596"/>
              <a:ext cx="2011680" cy="957065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79A51A-2ED4-4909-8F83-DA37CEEC1094}"/>
                </a:ext>
              </a:extLst>
            </p:cNvPr>
            <p:cNvCxnSpPr/>
            <p:nvPr userDrawn="1"/>
          </p:nvCxnSpPr>
          <p:spPr>
            <a:xfrm>
              <a:off x="7040880" y="0"/>
              <a:ext cx="0" cy="1915596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51F1BC-9E1B-49EC-9E3B-042760C278C6}"/>
              </a:ext>
            </a:extLst>
          </p:cNvPr>
          <p:cNvSpPr/>
          <p:nvPr userDrawn="1"/>
        </p:nvSpPr>
        <p:spPr>
          <a:xfrm>
            <a:off x="0" y="14304678"/>
            <a:ext cx="10058400" cy="130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6E6DD-A061-4C97-8A91-191B533919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013" y="14422099"/>
            <a:ext cx="8737600" cy="77345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 algn="ctr">
              <a:buNone/>
              <a:defRPr sz="3600">
                <a:solidFill>
                  <a:schemeClr val="bg1"/>
                </a:solidFill>
              </a:defRPr>
            </a:lvl2pPr>
            <a:lvl3pPr marL="1401009" indent="0" algn="ctr">
              <a:buNone/>
              <a:defRPr sz="2800">
                <a:solidFill>
                  <a:schemeClr val="bg1"/>
                </a:solidFill>
              </a:defRPr>
            </a:lvl3pPr>
            <a:lvl4pPr marL="2101513" indent="0" algn="ctr">
              <a:buNone/>
              <a:defRPr sz="2400">
                <a:solidFill>
                  <a:schemeClr val="bg1"/>
                </a:solidFill>
              </a:defRPr>
            </a:lvl4pPr>
            <a:lvl5pPr marL="2802017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AC4272-4437-413B-A882-4C3FDEAF75AC}"/>
              </a:ext>
            </a:extLst>
          </p:cNvPr>
          <p:cNvCxnSpPr/>
          <p:nvPr userDrawn="1"/>
        </p:nvCxnSpPr>
        <p:spPr>
          <a:xfrm>
            <a:off x="2119231" y="9525000"/>
            <a:ext cx="5760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92E07D6-C8A9-4DB0-A89D-EBD56FE81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0935" y="13262038"/>
            <a:ext cx="6461678" cy="78733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 algn="ctr">
              <a:buNone/>
              <a:defRPr sz="3600">
                <a:solidFill>
                  <a:schemeClr val="bg1"/>
                </a:solidFill>
              </a:defRPr>
            </a:lvl2pPr>
            <a:lvl3pPr marL="1401009" indent="0" algn="ctr">
              <a:buNone/>
              <a:defRPr sz="2800">
                <a:solidFill>
                  <a:schemeClr val="bg1"/>
                </a:solidFill>
              </a:defRPr>
            </a:lvl3pPr>
            <a:lvl4pPr marL="2101513" indent="0" algn="ctr">
              <a:buNone/>
              <a:defRPr sz="2400">
                <a:solidFill>
                  <a:schemeClr val="bg1"/>
                </a:solidFill>
              </a:defRPr>
            </a:lvl4pPr>
            <a:lvl5pPr marL="2802017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77AE30BF-3313-4C66-BEB5-C593C9279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7588" y="4809952"/>
            <a:ext cx="2410146" cy="9352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>
              <a:buNone/>
              <a:defRPr>
                <a:solidFill>
                  <a:schemeClr val="accent3"/>
                </a:solidFill>
              </a:defRPr>
            </a:lvl2pPr>
            <a:lvl3pPr marL="1401009" indent="0">
              <a:buNone/>
              <a:defRPr>
                <a:solidFill>
                  <a:schemeClr val="accent3"/>
                </a:solidFill>
              </a:defRPr>
            </a:lvl3pPr>
            <a:lvl4pPr marL="2101513" indent="0">
              <a:buNone/>
              <a:defRPr>
                <a:solidFill>
                  <a:schemeClr val="accent3"/>
                </a:solidFill>
              </a:defRPr>
            </a:lvl4pPr>
            <a:lvl5pPr marL="2802017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B2909E-4DFB-43CF-B402-D5EC60C5670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703320" y="4329270"/>
            <a:ext cx="26517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71A9AF7-09CD-4549-AD13-689A61C548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709905" y="7760785"/>
            <a:ext cx="26517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DB8C025-CF65-4476-A71D-798F42F476E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703319" y="11256899"/>
            <a:ext cx="26517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E85B1FEE-23EF-46D0-8490-4C38A5AA4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6926" y="8315654"/>
            <a:ext cx="2410146" cy="9352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>
              <a:buNone/>
              <a:defRPr>
                <a:solidFill>
                  <a:schemeClr val="accent3"/>
                </a:solidFill>
              </a:defRPr>
            </a:lvl2pPr>
            <a:lvl3pPr marL="1401009" indent="0">
              <a:buNone/>
              <a:defRPr>
                <a:solidFill>
                  <a:schemeClr val="accent3"/>
                </a:solidFill>
              </a:defRPr>
            </a:lvl3pPr>
            <a:lvl4pPr marL="2101513" indent="0">
              <a:buNone/>
              <a:defRPr>
                <a:solidFill>
                  <a:schemeClr val="accent3"/>
                </a:solidFill>
              </a:defRPr>
            </a:lvl4pPr>
            <a:lvl5pPr marL="2802017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56584576-F835-446B-B1EE-235872FC92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27021" y="8315654"/>
            <a:ext cx="2410146" cy="9352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>
              <a:buNone/>
              <a:defRPr>
                <a:solidFill>
                  <a:schemeClr val="accent3"/>
                </a:solidFill>
              </a:defRPr>
            </a:lvl2pPr>
            <a:lvl3pPr marL="1401009" indent="0">
              <a:buNone/>
              <a:defRPr>
                <a:solidFill>
                  <a:schemeClr val="accent3"/>
                </a:solidFill>
              </a:defRPr>
            </a:lvl3pPr>
            <a:lvl4pPr marL="2101513" indent="0">
              <a:buNone/>
              <a:defRPr>
                <a:solidFill>
                  <a:schemeClr val="accent3"/>
                </a:solidFill>
              </a:defRPr>
            </a:lvl4pPr>
            <a:lvl5pPr marL="2802017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0AFBBFF3-191D-4ECB-A51B-AA7B279E57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33953" y="11769268"/>
            <a:ext cx="2410146" cy="9352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>
              <a:buNone/>
              <a:defRPr>
                <a:solidFill>
                  <a:schemeClr val="accent3"/>
                </a:solidFill>
              </a:defRPr>
            </a:lvl2pPr>
            <a:lvl3pPr marL="1401009" indent="0">
              <a:buNone/>
              <a:defRPr>
                <a:solidFill>
                  <a:schemeClr val="accent3"/>
                </a:solidFill>
              </a:defRPr>
            </a:lvl3pPr>
            <a:lvl4pPr marL="2101513" indent="0">
              <a:buNone/>
              <a:defRPr>
                <a:solidFill>
                  <a:schemeClr val="accent3"/>
                </a:solidFill>
              </a:defRPr>
            </a:lvl4pPr>
            <a:lvl5pPr marL="2802017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A1B0AF01-669C-41FA-AB47-499360124D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14048" y="11769268"/>
            <a:ext cx="2410146" cy="9352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>
              <a:buNone/>
              <a:defRPr>
                <a:solidFill>
                  <a:schemeClr val="accent3"/>
                </a:solidFill>
              </a:defRPr>
            </a:lvl2pPr>
            <a:lvl3pPr marL="1401009" indent="0">
              <a:buNone/>
              <a:defRPr>
                <a:solidFill>
                  <a:schemeClr val="accent3"/>
                </a:solidFill>
              </a:defRPr>
            </a:lvl3pPr>
            <a:lvl4pPr marL="2101513" indent="0">
              <a:buNone/>
              <a:defRPr>
                <a:solidFill>
                  <a:schemeClr val="accent3"/>
                </a:solidFill>
              </a:defRPr>
            </a:lvl4pPr>
            <a:lvl5pPr marL="2802017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E9DB84A-BEB2-4879-9C49-36E01DA388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16200000">
            <a:off x="4123254" y="7964404"/>
            <a:ext cx="9227065" cy="853167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506" indent="0" algn="ctr">
              <a:buNone/>
              <a:defRPr sz="3600">
                <a:solidFill>
                  <a:schemeClr val="bg1"/>
                </a:solidFill>
              </a:defRPr>
            </a:lvl2pPr>
            <a:lvl3pPr marL="1401009" indent="0" algn="ctr">
              <a:buNone/>
              <a:defRPr sz="2800">
                <a:solidFill>
                  <a:schemeClr val="bg1"/>
                </a:solidFill>
              </a:defRPr>
            </a:lvl3pPr>
            <a:lvl4pPr marL="2101513" indent="0" algn="ctr">
              <a:buNone/>
              <a:defRPr sz="2400">
                <a:solidFill>
                  <a:schemeClr val="bg1"/>
                </a:solidFill>
              </a:defRPr>
            </a:lvl4pPr>
            <a:lvl5pPr marL="2802017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mily Da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43FC719-12AA-40B5-B4E5-E4D7EB22F333}"/>
              </a:ext>
            </a:extLst>
          </p:cNvPr>
          <p:cNvGrpSpPr/>
          <p:nvPr userDrawn="1"/>
        </p:nvGrpSpPr>
        <p:grpSpPr>
          <a:xfrm>
            <a:off x="0" y="-90602"/>
            <a:ext cx="10058400" cy="15635402"/>
            <a:chOff x="0" y="-90602"/>
            <a:chExt cx="10058400" cy="1563540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7986A6-7356-4E67-B388-B0FD7086B6CE}"/>
                </a:ext>
              </a:extLst>
            </p:cNvPr>
            <p:cNvSpPr/>
            <p:nvPr userDrawn="1"/>
          </p:nvSpPr>
          <p:spPr>
            <a:xfrm>
              <a:off x="0" y="-90602"/>
              <a:ext cx="10058400" cy="4537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68F909-C380-44D5-8EC6-686B079FB437}"/>
                </a:ext>
              </a:extLst>
            </p:cNvPr>
            <p:cNvSpPr/>
            <p:nvPr userDrawn="1"/>
          </p:nvSpPr>
          <p:spPr>
            <a:xfrm>
              <a:off x="0" y="3878022"/>
              <a:ext cx="10058400" cy="11666778"/>
            </a:xfrm>
            <a:prstGeom prst="rect">
              <a:avLst/>
            </a:prstGeom>
            <a:solidFill>
              <a:schemeClr val="dk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7C83342-904A-4754-956D-8DB08AC8B3F0}"/>
              </a:ext>
            </a:extLst>
          </p:cNvPr>
          <p:cNvGrpSpPr/>
          <p:nvPr userDrawn="1"/>
        </p:nvGrpSpPr>
        <p:grpSpPr>
          <a:xfrm>
            <a:off x="3164288" y="572775"/>
            <a:ext cx="3729819" cy="2440591"/>
            <a:chOff x="912314" y="593554"/>
            <a:chExt cx="7638006" cy="4997896"/>
          </a:xfrm>
        </p:grpSpPr>
        <p:grpSp>
          <p:nvGrpSpPr>
            <p:cNvPr id="18" name="Graphic 10" descr="Family with two children">
              <a:extLst>
                <a:ext uri="{FF2B5EF4-FFF2-40B4-BE49-F238E27FC236}">
                  <a16:creationId xmlns:a16="http://schemas.microsoft.com/office/drawing/2014/main" id="{81FCFA8F-BC20-42DB-9BD4-3A70819CFDAF}"/>
                </a:ext>
              </a:extLst>
            </p:cNvPr>
            <p:cNvGrpSpPr/>
            <p:nvPr/>
          </p:nvGrpSpPr>
          <p:grpSpPr>
            <a:xfrm>
              <a:off x="3352928" y="3305412"/>
              <a:ext cx="3335368" cy="2286038"/>
              <a:chOff x="3352928" y="1851262"/>
              <a:chExt cx="3335368" cy="2286038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6F8D29D-3DFA-4818-821C-2214BF8532A6}"/>
                  </a:ext>
                </a:extLst>
              </p:cNvPr>
              <p:cNvSpPr/>
              <p:nvPr/>
            </p:nvSpPr>
            <p:spPr>
              <a:xfrm>
                <a:off x="5225949" y="1851262"/>
                <a:ext cx="412236" cy="412236"/>
              </a:xfrm>
              <a:custGeom>
                <a:avLst/>
                <a:gdLst>
                  <a:gd name="connsiteX0" fmla="*/ 402867 w 412236"/>
                  <a:gd name="connsiteY0" fmla="*/ 215487 h 412236"/>
                  <a:gd name="connsiteX1" fmla="*/ 215487 w 412236"/>
                  <a:gd name="connsiteY1" fmla="*/ 402867 h 412236"/>
                  <a:gd name="connsiteX2" fmla="*/ 28107 w 412236"/>
                  <a:gd name="connsiteY2" fmla="*/ 215487 h 412236"/>
                  <a:gd name="connsiteX3" fmla="*/ 215487 w 412236"/>
                  <a:gd name="connsiteY3" fmla="*/ 28107 h 412236"/>
                  <a:gd name="connsiteX4" fmla="*/ 402867 w 412236"/>
                  <a:gd name="connsiteY4" fmla="*/ 215487 h 41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236" h="412236">
                    <a:moveTo>
                      <a:pt x="402867" y="215487"/>
                    </a:moveTo>
                    <a:cubicBezTo>
                      <a:pt x="402867" y="318974"/>
                      <a:pt x="318975" y="402867"/>
                      <a:pt x="215487" y="402867"/>
                    </a:cubicBezTo>
                    <a:cubicBezTo>
                      <a:pt x="112000" y="402867"/>
                      <a:pt x="28107" y="318974"/>
                      <a:pt x="28107" y="215487"/>
                    </a:cubicBezTo>
                    <a:cubicBezTo>
                      <a:pt x="28107" y="112000"/>
                      <a:pt x="112000" y="28107"/>
                      <a:pt x="215487" y="28107"/>
                    </a:cubicBezTo>
                    <a:cubicBezTo>
                      <a:pt x="318975" y="28107"/>
                      <a:pt x="402867" y="112000"/>
                      <a:pt x="402867" y="2154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78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26A7008-8C64-4FA6-84DE-55E3F8616A59}"/>
                  </a:ext>
                </a:extLst>
              </p:cNvPr>
              <p:cNvSpPr/>
              <p:nvPr/>
            </p:nvSpPr>
            <p:spPr>
              <a:xfrm>
                <a:off x="6087898" y="2788163"/>
                <a:ext cx="337284" cy="337284"/>
              </a:xfrm>
              <a:custGeom>
                <a:avLst/>
                <a:gdLst>
                  <a:gd name="connsiteX0" fmla="*/ 327915 w 337284"/>
                  <a:gd name="connsiteY0" fmla="*/ 178011 h 337284"/>
                  <a:gd name="connsiteX1" fmla="*/ 178011 w 337284"/>
                  <a:gd name="connsiteY1" fmla="*/ 327915 h 337284"/>
                  <a:gd name="connsiteX2" fmla="*/ 28107 w 337284"/>
                  <a:gd name="connsiteY2" fmla="*/ 178011 h 337284"/>
                  <a:gd name="connsiteX3" fmla="*/ 178011 w 337284"/>
                  <a:gd name="connsiteY3" fmla="*/ 28107 h 337284"/>
                  <a:gd name="connsiteX4" fmla="*/ 327915 w 337284"/>
                  <a:gd name="connsiteY4" fmla="*/ 178011 h 33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284" h="337284">
                    <a:moveTo>
                      <a:pt x="327915" y="178011"/>
                    </a:moveTo>
                    <a:cubicBezTo>
                      <a:pt x="327915" y="260801"/>
                      <a:pt x="260801" y="327915"/>
                      <a:pt x="178011" y="327915"/>
                    </a:cubicBezTo>
                    <a:cubicBezTo>
                      <a:pt x="95221" y="327915"/>
                      <a:pt x="28107" y="260801"/>
                      <a:pt x="28107" y="178011"/>
                    </a:cubicBezTo>
                    <a:cubicBezTo>
                      <a:pt x="28107" y="95221"/>
                      <a:pt x="95221" y="28107"/>
                      <a:pt x="178011" y="28107"/>
                    </a:cubicBezTo>
                    <a:cubicBezTo>
                      <a:pt x="260801" y="28107"/>
                      <a:pt x="327915" y="95221"/>
                      <a:pt x="327915" y="1780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78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5C36B8A-FD60-451B-A01C-565762D10A83}"/>
                  </a:ext>
                </a:extLst>
              </p:cNvPr>
              <p:cNvSpPr/>
              <p:nvPr/>
            </p:nvSpPr>
            <p:spPr>
              <a:xfrm>
                <a:off x="4401476" y="1851262"/>
                <a:ext cx="412236" cy="412236"/>
              </a:xfrm>
              <a:custGeom>
                <a:avLst/>
                <a:gdLst>
                  <a:gd name="connsiteX0" fmla="*/ 402867 w 412236"/>
                  <a:gd name="connsiteY0" fmla="*/ 215487 h 412236"/>
                  <a:gd name="connsiteX1" fmla="*/ 215487 w 412236"/>
                  <a:gd name="connsiteY1" fmla="*/ 402867 h 412236"/>
                  <a:gd name="connsiteX2" fmla="*/ 28107 w 412236"/>
                  <a:gd name="connsiteY2" fmla="*/ 215487 h 412236"/>
                  <a:gd name="connsiteX3" fmla="*/ 215487 w 412236"/>
                  <a:gd name="connsiteY3" fmla="*/ 28107 h 412236"/>
                  <a:gd name="connsiteX4" fmla="*/ 402867 w 412236"/>
                  <a:gd name="connsiteY4" fmla="*/ 215487 h 41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236" h="412236">
                    <a:moveTo>
                      <a:pt x="402867" y="215487"/>
                    </a:moveTo>
                    <a:cubicBezTo>
                      <a:pt x="402867" y="318974"/>
                      <a:pt x="318975" y="402867"/>
                      <a:pt x="215487" y="402867"/>
                    </a:cubicBezTo>
                    <a:cubicBezTo>
                      <a:pt x="112000" y="402867"/>
                      <a:pt x="28107" y="318974"/>
                      <a:pt x="28107" y="215487"/>
                    </a:cubicBezTo>
                    <a:cubicBezTo>
                      <a:pt x="28107" y="112000"/>
                      <a:pt x="112000" y="28107"/>
                      <a:pt x="215487" y="28107"/>
                    </a:cubicBezTo>
                    <a:cubicBezTo>
                      <a:pt x="318975" y="28107"/>
                      <a:pt x="402867" y="112000"/>
                      <a:pt x="402867" y="2154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78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8C620AA-6A39-4428-A0B2-ECE88228F724}"/>
                  </a:ext>
                </a:extLst>
              </p:cNvPr>
              <p:cNvSpPr/>
              <p:nvPr/>
            </p:nvSpPr>
            <p:spPr>
              <a:xfrm>
                <a:off x="3614479" y="2788163"/>
                <a:ext cx="337284" cy="337284"/>
              </a:xfrm>
              <a:custGeom>
                <a:avLst/>
                <a:gdLst>
                  <a:gd name="connsiteX0" fmla="*/ 327915 w 337284"/>
                  <a:gd name="connsiteY0" fmla="*/ 178011 h 337284"/>
                  <a:gd name="connsiteX1" fmla="*/ 178011 w 337284"/>
                  <a:gd name="connsiteY1" fmla="*/ 327915 h 337284"/>
                  <a:gd name="connsiteX2" fmla="*/ 28107 w 337284"/>
                  <a:gd name="connsiteY2" fmla="*/ 178011 h 337284"/>
                  <a:gd name="connsiteX3" fmla="*/ 178011 w 337284"/>
                  <a:gd name="connsiteY3" fmla="*/ 28107 h 337284"/>
                  <a:gd name="connsiteX4" fmla="*/ 327915 w 337284"/>
                  <a:gd name="connsiteY4" fmla="*/ 178011 h 33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284" h="337284">
                    <a:moveTo>
                      <a:pt x="327915" y="178011"/>
                    </a:moveTo>
                    <a:cubicBezTo>
                      <a:pt x="327915" y="260801"/>
                      <a:pt x="260801" y="327915"/>
                      <a:pt x="178011" y="327915"/>
                    </a:cubicBezTo>
                    <a:cubicBezTo>
                      <a:pt x="95221" y="327915"/>
                      <a:pt x="28107" y="260801"/>
                      <a:pt x="28107" y="178011"/>
                    </a:cubicBezTo>
                    <a:cubicBezTo>
                      <a:pt x="28107" y="95221"/>
                      <a:pt x="95221" y="28107"/>
                      <a:pt x="178011" y="28107"/>
                    </a:cubicBezTo>
                    <a:cubicBezTo>
                      <a:pt x="260801" y="28107"/>
                      <a:pt x="327915" y="95221"/>
                      <a:pt x="327915" y="1780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78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1609526-901B-4A2A-8617-B20A519B155F}"/>
                  </a:ext>
                </a:extLst>
              </p:cNvPr>
              <p:cNvSpPr/>
              <p:nvPr/>
            </p:nvSpPr>
            <p:spPr>
              <a:xfrm>
                <a:off x="3352928" y="2300974"/>
                <a:ext cx="3335368" cy="1836326"/>
              </a:xfrm>
              <a:custGeom>
                <a:avLst/>
                <a:gdLst>
                  <a:gd name="connsiteX0" fmla="*/ 3317723 w 3335367"/>
                  <a:gd name="connsiteY0" fmla="*/ 1309788 h 1836326"/>
                  <a:gd name="connsiteX1" fmla="*/ 3186557 w 3335367"/>
                  <a:gd name="connsiteY1" fmla="*/ 998737 h 1836326"/>
                  <a:gd name="connsiteX2" fmla="*/ 2991681 w 3335367"/>
                  <a:gd name="connsiteY2" fmla="*/ 863823 h 1836326"/>
                  <a:gd name="connsiteX3" fmla="*/ 2912981 w 3335367"/>
                  <a:gd name="connsiteY3" fmla="*/ 852580 h 1836326"/>
                  <a:gd name="connsiteX4" fmla="*/ 2766825 w 3335367"/>
                  <a:gd name="connsiteY4" fmla="*/ 886308 h 1836326"/>
                  <a:gd name="connsiteX5" fmla="*/ 2538221 w 3335367"/>
                  <a:gd name="connsiteY5" fmla="*/ 725161 h 1836326"/>
                  <a:gd name="connsiteX6" fmla="*/ 2403307 w 3335367"/>
                  <a:gd name="connsiteY6" fmla="*/ 163021 h 1836326"/>
                  <a:gd name="connsiteX7" fmla="*/ 2377074 w 3335367"/>
                  <a:gd name="connsiteY7" fmla="*/ 121797 h 1836326"/>
                  <a:gd name="connsiteX8" fmla="*/ 2223422 w 3335367"/>
                  <a:gd name="connsiteY8" fmla="*/ 46845 h 1836326"/>
                  <a:gd name="connsiteX9" fmla="*/ 2088508 w 3335367"/>
                  <a:gd name="connsiteY9" fmla="*/ 28107 h 1836326"/>
                  <a:gd name="connsiteX10" fmla="*/ 1957342 w 3335367"/>
                  <a:gd name="connsiteY10" fmla="*/ 46845 h 1836326"/>
                  <a:gd name="connsiteX11" fmla="*/ 1803691 w 3335367"/>
                  <a:gd name="connsiteY11" fmla="*/ 121797 h 1836326"/>
                  <a:gd name="connsiteX12" fmla="*/ 1777457 w 3335367"/>
                  <a:gd name="connsiteY12" fmla="*/ 163021 h 1836326"/>
                  <a:gd name="connsiteX13" fmla="*/ 1676272 w 3335367"/>
                  <a:gd name="connsiteY13" fmla="*/ 567762 h 1836326"/>
                  <a:gd name="connsiteX14" fmla="*/ 1578834 w 3335367"/>
                  <a:gd name="connsiteY14" fmla="*/ 163021 h 1836326"/>
                  <a:gd name="connsiteX15" fmla="*/ 1552601 w 3335367"/>
                  <a:gd name="connsiteY15" fmla="*/ 121797 h 1836326"/>
                  <a:gd name="connsiteX16" fmla="*/ 1398949 w 3335367"/>
                  <a:gd name="connsiteY16" fmla="*/ 46845 h 1836326"/>
                  <a:gd name="connsiteX17" fmla="*/ 1264035 w 3335367"/>
                  <a:gd name="connsiteY17" fmla="*/ 28107 h 1836326"/>
                  <a:gd name="connsiteX18" fmla="*/ 1132869 w 3335367"/>
                  <a:gd name="connsiteY18" fmla="*/ 46845 h 1836326"/>
                  <a:gd name="connsiteX19" fmla="*/ 979218 w 3335367"/>
                  <a:gd name="connsiteY19" fmla="*/ 121797 h 1836326"/>
                  <a:gd name="connsiteX20" fmla="*/ 952984 w 3335367"/>
                  <a:gd name="connsiteY20" fmla="*/ 163021 h 1836326"/>
                  <a:gd name="connsiteX21" fmla="*/ 818071 w 3335367"/>
                  <a:gd name="connsiteY21" fmla="*/ 725161 h 1836326"/>
                  <a:gd name="connsiteX22" fmla="*/ 589467 w 3335367"/>
                  <a:gd name="connsiteY22" fmla="*/ 886308 h 1836326"/>
                  <a:gd name="connsiteX23" fmla="*/ 439563 w 3335367"/>
                  <a:gd name="connsiteY23" fmla="*/ 852580 h 1836326"/>
                  <a:gd name="connsiteX24" fmla="*/ 360863 w 3335367"/>
                  <a:gd name="connsiteY24" fmla="*/ 863823 h 1836326"/>
                  <a:gd name="connsiteX25" fmla="*/ 165987 w 3335367"/>
                  <a:gd name="connsiteY25" fmla="*/ 998737 h 1836326"/>
                  <a:gd name="connsiteX26" fmla="*/ 34821 w 3335367"/>
                  <a:gd name="connsiteY26" fmla="*/ 1309788 h 1836326"/>
                  <a:gd name="connsiteX27" fmla="*/ 57307 w 3335367"/>
                  <a:gd name="connsiteY27" fmla="*/ 1403478 h 1836326"/>
                  <a:gd name="connsiteX28" fmla="*/ 102278 w 3335367"/>
                  <a:gd name="connsiteY28" fmla="*/ 1414721 h 1836326"/>
                  <a:gd name="connsiteX29" fmla="*/ 169735 w 3335367"/>
                  <a:gd name="connsiteY29" fmla="*/ 1369749 h 1836326"/>
                  <a:gd name="connsiteX30" fmla="*/ 252182 w 3335367"/>
                  <a:gd name="connsiteY30" fmla="*/ 1174874 h 1836326"/>
                  <a:gd name="connsiteX31" fmla="*/ 252182 w 3335367"/>
                  <a:gd name="connsiteY31" fmla="*/ 1377245 h 1836326"/>
                  <a:gd name="connsiteX32" fmla="*/ 252182 w 3335367"/>
                  <a:gd name="connsiteY32" fmla="*/ 1826957 h 1836326"/>
                  <a:gd name="connsiteX33" fmla="*/ 402086 w 3335367"/>
                  <a:gd name="connsiteY33" fmla="*/ 1826957 h 1836326"/>
                  <a:gd name="connsiteX34" fmla="*/ 402086 w 3335367"/>
                  <a:gd name="connsiteY34" fmla="*/ 1377245 h 1836326"/>
                  <a:gd name="connsiteX35" fmla="*/ 477039 w 3335367"/>
                  <a:gd name="connsiteY35" fmla="*/ 1377245 h 1836326"/>
                  <a:gd name="connsiteX36" fmla="*/ 477039 w 3335367"/>
                  <a:gd name="connsiteY36" fmla="*/ 1826957 h 1836326"/>
                  <a:gd name="connsiteX37" fmla="*/ 626943 w 3335367"/>
                  <a:gd name="connsiteY37" fmla="*/ 1826957 h 1836326"/>
                  <a:gd name="connsiteX38" fmla="*/ 626943 w 3335367"/>
                  <a:gd name="connsiteY38" fmla="*/ 1039960 h 1836326"/>
                  <a:gd name="connsiteX39" fmla="*/ 630690 w 3335367"/>
                  <a:gd name="connsiteY39" fmla="*/ 1039960 h 1836326"/>
                  <a:gd name="connsiteX40" fmla="*/ 926751 w 3335367"/>
                  <a:gd name="connsiteY40" fmla="*/ 833842 h 1836326"/>
                  <a:gd name="connsiteX41" fmla="*/ 956732 w 3335367"/>
                  <a:gd name="connsiteY41" fmla="*/ 788871 h 1836326"/>
                  <a:gd name="connsiteX42" fmla="*/ 1076655 w 3335367"/>
                  <a:gd name="connsiteY42" fmla="*/ 290439 h 1836326"/>
                  <a:gd name="connsiteX43" fmla="*/ 1076655 w 3335367"/>
                  <a:gd name="connsiteY43" fmla="*/ 1826957 h 1836326"/>
                  <a:gd name="connsiteX44" fmla="*/ 1226559 w 3335367"/>
                  <a:gd name="connsiteY44" fmla="*/ 1826957 h 1836326"/>
                  <a:gd name="connsiteX45" fmla="*/ 1226559 w 3335367"/>
                  <a:gd name="connsiteY45" fmla="*/ 965008 h 1836326"/>
                  <a:gd name="connsiteX46" fmla="*/ 1301512 w 3335367"/>
                  <a:gd name="connsiteY46" fmla="*/ 965008 h 1836326"/>
                  <a:gd name="connsiteX47" fmla="*/ 1301512 w 3335367"/>
                  <a:gd name="connsiteY47" fmla="*/ 1826957 h 1836326"/>
                  <a:gd name="connsiteX48" fmla="*/ 1451416 w 3335367"/>
                  <a:gd name="connsiteY48" fmla="*/ 1826957 h 1836326"/>
                  <a:gd name="connsiteX49" fmla="*/ 1451416 w 3335367"/>
                  <a:gd name="connsiteY49" fmla="*/ 290439 h 1836326"/>
                  <a:gd name="connsiteX50" fmla="*/ 1605067 w 3335367"/>
                  <a:gd name="connsiteY50" fmla="*/ 908794 h 1836326"/>
                  <a:gd name="connsiteX51" fmla="*/ 1676272 w 3335367"/>
                  <a:gd name="connsiteY51" fmla="*/ 965008 h 1836326"/>
                  <a:gd name="connsiteX52" fmla="*/ 1747476 w 3335367"/>
                  <a:gd name="connsiteY52" fmla="*/ 908794 h 1836326"/>
                  <a:gd name="connsiteX53" fmla="*/ 1901128 w 3335367"/>
                  <a:gd name="connsiteY53" fmla="*/ 290439 h 1836326"/>
                  <a:gd name="connsiteX54" fmla="*/ 1901128 w 3335367"/>
                  <a:gd name="connsiteY54" fmla="*/ 605238 h 1836326"/>
                  <a:gd name="connsiteX55" fmla="*/ 1769962 w 3335367"/>
                  <a:gd name="connsiteY55" fmla="*/ 1152388 h 1836326"/>
                  <a:gd name="connsiteX56" fmla="*/ 1901128 w 3335367"/>
                  <a:gd name="connsiteY56" fmla="*/ 1152388 h 1836326"/>
                  <a:gd name="connsiteX57" fmla="*/ 1901128 w 3335367"/>
                  <a:gd name="connsiteY57" fmla="*/ 1826957 h 1836326"/>
                  <a:gd name="connsiteX58" fmla="*/ 2051032 w 3335367"/>
                  <a:gd name="connsiteY58" fmla="*/ 1826957 h 1836326"/>
                  <a:gd name="connsiteX59" fmla="*/ 2051032 w 3335367"/>
                  <a:gd name="connsiteY59" fmla="*/ 1152388 h 1836326"/>
                  <a:gd name="connsiteX60" fmla="*/ 2125985 w 3335367"/>
                  <a:gd name="connsiteY60" fmla="*/ 1152388 h 1836326"/>
                  <a:gd name="connsiteX61" fmla="*/ 2125985 w 3335367"/>
                  <a:gd name="connsiteY61" fmla="*/ 1826957 h 1836326"/>
                  <a:gd name="connsiteX62" fmla="*/ 2275889 w 3335367"/>
                  <a:gd name="connsiteY62" fmla="*/ 1826957 h 1836326"/>
                  <a:gd name="connsiteX63" fmla="*/ 2275889 w 3335367"/>
                  <a:gd name="connsiteY63" fmla="*/ 1152388 h 1836326"/>
                  <a:gd name="connsiteX64" fmla="*/ 2407055 w 3335367"/>
                  <a:gd name="connsiteY64" fmla="*/ 1152388 h 1836326"/>
                  <a:gd name="connsiteX65" fmla="*/ 2275889 w 3335367"/>
                  <a:gd name="connsiteY65" fmla="*/ 605238 h 1836326"/>
                  <a:gd name="connsiteX66" fmla="*/ 2275889 w 3335367"/>
                  <a:gd name="connsiteY66" fmla="*/ 290439 h 1836326"/>
                  <a:gd name="connsiteX67" fmla="*/ 2399560 w 3335367"/>
                  <a:gd name="connsiteY67" fmla="*/ 788871 h 1836326"/>
                  <a:gd name="connsiteX68" fmla="*/ 2429540 w 3335367"/>
                  <a:gd name="connsiteY68" fmla="*/ 833842 h 1836326"/>
                  <a:gd name="connsiteX69" fmla="*/ 2729349 w 3335367"/>
                  <a:gd name="connsiteY69" fmla="*/ 1043708 h 1836326"/>
                  <a:gd name="connsiteX70" fmla="*/ 2729349 w 3335367"/>
                  <a:gd name="connsiteY70" fmla="*/ 1276059 h 1836326"/>
                  <a:gd name="connsiteX71" fmla="*/ 2650649 w 3335367"/>
                  <a:gd name="connsiteY71" fmla="*/ 1489673 h 1836326"/>
                  <a:gd name="connsiteX72" fmla="*/ 2725601 w 3335367"/>
                  <a:gd name="connsiteY72" fmla="*/ 1489673 h 1836326"/>
                  <a:gd name="connsiteX73" fmla="*/ 2725601 w 3335367"/>
                  <a:gd name="connsiteY73" fmla="*/ 1826957 h 1836326"/>
                  <a:gd name="connsiteX74" fmla="*/ 2875505 w 3335367"/>
                  <a:gd name="connsiteY74" fmla="*/ 1826957 h 1836326"/>
                  <a:gd name="connsiteX75" fmla="*/ 2875505 w 3335367"/>
                  <a:gd name="connsiteY75" fmla="*/ 1489673 h 1836326"/>
                  <a:gd name="connsiteX76" fmla="*/ 2950457 w 3335367"/>
                  <a:gd name="connsiteY76" fmla="*/ 1489673 h 1836326"/>
                  <a:gd name="connsiteX77" fmla="*/ 2950457 w 3335367"/>
                  <a:gd name="connsiteY77" fmla="*/ 1826957 h 1836326"/>
                  <a:gd name="connsiteX78" fmla="*/ 3100362 w 3335367"/>
                  <a:gd name="connsiteY78" fmla="*/ 1826957 h 1836326"/>
                  <a:gd name="connsiteX79" fmla="*/ 3100362 w 3335367"/>
                  <a:gd name="connsiteY79" fmla="*/ 1489673 h 1836326"/>
                  <a:gd name="connsiteX80" fmla="*/ 3175314 w 3335367"/>
                  <a:gd name="connsiteY80" fmla="*/ 1489673 h 1836326"/>
                  <a:gd name="connsiteX81" fmla="*/ 3104109 w 3335367"/>
                  <a:gd name="connsiteY81" fmla="*/ 1291050 h 1836326"/>
                  <a:gd name="connsiteX82" fmla="*/ 3104109 w 3335367"/>
                  <a:gd name="connsiteY82" fmla="*/ 1174874 h 1836326"/>
                  <a:gd name="connsiteX83" fmla="*/ 3186557 w 3335367"/>
                  <a:gd name="connsiteY83" fmla="*/ 1369749 h 1836326"/>
                  <a:gd name="connsiteX84" fmla="*/ 3254013 w 3335367"/>
                  <a:gd name="connsiteY84" fmla="*/ 1414721 h 1836326"/>
                  <a:gd name="connsiteX85" fmla="*/ 3298985 w 3335367"/>
                  <a:gd name="connsiteY85" fmla="*/ 1399730 h 1836326"/>
                  <a:gd name="connsiteX86" fmla="*/ 3317723 w 3335367"/>
                  <a:gd name="connsiteY86" fmla="*/ 1309788 h 183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35367" h="1836326">
                    <a:moveTo>
                      <a:pt x="3317723" y="1309788"/>
                    </a:moveTo>
                    <a:lnTo>
                      <a:pt x="3186557" y="998737"/>
                    </a:lnTo>
                    <a:cubicBezTo>
                      <a:pt x="3141585" y="935027"/>
                      <a:pt x="3070381" y="886308"/>
                      <a:pt x="2991681" y="863823"/>
                    </a:cubicBezTo>
                    <a:cubicBezTo>
                      <a:pt x="2969195" y="856328"/>
                      <a:pt x="2939214" y="852580"/>
                      <a:pt x="2912981" y="852580"/>
                    </a:cubicBezTo>
                    <a:cubicBezTo>
                      <a:pt x="2860515" y="852580"/>
                      <a:pt x="2811796" y="863823"/>
                      <a:pt x="2766825" y="886308"/>
                    </a:cubicBezTo>
                    <a:lnTo>
                      <a:pt x="2538221" y="725161"/>
                    </a:lnTo>
                    <a:lnTo>
                      <a:pt x="2403307" y="163021"/>
                    </a:lnTo>
                    <a:cubicBezTo>
                      <a:pt x="2399560" y="148030"/>
                      <a:pt x="2388317" y="129292"/>
                      <a:pt x="2377074" y="121797"/>
                    </a:cubicBezTo>
                    <a:cubicBezTo>
                      <a:pt x="2332103" y="88069"/>
                      <a:pt x="2279636" y="61835"/>
                      <a:pt x="2223422" y="46845"/>
                    </a:cubicBezTo>
                    <a:cubicBezTo>
                      <a:pt x="2178451" y="35602"/>
                      <a:pt x="2133480" y="28107"/>
                      <a:pt x="2088508" y="28107"/>
                    </a:cubicBezTo>
                    <a:cubicBezTo>
                      <a:pt x="2043537" y="28107"/>
                      <a:pt x="1998566" y="35602"/>
                      <a:pt x="1957342" y="46845"/>
                    </a:cubicBezTo>
                    <a:cubicBezTo>
                      <a:pt x="1901128" y="61835"/>
                      <a:pt x="1848662" y="88069"/>
                      <a:pt x="1803691" y="121797"/>
                    </a:cubicBezTo>
                    <a:cubicBezTo>
                      <a:pt x="1788700" y="133040"/>
                      <a:pt x="1781205" y="148030"/>
                      <a:pt x="1777457" y="163021"/>
                    </a:cubicBezTo>
                    <a:lnTo>
                      <a:pt x="1676272" y="567762"/>
                    </a:lnTo>
                    <a:lnTo>
                      <a:pt x="1578834" y="163021"/>
                    </a:lnTo>
                    <a:cubicBezTo>
                      <a:pt x="1575087" y="148030"/>
                      <a:pt x="1563844" y="129292"/>
                      <a:pt x="1552601" y="121797"/>
                    </a:cubicBezTo>
                    <a:cubicBezTo>
                      <a:pt x="1507630" y="88069"/>
                      <a:pt x="1455163" y="61835"/>
                      <a:pt x="1398949" y="46845"/>
                    </a:cubicBezTo>
                    <a:cubicBezTo>
                      <a:pt x="1353978" y="35602"/>
                      <a:pt x="1309007" y="28107"/>
                      <a:pt x="1264035" y="28107"/>
                    </a:cubicBezTo>
                    <a:cubicBezTo>
                      <a:pt x="1219064" y="28107"/>
                      <a:pt x="1174093" y="35602"/>
                      <a:pt x="1132869" y="46845"/>
                    </a:cubicBezTo>
                    <a:cubicBezTo>
                      <a:pt x="1076655" y="61835"/>
                      <a:pt x="1024189" y="88069"/>
                      <a:pt x="979218" y="121797"/>
                    </a:cubicBezTo>
                    <a:cubicBezTo>
                      <a:pt x="964227" y="133040"/>
                      <a:pt x="956732" y="148030"/>
                      <a:pt x="952984" y="163021"/>
                    </a:cubicBezTo>
                    <a:lnTo>
                      <a:pt x="818071" y="725161"/>
                    </a:lnTo>
                    <a:lnTo>
                      <a:pt x="589467" y="886308"/>
                    </a:lnTo>
                    <a:cubicBezTo>
                      <a:pt x="540748" y="863823"/>
                      <a:pt x="492029" y="852580"/>
                      <a:pt x="439563" y="852580"/>
                    </a:cubicBezTo>
                    <a:cubicBezTo>
                      <a:pt x="413329" y="852580"/>
                      <a:pt x="383348" y="856328"/>
                      <a:pt x="360863" y="863823"/>
                    </a:cubicBezTo>
                    <a:cubicBezTo>
                      <a:pt x="282163" y="882561"/>
                      <a:pt x="210959" y="931280"/>
                      <a:pt x="165987" y="998737"/>
                    </a:cubicBezTo>
                    <a:lnTo>
                      <a:pt x="34821" y="1309788"/>
                    </a:lnTo>
                    <a:cubicBezTo>
                      <a:pt x="19831" y="1343516"/>
                      <a:pt x="31074" y="1380992"/>
                      <a:pt x="57307" y="1403478"/>
                    </a:cubicBezTo>
                    <a:cubicBezTo>
                      <a:pt x="72297" y="1410973"/>
                      <a:pt x="87288" y="1414721"/>
                      <a:pt x="102278" y="1414721"/>
                    </a:cubicBezTo>
                    <a:cubicBezTo>
                      <a:pt x="132259" y="1414721"/>
                      <a:pt x="158492" y="1395983"/>
                      <a:pt x="169735" y="1369749"/>
                    </a:cubicBezTo>
                    <a:lnTo>
                      <a:pt x="252182" y="1174874"/>
                    </a:lnTo>
                    <a:lnTo>
                      <a:pt x="252182" y="1377245"/>
                    </a:lnTo>
                    <a:lnTo>
                      <a:pt x="252182" y="1826957"/>
                    </a:lnTo>
                    <a:lnTo>
                      <a:pt x="402086" y="1826957"/>
                    </a:lnTo>
                    <a:lnTo>
                      <a:pt x="402086" y="1377245"/>
                    </a:lnTo>
                    <a:lnTo>
                      <a:pt x="477039" y="1377245"/>
                    </a:lnTo>
                    <a:lnTo>
                      <a:pt x="477039" y="1826957"/>
                    </a:lnTo>
                    <a:lnTo>
                      <a:pt x="626943" y="1826957"/>
                    </a:lnTo>
                    <a:lnTo>
                      <a:pt x="626943" y="1039960"/>
                    </a:lnTo>
                    <a:lnTo>
                      <a:pt x="630690" y="1039960"/>
                    </a:lnTo>
                    <a:lnTo>
                      <a:pt x="926751" y="833842"/>
                    </a:lnTo>
                    <a:cubicBezTo>
                      <a:pt x="941741" y="822599"/>
                      <a:pt x="952984" y="807609"/>
                      <a:pt x="956732" y="788871"/>
                    </a:cubicBezTo>
                    <a:lnTo>
                      <a:pt x="1076655" y="290439"/>
                    </a:lnTo>
                    <a:lnTo>
                      <a:pt x="1076655" y="1826957"/>
                    </a:lnTo>
                    <a:lnTo>
                      <a:pt x="1226559" y="1826957"/>
                    </a:lnTo>
                    <a:lnTo>
                      <a:pt x="1226559" y="965008"/>
                    </a:lnTo>
                    <a:lnTo>
                      <a:pt x="1301512" y="965008"/>
                    </a:lnTo>
                    <a:lnTo>
                      <a:pt x="1301512" y="1826957"/>
                    </a:lnTo>
                    <a:lnTo>
                      <a:pt x="1451416" y="1826957"/>
                    </a:lnTo>
                    <a:lnTo>
                      <a:pt x="1451416" y="290439"/>
                    </a:lnTo>
                    <a:lnTo>
                      <a:pt x="1605067" y="908794"/>
                    </a:lnTo>
                    <a:cubicBezTo>
                      <a:pt x="1612563" y="942523"/>
                      <a:pt x="1642543" y="965008"/>
                      <a:pt x="1676272" y="965008"/>
                    </a:cubicBezTo>
                    <a:cubicBezTo>
                      <a:pt x="1710000" y="965008"/>
                      <a:pt x="1739981" y="942523"/>
                      <a:pt x="1747476" y="908794"/>
                    </a:cubicBezTo>
                    <a:lnTo>
                      <a:pt x="1901128" y="290439"/>
                    </a:lnTo>
                    <a:lnTo>
                      <a:pt x="1901128" y="605238"/>
                    </a:lnTo>
                    <a:lnTo>
                      <a:pt x="1769962" y="1152388"/>
                    </a:lnTo>
                    <a:lnTo>
                      <a:pt x="1901128" y="1152388"/>
                    </a:lnTo>
                    <a:lnTo>
                      <a:pt x="1901128" y="1826957"/>
                    </a:lnTo>
                    <a:lnTo>
                      <a:pt x="2051032" y="1826957"/>
                    </a:lnTo>
                    <a:lnTo>
                      <a:pt x="2051032" y="1152388"/>
                    </a:lnTo>
                    <a:lnTo>
                      <a:pt x="2125985" y="1152388"/>
                    </a:lnTo>
                    <a:lnTo>
                      <a:pt x="2125985" y="1826957"/>
                    </a:lnTo>
                    <a:lnTo>
                      <a:pt x="2275889" y="1826957"/>
                    </a:lnTo>
                    <a:lnTo>
                      <a:pt x="2275889" y="1152388"/>
                    </a:lnTo>
                    <a:lnTo>
                      <a:pt x="2407055" y="1152388"/>
                    </a:lnTo>
                    <a:lnTo>
                      <a:pt x="2275889" y="605238"/>
                    </a:lnTo>
                    <a:lnTo>
                      <a:pt x="2275889" y="290439"/>
                    </a:lnTo>
                    <a:lnTo>
                      <a:pt x="2399560" y="788871"/>
                    </a:lnTo>
                    <a:cubicBezTo>
                      <a:pt x="2403307" y="807609"/>
                      <a:pt x="2414550" y="822599"/>
                      <a:pt x="2429540" y="833842"/>
                    </a:cubicBezTo>
                    <a:lnTo>
                      <a:pt x="2729349" y="1043708"/>
                    </a:lnTo>
                    <a:lnTo>
                      <a:pt x="2729349" y="1276059"/>
                    </a:lnTo>
                    <a:lnTo>
                      <a:pt x="2650649" y="1489673"/>
                    </a:lnTo>
                    <a:lnTo>
                      <a:pt x="2725601" y="1489673"/>
                    </a:lnTo>
                    <a:lnTo>
                      <a:pt x="2725601" y="1826957"/>
                    </a:lnTo>
                    <a:lnTo>
                      <a:pt x="2875505" y="1826957"/>
                    </a:lnTo>
                    <a:lnTo>
                      <a:pt x="2875505" y="1489673"/>
                    </a:lnTo>
                    <a:lnTo>
                      <a:pt x="2950457" y="1489673"/>
                    </a:lnTo>
                    <a:lnTo>
                      <a:pt x="2950457" y="1826957"/>
                    </a:lnTo>
                    <a:lnTo>
                      <a:pt x="3100362" y="1826957"/>
                    </a:lnTo>
                    <a:lnTo>
                      <a:pt x="3100362" y="1489673"/>
                    </a:lnTo>
                    <a:lnTo>
                      <a:pt x="3175314" y="1489673"/>
                    </a:lnTo>
                    <a:lnTo>
                      <a:pt x="3104109" y="1291050"/>
                    </a:lnTo>
                    <a:lnTo>
                      <a:pt x="3104109" y="1174874"/>
                    </a:lnTo>
                    <a:lnTo>
                      <a:pt x="3186557" y="1369749"/>
                    </a:lnTo>
                    <a:cubicBezTo>
                      <a:pt x="3197799" y="1399730"/>
                      <a:pt x="3227780" y="1414721"/>
                      <a:pt x="3254013" y="1414721"/>
                    </a:cubicBezTo>
                    <a:cubicBezTo>
                      <a:pt x="3269004" y="1414721"/>
                      <a:pt x="3283994" y="1410973"/>
                      <a:pt x="3298985" y="1399730"/>
                    </a:cubicBezTo>
                    <a:cubicBezTo>
                      <a:pt x="3321470" y="1380992"/>
                      <a:pt x="3332713" y="1339769"/>
                      <a:pt x="3317723" y="13097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78" dirty="0"/>
              </a:p>
            </p:txBody>
          </p:sp>
        </p:grpSp>
        <p:pic>
          <p:nvPicPr>
            <p:cNvPr id="13" name="Graphic 12" descr="Balloon Animal">
              <a:extLst>
                <a:ext uri="{FF2B5EF4-FFF2-40B4-BE49-F238E27FC236}">
                  <a16:creationId xmlns:a16="http://schemas.microsoft.com/office/drawing/2014/main" id="{5ABB91B2-BDE2-4C9E-8313-8B51DDCB9A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84692">
              <a:off x="912314" y="593554"/>
              <a:ext cx="2701518" cy="2701518"/>
            </a:xfrm>
            <a:prstGeom prst="rect">
              <a:avLst/>
            </a:prstGeom>
          </p:spPr>
        </p:pic>
        <p:pic>
          <p:nvPicPr>
            <p:cNvPr id="15" name="Graphic 14" descr="Balloons">
              <a:extLst>
                <a:ext uri="{FF2B5EF4-FFF2-40B4-BE49-F238E27FC236}">
                  <a16:creationId xmlns:a16="http://schemas.microsoft.com/office/drawing/2014/main" id="{F84DF2FF-C9F8-4575-B72A-3AD394E24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68331" y="863936"/>
              <a:ext cx="2318600" cy="2318600"/>
            </a:xfrm>
            <a:prstGeom prst="rect">
              <a:avLst/>
            </a:prstGeom>
          </p:spPr>
        </p:pic>
        <p:pic>
          <p:nvPicPr>
            <p:cNvPr id="26" name="Graphic 25" descr="Balloons">
              <a:extLst>
                <a:ext uri="{FF2B5EF4-FFF2-40B4-BE49-F238E27FC236}">
                  <a16:creationId xmlns:a16="http://schemas.microsoft.com/office/drawing/2014/main" id="{34F4A3AF-E247-41DC-8856-E425DE5F81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0080" y="2367017"/>
              <a:ext cx="1920240" cy="1920240"/>
            </a:xfrm>
            <a:prstGeom prst="rect">
              <a:avLst/>
            </a:prstGeom>
          </p:spPr>
        </p:pic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57C3E1-CEE6-4EAA-8132-2C4457D27204}"/>
                </a:ext>
              </a:extLst>
            </p:cNvPr>
            <p:cNvSpPr/>
            <p:nvPr userDrawn="1"/>
          </p:nvSpPr>
          <p:spPr>
            <a:xfrm>
              <a:off x="6330032" y="2974339"/>
              <a:ext cx="536948" cy="1920240"/>
            </a:xfrm>
            <a:custGeom>
              <a:avLst/>
              <a:gdLst>
                <a:gd name="connsiteX0" fmla="*/ 0 w 418000"/>
                <a:gd name="connsiteY0" fmla="*/ 0 h 2003853"/>
                <a:gd name="connsiteX1" fmla="*/ 406400 w 418000"/>
                <a:gd name="connsiteY1" fmla="*/ 939800 h 2003853"/>
                <a:gd name="connsiteX2" fmla="*/ 304800 w 418000"/>
                <a:gd name="connsiteY2" fmla="*/ 1930400 h 2003853"/>
                <a:gd name="connsiteX3" fmla="*/ 279400 w 418000"/>
                <a:gd name="connsiteY3" fmla="*/ 1854200 h 20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000" h="2003853">
                  <a:moveTo>
                    <a:pt x="0" y="0"/>
                  </a:moveTo>
                  <a:cubicBezTo>
                    <a:pt x="177800" y="309033"/>
                    <a:pt x="355600" y="618067"/>
                    <a:pt x="406400" y="939800"/>
                  </a:cubicBezTo>
                  <a:cubicBezTo>
                    <a:pt x="457200" y="1261533"/>
                    <a:pt x="325967" y="1778000"/>
                    <a:pt x="304800" y="1930400"/>
                  </a:cubicBezTo>
                  <a:cubicBezTo>
                    <a:pt x="283633" y="2082800"/>
                    <a:pt x="281516" y="1968500"/>
                    <a:pt x="279400" y="1854200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7FE265-2F46-4950-9124-14B226B36703}"/>
                </a:ext>
              </a:extLst>
            </p:cNvPr>
            <p:cNvSpPr/>
            <p:nvPr userDrawn="1"/>
          </p:nvSpPr>
          <p:spPr>
            <a:xfrm rot="21350836">
              <a:off x="6693546" y="4149154"/>
              <a:ext cx="849783" cy="861611"/>
            </a:xfrm>
            <a:custGeom>
              <a:avLst/>
              <a:gdLst>
                <a:gd name="connsiteX0" fmla="*/ 787400 w 863167"/>
                <a:gd name="connsiteY0" fmla="*/ 0 h 762000"/>
                <a:gd name="connsiteX1" fmla="*/ 787400 w 863167"/>
                <a:gd name="connsiteY1" fmla="*/ 482600 h 762000"/>
                <a:gd name="connsiteX2" fmla="*/ 0 w 863167"/>
                <a:gd name="connsiteY2" fmla="*/ 762000 h 762000"/>
                <a:gd name="connsiteX3" fmla="*/ 0 w 863167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167" h="762000">
                  <a:moveTo>
                    <a:pt x="787400" y="0"/>
                  </a:moveTo>
                  <a:cubicBezTo>
                    <a:pt x="853016" y="177800"/>
                    <a:pt x="918633" y="355600"/>
                    <a:pt x="787400" y="482600"/>
                  </a:cubicBezTo>
                  <a:cubicBezTo>
                    <a:pt x="656167" y="609600"/>
                    <a:pt x="0" y="762000"/>
                    <a:pt x="0" y="762000"/>
                  </a:cubicBezTo>
                  <a:lnTo>
                    <a:pt x="0" y="762000"/>
                  </a:ln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F8F11B-32D5-49D1-8D2F-213FAB437AAB}"/>
                </a:ext>
              </a:extLst>
            </p:cNvPr>
            <p:cNvSpPr/>
            <p:nvPr userDrawn="1"/>
          </p:nvSpPr>
          <p:spPr>
            <a:xfrm rot="21403645">
              <a:off x="2515548" y="3134104"/>
              <a:ext cx="783210" cy="1920240"/>
            </a:xfrm>
            <a:custGeom>
              <a:avLst/>
              <a:gdLst>
                <a:gd name="connsiteX0" fmla="*/ 356221 w 817250"/>
                <a:gd name="connsiteY0" fmla="*/ 0 h 1988903"/>
                <a:gd name="connsiteX1" fmla="*/ 621 w 817250"/>
                <a:gd name="connsiteY1" fmla="*/ 609600 h 1988903"/>
                <a:gd name="connsiteX2" fmla="*/ 432421 w 817250"/>
                <a:gd name="connsiteY2" fmla="*/ 1168400 h 1988903"/>
                <a:gd name="connsiteX3" fmla="*/ 762621 w 817250"/>
                <a:gd name="connsiteY3" fmla="*/ 1930400 h 1988903"/>
                <a:gd name="connsiteX4" fmla="*/ 813421 w 817250"/>
                <a:gd name="connsiteY4" fmla="*/ 1879600 h 198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250" h="1988903">
                  <a:moveTo>
                    <a:pt x="356221" y="0"/>
                  </a:moveTo>
                  <a:cubicBezTo>
                    <a:pt x="172071" y="207433"/>
                    <a:pt x="-12079" y="414867"/>
                    <a:pt x="621" y="609600"/>
                  </a:cubicBezTo>
                  <a:cubicBezTo>
                    <a:pt x="13321" y="804333"/>
                    <a:pt x="305421" y="948267"/>
                    <a:pt x="432421" y="1168400"/>
                  </a:cubicBezTo>
                  <a:cubicBezTo>
                    <a:pt x="559421" y="1388533"/>
                    <a:pt x="699121" y="1811867"/>
                    <a:pt x="762621" y="1930400"/>
                  </a:cubicBezTo>
                  <a:cubicBezTo>
                    <a:pt x="826121" y="2048933"/>
                    <a:pt x="819771" y="1964266"/>
                    <a:pt x="813421" y="1879600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BF0C0FD-55C2-4FF9-8613-F9A75C28B10D}"/>
                </a:ext>
              </a:extLst>
            </p:cNvPr>
            <p:cNvSpPr/>
            <p:nvPr userDrawn="1"/>
          </p:nvSpPr>
          <p:spPr>
            <a:xfrm rot="20989560">
              <a:off x="2709116" y="2878244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03ADA9-7972-4390-9FD9-E5AE971D52F2}"/>
                </a:ext>
              </a:extLst>
            </p:cNvPr>
            <p:cNvSpPr/>
            <p:nvPr userDrawn="1"/>
          </p:nvSpPr>
          <p:spPr>
            <a:xfrm flipH="1">
              <a:off x="6478677" y="2828514"/>
              <a:ext cx="231317" cy="2058475"/>
            </a:xfrm>
            <a:custGeom>
              <a:avLst/>
              <a:gdLst>
                <a:gd name="connsiteX0" fmla="*/ 0 w 195137"/>
                <a:gd name="connsiteY0" fmla="*/ 0 h 1968126"/>
                <a:gd name="connsiteX1" fmla="*/ 194733 w 195137"/>
                <a:gd name="connsiteY1" fmla="*/ 931333 h 1968126"/>
                <a:gd name="connsiteX2" fmla="*/ 50800 w 195137"/>
                <a:gd name="connsiteY2" fmla="*/ 1879600 h 1968126"/>
                <a:gd name="connsiteX3" fmla="*/ 42333 w 195137"/>
                <a:gd name="connsiteY3" fmla="*/ 1871133 h 19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37" h="1968126">
                  <a:moveTo>
                    <a:pt x="0" y="0"/>
                  </a:moveTo>
                  <a:cubicBezTo>
                    <a:pt x="93133" y="309033"/>
                    <a:pt x="186266" y="618066"/>
                    <a:pt x="194733" y="931333"/>
                  </a:cubicBezTo>
                  <a:cubicBezTo>
                    <a:pt x="203200" y="1244600"/>
                    <a:pt x="76200" y="1722967"/>
                    <a:pt x="50800" y="1879600"/>
                  </a:cubicBezTo>
                  <a:cubicBezTo>
                    <a:pt x="25400" y="2036233"/>
                    <a:pt x="33866" y="1953683"/>
                    <a:pt x="42333" y="1871133"/>
                  </a:cubicBezTo>
                </a:path>
              </a:pathLst>
            </a:cu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28A68C-5908-45B0-B0EB-60CA4147F3E6}"/>
                </a:ext>
              </a:extLst>
            </p:cNvPr>
            <p:cNvSpPr/>
            <p:nvPr userDrawn="1"/>
          </p:nvSpPr>
          <p:spPr>
            <a:xfrm>
              <a:off x="7640373" y="3840065"/>
              <a:ext cx="188308" cy="4022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B3FE692-FEDB-43EA-A436-D15E95040B3C}"/>
                </a:ext>
              </a:extLst>
            </p:cNvPr>
            <p:cNvSpPr/>
            <p:nvPr userDrawn="1"/>
          </p:nvSpPr>
          <p:spPr>
            <a:xfrm>
              <a:off x="6722532" y="3922793"/>
              <a:ext cx="1168169" cy="1121224"/>
            </a:xfrm>
            <a:custGeom>
              <a:avLst/>
              <a:gdLst>
                <a:gd name="connsiteX0" fmla="*/ 965200 w 1038938"/>
                <a:gd name="connsiteY0" fmla="*/ 0 h 880534"/>
                <a:gd name="connsiteX1" fmla="*/ 939800 w 1038938"/>
                <a:gd name="connsiteY1" fmla="*/ 431800 h 880534"/>
                <a:gd name="connsiteX2" fmla="*/ 0 w 1038938"/>
                <a:gd name="connsiteY2" fmla="*/ 880534 h 8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938" h="880534">
                  <a:moveTo>
                    <a:pt x="965200" y="0"/>
                  </a:moveTo>
                  <a:cubicBezTo>
                    <a:pt x="1032933" y="142522"/>
                    <a:pt x="1100667" y="285044"/>
                    <a:pt x="939800" y="431800"/>
                  </a:cubicBezTo>
                  <a:cubicBezTo>
                    <a:pt x="778933" y="578556"/>
                    <a:pt x="389466" y="729545"/>
                    <a:pt x="0" y="880534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2641A5-8959-4AB7-81DF-78D54BD4466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35289" y="2993826"/>
            <a:ext cx="7868287" cy="1854036"/>
          </a:xfrm>
          <a:prstGeom prst="ellipse">
            <a:avLst/>
          </a:prstGeom>
          <a:solidFill>
            <a:schemeClr val="tx1"/>
          </a:solidFill>
          <a:ln w="88900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F60A79F-F35A-438C-8C12-01E3B4BA5D6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21794" y="9444777"/>
            <a:ext cx="2468880" cy="92420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506" indent="0" algn="ctr">
              <a:buNone/>
              <a:defRPr>
                <a:solidFill>
                  <a:schemeClr val="bg1"/>
                </a:solidFill>
              </a:defRPr>
            </a:lvl2pPr>
            <a:lvl3pPr marL="1401009" indent="0" algn="ctr">
              <a:buNone/>
              <a:defRPr>
                <a:solidFill>
                  <a:schemeClr val="bg1"/>
                </a:solidFill>
              </a:defRPr>
            </a:lvl3pPr>
            <a:lvl4pPr marL="2101513" indent="0" algn="ctr">
              <a:buNone/>
              <a:defRPr>
                <a:solidFill>
                  <a:schemeClr val="bg1"/>
                </a:solidFill>
              </a:defRPr>
            </a:lvl4pPr>
            <a:lvl5pPr marL="280201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Stall  Details</a:t>
            </a:r>
          </a:p>
        </p:txBody>
      </p:sp>
      <p:sp>
        <p:nvSpPr>
          <p:cNvPr id="44" name="Text Placeholder 53">
            <a:extLst>
              <a:ext uri="{FF2B5EF4-FFF2-40B4-BE49-F238E27FC236}">
                <a16:creationId xmlns:a16="http://schemas.microsoft.com/office/drawing/2014/main" id="{0D8AF774-62FA-410B-8D01-357CD7A745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6386" y="9444777"/>
            <a:ext cx="2468880" cy="92420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506" indent="0" algn="ctr">
              <a:buNone/>
              <a:defRPr>
                <a:solidFill>
                  <a:schemeClr val="bg1"/>
                </a:solidFill>
              </a:defRPr>
            </a:lvl2pPr>
            <a:lvl3pPr marL="1401009" indent="0" algn="ctr">
              <a:buNone/>
              <a:defRPr>
                <a:solidFill>
                  <a:schemeClr val="bg1"/>
                </a:solidFill>
              </a:defRPr>
            </a:lvl3pPr>
            <a:lvl4pPr marL="2101513" indent="0" algn="ctr">
              <a:buNone/>
              <a:defRPr>
                <a:solidFill>
                  <a:schemeClr val="bg1"/>
                </a:solidFill>
              </a:defRPr>
            </a:lvl4pPr>
            <a:lvl5pPr marL="280201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Stall  Details</a:t>
            </a:r>
          </a:p>
        </p:txBody>
      </p:sp>
      <p:sp>
        <p:nvSpPr>
          <p:cNvPr id="45" name="Text Placeholder 53">
            <a:extLst>
              <a:ext uri="{FF2B5EF4-FFF2-40B4-BE49-F238E27FC236}">
                <a16:creationId xmlns:a16="http://schemas.microsoft.com/office/drawing/2014/main" id="{D763D964-1856-474E-A6E5-88C4FD843C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978" y="9444777"/>
            <a:ext cx="2468880" cy="92420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506" indent="0" algn="ctr">
              <a:buNone/>
              <a:defRPr>
                <a:solidFill>
                  <a:schemeClr val="bg1"/>
                </a:solidFill>
              </a:defRPr>
            </a:lvl2pPr>
            <a:lvl3pPr marL="1401009" indent="0" algn="ctr">
              <a:buNone/>
              <a:defRPr>
                <a:solidFill>
                  <a:schemeClr val="bg1"/>
                </a:solidFill>
              </a:defRPr>
            </a:lvl3pPr>
            <a:lvl4pPr marL="2101513" indent="0" algn="ctr">
              <a:buNone/>
              <a:defRPr>
                <a:solidFill>
                  <a:schemeClr val="bg1"/>
                </a:solidFill>
              </a:defRPr>
            </a:lvl4pPr>
            <a:lvl5pPr marL="280201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Stall  Details</a:t>
            </a:r>
          </a:p>
        </p:txBody>
      </p:sp>
      <p:sp>
        <p:nvSpPr>
          <p:cNvPr id="46" name="Text Placeholder 53">
            <a:extLst>
              <a:ext uri="{FF2B5EF4-FFF2-40B4-BE49-F238E27FC236}">
                <a16:creationId xmlns:a16="http://schemas.microsoft.com/office/drawing/2014/main" id="{F0C22554-8938-44E3-BEB1-3438ACC7E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794" y="12131183"/>
            <a:ext cx="2468880" cy="92420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506" indent="0" algn="ctr">
              <a:buNone/>
              <a:defRPr>
                <a:solidFill>
                  <a:schemeClr val="bg1"/>
                </a:solidFill>
              </a:defRPr>
            </a:lvl2pPr>
            <a:lvl3pPr marL="1401009" indent="0" algn="ctr">
              <a:buNone/>
              <a:defRPr>
                <a:solidFill>
                  <a:schemeClr val="bg1"/>
                </a:solidFill>
              </a:defRPr>
            </a:lvl3pPr>
            <a:lvl4pPr marL="2101513" indent="0" algn="ctr">
              <a:buNone/>
              <a:defRPr>
                <a:solidFill>
                  <a:schemeClr val="bg1"/>
                </a:solidFill>
              </a:defRPr>
            </a:lvl4pPr>
            <a:lvl5pPr marL="280201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Stall  Details</a:t>
            </a:r>
          </a:p>
        </p:txBody>
      </p:sp>
      <p:sp>
        <p:nvSpPr>
          <p:cNvPr id="47" name="Text Placeholder 53">
            <a:extLst>
              <a:ext uri="{FF2B5EF4-FFF2-40B4-BE49-F238E27FC236}">
                <a16:creationId xmlns:a16="http://schemas.microsoft.com/office/drawing/2014/main" id="{71ACD3B4-FA2C-4D12-B77B-E12F3440C0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6386" y="12131183"/>
            <a:ext cx="2468880" cy="92420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506" indent="0" algn="ctr">
              <a:buNone/>
              <a:defRPr>
                <a:solidFill>
                  <a:schemeClr val="bg1"/>
                </a:solidFill>
              </a:defRPr>
            </a:lvl2pPr>
            <a:lvl3pPr marL="1401009" indent="0" algn="ctr">
              <a:buNone/>
              <a:defRPr>
                <a:solidFill>
                  <a:schemeClr val="bg1"/>
                </a:solidFill>
              </a:defRPr>
            </a:lvl3pPr>
            <a:lvl4pPr marL="2101513" indent="0" algn="ctr">
              <a:buNone/>
              <a:defRPr>
                <a:solidFill>
                  <a:schemeClr val="bg1"/>
                </a:solidFill>
              </a:defRPr>
            </a:lvl4pPr>
            <a:lvl5pPr marL="280201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Stall  Details</a:t>
            </a:r>
          </a:p>
        </p:txBody>
      </p:sp>
      <p:sp>
        <p:nvSpPr>
          <p:cNvPr id="48" name="Text Placeholder 53">
            <a:extLst>
              <a:ext uri="{FF2B5EF4-FFF2-40B4-BE49-F238E27FC236}">
                <a16:creationId xmlns:a16="http://schemas.microsoft.com/office/drawing/2014/main" id="{DDC4B134-C9D9-4CFB-8A0B-43F1B0E15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0978" y="12131183"/>
            <a:ext cx="2468880" cy="92420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506" indent="0" algn="ctr">
              <a:buNone/>
              <a:defRPr>
                <a:solidFill>
                  <a:schemeClr val="bg1"/>
                </a:solidFill>
              </a:defRPr>
            </a:lvl2pPr>
            <a:lvl3pPr marL="1401009" indent="0" algn="ctr">
              <a:buNone/>
              <a:defRPr>
                <a:solidFill>
                  <a:schemeClr val="bg1"/>
                </a:solidFill>
              </a:defRPr>
            </a:lvl3pPr>
            <a:lvl4pPr marL="2101513" indent="0" algn="ctr">
              <a:buNone/>
              <a:defRPr>
                <a:solidFill>
                  <a:schemeClr val="bg1"/>
                </a:solidFill>
              </a:defRPr>
            </a:lvl4pPr>
            <a:lvl5pPr marL="280201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Stall  Details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55802-0622-4D50-95D7-19A0BA65BCC2}"/>
              </a:ext>
            </a:extLst>
          </p:cNvPr>
          <p:cNvSpPr/>
          <p:nvPr userDrawn="1"/>
        </p:nvSpPr>
        <p:spPr>
          <a:xfrm>
            <a:off x="0" y="13333344"/>
            <a:ext cx="10079182" cy="22530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6DF044AA-8AEF-42FE-84A8-FBBBA000F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1794" y="6758371"/>
            <a:ext cx="2468880" cy="92420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506" indent="0" algn="ctr">
              <a:buNone/>
              <a:defRPr>
                <a:solidFill>
                  <a:schemeClr val="bg1"/>
                </a:solidFill>
              </a:defRPr>
            </a:lvl2pPr>
            <a:lvl3pPr marL="1401009" indent="0" algn="ctr">
              <a:buNone/>
              <a:defRPr>
                <a:solidFill>
                  <a:schemeClr val="bg1"/>
                </a:solidFill>
              </a:defRPr>
            </a:lvl3pPr>
            <a:lvl4pPr marL="2101513" indent="0" algn="ctr">
              <a:buNone/>
              <a:defRPr>
                <a:solidFill>
                  <a:schemeClr val="bg1"/>
                </a:solidFill>
              </a:defRPr>
            </a:lvl4pPr>
            <a:lvl5pPr marL="280201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Stall  Details</a:t>
            </a:r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EF158D84-4D62-4B44-AFF3-9E9E297B41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6386" y="6758371"/>
            <a:ext cx="2468880" cy="92420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506" indent="0" algn="ctr">
              <a:buNone/>
              <a:defRPr>
                <a:solidFill>
                  <a:schemeClr val="bg1"/>
                </a:solidFill>
              </a:defRPr>
            </a:lvl2pPr>
            <a:lvl3pPr marL="1401009" indent="0" algn="ctr">
              <a:buNone/>
              <a:defRPr>
                <a:solidFill>
                  <a:schemeClr val="bg1"/>
                </a:solidFill>
              </a:defRPr>
            </a:lvl3pPr>
            <a:lvl4pPr marL="2101513" indent="0" algn="ctr">
              <a:buNone/>
              <a:defRPr>
                <a:solidFill>
                  <a:schemeClr val="bg1"/>
                </a:solidFill>
              </a:defRPr>
            </a:lvl4pPr>
            <a:lvl5pPr marL="280201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Stall  Details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3FB3B991-690D-489E-A660-A60EC68170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0978" y="6758371"/>
            <a:ext cx="2468880" cy="92420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506" indent="0" algn="ctr">
              <a:buNone/>
              <a:defRPr>
                <a:solidFill>
                  <a:schemeClr val="bg1"/>
                </a:solidFill>
              </a:defRPr>
            </a:lvl2pPr>
            <a:lvl3pPr marL="1401009" indent="0" algn="ctr">
              <a:buNone/>
              <a:defRPr>
                <a:solidFill>
                  <a:schemeClr val="bg1"/>
                </a:solidFill>
              </a:defRPr>
            </a:lvl3pPr>
            <a:lvl4pPr marL="2101513" indent="0" algn="ctr">
              <a:buNone/>
              <a:defRPr>
                <a:solidFill>
                  <a:schemeClr val="bg1"/>
                </a:solidFill>
              </a:defRPr>
            </a:lvl4pPr>
            <a:lvl5pPr marL="280201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Stall  Details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CF1CA7-5CB6-4143-8D38-65403B0939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8604" y="13695365"/>
            <a:ext cx="8541192" cy="1548491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Century Gothic" panose="020B05020202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 dirty="0"/>
              <a:t>Sale Date, Venue and RSVP Details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02B9971-8DA0-4273-BDD2-AA6138C6B270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358723" y="391671"/>
            <a:ext cx="2194560" cy="2194560"/>
          </a:xfrm>
          <a:prstGeom prst="star16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00506" indent="0">
              <a:buNone/>
              <a:defRPr/>
            </a:lvl2pPr>
            <a:lvl3pPr marL="1401009" indent="0">
              <a:buNone/>
              <a:defRPr/>
            </a:lvl3pPr>
            <a:lvl4pPr marL="2101513" indent="0">
              <a:buNone/>
              <a:defRPr/>
            </a:lvl4pPr>
            <a:lvl5pPr marL="28020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395118-D2F5-4C2E-98C9-9F4384D5B4AB}"/>
              </a:ext>
            </a:extLst>
          </p:cNvPr>
          <p:cNvCxnSpPr/>
          <p:nvPr userDrawn="1"/>
        </p:nvCxnSpPr>
        <p:spPr>
          <a:xfrm>
            <a:off x="821794" y="675837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DA7CD44-7AAA-40B9-90F7-8E753AC53270}"/>
              </a:ext>
            </a:extLst>
          </p:cNvPr>
          <p:cNvCxnSpPr/>
          <p:nvPr userDrawn="1"/>
        </p:nvCxnSpPr>
        <p:spPr>
          <a:xfrm>
            <a:off x="821794" y="7700480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4D781B6-33F8-41D2-BDDB-A5D7CF075158}"/>
              </a:ext>
            </a:extLst>
          </p:cNvPr>
          <p:cNvCxnSpPr/>
          <p:nvPr userDrawn="1"/>
        </p:nvCxnSpPr>
        <p:spPr>
          <a:xfrm>
            <a:off x="3816386" y="675837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2597EA8-705A-4A4A-AE8A-943820E00DE1}"/>
              </a:ext>
            </a:extLst>
          </p:cNvPr>
          <p:cNvCxnSpPr/>
          <p:nvPr userDrawn="1"/>
        </p:nvCxnSpPr>
        <p:spPr>
          <a:xfrm>
            <a:off x="3820975" y="7700480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80D73D0-EFC9-4E48-BF11-0497828A692D}"/>
              </a:ext>
            </a:extLst>
          </p:cNvPr>
          <p:cNvCxnSpPr/>
          <p:nvPr userDrawn="1"/>
        </p:nvCxnSpPr>
        <p:spPr>
          <a:xfrm>
            <a:off x="6810978" y="675837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748F0A3-A776-49A4-920B-D0EB54D2B621}"/>
              </a:ext>
            </a:extLst>
          </p:cNvPr>
          <p:cNvCxnSpPr/>
          <p:nvPr userDrawn="1"/>
        </p:nvCxnSpPr>
        <p:spPr>
          <a:xfrm>
            <a:off x="6810978" y="7700480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2C24460-18DF-4563-A099-9682F3425FE8}"/>
              </a:ext>
            </a:extLst>
          </p:cNvPr>
          <p:cNvCxnSpPr/>
          <p:nvPr userDrawn="1"/>
        </p:nvCxnSpPr>
        <p:spPr>
          <a:xfrm>
            <a:off x="842576" y="941442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4BF541-8FFB-47C4-87F7-2DCDAB9352BD}"/>
              </a:ext>
            </a:extLst>
          </p:cNvPr>
          <p:cNvCxnSpPr/>
          <p:nvPr userDrawn="1"/>
        </p:nvCxnSpPr>
        <p:spPr>
          <a:xfrm>
            <a:off x="3837168" y="941442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B74112D-248A-4F00-B010-2F9E40CC07F6}"/>
              </a:ext>
            </a:extLst>
          </p:cNvPr>
          <p:cNvCxnSpPr/>
          <p:nvPr userDrawn="1"/>
        </p:nvCxnSpPr>
        <p:spPr>
          <a:xfrm>
            <a:off x="6831760" y="941442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CB199F0-5E06-4334-97C5-334EDF5B6C0C}"/>
              </a:ext>
            </a:extLst>
          </p:cNvPr>
          <p:cNvCxnSpPr/>
          <p:nvPr userDrawn="1"/>
        </p:nvCxnSpPr>
        <p:spPr>
          <a:xfrm>
            <a:off x="821794" y="1036897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405DB0A-BCE2-4793-93A1-C74F50668489}"/>
              </a:ext>
            </a:extLst>
          </p:cNvPr>
          <p:cNvCxnSpPr/>
          <p:nvPr userDrawn="1"/>
        </p:nvCxnSpPr>
        <p:spPr>
          <a:xfrm>
            <a:off x="3816386" y="1036897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65D9C90-8E83-4747-95EA-F8B49889B816}"/>
              </a:ext>
            </a:extLst>
          </p:cNvPr>
          <p:cNvCxnSpPr/>
          <p:nvPr userDrawn="1"/>
        </p:nvCxnSpPr>
        <p:spPr>
          <a:xfrm>
            <a:off x="6810978" y="1036897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89218F1-81FC-4568-800F-E39B6519971F}"/>
              </a:ext>
            </a:extLst>
          </p:cNvPr>
          <p:cNvCxnSpPr/>
          <p:nvPr userDrawn="1"/>
        </p:nvCxnSpPr>
        <p:spPr>
          <a:xfrm>
            <a:off x="821794" y="12100827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79086F7-9E2B-4683-B1E1-69812D540149}"/>
              </a:ext>
            </a:extLst>
          </p:cNvPr>
          <p:cNvCxnSpPr/>
          <p:nvPr userDrawn="1"/>
        </p:nvCxnSpPr>
        <p:spPr>
          <a:xfrm>
            <a:off x="3816386" y="12100827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2D2CB4B-FD63-4C20-8AF8-B43631FC744F}"/>
              </a:ext>
            </a:extLst>
          </p:cNvPr>
          <p:cNvCxnSpPr/>
          <p:nvPr userDrawn="1"/>
        </p:nvCxnSpPr>
        <p:spPr>
          <a:xfrm>
            <a:off x="6810978" y="12100827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191C449-7240-4BD6-AB7D-829308AC25D9}"/>
              </a:ext>
            </a:extLst>
          </p:cNvPr>
          <p:cNvCxnSpPr/>
          <p:nvPr userDrawn="1"/>
        </p:nvCxnSpPr>
        <p:spPr>
          <a:xfrm>
            <a:off x="821794" y="1309694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B44AD57-6413-4B75-90B6-2887EF929218}"/>
              </a:ext>
            </a:extLst>
          </p:cNvPr>
          <p:cNvCxnSpPr/>
          <p:nvPr userDrawn="1"/>
        </p:nvCxnSpPr>
        <p:spPr>
          <a:xfrm>
            <a:off x="3816386" y="1309694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F4A6EB7-97EC-40FE-8C84-B9BD1F90B43E}"/>
              </a:ext>
            </a:extLst>
          </p:cNvPr>
          <p:cNvCxnSpPr/>
          <p:nvPr userDrawn="1"/>
        </p:nvCxnSpPr>
        <p:spPr>
          <a:xfrm>
            <a:off x="6810978" y="1309694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2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 Day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DBAC3659-18DC-465B-97E0-DB9AB46574D0}"/>
              </a:ext>
            </a:extLst>
          </p:cNvPr>
          <p:cNvGrpSpPr/>
          <p:nvPr userDrawn="1"/>
        </p:nvGrpSpPr>
        <p:grpSpPr>
          <a:xfrm>
            <a:off x="-23600" y="0"/>
            <a:ext cx="10082000" cy="15544800"/>
            <a:chOff x="0" y="0"/>
            <a:chExt cx="10561800" cy="155448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415594B-B9FA-4B9D-800C-85E887B77B45}"/>
                </a:ext>
              </a:extLst>
            </p:cNvPr>
            <p:cNvSpPr/>
            <p:nvPr userDrawn="1"/>
          </p:nvSpPr>
          <p:spPr>
            <a:xfrm>
              <a:off x="8428200" y="0"/>
              <a:ext cx="2133600" cy="1554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865232-4AB8-4877-BD60-5A7679775338}"/>
                </a:ext>
              </a:extLst>
            </p:cNvPr>
            <p:cNvSpPr/>
            <p:nvPr userDrawn="1"/>
          </p:nvSpPr>
          <p:spPr>
            <a:xfrm>
              <a:off x="6345700" y="0"/>
              <a:ext cx="2133600" cy="1554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229DB9-EB05-47A2-9636-0D79D06FD541}"/>
                </a:ext>
              </a:extLst>
            </p:cNvPr>
            <p:cNvSpPr/>
            <p:nvPr userDrawn="1"/>
          </p:nvSpPr>
          <p:spPr>
            <a:xfrm>
              <a:off x="4212100" y="0"/>
              <a:ext cx="2133600" cy="1554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ED6FABF-8267-4443-BD9D-B0873556FE1C}"/>
                </a:ext>
              </a:extLst>
            </p:cNvPr>
            <p:cNvSpPr/>
            <p:nvPr userDrawn="1"/>
          </p:nvSpPr>
          <p:spPr>
            <a:xfrm>
              <a:off x="2078500" y="0"/>
              <a:ext cx="2133600" cy="1554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40EDC02-9989-4813-9121-406A69B6A8AB}"/>
                </a:ext>
              </a:extLst>
            </p:cNvPr>
            <p:cNvSpPr/>
            <p:nvPr userDrawn="1"/>
          </p:nvSpPr>
          <p:spPr>
            <a:xfrm>
              <a:off x="0" y="0"/>
              <a:ext cx="2133600" cy="1554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8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F2F0AA-7189-4A24-B29F-60F56C045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228" y="891297"/>
            <a:ext cx="7487944" cy="2904062"/>
          </a:xfr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txBody>
          <a:bodyPr bIns="274320" anchor="b" anchorCtr="0"/>
          <a:lstStyle>
            <a:lvl1pPr algn="ct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Sports Day Title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1C5B6F-BEF5-47E8-A32A-461E4F0F6D95}"/>
              </a:ext>
            </a:extLst>
          </p:cNvPr>
          <p:cNvSpPr/>
          <p:nvPr userDrawn="1"/>
        </p:nvSpPr>
        <p:spPr>
          <a:xfrm>
            <a:off x="1140939" y="748539"/>
            <a:ext cx="7776522" cy="3200400"/>
          </a:xfrm>
          <a:prstGeom prst="rect">
            <a:avLst/>
          </a:prstGeom>
          <a:noFill/>
          <a:ln w="76200" cap="rnd" cmpd="sng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2E049A-8F9E-4CCE-A0EC-274D00AC842D}"/>
              </a:ext>
            </a:extLst>
          </p:cNvPr>
          <p:cNvCxnSpPr/>
          <p:nvPr userDrawn="1"/>
        </p:nvCxnSpPr>
        <p:spPr>
          <a:xfrm>
            <a:off x="9111863" y="738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D63AB-BC85-45BC-A850-36495A67CAD2}"/>
              </a:ext>
            </a:extLst>
          </p:cNvPr>
          <p:cNvCxnSpPr/>
          <p:nvPr userDrawn="1"/>
        </p:nvCxnSpPr>
        <p:spPr>
          <a:xfrm>
            <a:off x="9111863" y="996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6890010-C7D6-47AB-B799-F7151FF3CF90}"/>
              </a:ext>
            </a:extLst>
          </p:cNvPr>
          <p:cNvCxnSpPr/>
          <p:nvPr userDrawn="1"/>
        </p:nvCxnSpPr>
        <p:spPr>
          <a:xfrm>
            <a:off x="9111863" y="1254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A5F7A32-1DC0-4CA6-8153-1639F69129DA}"/>
              </a:ext>
            </a:extLst>
          </p:cNvPr>
          <p:cNvCxnSpPr/>
          <p:nvPr userDrawn="1"/>
        </p:nvCxnSpPr>
        <p:spPr>
          <a:xfrm>
            <a:off x="9111863" y="1512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8E2BCC-A6BE-4CF4-8FF0-3C1039279C3F}"/>
              </a:ext>
            </a:extLst>
          </p:cNvPr>
          <p:cNvCxnSpPr/>
          <p:nvPr userDrawn="1"/>
        </p:nvCxnSpPr>
        <p:spPr>
          <a:xfrm>
            <a:off x="9111863" y="1769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9C25D4-95FC-465E-AC74-88283A7FB22A}"/>
              </a:ext>
            </a:extLst>
          </p:cNvPr>
          <p:cNvCxnSpPr/>
          <p:nvPr userDrawn="1"/>
        </p:nvCxnSpPr>
        <p:spPr>
          <a:xfrm>
            <a:off x="9111863" y="2027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4C8EC-C05E-44BF-8E3C-C4D1048E0883}"/>
              </a:ext>
            </a:extLst>
          </p:cNvPr>
          <p:cNvCxnSpPr/>
          <p:nvPr userDrawn="1"/>
        </p:nvCxnSpPr>
        <p:spPr>
          <a:xfrm>
            <a:off x="9111863" y="2285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7AE93B8-61C8-4DE2-8D72-E57468634375}"/>
              </a:ext>
            </a:extLst>
          </p:cNvPr>
          <p:cNvCxnSpPr/>
          <p:nvPr userDrawn="1"/>
        </p:nvCxnSpPr>
        <p:spPr>
          <a:xfrm>
            <a:off x="9111863" y="2542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877C62A-07C1-48A8-90EC-4C68FDC8ED6A}"/>
              </a:ext>
            </a:extLst>
          </p:cNvPr>
          <p:cNvCxnSpPr/>
          <p:nvPr userDrawn="1"/>
        </p:nvCxnSpPr>
        <p:spPr>
          <a:xfrm>
            <a:off x="9111863" y="2800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A46C24-E0FF-400D-8FDD-105BD07F3063}"/>
              </a:ext>
            </a:extLst>
          </p:cNvPr>
          <p:cNvCxnSpPr/>
          <p:nvPr userDrawn="1"/>
        </p:nvCxnSpPr>
        <p:spPr>
          <a:xfrm>
            <a:off x="9111863" y="3058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8250F45-F944-41B8-853D-B34FF14ED1C1}"/>
              </a:ext>
            </a:extLst>
          </p:cNvPr>
          <p:cNvCxnSpPr/>
          <p:nvPr userDrawn="1"/>
        </p:nvCxnSpPr>
        <p:spPr>
          <a:xfrm>
            <a:off x="9111863" y="3316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E8A155E-3614-42C2-9372-565BF2CB2232}"/>
              </a:ext>
            </a:extLst>
          </p:cNvPr>
          <p:cNvCxnSpPr/>
          <p:nvPr userDrawn="1"/>
        </p:nvCxnSpPr>
        <p:spPr>
          <a:xfrm>
            <a:off x="9111863" y="3573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44B1AF-256E-4C57-80E0-AFF983908FC1}"/>
              </a:ext>
            </a:extLst>
          </p:cNvPr>
          <p:cNvCxnSpPr/>
          <p:nvPr userDrawn="1"/>
        </p:nvCxnSpPr>
        <p:spPr>
          <a:xfrm>
            <a:off x="9111863" y="3831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AC98D74-19F6-4DC6-8170-EDD9251A9DF2}"/>
              </a:ext>
            </a:extLst>
          </p:cNvPr>
          <p:cNvCxnSpPr/>
          <p:nvPr userDrawn="1"/>
        </p:nvCxnSpPr>
        <p:spPr>
          <a:xfrm>
            <a:off x="9111863" y="4089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662E1A3-B928-4987-A6D0-2772B9D4F3AE}"/>
              </a:ext>
            </a:extLst>
          </p:cNvPr>
          <p:cNvCxnSpPr/>
          <p:nvPr userDrawn="1"/>
        </p:nvCxnSpPr>
        <p:spPr>
          <a:xfrm>
            <a:off x="9111863" y="4346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958AE32-E8BB-4F91-B401-C3E9105D0A8B}"/>
              </a:ext>
            </a:extLst>
          </p:cNvPr>
          <p:cNvCxnSpPr/>
          <p:nvPr userDrawn="1"/>
        </p:nvCxnSpPr>
        <p:spPr>
          <a:xfrm>
            <a:off x="9111863" y="4604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E2E7EC-A4ED-45D9-8ACB-39575A0693F5}"/>
              </a:ext>
            </a:extLst>
          </p:cNvPr>
          <p:cNvCxnSpPr/>
          <p:nvPr userDrawn="1"/>
        </p:nvCxnSpPr>
        <p:spPr>
          <a:xfrm>
            <a:off x="9111863" y="4862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B3258F-F17E-4D43-A0D2-A2D68C863568}"/>
              </a:ext>
            </a:extLst>
          </p:cNvPr>
          <p:cNvCxnSpPr/>
          <p:nvPr userDrawn="1"/>
        </p:nvCxnSpPr>
        <p:spPr>
          <a:xfrm>
            <a:off x="9111863" y="5120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3E313B5-547C-4DF8-9F85-CA9B6142F17E}"/>
              </a:ext>
            </a:extLst>
          </p:cNvPr>
          <p:cNvCxnSpPr/>
          <p:nvPr userDrawn="1"/>
        </p:nvCxnSpPr>
        <p:spPr>
          <a:xfrm>
            <a:off x="9111863" y="5377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C675EC0-0CF8-4013-8566-861FD5977EBD}"/>
              </a:ext>
            </a:extLst>
          </p:cNvPr>
          <p:cNvCxnSpPr/>
          <p:nvPr userDrawn="1"/>
        </p:nvCxnSpPr>
        <p:spPr>
          <a:xfrm>
            <a:off x="9111863" y="5635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E7FB5DE-C339-4EAA-9313-5BC7F5F765A3}"/>
              </a:ext>
            </a:extLst>
          </p:cNvPr>
          <p:cNvCxnSpPr/>
          <p:nvPr userDrawn="1"/>
        </p:nvCxnSpPr>
        <p:spPr>
          <a:xfrm>
            <a:off x="9116262" y="10532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775178-855A-4FC2-ADD6-DE0ACD20ECB4}"/>
              </a:ext>
            </a:extLst>
          </p:cNvPr>
          <p:cNvCxnSpPr/>
          <p:nvPr userDrawn="1"/>
        </p:nvCxnSpPr>
        <p:spPr>
          <a:xfrm>
            <a:off x="9116262" y="10789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D15A36B-92AE-4B76-AC21-453382C9CE44}"/>
              </a:ext>
            </a:extLst>
          </p:cNvPr>
          <p:cNvCxnSpPr/>
          <p:nvPr userDrawn="1"/>
        </p:nvCxnSpPr>
        <p:spPr>
          <a:xfrm>
            <a:off x="9116262" y="11047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CD5C4AE-D106-4C8E-A930-96B7A1A2B9C2}"/>
              </a:ext>
            </a:extLst>
          </p:cNvPr>
          <p:cNvCxnSpPr/>
          <p:nvPr userDrawn="1"/>
        </p:nvCxnSpPr>
        <p:spPr>
          <a:xfrm>
            <a:off x="9116262" y="11305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9D0A42-6940-4C64-B930-403A11C60CFC}"/>
              </a:ext>
            </a:extLst>
          </p:cNvPr>
          <p:cNvCxnSpPr/>
          <p:nvPr userDrawn="1"/>
        </p:nvCxnSpPr>
        <p:spPr>
          <a:xfrm>
            <a:off x="9116262" y="11563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1F3E433-09B7-4D3E-BA8D-D9FA7733A803}"/>
              </a:ext>
            </a:extLst>
          </p:cNvPr>
          <p:cNvCxnSpPr/>
          <p:nvPr userDrawn="1"/>
        </p:nvCxnSpPr>
        <p:spPr>
          <a:xfrm>
            <a:off x="9116262" y="11820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98F9257-908E-42F2-8F7D-9BF1E602B0E9}"/>
              </a:ext>
            </a:extLst>
          </p:cNvPr>
          <p:cNvCxnSpPr/>
          <p:nvPr userDrawn="1"/>
        </p:nvCxnSpPr>
        <p:spPr>
          <a:xfrm>
            <a:off x="9116262" y="12078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87F0B93-7816-47E2-B213-4E33C1D74477}"/>
              </a:ext>
            </a:extLst>
          </p:cNvPr>
          <p:cNvCxnSpPr/>
          <p:nvPr userDrawn="1"/>
        </p:nvCxnSpPr>
        <p:spPr>
          <a:xfrm>
            <a:off x="9116262" y="12336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1236EF7-F2C2-436B-B9B6-DF3EBCC7BE07}"/>
              </a:ext>
            </a:extLst>
          </p:cNvPr>
          <p:cNvCxnSpPr/>
          <p:nvPr userDrawn="1"/>
        </p:nvCxnSpPr>
        <p:spPr>
          <a:xfrm>
            <a:off x="9116262" y="12594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147B9-1D58-43B0-8ED7-004136D16F0F}"/>
              </a:ext>
            </a:extLst>
          </p:cNvPr>
          <p:cNvCxnSpPr/>
          <p:nvPr userDrawn="1"/>
        </p:nvCxnSpPr>
        <p:spPr>
          <a:xfrm>
            <a:off x="9116262" y="12851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D3669F1-F655-4274-B3DA-B3C3DD31BCF2}"/>
              </a:ext>
            </a:extLst>
          </p:cNvPr>
          <p:cNvCxnSpPr/>
          <p:nvPr userDrawn="1"/>
        </p:nvCxnSpPr>
        <p:spPr>
          <a:xfrm>
            <a:off x="9116262" y="13109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3C7F7F4-36EB-4372-8404-5E442E35232B}"/>
              </a:ext>
            </a:extLst>
          </p:cNvPr>
          <p:cNvCxnSpPr/>
          <p:nvPr userDrawn="1"/>
        </p:nvCxnSpPr>
        <p:spPr>
          <a:xfrm>
            <a:off x="9116262" y="13367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F5592AC-F463-4618-ACA6-AAE095FCE685}"/>
              </a:ext>
            </a:extLst>
          </p:cNvPr>
          <p:cNvCxnSpPr/>
          <p:nvPr userDrawn="1"/>
        </p:nvCxnSpPr>
        <p:spPr>
          <a:xfrm>
            <a:off x="9116262" y="13624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EC81B4C-06FE-463A-B2C3-E9E94D86F021}"/>
              </a:ext>
            </a:extLst>
          </p:cNvPr>
          <p:cNvCxnSpPr/>
          <p:nvPr userDrawn="1"/>
        </p:nvCxnSpPr>
        <p:spPr>
          <a:xfrm>
            <a:off x="9116262" y="13882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42D23C2-4628-400F-BF78-7520FA25EA28}"/>
              </a:ext>
            </a:extLst>
          </p:cNvPr>
          <p:cNvCxnSpPr/>
          <p:nvPr userDrawn="1"/>
        </p:nvCxnSpPr>
        <p:spPr>
          <a:xfrm>
            <a:off x="9116262" y="14140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D13724B-5C54-4B88-971E-0856AACD47B8}"/>
              </a:ext>
            </a:extLst>
          </p:cNvPr>
          <p:cNvCxnSpPr/>
          <p:nvPr userDrawn="1"/>
        </p:nvCxnSpPr>
        <p:spPr>
          <a:xfrm>
            <a:off x="9116262" y="14398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7C4F326-BDD4-4A6C-A902-39A806E9F8B9}"/>
              </a:ext>
            </a:extLst>
          </p:cNvPr>
          <p:cNvCxnSpPr/>
          <p:nvPr userDrawn="1"/>
        </p:nvCxnSpPr>
        <p:spPr>
          <a:xfrm>
            <a:off x="9116262" y="14655800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8D4626F-692C-47D1-B72D-56E5BF79769E}"/>
              </a:ext>
            </a:extLst>
          </p:cNvPr>
          <p:cNvCxnSpPr/>
          <p:nvPr userDrawn="1"/>
        </p:nvCxnSpPr>
        <p:spPr>
          <a:xfrm>
            <a:off x="-27999" y="484897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CA1B50A-8F25-4055-9BAA-2B1EBE569510}"/>
              </a:ext>
            </a:extLst>
          </p:cNvPr>
          <p:cNvCxnSpPr/>
          <p:nvPr userDrawn="1"/>
        </p:nvCxnSpPr>
        <p:spPr>
          <a:xfrm>
            <a:off x="-25938" y="14884399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C6165C4-034D-413A-9721-175E3C6F4D28}"/>
              </a:ext>
            </a:extLst>
          </p:cNvPr>
          <p:cNvCxnSpPr/>
          <p:nvPr userDrawn="1"/>
        </p:nvCxnSpPr>
        <p:spPr>
          <a:xfrm>
            <a:off x="-27999" y="230898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CE174D1-9573-4966-8993-07B12CE7FCD2}"/>
              </a:ext>
            </a:extLst>
          </p:cNvPr>
          <p:cNvCxnSpPr/>
          <p:nvPr userDrawn="1"/>
        </p:nvCxnSpPr>
        <p:spPr>
          <a:xfrm>
            <a:off x="-23600" y="15116170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397C524-2BC1-4AEB-A3DB-5C89B3A7AD9E}"/>
              </a:ext>
            </a:extLst>
          </p:cNvPr>
          <p:cNvCxnSpPr/>
          <p:nvPr userDrawn="1"/>
        </p:nvCxnSpPr>
        <p:spPr>
          <a:xfrm>
            <a:off x="-25938" y="15344770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BD4FB4C-EEBE-490A-8A64-7C41CBA1C91E}"/>
              </a:ext>
            </a:extLst>
          </p:cNvPr>
          <p:cNvSpPr/>
          <p:nvPr userDrawn="1"/>
        </p:nvSpPr>
        <p:spPr>
          <a:xfrm>
            <a:off x="1110461" y="4105108"/>
            <a:ext cx="7837481" cy="106231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8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023405-FF3B-48E6-BB5F-89695A3F33A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704654"/>
              </p:ext>
            </p:extLst>
          </p:nvPr>
        </p:nvGraphicFramePr>
        <p:xfrm>
          <a:off x="1285228" y="4273015"/>
          <a:ext cx="7498080" cy="103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77905859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82348669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3496549328"/>
                    </a:ext>
                  </a:extLst>
                </a:gridCol>
              </a:tblGrid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27074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385284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53894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396647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499805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751379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550846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169831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840757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660857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823486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92724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5E145E-A537-4419-B6F6-42BC89480A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938" y="4310705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31" name="Text Placeholder 9">
            <a:extLst>
              <a:ext uri="{FF2B5EF4-FFF2-40B4-BE49-F238E27FC236}">
                <a16:creationId xmlns:a16="http://schemas.microsoft.com/office/drawing/2014/main" id="{6745D2C3-2083-4D4D-94C6-35DE6F2116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938" y="5176314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38" name="Text Placeholder 9">
            <a:extLst>
              <a:ext uri="{FF2B5EF4-FFF2-40B4-BE49-F238E27FC236}">
                <a16:creationId xmlns:a16="http://schemas.microsoft.com/office/drawing/2014/main" id="{58E29BCB-7946-4296-913C-6D81E93AEE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937" y="6041923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40" name="Text Placeholder 9">
            <a:extLst>
              <a:ext uri="{FF2B5EF4-FFF2-40B4-BE49-F238E27FC236}">
                <a16:creationId xmlns:a16="http://schemas.microsoft.com/office/drawing/2014/main" id="{9479CF6F-6253-4831-AFC8-1003601004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937" y="6907532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41" name="Text Placeholder 9">
            <a:extLst>
              <a:ext uri="{FF2B5EF4-FFF2-40B4-BE49-F238E27FC236}">
                <a16:creationId xmlns:a16="http://schemas.microsoft.com/office/drawing/2014/main" id="{FA501E27-B816-449D-A561-8A34A58EB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937" y="7773141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43" name="Text Placeholder 9">
            <a:extLst>
              <a:ext uri="{FF2B5EF4-FFF2-40B4-BE49-F238E27FC236}">
                <a16:creationId xmlns:a16="http://schemas.microsoft.com/office/drawing/2014/main" id="{7CAF3190-DAD8-46A8-8C98-8970CA8709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5937" y="8619700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44" name="Text Placeholder 9">
            <a:extLst>
              <a:ext uri="{FF2B5EF4-FFF2-40B4-BE49-F238E27FC236}">
                <a16:creationId xmlns:a16="http://schemas.microsoft.com/office/drawing/2014/main" id="{D51B5DB3-A2F7-42C8-B15F-A3ECCD681B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936" y="9485309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45" name="Text Placeholder 9">
            <a:extLst>
              <a:ext uri="{FF2B5EF4-FFF2-40B4-BE49-F238E27FC236}">
                <a16:creationId xmlns:a16="http://schemas.microsoft.com/office/drawing/2014/main" id="{1A387FF2-FFCE-4A98-B49D-0C1F6B333D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5936" y="10350918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46" name="Text Placeholder 9">
            <a:extLst>
              <a:ext uri="{FF2B5EF4-FFF2-40B4-BE49-F238E27FC236}">
                <a16:creationId xmlns:a16="http://schemas.microsoft.com/office/drawing/2014/main" id="{4CC45D63-746F-450B-BD95-4A51B953CE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5937" y="11216527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47" name="Text Placeholder 9">
            <a:extLst>
              <a:ext uri="{FF2B5EF4-FFF2-40B4-BE49-F238E27FC236}">
                <a16:creationId xmlns:a16="http://schemas.microsoft.com/office/drawing/2014/main" id="{0CAB01E9-7799-4C8C-A09A-CF9711E52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5937" y="12063086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49" name="Text Placeholder 9">
            <a:extLst>
              <a:ext uri="{FF2B5EF4-FFF2-40B4-BE49-F238E27FC236}">
                <a16:creationId xmlns:a16="http://schemas.microsoft.com/office/drawing/2014/main" id="{7E58C934-3E33-4277-ABF0-1C15C14F3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75936" y="12928695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51" name="Text Placeholder 9">
            <a:extLst>
              <a:ext uri="{FF2B5EF4-FFF2-40B4-BE49-F238E27FC236}">
                <a16:creationId xmlns:a16="http://schemas.microsoft.com/office/drawing/2014/main" id="{1159565B-4A1F-459F-B147-765ED08E9D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5936" y="13794308"/>
            <a:ext cx="4114800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009" indent="0">
              <a:buNone/>
              <a:defRPr>
                <a:solidFill>
                  <a:schemeClr val="bg1"/>
                </a:solidFill>
              </a:defRPr>
            </a:lvl3pPr>
            <a:lvl4pPr marL="2101513" indent="0">
              <a:buNone/>
              <a:defRPr>
                <a:solidFill>
                  <a:schemeClr val="bg1"/>
                </a:solidFill>
              </a:defRPr>
            </a:lvl4pPr>
            <a:lvl5pPr marL="280201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Sports Event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0D736-4AF3-4731-A7A9-56AF02BE90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06725" y="4310063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55" name="Text Placeholder 11">
            <a:extLst>
              <a:ext uri="{FF2B5EF4-FFF2-40B4-BE49-F238E27FC236}">
                <a16:creationId xmlns:a16="http://schemas.microsoft.com/office/drawing/2014/main" id="{C0163F99-8915-49FC-A08B-856331EAAF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06725" y="5169247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56" name="Text Placeholder 11">
            <a:extLst>
              <a:ext uri="{FF2B5EF4-FFF2-40B4-BE49-F238E27FC236}">
                <a16:creationId xmlns:a16="http://schemas.microsoft.com/office/drawing/2014/main" id="{F1EDDE21-8533-4BCE-BA6D-0E812ED18B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6725" y="6028431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57" name="Text Placeholder 11">
            <a:extLst>
              <a:ext uri="{FF2B5EF4-FFF2-40B4-BE49-F238E27FC236}">
                <a16:creationId xmlns:a16="http://schemas.microsoft.com/office/drawing/2014/main" id="{E713E509-6051-4ADF-AC58-6E8FABF1A4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1223" y="6885420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2EA1B50B-7CB0-4CB6-A3DC-D683B926C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1223" y="7744604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59" name="Text Placeholder 11">
            <a:extLst>
              <a:ext uri="{FF2B5EF4-FFF2-40B4-BE49-F238E27FC236}">
                <a16:creationId xmlns:a16="http://schemas.microsoft.com/office/drawing/2014/main" id="{E20E1402-3158-4B82-B589-733986978A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1223" y="8603788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60" name="Text Placeholder 11">
            <a:extLst>
              <a:ext uri="{FF2B5EF4-FFF2-40B4-BE49-F238E27FC236}">
                <a16:creationId xmlns:a16="http://schemas.microsoft.com/office/drawing/2014/main" id="{CCB12398-EBFD-45EB-89EC-86F647621A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9005" y="9478311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61" name="Text Placeholder 11">
            <a:extLst>
              <a:ext uri="{FF2B5EF4-FFF2-40B4-BE49-F238E27FC236}">
                <a16:creationId xmlns:a16="http://schemas.microsoft.com/office/drawing/2014/main" id="{271DD3B1-7563-4305-9B56-327A5EC8F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09005" y="10337495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62" name="Text Placeholder 11">
            <a:extLst>
              <a:ext uri="{FF2B5EF4-FFF2-40B4-BE49-F238E27FC236}">
                <a16:creationId xmlns:a16="http://schemas.microsoft.com/office/drawing/2014/main" id="{D2321BB2-3513-4D9D-9814-83ACE2E11A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9005" y="11196679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63" name="Text Placeholder 11">
            <a:extLst>
              <a:ext uri="{FF2B5EF4-FFF2-40B4-BE49-F238E27FC236}">
                <a16:creationId xmlns:a16="http://schemas.microsoft.com/office/drawing/2014/main" id="{DC9D1CF9-5CEA-4695-8244-8E9C8D5727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03503" y="12053668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64" name="Text Placeholder 11">
            <a:extLst>
              <a:ext uri="{FF2B5EF4-FFF2-40B4-BE49-F238E27FC236}">
                <a16:creationId xmlns:a16="http://schemas.microsoft.com/office/drawing/2014/main" id="{31DF516C-05A0-47D1-9034-162AA260CC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3503" y="12912852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sp>
        <p:nvSpPr>
          <p:cNvPr id="165" name="Text Placeholder 11">
            <a:extLst>
              <a:ext uri="{FF2B5EF4-FFF2-40B4-BE49-F238E27FC236}">
                <a16:creationId xmlns:a16="http://schemas.microsoft.com/office/drawing/2014/main" id="{69441B44-AE67-45C5-BEF4-3778C8E1DB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03503" y="13772036"/>
            <a:ext cx="1463040" cy="731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506" indent="0">
              <a:buNone/>
              <a:defRPr sz="3600">
                <a:solidFill>
                  <a:schemeClr val="bg1"/>
                </a:solidFill>
              </a:defRPr>
            </a:lvl2pPr>
            <a:lvl3pPr marL="1401009" indent="0">
              <a:buNone/>
              <a:defRPr sz="2800">
                <a:solidFill>
                  <a:schemeClr val="bg1"/>
                </a:solidFill>
              </a:defRPr>
            </a:lvl3pPr>
            <a:lvl4pPr marL="2101513" indent="0">
              <a:buNone/>
              <a:defRPr sz="2400">
                <a:solidFill>
                  <a:schemeClr val="bg1"/>
                </a:solidFill>
              </a:defRPr>
            </a:lvl4pPr>
            <a:lvl5pPr marL="2802017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3993CB8-DF30-4625-90E5-B7F23E94D0B6}"/>
              </a:ext>
            </a:extLst>
          </p:cNvPr>
          <p:cNvCxnSpPr/>
          <p:nvPr userDrawn="1"/>
        </p:nvCxnSpPr>
        <p:spPr>
          <a:xfrm>
            <a:off x="9111863" y="5893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0E19EDD-BF47-4C6B-92FB-0BF860F49AA6}"/>
              </a:ext>
            </a:extLst>
          </p:cNvPr>
          <p:cNvCxnSpPr/>
          <p:nvPr userDrawn="1"/>
        </p:nvCxnSpPr>
        <p:spPr>
          <a:xfrm>
            <a:off x="9111863" y="6151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0BD6403-F625-46A6-BD40-16D4B10F783A}"/>
              </a:ext>
            </a:extLst>
          </p:cNvPr>
          <p:cNvCxnSpPr/>
          <p:nvPr userDrawn="1"/>
        </p:nvCxnSpPr>
        <p:spPr>
          <a:xfrm>
            <a:off x="9111863" y="6408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F88B573-91AC-458B-9AA1-D3AEC4B1971B}"/>
              </a:ext>
            </a:extLst>
          </p:cNvPr>
          <p:cNvCxnSpPr/>
          <p:nvPr userDrawn="1"/>
        </p:nvCxnSpPr>
        <p:spPr>
          <a:xfrm>
            <a:off x="9111863" y="6666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0788304-66EF-47C4-BDB8-B6DFAA16BE62}"/>
              </a:ext>
            </a:extLst>
          </p:cNvPr>
          <p:cNvCxnSpPr/>
          <p:nvPr userDrawn="1"/>
        </p:nvCxnSpPr>
        <p:spPr>
          <a:xfrm>
            <a:off x="9111863" y="6924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2AA6082-33B1-46D1-BF90-683043CE7E8D}"/>
              </a:ext>
            </a:extLst>
          </p:cNvPr>
          <p:cNvCxnSpPr/>
          <p:nvPr userDrawn="1"/>
        </p:nvCxnSpPr>
        <p:spPr>
          <a:xfrm>
            <a:off x="9111863" y="7181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0C10D1D-134F-44E2-98A3-5AE70138F066}"/>
              </a:ext>
            </a:extLst>
          </p:cNvPr>
          <p:cNvCxnSpPr/>
          <p:nvPr userDrawn="1"/>
        </p:nvCxnSpPr>
        <p:spPr>
          <a:xfrm>
            <a:off x="9111863" y="7439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F343EC9-54BC-4186-8ED6-9770A0EF73AF}"/>
              </a:ext>
            </a:extLst>
          </p:cNvPr>
          <p:cNvCxnSpPr/>
          <p:nvPr userDrawn="1"/>
        </p:nvCxnSpPr>
        <p:spPr>
          <a:xfrm>
            <a:off x="9111863" y="7697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ED7CA0B-EEA9-4389-A249-F649CD061D48}"/>
              </a:ext>
            </a:extLst>
          </p:cNvPr>
          <p:cNvCxnSpPr/>
          <p:nvPr userDrawn="1"/>
        </p:nvCxnSpPr>
        <p:spPr>
          <a:xfrm>
            <a:off x="9111863" y="7955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48759ED-EE40-4A60-ADE7-E362B409B383}"/>
              </a:ext>
            </a:extLst>
          </p:cNvPr>
          <p:cNvCxnSpPr/>
          <p:nvPr userDrawn="1"/>
        </p:nvCxnSpPr>
        <p:spPr>
          <a:xfrm>
            <a:off x="9111863" y="8212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BDC1922-5C9C-47AC-AF47-0E0C51345F0F}"/>
              </a:ext>
            </a:extLst>
          </p:cNvPr>
          <p:cNvCxnSpPr/>
          <p:nvPr userDrawn="1"/>
        </p:nvCxnSpPr>
        <p:spPr>
          <a:xfrm>
            <a:off x="9111863" y="8470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4CCA989-8514-4743-895B-70F51EFBEBB2}"/>
              </a:ext>
            </a:extLst>
          </p:cNvPr>
          <p:cNvCxnSpPr/>
          <p:nvPr userDrawn="1"/>
        </p:nvCxnSpPr>
        <p:spPr>
          <a:xfrm>
            <a:off x="9111863" y="8728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59B4C84-CCFB-47FB-8A8A-E4F00AD81EA1}"/>
              </a:ext>
            </a:extLst>
          </p:cNvPr>
          <p:cNvCxnSpPr/>
          <p:nvPr userDrawn="1"/>
        </p:nvCxnSpPr>
        <p:spPr>
          <a:xfrm>
            <a:off x="9111863" y="8985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1094BC2-456E-4ECF-9C81-94EDE01D0CDB}"/>
              </a:ext>
            </a:extLst>
          </p:cNvPr>
          <p:cNvCxnSpPr/>
          <p:nvPr userDrawn="1"/>
        </p:nvCxnSpPr>
        <p:spPr>
          <a:xfrm>
            <a:off x="9111863" y="9243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F34AEFF-AF84-4C0D-9D77-8D03A28A4BAA}"/>
              </a:ext>
            </a:extLst>
          </p:cNvPr>
          <p:cNvCxnSpPr/>
          <p:nvPr userDrawn="1"/>
        </p:nvCxnSpPr>
        <p:spPr>
          <a:xfrm>
            <a:off x="9111863" y="9501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73DB964-CF54-4599-961F-E8813752D8EC}"/>
              </a:ext>
            </a:extLst>
          </p:cNvPr>
          <p:cNvCxnSpPr/>
          <p:nvPr userDrawn="1"/>
        </p:nvCxnSpPr>
        <p:spPr>
          <a:xfrm>
            <a:off x="9111863" y="9759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A56ED979-5A79-4FE0-B7D0-285C027B5F6D}"/>
              </a:ext>
            </a:extLst>
          </p:cNvPr>
          <p:cNvCxnSpPr/>
          <p:nvPr userDrawn="1"/>
        </p:nvCxnSpPr>
        <p:spPr>
          <a:xfrm>
            <a:off x="9111863" y="10016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4822CBE-7794-430F-80FD-8F9D7670E202}"/>
              </a:ext>
            </a:extLst>
          </p:cNvPr>
          <p:cNvCxnSpPr/>
          <p:nvPr userDrawn="1"/>
        </p:nvCxnSpPr>
        <p:spPr>
          <a:xfrm>
            <a:off x="9111863" y="10274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C61DAEF-55A4-4FDF-B808-A8C03CFB3EEC}"/>
              </a:ext>
            </a:extLst>
          </p:cNvPr>
          <p:cNvCxnSpPr/>
          <p:nvPr userDrawn="1"/>
        </p:nvCxnSpPr>
        <p:spPr>
          <a:xfrm>
            <a:off x="-25400" y="738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DC8C398-B2EE-4060-955B-1BF7C5F433CD}"/>
              </a:ext>
            </a:extLst>
          </p:cNvPr>
          <p:cNvCxnSpPr/>
          <p:nvPr userDrawn="1"/>
        </p:nvCxnSpPr>
        <p:spPr>
          <a:xfrm>
            <a:off x="-25400" y="996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C94349C-11D8-4D60-B870-1C8DE500A207}"/>
              </a:ext>
            </a:extLst>
          </p:cNvPr>
          <p:cNvCxnSpPr/>
          <p:nvPr userDrawn="1"/>
        </p:nvCxnSpPr>
        <p:spPr>
          <a:xfrm>
            <a:off x="-25400" y="1254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6B809640-82FE-4A5B-997F-F6E7182EB70A}"/>
              </a:ext>
            </a:extLst>
          </p:cNvPr>
          <p:cNvCxnSpPr/>
          <p:nvPr userDrawn="1"/>
        </p:nvCxnSpPr>
        <p:spPr>
          <a:xfrm>
            <a:off x="-25400" y="1512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9C42A1C7-A6C4-4B51-9D28-3669F6C3D36E}"/>
              </a:ext>
            </a:extLst>
          </p:cNvPr>
          <p:cNvCxnSpPr/>
          <p:nvPr userDrawn="1"/>
        </p:nvCxnSpPr>
        <p:spPr>
          <a:xfrm>
            <a:off x="-25400" y="1769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FE1F70D-61BD-4B61-99F7-FA6151AEA256}"/>
              </a:ext>
            </a:extLst>
          </p:cNvPr>
          <p:cNvCxnSpPr/>
          <p:nvPr userDrawn="1"/>
        </p:nvCxnSpPr>
        <p:spPr>
          <a:xfrm>
            <a:off x="-25400" y="2027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5F1969A-2A90-4AFC-A387-A43C1915238F}"/>
              </a:ext>
            </a:extLst>
          </p:cNvPr>
          <p:cNvCxnSpPr/>
          <p:nvPr userDrawn="1"/>
        </p:nvCxnSpPr>
        <p:spPr>
          <a:xfrm>
            <a:off x="-25400" y="2285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D1F0206-EF66-4D29-B793-5FD6CD18B0E8}"/>
              </a:ext>
            </a:extLst>
          </p:cNvPr>
          <p:cNvCxnSpPr/>
          <p:nvPr userDrawn="1"/>
        </p:nvCxnSpPr>
        <p:spPr>
          <a:xfrm>
            <a:off x="-25400" y="2542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E503B45-651C-426F-B4FD-084CF1F9934C}"/>
              </a:ext>
            </a:extLst>
          </p:cNvPr>
          <p:cNvCxnSpPr/>
          <p:nvPr userDrawn="1"/>
        </p:nvCxnSpPr>
        <p:spPr>
          <a:xfrm>
            <a:off x="-25400" y="2800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817A475-8508-4F7F-9910-57BDCFB330ED}"/>
              </a:ext>
            </a:extLst>
          </p:cNvPr>
          <p:cNvCxnSpPr/>
          <p:nvPr userDrawn="1"/>
        </p:nvCxnSpPr>
        <p:spPr>
          <a:xfrm>
            <a:off x="-25400" y="3058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EA4A208-09E6-4409-8C70-24C2713C9387}"/>
              </a:ext>
            </a:extLst>
          </p:cNvPr>
          <p:cNvCxnSpPr/>
          <p:nvPr userDrawn="1"/>
        </p:nvCxnSpPr>
        <p:spPr>
          <a:xfrm>
            <a:off x="-25400" y="3316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C3A1735-400D-44ED-B272-9DFB94625CA0}"/>
              </a:ext>
            </a:extLst>
          </p:cNvPr>
          <p:cNvCxnSpPr/>
          <p:nvPr userDrawn="1"/>
        </p:nvCxnSpPr>
        <p:spPr>
          <a:xfrm>
            <a:off x="-25400" y="3573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CC02652-B905-4546-9B89-CCE997D9722C}"/>
              </a:ext>
            </a:extLst>
          </p:cNvPr>
          <p:cNvCxnSpPr/>
          <p:nvPr userDrawn="1"/>
        </p:nvCxnSpPr>
        <p:spPr>
          <a:xfrm>
            <a:off x="-25400" y="3831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CEFDAB2-C175-48C7-A1BA-73FCF98CEC02}"/>
              </a:ext>
            </a:extLst>
          </p:cNvPr>
          <p:cNvCxnSpPr/>
          <p:nvPr userDrawn="1"/>
        </p:nvCxnSpPr>
        <p:spPr>
          <a:xfrm>
            <a:off x="-25400" y="4089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874C2DF-9CA6-41B4-9DA5-D64C7C3D524A}"/>
              </a:ext>
            </a:extLst>
          </p:cNvPr>
          <p:cNvCxnSpPr/>
          <p:nvPr userDrawn="1"/>
        </p:nvCxnSpPr>
        <p:spPr>
          <a:xfrm>
            <a:off x="-25400" y="4346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958E3ED6-9324-4362-AF9F-8E4C5ABC7C73}"/>
              </a:ext>
            </a:extLst>
          </p:cNvPr>
          <p:cNvCxnSpPr/>
          <p:nvPr userDrawn="1"/>
        </p:nvCxnSpPr>
        <p:spPr>
          <a:xfrm>
            <a:off x="-25400" y="4604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0CDA8102-5DEA-4D9D-BF9E-9A1CD16A5F2B}"/>
              </a:ext>
            </a:extLst>
          </p:cNvPr>
          <p:cNvCxnSpPr/>
          <p:nvPr userDrawn="1"/>
        </p:nvCxnSpPr>
        <p:spPr>
          <a:xfrm>
            <a:off x="-25400" y="4862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62B8451-E158-4BE3-AC7A-8151015BD96E}"/>
              </a:ext>
            </a:extLst>
          </p:cNvPr>
          <p:cNvCxnSpPr/>
          <p:nvPr userDrawn="1"/>
        </p:nvCxnSpPr>
        <p:spPr>
          <a:xfrm>
            <a:off x="-25400" y="5120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8A6E4EEF-0433-481D-85A7-1A85C9DEDA12}"/>
              </a:ext>
            </a:extLst>
          </p:cNvPr>
          <p:cNvCxnSpPr/>
          <p:nvPr userDrawn="1"/>
        </p:nvCxnSpPr>
        <p:spPr>
          <a:xfrm>
            <a:off x="-25400" y="5377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543AA170-EC9E-407E-B2DF-B0CA5A09563F}"/>
              </a:ext>
            </a:extLst>
          </p:cNvPr>
          <p:cNvCxnSpPr/>
          <p:nvPr userDrawn="1"/>
        </p:nvCxnSpPr>
        <p:spPr>
          <a:xfrm>
            <a:off x="-25400" y="5635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93BBC60-6468-450C-8DFC-81DBA3D7E8E9}"/>
              </a:ext>
            </a:extLst>
          </p:cNvPr>
          <p:cNvCxnSpPr/>
          <p:nvPr userDrawn="1"/>
        </p:nvCxnSpPr>
        <p:spPr>
          <a:xfrm>
            <a:off x="-21001" y="10532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2CBA33AD-4056-40B0-9C94-65FB9B9616F8}"/>
              </a:ext>
            </a:extLst>
          </p:cNvPr>
          <p:cNvCxnSpPr/>
          <p:nvPr userDrawn="1"/>
        </p:nvCxnSpPr>
        <p:spPr>
          <a:xfrm>
            <a:off x="-21001" y="10789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39C99DC9-8080-4FE5-93D8-5049CA2BE3A4}"/>
              </a:ext>
            </a:extLst>
          </p:cNvPr>
          <p:cNvCxnSpPr/>
          <p:nvPr userDrawn="1"/>
        </p:nvCxnSpPr>
        <p:spPr>
          <a:xfrm>
            <a:off x="-21001" y="11047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A8193720-75F3-40BB-8863-53DB951EDA96}"/>
              </a:ext>
            </a:extLst>
          </p:cNvPr>
          <p:cNvCxnSpPr/>
          <p:nvPr userDrawn="1"/>
        </p:nvCxnSpPr>
        <p:spPr>
          <a:xfrm>
            <a:off x="-21001" y="11305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420E8CC-C2F3-4DDB-B899-93ECBC2C8948}"/>
              </a:ext>
            </a:extLst>
          </p:cNvPr>
          <p:cNvCxnSpPr/>
          <p:nvPr userDrawn="1"/>
        </p:nvCxnSpPr>
        <p:spPr>
          <a:xfrm>
            <a:off x="-21001" y="11563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0962830-5905-451D-A1F1-28141B69EA63}"/>
              </a:ext>
            </a:extLst>
          </p:cNvPr>
          <p:cNvCxnSpPr/>
          <p:nvPr userDrawn="1"/>
        </p:nvCxnSpPr>
        <p:spPr>
          <a:xfrm>
            <a:off x="-21001" y="11820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D07AE4C-A57D-4B16-B0EB-635BF384835B}"/>
              </a:ext>
            </a:extLst>
          </p:cNvPr>
          <p:cNvCxnSpPr/>
          <p:nvPr userDrawn="1"/>
        </p:nvCxnSpPr>
        <p:spPr>
          <a:xfrm>
            <a:off x="-21001" y="12078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91D68A1D-C5A0-4026-BB1F-DA8C7B85AB68}"/>
              </a:ext>
            </a:extLst>
          </p:cNvPr>
          <p:cNvCxnSpPr/>
          <p:nvPr userDrawn="1"/>
        </p:nvCxnSpPr>
        <p:spPr>
          <a:xfrm>
            <a:off x="-21001" y="12336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C1F4E95-F217-4A12-9887-776CD863893D}"/>
              </a:ext>
            </a:extLst>
          </p:cNvPr>
          <p:cNvCxnSpPr/>
          <p:nvPr userDrawn="1"/>
        </p:nvCxnSpPr>
        <p:spPr>
          <a:xfrm>
            <a:off x="-21001" y="12594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3BF4D836-EA3B-4351-9CC0-2E46DC6448E3}"/>
              </a:ext>
            </a:extLst>
          </p:cNvPr>
          <p:cNvCxnSpPr/>
          <p:nvPr userDrawn="1"/>
        </p:nvCxnSpPr>
        <p:spPr>
          <a:xfrm>
            <a:off x="-21001" y="12851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DBBE3ACF-BCD8-44D9-A464-BD16A2D34522}"/>
              </a:ext>
            </a:extLst>
          </p:cNvPr>
          <p:cNvCxnSpPr/>
          <p:nvPr userDrawn="1"/>
        </p:nvCxnSpPr>
        <p:spPr>
          <a:xfrm>
            <a:off x="-21001" y="13109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C60B6F0B-92B1-4BD0-8253-C408A6B33376}"/>
              </a:ext>
            </a:extLst>
          </p:cNvPr>
          <p:cNvCxnSpPr/>
          <p:nvPr userDrawn="1"/>
        </p:nvCxnSpPr>
        <p:spPr>
          <a:xfrm>
            <a:off x="-21001" y="13367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E7CF2C03-9159-4582-A2AE-C5D134C6FC7C}"/>
              </a:ext>
            </a:extLst>
          </p:cNvPr>
          <p:cNvCxnSpPr/>
          <p:nvPr userDrawn="1"/>
        </p:nvCxnSpPr>
        <p:spPr>
          <a:xfrm>
            <a:off x="-21001" y="13624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0AD0FFF8-49F4-450B-A176-DFB23195F76C}"/>
              </a:ext>
            </a:extLst>
          </p:cNvPr>
          <p:cNvCxnSpPr/>
          <p:nvPr userDrawn="1"/>
        </p:nvCxnSpPr>
        <p:spPr>
          <a:xfrm>
            <a:off x="-21001" y="13882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F5CB59C2-C208-4A85-A470-30EF8DD477A3}"/>
              </a:ext>
            </a:extLst>
          </p:cNvPr>
          <p:cNvCxnSpPr/>
          <p:nvPr userDrawn="1"/>
        </p:nvCxnSpPr>
        <p:spPr>
          <a:xfrm>
            <a:off x="-21001" y="14140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2439712C-EF7B-47B5-A223-B94FD4A34668}"/>
              </a:ext>
            </a:extLst>
          </p:cNvPr>
          <p:cNvCxnSpPr/>
          <p:nvPr userDrawn="1"/>
        </p:nvCxnSpPr>
        <p:spPr>
          <a:xfrm>
            <a:off x="-21001" y="14398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33DADCD2-68DF-421A-9542-2BFD1279284A}"/>
              </a:ext>
            </a:extLst>
          </p:cNvPr>
          <p:cNvCxnSpPr/>
          <p:nvPr userDrawn="1"/>
        </p:nvCxnSpPr>
        <p:spPr>
          <a:xfrm>
            <a:off x="-21001" y="14655800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4ED39F7-9069-46F2-940F-D094A0C5DCDD}"/>
              </a:ext>
            </a:extLst>
          </p:cNvPr>
          <p:cNvCxnSpPr/>
          <p:nvPr userDrawn="1"/>
        </p:nvCxnSpPr>
        <p:spPr>
          <a:xfrm>
            <a:off x="-25400" y="5893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4E905B7-D7E2-4495-AB36-1FAB430C23F1}"/>
              </a:ext>
            </a:extLst>
          </p:cNvPr>
          <p:cNvCxnSpPr/>
          <p:nvPr userDrawn="1"/>
        </p:nvCxnSpPr>
        <p:spPr>
          <a:xfrm>
            <a:off x="-25400" y="6151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CD304AEF-AE0F-4594-B977-4F81A341C6A9}"/>
              </a:ext>
            </a:extLst>
          </p:cNvPr>
          <p:cNvCxnSpPr/>
          <p:nvPr userDrawn="1"/>
        </p:nvCxnSpPr>
        <p:spPr>
          <a:xfrm>
            <a:off x="-25400" y="6408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4DDB28C3-1015-437D-AF4B-AF8710182E32}"/>
              </a:ext>
            </a:extLst>
          </p:cNvPr>
          <p:cNvCxnSpPr/>
          <p:nvPr userDrawn="1"/>
        </p:nvCxnSpPr>
        <p:spPr>
          <a:xfrm>
            <a:off x="-25400" y="6666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1813AF4-3F6D-4E40-973D-91E0FC08524F}"/>
              </a:ext>
            </a:extLst>
          </p:cNvPr>
          <p:cNvCxnSpPr/>
          <p:nvPr userDrawn="1"/>
        </p:nvCxnSpPr>
        <p:spPr>
          <a:xfrm>
            <a:off x="-25400" y="6924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EBEE239-FB15-4918-B939-CB2737A67405}"/>
              </a:ext>
            </a:extLst>
          </p:cNvPr>
          <p:cNvCxnSpPr/>
          <p:nvPr userDrawn="1"/>
        </p:nvCxnSpPr>
        <p:spPr>
          <a:xfrm>
            <a:off x="-25400" y="7181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5C09FB4F-7274-4B73-A613-C1CB391B2288}"/>
              </a:ext>
            </a:extLst>
          </p:cNvPr>
          <p:cNvCxnSpPr/>
          <p:nvPr userDrawn="1"/>
        </p:nvCxnSpPr>
        <p:spPr>
          <a:xfrm>
            <a:off x="-25400" y="7439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F71DFEF3-356C-4C0D-895E-A7D399B388C4}"/>
              </a:ext>
            </a:extLst>
          </p:cNvPr>
          <p:cNvCxnSpPr/>
          <p:nvPr userDrawn="1"/>
        </p:nvCxnSpPr>
        <p:spPr>
          <a:xfrm>
            <a:off x="-25400" y="7697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F9109C8-DF3D-4B97-AF1D-F0A1C26A8C23}"/>
              </a:ext>
            </a:extLst>
          </p:cNvPr>
          <p:cNvCxnSpPr/>
          <p:nvPr userDrawn="1"/>
        </p:nvCxnSpPr>
        <p:spPr>
          <a:xfrm>
            <a:off x="-25400" y="7955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030C3FCF-3EED-4CD4-8162-F61BD1EA52C3}"/>
              </a:ext>
            </a:extLst>
          </p:cNvPr>
          <p:cNvCxnSpPr/>
          <p:nvPr userDrawn="1"/>
        </p:nvCxnSpPr>
        <p:spPr>
          <a:xfrm>
            <a:off x="-25400" y="8212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396FCC81-7E92-414F-9890-3E23A20953C6}"/>
              </a:ext>
            </a:extLst>
          </p:cNvPr>
          <p:cNvCxnSpPr/>
          <p:nvPr userDrawn="1"/>
        </p:nvCxnSpPr>
        <p:spPr>
          <a:xfrm>
            <a:off x="-25400" y="8470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346CDA3-36BC-4A57-8749-A966D14F882D}"/>
              </a:ext>
            </a:extLst>
          </p:cNvPr>
          <p:cNvCxnSpPr/>
          <p:nvPr userDrawn="1"/>
        </p:nvCxnSpPr>
        <p:spPr>
          <a:xfrm>
            <a:off x="-25400" y="8728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E3784C08-8A6D-4170-A4B7-226D0E85AADD}"/>
              </a:ext>
            </a:extLst>
          </p:cNvPr>
          <p:cNvCxnSpPr/>
          <p:nvPr userDrawn="1"/>
        </p:nvCxnSpPr>
        <p:spPr>
          <a:xfrm>
            <a:off x="-25400" y="8985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19A49C35-0390-44D9-B659-63951D8E87F9}"/>
              </a:ext>
            </a:extLst>
          </p:cNvPr>
          <p:cNvCxnSpPr/>
          <p:nvPr userDrawn="1"/>
        </p:nvCxnSpPr>
        <p:spPr>
          <a:xfrm>
            <a:off x="-25400" y="9243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7AFD081F-4BD4-4275-B1C6-1FA4FB0CCED1}"/>
              </a:ext>
            </a:extLst>
          </p:cNvPr>
          <p:cNvCxnSpPr/>
          <p:nvPr userDrawn="1"/>
        </p:nvCxnSpPr>
        <p:spPr>
          <a:xfrm>
            <a:off x="-25400" y="9501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1ECC0A13-DD78-422F-B616-91FB717F3029}"/>
              </a:ext>
            </a:extLst>
          </p:cNvPr>
          <p:cNvCxnSpPr/>
          <p:nvPr userDrawn="1"/>
        </p:nvCxnSpPr>
        <p:spPr>
          <a:xfrm>
            <a:off x="-25400" y="9759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55372B8-0726-4C2C-8DFC-691CD01F1196}"/>
              </a:ext>
            </a:extLst>
          </p:cNvPr>
          <p:cNvCxnSpPr/>
          <p:nvPr userDrawn="1"/>
        </p:nvCxnSpPr>
        <p:spPr>
          <a:xfrm>
            <a:off x="-25400" y="10016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EDBD89CA-0D51-486C-8056-1A2BF8B14CDC}"/>
              </a:ext>
            </a:extLst>
          </p:cNvPr>
          <p:cNvCxnSpPr/>
          <p:nvPr userDrawn="1"/>
        </p:nvCxnSpPr>
        <p:spPr>
          <a:xfrm>
            <a:off x="-25400" y="10274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8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phic 65">
            <a:extLst>
              <a:ext uri="{FF2B5EF4-FFF2-40B4-BE49-F238E27FC236}">
                <a16:creationId xmlns:a16="http://schemas.microsoft.com/office/drawing/2014/main" id="{90B14DE5-DA3D-4674-BF58-3926C8A9D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514283" y="11476756"/>
            <a:ext cx="2175360" cy="364208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519C58A-42C2-4EFF-90E4-9A2251618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126409" y="11476756"/>
            <a:ext cx="2175360" cy="36420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82AA0ABF-C12D-46ED-83CE-47F37AC0A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2738534" y="11476756"/>
            <a:ext cx="2175360" cy="36420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9E510651-FA50-4A92-BA3E-CE76CFE11A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350658" y="11476756"/>
            <a:ext cx="2175360" cy="364208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F6C9B6F4-3A93-4DCA-A42A-46222720EF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18606" y="2297351"/>
            <a:ext cx="2175360" cy="364208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7FB68798-4EF5-491D-BDC4-288D15D2E3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30731" y="2297351"/>
            <a:ext cx="2175360" cy="364208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B4E84C11-C343-4347-A2E3-0B7555BB64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42856" y="2297351"/>
            <a:ext cx="2175360" cy="364208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4AA3417-388D-4F52-A85A-B359D84DCD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4980" y="2297351"/>
            <a:ext cx="2175360" cy="364208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1B1C02E-9F07-4E40-BE13-F802E6138A6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9368" y="5645885"/>
            <a:ext cx="8299444" cy="62334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D41EC6-1A3C-43A4-A1A5-C4D0F47ADF6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57754" y="6398679"/>
            <a:ext cx="3942893" cy="4570171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6C7FDEA-6D60-408B-BB92-E0FB7E8FAE5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7760" y="6642925"/>
            <a:ext cx="3542880" cy="41065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643133D-031F-4AB9-8E35-810217F817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64434" y="427853"/>
            <a:ext cx="9329533" cy="14923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D03BDB-FEE2-49F5-A811-E7AE127D7B1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24220" y="427852"/>
            <a:ext cx="55752" cy="1507846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3EB0F26B-EF67-45AE-B9D7-F16CE8D7600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71137" y="3551811"/>
            <a:ext cx="2159203" cy="21575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47995016-D4D8-4808-8CD3-32F79B0239A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762041" y="3551811"/>
            <a:ext cx="2159203" cy="21575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EE35787E-99B0-40C6-9105-C83783287C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46240" y="3551811"/>
            <a:ext cx="2159203" cy="215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54E4CDFC-F54D-4B24-A397-95EED4412D7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30440" y="3551811"/>
            <a:ext cx="2159203" cy="21575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2C796C20-C435-47D1-A39F-36774906D44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0588" y="13843306"/>
            <a:ext cx="2159203" cy="21575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CC37E82C-07E7-4BD1-87B9-433A58C888E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763872" y="13843306"/>
            <a:ext cx="2159203" cy="21575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84AEA474-6D1D-4F34-A07A-9A080818AFF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47155" y="13843306"/>
            <a:ext cx="2159203" cy="21575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D5CF3E23-E5D2-4FB2-B1D6-C5C92BC809F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30440" y="13843306"/>
            <a:ext cx="2159203" cy="21575"/>
          </a:xfrm>
          <a:prstGeom prst="rect">
            <a:avLst/>
          </a:prstGeom>
        </p:spPr>
      </p:pic>
      <p:sp>
        <p:nvSpPr>
          <p:cNvPr id="83" name="Title 82">
            <a:extLst>
              <a:ext uri="{FF2B5EF4-FFF2-40B4-BE49-F238E27FC236}">
                <a16:creationId xmlns:a16="http://schemas.microsoft.com/office/drawing/2014/main" id="{B5AE010A-EACD-440E-AC17-9004D712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8797" y="473098"/>
            <a:ext cx="7614593" cy="1512079"/>
          </a:xfrm>
        </p:spPr>
        <p:txBody>
          <a:bodyPr lIns="0" tIns="0" rIns="0" bIns="0">
            <a:noAutofit/>
          </a:bodyPr>
          <a:lstStyle>
            <a:lvl1pPr>
              <a:defRPr sz="8067" b="1">
                <a:solidFill>
                  <a:srgbClr val="105A46"/>
                </a:solidFill>
              </a:defRPr>
            </a:lvl1pPr>
          </a:lstStyle>
          <a:p>
            <a:r>
              <a:rPr lang="en-US" dirty="0"/>
              <a:t>SAVE MONEY</a:t>
            </a:r>
            <a:endParaRPr lang="ru-RU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0AD73A12-94F1-4703-97C7-FD47449AA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706" y="2401275"/>
            <a:ext cx="1722967" cy="107760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320">
                <a:solidFill>
                  <a:srgbClr val="1A1A1A"/>
                </a:solidFill>
                <a:latin typeface="+mn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85">
            <a:extLst>
              <a:ext uri="{FF2B5EF4-FFF2-40B4-BE49-F238E27FC236}">
                <a16:creationId xmlns:a16="http://schemas.microsoft.com/office/drawing/2014/main" id="{7B4ECFC7-29BF-4BDC-BB76-B9AF9F9359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58007" y="2401275"/>
            <a:ext cx="1722967" cy="107760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320">
                <a:solidFill>
                  <a:srgbClr val="1A1A1A"/>
                </a:solidFill>
                <a:latin typeface="+mn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85">
            <a:extLst>
              <a:ext uri="{FF2B5EF4-FFF2-40B4-BE49-F238E27FC236}">
                <a16:creationId xmlns:a16="http://schemas.microsoft.com/office/drawing/2014/main" id="{EFB943BD-1D3A-4EE2-A63D-3C5C2B531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5140" y="2401275"/>
            <a:ext cx="1722967" cy="107760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320">
                <a:solidFill>
                  <a:srgbClr val="1A1A1A"/>
                </a:solidFill>
                <a:latin typeface="+mn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85">
            <a:extLst>
              <a:ext uri="{FF2B5EF4-FFF2-40B4-BE49-F238E27FC236}">
                <a16:creationId xmlns:a16="http://schemas.microsoft.com/office/drawing/2014/main" id="{323428F7-951E-4CF8-8B74-3ECD1B3BC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1574" y="2401275"/>
            <a:ext cx="1722967" cy="107760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320">
                <a:solidFill>
                  <a:srgbClr val="1A1A1A"/>
                </a:solidFill>
                <a:latin typeface="+mn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85">
            <a:extLst>
              <a:ext uri="{FF2B5EF4-FFF2-40B4-BE49-F238E27FC236}">
                <a16:creationId xmlns:a16="http://schemas.microsoft.com/office/drawing/2014/main" id="{B2E76416-7D8D-4677-8085-9B92E21A8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706" y="13940405"/>
            <a:ext cx="1722967" cy="10771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320">
                <a:solidFill>
                  <a:srgbClr val="1A1A1A"/>
                </a:solidFill>
                <a:latin typeface="+mn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85">
            <a:extLst>
              <a:ext uri="{FF2B5EF4-FFF2-40B4-BE49-F238E27FC236}">
                <a16:creationId xmlns:a16="http://schemas.microsoft.com/office/drawing/2014/main" id="{6A62EDE6-A234-48FA-845B-EF410E9C5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58007" y="13940405"/>
            <a:ext cx="1722967" cy="10771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320">
                <a:solidFill>
                  <a:srgbClr val="1A1A1A"/>
                </a:solidFill>
                <a:latin typeface="+mn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85">
            <a:extLst>
              <a:ext uri="{FF2B5EF4-FFF2-40B4-BE49-F238E27FC236}">
                <a16:creationId xmlns:a16="http://schemas.microsoft.com/office/drawing/2014/main" id="{E1DD0CE4-601F-414D-8E56-61DA84EB7D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85140" y="13940405"/>
            <a:ext cx="1722967" cy="10771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320">
                <a:solidFill>
                  <a:srgbClr val="1A1A1A"/>
                </a:solidFill>
                <a:latin typeface="+mn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85">
            <a:extLst>
              <a:ext uri="{FF2B5EF4-FFF2-40B4-BE49-F238E27FC236}">
                <a16:creationId xmlns:a16="http://schemas.microsoft.com/office/drawing/2014/main" id="{BC27ED56-2E02-4ABC-A4FB-BCFC447DEF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1574" y="13940405"/>
            <a:ext cx="1722967" cy="10771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320">
                <a:solidFill>
                  <a:srgbClr val="1A1A1A"/>
                </a:solidFill>
                <a:latin typeface="+mn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85">
            <a:extLst>
              <a:ext uri="{FF2B5EF4-FFF2-40B4-BE49-F238E27FC236}">
                <a16:creationId xmlns:a16="http://schemas.microsoft.com/office/drawing/2014/main" id="{73A5BBB8-A715-40B2-9039-A2FFED2ED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427" y="3571289"/>
            <a:ext cx="2175360" cy="7072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64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FOOD</a:t>
            </a:r>
          </a:p>
        </p:txBody>
      </p:sp>
      <p:sp>
        <p:nvSpPr>
          <p:cNvPr id="95" name="Text Placeholder 85">
            <a:extLst>
              <a:ext uri="{FF2B5EF4-FFF2-40B4-BE49-F238E27FC236}">
                <a16:creationId xmlns:a16="http://schemas.microsoft.com/office/drawing/2014/main" id="{A7434300-ECE1-491F-B604-D20F99F4B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23727" y="3571289"/>
            <a:ext cx="2175360" cy="7072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64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HEALTH</a:t>
            </a:r>
          </a:p>
        </p:txBody>
      </p:sp>
      <p:sp>
        <p:nvSpPr>
          <p:cNvPr id="96" name="Text Placeholder 85">
            <a:extLst>
              <a:ext uri="{FF2B5EF4-FFF2-40B4-BE49-F238E27FC236}">
                <a16:creationId xmlns:a16="http://schemas.microsoft.com/office/drawing/2014/main" id="{313E782D-6914-4FCB-9365-C17D54EC5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0861" y="3571289"/>
            <a:ext cx="2175360" cy="7072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64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CAR</a:t>
            </a:r>
          </a:p>
        </p:txBody>
      </p:sp>
      <p:sp>
        <p:nvSpPr>
          <p:cNvPr id="97" name="Text Placeholder 85">
            <a:extLst>
              <a:ext uri="{FF2B5EF4-FFF2-40B4-BE49-F238E27FC236}">
                <a16:creationId xmlns:a16="http://schemas.microsoft.com/office/drawing/2014/main" id="{7E1859DC-708F-42EE-A251-AC9E306F58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7295" y="3571289"/>
            <a:ext cx="2175360" cy="7072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64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HOUSE</a:t>
            </a:r>
          </a:p>
        </p:txBody>
      </p:sp>
      <p:sp>
        <p:nvSpPr>
          <p:cNvPr id="98" name="Text Placeholder 85">
            <a:extLst>
              <a:ext uri="{FF2B5EF4-FFF2-40B4-BE49-F238E27FC236}">
                <a16:creationId xmlns:a16="http://schemas.microsoft.com/office/drawing/2014/main" id="{9997C069-92D8-49B8-B0C5-F6218F5EAA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428" y="13144286"/>
            <a:ext cx="2166919" cy="7072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64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99" name="Text Placeholder 85">
            <a:extLst>
              <a:ext uri="{FF2B5EF4-FFF2-40B4-BE49-F238E27FC236}">
                <a16:creationId xmlns:a16="http://schemas.microsoft.com/office/drawing/2014/main" id="{97C4DC24-F704-41E4-89E3-9CAE2B894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23727" y="13144286"/>
            <a:ext cx="2175360" cy="7072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64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SHOPPING</a:t>
            </a:r>
          </a:p>
        </p:txBody>
      </p:sp>
      <p:sp>
        <p:nvSpPr>
          <p:cNvPr id="100" name="Text Placeholder 85">
            <a:extLst>
              <a:ext uri="{FF2B5EF4-FFF2-40B4-BE49-F238E27FC236}">
                <a16:creationId xmlns:a16="http://schemas.microsoft.com/office/drawing/2014/main" id="{12183DE9-8DA4-4F5F-B7F0-8AD42E8696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42089" y="13144286"/>
            <a:ext cx="2175360" cy="7072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64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01" name="Text Placeholder 85">
            <a:extLst>
              <a:ext uri="{FF2B5EF4-FFF2-40B4-BE49-F238E27FC236}">
                <a16:creationId xmlns:a16="http://schemas.microsoft.com/office/drawing/2014/main" id="{EEBCEA7E-7C4E-4A62-ACA4-F1D7BEDBBE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8187" y="13144286"/>
            <a:ext cx="2175360" cy="7072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64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TAXES</a:t>
            </a:r>
          </a:p>
        </p:txBody>
      </p:sp>
      <p:sp>
        <p:nvSpPr>
          <p:cNvPr id="107" name="Text Placeholder 85">
            <a:extLst>
              <a:ext uri="{FF2B5EF4-FFF2-40B4-BE49-F238E27FC236}">
                <a16:creationId xmlns:a16="http://schemas.microsoft.com/office/drawing/2014/main" id="{87B2A277-9AB7-40AD-A27E-3FE3EF51FA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65667" y="8946247"/>
            <a:ext cx="2327068" cy="10771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20">
                <a:solidFill>
                  <a:srgbClr val="1A1A1A"/>
                </a:solidFill>
                <a:latin typeface="+mn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85">
            <a:extLst>
              <a:ext uri="{FF2B5EF4-FFF2-40B4-BE49-F238E27FC236}">
                <a16:creationId xmlns:a16="http://schemas.microsoft.com/office/drawing/2014/main" id="{4498D6A6-0661-4FA5-BECE-0C362D1D4C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6136" y="8438341"/>
            <a:ext cx="2706131" cy="50840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640" b="1">
                <a:solidFill>
                  <a:srgbClr val="105A46"/>
                </a:solidFill>
                <a:latin typeface="+mj-lt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YOUR SAVINGS</a:t>
            </a:r>
          </a:p>
        </p:txBody>
      </p:sp>
      <p:sp>
        <p:nvSpPr>
          <p:cNvPr id="110" name="Picture Placeholder 109">
            <a:extLst>
              <a:ext uri="{FF2B5EF4-FFF2-40B4-BE49-F238E27FC236}">
                <a16:creationId xmlns:a16="http://schemas.microsoft.com/office/drawing/2014/main" id="{06083CEF-ECD1-4365-AB24-1D824EFEB0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37526" y="4201071"/>
            <a:ext cx="1124586" cy="130349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760">
                <a:solidFill>
                  <a:srgbClr val="1A1A1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1" name="Picture Placeholder 109">
            <a:extLst>
              <a:ext uri="{FF2B5EF4-FFF2-40B4-BE49-F238E27FC236}">
                <a16:creationId xmlns:a16="http://schemas.microsoft.com/office/drawing/2014/main" id="{85018C4A-F08C-4F16-B90A-46776FF3E45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10750" y="4201071"/>
            <a:ext cx="1124586" cy="130349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760">
                <a:solidFill>
                  <a:srgbClr val="1A1A1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2" name="Picture Placeholder 109">
            <a:extLst>
              <a:ext uri="{FF2B5EF4-FFF2-40B4-BE49-F238E27FC236}">
                <a16:creationId xmlns:a16="http://schemas.microsoft.com/office/drawing/2014/main" id="{B84B31EE-1F0D-4395-95C9-C9868F84319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683973" y="4201071"/>
            <a:ext cx="1124586" cy="130349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760">
                <a:solidFill>
                  <a:srgbClr val="1A1A1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3" name="Picture Placeholder 109">
            <a:extLst>
              <a:ext uri="{FF2B5EF4-FFF2-40B4-BE49-F238E27FC236}">
                <a16:creationId xmlns:a16="http://schemas.microsoft.com/office/drawing/2014/main" id="{2DB88BB7-5150-4EFE-B70B-25624E35773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57197" y="4201071"/>
            <a:ext cx="1124586" cy="130349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760">
                <a:solidFill>
                  <a:srgbClr val="1A1A1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4" name="Picture Placeholder 109">
            <a:extLst>
              <a:ext uri="{FF2B5EF4-FFF2-40B4-BE49-F238E27FC236}">
                <a16:creationId xmlns:a16="http://schemas.microsoft.com/office/drawing/2014/main" id="{9E569632-68D6-4361-A151-463135D4D90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7526" y="11863919"/>
            <a:ext cx="1124586" cy="130349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760">
                <a:solidFill>
                  <a:srgbClr val="1A1A1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5" name="Picture Placeholder 109">
            <a:extLst>
              <a:ext uri="{FF2B5EF4-FFF2-40B4-BE49-F238E27FC236}">
                <a16:creationId xmlns:a16="http://schemas.microsoft.com/office/drawing/2014/main" id="{134D31B6-DB70-45DB-8B41-2452E78771D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10750" y="11863919"/>
            <a:ext cx="1124586" cy="130349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760">
                <a:solidFill>
                  <a:srgbClr val="1A1A1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6" name="Picture Placeholder 109">
            <a:extLst>
              <a:ext uri="{FF2B5EF4-FFF2-40B4-BE49-F238E27FC236}">
                <a16:creationId xmlns:a16="http://schemas.microsoft.com/office/drawing/2014/main" id="{1876A071-8A78-485C-B7B6-BE2DA1B6BC4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683973" y="11863919"/>
            <a:ext cx="1124586" cy="130349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760">
                <a:solidFill>
                  <a:srgbClr val="1A1A1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7" name="Picture Placeholder 109">
            <a:extLst>
              <a:ext uri="{FF2B5EF4-FFF2-40B4-BE49-F238E27FC236}">
                <a16:creationId xmlns:a16="http://schemas.microsoft.com/office/drawing/2014/main" id="{DDE92D22-D301-4319-9160-33D66BFE43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57197" y="11863919"/>
            <a:ext cx="1124586" cy="130349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760">
                <a:solidFill>
                  <a:srgbClr val="1A1A1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4" name="Text Placeholder 85">
            <a:extLst>
              <a:ext uri="{FF2B5EF4-FFF2-40B4-BE49-F238E27FC236}">
                <a16:creationId xmlns:a16="http://schemas.microsoft.com/office/drawing/2014/main" id="{A40A1A0C-6733-452E-8FCB-D325D91C7C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408946" y="626430"/>
            <a:ext cx="1383771" cy="1095147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lang="en-US" sz="3373" b="1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32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HOW</a:t>
            </a:r>
            <a:br>
              <a:rPr lang="en-US" dirty="0"/>
            </a:br>
            <a:r>
              <a:rPr lang="en-US" dirty="0"/>
              <a:t>TO</a:t>
            </a:r>
          </a:p>
        </p:txBody>
      </p:sp>
      <p:sp>
        <p:nvSpPr>
          <p:cNvPr id="125" name="Picture Placeholder 109">
            <a:extLst>
              <a:ext uri="{FF2B5EF4-FFF2-40B4-BE49-F238E27FC236}">
                <a16:creationId xmlns:a16="http://schemas.microsoft.com/office/drawing/2014/main" id="{508071EB-230E-46A4-80EF-3A63549DF0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466908" y="7034687"/>
            <a:ext cx="1124586" cy="130349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760">
                <a:solidFill>
                  <a:srgbClr val="1A1A1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965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96" userDrawn="1">
          <p15:clr>
            <a:srgbClr val="FBAE40"/>
          </p15:clr>
        </p15:guide>
        <p15:guide id="3" pos="31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78ECF-DD87-4BE4-BDFE-2914156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8" y="827623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120E4-C929-4B08-9F22-7105FE71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8" y="4138087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9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74" r:id="rId3"/>
    <p:sldLayoutId id="2147483651" r:id="rId4"/>
    <p:sldLayoutId id="2147483654" r:id="rId5"/>
    <p:sldLayoutId id="2147483653" r:id="rId6"/>
    <p:sldLayoutId id="2147483652" r:id="rId7"/>
    <p:sldLayoutId id="2147483675" r:id="rId8"/>
    <p:sldLayoutId id="2147483676" r:id="rId9"/>
  </p:sldLayoutIdLst>
  <p:txStyles>
    <p:titleStyle>
      <a:lvl1pPr algn="l" defTabSz="1401008" rtl="0" eaLnBrk="1" latinLnBrk="0" hangingPunct="1">
        <a:lnSpc>
          <a:spcPct val="90000"/>
        </a:lnSpc>
        <a:spcBef>
          <a:spcPct val="0"/>
        </a:spcBef>
        <a:buNone/>
        <a:defRPr sz="6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251" indent="-350251" algn="l" defTabSz="1401008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4290" kern="1200">
          <a:solidFill>
            <a:schemeClr val="tx1"/>
          </a:solidFill>
          <a:latin typeface="+mn-lt"/>
          <a:ea typeface="+mn-ea"/>
          <a:cs typeface="+mn-cs"/>
        </a:defRPr>
      </a:lvl1pPr>
      <a:lvl2pPr marL="1050757" indent="-350251" algn="l" defTabSz="1401008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3677" kern="1200">
          <a:solidFill>
            <a:schemeClr val="tx1"/>
          </a:solidFill>
          <a:latin typeface="+mn-lt"/>
          <a:ea typeface="+mn-ea"/>
          <a:cs typeface="+mn-cs"/>
        </a:defRPr>
      </a:lvl2pPr>
      <a:lvl3pPr marL="1751260" indent="-350251" algn="l" defTabSz="1401008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3064" kern="1200">
          <a:solidFill>
            <a:schemeClr val="tx1"/>
          </a:solidFill>
          <a:latin typeface="+mn-lt"/>
          <a:ea typeface="+mn-ea"/>
          <a:cs typeface="+mn-cs"/>
        </a:defRPr>
      </a:lvl3pPr>
      <a:lvl4pPr marL="2451763" indent="-350251" algn="l" defTabSz="1401008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4pPr>
      <a:lvl5pPr marL="3152268" indent="-350251" algn="l" defTabSz="1401008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5pPr>
      <a:lvl6pPr marL="3852771" indent="-350251" algn="l" defTabSz="1401008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6pPr>
      <a:lvl7pPr marL="4553276" indent="-350251" algn="l" defTabSz="1401008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7pPr>
      <a:lvl8pPr marL="5253780" indent="-350251" algn="l" defTabSz="1401008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8pPr>
      <a:lvl9pPr marL="5954283" indent="-350251" algn="l" defTabSz="1401008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1008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1pPr>
      <a:lvl2pPr marL="700504" algn="l" defTabSz="1401008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2pPr>
      <a:lvl3pPr marL="1401008" algn="l" defTabSz="1401008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3pPr>
      <a:lvl4pPr marL="2101511" algn="l" defTabSz="1401008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4pPr>
      <a:lvl5pPr marL="2802015" algn="l" defTabSz="1401008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5pPr>
      <a:lvl6pPr marL="3502520" algn="l" defTabSz="1401008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6pPr>
      <a:lvl7pPr marL="4203023" algn="l" defTabSz="1401008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7pPr>
      <a:lvl8pPr marL="4903527" algn="l" defTabSz="1401008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8pPr>
      <a:lvl9pPr marL="5604031" algn="l" defTabSz="1401008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7971B-B051-47CA-AEEA-5A1E4D17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6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9F8E4-ACA5-4C5E-8F71-F6B671E9A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6" y="4138086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99145-6259-4AC1-9726-E46C43BBE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6" y="14407729"/>
            <a:ext cx="2263140" cy="827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1AB5-9901-4C78-8E08-9432A65C905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AE71-EF30-4B9A-B362-44E8D4FA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6" y="14407729"/>
            <a:ext cx="3394710" cy="827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FF607-9AA4-4BF6-8C0E-C9C7972AB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6" y="14407729"/>
            <a:ext cx="2263140" cy="827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FDD0-F580-4F86-BDCA-15402548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788318" rtl="0" eaLnBrk="1" latinLnBrk="0" hangingPunct="1">
        <a:lnSpc>
          <a:spcPct val="90000"/>
        </a:lnSpc>
        <a:spcBef>
          <a:spcPct val="0"/>
        </a:spcBef>
        <a:buNone/>
        <a:defRPr sz="86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078" indent="-447078" algn="l" defTabSz="1788318" rtl="0" eaLnBrk="1" latinLnBrk="0" hangingPunct="1">
        <a:lnSpc>
          <a:spcPct val="90000"/>
        </a:lnSpc>
        <a:spcBef>
          <a:spcPts val="1955"/>
        </a:spcBef>
        <a:buFont typeface="Arial" panose="020B0604020202020204" pitchFamily="34" charset="0"/>
        <a:buChar char="•"/>
        <a:defRPr sz="5476" kern="1200">
          <a:solidFill>
            <a:schemeClr val="tx1"/>
          </a:solidFill>
          <a:latin typeface="+mn-lt"/>
          <a:ea typeface="+mn-ea"/>
          <a:cs typeface="+mn-cs"/>
        </a:defRPr>
      </a:lvl1pPr>
      <a:lvl2pPr marL="1341238" indent="-447078" algn="l" defTabSz="1788318" rtl="0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2pPr>
      <a:lvl3pPr marL="2235396" indent="-447078" algn="l" defTabSz="1788318" rtl="0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3912" kern="1200">
          <a:solidFill>
            <a:schemeClr val="tx1"/>
          </a:solidFill>
          <a:latin typeface="+mn-lt"/>
          <a:ea typeface="+mn-ea"/>
          <a:cs typeface="+mn-cs"/>
        </a:defRPr>
      </a:lvl3pPr>
      <a:lvl4pPr marL="3129555" indent="-447078" algn="l" defTabSz="1788318" rtl="0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4pPr>
      <a:lvl5pPr marL="4023712" indent="-447078" algn="l" defTabSz="1788318" rtl="0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5pPr>
      <a:lvl6pPr marL="4917872" indent="-447078" algn="l" defTabSz="1788318" rtl="0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6pPr>
      <a:lvl7pPr marL="5812030" indent="-447078" algn="l" defTabSz="1788318" rtl="0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7pPr>
      <a:lvl8pPr marL="6706189" indent="-447078" algn="l" defTabSz="1788318" rtl="0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8pPr>
      <a:lvl9pPr marL="7600346" indent="-447078" algn="l" defTabSz="1788318" rtl="0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8318" rtl="0" eaLnBrk="1" latinLnBrk="0" hangingPunct="1"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94158" algn="l" defTabSz="1788318" rtl="0" eaLnBrk="1" latinLnBrk="0" hangingPunct="1"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788318" algn="l" defTabSz="1788318" rtl="0" eaLnBrk="1" latinLnBrk="0" hangingPunct="1"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682474" algn="l" defTabSz="1788318" rtl="0" eaLnBrk="1" latinLnBrk="0" hangingPunct="1">
        <a:defRPr sz="3520" kern="1200">
          <a:solidFill>
            <a:schemeClr val="tx1"/>
          </a:solidFill>
          <a:latin typeface="+mn-lt"/>
          <a:ea typeface="+mn-ea"/>
          <a:cs typeface="+mn-cs"/>
        </a:defRPr>
      </a:lvl4pPr>
      <a:lvl5pPr marL="3576634" algn="l" defTabSz="1788318" rtl="0" eaLnBrk="1" latinLnBrk="0" hangingPunct="1">
        <a:defRPr sz="3520" kern="1200">
          <a:solidFill>
            <a:schemeClr val="tx1"/>
          </a:solidFill>
          <a:latin typeface="+mn-lt"/>
          <a:ea typeface="+mn-ea"/>
          <a:cs typeface="+mn-cs"/>
        </a:defRPr>
      </a:lvl5pPr>
      <a:lvl6pPr marL="4470793" algn="l" defTabSz="1788318" rtl="0" eaLnBrk="1" latinLnBrk="0" hangingPunct="1">
        <a:defRPr sz="3520" kern="1200">
          <a:solidFill>
            <a:schemeClr val="tx1"/>
          </a:solidFill>
          <a:latin typeface="+mn-lt"/>
          <a:ea typeface="+mn-ea"/>
          <a:cs typeface="+mn-cs"/>
        </a:defRPr>
      </a:lvl6pPr>
      <a:lvl7pPr marL="5364951" algn="l" defTabSz="1788318" rtl="0" eaLnBrk="1" latinLnBrk="0" hangingPunct="1">
        <a:defRPr sz="3520" kern="1200">
          <a:solidFill>
            <a:schemeClr val="tx1"/>
          </a:solidFill>
          <a:latin typeface="+mn-lt"/>
          <a:ea typeface="+mn-ea"/>
          <a:cs typeface="+mn-cs"/>
        </a:defRPr>
      </a:lvl7pPr>
      <a:lvl8pPr marL="6259108" algn="l" defTabSz="1788318" rtl="0" eaLnBrk="1" latinLnBrk="0" hangingPunct="1">
        <a:defRPr sz="3520" kern="1200">
          <a:solidFill>
            <a:schemeClr val="tx1"/>
          </a:solidFill>
          <a:latin typeface="+mn-lt"/>
          <a:ea typeface="+mn-ea"/>
          <a:cs typeface="+mn-cs"/>
        </a:defRPr>
      </a:lvl8pPr>
      <a:lvl9pPr marL="7153268" algn="l" defTabSz="1788318" rtl="0" eaLnBrk="1" latinLnBrk="0" hangingPunct="1">
        <a:defRPr sz="3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svg"/><Relationship Id="rId3" Type="http://schemas.openxmlformats.org/officeDocument/2006/relationships/image" Target="../media/image108.svg"/><Relationship Id="rId7" Type="http://schemas.openxmlformats.org/officeDocument/2006/relationships/image" Target="../media/image112.sv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116.svg"/><Relationship Id="rId5" Type="http://schemas.openxmlformats.org/officeDocument/2006/relationships/image" Target="../media/image110.sv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82.svg"/><Relationship Id="rId18" Type="http://schemas.openxmlformats.org/officeDocument/2006/relationships/image" Target="../media/image75.png"/><Relationship Id="rId3" Type="http://schemas.openxmlformats.org/officeDocument/2006/relationships/image" Target="../media/image132.svg"/><Relationship Id="rId7" Type="http://schemas.openxmlformats.org/officeDocument/2006/relationships/image" Target="../media/image136.svg"/><Relationship Id="rId12" Type="http://schemas.openxmlformats.org/officeDocument/2006/relationships/image" Target="../media/image81.png"/><Relationship Id="rId17" Type="http://schemas.openxmlformats.org/officeDocument/2006/relationships/image" Target="../media/image74.svg"/><Relationship Id="rId2" Type="http://schemas.openxmlformats.org/officeDocument/2006/relationships/image" Target="../media/image131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11" Type="http://schemas.openxmlformats.org/officeDocument/2006/relationships/image" Target="../media/image140.svg"/><Relationship Id="rId5" Type="http://schemas.openxmlformats.org/officeDocument/2006/relationships/image" Target="../media/image134.svg"/><Relationship Id="rId15" Type="http://schemas.openxmlformats.org/officeDocument/2006/relationships/image" Target="../media/image80.svg"/><Relationship Id="rId10" Type="http://schemas.openxmlformats.org/officeDocument/2006/relationships/image" Target="../media/image139.png"/><Relationship Id="rId19" Type="http://schemas.openxmlformats.org/officeDocument/2006/relationships/image" Target="../media/image76.svg"/><Relationship Id="rId4" Type="http://schemas.openxmlformats.org/officeDocument/2006/relationships/image" Target="../media/image133.png"/><Relationship Id="rId9" Type="http://schemas.openxmlformats.org/officeDocument/2006/relationships/image" Target="../media/image138.svg"/><Relationship Id="rId1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58.svg"/><Relationship Id="rId21" Type="http://schemas.openxmlformats.org/officeDocument/2006/relationships/image" Target="../media/image146.sv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17" Type="http://schemas.openxmlformats.org/officeDocument/2006/relationships/image" Target="../media/image142.svg"/><Relationship Id="rId25" Type="http://schemas.openxmlformats.org/officeDocument/2006/relationships/image" Target="../media/image150.svg"/><Relationship Id="rId2" Type="http://schemas.openxmlformats.org/officeDocument/2006/relationships/image" Target="../media/image5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29" Type="http://schemas.openxmlformats.org/officeDocument/2006/relationships/image" Target="../media/image1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24" Type="http://schemas.openxmlformats.org/officeDocument/2006/relationships/image" Target="../media/image149.pn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23" Type="http://schemas.openxmlformats.org/officeDocument/2006/relationships/image" Target="../media/image148.svg"/><Relationship Id="rId28" Type="http://schemas.openxmlformats.org/officeDocument/2006/relationships/image" Target="../media/image153.png"/><Relationship Id="rId10" Type="http://schemas.openxmlformats.org/officeDocument/2006/relationships/image" Target="../media/image65.png"/><Relationship Id="rId19" Type="http://schemas.openxmlformats.org/officeDocument/2006/relationships/image" Target="../media/image144.svg"/><Relationship Id="rId31" Type="http://schemas.openxmlformats.org/officeDocument/2006/relationships/image" Target="../media/image156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Relationship Id="rId22" Type="http://schemas.openxmlformats.org/officeDocument/2006/relationships/image" Target="../media/image147.png"/><Relationship Id="rId27" Type="http://schemas.openxmlformats.org/officeDocument/2006/relationships/image" Target="../media/image152.svg"/><Relationship Id="rId30" Type="http://schemas.openxmlformats.org/officeDocument/2006/relationships/image" Target="../media/image1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G"/><Relationship Id="rId3" Type="http://schemas.openxmlformats.org/officeDocument/2006/relationships/image" Target="../media/image158.JPG"/><Relationship Id="rId7" Type="http://schemas.openxmlformats.org/officeDocument/2006/relationships/image" Target="../media/image162.JP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1.JPG"/><Relationship Id="rId5" Type="http://schemas.openxmlformats.org/officeDocument/2006/relationships/image" Target="../media/image160.JPG"/><Relationship Id="rId4" Type="http://schemas.openxmlformats.org/officeDocument/2006/relationships/image" Target="../media/image1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hyperlink" Target="https://aka.ms/PowerPointIcons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ka.ms/InfographicImag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18" Type="http://schemas.openxmlformats.org/officeDocument/2006/relationships/image" Target="../media/image99.png"/><Relationship Id="rId3" Type="http://schemas.openxmlformats.org/officeDocument/2006/relationships/image" Target="../media/image84.svg"/><Relationship Id="rId21" Type="http://schemas.openxmlformats.org/officeDocument/2006/relationships/image" Target="../media/image102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17" Type="http://schemas.openxmlformats.org/officeDocument/2006/relationships/image" Target="../media/image98.svg"/><Relationship Id="rId25" Type="http://schemas.openxmlformats.org/officeDocument/2006/relationships/image" Target="../media/image106.sv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24" Type="http://schemas.openxmlformats.org/officeDocument/2006/relationships/image" Target="../media/image105.png"/><Relationship Id="rId5" Type="http://schemas.openxmlformats.org/officeDocument/2006/relationships/image" Target="../media/image86.svg"/><Relationship Id="rId15" Type="http://schemas.openxmlformats.org/officeDocument/2006/relationships/image" Target="../media/image96.svg"/><Relationship Id="rId23" Type="http://schemas.openxmlformats.org/officeDocument/2006/relationships/image" Target="../media/image104.svg"/><Relationship Id="rId10" Type="http://schemas.openxmlformats.org/officeDocument/2006/relationships/image" Target="../media/image91.png"/><Relationship Id="rId19" Type="http://schemas.openxmlformats.org/officeDocument/2006/relationships/image" Target="../media/image100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813572-2FD3-48FA-A3A5-26544463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7375C3-C196-4B4C-8C0A-A60FA79B6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Type your event details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8F7D5-EF78-4FE0-9B2D-5C027F33CA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A3719-B6AD-4589-B1D0-9D67B238F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6126DD-FFED-4F58-939E-816C0E72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B3FE1D-1611-4CD6-8A77-59CFBAA6B5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3E864-86AA-4DE2-985E-91823DDB5A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FFF454-CDE1-4095-BE3E-F3607A5AB5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1E7CA2-1733-44CF-81C9-5B61497D34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9AC656-A176-4230-9E45-EF4CD23E70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235F92-5FDC-4C6F-9A53-F18573B058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E032C2-69A7-4EB3-A1EA-67ED19703B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075359-8434-4C99-AE48-AA651571A1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220FDC3-607F-49E0-932C-F0EF1D07B3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7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E09-3552-477C-9E76-2B610C2A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776C1-8904-4071-8C77-BB2918866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DESCRIPTION GOES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E9FE9F2-8BF0-478B-886E-6DD8DDA20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DESCRIPTION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C1B18E1-1D90-40CB-8CB6-D08E99D25F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DESCRIPTION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63355B-3EE1-4962-BA1D-D9776832B0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DESCRIPTION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756C17-3C67-495F-99F9-207817591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DESCRIPTION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9C540F-84B9-4BDE-88D5-BE90A0C49A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DESCRIPTION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687C05-9E26-4B1C-98E1-B21888345E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Event Details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FEE43BF-F370-40A4-8190-4D7ED21B5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Event Details 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93610C35-D696-480A-A8CB-0CD0C365B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291" y="4070817"/>
            <a:ext cx="1737360" cy="1737360"/>
          </a:xfrm>
          <a:prstGeom prst="rect">
            <a:avLst/>
          </a:prstGeom>
        </p:spPr>
      </p:pic>
      <p:pic>
        <p:nvPicPr>
          <p:cNvPr id="7" name="Graphic 6" descr="Balloon Animal">
            <a:extLst>
              <a:ext uri="{FF2B5EF4-FFF2-40B4-BE49-F238E27FC236}">
                <a16:creationId xmlns:a16="http://schemas.microsoft.com/office/drawing/2014/main" id="{C117B6ED-E286-4986-85EE-F76DF8C80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5646" y="4129499"/>
            <a:ext cx="1737360" cy="1737360"/>
          </a:xfrm>
          <a:prstGeom prst="rect">
            <a:avLst/>
          </a:prstGeom>
        </p:spPr>
      </p:pic>
      <p:pic>
        <p:nvPicPr>
          <p:cNvPr id="9" name="Graphic 8" descr="Party hat">
            <a:extLst>
              <a:ext uri="{FF2B5EF4-FFF2-40B4-BE49-F238E27FC236}">
                <a16:creationId xmlns:a16="http://schemas.microsoft.com/office/drawing/2014/main" id="{417EE220-2995-4C9C-9961-A9CB7B533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8340" y="6519800"/>
            <a:ext cx="1737360" cy="1737360"/>
          </a:xfrm>
          <a:prstGeom prst="rect">
            <a:avLst/>
          </a:prstGeom>
        </p:spPr>
      </p:pic>
      <p:pic>
        <p:nvPicPr>
          <p:cNvPr id="11" name="Graphic 10" descr="Dance">
            <a:extLst>
              <a:ext uri="{FF2B5EF4-FFF2-40B4-BE49-F238E27FC236}">
                <a16:creationId xmlns:a16="http://schemas.microsoft.com/office/drawing/2014/main" id="{4AF2963B-BDBF-4E59-B180-80FCD3A243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8209" y="6748336"/>
            <a:ext cx="1737360" cy="1737360"/>
          </a:xfrm>
          <a:prstGeom prst="rect">
            <a:avLst/>
          </a:prstGeom>
        </p:spPr>
      </p:pic>
      <p:pic>
        <p:nvPicPr>
          <p:cNvPr id="20" name="Graphic 19" descr="Cake">
            <a:extLst>
              <a:ext uri="{FF2B5EF4-FFF2-40B4-BE49-F238E27FC236}">
                <a16:creationId xmlns:a16="http://schemas.microsoft.com/office/drawing/2014/main" id="{F4EF473F-BB8A-46FB-9FA1-799CCD160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3910" y="9186773"/>
            <a:ext cx="1737360" cy="1737360"/>
          </a:xfrm>
          <a:prstGeom prst="rect">
            <a:avLst/>
          </a:prstGeom>
        </p:spPr>
      </p:pic>
      <p:pic>
        <p:nvPicPr>
          <p:cNvPr id="22" name="Graphic 21" descr="Family with two children">
            <a:extLst>
              <a:ext uri="{FF2B5EF4-FFF2-40B4-BE49-F238E27FC236}">
                <a16:creationId xmlns:a16="http://schemas.microsoft.com/office/drawing/2014/main" id="{768DE444-26D4-4DCA-ACD1-1ECE460A02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15646" y="9186773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60A0D777-6AAB-471A-82B2-D5B561E2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TITLE GOES HERE 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3A93646-4D78-447B-94E1-56E8F38C5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details go here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75B981C-614B-4AD2-94A1-9483E96E6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EVENT DETAILS GO HERE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5590DBB-39EE-4769-8FDF-BB790A142A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4100" y="9037208"/>
            <a:ext cx="7031038" cy="5592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 Topic Here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3F660F9-4A47-4CA3-8A58-912ACBCB9C2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4100" y="9620243"/>
            <a:ext cx="7031038" cy="5592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 Topic Here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7676F3F-A247-4D4B-8F9C-C179413EAB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4100" y="10218049"/>
            <a:ext cx="7031038" cy="5592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 Topic Here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512B71A-5A5A-4A59-8171-444236009C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4100" y="10807717"/>
            <a:ext cx="7031038" cy="5592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 Topic Here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963D82D-4C0E-4068-A67C-5D0E4F17B47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4100" y="11399219"/>
            <a:ext cx="7031038" cy="5592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 Topic Here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60FC3E7-DB3C-42A2-A1A0-CC2A1886B7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4100" y="11997025"/>
            <a:ext cx="7031038" cy="5592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 Topic Here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A487F165-F99D-449F-A063-BC975C32DF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4100" y="12592367"/>
            <a:ext cx="7031038" cy="5592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 Topic Here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D8BE550-8FD0-4087-B315-0B07EEA7926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4100" y="13190173"/>
            <a:ext cx="7031038" cy="5592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 Topic Here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AF12311-867E-4D9F-97C7-2DA4D1C985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8704" y="9628717"/>
            <a:ext cx="1511787" cy="558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9:00am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42E66A6-92FE-4986-B300-C755C2815E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8704" y="10223071"/>
            <a:ext cx="1511787" cy="558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10:00am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BAC1F42D-D256-492A-A080-DED1F723F7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5737" y="10813794"/>
            <a:ext cx="1511787" cy="558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11:00am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1FD59FE-0352-409B-B00D-8DCDC34A0C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5737" y="11399681"/>
            <a:ext cx="1511787" cy="558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12:00pm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9E128C2-3406-48B5-B020-A2F2744041C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2852" y="11985386"/>
            <a:ext cx="1511787" cy="558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1:00pm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515B1377-EDE9-4C10-829E-2227C419E8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9886" y="12576109"/>
            <a:ext cx="1511787" cy="558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2:00pm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231F47AC-461A-4ECE-84AC-B606FE3F2F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9886" y="13170463"/>
            <a:ext cx="1511787" cy="558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3:00pm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8D35520-5943-47B9-9DB4-485B6EFA41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0402" y="9044599"/>
            <a:ext cx="1511787" cy="558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8:00am</a:t>
            </a:r>
          </a:p>
        </p:txBody>
      </p:sp>
    </p:spTree>
    <p:extLst>
      <p:ext uri="{BB962C8B-B14F-4D97-AF65-F5344CB8AC3E}">
        <p14:creationId xmlns:p14="http://schemas.microsoft.com/office/powerpoint/2010/main" val="294083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5CF4B9-AA05-4DF6-9316-CA12CBF5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57487-182F-4983-980C-4DF1706D16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Item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F7A84-674D-4CAD-9B65-CBEF896197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EVENT DETAILS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291181-FC33-494E-8E35-7BFC7F769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Event Details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B3511C-506A-4957-B208-E377EDA69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Event Details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4FBC14-807D-4C79-8468-B7D84AB78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Item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6C4EDB-B856-46D5-9C01-255AD262AC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Item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FD8D2B-D71D-4136-9E3F-998B0E0ABE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Item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F4E5D4-6237-4E29-BF54-32C4DD209D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Item Description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CA44CDB-C871-47EB-8168-EBE9481D5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Item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E2254B-B85A-4B99-B292-198BA5022B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EVENT SUBTITLE GOES HERE</a:t>
            </a:r>
          </a:p>
        </p:txBody>
      </p:sp>
      <p:pic>
        <p:nvPicPr>
          <p:cNvPr id="12" name="Graphic 11" descr="Flower in pot">
            <a:extLst>
              <a:ext uri="{FF2B5EF4-FFF2-40B4-BE49-F238E27FC236}">
                <a16:creationId xmlns:a16="http://schemas.microsoft.com/office/drawing/2014/main" id="{F46C6B70-2F26-4278-BDB8-210678E8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5329" y="9810521"/>
            <a:ext cx="1828800" cy="1828800"/>
          </a:xfrm>
          <a:prstGeom prst="rect">
            <a:avLst/>
          </a:prstGeom>
        </p:spPr>
      </p:pic>
      <p:pic>
        <p:nvPicPr>
          <p:cNvPr id="16" name="Graphic 15" descr="Picnic Table">
            <a:extLst>
              <a:ext uri="{FF2B5EF4-FFF2-40B4-BE49-F238E27FC236}">
                <a16:creationId xmlns:a16="http://schemas.microsoft.com/office/drawing/2014/main" id="{A74CFE79-7871-480E-9E73-76077ED53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9825" y="9904511"/>
            <a:ext cx="1828800" cy="1828800"/>
          </a:xfrm>
          <a:prstGeom prst="rect">
            <a:avLst/>
          </a:prstGeom>
        </p:spPr>
      </p:pic>
      <p:pic>
        <p:nvPicPr>
          <p:cNvPr id="18" name="Graphic 17" descr="Beach ball">
            <a:extLst>
              <a:ext uri="{FF2B5EF4-FFF2-40B4-BE49-F238E27FC236}">
                <a16:creationId xmlns:a16="http://schemas.microsoft.com/office/drawing/2014/main" id="{5785F5EA-E82B-4C70-8557-35E1A5A3D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8261" y="6325210"/>
            <a:ext cx="1828800" cy="1828800"/>
          </a:xfrm>
          <a:prstGeom prst="rect">
            <a:avLst/>
          </a:prstGeom>
        </p:spPr>
      </p:pic>
      <p:pic>
        <p:nvPicPr>
          <p:cNvPr id="20" name="Graphic 19" descr="Bucket and shovel">
            <a:extLst>
              <a:ext uri="{FF2B5EF4-FFF2-40B4-BE49-F238E27FC236}">
                <a16:creationId xmlns:a16="http://schemas.microsoft.com/office/drawing/2014/main" id="{C010D190-5D91-4B24-800E-6A267FA4C2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51385" y="2998102"/>
            <a:ext cx="1828800" cy="1828800"/>
          </a:xfrm>
          <a:prstGeom prst="rect">
            <a:avLst/>
          </a:prstGeom>
        </p:spPr>
      </p:pic>
      <p:pic>
        <p:nvPicPr>
          <p:cNvPr id="22" name="Graphic 21" descr="Fishing">
            <a:extLst>
              <a:ext uri="{FF2B5EF4-FFF2-40B4-BE49-F238E27FC236}">
                <a16:creationId xmlns:a16="http://schemas.microsoft.com/office/drawing/2014/main" id="{56791B91-C121-4A30-8CB1-3435A453C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15329" y="2840321"/>
            <a:ext cx="1828800" cy="1828800"/>
          </a:xfrm>
          <a:prstGeom prst="rect">
            <a:avLst/>
          </a:prstGeom>
        </p:spPr>
      </p:pic>
      <p:pic>
        <p:nvPicPr>
          <p:cNvPr id="24" name="Graphic 23" descr="Footprints">
            <a:extLst>
              <a:ext uri="{FF2B5EF4-FFF2-40B4-BE49-F238E27FC236}">
                <a16:creationId xmlns:a16="http://schemas.microsoft.com/office/drawing/2014/main" id="{FB5BB6A7-77C2-4EA4-9009-68ECB6CCE3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28611" y="635809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2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>
            <a:extLst>
              <a:ext uri="{FF2B5EF4-FFF2-40B4-BE49-F238E27FC236}">
                <a16:creationId xmlns:a16="http://schemas.microsoft.com/office/drawing/2014/main" id="{48285892-50D5-4911-9608-FC976523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TITLE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DDFB8D7-D78A-4A16-8F7E-13C05A25C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AAB38BB-578D-41F0-BD01-A19E49C82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8B7EB33-9DCC-4615-90BD-D2425B47FD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938C8C9-1A30-4ED9-ABAF-D0066125E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4393806E-17C5-4CCD-9636-A7AB2E0C0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2E79ED8E-4B4E-4383-8706-A2CF6209C0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52A84F1-5C2A-4557-B8D8-206639799A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5ED0622-72BF-4D41-A31A-05893BBA5C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C2C7BDD5-5611-44F7-9045-C392DC2FC2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753F0A92-27AC-4FBB-AB02-C3E39C3FCE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AE094D1F-A933-4E63-9BB0-928C1DA643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Exciting Info </a:t>
            </a:r>
          </a:p>
        </p:txBody>
      </p:sp>
      <p:pic>
        <p:nvPicPr>
          <p:cNvPr id="3" name="Graphic 2" descr="Kiosk">
            <a:extLst>
              <a:ext uri="{FF2B5EF4-FFF2-40B4-BE49-F238E27FC236}">
                <a16:creationId xmlns:a16="http://schemas.microsoft.com/office/drawing/2014/main" id="{3042102B-7DFD-4480-94D8-FFEC46296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6098" y="5215075"/>
            <a:ext cx="1554480" cy="1554480"/>
          </a:xfrm>
          <a:prstGeom prst="rect">
            <a:avLst/>
          </a:prstGeom>
        </p:spPr>
      </p:pic>
      <p:pic>
        <p:nvPicPr>
          <p:cNvPr id="5" name="Graphic 4" descr="Store">
            <a:extLst>
              <a:ext uri="{FF2B5EF4-FFF2-40B4-BE49-F238E27FC236}">
                <a16:creationId xmlns:a16="http://schemas.microsoft.com/office/drawing/2014/main" id="{E9EBB635-CBDA-4B0F-9846-19EA876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5420" y="5179980"/>
            <a:ext cx="1554480" cy="1554480"/>
          </a:xfrm>
          <a:prstGeom prst="rect">
            <a:avLst/>
          </a:prstGeom>
        </p:spPr>
      </p:pic>
      <p:pic>
        <p:nvPicPr>
          <p:cNvPr id="7" name="Graphic 6" descr="Lollipop">
            <a:extLst>
              <a:ext uri="{FF2B5EF4-FFF2-40B4-BE49-F238E27FC236}">
                <a16:creationId xmlns:a16="http://schemas.microsoft.com/office/drawing/2014/main" id="{54919E75-60FA-45F9-AE50-E8E789FEE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3072" y="7900099"/>
            <a:ext cx="1188720" cy="1188720"/>
          </a:xfrm>
          <a:prstGeom prst="rect">
            <a:avLst/>
          </a:prstGeom>
        </p:spPr>
      </p:pic>
      <p:pic>
        <p:nvPicPr>
          <p:cNvPr id="9" name="Graphic 8" descr="Cake slice">
            <a:extLst>
              <a:ext uri="{FF2B5EF4-FFF2-40B4-BE49-F238E27FC236}">
                <a16:creationId xmlns:a16="http://schemas.microsoft.com/office/drawing/2014/main" id="{4004C5BB-D0F9-4904-B912-A33744E4E9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5997" y="10752011"/>
            <a:ext cx="1280160" cy="1280160"/>
          </a:xfrm>
          <a:prstGeom prst="rect">
            <a:avLst/>
          </a:prstGeom>
        </p:spPr>
      </p:pic>
      <p:pic>
        <p:nvPicPr>
          <p:cNvPr id="11" name="Graphic 10" descr="Popsicle">
            <a:extLst>
              <a:ext uri="{FF2B5EF4-FFF2-40B4-BE49-F238E27FC236}">
                <a16:creationId xmlns:a16="http://schemas.microsoft.com/office/drawing/2014/main" id="{4676FDB4-C84D-4B68-A6CF-4BED1F7EFB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75072" y="10655721"/>
            <a:ext cx="1188720" cy="1188720"/>
          </a:xfrm>
          <a:prstGeom prst="rect">
            <a:avLst/>
          </a:prstGeom>
        </p:spPr>
      </p:pic>
      <p:pic>
        <p:nvPicPr>
          <p:cNvPr id="13" name="Graphic 12" descr="Ice cream">
            <a:extLst>
              <a:ext uri="{FF2B5EF4-FFF2-40B4-BE49-F238E27FC236}">
                <a16:creationId xmlns:a16="http://schemas.microsoft.com/office/drawing/2014/main" id="{953B2218-968A-407A-A828-611986F471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92192" y="7799640"/>
            <a:ext cx="1554480" cy="1554480"/>
          </a:xfrm>
          <a:prstGeom prst="rect">
            <a:avLst/>
          </a:prstGeom>
        </p:spPr>
      </p:pic>
      <p:pic>
        <p:nvPicPr>
          <p:cNvPr id="15" name="Graphic 14" descr="Popcorn">
            <a:extLst>
              <a:ext uri="{FF2B5EF4-FFF2-40B4-BE49-F238E27FC236}">
                <a16:creationId xmlns:a16="http://schemas.microsoft.com/office/drawing/2014/main" id="{C67CCA75-1866-4E20-AF84-F0E82428D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72243" y="10579928"/>
            <a:ext cx="1371600" cy="1371600"/>
          </a:xfrm>
          <a:prstGeom prst="rect">
            <a:avLst/>
          </a:prstGeom>
        </p:spPr>
      </p:pic>
      <p:pic>
        <p:nvPicPr>
          <p:cNvPr id="17" name="Graphic 16" descr="Hot Dog">
            <a:extLst>
              <a:ext uri="{FF2B5EF4-FFF2-40B4-BE49-F238E27FC236}">
                <a16:creationId xmlns:a16="http://schemas.microsoft.com/office/drawing/2014/main" id="{98A54681-EC4D-4C92-AB37-B3A7168AE2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72243" y="7862228"/>
            <a:ext cx="1371600" cy="1371600"/>
          </a:xfrm>
          <a:prstGeom prst="rect">
            <a:avLst/>
          </a:prstGeom>
        </p:spPr>
      </p:pic>
      <p:pic>
        <p:nvPicPr>
          <p:cNvPr id="19" name="Graphic 18" descr="Burger and Drink">
            <a:extLst>
              <a:ext uri="{FF2B5EF4-FFF2-40B4-BE49-F238E27FC236}">
                <a16:creationId xmlns:a16="http://schemas.microsoft.com/office/drawing/2014/main" id="{133F9BC2-FB29-4F03-9A4A-FE4B4E1E1B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92192" y="5086824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C157683-4563-435E-817E-8DACE517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94B978-9A46-4B4C-A006-B7963ACEB6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74236AA-79B6-4A90-986C-686C702C2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1859ADE-FC7F-411E-8931-10347D532B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506121E-8E6B-4A41-8CBA-10E6E072E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DCD8427-6F73-4F31-B1B6-93C5438127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D7DE7F1-3F75-4E23-9130-41E91231C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1DCD0F0-6E33-4CF5-B682-DDAB84BEF9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34AEE13-37B2-4A10-ABFF-68F7D67705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E921851-F631-4A9A-A83D-3C2A57D05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B034400-C723-4250-BC3F-CEFA006FC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BDD013-2194-4583-9F48-DCFE754B09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6A3523-A55D-4B81-AD9C-C90C85396C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38422F2-DA31-44AF-890B-E2B03BAFF7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0C7CB94-BE4E-4C1F-9A05-20616B3691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A7FD9FD-9977-4C05-A399-30F9119325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A628381-2E2E-4519-B215-9E5CE8981B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FF09256-3D67-4B70-B7B8-3DEFA78AB8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FF6D0D1-AF12-41C3-B17D-25A88165BF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8972B5A-69BF-4F5A-BB53-CF38B3795E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F0A0448-BB94-4898-BB4C-77B30EC921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4EA46EC-4C12-41C1-BF4B-941FF0E6CA7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404317C-ADA5-4FAC-BD9D-10FA86FDDA5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941F2E9-A08C-4C8F-AC94-544654CDC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971A576-ED0A-4EFD-BF40-E6FE06C436C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" name="Graphic 46" descr="Medal">
            <a:extLst>
              <a:ext uri="{FF2B5EF4-FFF2-40B4-BE49-F238E27FC236}">
                <a16:creationId xmlns:a16="http://schemas.microsoft.com/office/drawing/2014/main" id="{09EE459D-C297-40C6-A854-BDB2487C9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9430" y="1266174"/>
            <a:ext cx="914400" cy="914400"/>
          </a:xfrm>
          <a:prstGeom prst="rect">
            <a:avLst/>
          </a:prstGeom>
        </p:spPr>
      </p:pic>
      <p:pic>
        <p:nvPicPr>
          <p:cNvPr id="48" name="Graphic 47" descr="Podium">
            <a:extLst>
              <a:ext uri="{FF2B5EF4-FFF2-40B4-BE49-F238E27FC236}">
                <a16:creationId xmlns:a16="http://schemas.microsoft.com/office/drawing/2014/main" id="{06D1752C-C842-4329-84FA-BF86FC795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812" y="1002539"/>
            <a:ext cx="1281977" cy="1281977"/>
          </a:xfrm>
          <a:prstGeom prst="rect">
            <a:avLst/>
          </a:prstGeom>
        </p:spPr>
      </p:pic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1543B7E0-4536-4221-985E-B38F00D83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0440" y="1215374"/>
            <a:ext cx="914400" cy="914400"/>
          </a:xfrm>
          <a:prstGeom prst="rect">
            <a:avLst/>
          </a:prstGeom>
        </p:spPr>
      </p:pic>
      <p:pic>
        <p:nvPicPr>
          <p:cNvPr id="50" name="Graphic 49" descr="Ribbon">
            <a:extLst>
              <a:ext uri="{FF2B5EF4-FFF2-40B4-BE49-F238E27FC236}">
                <a16:creationId xmlns:a16="http://schemas.microsoft.com/office/drawing/2014/main" id="{EB7F95CA-8988-4800-96E3-C935DB179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6156" y="1189974"/>
            <a:ext cx="914400" cy="914400"/>
          </a:xfrm>
          <a:prstGeom prst="rect">
            <a:avLst/>
          </a:prstGeom>
        </p:spPr>
      </p:pic>
      <p:pic>
        <p:nvPicPr>
          <p:cNvPr id="51" name="Graphic 50" descr="Star">
            <a:extLst>
              <a:ext uri="{FF2B5EF4-FFF2-40B4-BE49-F238E27FC236}">
                <a16:creationId xmlns:a16="http://schemas.microsoft.com/office/drawing/2014/main" id="{19EC1C7B-7379-4396-908F-72BCA84176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6399" y="1189974"/>
            <a:ext cx="914400" cy="914400"/>
          </a:xfrm>
          <a:prstGeom prst="rect">
            <a:avLst/>
          </a:prstGeom>
        </p:spPr>
      </p:pic>
      <p:pic>
        <p:nvPicPr>
          <p:cNvPr id="53" name="Graphic 52" descr="Basketball">
            <a:extLst>
              <a:ext uri="{FF2B5EF4-FFF2-40B4-BE49-F238E27FC236}">
                <a16:creationId xmlns:a16="http://schemas.microsoft.com/office/drawing/2014/main" id="{E8CE39CB-DFC6-4AC2-873C-5433BE7973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51830" y="4290830"/>
            <a:ext cx="635228" cy="635228"/>
          </a:xfrm>
          <a:prstGeom prst="rect">
            <a:avLst/>
          </a:prstGeom>
        </p:spPr>
      </p:pic>
      <p:pic>
        <p:nvPicPr>
          <p:cNvPr id="57" name="Graphic 56" descr="Baseball">
            <a:extLst>
              <a:ext uri="{FF2B5EF4-FFF2-40B4-BE49-F238E27FC236}">
                <a16:creationId xmlns:a16="http://schemas.microsoft.com/office/drawing/2014/main" id="{AB6E3F84-09AC-4A29-825D-C315AD6936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01030" y="5218642"/>
            <a:ext cx="640080" cy="640080"/>
          </a:xfrm>
          <a:prstGeom prst="rect">
            <a:avLst/>
          </a:prstGeom>
        </p:spPr>
      </p:pic>
      <p:pic>
        <p:nvPicPr>
          <p:cNvPr id="3" name="Graphic 2" descr="Trophy">
            <a:extLst>
              <a:ext uri="{FF2B5EF4-FFF2-40B4-BE49-F238E27FC236}">
                <a16:creationId xmlns:a16="http://schemas.microsoft.com/office/drawing/2014/main" id="{B3E3B0CF-1E45-401D-ACE0-EEC83F610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4098" y="13772036"/>
            <a:ext cx="822960" cy="822960"/>
          </a:xfrm>
          <a:prstGeom prst="rect">
            <a:avLst/>
          </a:prstGeom>
        </p:spPr>
      </p:pic>
      <p:pic>
        <p:nvPicPr>
          <p:cNvPr id="5" name="Graphic 4" descr="Baseball">
            <a:extLst>
              <a:ext uri="{FF2B5EF4-FFF2-40B4-BE49-F238E27FC236}">
                <a16:creationId xmlns:a16="http://schemas.microsoft.com/office/drawing/2014/main" id="{2FEECF19-DCCB-44B8-A531-D84CDDD728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64098" y="9455100"/>
            <a:ext cx="822960" cy="822960"/>
          </a:xfrm>
          <a:prstGeom prst="rect">
            <a:avLst/>
          </a:prstGeom>
        </p:spPr>
      </p:pic>
      <p:pic>
        <p:nvPicPr>
          <p:cNvPr id="7" name="Graphic 6" descr="Cricket">
            <a:extLst>
              <a:ext uri="{FF2B5EF4-FFF2-40B4-BE49-F238E27FC236}">
                <a16:creationId xmlns:a16="http://schemas.microsoft.com/office/drawing/2014/main" id="{30F07B8F-1D81-4434-A06C-07BC3B2BE9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99430" y="8603788"/>
            <a:ext cx="822960" cy="822960"/>
          </a:xfrm>
          <a:prstGeom prst="rect">
            <a:avLst/>
          </a:prstGeom>
        </p:spPr>
      </p:pic>
      <p:pic>
        <p:nvPicPr>
          <p:cNvPr id="9" name="Graphic 8" descr="Tennis">
            <a:extLst>
              <a:ext uri="{FF2B5EF4-FFF2-40B4-BE49-F238E27FC236}">
                <a16:creationId xmlns:a16="http://schemas.microsoft.com/office/drawing/2014/main" id="{1AEE18A7-44E5-4227-8A9B-7174F886BC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85426" y="6878102"/>
            <a:ext cx="822960" cy="822960"/>
          </a:xfrm>
          <a:prstGeom prst="rect">
            <a:avLst/>
          </a:prstGeom>
        </p:spPr>
      </p:pic>
      <p:pic>
        <p:nvPicPr>
          <p:cNvPr id="11" name="Graphic 10" descr="Dive">
            <a:extLst>
              <a:ext uri="{FF2B5EF4-FFF2-40B4-BE49-F238E27FC236}">
                <a16:creationId xmlns:a16="http://schemas.microsoft.com/office/drawing/2014/main" id="{184D9B5A-1B96-4E37-8F7A-7D4F094DCB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99430" y="5982711"/>
            <a:ext cx="822960" cy="822960"/>
          </a:xfrm>
          <a:prstGeom prst="rect">
            <a:avLst/>
          </a:prstGeom>
        </p:spPr>
      </p:pic>
      <p:pic>
        <p:nvPicPr>
          <p:cNvPr id="13" name="Graphic 12" descr="Swim">
            <a:extLst>
              <a:ext uri="{FF2B5EF4-FFF2-40B4-BE49-F238E27FC236}">
                <a16:creationId xmlns:a16="http://schemas.microsoft.com/office/drawing/2014/main" id="{5709A0CB-1708-455A-B63C-A3F6AAF7D81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99430" y="10218867"/>
            <a:ext cx="822960" cy="822960"/>
          </a:xfrm>
          <a:prstGeom prst="rect">
            <a:avLst/>
          </a:prstGeom>
        </p:spPr>
      </p:pic>
      <p:pic>
        <p:nvPicPr>
          <p:cNvPr id="15" name="Graphic 14" descr="Golf">
            <a:extLst>
              <a:ext uri="{FF2B5EF4-FFF2-40B4-BE49-F238E27FC236}">
                <a16:creationId xmlns:a16="http://schemas.microsoft.com/office/drawing/2014/main" id="{57D941A1-A5A2-4FC8-95EC-2DFA2FAA98E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99430" y="12010926"/>
            <a:ext cx="822960" cy="822960"/>
          </a:xfrm>
          <a:prstGeom prst="rect">
            <a:avLst/>
          </a:prstGeom>
        </p:spPr>
      </p:pic>
      <p:pic>
        <p:nvPicPr>
          <p:cNvPr id="17" name="Graphic 16" descr="Table tennis">
            <a:extLst>
              <a:ext uri="{FF2B5EF4-FFF2-40B4-BE49-F238E27FC236}">
                <a16:creationId xmlns:a16="http://schemas.microsoft.com/office/drawing/2014/main" id="{2F026A0E-6D84-414F-B4D6-B6378CC4B98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99430" y="7719105"/>
            <a:ext cx="822960" cy="822960"/>
          </a:xfrm>
          <a:prstGeom prst="rect">
            <a:avLst/>
          </a:prstGeom>
        </p:spPr>
      </p:pic>
      <p:pic>
        <p:nvPicPr>
          <p:cNvPr id="19" name="Graphic 18" descr="Tennis racket and ball">
            <a:extLst>
              <a:ext uri="{FF2B5EF4-FFF2-40B4-BE49-F238E27FC236}">
                <a16:creationId xmlns:a16="http://schemas.microsoft.com/office/drawing/2014/main" id="{B938CA39-14D0-47AB-9135-D43E0F8CD0E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69516" y="11150959"/>
            <a:ext cx="822960" cy="822960"/>
          </a:xfrm>
          <a:prstGeom prst="rect">
            <a:avLst/>
          </a:prstGeom>
        </p:spPr>
      </p:pic>
      <p:pic>
        <p:nvPicPr>
          <p:cNvPr id="21" name="Graphic 20" descr="Cricket bat and ball">
            <a:extLst>
              <a:ext uri="{FF2B5EF4-FFF2-40B4-BE49-F238E27FC236}">
                <a16:creationId xmlns:a16="http://schemas.microsoft.com/office/drawing/2014/main" id="{9B95223F-42A0-4227-8F43-F9A29CD04BB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18150" y="12837255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8D6777-6B66-4994-8550-C40741968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65823"/>
            <a:ext cx="10058400" cy="2391192"/>
          </a:xfrm>
          <a:prstGeom prst="rect">
            <a:avLst/>
          </a:prstGeom>
          <a:pattFill prst="narVert">
            <a:fgClr>
              <a:srgbClr val="4472C4">
                <a:lumMod val="50000"/>
              </a:srgbClr>
            </a:fgClr>
            <a:bgClr>
              <a:srgbClr val="4472C4">
                <a:lumMod val="75000"/>
              </a:srgbClr>
            </a:bgClr>
          </a:patt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41271">
              <a:defRPr/>
            </a:pPr>
            <a:endParaRPr lang="en-US" sz="264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Example Thumbnail View">
            <a:extLst>
              <a:ext uri="{FF2B5EF4-FFF2-40B4-BE49-F238E27FC236}">
                <a16:creationId xmlns:a16="http://schemas.microsoft.com/office/drawing/2014/main" id="{F4409680-5453-43FF-977E-A8BF3A1A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0" y="3108926"/>
            <a:ext cx="2194560" cy="3391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Example Thumbnail View">
            <a:extLst>
              <a:ext uri="{FF2B5EF4-FFF2-40B4-BE49-F238E27FC236}">
                <a16:creationId xmlns:a16="http://schemas.microsoft.com/office/drawing/2014/main" id="{213A1A61-9ADA-47D2-A082-CB95D224A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3108926"/>
            <a:ext cx="2194560" cy="3391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Example Thumbnail View">
            <a:extLst>
              <a:ext uri="{FF2B5EF4-FFF2-40B4-BE49-F238E27FC236}">
                <a16:creationId xmlns:a16="http://schemas.microsoft.com/office/drawing/2014/main" id="{4CA5D42A-FABB-4441-A251-52F577225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71" y="3095283"/>
            <a:ext cx="2194560" cy="3391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Example Thumbnail View">
            <a:extLst>
              <a:ext uri="{FF2B5EF4-FFF2-40B4-BE49-F238E27FC236}">
                <a16:creationId xmlns:a16="http://schemas.microsoft.com/office/drawing/2014/main" id="{DB96BE08-C9F1-478B-9C0F-CE75C5178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60" y="7141454"/>
            <a:ext cx="2194560" cy="3391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Example Thumbnail View">
            <a:extLst>
              <a:ext uri="{FF2B5EF4-FFF2-40B4-BE49-F238E27FC236}">
                <a16:creationId xmlns:a16="http://schemas.microsoft.com/office/drawing/2014/main" id="{19EBB859-3856-47C4-9B1E-307A3798F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66" y="7184998"/>
            <a:ext cx="2194560" cy="3391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Example Thumbnail View">
            <a:extLst>
              <a:ext uri="{FF2B5EF4-FFF2-40B4-BE49-F238E27FC236}">
                <a16:creationId xmlns:a16="http://schemas.microsoft.com/office/drawing/2014/main" id="{5E659495-9D1F-405A-AD43-85CE37F3C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60" y="11169652"/>
            <a:ext cx="2194560" cy="3391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Example Thumbnail View">
            <a:extLst>
              <a:ext uri="{FF2B5EF4-FFF2-40B4-BE49-F238E27FC236}">
                <a16:creationId xmlns:a16="http://schemas.microsoft.com/office/drawing/2014/main" id="{41323C38-980B-4820-A8D8-083D785A4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32" y="11188702"/>
            <a:ext cx="2194560" cy="3391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3C211E1-961A-4CF2-974B-5FEE8BAF3E47}"/>
              </a:ext>
            </a:extLst>
          </p:cNvPr>
          <p:cNvSpPr txBox="1">
            <a:spLocks/>
          </p:cNvSpPr>
          <p:nvPr/>
        </p:nvSpPr>
        <p:spPr>
          <a:xfrm>
            <a:off x="1257300" y="293287"/>
            <a:ext cx="7543800" cy="1618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7881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7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788318">
              <a:defRPr/>
            </a:pPr>
            <a:r>
              <a:rPr lang="en-US" sz="528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Center Template Examples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F30345-5089-4AE0-81D3-47C041F74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251512"/>
            <a:ext cx="10058400" cy="2932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29" descr="Template Intructions">
            <a:extLst>
              <a:ext uri="{FF2B5EF4-FFF2-40B4-BE49-F238E27FC236}">
                <a16:creationId xmlns:a16="http://schemas.microsoft.com/office/drawing/2014/main" id="{11299BDF-3980-4EC8-AEED-9C930D7DAC87}"/>
              </a:ext>
            </a:extLst>
          </p:cNvPr>
          <p:cNvGrpSpPr/>
          <p:nvPr/>
        </p:nvGrpSpPr>
        <p:grpSpPr>
          <a:xfrm>
            <a:off x="842045" y="3025675"/>
            <a:ext cx="731520" cy="731520"/>
            <a:chOff x="698499" y="2436182"/>
            <a:chExt cx="1174521" cy="117452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E1DAB64-DC9A-4F03-A165-E6984563BD06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9E60C8-F910-4285-919A-BCB9DC100BC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36" name="Group 35" descr="Template Intructions">
            <a:extLst>
              <a:ext uri="{FF2B5EF4-FFF2-40B4-BE49-F238E27FC236}">
                <a16:creationId xmlns:a16="http://schemas.microsoft.com/office/drawing/2014/main" id="{9D24A229-C002-4C51-9605-398E08785D53}"/>
              </a:ext>
            </a:extLst>
          </p:cNvPr>
          <p:cNvGrpSpPr/>
          <p:nvPr/>
        </p:nvGrpSpPr>
        <p:grpSpPr>
          <a:xfrm rot="10800000">
            <a:off x="2498429" y="5849739"/>
            <a:ext cx="731520" cy="731520"/>
            <a:chOff x="698499" y="2436182"/>
            <a:chExt cx="1174521" cy="117452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66ACEE1-952E-4DF0-AF48-EC6AF0003512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5B866EB-D5BD-46C7-ABE2-ACD3F0F5D86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39" name="Group 38" descr="Template Intructions">
            <a:extLst>
              <a:ext uri="{FF2B5EF4-FFF2-40B4-BE49-F238E27FC236}">
                <a16:creationId xmlns:a16="http://schemas.microsoft.com/office/drawing/2014/main" id="{FF34783F-7317-43AC-B838-5E3F3B0BB5D0}"/>
              </a:ext>
            </a:extLst>
          </p:cNvPr>
          <p:cNvGrpSpPr/>
          <p:nvPr/>
        </p:nvGrpSpPr>
        <p:grpSpPr>
          <a:xfrm>
            <a:off x="3835008" y="3025675"/>
            <a:ext cx="731520" cy="731520"/>
            <a:chOff x="698499" y="2436182"/>
            <a:chExt cx="1174521" cy="117452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667733-6318-44CE-91FB-73810C2FB5CA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F2EAED-C0CE-47AD-A3D2-4FF36054955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42" name="Group 41" descr="Template Intructions">
            <a:extLst>
              <a:ext uri="{FF2B5EF4-FFF2-40B4-BE49-F238E27FC236}">
                <a16:creationId xmlns:a16="http://schemas.microsoft.com/office/drawing/2014/main" id="{098F0E3F-DB91-487E-9DC9-D99793513C3E}"/>
              </a:ext>
            </a:extLst>
          </p:cNvPr>
          <p:cNvGrpSpPr/>
          <p:nvPr/>
        </p:nvGrpSpPr>
        <p:grpSpPr>
          <a:xfrm rot="10800000">
            <a:off x="5491392" y="5849739"/>
            <a:ext cx="731520" cy="731520"/>
            <a:chOff x="698499" y="2436182"/>
            <a:chExt cx="1174521" cy="117452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2DF69E6-EE25-4120-9136-EF794EEF1114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0F3812-A258-4DE7-A703-EB301AAE589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45" name="Group 44" descr="Template Intructions">
            <a:extLst>
              <a:ext uri="{FF2B5EF4-FFF2-40B4-BE49-F238E27FC236}">
                <a16:creationId xmlns:a16="http://schemas.microsoft.com/office/drawing/2014/main" id="{C31E411E-C9A9-4814-8240-A937736B2125}"/>
              </a:ext>
            </a:extLst>
          </p:cNvPr>
          <p:cNvGrpSpPr/>
          <p:nvPr/>
        </p:nvGrpSpPr>
        <p:grpSpPr>
          <a:xfrm>
            <a:off x="6733066" y="3023664"/>
            <a:ext cx="731520" cy="731520"/>
            <a:chOff x="698499" y="2436182"/>
            <a:chExt cx="1174521" cy="117452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1EABC2F-0704-457E-A88C-43B6D0AD7075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1A7CF6F-5CC6-4F48-8C55-44B6452DB70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48" name="Group 47" descr="Template Intructions">
            <a:extLst>
              <a:ext uri="{FF2B5EF4-FFF2-40B4-BE49-F238E27FC236}">
                <a16:creationId xmlns:a16="http://schemas.microsoft.com/office/drawing/2014/main" id="{F2DD2B2C-9339-4FD9-A7CB-2A1D921C69FE}"/>
              </a:ext>
            </a:extLst>
          </p:cNvPr>
          <p:cNvGrpSpPr/>
          <p:nvPr/>
        </p:nvGrpSpPr>
        <p:grpSpPr>
          <a:xfrm rot="10800000">
            <a:off x="8389450" y="5847728"/>
            <a:ext cx="731520" cy="731520"/>
            <a:chOff x="698499" y="2436182"/>
            <a:chExt cx="1174521" cy="117452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15CF32E-325E-4FCD-9BDD-0E7617D29DB7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516526-B5AD-44B2-B856-27259586B50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51" name="Group 50" descr="Template Intructions">
            <a:extLst>
              <a:ext uri="{FF2B5EF4-FFF2-40B4-BE49-F238E27FC236}">
                <a16:creationId xmlns:a16="http://schemas.microsoft.com/office/drawing/2014/main" id="{444B57CE-24FB-4C1F-A92B-FB8AE5DBBF9A}"/>
              </a:ext>
            </a:extLst>
          </p:cNvPr>
          <p:cNvGrpSpPr/>
          <p:nvPr/>
        </p:nvGrpSpPr>
        <p:grpSpPr>
          <a:xfrm>
            <a:off x="2346029" y="7042931"/>
            <a:ext cx="731520" cy="731520"/>
            <a:chOff x="698499" y="2436182"/>
            <a:chExt cx="1174521" cy="117452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92AC279-68FB-45EB-8272-1C43799E616F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76D09C-D95C-4052-9CCD-6014ED6CFFB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54" name="Group 53" descr="Template Intructions">
            <a:extLst>
              <a:ext uri="{FF2B5EF4-FFF2-40B4-BE49-F238E27FC236}">
                <a16:creationId xmlns:a16="http://schemas.microsoft.com/office/drawing/2014/main" id="{7ABFA2CD-DEFB-48FD-8927-F3AB5B92409A}"/>
              </a:ext>
            </a:extLst>
          </p:cNvPr>
          <p:cNvGrpSpPr/>
          <p:nvPr/>
        </p:nvGrpSpPr>
        <p:grpSpPr>
          <a:xfrm rot="10800000">
            <a:off x="3991527" y="9899653"/>
            <a:ext cx="731520" cy="731520"/>
            <a:chOff x="698499" y="2436182"/>
            <a:chExt cx="1174521" cy="117452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AD3CF4D-52F7-4CB0-90E8-588A815B7013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F9DE2EE-2EA6-405D-8D25-1240493585C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63" name="Group 62" descr="Template Intructions">
            <a:extLst>
              <a:ext uri="{FF2B5EF4-FFF2-40B4-BE49-F238E27FC236}">
                <a16:creationId xmlns:a16="http://schemas.microsoft.com/office/drawing/2014/main" id="{AA45D1A7-80F4-44B6-9D9F-CD10860A9099}"/>
              </a:ext>
            </a:extLst>
          </p:cNvPr>
          <p:cNvGrpSpPr/>
          <p:nvPr/>
        </p:nvGrpSpPr>
        <p:grpSpPr>
          <a:xfrm>
            <a:off x="5332460" y="7084344"/>
            <a:ext cx="731520" cy="731520"/>
            <a:chOff x="698499" y="2436182"/>
            <a:chExt cx="1174521" cy="117452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8AAC8E1-B8C7-4B56-B266-EB192032CE4E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84755-BD9C-415B-B117-6F9653D4005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66" name="Group 65" descr="Template Intructions">
            <a:extLst>
              <a:ext uri="{FF2B5EF4-FFF2-40B4-BE49-F238E27FC236}">
                <a16:creationId xmlns:a16="http://schemas.microsoft.com/office/drawing/2014/main" id="{741102C2-1270-4B29-9F5B-FC3D11935AC4}"/>
              </a:ext>
            </a:extLst>
          </p:cNvPr>
          <p:cNvGrpSpPr/>
          <p:nvPr/>
        </p:nvGrpSpPr>
        <p:grpSpPr>
          <a:xfrm rot="10800000">
            <a:off x="6977958" y="9941066"/>
            <a:ext cx="731520" cy="731520"/>
            <a:chOff x="698499" y="2436182"/>
            <a:chExt cx="1174521" cy="117452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402CFD6-3866-4EFC-B56F-65592A6BF2A8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6B94F09-C53C-4F53-9965-D8600AC9F6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69" name="Group 68" descr="Template Intructions">
            <a:extLst>
              <a:ext uri="{FF2B5EF4-FFF2-40B4-BE49-F238E27FC236}">
                <a16:creationId xmlns:a16="http://schemas.microsoft.com/office/drawing/2014/main" id="{2EA3352C-2B49-4B97-9D43-E45B03F2C5B9}"/>
              </a:ext>
            </a:extLst>
          </p:cNvPr>
          <p:cNvGrpSpPr/>
          <p:nvPr/>
        </p:nvGrpSpPr>
        <p:grpSpPr>
          <a:xfrm>
            <a:off x="2346029" y="11041137"/>
            <a:ext cx="731520" cy="731520"/>
            <a:chOff x="698499" y="2436182"/>
            <a:chExt cx="1174521" cy="117452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6A1A27-978F-4C35-A487-4018E905E12A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3E253F6-BA9A-4E69-A593-8BC68EBB8B2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72" name="Group 71" descr="Template Intructions">
            <a:extLst>
              <a:ext uri="{FF2B5EF4-FFF2-40B4-BE49-F238E27FC236}">
                <a16:creationId xmlns:a16="http://schemas.microsoft.com/office/drawing/2014/main" id="{F740C8B7-BD24-4AA6-B7A1-7C735BF55055}"/>
              </a:ext>
            </a:extLst>
          </p:cNvPr>
          <p:cNvGrpSpPr/>
          <p:nvPr/>
        </p:nvGrpSpPr>
        <p:grpSpPr>
          <a:xfrm rot="10800000">
            <a:off x="3991527" y="13897859"/>
            <a:ext cx="731520" cy="731520"/>
            <a:chOff x="698499" y="2436182"/>
            <a:chExt cx="1174521" cy="117452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FAF73B5-7E5A-44F7-8251-595314CEE11F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B765C4-E1BC-43E7-AC23-8EB56FA4265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75" name="Group 74" descr="Template Intructions">
            <a:extLst>
              <a:ext uri="{FF2B5EF4-FFF2-40B4-BE49-F238E27FC236}">
                <a16:creationId xmlns:a16="http://schemas.microsoft.com/office/drawing/2014/main" id="{07C2B988-81E3-4BA9-B1EB-7DCC423D9C6B}"/>
              </a:ext>
            </a:extLst>
          </p:cNvPr>
          <p:cNvGrpSpPr/>
          <p:nvPr/>
        </p:nvGrpSpPr>
        <p:grpSpPr>
          <a:xfrm>
            <a:off x="5332460" y="11082550"/>
            <a:ext cx="731520" cy="731520"/>
            <a:chOff x="698499" y="2436182"/>
            <a:chExt cx="1174521" cy="117452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7AF82B-32E5-46C8-8E09-02F6929DDBD1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6E67818-AB23-42ED-873C-A2A9E7C1A75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  <p:grpSp>
        <p:nvGrpSpPr>
          <p:cNvPr id="78" name="Group 77" descr="Template Intructions">
            <a:extLst>
              <a:ext uri="{FF2B5EF4-FFF2-40B4-BE49-F238E27FC236}">
                <a16:creationId xmlns:a16="http://schemas.microsoft.com/office/drawing/2014/main" id="{E32B1DD5-FE5E-469E-82C8-A69C69526189}"/>
              </a:ext>
            </a:extLst>
          </p:cNvPr>
          <p:cNvGrpSpPr/>
          <p:nvPr/>
        </p:nvGrpSpPr>
        <p:grpSpPr>
          <a:xfrm rot="10800000">
            <a:off x="6977958" y="13939272"/>
            <a:ext cx="731520" cy="731520"/>
            <a:chOff x="698499" y="2436182"/>
            <a:chExt cx="1174521" cy="1174521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AF7D1D3-49B9-4BE1-A001-AC9A09B6EF7C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D42912E-3A66-4CE8-BDD4-3282BFF2D02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199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2BD2304-EDDA-458E-8742-2CDC48121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962788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34F0E4-68A3-47B4-899D-7882B65A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69081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FCA7E9-C80E-4122-980C-747702D14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65823"/>
            <a:ext cx="10058400" cy="2242624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3ADF5-B29D-44C8-8D08-741E2469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93287"/>
            <a:ext cx="7543800" cy="1618396"/>
          </a:xfrm>
        </p:spPr>
        <p:txBody>
          <a:bodyPr anchor="ctr">
            <a:noAutofit/>
          </a:bodyPr>
          <a:lstStyle/>
          <a:p>
            <a:r>
              <a:rPr lang="en-US" sz="52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Center Template Instructions</a:t>
            </a:r>
          </a:p>
        </p:txBody>
      </p:sp>
      <p:pic>
        <p:nvPicPr>
          <p:cNvPr id="9" name="Picture 8" descr="Screenshot">
            <a:extLst>
              <a:ext uri="{FF2B5EF4-FFF2-40B4-BE49-F238E27FC236}">
                <a16:creationId xmlns:a16="http://schemas.microsoft.com/office/drawing/2014/main" id="{FAD287B4-D4E5-4EA3-AE7A-2C538D50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82" y="4357869"/>
            <a:ext cx="7657795" cy="409213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5F17F53-0E6B-49AA-975C-B7ACF0619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153" y="2962788"/>
            <a:ext cx="8009467" cy="1155858"/>
          </a:xfrm>
        </p:spPr>
        <p:txBody>
          <a:bodyPr>
            <a:noAutofit/>
          </a:bodyPr>
          <a:lstStyle/>
          <a:p>
            <a:pPr marL="457241" indent="-457241" algn="l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Open the Community Events Template PowerPoint.</a:t>
            </a:r>
          </a:p>
          <a:p>
            <a:pPr marL="457241" indent="-457241" algn="l">
              <a:lnSpc>
                <a:spcPct val="100000"/>
              </a:lnSpc>
              <a:buClr>
                <a:schemeClr val="bg1"/>
              </a:buClr>
              <a:buFont typeface="+mj-lt"/>
              <a:buAutoNum type="arabicPeriod" startAt="2"/>
            </a:pP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Delete the slides you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want to use by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right clicking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on the slide itself in the left hand selection pane and selecting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Delete Slide.</a:t>
            </a:r>
          </a:p>
        </p:txBody>
      </p:sp>
      <p:grpSp>
        <p:nvGrpSpPr>
          <p:cNvPr id="23" name="Group 22" descr="Template Intructions">
            <a:extLst>
              <a:ext uri="{FF2B5EF4-FFF2-40B4-BE49-F238E27FC236}">
                <a16:creationId xmlns:a16="http://schemas.microsoft.com/office/drawing/2014/main" id="{7EE3D4E1-D040-454F-91C3-635D5EBAD34B}"/>
              </a:ext>
            </a:extLst>
          </p:cNvPr>
          <p:cNvGrpSpPr/>
          <p:nvPr/>
        </p:nvGrpSpPr>
        <p:grpSpPr>
          <a:xfrm>
            <a:off x="1052406" y="4254258"/>
            <a:ext cx="1722631" cy="1722631"/>
            <a:chOff x="698499" y="2436182"/>
            <a:chExt cx="1174521" cy="117452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0F75EC-DFDF-46E9-B084-5B796DF63D04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0E7A69-6A2A-4C8C-8E33-3FF139E5C95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 descr="Template Intructions">
            <a:extLst>
              <a:ext uri="{FF2B5EF4-FFF2-40B4-BE49-F238E27FC236}">
                <a16:creationId xmlns:a16="http://schemas.microsoft.com/office/drawing/2014/main" id="{0A4EA70E-B1CC-4B8C-B85C-1E7B26DD5AEE}"/>
              </a:ext>
            </a:extLst>
          </p:cNvPr>
          <p:cNvGrpSpPr/>
          <p:nvPr/>
        </p:nvGrpSpPr>
        <p:grpSpPr>
          <a:xfrm rot="10800000">
            <a:off x="7176975" y="6801850"/>
            <a:ext cx="1722631" cy="1722631"/>
            <a:chOff x="698499" y="2436182"/>
            <a:chExt cx="1174521" cy="117452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8E677-2061-4587-AB25-06EF69C6271C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B7DE30-2937-4D4A-A8D6-3EB64AD6B3E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46EEA0-AE0F-47C7-A3CC-166925940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3749" y="9738151"/>
            <a:ext cx="1722631" cy="1722631"/>
            <a:chOff x="698499" y="2436182"/>
            <a:chExt cx="1174521" cy="117452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4179EA-3222-4BBE-9E0B-DD5E49F2A496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DE46CF2-BBE5-45BE-9AB6-0FC48A3AF60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FA2B74-AB28-4660-B85E-3450E7AC7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75713" y="12307930"/>
            <a:ext cx="1722631" cy="1722631"/>
            <a:chOff x="698499" y="2436182"/>
            <a:chExt cx="1174521" cy="117452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FA3FCF-12CC-474A-B907-4806DEF3DDB6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34F32D-1C3E-43AF-9C43-51A0BC43158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Screenshot">
            <a:extLst>
              <a:ext uri="{FF2B5EF4-FFF2-40B4-BE49-F238E27FC236}">
                <a16:creationId xmlns:a16="http://schemas.microsoft.com/office/drawing/2014/main" id="{3D0CC5FD-E82D-452A-9CA1-27471282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82" y="9844987"/>
            <a:ext cx="7657795" cy="40961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296D3F-CBC5-4726-837C-A506E5FCD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0195" y="4374766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F78E16-A9B3-4875-8372-C53BB785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476" y="4374766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946972-F938-45F9-A391-A21444368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5518" y="9866091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3DB88B-C900-44B3-BF55-EBAFE5ADC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6798" y="9866091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384A67-1790-4883-9A9F-6037F0F41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918517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02566B9-2720-48C1-93FF-7DEB9B3287C6}"/>
              </a:ext>
            </a:extLst>
          </p:cNvPr>
          <p:cNvSpPr txBox="1">
            <a:spLocks/>
          </p:cNvSpPr>
          <p:nvPr/>
        </p:nvSpPr>
        <p:spPr>
          <a:xfrm>
            <a:off x="712380" y="8877412"/>
            <a:ext cx="8185959" cy="846318"/>
          </a:xfrm>
          <a:prstGeom prst="rect">
            <a:avLst/>
          </a:prstGeom>
        </p:spPr>
        <p:txBody>
          <a:bodyPr vert="horz" lIns="134112" tIns="67056" rIns="134112" bIns="67056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37" indent="-406437" algn="l" defTabSz="1788318">
              <a:lnSpc>
                <a:spcPct val="100000"/>
              </a:lnSpc>
              <a:spcBef>
                <a:spcPts val="1955"/>
              </a:spcBef>
              <a:buClr>
                <a:prstClr val="white"/>
              </a:buClr>
              <a:buFont typeface="+mj-lt"/>
              <a:buAutoNum type="arabicPeriod" startAt="3"/>
            </a:pP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select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&gt;&gt; Click on the down arrow and   select &gt;&gt;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&gt;&gt; pick the colors you would like to use for your poster. 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3E825A-E15F-4FB3-BE75-39883D32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251512"/>
            <a:ext cx="10058400" cy="2932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435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7D4062D-E447-4FC2-89F5-59860B937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186752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C4B5D5-4724-4D22-ADDA-BB55AB324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678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17F53-0E6B-49AA-975C-B7ACF0619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289" y="2260658"/>
            <a:ext cx="7543800" cy="6503787"/>
          </a:xfrm>
        </p:spPr>
        <p:txBody>
          <a:bodyPr>
            <a:noAutofit/>
          </a:bodyPr>
          <a:lstStyle/>
          <a:p>
            <a:pPr marL="457241" indent="-457241" algn="l">
              <a:buClr>
                <a:schemeClr val="bg1"/>
              </a:buClr>
              <a:buAutoNum type="arabicPeriod" startAt="4"/>
            </a:pP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Title Box Text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and add your own Title with your preferred font selection. </a:t>
            </a: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/>
            <a:r>
              <a:rPr lang="en-US" sz="161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 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Alternatively go to the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Home t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and pick your specific preferences.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911196-A394-4EE8-B798-09A997626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127" y="3109814"/>
            <a:ext cx="1722631" cy="1722631"/>
            <a:chOff x="698499" y="2436182"/>
            <a:chExt cx="1174521" cy="117452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136B22-5934-4083-8D3F-8D72FC1F1B83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153112-D77C-4A18-B1F8-1D1DEE1E6E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477236-6139-4588-99D9-2080AA4C9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90122" y="5641660"/>
            <a:ext cx="1722631" cy="1722631"/>
            <a:chOff x="698499" y="2436182"/>
            <a:chExt cx="1174521" cy="117452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6617F0-AF92-4B0E-969F-65B4246A9E0E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2B3F9E-3B15-4A8E-BDBC-F180EF172FE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F39730-4C50-449D-9F6A-398998F93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128" y="8863792"/>
            <a:ext cx="1722631" cy="1722631"/>
            <a:chOff x="698499" y="2436182"/>
            <a:chExt cx="1174521" cy="117452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66907D9-A3C8-4AC9-AB93-31885B70C0DC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BF9C20-B797-465B-B58D-13B1E01B0A1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90F8C8-2A16-4901-977C-DF9A748B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81521" y="11378410"/>
            <a:ext cx="1722631" cy="1722631"/>
            <a:chOff x="698499" y="2436182"/>
            <a:chExt cx="1174521" cy="117452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F95A17-544A-456B-882D-82D587AB694D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A999B2-2ACE-4FAA-815F-E7FFC2163C2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creenshot">
            <a:extLst>
              <a:ext uri="{FF2B5EF4-FFF2-40B4-BE49-F238E27FC236}">
                <a16:creationId xmlns:a16="http://schemas.microsoft.com/office/drawing/2014/main" id="{36E4BCD9-FE19-4ADE-A028-BEBB00F88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7" y="3190785"/>
            <a:ext cx="7657795" cy="4096121"/>
          </a:xfrm>
          <a:prstGeom prst="rect">
            <a:avLst/>
          </a:prstGeom>
        </p:spPr>
      </p:pic>
      <p:pic>
        <p:nvPicPr>
          <p:cNvPr id="12" name="Picture 11" descr="Screenshot">
            <a:extLst>
              <a:ext uri="{FF2B5EF4-FFF2-40B4-BE49-F238E27FC236}">
                <a16:creationId xmlns:a16="http://schemas.microsoft.com/office/drawing/2014/main" id="{AC2C2C7A-A0A2-45A5-9EF8-B47C90C4D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45" y="8942246"/>
            <a:ext cx="7657795" cy="409213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9CA0B0E-5E5E-4EA6-ADFE-9445DD9E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23892"/>
            <a:ext cx="10058400" cy="2183270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76699E-31BD-436F-87E2-88B3C7571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6013" y="3212661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AB0A3A-8917-4390-9056-C929D897A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6261" y="3204634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A72F3B-031A-45B8-8D79-DBB3508C2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466" y="8957875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AFD458-7F26-4996-8C2E-698868333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4819" y="8957875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9EF565-C722-4A5B-B595-0A9EEC05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251512"/>
            <a:ext cx="10058400" cy="2932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016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E5A4A8-2F3D-4037-8CDF-38E12F06F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6440" y="3095233"/>
            <a:ext cx="1722631" cy="1722631"/>
            <a:chOff x="698499" y="2436182"/>
            <a:chExt cx="1174521" cy="117452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53F17EF-7827-4168-B60E-C44D8EBD000F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785C94-C72C-4DE2-9D5F-670AEB4F7D7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22642E-BA92-4563-8BCC-6B0C5EBF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79636" y="5645951"/>
            <a:ext cx="1722631" cy="1722631"/>
            <a:chOff x="698499" y="2436182"/>
            <a:chExt cx="1174521" cy="117452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0230F8-7CB6-4F7D-80AA-95788024D673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27956F-5E32-49F3-84BA-529D15698FE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206F4F-72FA-4E62-B28A-92BDF222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373" y="8987687"/>
            <a:ext cx="1722631" cy="1722631"/>
            <a:chOff x="698499" y="2436182"/>
            <a:chExt cx="1174521" cy="11745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6FA967-D66A-4F81-ABCA-31E5BEB3ED88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B53DA9-09FA-4769-87F5-FFCE79876D8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23D532-36A3-4D03-B990-4458975AB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78394" y="11526024"/>
            <a:ext cx="1722631" cy="1722631"/>
            <a:chOff x="698499" y="2436182"/>
            <a:chExt cx="1174521" cy="117452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E0A682-4047-459A-8C05-03E03800AB0D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735F8C-C54F-410D-96CC-D1422D6E7AD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A0513C-EE62-4ECF-A099-69A333D96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800096"/>
            <a:ext cx="10058400" cy="2259474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 descr="Screenshot">
            <a:extLst>
              <a:ext uri="{FF2B5EF4-FFF2-40B4-BE49-F238E27FC236}">
                <a16:creationId xmlns:a16="http://schemas.microsoft.com/office/drawing/2014/main" id="{EE97C088-C407-4CF8-9B7C-1CECE4422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11" y="3182547"/>
            <a:ext cx="7657795" cy="4092135"/>
          </a:xfrm>
          <a:prstGeom prst="rect">
            <a:avLst/>
          </a:prstGeom>
        </p:spPr>
      </p:pic>
      <p:pic>
        <p:nvPicPr>
          <p:cNvPr id="29" name="Picture 28" descr="Screenshot">
            <a:extLst>
              <a:ext uri="{FF2B5EF4-FFF2-40B4-BE49-F238E27FC236}">
                <a16:creationId xmlns:a16="http://schemas.microsoft.com/office/drawing/2014/main" id="{8D5E3078-E2AE-4880-8F19-885AB73A6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3" y="9056876"/>
            <a:ext cx="7657795" cy="409213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AD6B77F-9904-46D5-A8C3-B8C0A4BE1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4225" y="3203405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81F5B5-83E0-44C6-9BB0-1A9E117A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8511" y="3203405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2DC560-ADD4-443A-8A51-BF2D9B701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4226" y="9077571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3A2703-4A7A-4CB4-AF98-EAFD3818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8501" y="9077571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DBABE5-B252-48BD-8B9F-BBB6D536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190381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E8E2A0-9920-492D-9D9B-40275468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678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5BF61F-0FA8-4BCC-A73C-80EB8683E3D1}"/>
              </a:ext>
            </a:extLst>
          </p:cNvPr>
          <p:cNvSpPr txBox="1">
            <a:spLocks/>
          </p:cNvSpPr>
          <p:nvPr/>
        </p:nvSpPr>
        <p:spPr>
          <a:xfrm>
            <a:off x="743569" y="2260658"/>
            <a:ext cx="7543800" cy="7176805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each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 box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add your specific event details and utilize the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preferred font formatting options.</a:t>
            </a: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7"/>
            </a:pP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to change / add any icons or shapes, click on the Icon and then choose your preferences.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A90894-6E76-4B2E-B742-F736FF53F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276912"/>
            <a:ext cx="10058400" cy="2932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105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E5A4A8-2F3D-4037-8CDF-38E12F06F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0389" y="3076183"/>
            <a:ext cx="1722631" cy="1722631"/>
            <a:chOff x="698499" y="2436182"/>
            <a:chExt cx="1174521" cy="117452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53F17EF-7827-4168-B60E-C44D8EBD000F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785C94-C72C-4DE2-9D5F-670AEB4F7D7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22642E-BA92-4563-8BCC-6B0C5EBF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79636" y="5626901"/>
            <a:ext cx="1722631" cy="1722631"/>
            <a:chOff x="698499" y="2436182"/>
            <a:chExt cx="1174521" cy="117452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0230F8-7CB6-4F7D-80AA-95788024D673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27956F-5E32-49F3-84BA-529D15698FE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206F4F-72FA-4E62-B28A-92BDF222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2407" y="9030662"/>
            <a:ext cx="1722631" cy="1722631"/>
            <a:chOff x="698499" y="2436182"/>
            <a:chExt cx="1174521" cy="11745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6FA967-D66A-4F81-ABCA-31E5BEB3ED88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B53DA9-09FA-4769-87F5-FFCE79876D8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23D532-36A3-4D03-B990-4458975AB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200499" y="11594178"/>
            <a:ext cx="1722631" cy="1722631"/>
            <a:chOff x="698499" y="2436182"/>
            <a:chExt cx="1174521" cy="117452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E0A682-4047-459A-8C05-03E03800AB0D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735F8C-C54F-410D-96CC-D1422D6E7AD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A0513C-EE62-4ECF-A099-69A333D96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95292"/>
            <a:ext cx="10058400" cy="1954670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F99004-9F78-4B0D-A90F-972F4F707E2A}"/>
              </a:ext>
            </a:extLst>
          </p:cNvPr>
          <p:cNvSpPr txBox="1"/>
          <p:nvPr/>
        </p:nvSpPr>
        <p:spPr>
          <a:xfrm>
            <a:off x="1021598" y="7221976"/>
            <a:ext cx="577613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41271"/>
            <a:r>
              <a:rPr lang="en-US" sz="117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quick video on how to insert an icon, watch this short video:  </a:t>
            </a:r>
            <a:r>
              <a:rPr lang="en-US" sz="1173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https://aka.ms/PowerPointIcons</a:t>
            </a:r>
            <a:r>
              <a:rPr lang="en-US" sz="117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6" name="Picture 25" descr="Screenshot">
            <a:extLst>
              <a:ext uri="{FF2B5EF4-FFF2-40B4-BE49-F238E27FC236}">
                <a16:creationId xmlns:a16="http://schemas.microsoft.com/office/drawing/2014/main" id="{0E4BACF8-77A7-43D2-B921-29450D92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7" y="3152950"/>
            <a:ext cx="7657795" cy="4104099"/>
          </a:xfrm>
          <a:prstGeom prst="rect">
            <a:avLst/>
          </a:prstGeom>
        </p:spPr>
      </p:pic>
      <p:pic>
        <p:nvPicPr>
          <p:cNvPr id="28" name="Picture 27" descr="Screenshot">
            <a:extLst>
              <a:ext uri="{FF2B5EF4-FFF2-40B4-BE49-F238E27FC236}">
                <a16:creationId xmlns:a16="http://schemas.microsoft.com/office/drawing/2014/main" id="{9593E03C-96BD-4063-A5EB-FD7FA9611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98" y="9125552"/>
            <a:ext cx="7657795" cy="409612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1FAC0D1-9C01-45EA-8A8E-BB999535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59348" y="3174907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2AFACF-7A23-4C6C-AE9B-0488970A8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8301" y="3169584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1EC3E8-E4BF-4541-A02D-C1FA8E98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9128" y="9139222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DEC275-AC9F-409B-90E7-DD4479DD1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2109" y="9139222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4352BD-5A05-4718-A83E-F21A89AEA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15781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FDFE95-007D-441B-AEE9-615969B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678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5BF61F-0FA8-4BCC-A73C-80EB8683E3D1}"/>
              </a:ext>
            </a:extLst>
          </p:cNvPr>
          <p:cNvSpPr txBox="1">
            <a:spLocks/>
          </p:cNvSpPr>
          <p:nvPr/>
        </p:nvSpPr>
        <p:spPr>
          <a:xfrm>
            <a:off x="743568" y="2279708"/>
            <a:ext cx="8083021" cy="7176805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8"/>
            </a:pP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to add new icons to your poster, click the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Select the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button. </a:t>
            </a: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None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None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9"/>
            </a:pP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here you can choose from a variety of icons available, click on the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would like to use and the click the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0424C1-3C36-46D6-9CDE-9F35D40B7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251512"/>
            <a:ext cx="10058400" cy="2932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97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06">
            <a:extLst>
              <a:ext uri="{FF2B5EF4-FFF2-40B4-BE49-F238E27FC236}">
                <a16:creationId xmlns:a16="http://schemas.microsoft.com/office/drawing/2014/main" id="{62B0FC75-8346-4D96-BDD1-9E706472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1778D7DB-5BC9-4F29-A3A1-B1AF7757A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9B8060DE-3EE1-4052-BA5F-98DA19B291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B0B42808-85D9-42FD-89BD-B10110F655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1F9F43A5-B2E7-4F78-A1A9-85AE562A7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A9D394D7-309F-49EA-8FEF-84472AE6FC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D03E4EFD-F8DA-404A-AE49-38F6F5B604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5738288E-1DBF-45DB-A6F0-BA9F98368A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B085568E-B3CD-4C01-9818-FC446E9439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DCD2F66D-30F6-4F67-BBD1-91747EFD15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D966A3D0-1D85-4A6C-90B3-7181EB8F0E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89C63D0A-BE94-4C82-B40C-357D47DA6A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25A2044A-F12D-4C3F-BED8-42B3FECE62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A02EFAF1-F50A-4CA5-A017-827362ABC7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D1B33DCA-A89B-4C1D-8E26-982D2244B7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6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E5A4A8-2F3D-4037-8CDF-38E12F06F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372" y="3055500"/>
            <a:ext cx="1722631" cy="1722631"/>
            <a:chOff x="698499" y="2436182"/>
            <a:chExt cx="1174521" cy="117452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53F17EF-7827-4168-B60E-C44D8EBD000F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785C94-C72C-4DE2-9D5F-670AEB4F7D7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22642E-BA92-4563-8BCC-6B0C5EBF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76552" y="5584084"/>
            <a:ext cx="1722631" cy="1722631"/>
            <a:chOff x="698499" y="2436182"/>
            <a:chExt cx="1174521" cy="117452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0230F8-7CB6-4F7D-80AA-95788024D673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27956F-5E32-49F3-84BA-529D15698FE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206F4F-72FA-4E62-B28A-92BDF222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374" y="9497548"/>
            <a:ext cx="1722631" cy="1722631"/>
            <a:chOff x="698499" y="2436182"/>
            <a:chExt cx="1174521" cy="11745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6FA967-D66A-4F81-ABCA-31E5BEB3ED88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B53DA9-09FA-4769-87F5-FFCE79876D8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23D532-36A3-4D03-B990-4458975AB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206052" y="12012625"/>
            <a:ext cx="1722631" cy="1722631"/>
            <a:chOff x="698499" y="2436182"/>
            <a:chExt cx="1174521" cy="117452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E0A682-4047-459A-8C05-03E03800AB0D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735F8C-C54F-410D-96CC-D1422D6E7AD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A0513C-EE62-4ECF-A099-69A333D96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83974"/>
            <a:ext cx="10058400" cy="2243352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 descr="Screenshot">
            <a:extLst>
              <a:ext uri="{FF2B5EF4-FFF2-40B4-BE49-F238E27FC236}">
                <a16:creationId xmlns:a16="http://schemas.microsoft.com/office/drawing/2014/main" id="{F4984BA4-6D29-4ECD-887E-E3E113FFEFE1}"/>
              </a:ext>
            </a:extLst>
          </p:cNvPr>
          <p:cNvGrpSpPr/>
          <p:nvPr/>
        </p:nvGrpSpPr>
        <p:grpSpPr>
          <a:xfrm>
            <a:off x="1166893" y="9586712"/>
            <a:ext cx="7657795" cy="4096121"/>
            <a:chOff x="753763" y="5380417"/>
            <a:chExt cx="5221224" cy="2792810"/>
          </a:xfrm>
        </p:grpSpPr>
        <p:pic>
          <p:nvPicPr>
            <p:cNvPr id="22" name="Picture 21" descr="Screenshot">
              <a:extLst>
                <a:ext uri="{FF2B5EF4-FFF2-40B4-BE49-F238E27FC236}">
                  <a16:creationId xmlns:a16="http://schemas.microsoft.com/office/drawing/2014/main" id="{07E5B2F1-53C8-444A-8701-8B807F4B2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63" y="5380417"/>
              <a:ext cx="5221224" cy="279281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E4E1F9-3C71-454B-8CD2-83159A388466}"/>
                </a:ext>
              </a:extLst>
            </p:cNvPr>
            <p:cNvSpPr/>
            <p:nvPr/>
          </p:nvSpPr>
          <p:spPr>
            <a:xfrm>
              <a:off x="5008336" y="5393037"/>
              <a:ext cx="322276" cy="91440"/>
            </a:xfrm>
            <a:prstGeom prst="rect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41271"/>
              <a:endParaRPr lang="en-US" sz="264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7" name="Picture 26" descr="Screenshot">
            <a:extLst>
              <a:ext uri="{FF2B5EF4-FFF2-40B4-BE49-F238E27FC236}">
                <a16:creationId xmlns:a16="http://schemas.microsoft.com/office/drawing/2014/main" id="{910CACB4-A1E8-4779-9421-F4B5FC522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92" y="3132906"/>
            <a:ext cx="7657795" cy="410011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005025-73E6-4088-B75A-4E953522C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0824" y="3147942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7BBE6E-9E39-4BA5-A9DC-350F69623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3157" y="3147942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745A90-14B6-4528-B14C-817AE1BE5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1941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37DF4-68FC-42A8-9010-7D0D4913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678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5BF61F-0FA8-4BCC-A73C-80EB8683E3D1}"/>
              </a:ext>
            </a:extLst>
          </p:cNvPr>
          <p:cNvSpPr txBox="1">
            <a:spLocks/>
          </p:cNvSpPr>
          <p:nvPr/>
        </p:nvSpPr>
        <p:spPr>
          <a:xfrm>
            <a:off x="626306" y="2284880"/>
            <a:ext cx="7543800" cy="8363944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96" indent="-514396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10"/>
            </a:pP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the color and size of the icon you have selected by   clicking on the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then choosing your preferences. </a:t>
            </a:r>
            <a:endParaRPr lang="en-US" sz="16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5318" indent="-335318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5318" indent="-335318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5318" indent="-335318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78" indent="-447078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78" indent="-447078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78" indent="-447078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78" indent="-447078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78" indent="-447078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78" indent="-447078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78" indent="-447078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78" indent="-447078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96" indent="-514396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11"/>
            </a:pP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any of the shapes / graphics on your template, download one of our shape templates here: </a:t>
            </a:r>
            <a:r>
              <a:rPr lang="en-US" sz="1613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https://aka.ms/InfographicImages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downloaded shape template and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shape you would like to use and select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54BD5B-B338-4960-BBB4-972C4D87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251512"/>
            <a:ext cx="10058400" cy="2932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1787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E5A4A8-2F3D-4037-8CDF-38E12F06F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2406" y="3452982"/>
            <a:ext cx="1722631" cy="1722631"/>
            <a:chOff x="698499" y="2436182"/>
            <a:chExt cx="1174521" cy="117452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53F17EF-7827-4168-B60E-C44D8EBD000F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785C94-C72C-4DE2-9D5F-670AEB4F7D7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22642E-BA92-4563-8BCC-6B0C5EBF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219551" y="6011683"/>
            <a:ext cx="1722631" cy="1722631"/>
            <a:chOff x="698499" y="2436182"/>
            <a:chExt cx="1174521" cy="117452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0230F8-7CB6-4F7D-80AA-95788024D673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27956F-5E32-49F3-84BA-529D15698FE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206F4F-72FA-4E62-B28A-92BDF222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373" y="9373157"/>
            <a:ext cx="1722631" cy="1722631"/>
            <a:chOff x="698499" y="2436182"/>
            <a:chExt cx="1174521" cy="11745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6FA967-D66A-4F81-ABCA-31E5BEB3ED88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B53DA9-09FA-4769-87F5-FFCE79876D8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23D532-36A3-4D03-B990-4458975AB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94674" y="11906898"/>
            <a:ext cx="1722631" cy="1722631"/>
            <a:chOff x="698499" y="2436182"/>
            <a:chExt cx="1174521" cy="117452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E0A682-4047-459A-8C05-03E03800AB0D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735F8C-C54F-410D-96CC-D1422D6E7AD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A0513C-EE62-4ECF-A099-69A333D96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058400" cy="1459378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Picture 26" descr="Screenshot">
            <a:extLst>
              <a:ext uri="{FF2B5EF4-FFF2-40B4-BE49-F238E27FC236}">
                <a16:creationId xmlns:a16="http://schemas.microsoft.com/office/drawing/2014/main" id="{7E5D65C6-6B0C-44EE-9C03-21D45C2A9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57" y="9442633"/>
            <a:ext cx="7657795" cy="4088146"/>
          </a:xfrm>
          <a:prstGeom prst="rect">
            <a:avLst/>
          </a:prstGeom>
        </p:spPr>
      </p:pic>
      <p:pic>
        <p:nvPicPr>
          <p:cNvPr id="29" name="Picture 28" descr="Screenshot">
            <a:extLst>
              <a:ext uri="{FF2B5EF4-FFF2-40B4-BE49-F238E27FC236}">
                <a16:creationId xmlns:a16="http://schemas.microsoft.com/office/drawing/2014/main" id="{C37E72FA-BE8D-48C9-8479-073EE0AD1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0" y="3542372"/>
            <a:ext cx="7657795" cy="4096121"/>
          </a:xfrm>
          <a:prstGeom prst="rect">
            <a:avLst/>
          </a:prstGeom>
        </p:spPr>
      </p:pic>
      <p:sp>
        <p:nvSpPr>
          <p:cNvPr id="32" name="Rectangle 31" descr="Screenshot">
            <a:extLst>
              <a:ext uri="{FF2B5EF4-FFF2-40B4-BE49-F238E27FC236}">
                <a16:creationId xmlns:a16="http://schemas.microsoft.com/office/drawing/2014/main" id="{0D4A5904-5A3B-4CE5-A4FD-8BDE2C2D4326}"/>
              </a:ext>
            </a:extLst>
          </p:cNvPr>
          <p:cNvSpPr/>
          <p:nvPr/>
        </p:nvSpPr>
        <p:spPr>
          <a:xfrm>
            <a:off x="7426146" y="3560073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 descr="Screenshot">
            <a:extLst>
              <a:ext uri="{FF2B5EF4-FFF2-40B4-BE49-F238E27FC236}">
                <a16:creationId xmlns:a16="http://schemas.microsoft.com/office/drawing/2014/main" id="{6FF9BBC2-18D5-43E9-8BC8-E20CF7A43019}"/>
              </a:ext>
            </a:extLst>
          </p:cNvPr>
          <p:cNvSpPr/>
          <p:nvPr/>
        </p:nvSpPr>
        <p:spPr>
          <a:xfrm>
            <a:off x="5190934" y="3560073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 descr="Screenshot">
            <a:extLst>
              <a:ext uri="{FF2B5EF4-FFF2-40B4-BE49-F238E27FC236}">
                <a16:creationId xmlns:a16="http://schemas.microsoft.com/office/drawing/2014/main" id="{3788BE63-90BB-44A7-A15C-93763C63268F}"/>
              </a:ext>
            </a:extLst>
          </p:cNvPr>
          <p:cNvSpPr/>
          <p:nvPr/>
        </p:nvSpPr>
        <p:spPr>
          <a:xfrm>
            <a:off x="7410183" y="9467556"/>
            <a:ext cx="510903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639DAB-7E3C-43FD-9FCB-14242415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4925" y="9462234"/>
            <a:ext cx="947299" cy="136934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8762A4-D604-4CAF-A824-707FCF90E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16861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7F572E-1358-41B1-AE0F-6B743B35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678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5BF61F-0FA8-4BCC-A73C-80EB8683E3D1}"/>
              </a:ext>
            </a:extLst>
          </p:cNvPr>
          <p:cNvSpPr txBox="1">
            <a:spLocks/>
          </p:cNvSpPr>
          <p:nvPr/>
        </p:nvSpPr>
        <p:spPr>
          <a:xfrm>
            <a:off x="633900" y="2256997"/>
            <a:ext cx="8333985" cy="8363944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12"/>
            </a:pP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side of your slide and select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insert the shape you have copied from the shape template. (If you wat to change any existing shapes you will need to change them in the Master Slide view.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View&gt;&gt; Slide Master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then edit shapes and any formatting as needed.)</a:t>
            </a:r>
            <a:endParaRPr lang="en-US" sz="16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6"/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</a:pPr>
            <a:endParaRPr lang="en-US" sz="16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defTabSz="1788318">
              <a:spcBef>
                <a:spcPts val="1955"/>
              </a:spcBef>
              <a:buClr>
                <a:prstClr val="white"/>
              </a:buClr>
              <a:buFont typeface="Arial" panose="020B0604020202020204" pitchFamily="34" charset="0"/>
              <a:buAutoNum type="arabicPeriod" startAt="13"/>
            </a:pP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color of your chosen shape, select the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&gt;&gt; click on 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shape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itself and choose your preferred color. If you want to color only a part of your shape &gt;&gt;</a:t>
            </a:r>
            <a:r>
              <a:rPr lang="en-US" sz="16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</a:t>
            </a:r>
            <a:r>
              <a:rPr lang="en-US" sz="16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specific area you would like to recolor and select your preferences. You can also use the format tab to edit various options for your shape.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0D52BF-2DFA-447C-8B32-AABF5B649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251512"/>
            <a:ext cx="10058400" cy="2932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898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">
            <a:extLst>
              <a:ext uri="{FF2B5EF4-FFF2-40B4-BE49-F238E27FC236}">
                <a16:creationId xmlns:a16="http://schemas.microsoft.com/office/drawing/2014/main" id="{52DAC44A-0E6E-42B1-849A-DD18EB4B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21" y="9469592"/>
            <a:ext cx="7657795" cy="4096121"/>
          </a:xfrm>
          <a:prstGeom prst="rect">
            <a:avLst/>
          </a:prstGeom>
        </p:spPr>
      </p:pic>
      <p:pic>
        <p:nvPicPr>
          <p:cNvPr id="10" name="Picture 9" descr="Screenshot">
            <a:extLst>
              <a:ext uri="{FF2B5EF4-FFF2-40B4-BE49-F238E27FC236}">
                <a16:creationId xmlns:a16="http://schemas.microsoft.com/office/drawing/2014/main" id="{2A0E5B3F-F0CE-4F36-A0A8-2068F7209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93" y="3161166"/>
            <a:ext cx="7657795" cy="40841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68E89-C05E-416D-B242-89AD3140D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6355" y="3077292"/>
            <a:ext cx="1722631" cy="1722631"/>
            <a:chOff x="698499" y="2436182"/>
            <a:chExt cx="1174521" cy="117452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A51A94-854D-4FA0-8169-090C7E5C682E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A7B073-D3A4-4EA2-B5C2-A5E3AC87EB5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236E82-978A-4A3A-B3A7-81A23B4B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77478" y="5628009"/>
            <a:ext cx="1722631" cy="1722631"/>
            <a:chOff x="698499" y="2436182"/>
            <a:chExt cx="1174521" cy="117452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E8B304-7D1E-4A7E-BF02-E329754ECD0B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8B8310-07C8-4576-8D63-C60DF09F8C9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ABEDA1-D68F-493A-92C3-5D78B69F4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0701" y="9388121"/>
            <a:ext cx="1722631" cy="1722631"/>
            <a:chOff x="698499" y="2436182"/>
            <a:chExt cx="1174521" cy="117452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417FF1-EEF5-45BE-A09F-057167D5E083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04CCA4-429B-4E0C-BFF2-D8719670CC9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BED47D-6BAB-4A56-929D-96F2BB3A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220497" y="11900351"/>
            <a:ext cx="1722631" cy="1722631"/>
            <a:chOff x="698499" y="2436182"/>
            <a:chExt cx="1174521" cy="117452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6DBD5E-914F-438B-BF6A-F060D733E608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0BA5DA-3901-487C-B5F7-405017C0A5C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ED7657-33F8-4EAA-83F1-BAE119258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058400" cy="145937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FD442B-F897-4034-8990-317A4A72C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244" y="9493885"/>
            <a:ext cx="513917" cy="8939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01BAE0-E732-49B2-88D7-7E9007BB5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1964" y="3184207"/>
            <a:ext cx="510903" cy="13693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E381BA-2AA2-4B04-9E18-6B5394509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921" y="3184207"/>
            <a:ext cx="947299" cy="13693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C05ECB-3D54-434B-8DC5-53D199903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8099" y="9479400"/>
            <a:ext cx="510903" cy="13693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A188B8-C4E3-4FBF-9754-986152A0B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7080" y="9479400"/>
            <a:ext cx="947299" cy="13693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1D1B46-A90D-4F1A-81B0-E4B2FB70B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4135" y="4234060"/>
            <a:ext cx="878294" cy="72315"/>
          </a:xfrm>
          <a:prstGeom prst="rect">
            <a:avLst/>
          </a:prstGeom>
          <a:solidFill>
            <a:srgbClr val="FCC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852CE2-A5CD-482C-A1B4-3EC1F217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8298" y="3838093"/>
            <a:ext cx="510903" cy="9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0E5B40-635A-432A-9E64-350922F8F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5966" y="10123466"/>
            <a:ext cx="947299" cy="13693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2BEF2-E7A2-4DE4-9BAC-A2C34F10A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0174" y="10249434"/>
            <a:ext cx="492502" cy="13693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379EB5-EFA5-4392-BC68-AC6A0AA4B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190381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452B36-81B1-4134-8D94-8D32F4FD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678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17F53-0E6B-49AA-975C-B7ACF0619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058" y="2261094"/>
            <a:ext cx="7543800" cy="7176805"/>
          </a:xfrm>
        </p:spPr>
        <p:txBody>
          <a:bodyPr>
            <a:noAutofit/>
          </a:bodyPr>
          <a:lstStyle/>
          <a:p>
            <a:pPr marL="457241" indent="-457241" algn="l">
              <a:buClr>
                <a:schemeClr val="bg1"/>
              </a:buClr>
              <a:buAutoNum type="arabicPeriod" startAt="14"/>
            </a:pP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Don’t forget to save your new poster. Click on the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 tab &gt;&gt; Select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Save As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and choose the folder and name of your design and click Save. </a:t>
            </a:r>
          </a:p>
          <a:p>
            <a:pPr marL="457241" indent="-457241" algn="l">
              <a:buClr>
                <a:schemeClr val="bg1"/>
              </a:buClr>
              <a:buAutoNum type="arabicPeriod" startAt="6"/>
            </a:pP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>
              <a:buClr>
                <a:schemeClr val="bg1"/>
              </a:buClr>
              <a:buAutoNum type="arabicPeriod" startAt="6"/>
            </a:pP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>
              <a:buClr>
                <a:schemeClr val="bg1"/>
              </a:buClr>
              <a:buAutoNum type="arabicPeriod" startAt="6"/>
            </a:pP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>
              <a:buClr>
                <a:schemeClr val="bg1"/>
              </a:buClr>
              <a:buAutoNum type="arabicPeriod" startAt="15"/>
            </a:pP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Once you have saved your file to your OneDrive Click on the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 tab &gt;&gt; and select how you would like to share your document. Choose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Share with People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and click on the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with People Button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to collaborate with others.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31B414-DB03-4BCE-BB93-5D9B91CF0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251512"/>
            <a:ext cx="10058400" cy="2932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243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">
            <a:extLst>
              <a:ext uri="{FF2B5EF4-FFF2-40B4-BE49-F238E27FC236}">
                <a16:creationId xmlns:a16="http://schemas.microsoft.com/office/drawing/2014/main" id="{5B7A2AEC-A604-427C-B670-63AB20EC8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6" y="3497833"/>
            <a:ext cx="7657795" cy="41040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68E89-C05E-416D-B242-89AD3140D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6355" y="3426540"/>
            <a:ext cx="1722631" cy="1722631"/>
            <a:chOff x="698499" y="2436182"/>
            <a:chExt cx="1174521" cy="117452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A51A94-854D-4FA0-8169-090C7E5C682E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A7B073-D3A4-4EA2-B5C2-A5E3AC87EB5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236E82-978A-4A3A-B3A7-81A23B4B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177478" y="5954906"/>
            <a:ext cx="1722631" cy="1722631"/>
            <a:chOff x="698499" y="2436182"/>
            <a:chExt cx="1174521" cy="117452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E8B304-7D1E-4A7E-BF02-E329754ECD0B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8B8310-07C8-4576-8D63-C60DF09F8C9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ABEDA1-D68F-493A-92C3-5D78B69F4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6356" y="9149510"/>
            <a:ext cx="1722631" cy="1722631"/>
            <a:chOff x="698499" y="2436182"/>
            <a:chExt cx="1174521" cy="117452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417FF1-EEF5-45BE-A09F-057167D5E083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04CCA4-429B-4E0C-BFF2-D8719670CC9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BED47D-6BAB-4A56-929D-96F2BB3A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216152" y="11661740"/>
            <a:ext cx="1722631" cy="1722631"/>
            <a:chOff x="698499" y="2436182"/>
            <a:chExt cx="1174521" cy="117452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6DBD5E-914F-438B-BF6A-F060D733E608}"/>
                </a:ext>
              </a:extLst>
            </p:cNvPr>
            <p:cNvCxnSpPr/>
            <p:nvPr/>
          </p:nvCxnSpPr>
          <p:spPr>
            <a:xfrm flipV="1">
              <a:off x="704362" y="2436182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0BA5DA-3901-487C-B5F7-405017C0A5C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285760" y="1852150"/>
              <a:ext cx="0" cy="117452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ED7657-33F8-4EAA-83F1-BAE119258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058400" cy="145937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FD442B-F897-4034-8990-317A4A72C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2898" y="9255274"/>
            <a:ext cx="513917" cy="8939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31" descr="Screenshot">
            <a:extLst>
              <a:ext uri="{FF2B5EF4-FFF2-40B4-BE49-F238E27FC236}">
                <a16:creationId xmlns:a16="http://schemas.microsoft.com/office/drawing/2014/main" id="{F7BE1F87-51A7-437D-9ED3-615092876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1" y="9216431"/>
            <a:ext cx="7657795" cy="410409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01BAE0-E732-49B2-88D7-7E9007BB5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3261" y="3511103"/>
            <a:ext cx="510903" cy="134112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E381BA-2AA2-4B04-9E18-6B5394509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0907" y="3511103"/>
            <a:ext cx="1065522" cy="134112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C05ECB-3D54-434B-8DC5-53D199903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6559" y="9232191"/>
            <a:ext cx="510903" cy="13693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A188B8-C4E3-4FBF-9754-986152A0B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1516" y="9232191"/>
            <a:ext cx="947299" cy="13693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0407C-3BC6-42EC-9A9A-577A7E5AD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16861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22C92E-64B2-4CDD-99FD-6B2C2850E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6780"/>
            <a:ext cx="1043748" cy="3334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17F53-0E6B-49AA-975C-B7ACF0619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74" y="2272180"/>
            <a:ext cx="7543800" cy="7176805"/>
          </a:xfrm>
        </p:spPr>
        <p:txBody>
          <a:bodyPr>
            <a:noAutofit/>
          </a:bodyPr>
          <a:lstStyle/>
          <a:p>
            <a:pPr marL="457241" indent="-457241" algn="l">
              <a:buClr>
                <a:schemeClr val="bg1"/>
              </a:buClr>
              <a:buAutoNum type="arabicPeriod" startAt="16"/>
            </a:pP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Enter the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’ of the people you would like to share your file with on the right hand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pane, once you have added all contacts you wish to share with, choose the options below your list to send as an attachment or as a link. </a:t>
            </a:r>
          </a:p>
          <a:p>
            <a:pPr marL="508046" indent="-508046" algn="l">
              <a:buClr>
                <a:schemeClr val="bg1"/>
              </a:buClr>
              <a:buAutoNum type="arabicPeriod" startAt="6"/>
            </a:pP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46" indent="-508046" algn="l">
              <a:buClr>
                <a:schemeClr val="bg1"/>
              </a:buClr>
              <a:buAutoNum type="arabicPeriod" startAt="6"/>
            </a:pP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46" indent="-508046" algn="l">
              <a:buClr>
                <a:schemeClr val="bg1"/>
              </a:buClr>
              <a:buAutoNum type="arabicPeriod" startAt="6"/>
            </a:pP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46" indent="-508046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46" indent="-508046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46" indent="-508046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46" indent="-508046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46" indent="-508046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46" indent="-508046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46" indent="-508046" algn="l"/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41" indent="-457241" algn="l">
              <a:buClr>
                <a:schemeClr val="bg1"/>
              </a:buClr>
              <a:buAutoNum type="arabicPeriod" startAt="17"/>
            </a:pP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When you are ready to print your poster, click on the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 tab &gt;&gt; </a:t>
            </a:r>
            <a:r>
              <a:rPr lang="en-US" sz="1613" b="1" dirty="0">
                <a:latin typeface="Arial" panose="020B0604020202020204" pitchFamily="34" charset="0"/>
                <a:cs typeface="Arial" panose="020B0604020202020204" pitchFamily="34" charset="0"/>
              </a:rPr>
              <a:t>Print </a:t>
            </a:r>
            <a:r>
              <a:rPr lang="en-US" sz="1613" dirty="0">
                <a:latin typeface="Arial" panose="020B0604020202020204" pitchFamily="34" charset="0"/>
                <a:cs typeface="Arial" panose="020B0604020202020204" pitchFamily="34" charset="0"/>
              </a:rPr>
              <a:t>and choose your preferences in the various print fields – You are now ready to print your poster!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26ACD4-DD7D-4635-AD49-0C8BB3C4A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251512"/>
            <a:ext cx="10058400" cy="293287"/>
          </a:xfrm>
          <a:prstGeom prst="rect">
            <a:avLst/>
          </a:prstGeom>
          <a:pattFill prst="narVert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271"/>
            <a:endParaRPr lang="en-US" sz="264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523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E09-3552-477C-9E76-2B610C2A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776C1-8904-4071-8C77-BB2918866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E9FE9F2-8BF0-478B-886E-6DD8DDA20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C1B18E1-1D90-40CB-8CB6-D08E99D25F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63355B-3EE1-4962-BA1D-D9776832B0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756C17-3C67-495F-99F9-207817591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9C540F-84B9-4BDE-88D5-BE90A0C49A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687C05-9E26-4B1C-98E1-B21888345E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FEE43BF-F370-40A4-8190-4D7ED21B5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DE8D-90D3-4A39-835E-8F011F0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4FF0F-E3D8-464E-946C-CF2799271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63CD1-7555-4DFC-B0A0-203045FF1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CF7B69-9D13-456D-ADF3-6181858F0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DD4774-CCD8-47AD-B231-E15EAB3DC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721FA3-20EB-4993-B8E3-62ADF0BCED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4B748C-DDAD-48B9-8803-9769388EF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18ED36-C54E-44AE-8F08-CEF27A5B2F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8EFA2C-1706-408C-893E-5CAFEC2197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0A0F9F-70F4-44EA-BE2B-7F350BEB76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892D40-9C66-453E-B32D-533E5DC278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CF3A664-7255-4DA6-A433-35C43314F4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995E93-5C90-4AB5-B71E-A311F68D50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60914B-7689-4131-805C-768BDCD497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69A9D8-ECCE-4946-99C5-F6606C8706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3F283C-8908-4DEF-B0C0-86770D59B8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25E44-EAB5-4935-A015-3459598DCB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4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5CF4B9-AA05-4DF6-9316-CA12CBF5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57487-182F-4983-980C-4DF1706D16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F7A84-674D-4CAD-9B65-CBEF896197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291181-FC33-494E-8E35-7BFC7F769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B3511C-506A-4957-B208-E377EDA69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4FBC14-807D-4C79-8468-B7D84AB78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6C4EDB-B856-46D5-9C01-255AD262AC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FD8D2B-D71D-4136-9E3F-998B0E0ABE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F4E5D4-6237-4E29-BF54-32C4DD209D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CA44CDB-C871-47EB-8168-EBE9481D5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E2254B-B85A-4B99-B292-198BA5022B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9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>
            <a:extLst>
              <a:ext uri="{FF2B5EF4-FFF2-40B4-BE49-F238E27FC236}">
                <a16:creationId xmlns:a16="http://schemas.microsoft.com/office/drawing/2014/main" id="{48285892-50D5-4911-9608-FC976523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DDFB8D7-D78A-4A16-8F7E-13C05A25C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AAB38BB-578D-41F0-BD01-A19E49C82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8B7EB33-9DCC-4615-90BD-D2425B47FD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938C8C9-1A30-4ED9-ABAF-D0066125E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4393806E-17C5-4CCD-9636-A7AB2E0C0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2E79ED8E-4B4E-4383-8706-A2CF6209C0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52A84F1-5C2A-4557-B8D8-206639799A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5ED0622-72BF-4D41-A31A-05893BBA5C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C2C7BDD5-5611-44F7-9045-C392DC2FC2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753F0A92-27AC-4FBB-AB02-C3E39C3FCE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AE094D1F-A933-4E63-9BB0-928C1DA643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C157683-4563-435E-817E-8DACE517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94B978-9A46-4B4C-A006-B7963ACEB6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74236AA-79B6-4A90-986C-686C702C2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1859ADE-FC7F-411E-8931-10347D532B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506121E-8E6B-4A41-8CBA-10E6E072E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DCD8427-6F73-4F31-B1B6-93C5438127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D7DE7F1-3F75-4E23-9130-41E91231C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1DCD0F0-6E33-4CF5-B682-DDAB84BEF9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34AEE13-37B2-4A10-ABFF-68F7D67705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E921851-F631-4A9A-A83D-3C2A57D05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B034400-C723-4250-BC3F-CEFA006FC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BDD013-2194-4583-9F48-DCFE754B09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6A3523-A55D-4B81-AD9C-C90C85396C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38422F2-DA31-44AF-890B-E2B03BAFF7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0C7CB94-BE4E-4C1F-9A05-20616B3691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A7FD9FD-9977-4C05-A399-30F9119325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A628381-2E2E-4519-B215-9E5CE8981B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FF09256-3D67-4B70-B7B8-3DEFA78AB8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FF6D0D1-AF12-41C3-B17D-25A88165BF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8972B5A-69BF-4F5A-BB53-CF38B3795E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F0A0448-BB94-4898-BB4C-77B30EC921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4EA46EC-4C12-41C1-BF4B-941FF0E6CA7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404317C-ADA5-4FAC-BD9D-10FA86FDDA5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941F2E9-A08C-4C8F-AC94-544654CDC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971A576-ED0A-4EFD-BF40-E6FE06C436C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" name="Graphic 46" descr="Medal">
            <a:extLst>
              <a:ext uri="{FF2B5EF4-FFF2-40B4-BE49-F238E27FC236}">
                <a16:creationId xmlns:a16="http://schemas.microsoft.com/office/drawing/2014/main" id="{09EE459D-C297-40C6-A854-BDB2487C9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9430" y="1266174"/>
            <a:ext cx="914400" cy="914400"/>
          </a:xfrm>
          <a:prstGeom prst="rect">
            <a:avLst/>
          </a:prstGeom>
        </p:spPr>
      </p:pic>
      <p:pic>
        <p:nvPicPr>
          <p:cNvPr id="48" name="Graphic 47" descr="Podium">
            <a:extLst>
              <a:ext uri="{FF2B5EF4-FFF2-40B4-BE49-F238E27FC236}">
                <a16:creationId xmlns:a16="http://schemas.microsoft.com/office/drawing/2014/main" id="{06D1752C-C842-4329-84FA-BF86FC795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812" y="1002539"/>
            <a:ext cx="1281977" cy="1281977"/>
          </a:xfrm>
          <a:prstGeom prst="rect">
            <a:avLst/>
          </a:prstGeom>
        </p:spPr>
      </p:pic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1543B7E0-4536-4221-985E-B38F00D83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0440" y="1215374"/>
            <a:ext cx="914400" cy="914400"/>
          </a:xfrm>
          <a:prstGeom prst="rect">
            <a:avLst/>
          </a:prstGeom>
        </p:spPr>
      </p:pic>
      <p:pic>
        <p:nvPicPr>
          <p:cNvPr id="50" name="Graphic 49" descr="Ribbon">
            <a:extLst>
              <a:ext uri="{FF2B5EF4-FFF2-40B4-BE49-F238E27FC236}">
                <a16:creationId xmlns:a16="http://schemas.microsoft.com/office/drawing/2014/main" id="{EB7F95CA-8988-4800-96E3-C935DB179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6156" y="1189974"/>
            <a:ext cx="914400" cy="914400"/>
          </a:xfrm>
          <a:prstGeom prst="rect">
            <a:avLst/>
          </a:prstGeom>
        </p:spPr>
      </p:pic>
      <p:pic>
        <p:nvPicPr>
          <p:cNvPr id="51" name="Graphic 50" descr="Star">
            <a:extLst>
              <a:ext uri="{FF2B5EF4-FFF2-40B4-BE49-F238E27FC236}">
                <a16:creationId xmlns:a16="http://schemas.microsoft.com/office/drawing/2014/main" id="{19EC1C7B-7379-4396-908F-72BCA84176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6399" y="1189974"/>
            <a:ext cx="914400" cy="914400"/>
          </a:xfrm>
          <a:prstGeom prst="rect">
            <a:avLst/>
          </a:prstGeom>
        </p:spPr>
      </p:pic>
      <p:pic>
        <p:nvPicPr>
          <p:cNvPr id="53" name="Graphic 52" descr="Basketball">
            <a:extLst>
              <a:ext uri="{FF2B5EF4-FFF2-40B4-BE49-F238E27FC236}">
                <a16:creationId xmlns:a16="http://schemas.microsoft.com/office/drawing/2014/main" id="{E8CE39CB-DFC6-4AC2-873C-5433BE7973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51830" y="4290830"/>
            <a:ext cx="635228" cy="635228"/>
          </a:xfrm>
          <a:prstGeom prst="rect">
            <a:avLst/>
          </a:prstGeom>
        </p:spPr>
      </p:pic>
      <p:pic>
        <p:nvPicPr>
          <p:cNvPr id="57" name="Graphic 56" descr="Baseball">
            <a:extLst>
              <a:ext uri="{FF2B5EF4-FFF2-40B4-BE49-F238E27FC236}">
                <a16:creationId xmlns:a16="http://schemas.microsoft.com/office/drawing/2014/main" id="{AB6E3F84-09AC-4A29-825D-C315AD6936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01030" y="5218642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813572-2FD3-48FA-A3A5-26544463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7375C3-C196-4B4C-8C0A-A60FA79B6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8F7D5-EF78-4FE0-9B2D-5C027F33CA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A3719-B6AD-4589-B1D0-9D67B238F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Product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6126DD-FFED-4F58-939E-816C0E72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B3FE1D-1611-4CD6-8A77-59CFBAA6B5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Product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3E864-86AA-4DE2-985E-91823DDB5A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FFF454-CDE1-4095-BE3E-F3607A5AB5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Product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1E7CA2-1733-44CF-81C9-5B61497D34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9AC656-A176-4230-9E45-EF4CD23E70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Product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235F92-5FDC-4C6F-9A53-F18573B058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E032C2-69A7-4EB3-A1EA-67ED19703B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Product 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075359-8434-4C99-AE48-AA651571A1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220FDC3-607F-49E0-932C-F0EF1D07B3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Your Event Details Go Here</a:t>
            </a:r>
          </a:p>
        </p:txBody>
      </p:sp>
      <p:pic>
        <p:nvPicPr>
          <p:cNvPr id="3" name="Graphic 2" descr="Pasta">
            <a:extLst>
              <a:ext uri="{FF2B5EF4-FFF2-40B4-BE49-F238E27FC236}">
                <a16:creationId xmlns:a16="http://schemas.microsoft.com/office/drawing/2014/main" id="{606A9800-E11A-48E4-8F74-DD6B9201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77" y="9741952"/>
            <a:ext cx="2015553" cy="2015553"/>
          </a:xfrm>
          <a:prstGeom prst="rect">
            <a:avLst/>
          </a:prstGeom>
        </p:spPr>
      </p:pic>
      <p:pic>
        <p:nvPicPr>
          <p:cNvPr id="19" name="Graphic 18" descr="Hot Dog">
            <a:extLst>
              <a:ext uri="{FF2B5EF4-FFF2-40B4-BE49-F238E27FC236}">
                <a16:creationId xmlns:a16="http://schemas.microsoft.com/office/drawing/2014/main" id="{D7C8ADD2-F219-4156-BF53-D1E558044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3512" y="9741953"/>
            <a:ext cx="2015553" cy="2015553"/>
          </a:xfrm>
          <a:prstGeom prst="rect">
            <a:avLst/>
          </a:prstGeom>
        </p:spPr>
      </p:pic>
      <p:pic>
        <p:nvPicPr>
          <p:cNvPr id="21" name="Graphic 20" descr="Burger and Drink">
            <a:extLst>
              <a:ext uri="{FF2B5EF4-FFF2-40B4-BE49-F238E27FC236}">
                <a16:creationId xmlns:a16="http://schemas.microsoft.com/office/drawing/2014/main" id="{6DF4FB70-3FE0-407D-A9F0-F0553CC5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1847" y="9567422"/>
            <a:ext cx="2015553" cy="2015553"/>
          </a:xfrm>
          <a:prstGeom prst="rect">
            <a:avLst/>
          </a:prstGeom>
        </p:spPr>
      </p:pic>
      <p:pic>
        <p:nvPicPr>
          <p:cNvPr id="23" name="Graphic 22" descr="Pizza">
            <a:extLst>
              <a:ext uri="{FF2B5EF4-FFF2-40B4-BE49-F238E27FC236}">
                <a16:creationId xmlns:a16="http://schemas.microsoft.com/office/drawing/2014/main" id="{8BC112B7-0131-4438-ACFD-D4D50F2CA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81002" y="5879598"/>
            <a:ext cx="2015553" cy="2015553"/>
          </a:xfrm>
          <a:prstGeom prst="rect">
            <a:avLst/>
          </a:prstGeom>
        </p:spPr>
      </p:pic>
      <p:pic>
        <p:nvPicPr>
          <p:cNvPr id="25" name="Graphic 24" descr="Popcorn">
            <a:extLst>
              <a:ext uri="{FF2B5EF4-FFF2-40B4-BE49-F238E27FC236}">
                <a16:creationId xmlns:a16="http://schemas.microsoft.com/office/drawing/2014/main" id="{3C5FD950-EE69-413E-BA77-72D8FCFC02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1424" y="5828877"/>
            <a:ext cx="2015553" cy="2015553"/>
          </a:xfrm>
          <a:prstGeom prst="rect">
            <a:avLst/>
          </a:prstGeom>
        </p:spPr>
      </p:pic>
      <p:pic>
        <p:nvPicPr>
          <p:cNvPr id="27" name="Graphic 26" descr="Ice cream">
            <a:extLst>
              <a:ext uri="{FF2B5EF4-FFF2-40B4-BE49-F238E27FC236}">
                <a16:creationId xmlns:a16="http://schemas.microsoft.com/office/drawing/2014/main" id="{2EB65D79-B86B-4A26-BFFD-36BAFD2CE8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09840" y="5828877"/>
            <a:ext cx="2015553" cy="20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1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06">
            <a:extLst>
              <a:ext uri="{FF2B5EF4-FFF2-40B4-BE49-F238E27FC236}">
                <a16:creationId xmlns:a16="http://schemas.microsoft.com/office/drawing/2014/main" id="{62B0FC75-8346-4D96-BDD1-9E706472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           GOES HERE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1778D7DB-5BC9-4F29-A3A1-B1AF7757A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Event Details Here 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9B8060DE-3EE1-4052-BA5F-98DA19B291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B0B42808-85D9-42FD-89BD-B10110F655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1F9F43A5-B2E7-4F78-A1A9-85AE562A7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A9D394D7-309F-49EA-8FEF-84472AE6FC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D03E4EFD-F8DA-404A-AE49-38F6F5B604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5738288E-1DBF-45DB-A6F0-BA9F98368A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B085568E-B3CD-4C01-9818-FC446E9439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DCD2F66D-30F6-4F67-BBD1-91747EFD15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D966A3D0-1D85-4A6C-90B3-7181EB8F0E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89C63D0A-BE94-4C82-B40C-357D47DA6A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25A2044A-F12D-4C3F-BED8-42B3FECE62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A02EFAF1-F50A-4CA5-A017-827362ABC7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D1B33DCA-A89B-4C1D-8E26-982D2244B7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Event Details Here </a:t>
            </a:r>
          </a:p>
        </p:txBody>
      </p:sp>
      <p:pic>
        <p:nvPicPr>
          <p:cNvPr id="3" name="Graphic 2" descr="Camera">
            <a:extLst>
              <a:ext uri="{FF2B5EF4-FFF2-40B4-BE49-F238E27FC236}">
                <a16:creationId xmlns:a16="http://schemas.microsoft.com/office/drawing/2014/main" id="{32351C37-F883-4163-8270-ADFCB0629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4309" y="10304730"/>
            <a:ext cx="1097280" cy="1097280"/>
          </a:xfrm>
          <a:prstGeom prst="rect">
            <a:avLst/>
          </a:prstGeom>
        </p:spPr>
      </p:pic>
      <p:pic>
        <p:nvPicPr>
          <p:cNvPr id="5" name="Graphic 4" descr="Game controller">
            <a:extLst>
              <a:ext uri="{FF2B5EF4-FFF2-40B4-BE49-F238E27FC236}">
                <a16:creationId xmlns:a16="http://schemas.microsoft.com/office/drawing/2014/main" id="{551798A9-E4F2-4BCC-BC91-E07CC0243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5085" y="10304730"/>
            <a:ext cx="1097280" cy="1097280"/>
          </a:xfrm>
          <a:prstGeom prst="rect">
            <a:avLst/>
          </a:prstGeom>
        </p:spPr>
      </p:pic>
      <p:pic>
        <p:nvPicPr>
          <p:cNvPr id="7" name="Graphic 6" descr="Headphones">
            <a:extLst>
              <a:ext uri="{FF2B5EF4-FFF2-40B4-BE49-F238E27FC236}">
                <a16:creationId xmlns:a16="http://schemas.microsoft.com/office/drawing/2014/main" id="{CE6B4CBB-0924-4263-821F-E8B26175C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6724" y="10304730"/>
            <a:ext cx="1097280" cy="1097280"/>
          </a:xfrm>
          <a:prstGeom prst="rect">
            <a:avLst/>
          </a:prstGeom>
        </p:spPr>
      </p:pic>
      <p:pic>
        <p:nvPicPr>
          <p:cNvPr id="9" name="Graphic 8" descr="Speakers">
            <a:extLst>
              <a:ext uri="{FF2B5EF4-FFF2-40B4-BE49-F238E27FC236}">
                <a16:creationId xmlns:a16="http://schemas.microsoft.com/office/drawing/2014/main" id="{EDA0B017-2FE9-43C9-987B-5591A7F3A6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1514" y="4226298"/>
            <a:ext cx="1097280" cy="1097280"/>
          </a:xfrm>
          <a:prstGeom prst="rect">
            <a:avLst/>
          </a:prstGeom>
        </p:spPr>
      </p:pic>
      <p:pic>
        <p:nvPicPr>
          <p:cNvPr id="11" name="Graphic 10" descr="Virtual Reality Headset">
            <a:extLst>
              <a:ext uri="{FF2B5EF4-FFF2-40B4-BE49-F238E27FC236}">
                <a16:creationId xmlns:a16="http://schemas.microsoft.com/office/drawing/2014/main" id="{413612C0-7764-40CE-9DC5-2CF7FC8FA8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21514" y="7240421"/>
            <a:ext cx="1097280" cy="1097280"/>
          </a:xfrm>
          <a:prstGeom prst="rect">
            <a:avLst/>
          </a:prstGeom>
        </p:spPr>
      </p:pic>
      <p:pic>
        <p:nvPicPr>
          <p:cNvPr id="13" name="Graphic 12" descr="Laptop">
            <a:extLst>
              <a:ext uri="{FF2B5EF4-FFF2-40B4-BE49-F238E27FC236}">
                <a16:creationId xmlns:a16="http://schemas.microsoft.com/office/drawing/2014/main" id="{BBA05AD5-B13A-46E6-84C5-A04253779E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98423" y="4304118"/>
            <a:ext cx="1097280" cy="1097280"/>
          </a:xfrm>
          <a:prstGeom prst="rect">
            <a:avLst/>
          </a:prstGeom>
        </p:spPr>
      </p:pic>
      <p:pic>
        <p:nvPicPr>
          <p:cNvPr id="15" name="Graphic 14" descr="Smart Phone">
            <a:extLst>
              <a:ext uri="{FF2B5EF4-FFF2-40B4-BE49-F238E27FC236}">
                <a16:creationId xmlns:a16="http://schemas.microsoft.com/office/drawing/2014/main" id="{072768A7-F119-4B78-B0FC-73D7EE39E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15085" y="7410449"/>
            <a:ext cx="927252" cy="927252"/>
          </a:xfrm>
          <a:prstGeom prst="rect">
            <a:avLst/>
          </a:prstGeom>
        </p:spPr>
      </p:pic>
      <p:pic>
        <p:nvPicPr>
          <p:cNvPr id="17" name="Graphic 16" descr="Projector screen">
            <a:extLst>
              <a:ext uri="{FF2B5EF4-FFF2-40B4-BE49-F238E27FC236}">
                <a16:creationId xmlns:a16="http://schemas.microsoft.com/office/drawing/2014/main" id="{827A02FD-FEA8-4123-9828-8D63EFBD20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76724" y="7360865"/>
            <a:ext cx="1097280" cy="1097280"/>
          </a:xfrm>
          <a:prstGeom prst="rect">
            <a:avLst/>
          </a:prstGeom>
        </p:spPr>
      </p:pic>
      <p:pic>
        <p:nvPicPr>
          <p:cNvPr id="19" name="Graphic 18" descr="Books">
            <a:extLst>
              <a:ext uri="{FF2B5EF4-FFF2-40B4-BE49-F238E27FC236}">
                <a16:creationId xmlns:a16="http://schemas.microsoft.com/office/drawing/2014/main" id="{F26108DF-76C3-4D58-A39D-99E925A327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77615" y="4304616"/>
            <a:ext cx="1097280" cy="1097280"/>
          </a:xfrm>
          <a:prstGeom prst="rect">
            <a:avLst/>
          </a:prstGeom>
        </p:spPr>
      </p:pic>
      <p:pic>
        <p:nvPicPr>
          <p:cNvPr id="21" name="Graphic 20" descr="Telescope">
            <a:extLst>
              <a:ext uri="{FF2B5EF4-FFF2-40B4-BE49-F238E27FC236}">
                <a16:creationId xmlns:a16="http://schemas.microsoft.com/office/drawing/2014/main" id="{18FAE9CD-E3DE-4332-A836-908D746C97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05666" y="10356090"/>
            <a:ext cx="1097280" cy="1097280"/>
          </a:xfrm>
          <a:prstGeom prst="rect">
            <a:avLst/>
          </a:prstGeom>
        </p:spPr>
      </p:pic>
      <p:pic>
        <p:nvPicPr>
          <p:cNvPr id="23" name="Graphic 22" descr="Guitar">
            <a:extLst>
              <a:ext uri="{FF2B5EF4-FFF2-40B4-BE49-F238E27FC236}">
                <a16:creationId xmlns:a16="http://schemas.microsoft.com/office/drawing/2014/main" id="{9E514B87-501F-49F3-A1F8-715F100B2F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20906" y="7360865"/>
            <a:ext cx="1097280" cy="1097280"/>
          </a:xfrm>
          <a:prstGeom prst="rect">
            <a:avLst/>
          </a:prstGeom>
        </p:spPr>
      </p:pic>
      <p:pic>
        <p:nvPicPr>
          <p:cNvPr id="25" name="Graphic 24" descr="Xylophone">
            <a:extLst>
              <a:ext uri="{FF2B5EF4-FFF2-40B4-BE49-F238E27FC236}">
                <a16:creationId xmlns:a16="http://schemas.microsoft.com/office/drawing/2014/main" id="{74C10CBD-00BC-4A12-9040-D93A1A3B71C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220906" y="435597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8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6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84254_Community posters_mlw_v2" id="{76F4028B-56C4-4A9C-8997-EE162ECA638B}" vid="{E8937554-CDFF-42A0-9A30-578D64B9840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84254_Community posters_mlw_v2" id="{76F4028B-56C4-4A9C-8997-EE162ECA638B}" vid="{C40F5127-1926-4E2A-8032-A4BD5F29D9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73B38B-BF3E-465E-8C55-FBFEC61F20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745CBE-C616-47C2-82F3-F1B1F4BEB9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B09F0E9-E948-4427-B4AC-6896FB031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Community posters</Template>
  <TotalTime>32</TotalTime>
  <Words>731</Words>
  <Application>Microsoft Office PowerPoint</Application>
  <PresentationFormat>Custom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Century Gothic</vt:lpstr>
      <vt:lpstr>Franklin Gothic Book</vt:lpstr>
      <vt:lpstr>Franklin Gothic Demi</vt:lpstr>
      <vt:lpstr>Impact</vt:lpstr>
      <vt:lpstr>Segoe UI Semibold</vt:lpstr>
      <vt:lpstr>Segoe UI Semilight</vt:lpstr>
      <vt:lpstr>Tahoma</vt:lpstr>
      <vt:lpstr>Times New Roman</vt:lpstr>
      <vt:lpstr>Trebuchet MS</vt:lpstr>
      <vt:lpstr>Tw Cen MT</vt:lpstr>
      <vt:lpstr>Tw Cen MT Condensed Extra Bold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TITLE GOES HERE</vt:lpstr>
      <vt:lpstr>YOUR TITLE            GOES HERE</vt:lpstr>
      <vt:lpstr>YOUR TITLE GOES HERE</vt:lpstr>
      <vt:lpstr>EVENT TITLE GOES HERE </vt:lpstr>
      <vt:lpstr>EVENT TITLE GOES HERE</vt:lpstr>
      <vt:lpstr>EVENT TITLE</vt:lpstr>
      <vt:lpstr>PowerPoint Presentation</vt:lpstr>
      <vt:lpstr>PowerPoint Presentation</vt:lpstr>
      <vt:lpstr>Community Center Template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1</cp:revision>
  <dcterms:created xsi:type="dcterms:W3CDTF">2021-02-20T20:59:44Z</dcterms:created>
  <dcterms:modified xsi:type="dcterms:W3CDTF">2021-02-20T21:38:38Z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