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8"/>
  </p:notesMasterIdLst>
  <p:sldIdLst>
    <p:sldId id="257" r:id="rId6"/>
    <p:sldId id="256" r:id="rId7"/>
    <p:sldId id="296" r:id="rId8"/>
    <p:sldId id="276" r:id="rId9"/>
    <p:sldId id="270" r:id="rId10"/>
    <p:sldId id="267" r:id="rId11"/>
    <p:sldId id="282" r:id="rId12"/>
    <p:sldId id="292" r:id="rId13"/>
    <p:sldId id="297" r:id="rId14"/>
    <p:sldId id="294" r:id="rId15"/>
    <p:sldId id="293"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72" d="100"/>
          <a:sy n="72" d="100"/>
        </p:scale>
        <p:origin x="8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16218E41-D808-4CEE-BDA0-6A57180EF7AC}"/>
    <pc:docChg chg="modSld">
      <pc:chgData name="Shannon Hagen" userId="46ea4fe1-9223-4299-b8da-3da92c4fcb44" providerId="ADAL" clId="{16218E41-D808-4CEE-BDA0-6A57180EF7AC}" dt="2021-02-10T14:50:32.028" v="40" actId="20577"/>
      <pc:docMkLst>
        <pc:docMk/>
      </pc:docMkLst>
      <pc:sldChg chg="modSp mod">
        <pc:chgData name="Shannon Hagen" userId="46ea4fe1-9223-4299-b8da-3da92c4fcb44" providerId="ADAL" clId="{16218E41-D808-4CEE-BDA0-6A57180EF7AC}" dt="2021-02-10T14:50:32.028" v="40" actId="20577"/>
        <pc:sldMkLst>
          <pc:docMk/>
          <pc:sldMk cId="4074736398" sldId="257"/>
        </pc:sldMkLst>
        <pc:spChg chg="mod">
          <ac:chgData name="Shannon Hagen" userId="46ea4fe1-9223-4299-b8da-3da92c4fcb44" providerId="ADAL" clId="{16218E41-D808-4CEE-BDA0-6A57180EF7AC}" dt="2021-02-10T14:50:32.028" v="40" actId="20577"/>
          <ac:spMkLst>
            <pc:docMk/>
            <pc:sldMk cId="4074736398" sldId="257"/>
            <ac:spMk id="2" creationId="{4457F4F0-9EDC-774A-9DDE-AA86608347BD}"/>
          </ac:spMkLst>
        </pc:spChg>
      </pc:sldChg>
    </pc:docChg>
  </pc:docChgLst>
  <pc:docChgLst>
    <pc:chgData name="Shannon Hagen" userId="46ea4fe1-9223-4299-b8da-3da92c4fcb44" providerId="ADAL" clId="{B4B07015-A56D-4A6A-A26F-D6437701DAA5}"/>
    <pc:docChg chg="custSel modSld sldOrd">
      <pc:chgData name="Shannon Hagen" userId="46ea4fe1-9223-4299-b8da-3da92c4fcb44" providerId="ADAL" clId="{B4B07015-A56D-4A6A-A26F-D6437701DAA5}" dt="2021-02-09T16:45:27.127" v="55" actId="20577"/>
      <pc:docMkLst>
        <pc:docMk/>
      </pc:docMkLst>
      <pc:sldChg chg="modSp mod ord">
        <pc:chgData name="Shannon Hagen" userId="46ea4fe1-9223-4299-b8da-3da92c4fcb44" providerId="ADAL" clId="{B4B07015-A56D-4A6A-A26F-D6437701DAA5}" dt="2021-02-09T16:45:27.127" v="55" actId="20577"/>
        <pc:sldMkLst>
          <pc:docMk/>
          <pc:sldMk cId="4074736398" sldId="257"/>
        </pc:sldMkLst>
        <pc:spChg chg="mod">
          <ac:chgData name="Shannon Hagen" userId="46ea4fe1-9223-4299-b8da-3da92c4fcb44" providerId="ADAL" clId="{B4B07015-A56D-4A6A-A26F-D6437701DAA5}" dt="2021-02-09T16:45:23.909" v="53" actId="20577"/>
          <ac:spMkLst>
            <pc:docMk/>
            <pc:sldMk cId="4074736398" sldId="257"/>
            <ac:spMk id="2" creationId="{4457F4F0-9EDC-774A-9DDE-AA86608347BD}"/>
          </ac:spMkLst>
        </pc:spChg>
        <pc:spChg chg="mod">
          <ac:chgData name="Shannon Hagen" userId="46ea4fe1-9223-4299-b8da-3da92c4fcb44" providerId="ADAL" clId="{B4B07015-A56D-4A6A-A26F-D6437701DAA5}" dt="2021-02-09T16:45:27.127" v="55" actId="20577"/>
          <ac:spMkLst>
            <pc:docMk/>
            <pc:sldMk cId="4074736398" sldId="257"/>
            <ac:spMk id="3" creationId="{8912D3F6-AD65-A548-9AC5-FF29C9A343C7}"/>
          </ac:spMkLst>
        </pc:spChg>
      </pc:sldChg>
    </pc:docChg>
  </pc:docChgLst>
  <pc:docChgLst>
    <pc:chgData name="Shannon Hagen" userId="46ea4fe1-9223-4299-b8da-3da92c4fcb44" providerId="ADAL" clId="{14D75720-998A-4957-9FFF-660C44FC06BD}"/>
    <pc:docChg chg="undo custSel addSld delSld modSld">
      <pc:chgData name="Shannon Hagen" userId="46ea4fe1-9223-4299-b8da-3da92c4fcb44" providerId="ADAL" clId="{14D75720-998A-4957-9FFF-660C44FC06BD}" dt="2022-01-23T17:14:47.948" v="30" actId="47"/>
      <pc:docMkLst>
        <pc:docMk/>
      </pc:docMkLst>
      <pc:sldChg chg="modSp add del mod">
        <pc:chgData name="Shannon Hagen" userId="46ea4fe1-9223-4299-b8da-3da92c4fcb44" providerId="ADAL" clId="{14D75720-998A-4957-9FFF-660C44FC06BD}" dt="2022-01-23T17:14:47.948" v="30" actId="47"/>
        <pc:sldMkLst>
          <pc:docMk/>
          <pc:sldMk cId="3059863638" sldId="295"/>
        </pc:sldMkLst>
        <pc:spChg chg="mod">
          <ac:chgData name="Shannon Hagen" userId="46ea4fe1-9223-4299-b8da-3da92c4fcb44" providerId="ADAL" clId="{14D75720-998A-4957-9FFF-660C44FC06BD}" dt="2022-01-23T17:13:43.657" v="4" actId="27636"/>
          <ac:spMkLst>
            <pc:docMk/>
            <pc:sldMk cId="3059863638" sldId="295"/>
            <ac:spMk id="2" creationId="{F4112764-32F5-45D7-AE4E-D911D5947FFC}"/>
          </ac:spMkLst>
        </pc:spChg>
      </pc:sldChg>
      <pc:sldChg chg="modSp add mod">
        <pc:chgData name="Shannon Hagen" userId="46ea4fe1-9223-4299-b8da-3da92c4fcb44" providerId="ADAL" clId="{14D75720-998A-4957-9FFF-660C44FC06BD}" dt="2022-01-23T17:14:44.956" v="29" actId="114"/>
        <pc:sldMkLst>
          <pc:docMk/>
          <pc:sldMk cId="3085150537" sldId="297"/>
        </pc:sldMkLst>
        <pc:spChg chg="mod">
          <ac:chgData name="Shannon Hagen" userId="46ea4fe1-9223-4299-b8da-3da92c4fcb44" providerId="ADAL" clId="{14D75720-998A-4957-9FFF-660C44FC06BD}" dt="2022-01-23T17:14:44.956" v="29" actId="114"/>
          <ac:spMkLst>
            <pc:docMk/>
            <pc:sldMk cId="3085150537" sldId="297"/>
            <ac:spMk id="4" creationId="{37B9BDD2-780B-41CB-BB3B-A864939BFF64}"/>
          </ac:spMkLst>
        </pc:spChg>
      </pc:sldChg>
    </pc:docChg>
  </pc:docChgLst>
  <pc:docChgLst>
    <pc:chgData name="Shannon Hagen" userId="46ea4fe1-9223-4299-b8da-3da92c4fcb44" providerId="ADAL" clId="{1C4296B0-E266-48B1-80A2-FF65B3681C0A}"/>
    <pc:docChg chg="custSel modSld sldOrd">
      <pc:chgData name="Shannon Hagen" userId="46ea4fe1-9223-4299-b8da-3da92c4fcb44" providerId="ADAL" clId="{1C4296B0-E266-48B1-80A2-FF65B3681C0A}" dt="2021-03-02T18:07:52.687" v="25"/>
      <pc:docMkLst>
        <pc:docMk/>
      </pc:docMkLst>
      <pc:sldChg chg="ord">
        <pc:chgData name="Shannon Hagen" userId="46ea4fe1-9223-4299-b8da-3da92c4fcb44" providerId="ADAL" clId="{1C4296B0-E266-48B1-80A2-FF65B3681C0A}" dt="2021-03-02T17:01:55.778" v="1"/>
        <pc:sldMkLst>
          <pc:docMk/>
          <pc:sldMk cId="2203089855" sldId="276"/>
        </pc:sldMkLst>
      </pc:sldChg>
      <pc:sldChg chg="addSp delSp modSp mod">
        <pc:chgData name="Shannon Hagen" userId="46ea4fe1-9223-4299-b8da-3da92c4fcb44" providerId="ADAL" clId="{1C4296B0-E266-48B1-80A2-FF65B3681C0A}" dt="2021-03-02T17:15:53.299" v="6" actId="478"/>
        <pc:sldMkLst>
          <pc:docMk/>
          <pc:sldMk cId="2194441883" sldId="292"/>
        </pc:sldMkLst>
        <pc:spChg chg="add mod">
          <ac:chgData name="Shannon Hagen" userId="46ea4fe1-9223-4299-b8da-3da92c4fcb44" providerId="ADAL" clId="{1C4296B0-E266-48B1-80A2-FF65B3681C0A}" dt="2021-03-02T17:15:48.604" v="2" actId="478"/>
          <ac:spMkLst>
            <pc:docMk/>
            <pc:sldMk cId="2194441883" sldId="292"/>
            <ac:spMk id="5" creationId="{17B792BF-B894-4C10-BC1B-0F53B0D693C5}"/>
          </ac:spMkLst>
        </pc:spChg>
        <pc:spChg chg="add mod">
          <ac:chgData name="Shannon Hagen" userId="46ea4fe1-9223-4299-b8da-3da92c4fcb44" providerId="ADAL" clId="{1C4296B0-E266-48B1-80A2-FF65B3681C0A}" dt="2021-03-02T17:15:50.251" v="4" actId="478"/>
          <ac:spMkLst>
            <pc:docMk/>
            <pc:sldMk cId="2194441883" sldId="292"/>
            <ac:spMk id="7" creationId="{1366D345-B407-45C1-8E99-2D4461B44CD3}"/>
          </ac:spMkLst>
        </pc:spChg>
        <pc:spChg chg="add mod">
          <ac:chgData name="Shannon Hagen" userId="46ea4fe1-9223-4299-b8da-3da92c4fcb44" providerId="ADAL" clId="{1C4296B0-E266-48B1-80A2-FF65B3681C0A}" dt="2021-03-02T17:15:51.762" v="5" actId="478"/>
          <ac:spMkLst>
            <pc:docMk/>
            <pc:sldMk cId="2194441883" sldId="292"/>
            <ac:spMk id="10" creationId="{4DFD62F6-A972-404C-B07E-76FB9406C475}"/>
          </ac:spMkLst>
        </pc:spChg>
        <pc:spChg chg="add mod">
          <ac:chgData name="Shannon Hagen" userId="46ea4fe1-9223-4299-b8da-3da92c4fcb44" providerId="ADAL" clId="{1C4296B0-E266-48B1-80A2-FF65B3681C0A}" dt="2021-03-02T17:15:53.299" v="6" actId="478"/>
          <ac:spMkLst>
            <pc:docMk/>
            <pc:sldMk cId="2194441883" sldId="292"/>
            <ac:spMk id="14" creationId="{FA4C913E-9EAC-4A74-82CB-287C9DC9973D}"/>
          </ac:spMkLst>
        </pc:spChg>
        <pc:picChg chg="del">
          <ac:chgData name="Shannon Hagen" userId="46ea4fe1-9223-4299-b8da-3da92c4fcb44" providerId="ADAL" clId="{1C4296B0-E266-48B1-80A2-FF65B3681C0A}" dt="2021-03-02T17:15:48.604" v="2" actId="478"/>
          <ac:picMkLst>
            <pc:docMk/>
            <pc:sldMk cId="2194441883" sldId="292"/>
            <ac:picMk id="23" creationId="{FEDC616D-1527-4E99-9BFB-92A41AC56B46}"/>
          </ac:picMkLst>
        </pc:picChg>
        <pc:picChg chg="del mod">
          <ac:chgData name="Shannon Hagen" userId="46ea4fe1-9223-4299-b8da-3da92c4fcb44" providerId="ADAL" clId="{1C4296B0-E266-48B1-80A2-FF65B3681C0A}" dt="2021-03-02T17:15:50.251" v="4" actId="478"/>
          <ac:picMkLst>
            <pc:docMk/>
            <pc:sldMk cId="2194441883" sldId="292"/>
            <ac:picMk id="27" creationId="{06629C47-5D2B-4898-9B02-DA4F143A81CA}"/>
          </ac:picMkLst>
        </pc:picChg>
        <pc:picChg chg="del">
          <ac:chgData name="Shannon Hagen" userId="46ea4fe1-9223-4299-b8da-3da92c4fcb44" providerId="ADAL" clId="{1C4296B0-E266-48B1-80A2-FF65B3681C0A}" dt="2021-03-02T17:15:51.762" v="5" actId="478"/>
          <ac:picMkLst>
            <pc:docMk/>
            <pc:sldMk cId="2194441883" sldId="292"/>
            <ac:picMk id="29" creationId="{74E01A0F-D4E3-430E-9CB1-4DBB40016107}"/>
          </ac:picMkLst>
        </pc:picChg>
        <pc:picChg chg="del">
          <ac:chgData name="Shannon Hagen" userId="46ea4fe1-9223-4299-b8da-3da92c4fcb44" providerId="ADAL" clId="{1C4296B0-E266-48B1-80A2-FF65B3681C0A}" dt="2021-03-02T17:15:53.299" v="6" actId="478"/>
          <ac:picMkLst>
            <pc:docMk/>
            <pc:sldMk cId="2194441883" sldId="292"/>
            <ac:picMk id="31" creationId="{CDD9B744-28DD-4268-BA7A-D080A78B59DB}"/>
          </ac:picMkLst>
        </pc:picChg>
      </pc:sldChg>
      <pc:sldChg chg="addSp modSp mod">
        <pc:chgData name="Shannon Hagen" userId="46ea4fe1-9223-4299-b8da-3da92c4fcb44" providerId="ADAL" clId="{1C4296B0-E266-48B1-80A2-FF65B3681C0A}" dt="2021-03-02T18:07:52.687" v="25"/>
        <pc:sldMkLst>
          <pc:docMk/>
          <pc:sldMk cId="2243603424" sldId="293"/>
        </pc:sldMkLst>
        <pc:spChg chg="mod">
          <ac:chgData name="Shannon Hagen" userId="46ea4fe1-9223-4299-b8da-3da92c4fcb44" providerId="ADAL" clId="{1C4296B0-E266-48B1-80A2-FF65B3681C0A}" dt="2021-03-02T18:06:59.754" v="24" actId="5793"/>
          <ac:spMkLst>
            <pc:docMk/>
            <pc:sldMk cId="2243603424" sldId="293"/>
            <ac:spMk id="3" creationId="{BBBAAF5B-02FE-5E48-8A44-E218837DB758}"/>
          </ac:spMkLst>
        </pc:spChg>
        <pc:picChg chg="add mod">
          <ac:chgData name="Shannon Hagen" userId="46ea4fe1-9223-4299-b8da-3da92c4fcb44" providerId="ADAL" clId="{1C4296B0-E266-48B1-80A2-FF65B3681C0A}" dt="2021-03-02T18:07:52.687" v="25"/>
          <ac:picMkLst>
            <pc:docMk/>
            <pc:sldMk cId="2243603424" sldId="293"/>
            <ac:picMk id="5" creationId="{D13752C8-4AD5-4BCF-AB5F-CF444AB23E97}"/>
          </ac:picMkLst>
        </pc:picChg>
      </pc:sldChg>
    </pc:docChg>
  </pc:docChgLst>
  <pc:docChgLst>
    <pc:chgData name="Shannon Hagen" userId="46ea4fe1-9223-4299-b8da-3da92c4fcb44" providerId="ADAL" clId="{AA4AFDA0-C8E2-D847-B4E8-E8A11ED3EB7D}"/>
    <pc:docChg chg="custSel modSld">
      <pc:chgData name="Shannon Hagen" userId="46ea4fe1-9223-4299-b8da-3da92c4fcb44" providerId="ADAL" clId="{AA4AFDA0-C8E2-D847-B4E8-E8A11ED3EB7D}" dt="2021-12-20T16:21:12.206" v="2"/>
      <pc:docMkLst>
        <pc:docMk/>
      </pc:docMkLst>
      <pc:sldChg chg="modSp mod">
        <pc:chgData name="Shannon Hagen" userId="46ea4fe1-9223-4299-b8da-3da92c4fcb44" providerId="ADAL" clId="{AA4AFDA0-C8E2-D847-B4E8-E8A11ED3EB7D}" dt="2021-12-20T16:21:12.206" v="2"/>
        <pc:sldMkLst>
          <pc:docMk/>
          <pc:sldMk cId="1047891706" sldId="294"/>
        </pc:sldMkLst>
        <pc:spChg chg="mod">
          <ac:chgData name="Shannon Hagen" userId="46ea4fe1-9223-4299-b8da-3da92c4fcb44" providerId="ADAL" clId="{AA4AFDA0-C8E2-D847-B4E8-E8A11ED3EB7D}" dt="2021-12-20T16:21:02.129" v="1" actId="3626"/>
          <ac:spMkLst>
            <pc:docMk/>
            <pc:sldMk cId="1047891706" sldId="294"/>
            <ac:spMk id="17" creationId="{DBB81AE4-BF05-4F7B-A952-C957DFAA4672}"/>
          </ac:spMkLst>
        </pc:spChg>
        <pc:picChg chg="mod">
          <ac:chgData name="Shannon Hagen" userId="46ea4fe1-9223-4299-b8da-3da92c4fcb44" providerId="ADAL" clId="{AA4AFDA0-C8E2-D847-B4E8-E8A11ED3EB7D}" dt="2021-12-20T16:21:12.206" v="2"/>
          <ac:picMkLst>
            <pc:docMk/>
            <pc:sldMk cId="1047891706" sldId="294"/>
            <ac:picMk id="16" creationId="{983380BD-FEBE-4CC6-BBE4-F28BE20F61FA}"/>
          </ac:picMkLst>
        </pc:picChg>
      </pc:sldChg>
    </pc:docChg>
  </pc:docChgLst>
  <pc:docChgLst>
    <pc:chgData name="Shannon Hagen" userId="46ea4fe1-9223-4299-b8da-3da92c4fcb44" providerId="ADAL" clId="{0678ECBA-C696-4772-B533-4205E423A79B}"/>
    <pc:docChg chg="custSel addSld delSld modSld sldOrd">
      <pc:chgData name="Shannon Hagen" userId="46ea4fe1-9223-4299-b8da-3da92c4fcb44" providerId="ADAL" clId="{0678ECBA-C696-4772-B533-4205E423A79B}" dt="2021-02-20T21:45:16.083" v="939" actId="47"/>
      <pc:docMkLst>
        <pc:docMk/>
      </pc:docMkLst>
      <pc:sldChg chg="del">
        <pc:chgData name="Shannon Hagen" userId="46ea4fe1-9223-4299-b8da-3da92c4fcb44" providerId="ADAL" clId="{0678ECBA-C696-4772-B533-4205E423A79B}" dt="2021-02-20T21:45:16.083" v="939" actId="47"/>
        <pc:sldMkLst>
          <pc:docMk/>
          <pc:sldMk cId="3876883491" sldId="263"/>
        </pc:sldMkLst>
      </pc:sldChg>
      <pc:sldChg chg="modSp add mod">
        <pc:chgData name="Shannon Hagen" userId="46ea4fe1-9223-4299-b8da-3da92c4fcb44" providerId="ADAL" clId="{0678ECBA-C696-4772-B533-4205E423A79B}" dt="2021-02-20T21:44:40.054" v="936" actId="114"/>
        <pc:sldMkLst>
          <pc:docMk/>
          <pc:sldMk cId="2203089855" sldId="276"/>
        </pc:sldMkLst>
        <pc:spChg chg="mod">
          <ac:chgData name="Shannon Hagen" userId="46ea4fe1-9223-4299-b8da-3da92c4fcb44" providerId="ADAL" clId="{0678ECBA-C696-4772-B533-4205E423A79B}" dt="2021-02-20T21:44:40.054" v="936" actId="114"/>
          <ac:spMkLst>
            <pc:docMk/>
            <pc:sldMk cId="2203089855" sldId="276"/>
            <ac:spMk id="2" creationId="{D0857EDB-3B96-4EEF-8A66-BFC867D78F07}"/>
          </ac:spMkLst>
        </pc:spChg>
      </pc:sldChg>
      <pc:sldChg chg="addSp modSp mod">
        <pc:chgData name="Shannon Hagen" userId="46ea4fe1-9223-4299-b8da-3da92c4fcb44" providerId="ADAL" clId="{0678ECBA-C696-4772-B533-4205E423A79B}" dt="2021-02-20T20:31:38.953" v="277" actId="1037"/>
        <pc:sldMkLst>
          <pc:docMk/>
          <pc:sldMk cId="2103421140" sldId="282"/>
        </pc:sldMkLst>
        <pc:spChg chg="mod">
          <ac:chgData name="Shannon Hagen" userId="46ea4fe1-9223-4299-b8da-3da92c4fcb44" providerId="ADAL" clId="{0678ECBA-C696-4772-B533-4205E423A79B}" dt="2021-02-20T20:30:41.314" v="265" actId="1076"/>
          <ac:spMkLst>
            <pc:docMk/>
            <pc:sldMk cId="2103421140" sldId="282"/>
            <ac:spMk id="3" creationId="{8A8428B9-59F5-414A-96CE-9DC6D201D16A}"/>
          </ac:spMkLst>
        </pc:spChg>
        <pc:cxnChg chg="add mod">
          <ac:chgData name="Shannon Hagen" userId="46ea4fe1-9223-4299-b8da-3da92c4fcb44" providerId="ADAL" clId="{0678ECBA-C696-4772-B533-4205E423A79B}" dt="2021-02-20T20:31:38.953" v="277" actId="1037"/>
          <ac:cxnSpMkLst>
            <pc:docMk/>
            <pc:sldMk cId="2103421140" sldId="282"/>
            <ac:cxnSpMk id="8" creationId="{1464B19C-1F1A-4212-AE42-BD3C5D346B6B}"/>
          </ac:cxnSpMkLst>
        </pc:cxnChg>
      </pc:sldChg>
      <pc:sldChg chg="del">
        <pc:chgData name="Shannon Hagen" userId="46ea4fe1-9223-4299-b8da-3da92c4fcb44" providerId="ADAL" clId="{0678ECBA-C696-4772-B533-4205E423A79B}" dt="2021-02-20T20:24:38.167" v="164" actId="47"/>
        <pc:sldMkLst>
          <pc:docMk/>
          <pc:sldMk cId="201197635" sldId="286"/>
        </pc:sldMkLst>
      </pc:sldChg>
      <pc:sldChg chg="del">
        <pc:chgData name="Shannon Hagen" userId="46ea4fe1-9223-4299-b8da-3da92c4fcb44" providerId="ADAL" clId="{0678ECBA-C696-4772-B533-4205E423A79B}" dt="2021-02-20T20:24:44.590" v="165" actId="47"/>
        <pc:sldMkLst>
          <pc:docMk/>
          <pc:sldMk cId="4277694219" sldId="287"/>
        </pc:sldMkLst>
      </pc:sldChg>
      <pc:sldChg chg="addSp delSp modSp new mod ord">
        <pc:chgData name="Shannon Hagen" userId="46ea4fe1-9223-4299-b8da-3da92c4fcb44" providerId="ADAL" clId="{0678ECBA-C696-4772-B533-4205E423A79B}" dt="2021-02-20T21:43:47.753" v="910"/>
        <pc:sldMkLst>
          <pc:docMk/>
          <pc:sldMk cId="1047891706" sldId="294"/>
        </pc:sldMkLst>
        <pc:spChg chg="mod">
          <ac:chgData name="Shannon Hagen" userId="46ea4fe1-9223-4299-b8da-3da92c4fcb44" providerId="ADAL" clId="{0678ECBA-C696-4772-B533-4205E423A79B}" dt="2021-02-20T20:44:54.959" v="704" actId="1076"/>
          <ac:spMkLst>
            <pc:docMk/>
            <pc:sldMk cId="1047891706" sldId="294"/>
            <ac:spMk id="2" creationId="{40B5594C-4982-48C6-9ED8-3DE31999E222}"/>
          </ac:spMkLst>
        </pc:spChg>
        <pc:spChg chg="mod">
          <ac:chgData name="Shannon Hagen" userId="46ea4fe1-9223-4299-b8da-3da92c4fcb44" providerId="ADAL" clId="{0678ECBA-C696-4772-B533-4205E423A79B}" dt="2021-02-20T20:48:59.481" v="727" actId="1076"/>
          <ac:spMkLst>
            <pc:docMk/>
            <pc:sldMk cId="1047891706" sldId="294"/>
            <ac:spMk id="3" creationId="{DA85C73D-94A9-4301-A6DA-09D4D538E6DD}"/>
          </ac:spMkLst>
        </pc:spChg>
        <pc:spChg chg="add mod">
          <ac:chgData name="Shannon Hagen" userId="46ea4fe1-9223-4299-b8da-3da92c4fcb44" providerId="ADAL" clId="{0678ECBA-C696-4772-B533-4205E423A79B}" dt="2021-02-20T20:44:51.424" v="703" actId="14100"/>
          <ac:spMkLst>
            <pc:docMk/>
            <pc:sldMk cId="1047891706" sldId="294"/>
            <ac:spMk id="5" creationId="{F73B4BDC-E290-4A53-B032-6B98CB024210}"/>
          </ac:spMkLst>
        </pc:spChg>
        <pc:spChg chg="add mod">
          <ac:chgData name="Shannon Hagen" userId="46ea4fe1-9223-4299-b8da-3da92c4fcb44" providerId="ADAL" clId="{0678ECBA-C696-4772-B533-4205E423A79B}" dt="2021-02-20T21:43:44.719" v="909" actId="14100"/>
          <ac:spMkLst>
            <pc:docMk/>
            <pc:sldMk cId="1047891706" sldId="294"/>
            <ac:spMk id="17" creationId="{DBB81AE4-BF05-4F7B-A952-C957DFAA4672}"/>
          </ac:spMkLst>
        </pc:spChg>
        <pc:graphicFrameChg chg="add del mod modGraphic">
          <ac:chgData name="Shannon Hagen" userId="46ea4fe1-9223-4299-b8da-3da92c4fcb44" providerId="ADAL" clId="{0678ECBA-C696-4772-B533-4205E423A79B}" dt="2021-02-20T20:43:27.187" v="578" actId="478"/>
          <ac:graphicFrameMkLst>
            <pc:docMk/>
            <pc:sldMk cId="1047891706" sldId="294"/>
            <ac:graphicFrameMk id="4" creationId="{C2DA60CD-7130-46DD-9898-47B7921A8966}"/>
          </ac:graphicFrameMkLst>
        </pc:graphicFrameChg>
        <pc:graphicFrameChg chg="add del mod modGraphic">
          <ac:chgData name="Shannon Hagen" userId="46ea4fe1-9223-4299-b8da-3da92c4fcb44" providerId="ADAL" clId="{0678ECBA-C696-4772-B533-4205E423A79B}" dt="2021-02-20T20:48:27.285" v="718" actId="478"/>
          <ac:graphicFrameMkLst>
            <pc:docMk/>
            <pc:sldMk cId="1047891706" sldId="294"/>
            <ac:graphicFrameMk id="6" creationId="{75E2AD3D-D80F-4045-AF56-3F45EDCB3C35}"/>
          </ac:graphicFrameMkLst>
        </pc:graphicFrameChg>
        <pc:picChg chg="add mod">
          <ac:chgData name="Shannon Hagen" userId="46ea4fe1-9223-4299-b8da-3da92c4fcb44" providerId="ADAL" clId="{0678ECBA-C696-4772-B533-4205E423A79B}" dt="2021-02-20T21:41:12.536" v="905" actId="1076"/>
          <ac:picMkLst>
            <pc:docMk/>
            <pc:sldMk cId="1047891706" sldId="294"/>
            <ac:picMk id="8" creationId="{2BD99241-BD91-4869-92F2-9904083195E5}"/>
          </ac:picMkLst>
        </pc:picChg>
        <pc:picChg chg="add mod">
          <ac:chgData name="Shannon Hagen" userId="46ea4fe1-9223-4299-b8da-3da92c4fcb44" providerId="ADAL" clId="{0678ECBA-C696-4772-B533-4205E423A79B}" dt="2021-02-20T20:49:33.096" v="737" actId="1076"/>
          <ac:picMkLst>
            <pc:docMk/>
            <pc:sldMk cId="1047891706" sldId="294"/>
            <ac:picMk id="10" creationId="{B7DD8253-2CC9-410E-8B2E-AD0A0B1FBDFA}"/>
          </ac:picMkLst>
        </pc:picChg>
        <pc:picChg chg="add mod modCrop">
          <ac:chgData name="Shannon Hagen" userId="46ea4fe1-9223-4299-b8da-3da92c4fcb44" providerId="ADAL" clId="{0678ECBA-C696-4772-B533-4205E423A79B}" dt="2021-02-20T21:41:09.694" v="904" actId="1076"/>
          <ac:picMkLst>
            <pc:docMk/>
            <pc:sldMk cId="1047891706" sldId="294"/>
            <ac:picMk id="12" creationId="{78D90053-637B-450B-A38D-8274CB9BC967}"/>
          </ac:picMkLst>
        </pc:picChg>
        <pc:picChg chg="add mod">
          <ac:chgData name="Shannon Hagen" userId="46ea4fe1-9223-4299-b8da-3da92c4fcb44" providerId="ADAL" clId="{0678ECBA-C696-4772-B533-4205E423A79B}" dt="2021-02-20T20:50:12.223" v="747" actId="1076"/>
          <ac:picMkLst>
            <pc:docMk/>
            <pc:sldMk cId="1047891706" sldId="294"/>
            <ac:picMk id="14" creationId="{B956D667-AC11-406B-B79F-ED0F2B9E7BDD}"/>
          </ac:picMkLst>
        </pc:picChg>
        <pc:picChg chg="add mod">
          <ac:chgData name="Shannon Hagen" userId="46ea4fe1-9223-4299-b8da-3da92c4fcb44" providerId="ADAL" clId="{0678ECBA-C696-4772-B533-4205E423A79B}" dt="2021-02-20T21:43:47.753" v="910"/>
          <ac:picMkLst>
            <pc:docMk/>
            <pc:sldMk cId="1047891706" sldId="294"/>
            <ac:picMk id="16" creationId="{983380BD-FEBE-4CC6-BBE4-F28BE20F61FA}"/>
          </ac:picMkLst>
        </pc:picChg>
      </pc:sldChg>
      <pc:sldChg chg="modSp add mod ord">
        <pc:chgData name="Shannon Hagen" userId="46ea4fe1-9223-4299-b8da-3da92c4fcb44" providerId="ADAL" clId="{0678ECBA-C696-4772-B533-4205E423A79B}" dt="2021-02-20T20:52:01.622" v="756" actId="18131"/>
        <pc:sldMkLst>
          <pc:docMk/>
          <pc:sldMk cId="3059863638" sldId="295"/>
        </pc:sldMkLst>
        <pc:spChg chg="mod">
          <ac:chgData name="Shannon Hagen" userId="46ea4fe1-9223-4299-b8da-3da92c4fcb44" providerId="ADAL" clId="{0678ECBA-C696-4772-B533-4205E423A79B}" dt="2021-02-20T20:51:35.273" v="755" actId="27636"/>
          <ac:spMkLst>
            <pc:docMk/>
            <pc:sldMk cId="3059863638" sldId="295"/>
            <ac:spMk id="2" creationId="{F4112764-32F5-45D7-AE4E-D911D5947FFC}"/>
          </ac:spMkLst>
        </pc:spChg>
        <pc:spChg chg="mod">
          <ac:chgData name="Shannon Hagen" userId="46ea4fe1-9223-4299-b8da-3da92c4fcb44" providerId="ADAL" clId="{0678ECBA-C696-4772-B533-4205E423A79B}" dt="2021-02-20T20:32:34.281" v="283" actId="255"/>
          <ac:spMkLst>
            <pc:docMk/>
            <pc:sldMk cId="3059863638" sldId="295"/>
            <ac:spMk id="3" creationId="{6D232E00-3CFF-4A77-A17A-FEF50800CA0B}"/>
          </ac:spMkLst>
        </pc:spChg>
        <pc:spChg chg="mod modCrop">
          <ac:chgData name="Shannon Hagen" userId="46ea4fe1-9223-4299-b8da-3da92c4fcb44" providerId="ADAL" clId="{0678ECBA-C696-4772-B533-4205E423A79B}" dt="2021-02-20T20:52:01.622" v="756" actId="18131"/>
          <ac:spMkLst>
            <pc:docMk/>
            <pc:sldMk cId="3059863638" sldId="295"/>
            <ac:spMk id="8" creationId="{40552F16-9DD5-4D6C-8196-6607491157FC}"/>
          </ac:spMkLst>
        </pc:spChg>
      </pc:sldChg>
      <pc:sldChg chg="add">
        <pc:chgData name="Shannon Hagen" userId="46ea4fe1-9223-4299-b8da-3da92c4fcb44" providerId="ADAL" clId="{0678ECBA-C696-4772-B533-4205E423A79B}" dt="2021-02-20T21:45:13.773" v="938"/>
        <pc:sldMkLst>
          <pc:docMk/>
          <pc:sldMk cId="786064647" sldId="296"/>
        </pc:sldMkLst>
      </pc:sldChg>
      <pc:sldChg chg="new del">
        <pc:chgData name="Shannon Hagen" userId="46ea4fe1-9223-4299-b8da-3da92c4fcb44" providerId="ADAL" clId="{0678ECBA-C696-4772-B533-4205E423A79B}" dt="2021-02-20T20:38:57.356" v="519" actId="47"/>
        <pc:sldMkLst>
          <pc:docMk/>
          <pc:sldMk cId="2118246247" sldId="296"/>
        </pc:sldMkLst>
      </pc:sldChg>
      <pc:sldMasterChg chg="addSldLayout">
        <pc:chgData name="Shannon Hagen" userId="46ea4fe1-9223-4299-b8da-3da92c4fcb44" providerId="ADAL" clId="{0678ECBA-C696-4772-B533-4205E423A79B}" dt="2021-02-20T21:45:13.771" v="937" actId="27028"/>
        <pc:sldMasterMkLst>
          <pc:docMk/>
          <pc:sldMasterMk cId="2113912728" sldId="2147483690"/>
        </pc:sldMasterMkLst>
        <pc:sldLayoutChg chg="add">
          <pc:chgData name="Shannon Hagen" userId="46ea4fe1-9223-4299-b8da-3da92c4fcb44" providerId="ADAL" clId="{0678ECBA-C696-4772-B533-4205E423A79B}" dt="2021-02-20T21:45:13.771" v="937"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4535A5EE-8A8A-574E-9F3E-8B7F821FF598}"/>
    <pc:docChg chg="custSel modSld">
      <pc:chgData name="Shannon Hagen" userId="46ea4fe1-9223-4299-b8da-3da92c4fcb44" providerId="ADAL" clId="{4535A5EE-8A8A-574E-9F3E-8B7F821FF598}" dt="2021-12-01T01:21:35.672" v="7" actId="1076"/>
      <pc:docMkLst>
        <pc:docMk/>
      </pc:docMkLst>
      <pc:sldChg chg="addSp delSp modSp mod">
        <pc:chgData name="Shannon Hagen" userId="46ea4fe1-9223-4299-b8da-3da92c4fcb44" providerId="ADAL" clId="{4535A5EE-8A8A-574E-9F3E-8B7F821FF598}" dt="2021-12-01T01:21:35.672" v="7" actId="1076"/>
        <pc:sldMkLst>
          <pc:docMk/>
          <pc:sldMk cId="2243603424" sldId="293"/>
        </pc:sldMkLst>
        <pc:picChg chg="del">
          <ac:chgData name="Shannon Hagen" userId="46ea4fe1-9223-4299-b8da-3da92c4fcb44" providerId="ADAL" clId="{4535A5EE-8A8A-574E-9F3E-8B7F821FF598}" dt="2021-12-01T01:21:12.917" v="0" actId="478"/>
          <ac:picMkLst>
            <pc:docMk/>
            <pc:sldMk cId="2243603424" sldId="293"/>
            <ac:picMk id="5" creationId="{D13752C8-4AD5-4BCF-AB5F-CF444AB23E97}"/>
          </ac:picMkLst>
        </pc:picChg>
        <pc:picChg chg="add mod">
          <ac:chgData name="Shannon Hagen" userId="46ea4fe1-9223-4299-b8da-3da92c4fcb44" providerId="ADAL" clId="{4535A5EE-8A8A-574E-9F3E-8B7F821FF598}" dt="2021-12-01T01:21:35.672" v="7" actId="1076"/>
          <ac:picMkLst>
            <pc:docMk/>
            <pc:sldMk cId="2243603424" sldId="293"/>
            <ac:picMk id="7" creationId="{6517E7D5-7C23-EC46-80CB-BF060CC104A9}"/>
          </ac:picMkLst>
        </pc:picChg>
      </pc:sldChg>
      <pc:sldChg chg="modSp mod">
        <pc:chgData name="Shannon Hagen" userId="46ea4fe1-9223-4299-b8da-3da92c4fcb44" providerId="ADAL" clId="{4535A5EE-8A8A-574E-9F3E-8B7F821FF598}" dt="2021-12-01T01:21:25.347" v="2" actId="27636"/>
        <pc:sldMkLst>
          <pc:docMk/>
          <pc:sldMk cId="3059863638" sldId="295"/>
        </pc:sldMkLst>
        <pc:spChg chg="mod">
          <ac:chgData name="Shannon Hagen" userId="46ea4fe1-9223-4299-b8da-3da92c4fcb44" providerId="ADAL" clId="{4535A5EE-8A8A-574E-9F3E-8B7F821FF598}" dt="2021-12-01T01:21:25.347" v="2" actId="27636"/>
          <ac:spMkLst>
            <pc:docMk/>
            <pc:sldMk cId="3059863638" sldId="295"/>
            <ac:spMk id="2" creationId="{F4112764-32F5-45D7-AE4E-D911D5947FFC}"/>
          </ac:spMkLst>
        </pc:spChg>
      </pc:sldChg>
    </pc:docChg>
  </pc:docChgLst>
  <pc:docChgLst>
    <pc:chgData name="Shannon Hagen" userId="46ea4fe1-9223-4299-b8da-3da92c4fcb44" providerId="ADAL" clId="{CF51B69F-4464-4958-B579-3F515B7C3634}"/>
    <pc:docChg chg="undo custSel addSld delSld modSld sldOrd">
      <pc:chgData name="Shannon Hagen" userId="46ea4fe1-9223-4299-b8da-3da92c4fcb44" providerId="ADAL" clId="{CF51B69F-4464-4958-B579-3F515B7C3634}" dt="2021-02-08T20:30:00.502" v="1191" actId="47"/>
      <pc:docMkLst>
        <pc:docMk/>
      </pc:docMkLst>
      <pc:sldChg chg="modSp mod">
        <pc:chgData name="Shannon Hagen" userId="46ea4fe1-9223-4299-b8da-3da92c4fcb44" providerId="ADAL" clId="{CF51B69F-4464-4958-B579-3F515B7C3634}" dt="2021-02-08T19:43:13.592" v="122" actId="20577"/>
        <pc:sldMkLst>
          <pc:docMk/>
          <pc:sldMk cId="4074736398" sldId="257"/>
        </pc:sldMkLst>
        <pc:spChg chg="mod">
          <ac:chgData name="Shannon Hagen" userId="46ea4fe1-9223-4299-b8da-3da92c4fcb44" providerId="ADAL" clId="{CF51B69F-4464-4958-B579-3F515B7C3634}" dt="2021-02-08T19:43:06.424" v="111" actId="20577"/>
          <ac:spMkLst>
            <pc:docMk/>
            <pc:sldMk cId="4074736398" sldId="257"/>
            <ac:spMk id="2" creationId="{4457F4F0-9EDC-774A-9DDE-AA86608347BD}"/>
          </ac:spMkLst>
        </pc:spChg>
        <pc:spChg chg="mod">
          <ac:chgData name="Shannon Hagen" userId="46ea4fe1-9223-4299-b8da-3da92c4fcb44" providerId="ADAL" clId="{CF51B69F-4464-4958-B579-3F515B7C3634}" dt="2021-02-08T19:43:13.592" v="122" actId="20577"/>
          <ac:spMkLst>
            <pc:docMk/>
            <pc:sldMk cId="4074736398" sldId="257"/>
            <ac:spMk id="3" creationId="{8912D3F6-AD65-A548-9AC5-FF29C9A343C7}"/>
          </ac:spMkLst>
        </pc:spChg>
        <pc:picChg chg="mod">
          <ac:chgData name="Shannon Hagen" userId="46ea4fe1-9223-4299-b8da-3da92c4fcb44" providerId="ADAL" clId="{CF51B69F-4464-4958-B579-3F515B7C3634}" dt="2021-02-08T19:42:51.370" v="72" actId="14826"/>
          <ac:picMkLst>
            <pc:docMk/>
            <pc:sldMk cId="4074736398" sldId="257"/>
            <ac:picMk id="4" creationId="{253B7F82-703F-430B-974F-2B6D45CD0DBD}"/>
          </ac:picMkLst>
        </pc:picChg>
      </pc:sldChg>
      <pc:sldChg chg="modSp">
        <pc:chgData name="Shannon Hagen" userId="46ea4fe1-9223-4299-b8da-3da92c4fcb44" providerId="ADAL" clId="{CF51B69F-4464-4958-B579-3F515B7C3634}" dt="2021-02-08T20:29:49.836" v="1190" actId="20577"/>
        <pc:sldMkLst>
          <pc:docMk/>
          <pc:sldMk cId="2550385991" sldId="262"/>
        </pc:sldMkLst>
        <pc:graphicFrameChg chg="mod">
          <ac:chgData name="Shannon Hagen" userId="46ea4fe1-9223-4299-b8da-3da92c4fcb44" providerId="ADAL" clId="{CF51B69F-4464-4958-B579-3F515B7C3634}" dt="2021-02-08T20:29:49.836" v="1190"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CF51B69F-4464-4958-B579-3F515B7C3634}" dt="2021-02-08T19:46:29.951" v="151" actId="20577"/>
        <pc:sldMkLst>
          <pc:docMk/>
          <pc:sldMk cId="3187533055" sldId="267"/>
        </pc:sldMkLst>
        <pc:spChg chg="mod">
          <ac:chgData name="Shannon Hagen" userId="46ea4fe1-9223-4299-b8da-3da92c4fcb44" providerId="ADAL" clId="{CF51B69F-4464-4958-B579-3F515B7C3634}" dt="2021-02-08T19:46:29.951" v="151" actId="20577"/>
          <ac:spMkLst>
            <pc:docMk/>
            <pc:sldMk cId="3187533055" sldId="267"/>
            <ac:spMk id="5" creationId="{0E399276-5760-46D8-90A4-1BDCE9696CE8}"/>
          </ac:spMkLst>
        </pc:spChg>
        <pc:picChg chg="mod">
          <ac:chgData name="Shannon Hagen" userId="46ea4fe1-9223-4299-b8da-3da92c4fcb44" providerId="ADAL" clId="{CF51B69F-4464-4958-B579-3F515B7C3634}" dt="2021-02-08T19:45:58.911" v="125"/>
          <ac:picMkLst>
            <pc:docMk/>
            <pc:sldMk cId="3187533055" sldId="267"/>
            <ac:picMk id="11" creationId="{9D82A855-CCB0-4075-B5EE-5CC6FD176DB4}"/>
          </ac:picMkLst>
        </pc:picChg>
      </pc:sldChg>
      <pc:sldChg chg="modSp mod">
        <pc:chgData name="Shannon Hagen" userId="46ea4fe1-9223-4299-b8da-3da92c4fcb44" providerId="ADAL" clId="{CF51B69F-4464-4958-B579-3F515B7C3634}" dt="2021-02-08T19:42:41.461" v="71" actId="14826"/>
        <pc:sldMkLst>
          <pc:docMk/>
          <pc:sldMk cId="460269255" sldId="270"/>
        </pc:sldMkLst>
        <pc:spChg chg="mod">
          <ac:chgData name="Shannon Hagen" userId="46ea4fe1-9223-4299-b8da-3da92c4fcb44" providerId="ADAL" clId="{CF51B69F-4464-4958-B579-3F515B7C3634}" dt="2021-02-08T19:40:55.685" v="54" actId="20577"/>
          <ac:spMkLst>
            <pc:docMk/>
            <pc:sldMk cId="460269255" sldId="270"/>
            <ac:spMk id="2" creationId="{A1BB985D-7833-4E74-AA1C-E9A4BC3CC6D1}"/>
          </ac:spMkLst>
        </pc:spChg>
        <pc:spChg chg="mod">
          <ac:chgData name="Shannon Hagen" userId="46ea4fe1-9223-4299-b8da-3da92c4fcb44" providerId="ADAL" clId="{CF51B69F-4464-4958-B579-3F515B7C3634}" dt="2021-02-08T19:41:21.888" v="56" actId="27636"/>
          <ac:spMkLst>
            <pc:docMk/>
            <pc:sldMk cId="460269255" sldId="270"/>
            <ac:spMk id="3" creationId="{09548D1D-2547-44FC-BACD-2BCD769E2662}"/>
          </ac:spMkLst>
        </pc:spChg>
        <pc:spChg chg="mod">
          <ac:chgData name="Shannon Hagen" userId="46ea4fe1-9223-4299-b8da-3da92c4fcb44" providerId="ADAL" clId="{CF51B69F-4464-4958-B579-3F515B7C3634}" dt="2021-02-08T19:41:27.430" v="69" actId="20577"/>
          <ac:spMkLst>
            <pc:docMk/>
            <pc:sldMk cId="460269255" sldId="270"/>
            <ac:spMk id="7" creationId="{2E37A9B0-8DFC-4474-9F0A-612E661EF4EC}"/>
          </ac:spMkLst>
        </pc:spChg>
        <pc:picChg chg="mod">
          <ac:chgData name="Shannon Hagen" userId="46ea4fe1-9223-4299-b8da-3da92c4fcb44" providerId="ADAL" clId="{CF51B69F-4464-4958-B579-3F515B7C3634}" dt="2021-02-08T19:42:20.215" v="70" actId="14826"/>
          <ac:picMkLst>
            <pc:docMk/>
            <pc:sldMk cId="460269255" sldId="270"/>
            <ac:picMk id="9" creationId="{D3746A2D-F1EC-4D3B-8759-D05D8C8E70AA}"/>
          </ac:picMkLst>
        </pc:picChg>
        <pc:picChg chg="mod">
          <ac:chgData name="Shannon Hagen" userId="46ea4fe1-9223-4299-b8da-3da92c4fcb44" providerId="ADAL" clId="{CF51B69F-4464-4958-B579-3F515B7C3634}" dt="2021-02-08T19:42:41.461" v="71" actId="14826"/>
          <ac:picMkLst>
            <pc:docMk/>
            <pc:sldMk cId="460269255" sldId="270"/>
            <ac:picMk id="27" creationId="{657C7D5A-3779-4FE0-BA43-6C8D04985A3A}"/>
          </ac:picMkLst>
        </pc:picChg>
      </pc:sldChg>
      <pc:sldChg chg="modSp mod ord">
        <pc:chgData name="Shannon Hagen" userId="46ea4fe1-9223-4299-b8da-3da92c4fcb44" providerId="ADAL" clId="{CF51B69F-4464-4958-B579-3F515B7C3634}" dt="2021-02-08T19:49:51.027" v="201" actId="14100"/>
        <pc:sldMkLst>
          <pc:docMk/>
          <pc:sldMk cId="2103421140" sldId="282"/>
        </pc:sldMkLst>
        <pc:spChg chg="mod">
          <ac:chgData name="Shannon Hagen" userId="46ea4fe1-9223-4299-b8da-3da92c4fcb44" providerId="ADAL" clId="{CF51B69F-4464-4958-B579-3F515B7C3634}" dt="2021-02-08T19:49:51.027" v="201" actId="14100"/>
          <ac:spMkLst>
            <pc:docMk/>
            <pc:sldMk cId="2103421140" sldId="282"/>
            <ac:spMk id="3" creationId="{8A8428B9-59F5-414A-96CE-9DC6D201D16A}"/>
          </ac:spMkLst>
        </pc:spChg>
      </pc:sldChg>
      <pc:sldChg chg="del">
        <pc:chgData name="Shannon Hagen" userId="46ea4fe1-9223-4299-b8da-3da92c4fcb44" providerId="ADAL" clId="{CF51B69F-4464-4958-B579-3F515B7C3634}" dt="2021-02-08T20:19:12.035" v="649" actId="47"/>
        <pc:sldMkLst>
          <pc:docMk/>
          <pc:sldMk cId="2750168980" sldId="284"/>
        </pc:sldMkLst>
      </pc:sldChg>
      <pc:sldChg chg="del">
        <pc:chgData name="Shannon Hagen" userId="46ea4fe1-9223-4299-b8da-3da92c4fcb44" providerId="ADAL" clId="{CF51B69F-4464-4958-B579-3F515B7C3634}" dt="2021-02-08T20:30:00.502" v="1191" actId="47"/>
        <pc:sldMkLst>
          <pc:docMk/>
          <pc:sldMk cId="3267720462" sldId="285"/>
        </pc:sldMkLst>
      </pc:sldChg>
      <pc:sldChg chg="del">
        <pc:chgData name="Shannon Hagen" userId="46ea4fe1-9223-4299-b8da-3da92c4fcb44" providerId="ADAL" clId="{CF51B69F-4464-4958-B579-3F515B7C3634}" dt="2021-02-08T20:14:49.907" v="646" actId="47"/>
        <pc:sldMkLst>
          <pc:docMk/>
          <pc:sldMk cId="230134850" sldId="289"/>
        </pc:sldMkLst>
      </pc:sldChg>
      <pc:sldChg chg="add del ord">
        <pc:chgData name="Shannon Hagen" userId="46ea4fe1-9223-4299-b8da-3da92c4fcb44" providerId="ADAL" clId="{CF51B69F-4464-4958-B579-3F515B7C3634}" dt="2021-02-08T20:19:16.573" v="650" actId="47"/>
        <pc:sldMkLst>
          <pc:docMk/>
          <pc:sldMk cId="683243060" sldId="290"/>
        </pc:sldMkLst>
      </pc:sldChg>
      <pc:sldChg chg="addSp delSp modSp new del mod">
        <pc:chgData name="Shannon Hagen" userId="46ea4fe1-9223-4299-b8da-3da92c4fcb44" providerId="ADAL" clId="{CF51B69F-4464-4958-B579-3F515B7C3634}" dt="2021-02-08T20:14:32.501" v="645" actId="47"/>
        <pc:sldMkLst>
          <pc:docMk/>
          <pc:sldMk cId="2956646042" sldId="291"/>
        </pc:sldMkLst>
        <pc:spChg chg="mod">
          <ac:chgData name="Shannon Hagen" userId="46ea4fe1-9223-4299-b8da-3da92c4fcb44" providerId="ADAL" clId="{CF51B69F-4464-4958-B579-3F515B7C3634}" dt="2021-02-08T19:47:45.357" v="184" actId="20577"/>
          <ac:spMkLst>
            <pc:docMk/>
            <pc:sldMk cId="2956646042" sldId="291"/>
            <ac:spMk id="2" creationId="{2260E145-7D02-4069-AC3A-C8800FB17E72}"/>
          </ac:spMkLst>
        </pc:spChg>
        <pc:spChg chg="del">
          <ac:chgData name="Shannon Hagen" userId="46ea4fe1-9223-4299-b8da-3da92c4fcb44" providerId="ADAL" clId="{CF51B69F-4464-4958-B579-3F515B7C3634}" dt="2021-02-08T19:59:39.788" v="271" actId="931"/>
          <ac:spMkLst>
            <pc:docMk/>
            <pc:sldMk cId="2956646042" sldId="291"/>
            <ac:spMk id="3" creationId="{92AE9770-2F68-491D-9A33-E033F5639C1C}"/>
          </ac:spMkLst>
        </pc:spChg>
        <pc:spChg chg="del">
          <ac:chgData name="Shannon Hagen" userId="46ea4fe1-9223-4299-b8da-3da92c4fcb44" providerId="ADAL" clId="{CF51B69F-4464-4958-B579-3F515B7C3634}" dt="2021-02-08T19:59:46.286" v="274" actId="931"/>
          <ac:spMkLst>
            <pc:docMk/>
            <pc:sldMk cId="2956646042" sldId="291"/>
            <ac:spMk id="4" creationId="{D9F066B5-C17E-4299-89A0-64755FF39187}"/>
          </ac:spMkLst>
        </pc:spChg>
        <pc:spChg chg="del">
          <ac:chgData name="Shannon Hagen" userId="46ea4fe1-9223-4299-b8da-3da92c4fcb44" providerId="ADAL" clId="{CF51B69F-4464-4958-B579-3F515B7C3634}" dt="2021-02-08T19:59:52.310" v="277" actId="931"/>
          <ac:spMkLst>
            <pc:docMk/>
            <pc:sldMk cId="2956646042" sldId="291"/>
            <ac:spMk id="5" creationId="{CE521065-3ACA-44EE-B674-8249F6F53CA4}"/>
          </ac:spMkLst>
        </pc:spChg>
        <pc:spChg chg="del">
          <ac:chgData name="Shannon Hagen" userId="46ea4fe1-9223-4299-b8da-3da92c4fcb44" providerId="ADAL" clId="{CF51B69F-4464-4958-B579-3F515B7C3634}" dt="2021-02-08T19:51:06.355" v="262" actId="931"/>
          <ac:spMkLst>
            <pc:docMk/>
            <pc:sldMk cId="2956646042" sldId="291"/>
            <ac:spMk id="6" creationId="{F1ED7220-2B13-46DD-AC02-F7A1C2E04DD3}"/>
          </ac:spMkLst>
        </pc:spChg>
        <pc:spChg chg="mod">
          <ac:chgData name="Shannon Hagen" userId="46ea4fe1-9223-4299-b8da-3da92c4fcb44" providerId="ADAL" clId="{CF51B69F-4464-4958-B579-3F515B7C3634}" dt="2021-02-08T19:52:00.025" v="266" actId="207"/>
          <ac:spMkLst>
            <pc:docMk/>
            <pc:sldMk cId="2956646042" sldId="291"/>
            <ac:spMk id="7" creationId="{50B1EF7B-8AAB-46D9-A54D-0B2E0A4C52CA}"/>
          </ac:spMkLst>
        </pc:spChg>
        <pc:spChg chg="del">
          <ac:chgData name="Shannon Hagen" userId="46ea4fe1-9223-4299-b8da-3da92c4fcb44" providerId="ADAL" clId="{CF51B69F-4464-4958-B579-3F515B7C3634}" dt="2021-02-08T19:51:16.831" v="263" actId="931"/>
          <ac:spMkLst>
            <pc:docMk/>
            <pc:sldMk cId="2956646042" sldId="291"/>
            <ac:spMk id="8" creationId="{1E7B9DB9-E715-412A-AACB-C8791EBF8EE1}"/>
          </ac:spMkLst>
        </pc:spChg>
        <pc:spChg chg="mod">
          <ac:chgData name="Shannon Hagen" userId="46ea4fe1-9223-4299-b8da-3da92c4fcb44" providerId="ADAL" clId="{CF51B69F-4464-4958-B579-3F515B7C3634}" dt="2021-02-08T20:01:07.492" v="297" actId="1036"/>
          <ac:spMkLst>
            <pc:docMk/>
            <pc:sldMk cId="2956646042" sldId="291"/>
            <ac:spMk id="9" creationId="{9AF279DE-C5B0-4ADA-ABCF-F422878667CE}"/>
          </ac:spMkLst>
        </pc:spChg>
        <pc:spChg chg="del">
          <ac:chgData name="Shannon Hagen" userId="46ea4fe1-9223-4299-b8da-3da92c4fcb44" providerId="ADAL" clId="{CF51B69F-4464-4958-B579-3F515B7C3634}" dt="2021-02-08T19:51:27.477" v="264" actId="931"/>
          <ac:spMkLst>
            <pc:docMk/>
            <pc:sldMk cId="2956646042" sldId="291"/>
            <ac:spMk id="10" creationId="{3EA78E8D-C0DF-4DD2-B1D4-C50DF04E422F}"/>
          </ac:spMkLst>
        </pc:spChg>
        <pc:spChg chg="mod">
          <ac:chgData name="Shannon Hagen" userId="46ea4fe1-9223-4299-b8da-3da92c4fcb44" providerId="ADAL" clId="{CF51B69F-4464-4958-B579-3F515B7C3634}" dt="2021-02-08T20:01:01.032" v="296" actId="255"/>
          <ac:spMkLst>
            <pc:docMk/>
            <pc:sldMk cId="2956646042" sldId="291"/>
            <ac:spMk id="11" creationId="{45C9D54E-CF8C-4E3A-8228-2FAF8BF764F0}"/>
          </ac:spMkLst>
        </pc:spChg>
        <pc:spChg chg="add del mod">
          <ac:chgData name="Shannon Hagen" userId="46ea4fe1-9223-4299-b8da-3da92c4fcb44" providerId="ADAL" clId="{CF51B69F-4464-4958-B579-3F515B7C3634}" dt="2021-02-08T20:12:41.314" v="486" actId="21"/>
          <ac:spMkLst>
            <pc:docMk/>
            <pc:sldMk cId="2956646042" sldId="291"/>
            <ac:spMk id="24" creationId="{AE3B4126-C141-4057-937D-99C083B5BD30}"/>
          </ac:spMkLst>
        </pc:spChg>
        <pc:picChg chg="add mod">
          <ac:chgData name="Shannon Hagen" userId="46ea4fe1-9223-4299-b8da-3da92c4fcb44" providerId="ADAL" clId="{CF51B69F-4464-4958-B579-3F515B7C3634}" dt="2021-02-08T20:01:52.853" v="349" actId="1076"/>
          <ac:picMkLst>
            <pc:docMk/>
            <pc:sldMk cId="2956646042" sldId="291"/>
            <ac:picMk id="13" creationId="{0BC875BF-BBA0-4F1F-9166-1C4BD7616D24}"/>
          </ac:picMkLst>
        </pc:picChg>
        <pc:picChg chg="add mod">
          <ac:chgData name="Shannon Hagen" userId="46ea4fe1-9223-4299-b8da-3da92c4fcb44" providerId="ADAL" clId="{CF51B69F-4464-4958-B579-3F515B7C3634}" dt="2021-02-08T20:01:21.238" v="322" actId="1037"/>
          <ac:picMkLst>
            <pc:docMk/>
            <pc:sldMk cId="2956646042" sldId="291"/>
            <ac:picMk id="15" creationId="{DE7E7683-0C4C-491E-A673-90F9A5A22272}"/>
          </ac:picMkLst>
        </pc:picChg>
        <pc:picChg chg="add mod">
          <ac:chgData name="Shannon Hagen" userId="46ea4fe1-9223-4299-b8da-3da92c4fcb44" providerId="ADAL" clId="{CF51B69F-4464-4958-B579-3F515B7C3634}" dt="2021-02-08T20:01:33.575" v="345" actId="1038"/>
          <ac:picMkLst>
            <pc:docMk/>
            <pc:sldMk cId="2956646042" sldId="291"/>
            <ac:picMk id="17" creationId="{D46CA12E-19A0-4196-B094-ED5D3E50F568}"/>
          </ac:picMkLst>
        </pc:picChg>
        <pc:picChg chg="add mod">
          <ac:chgData name="Shannon Hagen" userId="46ea4fe1-9223-4299-b8da-3da92c4fcb44" providerId="ADAL" clId="{CF51B69F-4464-4958-B579-3F515B7C3634}" dt="2021-02-08T20:00:28.062" v="285" actId="1035"/>
          <ac:picMkLst>
            <pc:docMk/>
            <pc:sldMk cId="2956646042" sldId="291"/>
            <ac:picMk id="19" creationId="{A8A9A0CC-EBDE-408B-A83E-1848DD2CD729}"/>
          </ac:picMkLst>
        </pc:picChg>
        <pc:picChg chg="add mod">
          <ac:chgData name="Shannon Hagen" userId="46ea4fe1-9223-4299-b8da-3da92c4fcb44" providerId="ADAL" clId="{CF51B69F-4464-4958-B579-3F515B7C3634}" dt="2021-02-08T19:59:47.291" v="276" actId="962"/>
          <ac:picMkLst>
            <pc:docMk/>
            <pc:sldMk cId="2956646042" sldId="291"/>
            <ac:picMk id="21" creationId="{E1293A22-F757-4AD2-B848-3C704484D8BC}"/>
          </ac:picMkLst>
        </pc:picChg>
        <pc:picChg chg="add mod">
          <ac:chgData name="Shannon Hagen" userId="46ea4fe1-9223-4299-b8da-3da92c4fcb44" providerId="ADAL" clId="{CF51B69F-4464-4958-B579-3F515B7C3634}" dt="2021-02-08T19:59:53.324" v="279" actId="962"/>
          <ac:picMkLst>
            <pc:docMk/>
            <pc:sldMk cId="2956646042" sldId="291"/>
            <ac:picMk id="23" creationId="{676DAC14-7A0F-4DBB-8F31-D1DD2306D6FA}"/>
          </ac:picMkLst>
        </pc:picChg>
      </pc:sldChg>
      <pc:sldChg chg="addSp delSp modSp new mod">
        <pc:chgData name="Shannon Hagen" userId="46ea4fe1-9223-4299-b8da-3da92c4fcb44" providerId="ADAL" clId="{CF51B69F-4464-4958-B579-3F515B7C3634}" dt="2021-02-08T20:14:30.339" v="644" actId="207"/>
        <pc:sldMkLst>
          <pc:docMk/>
          <pc:sldMk cId="2194441883" sldId="292"/>
        </pc:sldMkLst>
        <pc:spChg chg="mod">
          <ac:chgData name="Shannon Hagen" userId="46ea4fe1-9223-4299-b8da-3da92c4fcb44" providerId="ADAL" clId="{CF51B69F-4464-4958-B579-3F515B7C3634}" dt="2021-02-08T20:14:30.339" v="644" actId="207"/>
          <ac:spMkLst>
            <pc:docMk/>
            <pc:sldMk cId="2194441883" sldId="292"/>
            <ac:spMk id="2" creationId="{9812CEC1-A87D-46FA-A5F8-9EC42AB3599E}"/>
          </ac:spMkLst>
        </pc:spChg>
        <pc:spChg chg="del">
          <ac:chgData name="Shannon Hagen" userId="46ea4fe1-9223-4299-b8da-3da92c4fcb44" providerId="ADAL" clId="{CF51B69F-4464-4958-B579-3F515B7C3634}" dt="2021-02-08T20:09:46.988" v="438" actId="931"/>
          <ac:spMkLst>
            <pc:docMk/>
            <pc:sldMk cId="2194441883" sldId="292"/>
            <ac:spMk id="4" creationId="{B5F18874-EC5F-4AF2-A19D-FAF6F30B3DD3}"/>
          </ac:spMkLst>
        </pc:spChg>
        <pc:spChg chg="del mod">
          <ac:chgData name="Shannon Hagen" userId="46ea4fe1-9223-4299-b8da-3da92c4fcb44" providerId="ADAL" clId="{CF51B69F-4464-4958-B579-3F515B7C3634}" dt="2021-02-08T20:09:51.034" v="441" actId="931"/>
          <ac:spMkLst>
            <pc:docMk/>
            <pc:sldMk cId="2194441883" sldId="292"/>
            <ac:spMk id="5" creationId="{CC072DE3-F67C-4612-9EC8-0E43CF0441FB}"/>
          </ac:spMkLst>
        </pc:spChg>
        <pc:spChg chg="del">
          <ac:chgData name="Shannon Hagen" userId="46ea4fe1-9223-4299-b8da-3da92c4fcb44" providerId="ADAL" clId="{CF51B69F-4464-4958-B579-3F515B7C3634}" dt="2021-02-08T20:09:55.751" v="444" actId="931"/>
          <ac:spMkLst>
            <pc:docMk/>
            <pc:sldMk cId="2194441883" sldId="292"/>
            <ac:spMk id="6" creationId="{3FAC2D0D-A2B8-4BFD-B054-FDE08B255501}"/>
          </ac:spMkLst>
        </pc:spChg>
        <pc:spChg chg="del">
          <ac:chgData name="Shannon Hagen" userId="46ea4fe1-9223-4299-b8da-3da92c4fcb44" providerId="ADAL" clId="{CF51B69F-4464-4958-B579-3F515B7C3634}" dt="2021-02-08T20:12:18.009" v="479" actId="931"/>
          <ac:spMkLst>
            <pc:docMk/>
            <pc:sldMk cId="2194441883" sldId="292"/>
            <ac:spMk id="7" creationId="{0E7F2DE3-866F-43AF-A815-06FC3EA80E86}"/>
          </ac:spMkLst>
        </pc:spChg>
        <pc:spChg chg="del">
          <ac:chgData name="Shannon Hagen" userId="46ea4fe1-9223-4299-b8da-3da92c4fcb44" providerId="ADAL" clId="{CF51B69F-4464-4958-B579-3F515B7C3634}" dt="2021-02-08T20:10:37.108" v="452" actId="931"/>
          <ac:spMkLst>
            <pc:docMk/>
            <pc:sldMk cId="2194441883" sldId="292"/>
            <ac:spMk id="8" creationId="{ACA14096-9836-4E44-A9DE-DE4586FBA899}"/>
          </ac:spMkLst>
        </pc:spChg>
        <pc:spChg chg="mod">
          <ac:chgData name="Shannon Hagen" userId="46ea4fe1-9223-4299-b8da-3da92c4fcb44" providerId="ADAL" clId="{CF51B69F-4464-4958-B579-3F515B7C3634}" dt="2021-02-08T20:13:43.004" v="637" actId="207"/>
          <ac:spMkLst>
            <pc:docMk/>
            <pc:sldMk cId="2194441883" sldId="292"/>
            <ac:spMk id="9" creationId="{164D5902-5973-4371-A0E6-0CC14D7C7D8E}"/>
          </ac:spMkLst>
        </pc:spChg>
        <pc:spChg chg="del">
          <ac:chgData name="Shannon Hagen" userId="46ea4fe1-9223-4299-b8da-3da92c4fcb44" providerId="ADAL" clId="{CF51B69F-4464-4958-B579-3F515B7C3634}" dt="2021-02-08T20:10:58.918" v="459" actId="931"/>
          <ac:spMkLst>
            <pc:docMk/>
            <pc:sldMk cId="2194441883" sldId="292"/>
            <ac:spMk id="10" creationId="{2AE219A6-0013-4EE7-B8D8-CA52DA2A2C43}"/>
          </ac:spMkLst>
        </pc:spChg>
        <pc:spChg chg="mod">
          <ac:chgData name="Shannon Hagen" userId="46ea4fe1-9223-4299-b8da-3da92c4fcb44" providerId="ADAL" clId="{CF51B69F-4464-4958-B579-3F515B7C3634}" dt="2021-02-08T20:13:52.726" v="639" actId="207"/>
          <ac:spMkLst>
            <pc:docMk/>
            <pc:sldMk cId="2194441883" sldId="292"/>
            <ac:spMk id="11" creationId="{4A3AC696-7612-4423-A24C-9BEA8893C77B}"/>
          </ac:spMkLst>
        </pc:spChg>
        <pc:spChg chg="del">
          <ac:chgData name="Shannon Hagen" userId="46ea4fe1-9223-4299-b8da-3da92c4fcb44" providerId="ADAL" clId="{CF51B69F-4464-4958-B579-3F515B7C3634}" dt="2021-02-08T20:11:15.293" v="461" actId="931"/>
          <ac:spMkLst>
            <pc:docMk/>
            <pc:sldMk cId="2194441883" sldId="292"/>
            <ac:spMk id="12" creationId="{D5D4DD33-E862-4C6C-8E65-001EA9741BFC}"/>
          </ac:spMkLst>
        </pc:spChg>
        <pc:spChg chg="mod">
          <ac:chgData name="Shannon Hagen" userId="46ea4fe1-9223-4299-b8da-3da92c4fcb44" providerId="ADAL" clId="{CF51B69F-4464-4958-B579-3F515B7C3634}" dt="2021-02-08T20:13:56.056" v="640" actId="207"/>
          <ac:spMkLst>
            <pc:docMk/>
            <pc:sldMk cId="2194441883" sldId="292"/>
            <ac:spMk id="13" creationId="{64556237-E527-4A25-AAD4-C99B552A0E12}"/>
          </ac:spMkLst>
        </pc:spChg>
        <pc:spChg chg="del">
          <ac:chgData name="Shannon Hagen" userId="46ea4fe1-9223-4299-b8da-3da92c4fcb44" providerId="ADAL" clId="{CF51B69F-4464-4958-B579-3F515B7C3634}" dt="2021-02-08T20:11:28.269" v="463" actId="931"/>
          <ac:spMkLst>
            <pc:docMk/>
            <pc:sldMk cId="2194441883" sldId="292"/>
            <ac:spMk id="14" creationId="{1F13CC3B-1515-4198-BBF9-7252B6E32365}"/>
          </ac:spMkLst>
        </pc:spChg>
        <pc:spChg chg="mod">
          <ac:chgData name="Shannon Hagen" userId="46ea4fe1-9223-4299-b8da-3da92c4fcb44" providerId="ADAL" clId="{CF51B69F-4464-4958-B579-3F515B7C3634}" dt="2021-02-08T20:13:59.977" v="641" actId="207"/>
          <ac:spMkLst>
            <pc:docMk/>
            <pc:sldMk cId="2194441883" sldId="292"/>
            <ac:spMk id="15" creationId="{CE67752F-1C05-4A82-8F49-113F3A272C33}"/>
          </ac:spMkLst>
        </pc:spChg>
        <pc:spChg chg="add del mod">
          <ac:chgData name="Shannon Hagen" userId="46ea4fe1-9223-4299-b8da-3da92c4fcb44" providerId="ADAL" clId="{CF51B69F-4464-4958-B579-3F515B7C3634}" dt="2021-02-08T20:10:50.786" v="458" actId="22"/>
          <ac:spMkLst>
            <pc:docMk/>
            <pc:sldMk cId="2194441883" sldId="292"/>
            <ac:spMk id="25" creationId="{760240F9-2CF7-4E7F-8148-DD5157CF1385}"/>
          </ac:spMkLst>
        </pc:spChg>
        <pc:spChg chg="add mod">
          <ac:chgData name="Shannon Hagen" userId="46ea4fe1-9223-4299-b8da-3da92c4fcb44" providerId="ADAL" clId="{CF51B69F-4464-4958-B579-3F515B7C3634}" dt="2021-02-08T20:14:10.145" v="642" actId="207"/>
          <ac:spMkLst>
            <pc:docMk/>
            <pc:sldMk cId="2194441883" sldId="292"/>
            <ac:spMk id="34" creationId="{DD933917-8FEE-4521-B659-9715A5193905}"/>
          </ac:spMkLst>
        </pc:spChg>
        <pc:picChg chg="add mod">
          <ac:chgData name="Shannon Hagen" userId="46ea4fe1-9223-4299-b8da-3da92c4fcb44" providerId="ADAL" clId="{CF51B69F-4464-4958-B579-3F515B7C3634}" dt="2021-02-08T20:09:48.985" v="439" actId="27614"/>
          <ac:picMkLst>
            <pc:docMk/>
            <pc:sldMk cId="2194441883" sldId="292"/>
            <ac:picMk id="17" creationId="{BA53A6CC-59AE-4CE1-84ED-D7880349775E}"/>
          </ac:picMkLst>
        </pc:picChg>
        <pc:picChg chg="add mod">
          <ac:chgData name="Shannon Hagen" userId="46ea4fe1-9223-4299-b8da-3da92c4fcb44" providerId="ADAL" clId="{CF51B69F-4464-4958-B579-3F515B7C3634}" dt="2021-02-08T20:09:51.902" v="443" actId="962"/>
          <ac:picMkLst>
            <pc:docMk/>
            <pc:sldMk cId="2194441883" sldId="292"/>
            <ac:picMk id="19" creationId="{ACA13230-BB59-4F79-ABBB-0C069C2B81B8}"/>
          </ac:picMkLst>
        </pc:picChg>
        <pc:picChg chg="add mod">
          <ac:chgData name="Shannon Hagen" userId="46ea4fe1-9223-4299-b8da-3da92c4fcb44" providerId="ADAL" clId="{CF51B69F-4464-4958-B579-3F515B7C3634}" dt="2021-02-08T20:09:56.447" v="446" actId="962"/>
          <ac:picMkLst>
            <pc:docMk/>
            <pc:sldMk cId="2194441883" sldId="292"/>
            <ac:picMk id="21" creationId="{E800BFCC-468D-4887-A372-7E58EB891CD9}"/>
          </ac:picMkLst>
        </pc:picChg>
        <pc:picChg chg="add mod">
          <ac:chgData name="Shannon Hagen" userId="46ea4fe1-9223-4299-b8da-3da92c4fcb44" providerId="ADAL" clId="{CF51B69F-4464-4958-B579-3F515B7C3634}" dt="2021-02-08T20:10:42.203" v="454" actId="1076"/>
          <ac:picMkLst>
            <pc:docMk/>
            <pc:sldMk cId="2194441883" sldId="292"/>
            <ac:picMk id="23" creationId="{FEDC616D-1527-4E99-9BFB-92A41AC56B46}"/>
          </ac:picMkLst>
        </pc:picChg>
        <pc:picChg chg="add mod">
          <ac:chgData name="Shannon Hagen" userId="46ea4fe1-9223-4299-b8da-3da92c4fcb44" providerId="ADAL" clId="{CF51B69F-4464-4958-B579-3F515B7C3634}" dt="2021-02-08T20:11:05.878" v="460" actId="14100"/>
          <ac:picMkLst>
            <pc:docMk/>
            <pc:sldMk cId="2194441883" sldId="292"/>
            <ac:picMk id="27" creationId="{06629C47-5D2B-4898-9B02-DA4F143A81CA}"/>
          </ac:picMkLst>
        </pc:picChg>
        <pc:picChg chg="add mod">
          <ac:chgData name="Shannon Hagen" userId="46ea4fe1-9223-4299-b8da-3da92c4fcb44" providerId="ADAL" clId="{CF51B69F-4464-4958-B579-3F515B7C3634}" dt="2021-02-08T20:11:17.978" v="462" actId="14100"/>
          <ac:picMkLst>
            <pc:docMk/>
            <pc:sldMk cId="2194441883" sldId="292"/>
            <ac:picMk id="29" creationId="{74E01A0F-D4E3-430E-9CB1-4DBB40016107}"/>
          </ac:picMkLst>
        </pc:picChg>
        <pc:picChg chg="add mod">
          <ac:chgData name="Shannon Hagen" userId="46ea4fe1-9223-4299-b8da-3da92c4fcb44" providerId="ADAL" clId="{CF51B69F-4464-4958-B579-3F515B7C3634}" dt="2021-02-08T20:12:28.531" v="482" actId="14100"/>
          <ac:picMkLst>
            <pc:docMk/>
            <pc:sldMk cId="2194441883" sldId="292"/>
            <ac:picMk id="31" creationId="{CDD9B744-28DD-4268-BA7A-D080A78B59DB}"/>
          </ac:picMkLst>
        </pc:picChg>
        <pc:picChg chg="add mod">
          <ac:chgData name="Shannon Hagen" userId="46ea4fe1-9223-4299-b8da-3da92c4fcb44" providerId="ADAL" clId="{CF51B69F-4464-4958-B579-3F515B7C3634}" dt="2021-02-08T20:12:18.901" v="481" actId="962"/>
          <ac:picMkLst>
            <pc:docMk/>
            <pc:sldMk cId="2194441883" sldId="292"/>
            <ac:picMk id="33" creationId="{A1C9ED0C-DB36-4B83-A129-4FECF46FD751}"/>
          </ac:picMkLst>
        </pc:picChg>
      </pc:sldChg>
      <pc:sldChg chg="add">
        <pc:chgData name="Shannon Hagen" userId="46ea4fe1-9223-4299-b8da-3da92c4fcb44" providerId="ADAL" clId="{CF51B69F-4464-4958-B579-3F515B7C3634}" dt="2021-02-08T20:19:08.714" v="648"/>
        <pc:sldMkLst>
          <pc:docMk/>
          <pc:sldMk cId="3122040490" sldId="293"/>
        </pc:sldMkLst>
      </pc:sldChg>
    </pc:docChg>
  </pc:docChgLst>
  <pc:docChgLst>
    <pc:chgData name="Shannon Hagen" userId="46ea4fe1-9223-4299-b8da-3da92c4fcb44" providerId="ADAL" clId="{3D4DD08B-3143-49FF-B612-AF4D34B346C8}"/>
    <pc:docChg chg="modSld">
      <pc:chgData name="Shannon Hagen" userId="46ea4fe1-9223-4299-b8da-3da92c4fcb44" providerId="ADAL" clId="{3D4DD08B-3143-49FF-B612-AF4D34B346C8}" dt="2021-02-20T22:25:29.407" v="1" actId="20577"/>
      <pc:docMkLst>
        <pc:docMk/>
      </pc:docMkLst>
      <pc:sldChg chg="modSp mod">
        <pc:chgData name="Shannon Hagen" userId="46ea4fe1-9223-4299-b8da-3da92c4fcb44" providerId="ADAL" clId="{3D4DD08B-3143-49FF-B612-AF4D34B346C8}" dt="2021-02-20T22:25:29.407" v="1" actId="20577"/>
        <pc:sldMkLst>
          <pc:docMk/>
          <pc:sldMk cId="4074736398" sldId="257"/>
        </pc:sldMkLst>
        <pc:spChg chg="mod">
          <ac:chgData name="Shannon Hagen" userId="46ea4fe1-9223-4299-b8da-3da92c4fcb44" providerId="ADAL" clId="{3D4DD08B-3143-49FF-B612-AF4D34B346C8}" dt="2021-02-20T22:25:29.407" v="1" actId="20577"/>
          <ac:spMkLst>
            <pc:docMk/>
            <pc:sldMk cId="4074736398" sldId="257"/>
            <ac:spMk id="3" creationId="{8912D3F6-AD65-A548-9AC5-FF29C9A343C7}"/>
          </ac:spMkLst>
        </pc:spChg>
      </pc:sldChg>
    </pc:docChg>
  </pc:docChgLst>
  <pc:docChgLst>
    <pc:chgData name="Shannon Hagen" userId="46ea4fe1-9223-4299-b8da-3da92c4fcb44" providerId="ADAL" clId="{A313EE40-6A4F-0049-B26C-56C86B5F0D2C}"/>
    <pc:docChg chg="custSel addSld delSld modSld">
      <pc:chgData name="Shannon Hagen" userId="46ea4fe1-9223-4299-b8da-3da92c4fcb44" providerId="ADAL" clId="{A313EE40-6A4F-0049-B26C-56C86B5F0D2C}" dt="2021-02-14T16:42:17.706" v="97" actId="20577"/>
      <pc:docMkLst>
        <pc:docMk/>
      </pc:docMkLst>
      <pc:sldChg chg="modSp">
        <pc:chgData name="Shannon Hagen" userId="46ea4fe1-9223-4299-b8da-3da92c4fcb44" providerId="ADAL" clId="{A313EE40-6A4F-0049-B26C-56C86B5F0D2C}" dt="2021-02-14T15:47:50.008" v="44" actId="20577"/>
        <pc:sldMkLst>
          <pc:docMk/>
          <pc:sldMk cId="2550385991" sldId="262"/>
        </pc:sldMkLst>
        <pc:graphicFrameChg chg="mod">
          <ac:chgData name="Shannon Hagen" userId="46ea4fe1-9223-4299-b8da-3da92c4fcb44" providerId="ADAL" clId="{A313EE40-6A4F-0049-B26C-56C86B5F0D2C}" dt="2021-02-14T15:47:50.008" v="44" actId="20577"/>
          <ac:graphicFrameMkLst>
            <pc:docMk/>
            <pc:sldMk cId="2550385991" sldId="262"/>
            <ac:graphicFrameMk id="5" creationId="{934285AC-0FA4-4570-9A20-3CA0CC9B4969}"/>
          </ac:graphicFrameMkLst>
        </pc:graphicFrameChg>
      </pc:sldChg>
      <pc:sldChg chg="addSp delSp modSp new mod">
        <pc:chgData name="Shannon Hagen" userId="46ea4fe1-9223-4299-b8da-3da92c4fcb44" providerId="ADAL" clId="{A313EE40-6A4F-0049-B26C-56C86B5F0D2C}" dt="2021-02-14T16:42:17.706" v="97" actId="20577"/>
        <pc:sldMkLst>
          <pc:docMk/>
          <pc:sldMk cId="2243603424" sldId="293"/>
        </pc:sldMkLst>
        <pc:spChg chg="mod">
          <ac:chgData name="Shannon Hagen" userId="46ea4fe1-9223-4299-b8da-3da92c4fcb44" providerId="ADAL" clId="{A313EE40-6A4F-0049-B26C-56C86B5F0D2C}" dt="2021-02-14T16:42:17.706" v="97" actId="20577"/>
          <ac:spMkLst>
            <pc:docMk/>
            <pc:sldMk cId="2243603424" sldId="293"/>
            <ac:spMk id="2" creationId="{FBFF3B03-942E-8140-B63F-AB5B618137B7}"/>
          </ac:spMkLst>
        </pc:spChg>
        <pc:spChg chg="mod">
          <ac:chgData name="Shannon Hagen" userId="46ea4fe1-9223-4299-b8da-3da92c4fcb44" providerId="ADAL" clId="{A313EE40-6A4F-0049-B26C-56C86B5F0D2C}" dt="2021-02-14T16:41:40.546" v="92" actId="1076"/>
          <ac:spMkLst>
            <pc:docMk/>
            <pc:sldMk cId="2243603424" sldId="293"/>
            <ac:spMk id="3" creationId="{BBBAAF5B-02FE-5E48-8A44-E218837DB758}"/>
          </ac:spMkLst>
        </pc:spChg>
        <pc:spChg chg="del mod">
          <ac:chgData name="Shannon Hagen" userId="46ea4fe1-9223-4299-b8da-3da92c4fcb44" providerId="ADAL" clId="{A313EE40-6A4F-0049-B26C-56C86B5F0D2C}" dt="2021-02-14T16:40:36.973" v="50" actId="931"/>
          <ac:spMkLst>
            <pc:docMk/>
            <pc:sldMk cId="2243603424" sldId="293"/>
            <ac:spMk id="4" creationId="{768DD947-125C-D94A-A447-EA8E5741988F}"/>
          </ac:spMkLst>
        </pc:spChg>
        <pc:picChg chg="add mod">
          <ac:chgData name="Shannon Hagen" userId="46ea4fe1-9223-4299-b8da-3da92c4fcb44" providerId="ADAL" clId="{A313EE40-6A4F-0049-B26C-56C86B5F0D2C}" dt="2021-02-14T16:41:43.302" v="93" actId="1076"/>
          <ac:picMkLst>
            <pc:docMk/>
            <pc:sldMk cId="2243603424" sldId="293"/>
            <ac:picMk id="6" creationId="{4B0FA0C1-D702-5441-B1ED-EE34FC139EFC}"/>
          </ac:picMkLst>
        </pc:picChg>
      </pc:sldChg>
      <pc:sldChg chg="del">
        <pc:chgData name="Shannon Hagen" userId="46ea4fe1-9223-4299-b8da-3da92c4fcb44" providerId="ADAL" clId="{A313EE40-6A4F-0049-B26C-56C86B5F0D2C}" dt="2021-02-14T16:37:52.937" v="45" actId="2696"/>
        <pc:sldMkLst>
          <pc:docMk/>
          <pc:sldMk cId="3122040490" sldId="29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hyperlink" Target="https://www.digitalpassport.org/evolve.html" TargetMode="External"/><Relationship Id="rId1" Type="http://schemas.openxmlformats.org/officeDocument/2006/relationships/hyperlink" Target="https://docs.google.com/presentation/d/1QXn58bg3G4ptPeEpG2nuzF7CmOgXYq8HBbfUWGxRv98/edit#slide=id.g3a2f26f36e_4_30" TargetMode="Externa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digitalpassport.org/evolve.html" TargetMode="External"/><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hyperlink" Target="https://docs.google.com/presentation/d/1QXn58bg3G4ptPeEpG2nuzF7CmOgXYq8HBbfUWGxRv98/edit#slide=id.g3a2f26f36e_4_30" TargetMode="External"/><Relationship Id="rId5" Type="http://schemas.openxmlformats.org/officeDocument/2006/relationships/image" Target="../media/image33.sv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helps highlight the differences between “just joking (kidding) LOL” and actually being mean. </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Students can create their own comic strip with the Digital Superhero Upstander</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Family Activity for Cyberbullying</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1"/>
            </a:rPr>
            <a:t>Family Tips for Fighting Cyberbullying</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0A30ED9C-ED8F-4E01-9922-333722CDDCC1}">
      <dgm:prSet phldrT="[Text]"/>
      <dgm:spPr>
        <a:solidFill>
          <a:srgbClr val="00B0D7"/>
        </a:solidFill>
      </dgm:spPr>
      <dgm:t>
        <a:bodyPr/>
        <a:lstStyle/>
        <a:p>
          <a:r>
            <a:rPr lang="en-US" dirty="0"/>
            <a:t> It then helps identify WHAT is bullying &amp; cyberbullying and not only what to do for the recipient but also people that might witness this </a:t>
          </a:r>
          <a:r>
            <a:rPr lang="en-US" dirty="0" err="1"/>
            <a:t>behaviour</a:t>
          </a:r>
          <a:r>
            <a:rPr lang="en-US" dirty="0"/>
            <a:t>.  (bystander vs upstander)</a:t>
          </a:r>
        </a:p>
      </dgm:t>
    </dgm:pt>
    <dgm:pt modelId="{E604D83C-93CC-4846-B3CA-2B19DC1A6972}" type="parTrans" cxnId="{A3C78CC6-4B6D-4148-B366-6A934B139575}">
      <dgm:prSet/>
      <dgm:spPr/>
    </dgm:pt>
    <dgm:pt modelId="{E4E2D316-1FDA-4D23-BB7A-F405EA31E168}" type="sibTrans" cxnId="{A3C78CC6-4B6D-4148-B366-6A934B139575}">
      <dgm:prSet/>
      <dgm:spPr/>
    </dgm:pt>
    <dgm:pt modelId="{E65FC954-B5C4-1346-B98C-044642E112DF}">
      <dgm:prSet phldrT="[Text]"/>
      <dgm:spPr>
        <a:solidFill>
          <a:srgbClr val="00B0D7"/>
        </a:solidFill>
      </dgm:spPr>
      <dgm:t>
        <a:bodyPr/>
        <a:lstStyle/>
        <a:p>
          <a:r>
            <a:rPr lang="en-US" dirty="0"/>
            <a:t>Play Digital Passport game </a:t>
          </a:r>
          <a:r>
            <a:rPr lang="en-US" dirty="0">
              <a:hlinkClick xmlns:r="http://schemas.openxmlformats.org/officeDocument/2006/relationships" r:id="rId2"/>
            </a:rPr>
            <a:t>“Evolve”.</a:t>
          </a:r>
          <a:endParaRPr lang="en-US" dirty="0"/>
        </a:p>
      </dgm:t>
    </dgm:pt>
    <dgm:pt modelId="{3C944A59-29C7-274C-BF72-BA52A478586D}" type="parTrans" cxnId="{A6584371-8CFB-D349-863A-BEC6CAF3B5DE}">
      <dgm:prSet/>
      <dgm:spPr/>
    </dgm:pt>
    <dgm:pt modelId="{2C3CA40E-E07D-834E-8678-BFB5E5B42639}" type="sibTrans" cxnId="{A6584371-8CFB-D349-863A-BEC6CAF3B5DE}">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A6584371-8CFB-D349-863A-BEC6CAF3B5DE}" srcId="{78EEDDE7-6C79-4DF5-BB63-0991E1F7B0BD}" destId="{E65FC954-B5C4-1346-B98C-044642E112DF}" srcOrd="1" destOrd="0" parTransId="{3C944A59-29C7-274C-BF72-BA52A478586D}" sibTransId="{2C3CA40E-E07D-834E-8678-BFB5E5B42639}"/>
    <dgm:cxn modelId="{28661359-F74B-4F7E-B03C-D582DECA68EE}" srcId="{86E1B771-B02F-4B25-9F88-1EB3051FED56}" destId="{03977CC6-542C-48C5-8BDD-530BA597DCB1}" srcOrd="1" destOrd="0" parTransId="{AEF20F96-C56B-4DF8-AE2D-0AF6B558EFBF}" sibTransId="{11BD9C48-59DC-4E42-9068-3F72FD17AB70}"/>
    <dgm:cxn modelId="{937D545A-CD3C-4A1A-96D1-4026E9D0B5AC}" type="presOf" srcId="{03977CC6-542C-48C5-8BDD-530BA597DCB1}" destId="{E94BAF07-00A3-4D8F-9C56-BA4C1B4B1916}" srcOrd="0" destOrd="1" presId="urn:microsoft.com/office/officeart/2005/8/layout/hList2"/>
    <dgm:cxn modelId="{B272D182-3ED7-4CD0-AF38-C238CE095198}" type="presOf" srcId="{AB2F9990-7F7D-4630-A873-4A97D1C4673D}" destId="{E94BAF07-00A3-4D8F-9C56-BA4C1B4B1916}" srcOrd="0" destOrd="0" presId="urn:microsoft.com/office/officeart/2005/8/layout/hList2"/>
    <dgm:cxn modelId="{C0CECC93-BE44-194A-9954-D6DC5D9D8A4F}" type="presOf" srcId="{E65FC954-B5C4-1346-B98C-044642E112DF}" destId="{2B8EC2A4-B042-4E87-9A69-A0EFF6821780}" srcOrd="0" destOrd="1"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04BA62C5-AC0F-443D-BEB3-E0C183EFD120}" type="presOf" srcId="{0A30ED9C-ED8F-4E01-9922-333722CDDCC1}" destId="{F2729854-904C-4402-BE97-C0A830612E33}" srcOrd="0" destOrd="1" presId="urn:microsoft.com/office/officeart/2005/8/layout/hList2"/>
    <dgm:cxn modelId="{A3C78CC6-4B6D-4148-B366-6A934B139575}" srcId="{A8F99365-90A1-4B53-9617-886EFC4AC98B}" destId="{0A30ED9C-ED8F-4E01-9922-333722CDDCC1}" srcOrd="1" destOrd="0" parTransId="{E604D83C-93CC-4846-B3CA-2B19DC1A6972}" sibTransId="{E4E2D316-1FDA-4D23-BB7A-F405EA31E16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This lesson helps highlight the differences between “just joking (kidding) LOL” and actually being mean. </a:t>
          </a:r>
        </a:p>
        <a:p>
          <a:pPr marL="171450" lvl="1" indent="-171450" algn="l" defTabSz="755650">
            <a:lnSpc>
              <a:spcPct val="90000"/>
            </a:lnSpc>
            <a:spcBef>
              <a:spcPct val="0"/>
            </a:spcBef>
            <a:spcAft>
              <a:spcPct val="15000"/>
            </a:spcAft>
            <a:buChar char="•"/>
          </a:pPr>
          <a:r>
            <a:rPr lang="en-US" sz="1700" kern="1200" dirty="0"/>
            <a:t> It then helps identify WHAT is bullying &amp; cyberbullying and not only what to do for the recipient but also people that might witness this </a:t>
          </a:r>
          <a:r>
            <a:rPr lang="en-US" sz="1700" kern="1200" dirty="0" err="1"/>
            <a:t>behaviour</a:t>
          </a:r>
          <a:r>
            <a:rPr lang="en-US" sz="1700" kern="1200" dirty="0"/>
            <a:t>.  (bystander vs upstander)</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Students can create their own comic strip with the Digital Superhero Upstander</a:t>
          </a:r>
        </a:p>
        <a:p>
          <a:pPr marL="171450" lvl="1" indent="-171450" algn="l" defTabSz="755650">
            <a:lnSpc>
              <a:spcPct val="90000"/>
            </a:lnSpc>
            <a:spcBef>
              <a:spcPct val="0"/>
            </a:spcBef>
            <a:spcAft>
              <a:spcPct val="15000"/>
            </a:spcAft>
            <a:buChar char="•"/>
          </a:pPr>
          <a:r>
            <a:rPr lang="en-US" sz="1700" kern="1200" dirty="0"/>
            <a:t>Play Digital Passport game </a:t>
          </a:r>
          <a:r>
            <a:rPr lang="en-US" sz="1700" kern="1200" dirty="0">
              <a:hlinkClick xmlns:r="http://schemas.openxmlformats.org/officeDocument/2006/relationships" r:id="rId3"/>
            </a:rPr>
            <a:t>“Evolve”.</a:t>
          </a:r>
          <a:endParaRPr lang="en-US" sz="1700" kern="1200" dirty="0"/>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6"/>
            </a:rPr>
            <a:t>Family Activity for Cyberbullying</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6"/>
            </a:rPr>
            <a:t>Family Tips for Fighting Cyberbullying</a:t>
          </a:r>
          <a:endParaRPr lang="en-US" sz="17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jp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hyperlink" Target="https://crsd72storage.blob.core.windows.net/media/Default/medialib/3-5-2-1-citizenship-upstander-infographic-templates.abfc904308.pptx" TargetMode="Externa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youtu.be/rv8BZ88zo58?t=45" TargetMode="External"/><Relationship Id="rId1" Type="http://schemas.openxmlformats.org/officeDocument/2006/relationships/slideLayout" Target="../slideLayouts/slideLayout11.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6ctd75a7_Yw"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Be an Upstander Against Cyberbullying</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Citizenship </a:t>
            </a:r>
            <a:r>
              <a:rPr lang="en-US"/>
              <a:t>Lesson #1</a:t>
            </a:r>
            <a:endParaRPr lang="en-US" dirty="0"/>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94C-4982-48C6-9ED8-3DE31999E222}"/>
              </a:ext>
            </a:extLst>
          </p:cNvPr>
          <p:cNvSpPr>
            <a:spLocks noGrp="1"/>
          </p:cNvSpPr>
          <p:nvPr>
            <p:ph type="ctrTitle"/>
          </p:nvPr>
        </p:nvSpPr>
        <p:spPr>
          <a:xfrm>
            <a:off x="4158414" y="1826060"/>
            <a:ext cx="7196942" cy="914174"/>
          </a:xfrm>
        </p:spPr>
        <p:txBody>
          <a:bodyPr/>
          <a:lstStyle/>
          <a:p>
            <a:pPr algn="ctr"/>
            <a:r>
              <a:rPr lang="en-US" dirty="0">
                <a:solidFill>
                  <a:srgbClr val="00B0D7"/>
                </a:solidFill>
              </a:rPr>
              <a:t>What does it take to be an Upstander?</a:t>
            </a:r>
          </a:p>
        </p:txBody>
      </p:sp>
      <p:sp>
        <p:nvSpPr>
          <p:cNvPr id="3" name="Subtitle 2">
            <a:extLst>
              <a:ext uri="{FF2B5EF4-FFF2-40B4-BE49-F238E27FC236}">
                <a16:creationId xmlns:a16="http://schemas.microsoft.com/office/drawing/2014/main" id="{DA85C73D-94A9-4301-A6DA-09D4D538E6DD}"/>
              </a:ext>
            </a:extLst>
          </p:cNvPr>
          <p:cNvSpPr>
            <a:spLocks noGrp="1"/>
          </p:cNvSpPr>
          <p:nvPr>
            <p:ph type="subTitle" idx="1"/>
          </p:nvPr>
        </p:nvSpPr>
        <p:spPr>
          <a:xfrm>
            <a:off x="744517" y="3513522"/>
            <a:ext cx="2543810" cy="2644682"/>
          </a:xfrm>
        </p:spPr>
        <p:txBody>
          <a:bodyPr>
            <a:normAutofit/>
          </a:bodyPr>
          <a:lstStyle/>
          <a:p>
            <a:r>
              <a:rPr lang="en-US" dirty="0"/>
              <a:t>Create an infographic that provides different ways a student can be an upstander when witnessing cyberbullying.</a:t>
            </a:r>
          </a:p>
        </p:txBody>
      </p:sp>
      <p:sp>
        <p:nvSpPr>
          <p:cNvPr id="5" name="Title 1">
            <a:extLst>
              <a:ext uri="{FF2B5EF4-FFF2-40B4-BE49-F238E27FC236}">
                <a16:creationId xmlns:a16="http://schemas.microsoft.com/office/drawing/2014/main" id="{F73B4BDC-E290-4A53-B032-6B98CB024210}"/>
              </a:ext>
            </a:extLst>
          </p:cNvPr>
          <p:cNvSpPr txBox="1">
            <a:spLocks/>
          </p:cNvSpPr>
          <p:nvPr/>
        </p:nvSpPr>
        <p:spPr>
          <a:xfrm>
            <a:off x="4158414" y="699796"/>
            <a:ext cx="7383553" cy="920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dirty="0"/>
              <a:t>APPLY – CREATE INFOGRAPHIC</a:t>
            </a:r>
          </a:p>
        </p:txBody>
      </p:sp>
      <p:pic>
        <p:nvPicPr>
          <p:cNvPr id="8" name="Picture 7" descr="Text&#10;&#10;Description automatically generated">
            <a:extLst>
              <a:ext uri="{FF2B5EF4-FFF2-40B4-BE49-F238E27FC236}">
                <a16:creationId xmlns:a16="http://schemas.microsoft.com/office/drawing/2014/main" id="{2BD99241-BD91-4869-92F2-990408319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658" y="2946162"/>
            <a:ext cx="1954220" cy="2676234"/>
          </a:xfrm>
          <a:prstGeom prst="rect">
            <a:avLst/>
          </a:prstGeom>
        </p:spPr>
      </p:pic>
      <p:pic>
        <p:nvPicPr>
          <p:cNvPr id="10" name="Picture 9" descr="Diagram&#10;&#10;Description automatically generated">
            <a:extLst>
              <a:ext uri="{FF2B5EF4-FFF2-40B4-BE49-F238E27FC236}">
                <a16:creationId xmlns:a16="http://schemas.microsoft.com/office/drawing/2014/main" id="{B7DD8253-2CC9-410E-8B2E-AD0A0B1FB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804" y="2667682"/>
            <a:ext cx="1763832" cy="2654567"/>
          </a:xfrm>
          <a:prstGeom prst="rect">
            <a:avLst/>
          </a:prstGeom>
        </p:spPr>
      </p:pic>
      <p:pic>
        <p:nvPicPr>
          <p:cNvPr id="12" name="Picture 11" descr="Timeline&#10;&#10;Description automatically generated with low confidence">
            <a:extLst>
              <a:ext uri="{FF2B5EF4-FFF2-40B4-BE49-F238E27FC236}">
                <a16:creationId xmlns:a16="http://schemas.microsoft.com/office/drawing/2014/main" id="{78D90053-637B-450B-A38D-8274CB9BC967}"/>
              </a:ext>
            </a:extLst>
          </p:cNvPr>
          <p:cNvPicPr>
            <a:picLocks noChangeAspect="1"/>
          </p:cNvPicPr>
          <p:nvPr/>
        </p:nvPicPr>
        <p:blipFill rotWithShape="1">
          <a:blip r:embed="rId4">
            <a:extLst>
              <a:ext uri="{28A0092B-C50C-407E-A947-70E740481C1C}">
                <a14:useLocalDpi xmlns:a14="http://schemas.microsoft.com/office/drawing/2010/main" val="0"/>
              </a:ext>
            </a:extLst>
          </a:blip>
          <a:srcRect b="5765"/>
          <a:stretch/>
        </p:blipFill>
        <p:spPr>
          <a:xfrm>
            <a:off x="7718716" y="2946162"/>
            <a:ext cx="1763832" cy="2676234"/>
          </a:xfrm>
          <a:prstGeom prst="rect">
            <a:avLst/>
          </a:prstGeom>
        </p:spPr>
      </p:pic>
      <p:pic>
        <p:nvPicPr>
          <p:cNvPr id="14" name="Picture 13" descr="A picture containing calendar&#10;&#10;Description automatically generated">
            <a:extLst>
              <a:ext uri="{FF2B5EF4-FFF2-40B4-BE49-F238E27FC236}">
                <a16:creationId xmlns:a16="http://schemas.microsoft.com/office/drawing/2014/main" id="{B956D667-AC11-406B-B79F-ED0F2B9E7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0499" y="2667682"/>
            <a:ext cx="1804481" cy="2795065"/>
          </a:xfrm>
          <a:prstGeom prst="rect">
            <a:avLst/>
          </a:prstGeom>
        </p:spPr>
      </p:pic>
      <p:pic>
        <p:nvPicPr>
          <p:cNvPr id="16" name="Graphic 15" descr="Link with solid fill">
            <a:hlinkClick r:id="rId6"/>
            <a:extLst>
              <a:ext uri="{FF2B5EF4-FFF2-40B4-BE49-F238E27FC236}">
                <a16:creationId xmlns:a16="http://schemas.microsoft.com/office/drawing/2014/main" id="{983380BD-FEBE-4CC6-BBE4-F28BE20F61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2739" y="5723049"/>
            <a:ext cx="592820" cy="592820"/>
          </a:xfrm>
          <a:prstGeom prst="rect">
            <a:avLst/>
          </a:prstGeom>
        </p:spPr>
      </p:pic>
      <p:sp>
        <p:nvSpPr>
          <p:cNvPr id="17" name="TextBox 16">
            <a:extLst>
              <a:ext uri="{FF2B5EF4-FFF2-40B4-BE49-F238E27FC236}">
                <a16:creationId xmlns:a16="http://schemas.microsoft.com/office/drawing/2014/main" id="{DBB81AE4-BF05-4F7B-A952-C957DFAA4672}"/>
              </a:ext>
            </a:extLst>
          </p:cNvPr>
          <p:cNvSpPr txBox="1"/>
          <p:nvPr/>
        </p:nvSpPr>
        <p:spPr>
          <a:xfrm>
            <a:off x="7531958" y="5861794"/>
            <a:ext cx="3000781" cy="338554"/>
          </a:xfrm>
          <a:prstGeom prst="rect">
            <a:avLst/>
          </a:prstGeom>
          <a:noFill/>
        </p:spPr>
        <p:txBody>
          <a:bodyPr wrap="square" rtlCol="0">
            <a:spAutoFit/>
          </a:bodyPr>
          <a:lstStyle/>
          <a:p>
            <a:r>
              <a:rPr lang="en-US" sz="1600" dirty="0">
                <a:hlinkClick r:id="rId6"/>
              </a:rPr>
              <a:t>PowerPoint Infographic Templates</a:t>
            </a:r>
            <a:endParaRPr lang="en-US" sz="1600" dirty="0"/>
          </a:p>
        </p:txBody>
      </p:sp>
    </p:spTree>
    <p:extLst>
      <p:ext uri="{BB962C8B-B14F-4D97-AF65-F5344CB8AC3E}">
        <p14:creationId xmlns:p14="http://schemas.microsoft.com/office/powerpoint/2010/main" val="10478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3B03-942E-8140-B63F-AB5B618137B7}"/>
              </a:ext>
            </a:extLst>
          </p:cNvPr>
          <p:cNvSpPr>
            <a:spLocks noGrp="1"/>
          </p:cNvSpPr>
          <p:nvPr>
            <p:ph type="title"/>
          </p:nvPr>
        </p:nvSpPr>
        <p:spPr/>
        <p:txBody>
          <a:bodyPr/>
          <a:lstStyle/>
          <a:p>
            <a:r>
              <a:rPr lang="en-US" dirty="0"/>
              <a:t>READ</a:t>
            </a:r>
          </a:p>
        </p:txBody>
      </p:sp>
      <p:sp>
        <p:nvSpPr>
          <p:cNvPr id="3" name="Content Placeholder 2">
            <a:extLst>
              <a:ext uri="{FF2B5EF4-FFF2-40B4-BE49-F238E27FC236}">
                <a16:creationId xmlns:a16="http://schemas.microsoft.com/office/drawing/2014/main" id="{BBBAAF5B-02FE-5E48-8A44-E218837DB758}"/>
              </a:ext>
            </a:extLst>
          </p:cNvPr>
          <p:cNvSpPr>
            <a:spLocks noGrp="1"/>
          </p:cNvSpPr>
          <p:nvPr>
            <p:ph sz="half" idx="1"/>
          </p:nvPr>
        </p:nvSpPr>
        <p:spPr>
          <a:xfrm>
            <a:off x="6172200" y="718105"/>
            <a:ext cx="5181600" cy="5421789"/>
          </a:xfrm>
        </p:spPr>
        <p:txBody>
          <a:bodyPr>
            <a:normAutofit fontScale="77500" lnSpcReduction="20000"/>
          </a:bodyPr>
          <a:lstStyle/>
          <a:p>
            <a:pPr marL="0" indent="0">
              <a:buNone/>
            </a:pPr>
            <a:r>
              <a:rPr lang="en-CA" b="1" dirty="0"/>
              <a:t>Tease Monster </a:t>
            </a:r>
            <a:r>
              <a:rPr lang="en-CA" dirty="0"/>
              <a:t>by Julia Cook</a:t>
            </a:r>
          </a:p>
          <a:p>
            <a:r>
              <a:rPr lang="en-CA" dirty="0"/>
              <a:t>Is the Tease Monster a friend or a foe?</a:t>
            </a:r>
            <a:br>
              <a:rPr lang="en-CA" dirty="0"/>
            </a:br>
            <a:r>
              <a:rPr lang="en-CA" dirty="0"/>
              <a:t>That's what </a:t>
            </a:r>
            <a:r>
              <a:rPr lang="en-CA" i="1" dirty="0"/>
              <a:t>One of a Kind</a:t>
            </a:r>
            <a:r>
              <a:rPr lang="en-CA" dirty="0"/>
              <a:t> has to figure out in this quirky tale.</a:t>
            </a:r>
          </a:p>
          <a:p>
            <a:r>
              <a:rPr lang="en-CA" i="1" dirty="0"/>
              <a:t>One of a Kind</a:t>
            </a:r>
            <a:r>
              <a:rPr lang="en-CA" dirty="0"/>
              <a:t> has big feet and loves eating popsicles while standing upside down. He doesn't understand the difference between friendly teasing and mean teasing. When Purple laughs at One for being weird he feels rotten. And when Plaid called One a </a:t>
            </a:r>
            <a:r>
              <a:rPr lang="en-CA" i="1" dirty="0"/>
              <a:t>brainiac</a:t>
            </a:r>
            <a:r>
              <a:rPr lang="en-CA" dirty="0"/>
              <a:t> for getting an A+ on his math test he doesn't know what to say.</a:t>
            </a:r>
          </a:p>
          <a:p>
            <a:r>
              <a:rPr lang="en-CA" dirty="0"/>
              <a:t>With help, he learns that teasing is part of life and that laughing at someone is mean teasing or bullying and can have a hurtful bite, but laughing with someone is alright when it's not done out of spite!</a:t>
            </a:r>
          </a:p>
          <a:p>
            <a:endParaRPr lang="en-CA" dirty="0"/>
          </a:p>
          <a:p>
            <a:pPr marL="0" indent="0">
              <a:buNone/>
            </a:pPr>
            <a:r>
              <a:rPr lang="en-CA" dirty="0">
                <a:hlinkClick r:id="rId2"/>
              </a:rPr>
              <a:t>READ ALOUD</a:t>
            </a:r>
            <a:endParaRPr lang="en-CA" dirty="0"/>
          </a:p>
          <a:p>
            <a:endParaRPr lang="en-US" dirty="0"/>
          </a:p>
        </p:txBody>
      </p:sp>
      <p:pic>
        <p:nvPicPr>
          <p:cNvPr id="6" name="Content Placeholder 5" descr="A picture containing text, indoor&#10;&#10;Description automatically generated">
            <a:extLst>
              <a:ext uri="{FF2B5EF4-FFF2-40B4-BE49-F238E27FC236}">
                <a16:creationId xmlns:a16="http://schemas.microsoft.com/office/drawing/2014/main" id="{4B0FA0C1-D702-5441-B1ED-EE34FC139E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788556"/>
            <a:ext cx="4432719" cy="4351338"/>
          </a:xfrm>
        </p:spPr>
      </p:pic>
      <p:pic>
        <p:nvPicPr>
          <p:cNvPr id="7" name="Graphic 6" descr="Volume with solid fill">
            <a:extLst>
              <a:ext uri="{FF2B5EF4-FFF2-40B4-BE49-F238E27FC236}">
                <a16:creationId xmlns:a16="http://schemas.microsoft.com/office/drawing/2014/main" id="{6517E7D5-7C23-EC46-80CB-BF060CC104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0184" y="5571744"/>
            <a:ext cx="774826" cy="774826"/>
          </a:xfrm>
          <a:prstGeom prst="rect">
            <a:avLst/>
          </a:prstGeom>
        </p:spPr>
      </p:pic>
    </p:spTree>
    <p:extLst>
      <p:ext uri="{BB962C8B-B14F-4D97-AF65-F5344CB8AC3E}">
        <p14:creationId xmlns:p14="http://schemas.microsoft.com/office/powerpoint/2010/main" val="224360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2641552138"/>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8606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What is Cyberbullying </a:t>
            </a:r>
            <a:r>
              <a:rPr lang="en-US" i="1" dirty="0"/>
              <a:t>Link in Slide #6</a:t>
            </a:r>
          </a:p>
          <a:p>
            <a:r>
              <a:rPr lang="en-US" b="1" dirty="0"/>
              <a:t>Brainstorm</a:t>
            </a:r>
            <a:r>
              <a:rPr lang="en-US" dirty="0"/>
              <a:t> list on board:  Joking, Being Mean, Bullying, Cyberbullying as headings.</a:t>
            </a:r>
          </a:p>
          <a:p>
            <a:r>
              <a:rPr lang="en-US" dirty="0"/>
              <a:t>Infographic:  </a:t>
            </a:r>
            <a:r>
              <a:rPr lang="en-US" i="1" dirty="0"/>
              <a:t>Slide #9, Links to Templates and Examples</a:t>
            </a:r>
          </a:p>
          <a:p>
            <a:r>
              <a:rPr lang="en-US" dirty="0"/>
              <a:t>Book:  </a:t>
            </a:r>
            <a:r>
              <a:rPr lang="en-US" b="1" dirty="0"/>
              <a:t>Tease Monster </a:t>
            </a:r>
            <a:r>
              <a:rPr lang="en-US" dirty="0"/>
              <a:t>by </a:t>
            </a:r>
            <a:r>
              <a:rPr lang="en-US" i="1" dirty="0"/>
              <a:t>Julia Cook</a:t>
            </a:r>
            <a:endParaRPr lang="en-US"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8"/>
            <a:ext cx="9864271" cy="1023281"/>
          </a:xfrm>
        </p:spPr>
        <p:txBody>
          <a:bodyPr/>
          <a:lstStyle/>
          <a:p>
            <a:pPr marL="0" marR="0">
              <a:spcBef>
                <a:spcPts val="0"/>
              </a:spcBef>
              <a:spcAft>
                <a:spcPts val="0"/>
              </a:spcAft>
            </a:pPr>
            <a:r>
              <a:rPr lang="en-US" dirty="0">
                <a:solidFill>
                  <a:srgbClr val="ED1C24"/>
                </a:solidFill>
              </a:rPr>
              <a:t>Learning intentions </a:t>
            </a:r>
            <a:br>
              <a:rPr lang="en-US" dirty="0">
                <a:solidFill>
                  <a:srgbClr val="ED1C24"/>
                </a:solidFill>
              </a:rPr>
            </a:br>
            <a:r>
              <a:rPr lang="en-US" dirty="0">
                <a:solidFill>
                  <a:srgbClr val="ED1C24"/>
                </a:solidFill>
              </a:rPr>
              <a:t>3-1</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What is cyberbullying and what can you do to stop it?</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73897"/>
          </a:xfrm>
        </p:spPr>
        <p:txBody>
          <a:bodyPr>
            <a:normAutofit fontScale="92500" lnSpcReduction="20000"/>
          </a:bodyPr>
          <a:lstStyle/>
          <a:p>
            <a:pPr algn="l">
              <a:buFont typeface="Arial" panose="020B0604020202020204" pitchFamily="34" charset="0"/>
              <a:buChar char="•"/>
            </a:pPr>
            <a:endParaRPr lang="en-US" sz="1800" b="0" i="0" u="none" strike="noStrike" dirty="0">
              <a:solidFill>
                <a:srgbClr val="000000"/>
              </a:solidFill>
              <a:effectLst/>
              <a:latin typeface="Lato"/>
            </a:endParaRPr>
          </a:p>
          <a:p>
            <a:pPr algn="l">
              <a:buFont typeface="Arial" panose="020B0604020202020204" pitchFamily="34" charset="0"/>
              <a:buChar char="•"/>
            </a:pPr>
            <a:r>
              <a:rPr lang="en-US" sz="2000" b="0" i="0" dirty="0">
                <a:solidFill>
                  <a:srgbClr val="3A3A3A"/>
                </a:solidFill>
                <a:effectLst/>
                <a:latin typeface="Lato"/>
              </a:rPr>
              <a:t>Recognize similarities and differences between in-person bullying, cyberbullying, and being mean.</a:t>
            </a:r>
          </a:p>
          <a:p>
            <a:pPr algn="l">
              <a:buFont typeface="Arial" panose="020B0604020202020204" pitchFamily="34" charset="0"/>
              <a:buChar char="•"/>
            </a:pPr>
            <a:r>
              <a:rPr lang="en-US" sz="2000" b="0" i="0" dirty="0">
                <a:solidFill>
                  <a:srgbClr val="3A3A3A"/>
                </a:solidFill>
                <a:effectLst/>
                <a:latin typeface="Lato"/>
              </a:rPr>
              <a:t>Empathize with the targets of cyberbullying.</a:t>
            </a:r>
          </a:p>
          <a:p>
            <a:pPr algn="l">
              <a:buFont typeface="Arial" panose="020B0604020202020204" pitchFamily="34" charset="0"/>
              <a:buChar char="•"/>
            </a:pPr>
            <a:r>
              <a:rPr lang="en-US" sz="2000" b="0" i="0" dirty="0">
                <a:solidFill>
                  <a:srgbClr val="3A3A3A"/>
                </a:solidFill>
                <a:effectLst/>
                <a:latin typeface="Lato"/>
              </a:rPr>
              <a:t>Identify strategies for dealing with cyberbullying and ways they can be an upstander for those being bullied.</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5</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cyberbullying</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Chat bubble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90627" y="1988373"/>
            <a:ext cx="502873" cy="502873"/>
          </a:xfrm>
        </p:spPr>
      </p:pic>
      <p:pic>
        <p:nvPicPr>
          <p:cNvPr id="9" name="Picture Placeholder 8">
            <a:extLst>
              <a:ext uri="{FF2B5EF4-FFF2-40B4-BE49-F238E27FC236}">
                <a16:creationId xmlns:a16="http://schemas.microsoft.com/office/drawing/2014/main" id="{D3746A2D-F1EC-4D3B-8759-D05D8C8E70AA}"/>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21352" b="21352"/>
          <a:stretch/>
        </p:blipFill>
        <p:spPr>
          <a:xfrm>
            <a:off x="3849873" y="1754155"/>
            <a:ext cx="7174245" cy="3811231"/>
          </a:xfrm>
        </p:spPr>
      </p:pic>
    </p:spTree>
    <p:extLst>
      <p:ext uri="{BB962C8B-B14F-4D97-AF65-F5344CB8AC3E}">
        <p14:creationId xmlns:p14="http://schemas.microsoft.com/office/powerpoint/2010/main" val="460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86" b="386"/>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What’s Cyberbullying?</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1:14</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D08F-9BAF-4FA1-BF19-AB0E697993D3}"/>
              </a:ext>
            </a:extLst>
          </p:cNvPr>
          <p:cNvSpPr>
            <a:spLocks noGrp="1"/>
          </p:cNvSpPr>
          <p:nvPr>
            <p:ph type="title"/>
          </p:nvPr>
        </p:nvSpPr>
        <p:spPr>
          <a:xfrm>
            <a:off x="366648" y="500062"/>
            <a:ext cx="5856870" cy="1325563"/>
          </a:xfrm>
        </p:spPr>
        <p:txBody>
          <a:bodyPr/>
          <a:lstStyle/>
          <a:p>
            <a:r>
              <a:rPr lang="en-US" dirty="0">
                <a:solidFill>
                  <a:srgbClr val="FF3300"/>
                </a:solidFill>
              </a:rPr>
              <a:t>Acquire – Think-Pair -share</a:t>
            </a:r>
          </a:p>
        </p:txBody>
      </p:sp>
      <p:sp>
        <p:nvSpPr>
          <p:cNvPr id="3" name="Content Placeholder 2">
            <a:extLst>
              <a:ext uri="{FF2B5EF4-FFF2-40B4-BE49-F238E27FC236}">
                <a16:creationId xmlns:a16="http://schemas.microsoft.com/office/drawing/2014/main" id="{8A8428B9-59F5-414A-96CE-9DC6D201D16A}"/>
              </a:ext>
            </a:extLst>
          </p:cNvPr>
          <p:cNvSpPr>
            <a:spLocks noGrp="1"/>
          </p:cNvSpPr>
          <p:nvPr>
            <p:ph idx="1"/>
          </p:nvPr>
        </p:nvSpPr>
        <p:spPr>
          <a:xfrm>
            <a:off x="538960" y="1344068"/>
            <a:ext cx="4914189" cy="2456169"/>
          </a:xfrm>
        </p:spPr>
        <p:txBody>
          <a:bodyPr/>
          <a:lstStyle/>
          <a:p>
            <a:pPr marL="0" indent="0">
              <a:buNone/>
            </a:pPr>
            <a:r>
              <a:rPr lang="en-US" sz="3600" b="0" dirty="0">
                <a:solidFill>
                  <a:srgbClr val="00B0D7"/>
                </a:solidFill>
                <a:effectLst/>
                <a:latin typeface="+mj-lt"/>
              </a:rPr>
              <a:t>Is there a difference between joking, being mean, and bullying? </a:t>
            </a:r>
          </a:p>
          <a:p>
            <a:pPr marL="0" indent="0">
              <a:buNone/>
            </a:pPr>
            <a:r>
              <a:rPr lang="en-US" sz="3600" b="0" dirty="0">
                <a:solidFill>
                  <a:srgbClr val="00B0D7"/>
                </a:solidFill>
                <a:effectLst/>
                <a:latin typeface="+mj-lt"/>
              </a:rPr>
              <a:t>What is it?</a:t>
            </a:r>
            <a:endParaRPr lang="en-US" sz="3600" dirty="0">
              <a:solidFill>
                <a:srgbClr val="00B0D7"/>
              </a:solidFill>
              <a:latin typeface="+mj-lt"/>
            </a:endParaRPr>
          </a:p>
          <a:p>
            <a:pPr marL="0" indent="0">
              <a:buNone/>
            </a:pPr>
            <a:endParaRPr lang="en-US" sz="3600" b="0" dirty="0">
              <a:solidFill>
                <a:srgbClr val="00B0D7"/>
              </a:solidFill>
              <a:effectLst/>
              <a:latin typeface="+mj-lt"/>
            </a:endParaRPr>
          </a:p>
          <a:p>
            <a:pPr marL="0" indent="0">
              <a:buNone/>
            </a:pPr>
            <a:r>
              <a:rPr lang="en-US" sz="3600" b="0" dirty="0">
                <a:solidFill>
                  <a:srgbClr val="00B0D7"/>
                </a:solidFill>
                <a:effectLst/>
                <a:latin typeface="+mj-lt"/>
              </a:rPr>
              <a:t>Where does CYBERBULLING take place?</a:t>
            </a:r>
            <a:endParaRPr lang="en-US" sz="3600" dirty="0">
              <a:solidFill>
                <a:srgbClr val="00B0D7"/>
              </a:solidFill>
              <a:latin typeface="+mj-lt"/>
            </a:endParaRPr>
          </a:p>
          <a:p>
            <a:endParaRPr lang="en-US" dirty="0"/>
          </a:p>
        </p:txBody>
      </p:sp>
      <p:sp>
        <p:nvSpPr>
          <p:cNvPr id="4" name="Slide Number Placeholder 3">
            <a:extLst>
              <a:ext uri="{FF2B5EF4-FFF2-40B4-BE49-F238E27FC236}">
                <a16:creationId xmlns:a16="http://schemas.microsoft.com/office/drawing/2014/main" id="{25D032A4-5157-45F7-A502-C196FF0BCC25}"/>
              </a:ext>
            </a:extLst>
          </p:cNvPr>
          <p:cNvSpPr>
            <a:spLocks noGrp="1"/>
          </p:cNvSpPr>
          <p:nvPr>
            <p:ph type="sldNum" sz="quarter" idx="12"/>
          </p:nvPr>
        </p:nvSpPr>
        <p:spPr/>
        <p:txBody>
          <a:bodyPr/>
          <a:lstStyle/>
          <a:p>
            <a:fld id="{9EC71654-96A5-4280-94F3-931C61A9F92C}" type="slidenum">
              <a:rPr lang="en-US" noProof="0" smtClean="0"/>
              <a:pPr/>
              <a:t>7</a:t>
            </a:fld>
            <a:endParaRPr lang="en-US" noProof="0"/>
          </a:p>
        </p:txBody>
      </p:sp>
      <p:pic>
        <p:nvPicPr>
          <p:cNvPr id="7" name="Picture Placeholder 6" descr="A picture containing company name&#10;&#10;Description automatically generated">
            <a:extLst>
              <a:ext uri="{FF2B5EF4-FFF2-40B4-BE49-F238E27FC236}">
                <a16:creationId xmlns:a16="http://schemas.microsoft.com/office/drawing/2014/main" id="{92FD791E-B0EC-42F4-81CD-26AF8B89260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596" t="3757" r="-8723" b="-2592"/>
          <a:stretch/>
        </p:blipFill>
        <p:spPr>
          <a:xfrm>
            <a:off x="5453149" y="986576"/>
            <a:ext cx="4884848" cy="4884848"/>
          </a:xfrm>
        </p:spPr>
      </p:pic>
      <p:sp>
        <p:nvSpPr>
          <p:cNvPr id="5" name="TextBox 4">
            <a:extLst>
              <a:ext uri="{FF2B5EF4-FFF2-40B4-BE49-F238E27FC236}">
                <a16:creationId xmlns:a16="http://schemas.microsoft.com/office/drawing/2014/main" id="{15E0F05D-6FD2-416F-B77E-66C0168731B8}"/>
              </a:ext>
            </a:extLst>
          </p:cNvPr>
          <p:cNvSpPr txBox="1"/>
          <p:nvPr/>
        </p:nvSpPr>
        <p:spPr>
          <a:xfrm>
            <a:off x="438539" y="5774851"/>
            <a:ext cx="9899458" cy="774571"/>
          </a:xfrm>
          <a:prstGeom prst="rect">
            <a:avLst/>
          </a:prstGeom>
          <a:noFill/>
        </p:spPr>
        <p:txBody>
          <a:bodyPr wrap="square" rtlCol="0">
            <a:spAutoFit/>
          </a:bodyPr>
          <a:lstStyle/>
          <a:p>
            <a:pPr rtl="0" fontAlgn="base">
              <a:spcBef>
                <a:spcPts val="0"/>
              </a:spcBef>
              <a:spcAft>
                <a:spcPts val="1000"/>
              </a:spcAft>
              <a:buFont typeface="+mj-lt"/>
              <a:buAutoNum type="arabicPeriod"/>
            </a:pPr>
            <a:r>
              <a:rPr lang="en-US" sz="1800" b="0" i="0" u="none" strike="noStrike">
                <a:solidFill>
                  <a:srgbClr val="000000"/>
                </a:solidFill>
                <a:effectLst/>
                <a:latin typeface="Lato"/>
              </a:rPr>
              <a:t>Take a moment to think silently about these questions.</a:t>
            </a:r>
          </a:p>
          <a:p>
            <a:pPr rtl="0" fontAlgn="base">
              <a:spcBef>
                <a:spcPts val="0"/>
              </a:spcBef>
              <a:spcAft>
                <a:spcPts val="1000"/>
              </a:spcAft>
              <a:buFont typeface="+mj-lt"/>
              <a:buAutoNum type="arabicPeriod"/>
            </a:pPr>
            <a:r>
              <a:rPr lang="en-US" sz="1800" b="0" i="0" u="none" strike="noStrike">
                <a:solidFill>
                  <a:srgbClr val="000000"/>
                </a:solidFill>
                <a:effectLst/>
                <a:latin typeface="Lato"/>
              </a:rPr>
              <a:t>Then, take turns sharing your response with your partner.</a:t>
            </a:r>
            <a:endParaRPr lang="en-US" sz="1800" b="0" i="0" u="none" strike="noStrike" dirty="0">
              <a:solidFill>
                <a:srgbClr val="000000"/>
              </a:solidFill>
              <a:effectLst/>
              <a:latin typeface="Lato"/>
            </a:endParaRPr>
          </a:p>
        </p:txBody>
      </p:sp>
      <p:cxnSp>
        <p:nvCxnSpPr>
          <p:cNvPr id="8" name="Straight Connector 7">
            <a:extLst>
              <a:ext uri="{FF2B5EF4-FFF2-40B4-BE49-F238E27FC236}">
                <a16:creationId xmlns:a16="http://schemas.microsoft.com/office/drawing/2014/main" id="{1464B19C-1F1A-4212-AE42-BD3C5D346B6B}"/>
              </a:ext>
            </a:extLst>
          </p:cNvPr>
          <p:cNvCxnSpPr/>
          <p:nvPr/>
        </p:nvCxnSpPr>
        <p:spPr>
          <a:xfrm>
            <a:off x="595420" y="3838353"/>
            <a:ext cx="4327451" cy="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4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CEC1-A87D-46FA-A5F8-9EC42AB3599E}"/>
              </a:ext>
            </a:extLst>
          </p:cNvPr>
          <p:cNvSpPr>
            <a:spLocks noGrp="1"/>
          </p:cNvSpPr>
          <p:nvPr>
            <p:ph type="title"/>
          </p:nvPr>
        </p:nvSpPr>
        <p:spPr/>
        <p:txBody>
          <a:bodyPr/>
          <a:lstStyle/>
          <a:p>
            <a:r>
              <a:rPr lang="en-US" dirty="0">
                <a:solidFill>
                  <a:srgbClr val="ED1C24"/>
                </a:solidFill>
              </a:rPr>
              <a:t>Acquire - Brainstorm</a:t>
            </a:r>
          </a:p>
        </p:txBody>
      </p:sp>
      <p:sp>
        <p:nvSpPr>
          <p:cNvPr id="3" name="Slide Number Placeholder 2">
            <a:extLst>
              <a:ext uri="{FF2B5EF4-FFF2-40B4-BE49-F238E27FC236}">
                <a16:creationId xmlns:a16="http://schemas.microsoft.com/office/drawing/2014/main" id="{894B970C-6E9D-472C-88E6-0889625D663D}"/>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pic>
        <p:nvPicPr>
          <p:cNvPr id="17" name="Picture Placeholder 16" descr="Shape&#10;&#10;Description automatically generated with low confidence">
            <a:extLst>
              <a:ext uri="{FF2B5EF4-FFF2-40B4-BE49-F238E27FC236}">
                <a16:creationId xmlns:a16="http://schemas.microsoft.com/office/drawing/2014/main" id="{BA53A6CC-59AE-4CE1-84ED-D788034977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pic>
        <p:nvPicPr>
          <p:cNvPr id="19" name="Picture Placeholder 18" descr="Shape&#10;&#10;Description automatically generated with low confidence">
            <a:extLst>
              <a:ext uri="{FF2B5EF4-FFF2-40B4-BE49-F238E27FC236}">
                <a16:creationId xmlns:a16="http://schemas.microsoft.com/office/drawing/2014/main" id="{ACA13230-BB59-4F79-ABBB-0C069C2B81B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pic>
        <p:nvPicPr>
          <p:cNvPr id="21" name="Picture Placeholder 20" descr="Icon&#10;&#10;Description automatically generated with low confidence">
            <a:extLst>
              <a:ext uri="{FF2B5EF4-FFF2-40B4-BE49-F238E27FC236}">
                <a16:creationId xmlns:a16="http://schemas.microsoft.com/office/drawing/2014/main" id="{E800BFCC-468D-4887-A372-7E58EB891CD9}"/>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pic>
        <p:nvPicPr>
          <p:cNvPr id="33" name="Picture Placeholder 32" descr="Shape&#10;&#10;Description automatically generated with low confidence">
            <a:extLst>
              <a:ext uri="{FF2B5EF4-FFF2-40B4-BE49-F238E27FC236}">
                <a16:creationId xmlns:a16="http://schemas.microsoft.com/office/drawing/2014/main" id="{A1C9ED0C-DB36-4B83-A129-4FECF46FD751}"/>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a:stretch>
            <a:fillRect/>
          </a:stretch>
        </p:blipFill>
        <p:spPr/>
      </p:pic>
      <p:sp>
        <p:nvSpPr>
          <p:cNvPr id="9" name="Content Placeholder 8">
            <a:extLst>
              <a:ext uri="{FF2B5EF4-FFF2-40B4-BE49-F238E27FC236}">
                <a16:creationId xmlns:a16="http://schemas.microsoft.com/office/drawing/2014/main" id="{164D5902-5973-4371-A0E6-0CC14D7C7D8E}"/>
              </a:ext>
            </a:extLst>
          </p:cNvPr>
          <p:cNvSpPr>
            <a:spLocks noGrp="1"/>
          </p:cNvSpPr>
          <p:nvPr>
            <p:ph idx="17"/>
          </p:nvPr>
        </p:nvSpPr>
        <p:spPr/>
        <p:txBody>
          <a:bodyPr/>
          <a:lstStyle/>
          <a:p>
            <a:r>
              <a:rPr lang="en-US" sz="1600" dirty="0">
                <a:solidFill>
                  <a:srgbClr val="ED1C24"/>
                </a:solidFill>
              </a:rPr>
              <a:t>Joking</a:t>
            </a:r>
          </a:p>
        </p:txBody>
      </p:sp>
      <p:sp>
        <p:nvSpPr>
          <p:cNvPr id="11" name="Content Placeholder 10">
            <a:extLst>
              <a:ext uri="{FF2B5EF4-FFF2-40B4-BE49-F238E27FC236}">
                <a16:creationId xmlns:a16="http://schemas.microsoft.com/office/drawing/2014/main" id="{4A3AC696-7612-4423-A24C-9BEA8893C77B}"/>
              </a:ext>
            </a:extLst>
          </p:cNvPr>
          <p:cNvSpPr>
            <a:spLocks noGrp="1"/>
          </p:cNvSpPr>
          <p:nvPr>
            <p:ph idx="19"/>
          </p:nvPr>
        </p:nvSpPr>
        <p:spPr/>
        <p:txBody>
          <a:bodyPr/>
          <a:lstStyle/>
          <a:p>
            <a:r>
              <a:rPr lang="en-US" sz="1600" dirty="0">
                <a:solidFill>
                  <a:srgbClr val="ED1C24"/>
                </a:solidFill>
              </a:rPr>
              <a:t>Being mean</a:t>
            </a:r>
          </a:p>
        </p:txBody>
      </p:sp>
      <p:sp>
        <p:nvSpPr>
          <p:cNvPr id="13" name="Content Placeholder 12">
            <a:extLst>
              <a:ext uri="{FF2B5EF4-FFF2-40B4-BE49-F238E27FC236}">
                <a16:creationId xmlns:a16="http://schemas.microsoft.com/office/drawing/2014/main" id="{64556237-E527-4A25-AAD4-C99B552A0E12}"/>
              </a:ext>
            </a:extLst>
          </p:cNvPr>
          <p:cNvSpPr>
            <a:spLocks noGrp="1"/>
          </p:cNvSpPr>
          <p:nvPr>
            <p:ph idx="21"/>
          </p:nvPr>
        </p:nvSpPr>
        <p:spPr/>
        <p:txBody>
          <a:bodyPr/>
          <a:lstStyle/>
          <a:p>
            <a:r>
              <a:rPr lang="en-US" sz="1600" dirty="0">
                <a:solidFill>
                  <a:srgbClr val="ED1C24"/>
                </a:solidFill>
              </a:rPr>
              <a:t>bullying</a:t>
            </a:r>
          </a:p>
        </p:txBody>
      </p:sp>
      <p:sp>
        <p:nvSpPr>
          <p:cNvPr id="15" name="Content Placeholder 14">
            <a:extLst>
              <a:ext uri="{FF2B5EF4-FFF2-40B4-BE49-F238E27FC236}">
                <a16:creationId xmlns:a16="http://schemas.microsoft.com/office/drawing/2014/main" id="{CE67752F-1C05-4A82-8F49-113F3A272C33}"/>
              </a:ext>
            </a:extLst>
          </p:cNvPr>
          <p:cNvSpPr>
            <a:spLocks noGrp="1"/>
          </p:cNvSpPr>
          <p:nvPr>
            <p:ph idx="23"/>
          </p:nvPr>
        </p:nvSpPr>
        <p:spPr/>
        <p:txBody>
          <a:bodyPr/>
          <a:lstStyle/>
          <a:p>
            <a:r>
              <a:rPr lang="en-US" dirty="0">
                <a:solidFill>
                  <a:srgbClr val="ED1C24"/>
                </a:solidFill>
              </a:rPr>
              <a:t>cyberbullying</a:t>
            </a:r>
          </a:p>
        </p:txBody>
      </p:sp>
      <p:sp>
        <p:nvSpPr>
          <p:cNvPr id="34" name="TextBox 33">
            <a:extLst>
              <a:ext uri="{FF2B5EF4-FFF2-40B4-BE49-F238E27FC236}">
                <a16:creationId xmlns:a16="http://schemas.microsoft.com/office/drawing/2014/main" id="{DD933917-8FEE-4521-B659-9715A5193905}"/>
              </a:ext>
            </a:extLst>
          </p:cNvPr>
          <p:cNvSpPr txBox="1"/>
          <p:nvPr/>
        </p:nvSpPr>
        <p:spPr>
          <a:xfrm>
            <a:off x="1103638" y="5902036"/>
            <a:ext cx="10737272" cy="461665"/>
          </a:xfrm>
          <a:prstGeom prst="rect">
            <a:avLst/>
          </a:prstGeom>
          <a:noFill/>
        </p:spPr>
        <p:txBody>
          <a:bodyPr wrap="square" rtlCol="0">
            <a:spAutoFit/>
          </a:bodyPr>
          <a:lstStyle/>
          <a:p>
            <a:pPr algn="ctr"/>
            <a:r>
              <a:rPr lang="en-US" sz="2400" dirty="0">
                <a:solidFill>
                  <a:srgbClr val="00B0D7"/>
                </a:solidFill>
              </a:rPr>
              <a:t>Brainstorm specific examples – connect with Cyberbullying (same and differences).</a:t>
            </a:r>
          </a:p>
        </p:txBody>
      </p:sp>
      <p:sp>
        <p:nvSpPr>
          <p:cNvPr id="5" name="Content Placeholder 4">
            <a:extLst>
              <a:ext uri="{FF2B5EF4-FFF2-40B4-BE49-F238E27FC236}">
                <a16:creationId xmlns:a16="http://schemas.microsoft.com/office/drawing/2014/main" id="{17B792BF-B894-4C10-BC1B-0F53B0D693C5}"/>
              </a:ext>
            </a:extLst>
          </p:cNvPr>
          <p:cNvSpPr>
            <a:spLocks noGrp="1"/>
          </p:cNvSpPr>
          <p:nvPr>
            <p:ph idx="1"/>
          </p:nvPr>
        </p:nvSpPr>
        <p:spPr/>
        <p:txBody>
          <a:bodyPr/>
          <a:lstStyle/>
          <a:p>
            <a:endParaRPr lang="en-US"/>
          </a:p>
        </p:txBody>
      </p:sp>
      <p:sp>
        <p:nvSpPr>
          <p:cNvPr id="7" name="Content Placeholder 6">
            <a:extLst>
              <a:ext uri="{FF2B5EF4-FFF2-40B4-BE49-F238E27FC236}">
                <a16:creationId xmlns:a16="http://schemas.microsoft.com/office/drawing/2014/main" id="{1366D345-B407-45C1-8E99-2D4461B44CD3}"/>
              </a:ext>
            </a:extLst>
          </p:cNvPr>
          <p:cNvSpPr>
            <a:spLocks noGrp="1"/>
          </p:cNvSpPr>
          <p:nvPr>
            <p:ph idx="18"/>
          </p:nvPr>
        </p:nvSpPr>
        <p:spPr/>
        <p:txBody>
          <a:bodyPr/>
          <a:lstStyle/>
          <a:p>
            <a:endParaRPr lang="en-US"/>
          </a:p>
        </p:txBody>
      </p:sp>
      <p:sp>
        <p:nvSpPr>
          <p:cNvPr id="10" name="Content Placeholder 9">
            <a:extLst>
              <a:ext uri="{FF2B5EF4-FFF2-40B4-BE49-F238E27FC236}">
                <a16:creationId xmlns:a16="http://schemas.microsoft.com/office/drawing/2014/main" id="{4DFD62F6-A972-404C-B07E-76FB9406C475}"/>
              </a:ext>
            </a:extLst>
          </p:cNvPr>
          <p:cNvSpPr>
            <a:spLocks noGrp="1"/>
          </p:cNvSpPr>
          <p:nvPr>
            <p:ph idx="20"/>
          </p:nvPr>
        </p:nvSpPr>
        <p:spPr/>
        <p:txBody>
          <a:bodyPr/>
          <a:lstStyle/>
          <a:p>
            <a:endParaRPr lang="en-US"/>
          </a:p>
        </p:txBody>
      </p:sp>
      <p:sp>
        <p:nvSpPr>
          <p:cNvPr id="14" name="Content Placeholder 13">
            <a:extLst>
              <a:ext uri="{FF2B5EF4-FFF2-40B4-BE49-F238E27FC236}">
                <a16:creationId xmlns:a16="http://schemas.microsoft.com/office/drawing/2014/main" id="{FA4C913E-9EAC-4A74-82CB-287C9DC9973D}"/>
              </a:ext>
            </a:extLst>
          </p:cNvPr>
          <p:cNvSpPr>
            <a:spLocks noGrp="1"/>
          </p:cNvSpPr>
          <p:nvPr>
            <p:ph idx="22"/>
          </p:nvPr>
        </p:nvSpPr>
        <p:spPr/>
        <p:txBody>
          <a:bodyPr/>
          <a:lstStyle/>
          <a:p>
            <a:endParaRPr lang="en-US"/>
          </a:p>
        </p:txBody>
      </p:sp>
    </p:spTree>
    <p:extLst>
      <p:ext uri="{BB962C8B-B14F-4D97-AF65-F5344CB8AC3E}">
        <p14:creationId xmlns:p14="http://schemas.microsoft.com/office/powerpoint/2010/main" val="219444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4112764-32F5-45D7-AE4E-D911D5947FFC}"/>
              </a:ext>
            </a:extLst>
          </p:cNvPr>
          <p:cNvSpPr txBox="1">
            <a:spLocks/>
          </p:cNvSpPr>
          <p:nvPr/>
        </p:nvSpPr>
        <p:spPr>
          <a:xfrm>
            <a:off x="727820" y="2040039"/>
            <a:ext cx="4292049" cy="172124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0" i="0" dirty="0">
                <a:solidFill>
                  <a:schemeClr val="bg1"/>
                </a:solidFill>
                <a:effectLst/>
                <a:latin typeface="TheSans B5 Plain" pitchFamily="50" charset="0"/>
              </a:rPr>
              <a:t>~a person who supports and stands up for someone else~</a:t>
            </a:r>
            <a:endParaRPr lang="en-US" sz="3600" i="1" dirty="0">
              <a:solidFill>
                <a:schemeClr val="bg1"/>
              </a:solidFill>
              <a:latin typeface="TheSans B5 Plain" pitchFamily="50" charset="0"/>
            </a:endParaRPr>
          </a:p>
        </p:txBody>
      </p:sp>
      <p:sp>
        <p:nvSpPr>
          <p:cNvPr id="3" name="Title 1">
            <a:extLst>
              <a:ext uri="{FF2B5EF4-FFF2-40B4-BE49-F238E27FC236}">
                <a16:creationId xmlns:a16="http://schemas.microsoft.com/office/drawing/2014/main" id="{6D232E00-3CFF-4A77-A17A-FEF50800CA0B}"/>
              </a:ext>
            </a:extLst>
          </p:cNvPr>
          <p:cNvSpPr txBox="1">
            <a:spLocks/>
          </p:cNvSpPr>
          <p:nvPr/>
        </p:nvSpPr>
        <p:spPr>
          <a:xfrm>
            <a:off x="839787" y="808893"/>
            <a:ext cx="5772028" cy="76472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sz="6600" dirty="0">
                <a:effectLst>
                  <a:outerShdw blurRad="38100" dist="38100" dir="2700000" algn="tl">
                    <a:srgbClr val="000000">
                      <a:alpha val="43137"/>
                    </a:srgbClr>
                  </a:outerShdw>
                </a:effectLst>
              </a:rPr>
              <a:t>Upstander</a:t>
            </a:r>
          </a:p>
        </p:txBody>
      </p:sp>
      <p:sp>
        <p:nvSpPr>
          <p:cNvPr id="4" name="TextBox 3">
            <a:extLst>
              <a:ext uri="{FF2B5EF4-FFF2-40B4-BE49-F238E27FC236}">
                <a16:creationId xmlns:a16="http://schemas.microsoft.com/office/drawing/2014/main" id="{37B9BDD2-780B-41CB-BB3B-A864939BFF64}"/>
              </a:ext>
            </a:extLst>
          </p:cNvPr>
          <p:cNvSpPr txBox="1"/>
          <p:nvPr/>
        </p:nvSpPr>
        <p:spPr>
          <a:xfrm>
            <a:off x="839787" y="4991878"/>
            <a:ext cx="10338286" cy="923330"/>
          </a:xfrm>
          <a:prstGeom prst="rect">
            <a:avLst/>
          </a:prstGeom>
          <a:noFill/>
        </p:spPr>
        <p:txBody>
          <a:bodyPr wrap="square" rtlCol="0">
            <a:spAutoFit/>
          </a:bodyPr>
          <a:lstStyle/>
          <a:p>
            <a:pPr algn="ctr"/>
            <a:r>
              <a:rPr lang="en-US" i="1" dirty="0">
                <a:solidFill>
                  <a:schemeClr val="bg1"/>
                </a:solidFill>
              </a:rPr>
              <a:t>Discuss with the students what does an “upstander” look like.  Where might they see this?  Where might this be affective?  How does being an upstander make them a good friend?  How does being an upstander make them a good digital citizen.  What might a upstander “superhero” be like?</a:t>
            </a:r>
          </a:p>
        </p:txBody>
      </p:sp>
      <p:pic>
        <p:nvPicPr>
          <p:cNvPr id="6" name="Picture 5" descr="A picture containing text, queen&#10;&#10;Description automatically generated">
            <a:extLst>
              <a:ext uri="{FF2B5EF4-FFF2-40B4-BE49-F238E27FC236}">
                <a16:creationId xmlns:a16="http://schemas.microsoft.com/office/drawing/2014/main" id="{8B2C1566-8881-49CF-A81B-1838855AE17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5000" r="96667">
                        <a14:foregroundMark x1="16000" y1="70000" x2="16000" y2="70000"/>
                        <a14:foregroundMark x1="5333" y1="74333" x2="5333" y2="74333"/>
                        <a14:foregroundMark x1="96667" y1="67667" x2="96667" y2="67667"/>
                      </a14:backgroundRemoval>
                    </a14:imgEffect>
                  </a14:imgLayer>
                </a14:imgProps>
              </a:ext>
              <a:ext uri="{28A0092B-C50C-407E-A947-70E740481C1C}">
                <a14:useLocalDpi xmlns:a14="http://schemas.microsoft.com/office/drawing/2010/main" val="0"/>
              </a:ext>
            </a:extLst>
          </a:blip>
          <a:stretch>
            <a:fillRect/>
          </a:stretch>
        </p:blipFill>
        <p:spPr>
          <a:xfrm rot="649556">
            <a:off x="5744496" y="182507"/>
            <a:ext cx="5184521" cy="5184521"/>
          </a:xfrm>
          <a:prstGeom prst="rect">
            <a:avLst/>
          </a:prstGeom>
        </p:spPr>
      </p:pic>
    </p:spTree>
    <p:extLst>
      <p:ext uri="{BB962C8B-B14F-4D97-AF65-F5344CB8AC3E}">
        <p14:creationId xmlns:p14="http://schemas.microsoft.com/office/powerpoint/2010/main" val="3085150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E0125-8687-41E1-A940-D1B87EA66802}">
  <ds:schemaRefs>
    <ds:schemaRef ds:uri="http://schemas.microsoft.com/office/infopath/2007/PartnerControls"/>
    <ds:schemaRef ds:uri="http://purl.org/dc/dcmitype/"/>
    <ds:schemaRef ds:uri="http://schemas.microsoft.com/office/2006/documentManagement/types"/>
    <ds:schemaRef ds:uri="http://schemas.microsoft.com/sharepoint/v3"/>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2178</TotalTime>
  <Words>601</Words>
  <Application>Microsoft Office PowerPoint</Application>
  <PresentationFormat>Widescreen</PresentationFormat>
  <Paragraphs>64</Paragraphs>
  <Slides>12</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Arial</vt:lpstr>
      <vt:lpstr>Berlin Sans FB</vt:lpstr>
      <vt:lpstr>Calibri</vt:lpstr>
      <vt:lpstr>Calibri Light</vt:lpstr>
      <vt:lpstr>Corbel</vt:lpstr>
      <vt:lpstr>Lato</vt:lpstr>
      <vt:lpstr>TheSans</vt:lpstr>
      <vt:lpstr>TheSans B5 Plain</vt:lpstr>
      <vt:lpstr>TheSansB W3 Light</vt:lpstr>
      <vt:lpstr>TheSansB W5 Plain</vt:lpstr>
      <vt:lpstr>TheSansB W9 Black</vt:lpstr>
      <vt:lpstr>Times New Roman</vt:lpstr>
      <vt:lpstr>Office Theme</vt:lpstr>
      <vt:lpstr>Office Theme</vt:lpstr>
      <vt:lpstr>Be an Upstander Against Cyberbullying</vt:lpstr>
      <vt:lpstr>Digital Wellness – Big Idea</vt:lpstr>
      <vt:lpstr>PowerPoint Presentation</vt:lpstr>
      <vt:lpstr>Preparation</vt:lpstr>
      <vt:lpstr>Learning intentions  3-1 What is cyberbullying and what can you do to stop it?</vt:lpstr>
      <vt:lpstr>ACTIVATE - Video</vt:lpstr>
      <vt:lpstr>Acquire – Think-Pair -share</vt:lpstr>
      <vt:lpstr>Acquire - Brainstorm</vt:lpstr>
      <vt:lpstr>PowerPoint Presentation</vt:lpstr>
      <vt:lpstr>What does it take to be an Upstander?</vt:lpstr>
      <vt:lpstr>READ</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11</cp:revision>
  <dcterms:created xsi:type="dcterms:W3CDTF">2021-01-20T14:57:10Z</dcterms:created>
  <dcterms:modified xsi:type="dcterms:W3CDTF">2022-01-23T17:14:55Z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