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648" r:id="rId5"/>
  </p:sldMasterIdLst>
  <p:notesMasterIdLst>
    <p:notesMasterId r:id="rId18"/>
  </p:notesMasterIdLst>
  <p:sldIdLst>
    <p:sldId id="257" r:id="rId6"/>
    <p:sldId id="256" r:id="rId7"/>
    <p:sldId id="280" r:id="rId8"/>
    <p:sldId id="276" r:id="rId9"/>
    <p:sldId id="270" r:id="rId10"/>
    <p:sldId id="267" r:id="rId11"/>
    <p:sldId id="277" r:id="rId12"/>
    <p:sldId id="275" r:id="rId13"/>
    <p:sldId id="274" r:id="rId14"/>
    <p:sldId id="278" r:id="rId15"/>
    <p:sldId id="279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D7"/>
    <a:srgbClr val="ED1C24"/>
    <a:srgbClr val="1616FA"/>
    <a:srgbClr val="DB01FB"/>
    <a:srgbClr val="01FB42"/>
    <a:srgbClr val="054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4130BC-9B96-904F-BC8E-9F23F4E30E43}" v="2" dt="2021-12-20T16:19:27.5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Hagen" userId="46ea4fe1-9223-4299-b8da-3da92c4fcb44" providerId="ADAL" clId="{478F4541-6C64-494F-972D-3648E961B9B5}"/>
    <pc:docChg chg="custSel modSld">
      <pc:chgData name="Shannon Hagen" userId="46ea4fe1-9223-4299-b8da-3da92c4fcb44" providerId="ADAL" clId="{478F4541-6C64-494F-972D-3648E961B9B5}" dt="2021-02-06T23:53:27.216" v="181" actId="20577"/>
      <pc:docMkLst>
        <pc:docMk/>
      </pc:docMkLst>
      <pc:sldChg chg="modSp">
        <pc:chgData name="Shannon Hagen" userId="46ea4fe1-9223-4299-b8da-3da92c4fcb44" providerId="ADAL" clId="{478F4541-6C64-494F-972D-3648E961B9B5}" dt="2021-02-06T23:40:49.864" v="107" actId="20577"/>
        <pc:sldMkLst>
          <pc:docMk/>
          <pc:sldMk cId="2550385991" sldId="262"/>
        </pc:sldMkLst>
        <pc:graphicFrameChg chg="mod">
          <ac:chgData name="Shannon Hagen" userId="46ea4fe1-9223-4299-b8da-3da92c4fcb44" providerId="ADAL" clId="{478F4541-6C64-494F-972D-3648E961B9B5}" dt="2021-02-06T23:40:49.864" v="107" actId="20577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  <pc:sldChg chg="addSp modSp mod">
        <pc:chgData name="Shannon Hagen" userId="46ea4fe1-9223-4299-b8da-3da92c4fcb44" providerId="ADAL" clId="{478F4541-6C64-494F-972D-3648E961B9B5}" dt="2021-02-06T23:53:27.216" v="181" actId="20577"/>
        <pc:sldMkLst>
          <pc:docMk/>
          <pc:sldMk cId="3187533055" sldId="267"/>
        </pc:sldMkLst>
        <pc:spChg chg="mod">
          <ac:chgData name="Shannon Hagen" userId="46ea4fe1-9223-4299-b8da-3da92c4fcb44" providerId="ADAL" clId="{478F4541-6C64-494F-972D-3648E961B9B5}" dt="2021-02-06T23:49:48.695" v="157" actId="20577"/>
          <ac:spMkLst>
            <pc:docMk/>
            <pc:sldMk cId="3187533055" sldId="267"/>
            <ac:spMk id="3" creationId="{56960426-AAA6-4126-93AF-30F7DEE010A4}"/>
          </ac:spMkLst>
        </pc:spChg>
        <pc:spChg chg="mod">
          <ac:chgData name="Shannon Hagen" userId="46ea4fe1-9223-4299-b8da-3da92c4fcb44" providerId="ADAL" clId="{478F4541-6C64-494F-972D-3648E961B9B5}" dt="2021-02-06T23:49:35.351" v="149" actId="1076"/>
          <ac:spMkLst>
            <pc:docMk/>
            <pc:sldMk cId="3187533055" sldId="267"/>
            <ac:spMk id="5" creationId="{0E399276-5760-46D8-90A4-1BDCE9696CE8}"/>
          </ac:spMkLst>
        </pc:spChg>
        <pc:spChg chg="add mod">
          <ac:chgData name="Shannon Hagen" userId="46ea4fe1-9223-4299-b8da-3da92c4fcb44" providerId="ADAL" clId="{478F4541-6C64-494F-972D-3648E961B9B5}" dt="2021-02-06T23:53:27.216" v="181" actId="20577"/>
          <ac:spMkLst>
            <pc:docMk/>
            <pc:sldMk cId="3187533055" sldId="267"/>
            <ac:spMk id="7" creationId="{CBBEFA22-3382-4C0D-8030-86C1A24C2FB0}"/>
          </ac:spMkLst>
        </pc:spChg>
        <pc:picChg chg="add mod">
          <ac:chgData name="Shannon Hagen" userId="46ea4fe1-9223-4299-b8da-3da92c4fcb44" providerId="ADAL" clId="{478F4541-6C64-494F-972D-3648E961B9B5}" dt="2021-02-06T23:52:57.155" v="159"/>
          <ac:picMkLst>
            <pc:docMk/>
            <pc:sldMk cId="3187533055" sldId="267"/>
            <ac:picMk id="6" creationId="{A6B9E5F3-6C37-49F7-81E7-6B0728B109BF}"/>
          </ac:picMkLst>
        </pc:picChg>
        <pc:picChg chg="mod">
          <ac:chgData name="Shannon Hagen" userId="46ea4fe1-9223-4299-b8da-3da92c4fcb44" providerId="ADAL" clId="{478F4541-6C64-494F-972D-3648E961B9B5}" dt="2021-02-06T23:49:31.352" v="148" actId="1076"/>
          <ac:picMkLst>
            <pc:docMk/>
            <pc:sldMk cId="3187533055" sldId="267"/>
            <ac:picMk id="11" creationId="{9D82A855-CCB0-4075-B5EE-5CC6FD176DB4}"/>
          </ac:picMkLst>
        </pc:picChg>
      </pc:sldChg>
      <pc:sldChg chg="modSp mod">
        <pc:chgData name="Shannon Hagen" userId="46ea4fe1-9223-4299-b8da-3da92c4fcb44" providerId="ADAL" clId="{478F4541-6C64-494F-972D-3648E961B9B5}" dt="2021-02-06T23:46:23.061" v="131" actId="108"/>
        <pc:sldMkLst>
          <pc:docMk/>
          <pc:sldMk cId="4122869398" sldId="275"/>
        </pc:sldMkLst>
        <pc:spChg chg="mod">
          <ac:chgData name="Shannon Hagen" userId="46ea4fe1-9223-4299-b8da-3da92c4fcb44" providerId="ADAL" clId="{478F4541-6C64-494F-972D-3648E961B9B5}" dt="2021-02-06T23:46:23.061" v="131" actId="108"/>
          <ac:spMkLst>
            <pc:docMk/>
            <pc:sldMk cId="4122869398" sldId="275"/>
            <ac:spMk id="3" creationId="{AA8AEAE0-EC55-4E81-9F91-D235A49C95B5}"/>
          </ac:spMkLst>
        </pc:spChg>
      </pc:sldChg>
      <pc:sldChg chg="modSp mod">
        <pc:chgData name="Shannon Hagen" userId="46ea4fe1-9223-4299-b8da-3da92c4fcb44" providerId="ADAL" clId="{478F4541-6C64-494F-972D-3648E961B9B5}" dt="2021-02-06T23:47:16.078" v="140" actId="27636"/>
        <pc:sldMkLst>
          <pc:docMk/>
          <pc:sldMk cId="3450703195" sldId="278"/>
        </pc:sldMkLst>
        <pc:spChg chg="mod">
          <ac:chgData name="Shannon Hagen" userId="46ea4fe1-9223-4299-b8da-3da92c4fcb44" providerId="ADAL" clId="{478F4541-6C64-494F-972D-3648E961B9B5}" dt="2021-02-06T23:47:16.078" v="140" actId="27636"/>
          <ac:spMkLst>
            <pc:docMk/>
            <pc:sldMk cId="3450703195" sldId="278"/>
            <ac:spMk id="3" creationId="{FE45C833-76D5-457E-968B-99A189C66887}"/>
          </ac:spMkLst>
        </pc:spChg>
      </pc:sldChg>
    </pc:docChg>
  </pc:docChgLst>
  <pc:docChgLst>
    <pc:chgData name="Shannon Hagen" userId="46ea4fe1-9223-4299-b8da-3da92c4fcb44" providerId="ADAL" clId="{9B4130BC-9B96-904F-BC8E-9F23F4E30E43}"/>
    <pc:docChg chg="custSel modSld">
      <pc:chgData name="Shannon Hagen" userId="46ea4fe1-9223-4299-b8da-3da92c4fcb44" providerId="ADAL" clId="{9B4130BC-9B96-904F-BC8E-9F23F4E30E43}" dt="2021-12-20T16:19:27.586" v="1"/>
      <pc:docMkLst>
        <pc:docMk/>
      </pc:docMkLst>
      <pc:sldChg chg="modSp">
        <pc:chgData name="Shannon Hagen" userId="46ea4fe1-9223-4299-b8da-3da92c4fcb44" providerId="ADAL" clId="{9B4130BC-9B96-904F-BC8E-9F23F4E30E43}" dt="2021-12-20T16:19:27.586" v="1"/>
        <pc:sldMkLst>
          <pc:docMk/>
          <pc:sldMk cId="3379653911" sldId="274"/>
        </pc:sldMkLst>
        <pc:picChg chg="mod">
          <ac:chgData name="Shannon Hagen" userId="46ea4fe1-9223-4299-b8da-3da92c4fcb44" providerId="ADAL" clId="{9B4130BC-9B96-904F-BC8E-9F23F4E30E43}" dt="2021-12-20T16:19:27.586" v="1"/>
          <ac:picMkLst>
            <pc:docMk/>
            <pc:sldMk cId="3379653911" sldId="274"/>
            <ac:picMk id="21" creationId="{6728301C-4118-47A2-B0CF-234F9E62B0AD}"/>
          </ac:picMkLst>
        </pc:picChg>
      </pc:sldChg>
      <pc:sldChg chg="modSp mod">
        <pc:chgData name="Shannon Hagen" userId="46ea4fe1-9223-4299-b8da-3da92c4fcb44" providerId="ADAL" clId="{9B4130BC-9B96-904F-BC8E-9F23F4E30E43}" dt="2021-12-20T16:19:22.579" v="0" actId="27636"/>
        <pc:sldMkLst>
          <pc:docMk/>
          <pc:sldMk cId="391373405" sldId="279"/>
        </pc:sldMkLst>
        <pc:spChg chg="mod">
          <ac:chgData name="Shannon Hagen" userId="46ea4fe1-9223-4299-b8da-3da92c4fcb44" providerId="ADAL" clId="{9B4130BC-9B96-904F-BC8E-9F23F4E30E43}" dt="2021-12-20T16:19:22.579" v="0" actId="27636"/>
          <ac:spMkLst>
            <pc:docMk/>
            <pc:sldMk cId="391373405" sldId="279"/>
            <ac:spMk id="3" creationId="{71C2FEBF-E250-43AA-8D00-473C0991FEC4}"/>
          </ac:spMkLst>
        </pc:spChg>
      </pc:sldChg>
    </pc:docChg>
  </pc:docChgLst>
  <pc:docChgLst>
    <pc:chgData name="Shannon Hagen" userId="46ea4fe1-9223-4299-b8da-3da92c4fcb44" providerId="ADAL" clId="{83D3ABC7-9803-477D-9206-669DF10F91C9}"/>
    <pc:docChg chg="modSld sldOrd">
      <pc:chgData name="Shannon Hagen" userId="46ea4fe1-9223-4299-b8da-3da92c4fcb44" providerId="ADAL" clId="{83D3ABC7-9803-477D-9206-669DF10F91C9}" dt="2021-02-08T20:56:39.685" v="1"/>
      <pc:docMkLst>
        <pc:docMk/>
      </pc:docMkLst>
      <pc:sldChg chg="ord">
        <pc:chgData name="Shannon Hagen" userId="46ea4fe1-9223-4299-b8da-3da92c4fcb44" providerId="ADAL" clId="{83D3ABC7-9803-477D-9206-669DF10F91C9}" dt="2021-02-08T20:56:39.685" v="1"/>
        <pc:sldMkLst>
          <pc:docMk/>
          <pc:sldMk cId="4074736398" sldId="257"/>
        </pc:sldMkLst>
      </pc:sldChg>
    </pc:docChg>
  </pc:docChgLst>
  <pc:docChgLst>
    <pc:chgData name="Shannon Hagen" userId="46ea4fe1-9223-4299-b8da-3da92c4fcb44" providerId="ADAL" clId="{7C274221-737D-4186-8B0D-947405F73E74}"/>
    <pc:docChg chg="modSld">
      <pc:chgData name="Shannon Hagen" userId="46ea4fe1-9223-4299-b8da-3da92c4fcb44" providerId="ADAL" clId="{7C274221-737D-4186-8B0D-947405F73E74}" dt="2021-02-12T19:35:20.947" v="7" actId="20577"/>
      <pc:docMkLst>
        <pc:docMk/>
      </pc:docMkLst>
      <pc:sldChg chg="modSp mod">
        <pc:chgData name="Shannon Hagen" userId="46ea4fe1-9223-4299-b8da-3da92c4fcb44" providerId="ADAL" clId="{7C274221-737D-4186-8B0D-947405F73E74}" dt="2021-02-12T19:35:20.947" v="7" actId="20577"/>
        <pc:sldMkLst>
          <pc:docMk/>
          <pc:sldMk cId="460269255" sldId="270"/>
        </pc:sldMkLst>
        <pc:spChg chg="mod">
          <ac:chgData name="Shannon Hagen" userId="46ea4fe1-9223-4299-b8da-3da92c4fcb44" providerId="ADAL" clId="{7C274221-737D-4186-8B0D-947405F73E74}" dt="2021-02-12T19:35:20.947" v="7" actId="20577"/>
          <ac:spMkLst>
            <pc:docMk/>
            <pc:sldMk cId="460269255" sldId="270"/>
            <ac:spMk id="3" creationId="{09548D1D-2547-44FC-BACD-2BCD769E2662}"/>
          </ac:spMkLst>
        </pc:spChg>
      </pc:sldChg>
    </pc:docChg>
  </pc:docChgLst>
  <pc:docChgLst>
    <pc:chgData name="Shannon Hagen" userId="46ea4fe1-9223-4299-b8da-3da92c4fcb44" providerId="ADAL" clId="{11E44978-E296-46E4-87E2-85394792EED7}"/>
    <pc:docChg chg="undo custSel addSld delSld modSld sldOrd modMainMaster">
      <pc:chgData name="Shannon Hagen" userId="46ea4fe1-9223-4299-b8da-3da92c4fcb44" providerId="ADAL" clId="{11E44978-E296-46E4-87E2-85394792EED7}" dt="2021-02-06T23:28:05.433" v="2973" actId="14100"/>
      <pc:docMkLst>
        <pc:docMk/>
      </pc:docMkLst>
      <pc:sldChg chg="addSp modSp mod">
        <pc:chgData name="Shannon Hagen" userId="46ea4fe1-9223-4299-b8da-3da92c4fcb44" providerId="ADAL" clId="{11E44978-E296-46E4-87E2-85394792EED7}" dt="2021-02-06T20:55:48.633" v="282" actId="14100"/>
        <pc:sldMkLst>
          <pc:docMk/>
          <pc:sldMk cId="4074736398" sldId="257"/>
        </pc:sldMkLst>
        <pc:spChg chg="mod">
          <ac:chgData name="Shannon Hagen" userId="46ea4fe1-9223-4299-b8da-3da92c4fcb44" providerId="ADAL" clId="{11E44978-E296-46E4-87E2-85394792EED7}" dt="2021-02-06T20:55:33.108" v="277" actId="1076"/>
          <ac:spMkLst>
            <pc:docMk/>
            <pc:sldMk cId="4074736398" sldId="257"/>
            <ac:spMk id="2" creationId="{4457F4F0-9EDC-774A-9DDE-AA86608347BD}"/>
          </ac:spMkLst>
        </pc:spChg>
        <pc:spChg chg="mod">
          <ac:chgData name="Shannon Hagen" userId="46ea4fe1-9223-4299-b8da-3da92c4fcb44" providerId="ADAL" clId="{11E44978-E296-46E4-87E2-85394792EED7}" dt="2021-02-06T20:55:35.791" v="278" actId="1076"/>
          <ac:spMkLst>
            <pc:docMk/>
            <pc:sldMk cId="4074736398" sldId="257"/>
            <ac:spMk id="3" creationId="{8912D3F6-AD65-A548-9AC5-FF29C9A343C7}"/>
          </ac:spMkLst>
        </pc:spChg>
        <pc:picChg chg="add mod">
          <ac:chgData name="Shannon Hagen" userId="46ea4fe1-9223-4299-b8da-3da92c4fcb44" providerId="ADAL" clId="{11E44978-E296-46E4-87E2-85394792EED7}" dt="2021-02-06T20:55:48.633" v="282" actId="14100"/>
          <ac:picMkLst>
            <pc:docMk/>
            <pc:sldMk cId="4074736398" sldId="257"/>
            <ac:picMk id="4" creationId="{253B7F82-703F-430B-974F-2B6D45CD0DBD}"/>
          </ac:picMkLst>
        </pc:picChg>
      </pc:sldChg>
      <pc:sldChg chg="addSp delSp modSp del mod">
        <pc:chgData name="Shannon Hagen" userId="46ea4fe1-9223-4299-b8da-3da92c4fcb44" providerId="ADAL" clId="{11E44978-E296-46E4-87E2-85394792EED7}" dt="2021-02-06T21:20:50.212" v="1072" actId="47"/>
        <pc:sldMkLst>
          <pc:docMk/>
          <pc:sldMk cId="2420370412" sldId="258"/>
        </pc:sldMkLst>
        <pc:spChg chg="mod">
          <ac:chgData name="Shannon Hagen" userId="46ea4fe1-9223-4299-b8da-3da92c4fcb44" providerId="ADAL" clId="{11E44978-E296-46E4-87E2-85394792EED7}" dt="2021-02-06T21:06:12.842" v="430" actId="20577"/>
          <ac:spMkLst>
            <pc:docMk/>
            <pc:sldMk cId="2420370412" sldId="258"/>
            <ac:spMk id="2" creationId="{36F00D58-1686-47F8-ACB3-A658477BD88D}"/>
          </ac:spMkLst>
        </pc:spChg>
        <pc:spChg chg="add mod">
          <ac:chgData name="Shannon Hagen" userId="46ea4fe1-9223-4299-b8da-3da92c4fcb44" providerId="ADAL" clId="{11E44978-E296-46E4-87E2-85394792EED7}" dt="2021-02-06T21:06:23.931" v="431" actId="478"/>
          <ac:spMkLst>
            <pc:docMk/>
            <pc:sldMk cId="2420370412" sldId="258"/>
            <ac:spMk id="10" creationId="{532B33E4-DEF9-48FF-A168-8F1986E743DB}"/>
          </ac:spMkLst>
        </pc:spChg>
        <pc:picChg chg="del">
          <ac:chgData name="Shannon Hagen" userId="46ea4fe1-9223-4299-b8da-3da92c4fcb44" providerId="ADAL" clId="{11E44978-E296-46E4-87E2-85394792EED7}" dt="2021-02-06T21:06:23.931" v="431" actId="478"/>
          <ac:picMkLst>
            <pc:docMk/>
            <pc:sldMk cId="2420370412" sldId="258"/>
            <ac:picMk id="6" creationId="{55ED6C1D-1D21-4194-AE54-D35615F49B63}"/>
          </ac:picMkLst>
        </pc:picChg>
      </pc:sldChg>
      <pc:sldChg chg="del">
        <pc:chgData name="Shannon Hagen" userId="46ea4fe1-9223-4299-b8da-3da92c4fcb44" providerId="ADAL" clId="{11E44978-E296-46E4-87E2-85394792EED7}" dt="2021-02-06T23:23:00.805" v="2513" actId="47"/>
        <pc:sldMkLst>
          <pc:docMk/>
          <pc:sldMk cId="3976355783" sldId="260"/>
        </pc:sldMkLst>
      </pc:sldChg>
      <pc:sldChg chg="modSp">
        <pc:chgData name="Shannon Hagen" userId="46ea4fe1-9223-4299-b8da-3da92c4fcb44" providerId="ADAL" clId="{11E44978-E296-46E4-87E2-85394792EED7}" dt="2021-02-06T23:25:42.877" v="2866" actId="20577"/>
        <pc:sldMkLst>
          <pc:docMk/>
          <pc:sldMk cId="2550385991" sldId="262"/>
        </pc:sldMkLst>
        <pc:graphicFrameChg chg="mod">
          <ac:chgData name="Shannon Hagen" userId="46ea4fe1-9223-4299-b8da-3da92c4fcb44" providerId="ADAL" clId="{11E44978-E296-46E4-87E2-85394792EED7}" dt="2021-02-06T23:25:42.877" v="2866" actId="20577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  <pc:sldChg chg="addSp delSp modSp mod">
        <pc:chgData name="Shannon Hagen" userId="46ea4fe1-9223-4299-b8da-3da92c4fcb44" providerId="ADAL" clId="{11E44978-E296-46E4-87E2-85394792EED7}" dt="2021-02-06T21:05:45.433" v="415" actId="1076"/>
        <pc:sldMkLst>
          <pc:docMk/>
          <pc:sldMk cId="3187533055" sldId="267"/>
        </pc:sldMkLst>
        <pc:spChg chg="mod">
          <ac:chgData name="Shannon Hagen" userId="46ea4fe1-9223-4299-b8da-3da92c4fcb44" providerId="ADAL" clId="{11E44978-E296-46E4-87E2-85394792EED7}" dt="2021-02-06T21:05:45.433" v="415" actId="1076"/>
          <ac:spMkLst>
            <pc:docMk/>
            <pc:sldMk cId="3187533055" sldId="267"/>
            <ac:spMk id="3" creationId="{56960426-AAA6-4126-93AF-30F7DEE010A4}"/>
          </ac:spMkLst>
        </pc:spChg>
        <pc:spChg chg="del">
          <ac:chgData name="Shannon Hagen" userId="46ea4fe1-9223-4299-b8da-3da92c4fcb44" providerId="ADAL" clId="{11E44978-E296-46E4-87E2-85394792EED7}" dt="2021-02-06T21:05:28.174" v="404" actId="478"/>
          <ac:spMkLst>
            <pc:docMk/>
            <pc:sldMk cId="3187533055" sldId="267"/>
            <ac:spMk id="4" creationId="{D66E959E-B23F-467A-9B6E-30F9EE969EC2}"/>
          </ac:spMkLst>
        </pc:spChg>
        <pc:spChg chg="add mod">
          <ac:chgData name="Shannon Hagen" userId="46ea4fe1-9223-4299-b8da-3da92c4fcb44" providerId="ADAL" clId="{11E44978-E296-46E4-87E2-85394792EED7}" dt="2021-02-06T21:05:27.019" v="403" actId="1076"/>
          <ac:spMkLst>
            <pc:docMk/>
            <pc:sldMk cId="3187533055" sldId="267"/>
            <ac:spMk id="5" creationId="{0E399276-5760-46D8-90A4-1BDCE9696CE8}"/>
          </ac:spMkLst>
        </pc:spChg>
        <pc:picChg chg="add del mod">
          <ac:chgData name="Shannon Hagen" userId="46ea4fe1-9223-4299-b8da-3da92c4fcb44" providerId="ADAL" clId="{11E44978-E296-46E4-87E2-85394792EED7}" dt="2021-02-06T21:05:10.740" v="399" actId="478"/>
          <ac:picMkLst>
            <pc:docMk/>
            <pc:sldMk cId="3187533055" sldId="267"/>
            <ac:picMk id="6" creationId="{2A95BC02-306C-4D8D-BF13-A51C0A95251D}"/>
          </ac:picMkLst>
        </pc:picChg>
        <pc:picChg chg="mod">
          <ac:chgData name="Shannon Hagen" userId="46ea4fe1-9223-4299-b8da-3da92c4fcb44" providerId="ADAL" clId="{11E44978-E296-46E4-87E2-85394792EED7}" dt="2021-02-06T21:05:18.615" v="402" actId="1076"/>
          <ac:picMkLst>
            <pc:docMk/>
            <pc:sldMk cId="3187533055" sldId="267"/>
            <ac:picMk id="11" creationId="{9D82A855-CCB0-4075-B5EE-5CC6FD176DB4}"/>
          </ac:picMkLst>
        </pc:picChg>
      </pc:sldChg>
      <pc:sldChg chg="addSp delSp modSp mod">
        <pc:chgData name="Shannon Hagen" userId="46ea4fe1-9223-4299-b8da-3da92c4fcb44" providerId="ADAL" clId="{11E44978-E296-46E4-87E2-85394792EED7}" dt="2021-02-06T23:28:05.433" v="2973" actId="14100"/>
        <pc:sldMkLst>
          <pc:docMk/>
          <pc:sldMk cId="460269255" sldId="270"/>
        </pc:sldMkLst>
        <pc:spChg chg="mod">
          <ac:chgData name="Shannon Hagen" userId="46ea4fe1-9223-4299-b8da-3da92c4fcb44" providerId="ADAL" clId="{11E44978-E296-46E4-87E2-85394792EED7}" dt="2021-02-06T23:27:00.401" v="2880" actId="20577"/>
          <ac:spMkLst>
            <pc:docMk/>
            <pc:sldMk cId="460269255" sldId="270"/>
            <ac:spMk id="2" creationId="{A1BB985D-7833-4E74-AA1C-E9A4BC3CC6D1}"/>
          </ac:spMkLst>
        </pc:spChg>
        <pc:spChg chg="mod">
          <ac:chgData name="Shannon Hagen" userId="46ea4fe1-9223-4299-b8da-3da92c4fcb44" providerId="ADAL" clId="{11E44978-E296-46E4-87E2-85394792EED7}" dt="2021-02-06T23:27:49.724" v="2972" actId="20577"/>
          <ac:spMkLst>
            <pc:docMk/>
            <pc:sldMk cId="460269255" sldId="270"/>
            <ac:spMk id="3" creationId="{09548D1D-2547-44FC-BACD-2BCD769E2662}"/>
          </ac:spMkLst>
        </pc:spChg>
        <pc:spChg chg="del mod">
          <ac:chgData name="Shannon Hagen" userId="46ea4fe1-9223-4299-b8da-3da92c4fcb44" providerId="ADAL" clId="{11E44978-E296-46E4-87E2-85394792EED7}" dt="2021-02-06T20:53:20.557" v="217" actId="478"/>
          <ac:spMkLst>
            <pc:docMk/>
            <pc:sldMk cId="460269255" sldId="270"/>
            <ac:spMk id="6" creationId="{5CD639B0-7991-4B2B-9E50-32064EB91255}"/>
          </ac:spMkLst>
        </pc:spChg>
        <pc:spChg chg="mod">
          <ac:chgData name="Shannon Hagen" userId="46ea4fe1-9223-4299-b8da-3da92c4fcb44" providerId="ADAL" clId="{11E44978-E296-46E4-87E2-85394792EED7}" dt="2021-02-06T20:49:31.574" v="202" actId="20577"/>
          <ac:spMkLst>
            <pc:docMk/>
            <pc:sldMk cId="460269255" sldId="270"/>
            <ac:spMk id="7" creationId="{2E37A9B0-8DFC-4474-9F0A-612E661EF4EC}"/>
          </ac:spMkLst>
        </pc:spChg>
        <pc:spChg chg="del">
          <ac:chgData name="Shannon Hagen" userId="46ea4fe1-9223-4299-b8da-3da92c4fcb44" providerId="ADAL" clId="{11E44978-E296-46E4-87E2-85394792EED7}" dt="2021-02-06T20:53:22.710" v="218" actId="478"/>
          <ac:spMkLst>
            <pc:docMk/>
            <pc:sldMk cId="460269255" sldId="270"/>
            <ac:spMk id="8" creationId="{D78F2DCC-A50E-40A1-81F9-70371D4AA42F}"/>
          </ac:spMkLst>
        </pc:spChg>
        <pc:spChg chg="add del mod">
          <ac:chgData name="Shannon Hagen" userId="46ea4fe1-9223-4299-b8da-3da92c4fcb44" providerId="ADAL" clId="{11E44978-E296-46E4-87E2-85394792EED7}" dt="2021-02-06T20:52:11.035" v="204" actId="931"/>
          <ac:spMkLst>
            <pc:docMk/>
            <pc:sldMk cId="460269255" sldId="270"/>
            <ac:spMk id="9" creationId="{04109BB0-045B-4CB9-8461-FF508A16743F}"/>
          </ac:spMkLst>
        </pc:spChg>
        <pc:spChg chg="add del mod">
          <ac:chgData name="Shannon Hagen" userId="46ea4fe1-9223-4299-b8da-3da92c4fcb44" providerId="ADAL" clId="{11E44978-E296-46E4-87E2-85394792EED7}" dt="2021-02-06T20:53:24.831" v="219" actId="478"/>
          <ac:spMkLst>
            <pc:docMk/>
            <pc:sldMk cId="460269255" sldId="270"/>
            <ac:spMk id="15" creationId="{C104BE52-E0EF-46A9-A1FC-353C5C17CFCA}"/>
          </ac:spMkLst>
        </pc:spChg>
        <pc:spChg chg="add del mod">
          <ac:chgData name="Shannon Hagen" userId="46ea4fe1-9223-4299-b8da-3da92c4fcb44" providerId="ADAL" clId="{11E44978-E296-46E4-87E2-85394792EED7}" dt="2021-02-06T20:53:55.524" v="225" actId="478"/>
          <ac:spMkLst>
            <pc:docMk/>
            <pc:sldMk cId="460269255" sldId="270"/>
            <ac:spMk id="17" creationId="{502087CB-8CDF-4D0C-B03A-47BE888005FE}"/>
          </ac:spMkLst>
        </pc:spChg>
        <pc:spChg chg="add del mod">
          <ac:chgData name="Shannon Hagen" userId="46ea4fe1-9223-4299-b8da-3da92c4fcb44" providerId="ADAL" clId="{11E44978-E296-46E4-87E2-85394792EED7}" dt="2021-02-06T20:54:04.422" v="226" actId="478"/>
          <ac:spMkLst>
            <pc:docMk/>
            <pc:sldMk cId="460269255" sldId="270"/>
            <ac:spMk id="19" creationId="{D6B07488-5BA1-42D1-BE92-65ABC539816B}"/>
          </ac:spMkLst>
        </pc:spChg>
        <pc:spChg chg="add del mod">
          <ac:chgData name="Shannon Hagen" userId="46ea4fe1-9223-4299-b8da-3da92c4fcb44" providerId="ADAL" clId="{11E44978-E296-46E4-87E2-85394792EED7}" dt="2021-02-06T20:53:31.646" v="221" actId="478"/>
          <ac:spMkLst>
            <pc:docMk/>
            <pc:sldMk cId="460269255" sldId="270"/>
            <ac:spMk id="21" creationId="{5C28F717-F3E0-4A5A-8E6F-92E5449DF25E}"/>
          </ac:spMkLst>
        </pc:spChg>
        <pc:spChg chg="add mod ord">
          <ac:chgData name="Shannon Hagen" userId="46ea4fe1-9223-4299-b8da-3da92c4fcb44" providerId="ADAL" clId="{11E44978-E296-46E4-87E2-85394792EED7}" dt="2021-02-06T20:54:26.044" v="230" actId="167"/>
          <ac:spMkLst>
            <pc:docMk/>
            <pc:sldMk cId="460269255" sldId="270"/>
            <ac:spMk id="24" creationId="{20621C21-A8EA-452D-8B34-8734A1E0FB56}"/>
          </ac:spMkLst>
        </pc:spChg>
        <pc:picChg chg="add mod">
          <ac:chgData name="Shannon Hagen" userId="46ea4fe1-9223-4299-b8da-3da92c4fcb44" providerId="ADAL" clId="{11E44978-E296-46E4-87E2-85394792EED7}" dt="2021-02-06T20:52:12.791" v="206" actId="962"/>
          <ac:picMkLst>
            <pc:docMk/>
            <pc:sldMk cId="460269255" sldId="270"/>
            <ac:picMk id="11" creationId="{88307D38-5495-46CA-A1A7-98A165F25D0C}"/>
          </ac:picMkLst>
        </pc:picChg>
        <pc:picChg chg="add mod modCrop">
          <ac:chgData name="Shannon Hagen" userId="46ea4fe1-9223-4299-b8da-3da92c4fcb44" providerId="ADAL" clId="{11E44978-E296-46E4-87E2-85394792EED7}" dt="2021-02-06T20:54:46.003" v="234" actId="1076"/>
          <ac:picMkLst>
            <pc:docMk/>
            <pc:sldMk cId="460269255" sldId="270"/>
            <ac:picMk id="13" creationId="{606F97A0-3405-4690-A55F-1C600875ADC0}"/>
          </ac:picMkLst>
        </pc:picChg>
        <pc:picChg chg="add del mod">
          <ac:chgData name="Shannon Hagen" userId="46ea4fe1-9223-4299-b8da-3da92c4fcb44" providerId="ADAL" clId="{11E44978-E296-46E4-87E2-85394792EED7}" dt="2021-02-06T20:54:09.502" v="227" actId="478"/>
          <ac:picMkLst>
            <pc:docMk/>
            <pc:sldMk cId="460269255" sldId="270"/>
            <ac:picMk id="22" creationId="{900B31E0-725B-4414-BD86-F34DA104673A}"/>
          </ac:picMkLst>
        </pc:picChg>
        <pc:picChg chg="add mod">
          <ac:chgData name="Shannon Hagen" userId="46ea4fe1-9223-4299-b8da-3da92c4fcb44" providerId="ADAL" clId="{11E44978-E296-46E4-87E2-85394792EED7}" dt="2021-02-06T23:28:05.433" v="2973" actId="14100"/>
          <ac:picMkLst>
            <pc:docMk/>
            <pc:sldMk cId="460269255" sldId="270"/>
            <ac:picMk id="27" creationId="{657C7D5A-3779-4FE0-BA43-6C8D04985A3A}"/>
          </ac:picMkLst>
        </pc:picChg>
        <pc:picChg chg="del">
          <ac:chgData name="Shannon Hagen" userId="46ea4fe1-9223-4299-b8da-3da92c4fcb44" providerId="ADAL" clId="{11E44978-E296-46E4-87E2-85394792EED7}" dt="2021-02-06T20:52:03.719" v="203" actId="478"/>
          <ac:picMkLst>
            <pc:docMk/>
            <pc:sldMk cId="460269255" sldId="270"/>
            <ac:picMk id="83" creationId="{C881BE4E-5D69-E447-A036-5172F6570748}"/>
          </ac:picMkLst>
        </pc:picChg>
        <pc:picChg chg="del">
          <ac:chgData name="Shannon Hagen" userId="46ea4fe1-9223-4299-b8da-3da92c4fcb44" providerId="ADAL" clId="{11E44978-E296-46E4-87E2-85394792EED7}" dt="2021-02-06T20:53:17.068" v="215" actId="478"/>
          <ac:picMkLst>
            <pc:docMk/>
            <pc:sldMk cId="460269255" sldId="270"/>
            <ac:picMk id="85" creationId="{65FBD7DF-30E8-9042-8A0D-0F64C33E0B41}"/>
          </ac:picMkLst>
        </pc:picChg>
      </pc:sldChg>
      <pc:sldChg chg="addSp delSp modSp mod ord">
        <pc:chgData name="Shannon Hagen" userId="46ea4fe1-9223-4299-b8da-3da92c4fcb44" providerId="ADAL" clId="{11E44978-E296-46E4-87E2-85394792EED7}" dt="2021-02-06T22:51:13.848" v="1739" actId="1076"/>
        <pc:sldMkLst>
          <pc:docMk/>
          <pc:sldMk cId="3379653911" sldId="274"/>
        </pc:sldMkLst>
        <pc:spChg chg="del">
          <ac:chgData name="Shannon Hagen" userId="46ea4fe1-9223-4299-b8da-3da92c4fcb44" providerId="ADAL" clId="{11E44978-E296-46E4-87E2-85394792EED7}" dt="2021-02-06T21:24:14.379" v="1279" actId="478"/>
          <ac:spMkLst>
            <pc:docMk/>
            <pc:sldMk cId="3379653911" sldId="274"/>
            <ac:spMk id="2" creationId="{6FE1AFC8-417B-4AFF-8614-C60017883C4D}"/>
          </ac:spMkLst>
        </pc:spChg>
        <pc:spChg chg="mod">
          <ac:chgData name="Shannon Hagen" userId="46ea4fe1-9223-4299-b8da-3da92c4fcb44" providerId="ADAL" clId="{11E44978-E296-46E4-87E2-85394792EED7}" dt="2021-02-06T22:51:03.259" v="1737" actId="1076"/>
          <ac:spMkLst>
            <pc:docMk/>
            <pc:sldMk cId="3379653911" sldId="274"/>
            <ac:spMk id="3" creationId="{0ECE7A33-4DB8-4A9E-91B7-2BBF0218E259}"/>
          </ac:spMkLst>
        </pc:spChg>
        <pc:spChg chg="add mod">
          <ac:chgData name="Shannon Hagen" userId="46ea4fe1-9223-4299-b8da-3da92c4fcb44" providerId="ADAL" clId="{11E44978-E296-46E4-87E2-85394792EED7}" dt="2021-02-06T22:51:13.848" v="1739" actId="1076"/>
          <ac:spMkLst>
            <pc:docMk/>
            <pc:sldMk cId="3379653911" sldId="274"/>
            <ac:spMk id="17" creationId="{1734E941-7F5A-465A-A190-8E27BADC4320}"/>
          </ac:spMkLst>
        </pc:spChg>
        <pc:spChg chg="add del mod">
          <ac:chgData name="Shannon Hagen" userId="46ea4fe1-9223-4299-b8da-3da92c4fcb44" providerId="ADAL" clId="{11E44978-E296-46E4-87E2-85394792EED7}" dt="2021-02-06T21:24:19.101" v="1280" actId="478"/>
          <ac:spMkLst>
            <pc:docMk/>
            <pc:sldMk cId="3379653911" sldId="274"/>
            <ac:spMk id="19" creationId="{7A46ED83-BB39-434A-8018-1A9CD2FFB438}"/>
          </ac:spMkLst>
        </pc:spChg>
        <pc:spChg chg="add mod">
          <ac:chgData name="Shannon Hagen" userId="46ea4fe1-9223-4299-b8da-3da92c4fcb44" providerId="ADAL" clId="{11E44978-E296-46E4-87E2-85394792EED7}" dt="2021-02-06T21:31:23.849" v="1504" actId="1076"/>
          <ac:spMkLst>
            <pc:docMk/>
            <pc:sldMk cId="3379653911" sldId="274"/>
            <ac:spMk id="22" creationId="{444AE099-E6DF-49D7-8943-384A1EC6799E}"/>
          </ac:spMkLst>
        </pc:spChg>
        <pc:spChg chg="add del mod">
          <ac:chgData name="Shannon Hagen" userId="46ea4fe1-9223-4299-b8da-3da92c4fcb44" providerId="ADAL" clId="{11E44978-E296-46E4-87E2-85394792EED7}" dt="2021-02-06T22:50:59.266" v="1736" actId="478"/>
          <ac:spMkLst>
            <pc:docMk/>
            <pc:sldMk cId="3379653911" sldId="274"/>
            <ac:spMk id="23" creationId="{80A6D0B2-9BB8-4008-86F1-08E63552EBFD}"/>
          </ac:spMkLst>
        </pc:spChg>
        <pc:spChg chg="add del mod">
          <ac:chgData name="Shannon Hagen" userId="46ea4fe1-9223-4299-b8da-3da92c4fcb44" providerId="ADAL" clId="{11E44978-E296-46E4-87E2-85394792EED7}" dt="2021-02-06T22:50:57.285" v="1735" actId="478"/>
          <ac:spMkLst>
            <pc:docMk/>
            <pc:sldMk cId="3379653911" sldId="274"/>
            <ac:spMk id="24" creationId="{8AA62851-F271-45DF-B097-1CAF2AA35CFF}"/>
          </ac:spMkLst>
        </pc:spChg>
        <pc:picChg chg="del">
          <ac:chgData name="Shannon Hagen" userId="46ea4fe1-9223-4299-b8da-3da92c4fcb44" providerId="ADAL" clId="{11E44978-E296-46E4-87E2-85394792EED7}" dt="2021-02-06T21:28:11.512" v="1472" actId="478"/>
          <ac:picMkLst>
            <pc:docMk/>
            <pc:sldMk cId="3379653911" sldId="274"/>
            <ac:picMk id="11" creationId="{771B8DA4-189A-4C63-9A2A-BF61D22A4798}"/>
          </ac:picMkLst>
        </pc:picChg>
        <pc:picChg chg="mod modCrop">
          <ac:chgData name="Shannon Hagen" userId="46ea4fe1-9223-4299-b8da-3da92c4fcb44" providerId="ADAL" clId="{11E44978-E296-46E4-87E2-85394792EED7}" dt="2021-02-06T21:29:54.036" v="1481" actId="18131"/>
          <ac:picMkLst>
            <pc:docMk/>
            <pc:sldMk cId="3379653911" sldId="274"/>
            <ac:picMk id="16" creationId="{17F1D118-6CAA-4C3A-8CA2-E4A314132BB1}"/>
          </ac:picMkLst>
        </pc:picChg>
        <pc:picChg chg="add mod">
          <ac:chgData name="Shannon Hagen" userId="46ea4fe1-9223-4299-b8da-3da92c4fcb44" providerId="ADAL" clId="{11E44978-E296-46E4-87E2-85394792EED7}" dt="2021-02-06T21:31:01.254" v="1485" actId="1076"/>
          <ac:picMkLst>
            <pc:docMk/>
            <pc:sldMk cId="3379653911" sldId="274"/>
            <ac:picMk id="21" creationId="{6728301C-4118-47A2-B0CF-234F9E62B0AD}"/>
          </ac:picMkLst>
        </pc:picChg>
      </pc:sldChg>
      <pc:sldChg chg="delSp modSp add mod ord modNotesTx">
        <pc:chgData name="Shannon Hagen" userId="46ea4fe1-9223-4299-b8da-3da92c4fcb44" providerId="ADAL" clId="{11E44978-E296-46E4-87E2-85394792EED7}" dt="2021-02-06T21:34:55.665" v="1709" actId="20577"/>
        <pc:sldMkLst>
          <pc:docMk/>
          <pc:sldMk cId="4122869398" sldId="275"/>
        </pc:sldMkLst>
        <pc:spChg chg="mod">
          <ac:chgData name="Shannon Hagen" userId="46ea4fe1-9223-4299-b8da-3da92c4fcb44" providerId="ADAL" clId="{11E44978-E296-46E4-87E2-85394792EED7}" dt="2021-02-06T21:23:43.522" v="1277" actId="1076"/>
          <ac:spMkLst>
            <pc:docMk/>
            <pc:sldMk cId="4122869398" sldId="275"/>
            <ac:spMk id="3" creationId="{AA8AEAE0-EC55-4E81-9F91-D235A49C95B5}"/>
          </ac:spMkLst>
        </pc:spChg>
        <pc:spChg chg="mod">
          <ac:chgData name="Shannon Hagen" userId="46ea4fe1-9223-4299-b8da-3da92c4fcb44" providerId="ADAL" clId="{11E44978-E296-46E4-87E2-85394792EED7}" dt="2021-02-06T21:21:45.221" v="1092" actId="20577"/>
          <ac:spMkLst>
            <pc:docMk/>
            <pc:sldMk cId="4122869398" sldId="275"/>
            <ac:spMk id="4" creationId="{DA2C1360-23E0-43AF-BB63-70F7C89DE5C5}"/>
          </ac:spMkLst>
        </pc:spChg>
        <pc:graphicFrameChg chg="del">
          <ac:chgData name="Shannon Hagen" userId="46ea4fe1-9223-4299-b8da-3da92c4fcb44" providerId="ADAL" clId="{11E44978-E296-46E4-87E2-85394792EED7}" dt="2021-02-06T21:21:54.429" v="1093" actId="478"/>
          <ac:graphicFrameMkLst>
            <pc:docMk/>
            <pc:sldMk cId="4122869398" sldId="275"/>
            <ac:graphicFrameMk id="2" creationId="{3196D688-4A09-4E2A-8B67-A5D203B025CF}"/>
          </ac:graphicFrameMkLst>
        </pc:graphicFrameChg>
      </pc:sldChg>
      <pc:sldChg chg="addSp delSp modSp new del mod">
        <pc:chgData name="Shannon Hagen" userId="46ea4fe1-9223-4299-b8da-3da92c4fcb44" providerId="ADAL" clId="{11E44978-E296-46E4-87E2-85394792EED7}" dt="2021-02-06T21:20:48.260" v="1071" actId="47"/>
        <pc:sldMkLst>
          <pc:docMk/>
          <pc:sldMk cId="1100763384" sldId="276"/>
        </pc:sldMkLst>
        <pc:spChg chg="del">
          <ac:chgData name="Shannon Hagen" userId="46ea4fe1-9223-4299-b8da-3da92c4fcb44" providerId="ADAL" clId="{11E44978-E296-46E4-87E2-85394792EED7}" dt="2021-02-06T21:07:29.056" v="436" actId="478"/>
          <ac:spMkLst>
            <pc:docMk/>
            <pc:sldMk cId="1100763384" sldId="276"/>
            <ac:spMk id="2" creationId="{447E1F73-7E7E-43CB-8C8D-67872434A4A6}"/>
          </ac:spMkLst>
        </pc:spChg>
        <pc:spChg chg="del">
          <ac:chgData name="Shannon Hagen" userId="46ea4fe1-9223-4299-b8da-3da92c4fcb44" providerId="ADAL" clId="{11E44978-E296-46E4-87E2-85394792EED7}" dt="2021-02-06T21:07:41.556" v="438" actId="478"/>
          <ac:spMkLst>
            <pc:docMk/>
            <pc:sldMk cId="1100763384" sldId="276"/>
            <ac:spMk id="7" creationId="{E907EBE6-4DD2-45B8-AE03-539F9FCC32B1}"/>
          </ac:spMkLst>
        </pc:spChg>
        <pc:spChg chg="del">
          <ac:chgData name="Shannon Hagen" userId="46ea4fe1-9223-4299-b8da-3da92c4fcb44" providerId="ADAL" clId="{11E44978-E296-46E4-87E2-85394792EED7}" dt="2021-02-06T21:07:41.556" v="438" actId="478"/>
          <ac:spMkLst>
            <pc:docMk/>
            <pc:sldMk cId="1100763384" sldId="276"/>
            <ac:spMk id="14" creationId="{C5777128-BF49-4B0B-ADB7-03CD3554F29C}"/>
          </ac:spMkLst>
        </pc:spChg>
        <pc:spChg chg="del">
          <ac:chgData name="Shannon Hagen" userId="46ea4fe1-9223-4299-b8da-3da92c4fcb44" providerId="ADAL" clId="{11E44978-E296-46E4-87E2-85394792EED7}" dt="2021-02-06T21:07:41.556" v="438" actId="478"/>
          <ac:spMkLst>
            <pc:docMk/>
            <pc:sldMk cId="1100763384" sldId="276"/>
            <ac:spMk id="15" creationId="{2EB139A7-380A-420A-AC7F-C29180FB774D}"/>
          </ac:spMkLst>
        </pc:spChg>
        <pc:spChg chg="add mod">
          <ac:chgData name="Shannon Hagen" userId="46ea4fe1-9223-4299-b8da-3da92c4fcb44" providerId="ADAL" clId="{11E44978-E296-46E4-87E2-85394792EED7}" dt="2021-02-06T21:07:34.848" v="437"/>
          <ac:spMkLst>
            <pc:docMk/>
            <pc:sldMk cId="1100763384" sldId="276"/>
            <ac:spMk id="16" creationId="{6FB23EEE-ADA2-4E60-8785-50017555F405}"/>
          </ac:spMkLst>
        </pc:spChg>
      </pc:sldChg>
      <pc:sldChg chg="addSp delSp modSp new mod ord modNotesTx">
        <pc:chgData name="Shannon Hagen" userId="46ea4fe1-9223-4299-b8da-3da92c4fcb44" providerId="ADAL" clId="{11E44978-E296-46E4-87E2-85394792EED7}" dt="2021-02-06T21:35:19.225" v="1734" actId="1076"/>
        <pc:sldMkLst>
          <pc:docMk/>
          <pc:sldMk cId="745458398" sldId="277"/>
        </pc:sldMkLst>
        <pc:spChg chg="del">
          <ac:chgData name="Shannon Hagen" userId="46ea4fe1-9223-4299-b8da-3da92c4fcb44" providerId="ADAL" clId="{11E44978-E296-46E4-87E2-85394792EED7}" dt="2021-02-06T21:10:57.168" v="466" actId="478"/>
          <ac:spMkLst>
            <pc:docMk/>
            <pc:sldMk cId="745458398" sldId="277"/>
            <ac:spMk id="2" creationId="{4668283F-A439-4827-B090-06BC17AE1959}"/>
          </ac:spMkLst>
        </pc:spChg>
        <pc:spChg chg="del">
          <ac:chgData name="Shannon Hagen" userId="46ea4fe1-9223-4299-b8da-3da92c4fcb44" providerId="ADAL" clId="{11E44978-E296-46E4-87E2-85394792EED7}" dt="2021-02-06T21:15:04.472" v="496" actId="931"/>
          <ac:spMkLst>
            <pc:docMk/>
            <pc:sldMk cId="745458398" sldId="277"/>
            <ac:spMk id="3" creationId="{763F34D6-B35A-4166-9F7F-4CE93CE17B1F}"/>
          </ac:spMkLst>
        </pc:spChg>
        <pc:spChg chg="del">
          <ac:chgData name="Shannon Hagen" userId="46ea4fe1-9223-4299-b8da-3da92c4fcb44" providerId="ADAL" clId="{11E44978-E296-46E4-87E2-85394792EED7}" dt="2021-02-06T21:15:32.515" v="503" actId="931"/>
          <ac:spMkLst>
            <pc:docMk/>
            <pc:sldMk cId="745458398" sldId="277"/>
            <ac:spMk id="4" creationId="{F01CB096-85CE-4BC1-B8B0-FD161764D753}"/>
          </ac:spMkLst>
        </pc:spChg>
        <pc:spChg chg="del">
          <ac:chgData name="Shannon Hagen" userId="46ea4fe1-9223-4299-b8da-3da92c4fcb44" providerId="ADAL" clId="{11E44978-E296-46E4-87E2-85394792EED7}" dt="2021-02-06T21:15:53.421" v="511" actId="931"/>
          <ac:spMkLst>
            <pc:docMk/>
            <pc:sldMk cId="745458398" sldId="277"/>
            <ac:spMk id="5" creationId="{24ACF129-AB6C-445D-BBDD-265D357A2A5A}"/>
          </ac:spMkLst>
        </pc:spChg>
        <pc:spChg chg="del">
          <ac:chgData name="Shannon Hagen" userId="46ea4fe1-9223-4299-b8da-3da92c4fcb44" providerId="ADAL" clId="{11E44978-E296-46E4-87E2-85394792EED7}" dt="2021-02-06T21:18:48.614" v="871" actId="931"/>
          <ac:spMkLst>
            <pc:docMk/>
            <pc:sldMk cId="745458398" sldId="277"/>
            <ac:spMk id="6" creationId="{F5112619-7562-4B8C-88EF-B92094B28F5C}"/>
          </ac:spMkLst>
        </pc:spChg>
        <pc:spChg chg="mod">
          <ac:chgData name="Shannon Hagen" userId="46ea4fe1-9223-4299-b8da-3da92c4fcb44" providerId="ADAL" clId="{11E44978-E296-46E4-87E2-85394792EED7}" dt="2021-02-06T21:12:45.421" v="474" actId="20577"/>
          <ac:spMkLst>
            <pc:docMk/>
            <pc:sldMk cId="745458398" sldId="277"/>
            <ac:spMk id="7" creationId="{888D6B9D-76B1-4B5D-B61C-F6661CC2EEBA}"/>
          </ac:spMkLst>
        </pc:spChg>
        <pc:spChg chg="del">
          <ac:chgData name="Shannon Hagen" userId="46ea4fe1-9223-4299-b8da-3da92c4fcb44" providerId="ADAL" clId="{11E44978-E296-46E4-87E2-85394792EED7}" dt="2021-02-06T21:19:02.558" v="872" actId="931"/>
          <ac:spMkLst>
            <pc:docMk/>
            <pc:sldMk cId="745458398" sldId="277"/>
            <ac:spMk id="8" creationId="{304D0B98-7713-4282-AB98-84D3807A2736}"/>
          </ac:spMkLst>
        </pc:spChg>
        <pc:spChg chg="mod">
          <ac:chgData name="Shannon Hagen" userId="46ea4fe1-9223-4299-b8da-3da92c4fcb44" providerId="ADAL" clId="{11E44978-E296-46E4-87E2-85394792EED7}" dt="2021-02-06T21:12:51.049" v="482" actId="20577"/>
          <ac:spMkLst>
            <pc:docMk/>
            <pc:sldMk cId="745458398" sldId="277"/>
            <ac:spMk id="9" creationId="{E6E7B54D-95A1-42B1-8D2C-266E1F2ABD03}"/>
          </ac:spMkLst>
        </pc:spChg>
        <pc:spChg chg="del">
          <ac:chgData name="Shannon Hagen" userId="46ea4fe1-9223-4299-b8da-3da92c4fcb44" providerId="ADAL" clId="{11E44978-E296-46E4-87E2-85394792EED7}" dt="2021-02-06T21:19:15.895" v="873" actId="931"/>
          <ac:spMkLst>
            <pc:docMk/>
            <pc:sldMk cId="745458398" sldId="277"/>
            <ac:spMk id="10" creationId="{7BA190CC-E968-4F7F-91B6-6C437A129920}"/>
          </ac:spMkLst>
        </pc:spChg>
        <pc:spChg chg="mod">
          <ac:chgData name="Shannon Hagen" userId="46ea4fe1-9223-4299-b8da-3da92c4fcb44" providerId="ADAL" clId="{11E44978-E296-46E4-87E2-85394792EED7}" dt="2021-02-06T21:12:58.762" v="495" actId="20577"/>
          <ac:spMkLst>
            <pc:docMk/>
            <pc:sldMk cId="745458398" sldId="277"/>
            <ac:spMk id="11" creationId="{9EC7DA79-21BF-4542-BBEE-5AF27436E4F0}"/>
          </ac:spMkLst>
        </pc:spChg>
        <pc:spChg chg="add mod">
          <ac:chgData name="Shannon Hagen" userId="46ea4fe1-9223-4299-b8da-3da92c4fcb44" providerId="ADAL" clId="{11E44978-E296-46E4-87E2-85394792EED7}" dt="2021-02-06T21:18:25.083" v="870" actId="1076"/>
          <ac:spMkLst>
            <pc:docMk/>
            <pc:sldMk cId="745458398" sldId="277"/>
            <ac:spMk id="12" creationId="{75EA018A-7B07-4C7C-92BE-A3F67004F9AE}"/>
          </ac:spMkLst>
        </pc:spChg>
        <pc:spChg chg="add mod">
          <ac:chgData name="Shannon Hagen" userId="46ea4fe1-9223-4299-b8da-3da92c4fcb44" providerId="ADAL" clId="{11E44978-E296-46E4-87E2-85394792EED7}" dt="2021-02-06T21:20:42.804" v="1070" actId="255"/>
          <ac:spMkLst>
            <pc:docMk/>
            <pc:sldMk cId="745458398" sldId="277"/>
            <ac:spMk id="25" creationId="{EFB20AC4-A677-4A1F-A51A-7A2A6D48E9B0}"/>
          </ac:spMkLst>
        </pc:spChg>
        <pc:picChg chg="add mod modCrop">
          <ac:chgData name="Shannon Hagen" userId="46ea4fe1-9223-4299-b8da-3da92c4fcb44" providerId="ADAL" clId="{11E44978-E296-46E4-87E2-85394792EED7}" dt="2021-02-06T21:15:27.208" v="502" actId="1076"/>
          <ac:picMkLst>
            <pc:docMk/>
            <pc:sldMk cId="745458398" sldId="277"/>
            <ac:picMk id="14" creationId="{9A3157DC-56AD-4376-BB22-B0F514271199}"/>
          </ac:picMkLst>
        </pc:picChg>
        <pc:picChg chg="add mod modCrop">
          <ac:chgData name="Shannon Hagen" userId="46ea4fe1-9223-4299-b8da-3da92c4fcb44" providerId="ADAL" clId="{11E44978-E296-46E4-87E2-85394792EED7}" dt="2021-02-06T21:15:46.020" v="510" actId="18131"/>
          <ac:picMkLst>
            <pc:docMk/>
            <pc:sldMk cId="745458398" sldId="277"/>
            <ac:picMk id="16" creationId="{4ABF8279-D62B-42E0-AB22-56382F9F7137}"/>
          </ac:picMkLst>
        </pc:picChg>
        <pc:picChg chg="add mod modCrop">
          <ac:chgData name="Shannon Hagen" userId="46ea4fe1-9223-4299-b8da-3da92c4fcb44" providerId="ADAL" clId="{11E44978-E296-46E4-87E2-85394792EED7}" dt="2021-02-06T21:16:00.375" v="514" actId="18131"/>
          <ac:picMkLst>
            <pc:docMk/>
            <pc:sldMk cId="745458398" sldId="277"/>
            <ac:picMk id="18" creationId="{27BF658F-F63A-48B3-8862-9C2204048AF0}"/>
          </ac:picMkLst>
        </pc:picChg>
        <pc:picChg chg="add mod">
          <ac:chgData name="Shannon Hagen" userId="46ea4fe1-9223-4299-b8da-3da92c4fcb44" providerId="ADAL" clId="{11E44978-E296-46E4-87E2-85394792EED7}" dt="2021-02-06T21:35:09.511" v="1732" actId="1036"/>
          <ac:picMkLst>
            <pc:docMk/>
            <pc:sldMk cId="745458398" sldId="277"/>
            <ac:picMk id="20" creationId="{61EFC09D-00DB-4565-8F50-917B266EC5B0}"/>
          </ac:picMkLst>
        </pc:picChg>
        <pc:picChg chg="add mod">
          <ac:chgData name="Shannon Hagen" userId="46ea4fe1-9223-4299-b8da-3da92c4fcb44" providerId="ADAL" clId="{11E44978-E296-46E4-87E2-85394792EED7}" dt="2021-02-06T21:35:16.232" v="1733" actId="1076"/>
          <ac:picMkLst>
            <pc:docMk/>
            <pc:sldMk cId="745458398" sldId="277"/>
            <ac:picMk id="22" creationId="{14321BE4-48DD-481F-97C8-F18C0C8FF015}"/>
          </ac:picMkLst>
        </pc:picChg>
        <pc:picChg chg="add mod">
          <ac:chgData name="Shannon Hagen" userId="46ea4fe1-9223-4299-b8da-3da92c4fcb44" providerId="ADAL" clId="{11E44978-E296-46E4-87E2-85394792EED7}" dt="2021-02-06T21:35:19.225" v="1734" actId="1076"/>
          <ac:picMkLst>
            <pc:docMk/>
            <pc:sldMk cId="745458398" sldId="277"/>
            <ac:picMk id="24" creationId="{30279606-A377-4F01-9F44-68F5D572BA30}"/>
          </ac:picMkLst>
        </pc:picChg>
      </pc:sldChg>
      <pc:sldChg chg="addSp modSp new mod ord">
        <pc:chgData name="Shannon Hagen" userId="46ea4fe1-9223-4299-b8da-3da92c4fcb44" providerId="ADAL" clId="{11E44978-E296-46E4-87E2-85394792EED7}" dt="2021-02-06T23:22:58.982" v="2512"/>
        <pc:sldMkLst>
          <pc:docMk/>
          <pc:sldMk cId="3450703195" sldId="278"/>
        </pc:sldMkLst>
        <pc:spChg chg="mod">
          <ac:chgData name="Shannon Hagen" userId="46ea4fe1-9223-4299-b8da-3da92c4fcb44" providerId="ADAL" clId="{11E44978-E296-46E4-87E2-85394792EED7}" dt="2021-02-06T23:11:51.092" v="1755" actId="20577"/>
          <ac:spMkLst>
            <pc:docMk/>
            <pc:sldMk cId="3450703195" sldId="278"/>
            <ac:spMk id="2" creationId="{401AC0B4-DFA4-4735-B2D2-AB5BFD8F33B9}"/>
          </ac:spMkLst>
        </pc:spChg>
        <pc:spChg chg="mod">
          <ac:chgData name="Shannon Hagen" userId="46ea4fe1-9223-4299-b8da-3da92c4fcb44" providerId="ADAL" clId="{11E44978-E296-46E4-87E2-85394792EED7}" dt="2021-02-06T23:15:11.723" v="2158" actId="1076"/>
          <ac:spMkLst>
            <pc:docMk/>
            <pc:sldMk cId="3450703195" sldId="278"/>
            <ac:spMk id="3" creationId="{FE45C833-76D5-457E-968B-99A189C66887}"/>
          </ac:spMkLst>
        </pc:spChg>
        <pc:spChg chg="add mod">
          <ac:chgData name="Shannon Hagen" userId="46ea4fe1-9223-4299-b8da-3da92c4fcb44" providerId="ADAL" clId="{11E44978-E296-46E4-87E2-85394792EED7}" dt="2021-02-06T23:22:03.688" v="2506" actId="164"/>
          <ac:spMkLst>
            <pc:docMk/>
            <pc:sldMk cId="3450703195" sldId="278"/>
            <ac:spMk id="6" creationId="{9602475A-E2C6-410D-B607-14A871282656}"/>
          </ac:spMkLst>
        </pc:spChg>
        <pc:spChg chg="add mod">
          <ac:chgData name="Shannon Hagen" userId="46ea4fe1-9223-4299-b8da-3da92c4fcb44" providerId="ADAL" clId="{11E44978-E296-46E4-87E2-85394792EED7}" dt="2021-02-06T23:22:44.498" v="2510" actId="1076"/>
          <ac:spMkLst>
            <pc:docMk/>
            <pc:sldMk cId="3450703195" sldId="278"/>
            <ac:spMk id="7" creationId="{D618FA9F-1C03-4F6C-97D6-FDD16034ACCF}"/>
          </ac:spMkLst>
        </pc:spChg>
        <pc:spChg chg="add mod">
          <ac:chgData name="Shannon Hagen" userId="46ea4fe1-9223-4299-b8da-3da92c4fcb44" providerId="ADAL" clId="{11E44978-E296-46E4-87E2-85394792EED7}" dt="2021-02-06T23:22:34.094" v="2509" actId="1076"/>
          <ac:spMkLst>
            <pc:docMk/>
            <pc:sldMk cId="3450703195" sldId="278"/>
            <ac:spMk id="8" creationId="{2AD63CE0-9C3A-4932-9CC1-17B604DB03BB}"/>
          </ac:spMkLst>
        </pc:spChg>
        <pc:spChg chg="add mod">
          <ac:chgData name="Shannon Hagen" userId="46ea4fe1-9223-4299-b8da-3da92c4fcb44" providerId="ADAL" clId="{11E44978-E296-46E4-87E2-85394792EED7}" dt="2021-02-06T23:22:03.688" v="2506" actId="164"/>
          <ac:spMkLst>
            <pc:docMk/>
            <pc:sldMk cId="3450703195" sldId="278"/>
            <ac:spMk id="9" creationId="{322847F0-8C38-47B2-8C54-2758120CD452}"/>
          </ac:spMkLst>
        </pc:spChg>
        <pc:grpChg chg="add mod">
          <ac:chgData name="Shannon Hagen" userId="46ea4fe1-9223-4299-b8da-3da92c4fcb44" providerId="ADAL" clId="{11E44978-E296-46E4-87E2-85394792EED7}" dt="2021-02-06T23:22:21.060" v="2507" actId="688"/>
          <ac:grpSpMkLst>
            <pc:docMk/>
            <pc:sldMk cId="3450703195" sldId="278"/>
            <ac:grpSpMk id="10" creationId="{F72B87F3-8608-4CDB-A78A-196DA3713766}"/>
          </ac:grpSpMkLst>
        </pc:grpChg>
        <pc:picChg chg="add mod modCrop">
          <ac:chgData name="Shannon Hagen" userId="46ea4fe1-9223-4299-b8da-3da92c4fcb44" providerId="ADAL" clId="{11E44978-E296-46E4-87E2-85394792EED7}" dt="2021-02-06T23:22:03.688" v="2506" actId="164"/>
          <ac:picMkLst>
            <pc:docMk/>
            <pc:sldMk cId="3450703195" sldId="278"/>
            <ac:picMk id="5" creationId="{BD34BAA7-A073-46C8-8194-D70BD2B30CD5}"/>
          </ac:picMkLst>
        </pc:picChg>
      </pc:sldChg>
      <pc:sldMasterChg chg="addSldLayout modSldLayout">
        <pc:chgData name="Shannon Hagen" userId="46ea4fe1-9223-4299-b8da-3da92c4fcb44" providerId="ADAL" clId="{11E44978-E296-46E4-87E2-85394792EED7}" dt="2021-02-06T21:10:32.479" v="464" actId="1076"/>
        <pc:sldMasterMkLst>
          <pc:docMk/>
          <pc:sldMasterMk cId="2347082301" sldId="2147483648"/>
        </pc:sldMasterMkLst>
        <pc:sldLayoutChg chg="delSp modSp add mod modTransition">
          <pc:chgData name="Shannon Hagen" userId="46ea4fe1-9223-4299-b8da-3da92c4fcb44" providerId="ADAL" clId="{11E44978-E296-46E4-87E2-85394792EED7}" dt="2021-02-06T21:10:32.479" v="464" actId="1076"/>
          <pc:sldLayoutMkLst>
            <pc:docMk/>
            <pc:sldMasterMk cId="2347082301" sldId="2147483648"/>
            <pc:sldLayoutMk cId="3634187940" sldId="2147483665"/>
          </pc:sldLayoutMkLst>
          <pc:spChg chg="mod">
            <ac:chgData name="Shannon Hagen" userId="46ea4fe1-9223-4299-b8da-3da92c4fcb44" providerId="ADAL" clId="{11E44978-E296-46E4-87E2-85394792EED7}" dt="2021-02-06T21:09:23.440" v="454" actId="1076"/>
            <ac:spMkLst>
              <pc:docMk/>
              <pc:sldMasterMk cId="2347082301" sldId="2147483648"/>
              <pc:sldLayoutMk cId="3634187940" sldId="2147483665"/>
              <ac:spMk id="3" creationId="{B1B995BE-66C2-4379-885F-4BE069DA39E4}"/>
            </ac:spMkLst>
          </pc:spChg>
          <pc:spChg chg="del">
            <ac:chgData name="Shannon Hagen" userId="46ea4fe1-9223-4299-b8da-3da92c4fcb44" providerId="ADAL" clId="{11E44978-E296-46E4-87E2-85394792EED7}" dt="2021-02-06T21:08:23.430" v="443" actId="478"/>
            <ac:spMkLst>
              <pc:docMk/>
              <pc:sldMasterMk cId="2347082301" sldId="2147483648"/>
              <pc:sldLayoutMk cId="3634187940" sldId="2147483665"/>
              <ac:spMk id="9" creationId="{1B26B4BC-3D52-4C1C-85FB-226F0B5201F1}"/>
            </ac:spMkLst>
          </pc:spChg>
          <pc:spChg chg="del mod">
            <ac:chgData name="Shannon Hagen" userId="46ea4fe1-9223-4299-b8da-3da92c4fcb44" providerId="ADAL" clId="{11E44978-E296-46E4-87E2-85394792EED7}" dt="2021-02-06T21:08:22.170" v="442" actId="478"/>
            <ac:spMkLst>
              <pc:docMk/>
              <pc:sldMasterMk cId="2347082301" sldId="2147483648"/>
              <pc:sldLayoutMk cId="3634187940" sldId="2147483665"/>
              <ac:spMk id="10" creationId="{CEC6B25A-6AA2-46A7-84BE-5C907CA51B02}"/>
            </ac:spMkLst>
          </pc:spChg>
          <pc:spChg chg="mod">
            <ac:chgData name="Shannon Hagen" userId="46ea4fe1-9223-4299-b8da-3da92c4fcb44" providerId="ADAL" clId="{11E44978-E296-46E4-87E2-85394792EED7}" dt="2021-02-06T21:10:32.479" v="464" actId="1076"/>
            <ac:spMkLst>
              <pc:docMk/>
              <pc:sldMasterMk cId="2347082301" sldId="2147483648"/>
              <pc:sldLayoutMk cId="3634187940" sldId="2147483665"/>
              <ac:spMk id="11" creationId="{9B56B6C6-9F3C-4E80-BBAD-280E697B895C}"/>
            </ac:spMkLst>
          </pc:spChg>
          <pc:spChg chg="mod">
            <ac:chgData name="Shannon Hagen" userId="46ea4fe1-9223-4299-b8da-3da92c4fcb44" providerId="ADAL" clId="{11E44978-E296-46E4-87E2-85394792EED7}" dt="2021-02-06T21:09:06.328" v="448" actId="1076"/>
            <ac:spMkLst>
              <pc:docMk/>
              <pc:sldMasterMk cId="2347082301" sldId="2147483648"/>
              <pc:sldLayoutMk cId="3634187940" sldId="2147483665"/>
              <ac:spMk id="12" creationId="{54704160-1ED7-4B90-8963-0F887C73E94D}"/>
            </ac:spMkLst>
          </pc:spChg>
          <pc:spChg chg="del">
            <ac:chgData name="Shannon Hagen" userId="46ea4fe1-9223-4299-b8da-3da92c4fcb44" providerId="ADAL" clId="{11E44978-E296-46E4-87E2-85394792EED7}" dt="2021-02-06T21:08:18.659" v="440" actId="478"/>
            <ac:spMkLst>
              <pc:docMk/>
              <pc:sldMasterMk cId="2347082301" sldId="2147483648"/>
              <pc:sldLayoutMk cId="3634187940" sldId="2147483665"/>
              <ac:spMk id="13" creationId="{36610597-6A76-4A06-82A5-A8FFC5BAEA0F}"/>
            </ac:spMkLst>
          </pc:spChg>
          <pc:spChg chg="mod">
            <ac:chgData name="Shannon Hagen" userId="46ea4fe1-9223-4299-b8da-3da92c4fcb44" providerId="ADAL" clId="{11E44978-E296-46E4-87E2-85394792EED7}" dt="2021-02-06T21:09:28.593" v="455" actId="1076"/>
            <ac:spMkLst>
              <pc:docMk/>
              <pc:sldMasterMk cId="2347082301" sldId="2147483648"/>
              <pc:sldLayoutMk cId="3634187940" sldId="2147483665"/>
              <ac:spMk id="17" creationId="{3A08BE29-CFA5-4E0D-9DBE-A430AE1B8072}"/>
            </ac:spMkLst>
          </pc:spChg>
          <pc:spChg chg="mod">
            <ac:chgData name="Shannon Hagen" userId="46ea4fe1-9223-4299-b8da-3da92c4fcb44" providerId="ADAL" clId="{11E44978-E296-46E4-87E2-85394792EED7}" dt="2021-02-06T21:10:32.479" v="464" actId="1076"/>
            <ac:spMkLst>
              <pc:docMk/>
              <pc:sldMasterMk cId="2347082301" sldId="2147483648"/>
              <pc:sldLayoutMk cId="3634187940" sldId="2147483665"/>
              <ac:spMk id="20" creationId="{EF40DBA4-AB63-4B47-B37F-BCC3D59B5392}"/>
            </ac:spMkLst>
          </pc:spChg>
          <pc:spChg chg="mod">
            <ac:chgData name="Shannon Hagen" userId="46ea4fe1-9223-4299-b8da-3da92c4fcb44" providerId="ADAL" clId="{11E44978-E296-46E4-87E2-85394792EED7}" dt="2021-02-06T21:09:08.617" v="449" actId="1076"/>
            <ac:spMkLst>
              <pc:docMk/>
              <pc:sldMasterMk cId="2347082301" sldId="2147483648"/>
              <pc:sldLayoutMk cId="3634187940" sldId="2147483665"/>
              <ac:spMk id="21" creationId="{33EF0AFB-D099-4FF1-8963-7DA87268867F}"/>
            </ac:spMkLst>
          </pc:spChg>
          <pc:spChg chg="del">
            <ac:chgData name="Shannon Hagen" userId="46ea4fe1-9223-4299-b8da-3da92c4fcb44" providerId="ADAL" clId="{11E44978-E296-46E4-87E2-85394792EED7}" dt="2021-02-06T21:08:18.659" v="440" actId="478"/>
            <ac:spMkLst>
              <pc:docMk/>
              <pc:sldMasterMk cId="2347082301" sldId="2147483648"/>
              <pc:sldLayoutMk cId="3634187940" sldId="2147483665"/>
              <ac:spMk id="22" creationId="{6872C96E-9AF3-4FA0-8180-C213C7F2209E}"/>
            </ac:spMkLst>
          </pc:spChg>
          <pc:spChg chg="mod">
            <ac:chgData name="Shannon Hagen" userId="46ea4fe1-9223-4299-b8da-3da92c4fcb44" providerId="ADAL" clId="{11E44978-E296-46E4-87E2-85394792EED7}" dt="2021-02-06T21:09:21.385" v="453" actId="1076"/>
            <ac:spMkLst>
              <pc:docMk/>
              <pc:sldMasterMk cId="2347082301" sldId="2147483648"/>
              <pc:sldLayoutMk cId="3634187940" sldId="2147483665"/>
              <ac:spMk id="23" creationId="{687010E4-ADF2-486D-8DF7-B0FF38C6DADF}"/>
            </ac:spMkLst>
          </pc:spChg>
          <pc:spChg chg="mod">
            <ac:chgData name="Shannon Hagen" userId="46ea4fe1-9223-4299-b8da-3da92c4fcb44" providerId="ADAL" clId="{11E44978-E296-46E4-87E2-85394792EED7}" dt="2021-02-06T21:10:32.479" v="464" actId="1076"/>
            <ac:spMkLst>
              <pc:docMk/>
              <pc:sldMasterMk cId="2347082301" sldId="2147483648"/>
              <pc:sldLayoutMk cId="3634187940" sldId="2147483665"/>
              <ac:spMk id="24" creationId="{9159AA79-2237-4A27-BBC2-D44032158D19}"/>
            </ac:spMkLst>
          </pc:spChg>
          <pc:spChg chg="mod">
            <ac:chgData name="Shannon Hagen" userId="46ea4fe1-9223-4299-b8da-3da92c4fcb44" providerId="ADAL" clId="{11E44978-E296-46E4-87E2-85394792EED7}" dt="2021-02-06T21:09:03.958" v="447" actId="1076"/>
            <ac:spMkLst>
              <pc:docMk/>
              <pc:sldMasterMk cId="2347082301" sldId="2147483648"/>
              <pc:sldLayoutMk cId="3634187940" sldId="2147483665"/>
              <ac:spMk id="25" creationId="{0272B962-9566-42D2-B4C3-E7AA81884A83}"/>
            </ac:spMkLst>
          </pc:spChg>
          <pc:spChg chg="del">
            <ac:chgData name="Shannon Hagen" userId="46ea4fe1-9223-4299-b8da-3da92c4fcb44" providerId="ADAL" clId="{11E44978-E296-46E4-87E2-85394792EED7}" dt="2021-02-06T21:08:18.659" v="440" actId="478"/>
            <ac:spMkLst>
              <pc:docMk/>
              <pc:sldMasterMk cId="2347082301" sldId="2147483648"/>
              <pc:sldLayoutMk cId="3634187940" sldId="2147483665"/>
              <ac:spMk id="26" creationId="{19733285-016C-4C38-816C-83D30C075C70}"/>
            </ac:spMkLst>
          </pc:spChg>
          <pc:spChg chg="mod">
            <ac:chgData name="Shannon Hagen" userId="46ea4fe1-9223-4299-b8da-3da92c4fcb44" providerId="ADAL" clId="{11E44978-E296-46E4-87E2-85394792EED7}" dt="2021-02-06T21:08:52.631" v="446" actId="1076"/>
            <ac:spMkLst>
              <pc:docMk/>
              <pc:sldMasterMk cId="2347082301" sldId="2147483648"/>
              <pc:sldLayoutMk cId="3634187940" sldId="2147483665"/>
              <ac:spMk id="27" creationId="{FF56D2E5-86E4-473A-A62F-B7029E5B2558}"/>
            </ac:spMkLst>
          </pc:spChg>
          <pc:spChg chg="mod">
            <ac:chgData name="Shannon Hagen" userId="46ea4fe1-9223-4299-b8da-3da92c4fcb44" providerId="ADAL" clId="{11E44978-E296-46E4-87E2-85394792EED7}" dt="2021-02-06T21:08:52.631" v="446" actId="1076"/>
            <ac:spMkLst>
              <pc:docMk/>
              <pc:sldMasterMk cId="2347082301" sldId="2147483648"/>
              <pc:sldLayoutMk cId="3634187940" sldId="2147483665"/>
              <ac:spMk id="28" creationId="{93934E34-6CC7-492D-9515-EBEC72EFF4CB}"/>
            </ac:spMkLst>
          </pc:spChg>
          <pc:spChg chg="mod">
            <ac:chgData name="Shannon Hagen" userId="46ea4fe1-9223-4299-b8da-3da92c4fcb44" providerId="ADAL" clId="{11E44978-E296-46E4-87E2-85394792EED7}" dt="2021-02-06T21:10:13.165" v="462" actId="1076"/>
            <ac:spMkLst>
              <pc:docMk/>
              <pc:sldMasterMk cId="2347082301" sldId="2147483648"/>
              <pc:sldLayoutMk cId="3634187940" sldId="2147483665"/>
              <ac:spMk id="29" creationId="{E4E27467-A1AA-4773-AAB5-A96267FBD712}"/>
            </ac:spMkLst>
          </pc:spChg>
          <pc:spChg chg="mod">
            <ac:chgData name="Shannon Hagen" userId="46ea4fe1-9223-4299-b8da-3da92c4fcb44" providerId="ADAL" clId="{11E44978-E296-46E4-87E2-85394792EED7}" dt="2021-02-06T21:10:16.473" v="463" actId="1076"/>
            <ac:spMkLst>
              <pc:docMk/>
              <pc:sldMasterMk cId="2347082301" sldId="2147483648"/>
              <pc:sldLayoutMk cId="3634187940" sldId="2147483665"/>
              <ac:spMk id="30" creationId="{6CABD5EB-4A8B-448B-8ED1-B8B420815B2D}"/>
            </ac:spMkLst>
          </pc:spChg>
          <pc:spChg chg="mod">
            <ac:chgData name="Shannon Hagen" userId="46ea4fe1-9223-4299-b8da-3da92c4fcb44" providerId="ADAL" clId="{11E44978-E296-46E4-87E2-85394792EED7}" dt="2021-02-06T21:10:07.800" v="460" actId="1076"/>
            <ac:spMkLst>
              <pc:docMk/>
              <pc:sldMasterMk cId="2347082301" sldId="2147483648"/>
              <pc:sldLayoutMk cId="3634187940" sldId="2147483665"/>
              <ac:spMk id="31" creationId="{0D86883C-E501-47FF-AE1A-E9CE8B71B421}"/>
            </ac:spMkLst>
          </pc:spChg>
          <pc:spChg chg="mod">
            <ac:chgData name="Shannon Hagen" userId="46ea4fe1-9223-4299-b8da-3da92c4fcb44" providerId="ADAL" clId="{11E44978-E296-46E4-87E2-85394792EED7}" dt="2021-02-06T21:10:06.340" v="459" actId="1076"/>
            <ac:spMkLst>
              <pc:docMk/>
              <pc:sldMasterMk cId="2347082301" sldId="2147483648"/>
              <pc:sldLayoutMk cId="3634187940" sldId="2147483665"/>
              <ac:spMk id="32" creationId="{3683A037-F698-4CC9-904D-F377D71F690F}"/>
            </ac:spMkLst>
          </pc:spChg>
          <pc:spChg chg="del">
            <ac:chgData name="Shannon Hagen" userId="46ea4fe1-9223-4299-b8da-3da92c4fcb44" providerId="ADAL" clId="{11E44978-E296-46E4-87E2-85394792EED7}" dt="2021-02-06T21:08:18.659" v="440" actId="478"/>
            <ac:spMkLst>
              <pc:docMk/>
              <pc:sldMasterMk cId="2347082301" sldId="2147483648"/>
              <pc:sldLayoutMk cId="3634187940" sldId="2147483665"/>
              <ac:spMk id="33" creationId="{0A095594-2B82-44ED-8C9B-DA7C4D3D2872}"/>
            </ac:spMkLst>
          </pc:spChg>
          <pc:spChg chg="del">
            <ac:chgData name="Shannon Hagen" userId="46ea4fe1-9223-4299-b8da-3da92c4fcb44" providerId="ADAL" clId="{11E44978-E296-46E4-87E2-85394792EED7}" dt="2021-02-06T21:08:18.659" v="440" actId="478"/>
            <ac:spMkLst>
              <pc:docMk/>
              <pc:sldMasterMk cId="2347082301" sldId="2147483648"/>
              <pc:sldLayoutMk cId="3634187940" sldId="2147483665"/>
              <ac:spMk id="34" creationId="{54CDD46A-22ED-48F5-9B5F-13B1B5C4B320}"/>
            </ac:spMkLst>
          </pc:spChg>
        </pc:sldLayoutChg>
      </pc:sldMasterChg>
    </pc:docChg>
  </pc:docChgLst>
  <pc:docChgLst>
    <pc:chgData name="Shannon Hagen" userId="46ea4fe1-9223-4299-b8da-3da92c4fcb44" providerId="ADAL" clId="{1BD534D6-87CF-4C6F-9E33-F5FDA12408F3}"/>
    <pc:docChg chg="custSel addSld modSld">
      <pc:chgData name="Shannon Hagen" userId="46ea4fe1-9223-4299-b8da-3da92c4fcb44" providerId="ADAL" clId="{1BD534D6-87CF-4C6F-9E33-F5FDA12408F3}" dt="2021-02-20T20:05:10.986" v="181" actId="14100"/>
      <pc:docMkLst>
        <pc:docMk/>
      </pc:docMkLst>
      <pc:sldChg chg="modSp add mod">
        <pc:chgData name="Shannon Hagen" userId="46ea4fe1-9223-4299-b8da-3da92c4fcb44" providerId="ADAL" clId="{1BD534D6-87CF-4C6F-9E33-F5FDA12408F3}" dt="2021-02-20T20:05:10.986" v="181" actId="14100"/>
        <pc:sldMkLst>
          <pc:docMk/>
          <pc:sldMk cId="2203089855" sldId="276"/>
        </pc:sldMkLst>
        <pc:spChg chg="mod">
          <ac:chgData name="Shannon Hagen" userId="46ea4fe1-9223-4299-b8da-3da92c4fcb44" providerId="ADAL" clId="{1BD534D6-87CF-4C6F-9E33-F5FDA12408F3}" dt="2021-02-20T20:05:10.986" v="181" actId="14100"/>
          <ac:spMkLst>
            <pc:docMk/>
            <pc:sldMk cId="2203089855" sldId="276"/>
            <ac:spMk id="2" creationId="{D0857EDB-3B96-4EEF-8A66-BFC867D78F07}"/>
          </ac:spMkLst>
        </pc:spChg>
      </pc:sldChg>
    </pc:docChg>
  </pc:docChgLst>
  <pc:docChgLst>
    <pc:chgData name="Shannon Hagen" userId="46ea4fe1-9223-4299-b8da-3da92c4fcb44" providerId="ADAL" clId="{9F5CBB8E-7C38-49D9-B5DE-F29972BCA002}"/>
    <pc:docChg chg="modSld sldOrd">
      <pc:chgData name="Shannon Hagen" userId="46ea4fe1-9223-4299-b8da-3da92c4fcb44" providerId="ADAL" clId="{9F5CBB8E-7C38-49D9-B5DE-F29972BCA002}" dt="2021-03-03T18:14:29.078" v="1"/>
      <pc:docMkLst>
        <pc:docMk/>
      </pc:docMkLst>
      <pc:sldChg chg="ord">
        <pc:chgData name="Shannon Hagen" userId="46ea4fe1-9223-4299-b8da-3da92c4fcb44" providerId="ADAL" clId="{9F5CBB8E-7C38-49D9-B5DE-F29972BCA002}" dt="2021-03-03T18:14:29.078" v="1"/>
        <pc:sldMkLst>
          <pc:docMk/>
          <pc:sldMk cId="2203089855" sldId="276"/>
        </pc:sldMkLst>
      </pc:sldChg>
    </pc:docChg>
  </pc:docChgLst>
  <pc:docChgLst>
    <pc:chgData name="Shannon Hagen" userId="46ea4fe1-9223-4299-b8da-3da92c4fcb44" providerId="ADAL" clId="{F5894ADD-66A7-40BD-9A61-254F9D4B0F09}"/>
    <pc:docChg chg="custSel addSld delSld modSld">
      <pc:chgData name="Shannon Hagen" userId="46ea4fe1-9223-4299-b8da-3da92c4fcb44" providerId="ADAL" clId="{F5894ADD-66A7-40BD-9A61-254F9D4B0F09}" dt="2021-02-13T19:07:41.362" v="65" actId="47"/>
      <pc:docMkLst>
        <pc:docMk/>
      </pc:docMkLst>
      <pc:sldChg chg="del">
        <pc:chgData name="Shannon Hagen" userId="46ea4fe1-9223-4299-b8da-3da92c4fcb44" providerId="ADAL" clId="{F5894ADD-66A7-40BD-9A61-254F9D4B0F09}" dt="2021-02-13T19:07:41.362" v="65" actId="47"/>
        <pc:sldMkLst>
          <pc:docMk/>
          <pc:sldMk cId="3378678482" sldId="273"/>
        </pc:sldMkLst>
      </pc:sldChg>
      <pc:sldChg chg="modSp add mod">
        <pc:chgData name="Shannon Hagen" userId="46ea4fe1-9223-4299-b8da-3da92c4fcb44" providerId="ADAL" clId="{F5894ADD-66A7-40BD-9A61-254F9D4B0F09}" dt="2021-02-13T19:07:28.041" v="64" actId="20577"/>
        <pc:sldMkLst>
          <pc:docMk/>
          <pc:sldMk cId="391373405" sldId="279"/>
        </pc:sldMkLst>
        <pc:spChg chg="mod">
          <ac:chgData name="Shannon Hagen" userId="46ea4fe1-9223-4299-b8da-3da92c4fcb44" providerId="ADAL" clId="{F5894ADD-66A7-40BD-9A61-254F9D4B0F09}" dt="2021-02-13T19:02:44.469" v="2" actId="20577"/>
          <ac:spMkLst>
            <pc:docMk/>
            <pc:sldMk cId="391373405" sldId="279"/>
            <ac:spMk id="2" creationId="{2C07B966-E176-4A2D-A164-706B4E640EC3}"/>
          </ac:spMkLst>
        </pc:spChg>
        <pc:spChg chg="mod">
          <ac:chgData name="Shannon Hagen" userId="46ea4fe1-9223-4299-b8da-3da92c4fcb44" providerId="ADAL" clId="{F5894ADD-66A7-40BD-9A61-254F9D4B0F09}" dt="2021-02-13T19:07:28.041" v="64" actId="20577"/>
          <ac:spMkLst>
            <pc:docMk/>
            <pc:sldMk cId="391373405" sldId="279"/>
            <ac:spMk id="3" creationId="{71C2FEBF-E250-43AA-8D00-473C0991FEC4}"/>
          </ac:spMkLst>
        </pc:spChg>
        <pc:picChg chg="mod modCrop">
          <ac:chgData name="Shannon Hagen" userId="46ea4fe1-9223-4299-b8da-3da92c4fcb44" providerId="ADAL" clId="{F5894ADD-66A7-40BD-9A61-254F9D4B0F09}" dt="2021-02-13T19:06:52.276" v="17" actId="18131"/>
          <ac:picMkLst>
            <pc:docMk/>
            <pc:sldMk cId="391373405" sldId="279"/>
            <ac:picMk id="7" creationId="{6E4027DA-553C-4493-A39B-81E52999E16A}"/>
          </ac:picMkLst>
        </pc:picChg>
        <pc:picChg chg="mod">
          <ac:chgData name="Shannon Hagen" userId="46ea4fe1-9223-4299-b8da-3da92c4fcb44" providerId="ADAL" clId="{F5894ADD-66A7-40BD-9A61-254F9D4B0F09}" dt="2021-02-13T19:06:16.884" v="15"/>
          <ac:picMkLst>
            <pc:docMk/>
            <pc:sldMk cId="391373405" sldId="279"/>
            <ac:picMk id="8" creationId="{D8020821-7772-4568-9EFA-3909A92B9D44}"/>
          </ac:picMkLst>
        </pc:picChg>
      </pc:sldChg>
    </pc:docChg>
  </pc:docChgLst>
  <pc:docChgLst>
    <pc:chgData name="Shannon Hagen" userId="46ea4fe1-9223-4299-b8da-3da92c4fcb44" providerId="ADAL" clId="{CDCE10F8-F62B-4B8D-8652-0A7DE3F91924}"/>
    <pc:docChg chg="addSld delSld modSld">
      <pc:chgData name="Shannon Hagen" userId="46ea4fe1-9223-4299-b8da-3da92c4fcb44" providerId="ADAL" clId="{CDCE10F8-F62B-4B8D-8652-0A7DE3F91924}" dt="2021-02-20T20:23:03.065" v="32" actId="113"/>
      <pc:docMkLst>
        <pc:docMk/>
      </pc:docMkLst>
      <pc:sldChg chg="del">
        <pc:chgData name="Shannon Hagen" userId="46ea4fe1-9223-4299-b8da-3da92c4fcb44" providerId="ADAL" clId="{CDCE10F8-F62B-4B8D-8652-0A7DE3F91924}" dt="2021-02-20T20:22:21.701" v="2" actId="47"/>
        <pc:sldMkLst>
          <pc:docMk/>
          <pc:sldMk cId="3876883491" sldId="263"/>
        </pc:sldMkLst>
      </pc:sldChg>
      <pc:sldChg chg="modSp mod">
        <pc:chgData name="Shannon Hagen" userId="46ea4fe1-9223-4299-b8da-3da92c4fcb44" providerId="ADAL" clId="{CDCE10F8-F62B-4B8D-8652-0A7DE3F91924}" dt="2021-02-20T20:23:03.065" v="32" actId="113"/>
        <pc:sldMkLst>
          <pc:docMk/>
          <pc:sldMk cId="2203089855" sldId="276"/>
        </pc:sldMkLst>
        <pc:spChg chg="mod">
          <ac:chgData name="Shannon Hagen" userId="46ea4fe1-9223-4299-b8da-3da92c4fcb44" providerId="ADAL" clId="{CDCE10F8-F62B-4B8D-8652-0A7DE3F91924}" dt="2021-02-20T20:23:03.065" v="32" actId="113"/>
          <ac:spMkLst>
            <pc:docMk/>
            <pc:sldMk cId="2203089855" sldId="276"/>
            <ac:spMk id="2" creationId="{D0857EDB-3B96-4EEF-8A66-BFC867D78F07}"/>
          </ac:spMkLst>
        </pc:spChg>
      </pc:sldChg>
      <pc:sldChg chg="add">
        <pc:chgData name="Shannon Hagen" userId="46ea4fe1-9223-4299-b8da-3da92c4fcb44" providerId="ADAL" clId="{CDCE10F8-F62B-4B8D-8652-0A7DE3F91924}" dt="2021-02-20T20:22:19.438" v="1"/>
        <pc:sldMkLst>
          <pc:docMk/>
          <pc:sldMk cId="3439563547" sldId="280"/>
        </pc:sldMkLst>
      </pc:sldChg>
      <pc:sldMasterChg chg="addSldLayout">
        <pc:chgData name="Shannon Hagen" userId="46ea4fe1-9223-4299-b8da-3da92c4fcb44" providerId="ADAL" clId="{CDCE10F8-F62B-4B8D-8652-0A7DE3F91924}" dt="2021-02-20T20:22:19.438" v="0" actId="27028"/>
        <pc:sldMasterMkLst>
          <pc:docMk/>
          <pc:sldMasterMk cId="2113912728" sldId="2147483690"/>
        </pc:sldMasterMkLst>
        <pc:sldLayoutChg chg="add">
          <pc:chgData name="Shannon Hagen" userId="46ea4fe1-9223-4299-b8da-3da92c4fcb44" providerId="ADAL" clId="{CDCE10F8-F62B-4B8D-8652-0A7DE3F91924}" dt="2021-02-20T20:22:19.438" v="0" actId="27028"/>
          <pc:sldLayoutMkLst>
            <pc:docMk/>
            <pc:sldMasterMk cId="2113912728" sldId="2147483690"/>
            <pc:sldLayoutMk cId="1028715351" sldId="2147483714"/>
          </pc:sldLayoutMkLst>
        </pc:sldLayoutChg>
      </pc:sldMasterChg>
    </pc:docChg>
  </pc:docChgLst>
  <pc:docChgLst>
    <pc:chgData name="Shannon Hagen" userId="46ea4fe1-9223-4299-b8da-3da92c4fcb44" providerId="ADAL" clId="{8582E89B-AFC5-CA4F-87BE-A6B5AA55C4FA}"/>
    <pc:docChg chg="custSel modSld">
      <pc:chgData name="Shannon Hagen" userId="46ea4fe1-9223-4299-b8da-3da92c4fcb44" providerId="ADAL" clId="{8582E89B-AFC5-CA4F-87BE-A6B5AA55C4FA}" dt="2021-02-14T16:09:30.231" v="375" actId="313"/>
      <pc:docMkLst>
        <pc:docMk/>
      </pc:docMkLst>
      <pc:sldChg chg="modSp">
        <pc:chgData name="Shannon Hagen" userId="46ea4fe1-9223-4299-b8da-3da92c4fcb44" providerId="ADAL" clId="{8582E89B-AFC5-CA4F-87BE-A6B5AA55C4FA}" dt="2021-02-14T16:09:30.231" v="375" actId="313"/>
        <pc:sldMkLst>
          <pc:docMk/>
          <pc:sldMk cId="2550385991" sldId="262"/>
        </pc:sldMkLst>
        <pc:graphicFrameChg chg="mod">
          <ac:chgData name="Shannon Hagen" userId="46ea4fe1-9223-4299-b8da-3da92c4fcb44" providerId="ADAL" clId="{8582E89B-AFC5-CA4F-87BE-A6B5AA55C4FA}" dt="2021-02-14T16:09:30.231" v="375" actId="313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  <pc:sldChg chg="modSp mod">
        <pc:chgData name="Shannon Hagen" userId="46ea4fe1-9223-4299-b8da-3da92c4fcb44" providerId="ADAL" clId="{8582E89B-AFC5-CA4F-87BE-A6B5AA55C4FA}" dt="2021-02-09T00:55:22.793" v="332" actId="1076"/>
        <pc:sldMkLst>
          <pc:docMk/>
          <pc:sldMk cId="3378678482" sldId="273"/>
        </pc:sldMkLst>
        <pc:spChg chg="mod">
          <ac:chgData name="Shannon Hagen" userId="46ea4fe1-9223-4299-b8da-3da92c4fcb44" providerId="ADAL" clId="{8582E89B-AFC5-CA4F-87BE-A6B5AA55C4FA}" dt="2021-02-09T00:55:22.793" v="332" actId="1076"/>
          <ac:spMkLst>
            <pc:docMk/>
            <pc:sldMk cId="3378678482" sldId="273"/>
            <ac:spMk id="12" creationId="{720744CE-87A9-4A7F-B188-054B0786798E}"/>
          </ac:spMkLst>
        </pc:spChg>
        <pc:spChg chg="mod">
          <ac:chgData name="Shannon Hagen" userId="46ea4fe1-9223-4299-b8da-3da92c4fcb44" providerId="ADAL" clId="{8582E89B-AFC5-CA4F-87BE-A6B5AA55C4FA}" dt="2021-02-09T00:41:53.677" v="330" actId="14100"/>
          <ac:spMkLst>
            <pc:docMk/>
            <pc:sldMk cId="3378678482" sldId="273"/>
            <ac:spMk id="13" creationId="{CADC33AA-E60D-4164-AEAD-26B0AD3353C2}"/>
          </ac:spMkLst>
        </pc:spChg>
        <pc:picChg chg="mod">
          <ac:chgData name="Shannon Hagen" userId="46ea4fe1-9223-4299-b8da-3da92c4fcb44" providerId="ADAL" clId="{8582E89B-AFC5-CA4F-87BE-A6B5AA55C4FA}" dt="2021-02-09T00:55:16.185" v="331"/>
          <ac:picMkLst>
            <pc:docMk/>
            <pc:sldMk cId="3378678482" sldId="273"/>
            <ac:picMk id="9" creationId="{16621746-2137-4341-B56B-098F2FD5A79E}"/>
          </ac:picMkLst>
        </pc:picChg>
      </pc:sldChg>
      <pc:sldChg chg="modNotesTx">
        <pc:chgData name="Shannon Hagen" userId="46ea4fe1-9223-4299-b8da-3da92c4fcb44" providerId="ADAL" clId="{8582E89B-AFC5-CA4F-87BE-A6B5AA55C4FA}" dt="2021-02-09T00:39:27.003" v="196" actId="20577"/>
        <pc:sldMkLst>
          <pc:docMk/>
          <pc:sldMk cId="3379653911" sldId="274"/>
        </pc:sldMkLst>
      </pc:sldChg>
      <pc:sldChg chg="modSp mod modNotesTx">
        <pc:chgData name="Shannon Hagen" userId="46ea4fe1-9223-4299-b8da-3da92c4fcb44" providerId="ADAL" clId="{8582E89B-AFC5-CA4F-87BE-A6B5AA55C4FA}" dt="2021-02-09T00:40:32.817" v="319" actId="20577"/>
        <pc:sldMkLst>
          <pc:docMk/>
          <pc:sldMk cId="3450703195" sldId="278"/>
        </pc:sldMkLst>
        <pc:spChg chg="mod">
          <ac:chgData name="Shannon Hagen" userId="46ea4fe1-9223-4299-b8da-3da92c4fcb44" providerId="ADAL" clId="{8582E89B-AFC5-CA4F-87BE-A6B5AA55C4FA}" dt="2021-02-09T00:39:42.594" v="197" actId="20577"/>
          <ac:spMkLst>
            <pc:docMk/>
            <pc:sldMk cId="3450703195" sldId="278"/>
            <ac:spMk id="3" creationId="{FE45C833-76D5-457E-968B-99A189C6688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hyperlink" Target="https://www.commonsense.org/education/family-tips/k-5-media-balance-and-well-being" TargetMode="External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hyperlink" Target="https://docs.google.com/document/d/1Fo5wdKNpSlz37pFO61uey7zXnlyXiLI045UDlN-gs6c/edit" TargetMode="External"/><Relationship Id="rId1" Type="http://schemas.openxmlformats.org/officeDocument/2006/relationships/hyperlink" Target="https://docs.google.com/document/d/1x5WF2FwnqsE-JUx7o6FVIGi8fimH4DzOqEK6so6YUvo/edit" TargetMode="External"/><Relationship Id="rId6" Type="http://schemas.openxmlformats.org/officeDocument/2006/relationships/hyperlink" Target="https://www.digitalpassport.org/twalkers.html" TargetMode="External"/><Relationship Id="rId11" Type="http://schemas.openxmlformats.org/officeDocument/2006/relationships/image" Target="../media/image30.png"/><Relationship Id="rId5" Type="http://schemas.openxmlformats.org/officeDocument/2006/relationships/hyperlink" Target="https://www.commonsensemedia.org/blog/how-to-set-screen-rules-that-stick" TargetMode="External"/><Relationship Id="rId10" Type="http://schemas.openxmlformats.org/officeDocument/2006/relationships/image" Target="../media/image29.svg"/><Relationship Id="rId4" Type="http://schemas.openxmlformats.org/officeDocument/2006/relationships/hyperlink" Target="https://docs.google.com/presentation/d/159Ly4QWfekuO5ogeLVouMWIo5oxmxB2QCP9X00rjkRE/edit#slide=id.g3d07a721d2_1_0" TargetMode="External"/><Relationship Id="rId9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mmonsense.org/education/family-tips/k-5-media-balance-and-well-being" TargetMode="External"/><Relationship Id="rId3" Type="http://schemas.openxmlformats.org/officeDocument/2006/relationships/hyperlink" Target="https://docs.google.com/document/d/1x5WF2FwnqsE-JUx7o6FVIGi8fimH4DzOqEK6so6YUvo/edit" TargetMode="External"/><Relationship Id="rId7" Type="http://schemas.openxmlformats.org/officeDocument/2006/relationships/image" Target="../media/image29.svg"/><Relationship Id="rId12" Type="http://schemas.openxmlformats.org/officeDocument/2006/relationships/image" Target="../media/image31.sv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28.png"/><Relationship Id="rId11" Type="http://schemas.openxmlformats.org/officeDocument/2006/relationships/image" Target="../media/image30.png"/><Relationship Id="rId5" Type="http://schemas.openxmlformats.org/officeDocument/2006/relationships/hyperlink" Target="https://www.digitalpassport.org/twalkers.html" TargetMode="External"/><Relationship Id="rId10" Type="http://schemas.openxmlformats.org/officeDocument/2006/relationships/hyperlink" Target="https://www.commonsensemedia.org/blog/how-to-set-screen-rules-that-stick" TargetMode="External"/><Relationship Id="rId4" Type="http://schemas.openxmlformats.org/officeDocument/2006/relationships/hyperlink" Target="https://docs.google.com/document/d/1Fo5wdKNpSlz37pFO61uey7zXnlyXiLI045UDlN-gs6c/edit" TargetMode="External"/><Relationship Id="rId9" Type="http://schemas.openxmlformats.org/officeDocument/2006/relationships/hyperlink" Target="https://docs.google.com/presentation/d/159Ly4QWfekuO5ogeLVouMWIo5oxmxB2QCP9X00rjkRE/edit#slide=id.g3d07a721d2_1_0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E4B8E-5746-4B13-A677-DAD4D3A1F6C0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1257E60E-C6CC-45BE-AFD6-AB3137AB9831}">
      <dgm:prSet phldrT="[Text]"/>
      <dgm:spPr/>
      <dgm:t>
        <a:bodyPr/>
        <a:lstStyle/>
        <a:p>
          <a:r>
            <a:rPr lang="en-US" dirty="0"/>
            <a:t>WELLNESS = BALANCE IS BEST</a:t>
          </a:r>
        </a:p>
      </dgm:t>
    </dgm:pt>
    <dgm:pt modelId="{3E8C7642-5C7C-41DB-8581-2D82DB8B5C41}" type="parTrans" cxnId="{F063CEB3-2E21-4C30-9C58-1E7C9069165B}">
      <dgm:prSet/>
      <dgm:spPr/>
      <dgm:t>
        <a:bodyPr/>
        <a:lstStyle/>
        <a:p>
          <a:endParaRPr lang="en-US"/>
        </a:p>
      </dgm:t>
    </dgm:pt>
    <dgm:pt modelId="{D4CB2481-6CEF-404D-8003-B58ABAF1D30B}" type="sibTrans" cxnId="{F063CEB3-2E21-4C30-9C58-1E7C9069165B}">
      <dgm:prSet/>
      <dgm:spPr/>
      <dgm:t>
        <a:bodyPr/>
        <a:lstStyle/>
        <a:p>
          <a:endParaRPr lang="en-US"/>
        </a:p>
      </dgm:t>
    </dgm:pt>
    <dgm:pt modelId="{7EC0E9F9-3D77-440F-A1DA-582992259195}">
      <dgm:prSet phldrT="[Text]"/>
      <dgm:spPr>
        <a:solidFill>
          <a:srgbClr val="01FB42"/>
        </a:solidFill>
      </dgm:spPr>
      <dgm:t>
        <a:bodyPr/>
        <a:lstStyle/>
        <a:p>
          <a:r>
            <a:rPr lang="en-US" dirty="0"/>
            <a:t>CITIZENSHIP = BE THE BEST YOU</a:t>
          </a:r>
        </a:p>
      </dgm:t>
    </dgm:pt>
    <dgm:pt modelId="{2883755F-FA96-4953-974A-47E59FB4406F}" type="parTrans" cxnId="{FE1C3DEF-10F4-4396-BEAF-C112FB281BD1}">
      <dgm:prSet/>
      <dgm:spPr/>
      <dgm:t>
        <a:bodyPr/>
        <a:lstStyle/>
        <a:p>
          <a:endParaRPr lang="en-US"/>
        </a:p>
      </dgm:t>
    </dgm:pt>
    <dgm:pt modelId="{91C1905B-5609-47C3-A732-B547F04AAF75}" type="sibTrans" cxnId="{FE1C3DEF-10F4-4396-BEAF-C112FB281BD1}">
      <dgm:prSet/>
      <dgm:spPr/>
      <dgm:t>
        <a:bodyPr/>
        <a:lstStyle/>
        <a:p>
          <a:endParaRPr lang="en-US"/>
        </a:p>
      </dgm:t>
    </dgm:pt>
    <dgm:pt modelId="{EF3B05AC-0B00-4379-96AF-813F3A19A49D}">
      <dgm:prSet phldrT="[Text]"/>
      <dgm:spPr>
        <a:solidFill>
          <a:srgbClr val="DB01FB"/>
        </a:solidFill>
      </dgm:spPr>
      <dgm:t>
        <a:bodyPr/>
        <a:lstStyle/>
        <a:p>
          <a:r>
            <a:rPr lang="en-US" dirty="0"/>
            <a:t>ETIQUETTE = IT’S COOL TO BE KIND</a:t>
          </a:r>
        </a:p>
      </dgm:t>
    </dgm:pt>
    <dgm:pt modelId="{1A447552-7133-4C2C-89DB-103935758C0B}" type="parTrans" cxnId="{2DDA21D2-9CA5-47B8-BE90-6695BE4F59C9}">
      <dgm:prSet/>
      <dgm:spPr/>
      <dgm:t>
        <a:bodyPr/>
        <a:lstStyle/>
        <a:p>
          <a:endParaRPr lang="en-US"/>
        </a:p>
      </dgm:t>
    </dgm:pt>
    <dgm:pt modelId="{BA026044-2232-4245-9CB2-D9D7A2928EAE}" type="sibTrans" cxnId="{2DDA21D2-9CA5-47B8-BE90-6695BE4F59C9}">
      <dgm:prSet/>
      <dgm:spPr/>
      <dgm:t>
        <a:bodyPr/>
        <a:lstStyle/>
        <a:p>
          <a:endParaRPr lang="en-US"/>
        </a:p>
      </dgm:t>
    </dgm:pt>
    <dgm:pt modelId="{6C787852-313E-4FB9-9ED3-1019A2B69857}">
      <dgm:prSet/>
      <dgm:spPr>
        <a:solidFill>
          <a:srgbClr val="1616FA"/>
        </a:solidFill>
      </dgm:spPr>
      <dgm:t>
        <a:bodyPr/>
        <a:lstStyle/>
        <a:p>
          <a:r>
            <a:rPr lang="en-US" dirty="0"/>
            <a:t>SAFETY = BE AWARE</a:t>
          </a:r>
        </a:p>
      </dgm:t>
    </dgm:pt>
    <dgm:pt modelId="{09E5CA42-21E6-4CCF-8261-4750E53DB25E}" type="parTrans" cxnId="{EE60D16B-C406-4EDD-B57C-0EFFBA6AA1E2}">
      <dgm:prSet/>
      <dgm:spPr/>
      <dgm:t>
        <a:bodyPr/>
        <a:lstStyle/>
        <a:p>
          <a:endParaRPr lang="en-US"/>
        </a:p>
      </dgm:t>
    </dgm:pt>
    <dgm:pt modelId="{928548BB-ADEE-4CF1-B779-046262FA3A54}" type="sibTrans" cxnId="{EE60D16B-C406-4EDD-B57C-0EFFBA6AA1E2}">
      <dgm:prSet/>
      <dgm:spPr/>
      <dgm:t>
        <a:bodyPr/>
        <a:lstStyle/>
        <a:p>
          <a:endParaRPr lang="en-US"/>
        </a:p>
      </dgm:t>
    </dgm:pt>
    <dgm:pt modelId="{C0DE9EA0-8816-4F5B-AE19-5BC317864FF7}">
      <dgm:prSet/>
      <dgm:spPr/>
      <dgm:t>
        <a:bodyPr/>
        <a:lstStyle/>
        <a:p>
          <a:r>
            <a:rPr lang="en-CA" dirty="0"/>
            <a:t>I will maintain a balance between digital and face-to face interactions in life.</a:t>
          </a:r>
          <a:endParaRPr lang="en-US" dirty="0"/>
        </a:p>
      </dgm:t>
    </dgm:pt>
    <dgm:pt modelId="{123DF85C-F7C0-455D-A0B5-451C76B24DF7}" type="parTrans" cxnId="{0BF7F34B-21A2-4272-B7A0-CADC4AAB9864}">
      <dgm:prSet/>
      <dgm:spPr/>
      <dgm:t>
        <a:bodyPr/>
        <a:lstStyle/>
        <a:p>
          <a:endParaRPr lang="en-US"/>
        </a:p>
      </dgm:t>
    </dgm:pt>
    <dgm:pt modelId="{130E2A1C-9C66-49D3-9334-02DFCE596456}" type="sibTrans" cxnId="{0BF7F34B-21A2-4272-B7A0-CADC4AAB9864}">
      <dgm:prSet/>
      <dgm:spPr/>
      <dgm:t>
        <a:bodyPr/>
        <a:lstStyle/>
        <a:p>
          <a:endParaRPr lang="en-US"/>
        </a:p>
      </dgm:t>
    </dgm:pt>
    <dgm:pt modelId="{B816FAB3-68E2-48DC-9EED-B0C319707791}">
      <dgm:prSet/>
      <dgm:spPr/>
      <dgm:t>
        <a:bodyPr/>
        <a:lstStyle/>
        <a:p>
          <a:r>
            <a:rPr lang="en-CA" dirty="0"/>
            <a:t>I will be responsible, ethical, honest and literate in today’s digital world.</a:t>
          </a:r>
          <a:endParaRPr lang="en-US" dirty="0"/>
        </a:p>
      </dgm:t>
    </dgm:pt>
    <dgm:pt modelId="{3A2B4292-0E39-4EBE-8F7C-DD56C5383BCF}" type="parTrans" cxnId="{71B96C5C-7096-4914-A4D7-7A7E725BE8D5}">
      <dgm:prSet/>
      <dgm:spPr/>
      <dgm:t>
        <a:bodyPr/>
        <a:lstStyle/>
        <a:p>
          <a:endParaRPr lang="en-US"/>
        </a:p>
      </dgm:t>
    </dgm:pt>
    <dgm:pt modelId="{9932E65D-D3A1-462D-907B-5FDBE6B45C68}" type="sibTrans" cxnId="{71B96C5C-7096-4914-A4D7-7A7E725BE8D5}">
      <dgm:prSet/>
      <dgm:spPr/>
      <dgm:t>
        <a:bodyPr/>
        <a:lstStyle/>
        <a:p>
          <a:endParaRPr lang="en-US"/>
        </a:p>
      </dgm:t>
    </dgm:pt>
    <dgm:pt modelId="{D02F35C7-9933-416B-BE78-7DB05AA2D183}">
      <dgm:prSet/>
      <dgm:spPr/>
      <dgm:t>
        <a:bodyPr/>
        <a:lstStyle/>
        <a:p>
          <a:r>
            <a:rPr lang="en-CA" dirty="0"/>
            <a:t>I will choose to be positive with others online.</a:t>
          </a:r>
          <a:endParaRPr lang="en-US" dirty="0"/>
        </a:p>
      </dgm:t>
    </dgm:pt>
    <dgm:pt modelId="{54D32FB0-144F-4505-9688-7FFD478639B8}" type="parTrans" cxnId="{A3B9AE3C-5C42-4D31-A040-137EB0826805}">
      <dgm:prSet/>
      <dgm:spPr/>
      <dgm:t>
        <a:bodyPr/>
        <a:lstStyle/>
        <a:p>
          <a:endParaRPr lang="en-US"/>
        </a:p>
      </dgm:t>
    </dgm:pt>
    <dgm:pt modelId="{C5FC37A0-325E-4E3B-A2B1-F223A0D4510B}" type="sibTrans" cxnId="{A3B9AE3C-5C42-4D31-A040-137EB0826805}">
      <dgm:prSet/>
      <dgm:spPr/>
      <dgm:t>
        <a:bodyPr/>
        <a:lstStyle/>
        <a:p>
          <a:endParaRPr lang="en-US"/>
        </a:p>
      </dgm:t>
    </dgm:pt>
    <dgm:pt modelId="{55CF2730-4405-4339-9008-BD96AF56D3C1}">
      <dgm:prSet/>
      <dgm:spPr/>
      <dgm:t>
        <a:bodyPr/>
        <a:lstStyle/>
        <a:p>
          <a:r>
            <a:rPr lang="en-CA" dirty="0"/>
            <a:t>I will be safe online and protect private information.</a:t>
          </a:r>
          <a:endParaRPr lang="en-US" dirty="0"/>
        </a:p>
      </dgm:t>
    </dgm:pt>
    <dgm:pt modelId="{A86D044E-5EA6-4E1F-9385-372F48408BC2}" type="parTrans" cxnId="{8F7A6B98-41C4-4957-9120-0ADA10601E29}">
      <dgm:prSet/>
      <dgm:spPr/>
      <dgm:t>
        <a:bodyPr/>
        <a:lstStyle/>
        <a:p>
          <a:endParaRPr lang="en-US"/>
        </a:p>
      </dgm:t>
    </dgm:pt>
    <dgm:pt modelId="{7B5F837A-2201-4BDC-B9D0-55FA898BB1B4}" type="sibTrans" cxnId="{8F7A6B98-41C4-4957-9120-0ADA10601E29}">
      <dgm:prSet/>
      <dgm:spPr/>
      <dgm:t>
        <a:bodyPr/>
        <a:lstStyle/>
        <a:p>
          <a:endParaRPr lang="en-US"/>
        </a:p>
      </dgm:t>
    </dgm:pt>
    <dgm:pt modelId="{4B99F947-1EB4-42E0-8501-58E767AAB9F9}" type="pres">
      <dgm:prSet presAssocID="{C8EE4B8E-5746-4B13-A677-DAD4D3A1F6C0}" presName="linearFlow" presStyleCnt="0">
        <dgm:presLayoutVars>
          <dgm:dir/>
          <dgm:resizeHandles val="exact"/>
        </dgm:presLayoutVars>
      </dgm:prSet>
      <dgm:spPr/>
    </dgm:pt>
    <dgm:pt modelId="{88953456-8E9F-44CD-B724-0EB3CEB1DD32}" type="pres">
      <dgm:prSet presAssocID="{1257E60E-C6CC-45BE-AFD6-AB3137AB9831}" presName="composite" presStyleCnt="0"/>
      <dgm:spPr/>
    </dgm:pt>
    <dgm:pt modelId="{88E43A31-5A83-4383-B123-75D18593F065}" type="pres">
      <dgm:prSet presAssocID="{1257E60E-C6CC-45BE-AFD6-AB3137AB983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B3B424F-DE19-4131-A734-2661D19B0539}" type="pres">
      <dgm:prSet presAssocID="{1257E60E-C6CC-45BE-AFD6-AB3137AB9831}" presName="txShp" presStyleLbl="node1" presStyleIdx="0" presStyleCnt="4">
        <dgm:presLayoutVars>
          <dgm:bulletEnabled val="1"/>
        </dgm:presLayoutVars>
      </dgm:prSet>
      <dgm:spPr/>
    </dgm:pt>
    <dgm:pt modelId="{A0DF1158-677D-4C20-850B-230B2512EDA2}" type="pres">
      <dgm:prSet presAssocID="{D4CB2481-6CEF-404D-8003-B58ABAF1D30B}" presName="spacing" presStyleCnt="0"/>
      <dgm:spPr/>
    </dgm:pt>
    <dgm:pt modelId="{9A51D112-5C7F-436D-B48A-2F620D1CD1FD}" type="pres">
      <dgm:prSet presAssocID="{7EC0E9F9-3D77-440F-A1DA-582992259195}" presName="composite" presStyleCnt="0"/>
      <dgm:spPr/>
    </dgm:pt>
    <dgm:pt modelId="{EA314B3C-0079-4029-A6A5-02ACD31895CD}" type="pres">
      <dgm:prSet presAssocID="{7EC0E9F9-3D77-440F-A1DA-582992259195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7229C88-4C44-44C5-A3AB-FFA5C3B9B800}" type="pres">
      <dgm:prSet presAssocID="{7EC0E9F9-3D77-440F-A1DA-582992259195}" presName="txShp" presStyleLbl="node1" presStyleIdx="1" presStyleCnt="4">
        <dgm:presLayoutVars>
          <dgm:bulletEnabled val="1"/>
        </dgm:presLayoutVars>
      </dgm:prSet>
      <dgm:spPr/>
    </dgm:pt>
    <dgm:pt modelId="{509ACAA1-6E78-485D-BB18-B97B4E1B572F}" type="pres">
      <dgm:prSet presAssocID="{91C1905B-5609-47C3-A732-B547F04AAF75}" presName="spacing" presStyleCnt="0"/>
      <dgm:spPr/>
    </dgm:pt>
    <dgm:pt modelId="{138B8503-19FE-4A2D-8D97-207C25796206}" type="pres">
      <dgm:prSet presAssocID="{EF3B05AC-0B00-4379-96AF-813F3A19A49D}" presName="composite" presStyleCnt="0"/>
      <dgm:spPr/>
    </dgm:pt>
    <dgm:pt modelId="{3B196C84-BFF1-4397-8EB7-A27070EE938A}" type="pres">
      <dgm:prSet presAssocID="{EF3B05AC-0B00-4379-96AF-813F3A19A49D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E3CA0-CE3F-439A-B5AB-0E45E6CE9C41}" type="pres">
      <dgm:prSet presAssocID="{EF3B05AC-0B00-4379-96AF-813F3A19A49D}" presName="txShp" presStyleLbl="node1" presStyleIdx="2" presStyleCnt="4">
        <dgm:presLayoutVars>
          <dgm:bulletEnabled val="1"/>
        </dgm:presLayoutVars>
      </dgm:prSet>
      <dgm:spPr/>
    </dgm:pt>
    <dgm:pt modelId="{47BDB0FC-B432-4592-9AEC-1D1F307D067E}" type="pres">
      <dgm:prSet presAssocID="{BA026044-2232-4245-9CB2-D9D7A2928EAE}" presName="spacing" presStyleCnt="0"/>
      <dgm:spPr/>
    </dgm:pt>
    <dgm:pt modelId="{3BEC201D-6659-42E7-9A03-FD9C266BD4A8}" type="pres">
      <dgm:prSet presAssocID="{6C787852-313E-4FB9-9ED3-1019A2B69857}" presName="composite" presStyleCnt="0"/>
      <dgm:spPr/>
    </dgm:pt>
    <dgm:pt modelId="{83538F12-E7D2-482C-95B7-9F1E78BFA1F4}" type="pres">
      <dgm:prSet presAssocID="{6C787852-313E-4FB9-9ED3-1019A2B69857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70D185-D796-4AA7-9430-1821D1F58129}" type="pres">
      <dgm:prSet presAssocID="{6C787852-313E-4FB9-9ED3-1019A2B69857}" presName="txShp" presStyleLbl="node1" presStyleIdx="3" presStyleCnt="4">
        <dgm:presLayoutVars>
          <dgm:bulletEnabled val="1"/>
        </dgm:presLayoutVars>
      </dgm:prSet>
      <dgm:spPr/>
    </dgm:pt>
  </dgm:ptLst>
  <dgm:cxnLst>
    <dgm:cxn modelId="{F9EA3D0B-9BCA-4391-9C8B-5DA79CE23C4B}" type="presOf" srcId="{D02F35C7-9933-416B-BE78-7DB05AA2D183}" destId="{308E3CA0-CE3F-439A-B5AB-0E45E6CE9C41}" srcOrd="0" destOrd="1" presId="urn:microsoft.com/office/officeart/2005/8/layout/vList3"/>
    <dgm:cxn modelId="{E2C54821-9394-4049-8B7E-666264553A0A}" type="presOf" srcId="{7EC0E9F9-3D77-440F-A1DA-582992259195}" destId="{87229C88-4C44-44C5-A3AB-FFA5C3B9B800}" srcOrd="0" destOrd="0" presId="urn:microsoft.com/office/officeart/2005/8/layout/vList3"/>
    <dgm:cxn modelId="{A3B9AE3C-5C42-4D31-A040-137EB0826805}" srcId="{EF3B05AC-0B00-4379-96AF-813F3A19A49D}" destId="{D02F35C7-9933-416B-BE78-7DB05AA2D183}" srcOrd="0" destOrd="0" parTransId="{54D32FB0-144F-4505-9688-7FFD478639B8}" sibTransId="{C5FC37A0-325E-4E3B-A2B1-F223A0D4510B}"/>
    <dgm:cxn modelId="{0BF7F34B-21A2-4272-B7A0-CADC4AAB9864}" srcId="{1257E60E-C6CC-45BE-AFD6-AB3137AB9831}" destId="{C0DE9EA0-8816-4F5B-AE19-5BC317864FF7}" srcOrd="0" destOrd="0" parTransId="{123DF85C-F7C0-455D-A0B5-451C76B24DF7}" sibTransId="{130E2A1C-9C66-49D3-9334-02DFCE596456}"/>
    <dgm:cxn modelId="{1D418D51-F2AC-4C1E-BE17-1B06BF380CFD}" type="presOf" srcId="{55CF2730-4405-4339-9008-BD96AF56D3C1}" destId="{C870D185-D796-4AA7-9430-1821D1F58129}" srcOrd="0" destOrd="1" presId="urn:microsoft.com/office/officeart/2005/8/layout/vList3"/>
    <dgm:cxn modelId="{DF20905A-860F-46A3-AF8E-8B141518B4DC}" type="presOf" srcId="{C0DE9EA0-8816-4F5B-AE19-5BC317864FF7}" destId="{8B3B424F-DE19-4131-A734-2661D19B0539}" srcOrd="0" destOrd="1" presId="urn:microsoft.com/office/officeart/2005/8/layout/vList3"/>
    <dgm:cxn modelId="{71B96C5C-7096-4914-A4D7-7A7E725BE8D5}" srcId="{7EC0E9F9-3D77-440F-A1DA-582992259195}" destId="{B816FAB3-68E2-48DC-9EED-B0C319707791}" srcOrd="0" destOrd="0" parTransId="{3A2B4292-0E39-4EBE-8F7C-DD56C5383BCF}" sibTransId="{9932E65D-D3A1-462D-907B-5FDBE6B45C68}"/>
    <dgm:cxn modelId="{EE60D16B-C406-4EDD-B57C-0EFFBA6AA1E2}" srcId="{C8EE4B8E-5746-4B13-A677-DAD4D3A1F6C0}" destId="{6C787852-313E-4FB9-9ED3-1019A2B69857}" srcOrd="3" destOrd="0" parTransId="{09E5CA42-21E6-4CCF-8261-4750E53DB25E}" sibTransId="{928548BB-ADEE-4CF1-B779-046262FA3A54}"/>
    <dgm:cxn modelId="{5A2DFD8C-A51F-4BB3-8B52-5BEDDD54CB04}" type="presOf" srcId="{1257E60E-C6CC-45BE-AFD6-AB3137AB9831}" destId="{8B3B424F-DE19-4131-A734-2661D19B0539}" srcOrd="0" destOrd="0" presId="urn:microsoft.com/office/officeart/2005/8/layout/vList3"/>
    <dgm:cxn modelId="{8F7A6B98-41C4-4957-9120-0ADA10601E29}" srcId="{6C787852-313E-4FB9-9ED3-1019A2B69857}" destId="{55CF2730-4405-4339-9008-BD96AF56D3C1}" srcOrd="0" destOrd="0" parTransId="{A86D044E-5EA6-4E1F-9385-372F48408BC2}" sibTransId="{7B5F837A-2201-4BDC-B9D0-55FA898BB1B4}"/>
    <dgm:cxn modelId="{F063CEB3-2E21-4C30-9C58-1E7C9069165B}" srcId="{C8EE4B8E-5746-4B13-A677-DAD4D3A1F6C0}" destId="{1257E60E-C6CC-45BE-AFD6-AB3137AB9831}" srcOrd="0" destOrd="0" parTransId="{3E8C7642-5C7C-41DB-8581-2D82DB8B5C41}" sibTransId="{D4CB2481-6CEF-404D-8003-B58ABAF1D30B}"/>
    <dgm:cxn modelId="{2BC9A6B4-15FB-4A6D-9E12-D532292BF3B5}" type="presOf" srcId="{6C787852-313E-4FB9-9ED3-1019A2B69857}" destId="{C870D185-D796-4AA7-9430-1821D1F58129}" srcOrd="0" destOrd="0" presId="urn:microsoft.com/office/officeart/2005/8/layout/vList3"/>
    <dgm:cxn modelId="{727226B5-E624-467D-BA89-D0215C7C1B67}" type="presOf" srcId="{EF3B05AC-0B00-4379-96AF-813F3A19A49D}" destId="{308E3CA0-CE3F-439A-B5AB-0E45E6CE9C41}" srcOrd="0" destOrd="0" presId="urn:microsoft.com/office/officeart/2005/8/layout/vList3"/>
    <dgm:cxn modelId="{33D7CBC3-0038-4B8A-8F89-65F63586101F}" type="presOf" srcId="{C8EE4B8E-5746-4B13-A677-DAD4D3A1F6C0}" destId="{4B99F947-1EB4-42E0-8501-58E767AAB9F9}" srcOrd="0" destOrd="0" presId="urn:microsoft.com/office/officeart/2005/8/layout/vList3"/>
    <dgm:cxn modelId="{2DDA21D2-9CA5-47B8-BE90-6695BE4F59C9}" srcId="{C8EE4B8E-5746-4B13-A677-DAD4D3A1F6C0}" destId="{EF3B05AC-0B00-4379-96AF-813F3A19A49D}" srcOrd="2" destOrd="0" parTransId="{1A447552-7133-4C2C-89DB-103935758C0B}" sibTransId="{BA026044-2232-4245-9CB2-D9D7A2928EAE}"/>
    <dgm:cxn modelId="{46C58FEA-1C98-4667-B799-D56FD6D41761}" type="presOf" srcId="{B816FAB3-68E2-48DC-9EED-B0C319707791}" destId="{87229C88-4C44-44C5-A3AB-FFA5C3B9B800}" srcOrd="0" destOrd="1" presId="urn:microsoft.com/office/officeart/2005/8/layout/vList3"/>
    <dgm:cxn modelId="{FE1C3DEF-10F4-4396-BEAF-C112FB281BD1}" srcId="{C8EE4B8E-5746-4B13-A677-DAD4D3A1F6C0}" destId="{7EC0E9F9-3D77-440F-A1DA-582992259195}" srcOrd="1" destOrd="0" parTransId="{2883755F-FA96-4953-974A-47E59FB4406F}" sibTransId="{91C1905B-5609-47C3-A732-B547F04AAF75}"/>
    <dgm:cxn modelId="{26114E0A-C103-4161-B02E-24CA39371421}" type="presParOf" srcId="{4B99F947-1EB4-42E0-8501-58E767AAB9F9}" destId="{88953456-8E9F-44CD-B724-0EB3CEB1DD32}" srcOrd="0" destOrd="0" presId="urn:microsoft.com/office/officeart/2005/8/layout/vList3"/>
    <dgm:cxn modelId="{E36D7C61-1DA1-4DD9-9404-17FD5B905B14}" type="presParOf" srcId="{88953456-8E9F-44CD-B724-0EB3CEB1DD32}" destId="{88E43A31-5A83-4383-B123-75D18593F065}" srcOrd="0" destOrd="0" presId="urn:microsoft.com/office/officeart/2005/8/layout/vList3"/>
    <dgm:cxn modelId="{909F7241-E415-4B68-BEBF-D3AE7252AE97}" type="presParOf" srcId="{88953456-8E9F-44CD-B724-0EB3CEB1DD32}" destId="{8B3B424F-DE19-4131-A734-2661D19B0539}" srcOrd="1" destOrd="0" presId="urn:microsoft.com/office/officeart/2005/8/layout/vList3"/>
    <dgm:cxn modelId="{EB59FE52-BB13-435C-86D8-7CC2661D7CA7}" type="presParOf" srcId="{4B99F947-1EB4-42E0-8501-58E767AAB9F9}" destId="{A0DF1158-677D-4C20-850B-230B2512EDA2}" srcOrd="1" destOrd="0" presId="urn:microsoft.com/office/officeart/2005/8/layout/vList3"/>
    <dgm:cxn modelId="{3262286D-BA5F-4057-92AC-D7EFFD52EC11}" type="presParOf" srcId="{4B99F947-1EB4-42E0-8501-58E767AAB9F9}" destId="{9A51D112-5C7F-436D-B48A-2F620D1CD1FD}" srcOrd="2" destOrd="0" presId="urn:microsoft.com/office/officeart/2005/8/layout/vList3"/>
    <dgm:cxn modelId="{84184DA6-A4A4-4098-B354-0E8C1CED45CE}" type="presParOf" srcId="{9A51D112-5C7F-436D-B48A-2F620D1CD1FD}" destId="{EA314B3C-0079-4029-A6A5-02ACD31895CD}" srcOrd="0" destOrd="0" presId="urn:microsoft.com/office/officeart/2005/8/layout/vList3"/>
    <dgm:cxn modelId="{29928573-1F01-40E9-9745-B44D6BAD056A}" type="presParOf" srcId="{9A51D112-5C7F-436D-B48A-2F620D1CD1FD}" destId="{87229C88-4C44-44C5-A3AB-FFA5C3B9B800}" srcOrd="1" destOrd="0" presId="urn:microsoft.com/office/officeart/2005/8/layout/vList3"/>
    <dgm:cxn modelId="{8355F1CF-D877-4908-8C5B-B34622CADF07}" type="presParOf" srcId="{4B99F947-1EB4-42E0-8501-58E767AAB9F9}" destId="{509ACAA1-6E78-485D-BB18-B97B4E1B572F}" srcOrd="3" destOrd="0" presId="urn:microsoft.com/office/officeart/2005/8/layout/vList3"/>
    <dgm:cxn modelId="{8852E6C9-7B2A-493D-BFA7-13E90F55559A}" type="presParOf" srcId="{4B99F947-1EB4-42E0-8501-58E767AAB9F9}" destId="{138B8503-19FE-4A2D-8D97-207C25796206}" srcOrd="4" destOrd="0" presId="urn:microsoft.com/office/officeart/2005/8/layout/vList3"/>
    <dgm:cxn modelId="{02B9796A-F3AE-4CE0-8546-3E739873E7AE}" type="presParOf" srcId="{138B8503-19FE-4A2D-8D97-207C25796206}" destId="{3B196C84-BFF1-4397-8EB7-A27070EE938A}" srcOrd="0" destOrd="0" presId="urn:microsoft.com/office/officeart/2005/8/layout/vList3"/>
    <dgm:cxn modelId="{3B1CCF00-5C75-478D-ACDA-0BB384E3E570}" type="presParOf" srcId="{138B8503-19FE-4A2D-8D97-207C25796206}" destId="{308E3CA0-CE3F-439A-B5AB-0E45E6CE9C41}" srcOrd="1" destOrd="0" presId="urn:microsoft.com/office/officeart/2005/8/layout/vList3"/>
    <dgm:cxn modelId="{F3E0C9AE-3706-47EC-AA11-3D26D3033AA8}" type="presParOf" srcId="{4B99F947-1EB4-42E0-8501-58E767AAB9F9}" destId="{47BDB0FC-B432-4592-9AEC-1D1F307D067E}" srcOrd="5" destOrd="0" presId="urn:microsoft.com/office/officeart/2005/8/layout/vList3"/>
    <dgm:cxn modelId="{A8272BAD-9EF7-46D9-82A4-0AC386860C61}" type="presParOf" srcId="{4B99F947-1EB4-42E0-8501-58E767AAB9F9}" destId="{3BEC201D-6659-42E7-9A03-FD9C266BD4A8}" srcOrd="6" destOrd="0" presId="urn:microsoft.com/office/officeart/2005/8/layout/vList3"/>
    <dgm:cxn modelId="{49F73C86-50F5-4EC2-8CD7-BC369DCB439D}" type="presParOf" srcId="{3BEC201D-6659-42E7-9A03-FD9C266BD4A8}" destId="{83538F12-E7D2-482C-95B7-9F1E78BFA1F4}" srcOrd="0" destOrd="0" presId="urn:microsoft.com/office/officeart/2005/8/layout/vList3"/>
    <dgm:cxn modelId="{F5F68C33-0643-470B-8097-A724486D1764}" type="presParOf" srcId="{3BEC201D-6659-42E7-9A03-FD9C266BD4A8}" destId="{C870D185-D796-4AA7-9430-1821D1F581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EE4B8E-5746-4B13-A677-DAD4D3A1F6C0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1257E60E-C6CC-45BE-AFD6-AB3137AB9831}">
      <dgm:prSet phldrT="[Text]"/>
      <dgm:spPr/>
      <dgm:t>
        <a:bodyPr/>
        <a:lstStyle/>
        <a:p>
          <a:r>
            <a:rPr lang="en-US" dirty="0"/>
            <a:t>WELLNESS = BALANCE IS BEST</a:t>
          </a:r>
        </a:p>
      </dgm:t>
    </dgm:pt>
    <dgm:pt modelId="{3E8C7642-5C7C-41DB-8581-2D82DB8B5C41}" type="parTrans" cxnId="{F063CEB3-2E21-4C30-9C58-1E7C9069165B}">
      <dgm:prSet/>
      <dgm:spPr/>
      <dgm:t>
        <a:bodyPr/>
        <a:lstStyle/>
        <a:p>
          <a:endParaRPr lang="en-US"/>
        </a:p>
      </dgm:t>
    </dgm:pt>
    <dgm:pt modelId="{D4CB2481-6CEF-404D-8003-B58ABAF1D30B}" type="sibTrans" cxnId="{F063CEB3-2E21-4C30-9C58-1E7C9069165B}">
      <dgm:prSet/>
      <dgm:spPr/>
      <dgm:t>
        <a:bodyPr/>
        <a:lstStyle/>
        <a:p>
          <a:endParaRPr lang="en-US"/>
        </a:p>
      </dgm:t>
    </dgm:pt>
    <dgm:pt modelId="{7EC0E9F9-3D77-440F-A1DA-582992259195}">
      <dgm:prSet phldrT="[Text]"/>
      <dgm:spPr>
        <a:solidFill>
          <a:srgbClr val="01FB42"/>
        </a:solidFill>
      </dgm:spPr>
      <dgm:t>
        <a:bodyPr/>
        <a:lstStyle/>
        <a:p>
          <a:r>
            <a:rPr lang="en-US" dirty="0"/>
            <a:t>CITIZENSHIP = BE THE BEST YOU</a:t>
          </a:r>
        </a:p>
      </dgm:t>
    </dgm:pt>
    <dgm:pt modelId="{2883755F-FA96-4953-974A-47E59FB4406F}" type="parTrans" cxnId="{FE1C3DEF-10F4-4396-BEAF-C112FB281BD1}">
      <dgm:prSet/>
      <dgm:spPr/>
      <dgm:t>
        <a:bodyPr/>
        <a:lstStyle/>
        <a:p>
          <a:endParaRPr lang="en-US"/>
        </a:p>
      </dgm:t>
    </dgm:pt>
    <dgm:pt modelId="{91C1905B-5609-47C3-A732-B547F04AAF75}" type="sibTrans" cxnId="{FE1C3DEF-10F4-4396-BEAF-C112FB281BD1}">
      <dgm:prSet/>
      <dgm:spPr/>
      <dgm:t>
        <a:bodyPr/>
        <a:lstStyle/>
        <a:p>
          <a:endParaRPr lang="en-US"/>
        </a:p>
      </dgm:t>
    </dgm:pt>
    <dgm:pt modelId="{EF3B05AC-0B00-4379-96AF-813F3A19A49D}">
      <dgm:prSet phldrT="[Text]"/>
      <dgm:spPr>
        <a:solidFill>
          <a:srgbClr val="DB01FB"/>
        </a:solidFill>
      </dgm:spPr>
      <dgm:t>
        <a:bodyPr/>
        <a:lstStyle/>
        <a:p>
          <a:r>
            <a:rPr lang="en-US" dirty="0"/>
            <a:t>ETIQUETTE = IT’S COOL TO BE KIND</a:t>
          </a:r>
        </a:p>
      </dgm:t>
    </dgm:pt>
    <dgm:pt modelId="{1A447552-7133-4C2C-89DB-103935758C0B}" type="parTrans" cxnId="{2DDA21D2-9CA5-47B8-BE90-6695BE4F59C9}">
      <dgm:prSet/>
      <dgm:spPr/>
      <dgm:t>
        <a:bodyPr/>
        <a:lstStyle/>
        <a:p>
          <a:endParaRPr lang="en-US"/>
        </a:p>
      </dgm:t>
    </dgm:pt>
    <dgm:pt modelId="{BA026044-2232-4245-9CB2-D9D7A2928EAE}" type="sibTrans" cxnId="{2DDA21D2-9CA5-47B8-BE90-6695BE4F59C9}">
      <dgm:prSet/>
      <dgm:spPr/>
      <dgm:t>
        <a:bodyPr/>
        <a:lstStyle/>
        <a:p>
          <a:endParaRPr lang="en-US"/>
        </a:p>
      </dgm:t>
    </dgm:pt>
    <dgm:pt modelId="{6C787852-313E-4FB9-9ED3-1019A2B69857}">
      <dgm:prSet/>
      <dgm:spPr>
        <a:solidFill>
          <a:srgbClr val="1616FA"/>
        </a:solidFill>
      </dgm:spPr>
      <dgm:t>
        <a:bodyPr/>
        <a:lstStyle/>
        <a:p>
          <a:r>
            <a:rPr lang="en-US" dirty="0"/>
            <a:t>SAFETY = BE AWARE</a:t>
          </a:r>
        </a:p>
      </dgm:t>
    </dgm:pt>
    <dgm:pt modelId="{09E5CA42-21E6-4CCF-8261-4750E53DB25E}" type="parTrans" cxnId="{EE60D16B-C406-4EDD-B57C-0EFFBA6AA1E2}">
      <dgm:prSet/>
      <dgm:spPr/>
      <dgm:t>
        <a:bodyPr/>
        <a:lstStyle/>
        <a:p>
          <a:endParaRPr lang="en-US"/>
        </a:p>
      </dgm:t>
    </dgm:pt>
    <dgm:pt modelId="{928548BB-ADEE-4CF1-B779-046262FA3A54}" type="sibTrans" cxnId="{EE60D16B-C406-4EDD-B57C-0EFFBA6AA1E2}">
      <dgm:prSet/>
      <dgm:spPr/>
      <dgm:t>
        <a:bodyPr/>
        <a:lstStyle/>
        <a:p>
          <a:endParaRPr lang="en-US"/>
        </a:p>
      </dgm:t>
    </dgm:pt>
    <dgm:pt modelId="{C0DE9EA0-8816-4F5B-AE19-5BC317864FF7}">
      <dgm:prSet/>
      <dgm:spPr/>
      <dgm:t>
        <a:bodyPr/>
        <a:lstStyle/>
        <a:p>
          <a:r>
            <a:rPr lang="en-CA" dirty="0"/>
            <a:t>I will maintain a balance between digital and face-to face interactions in life.</a:t>
          </a:r>
          <a:endParaRPr lang="en-US" dirty="0"/>
        </a:p>
      </dgm:t>
    </dgm:pt>
    <dgm:pt modelId="{123DF85C-F7C0-455D-A0B5-451C76B24DF7}" type="parTrans" cxnId="{0BF7F34B-21A2-4272-B7A0-CADC4AAB9864}">
      <dgm:prSet/>
      <dgm:spPr/>
      <dgm:t>
        <a:bodyPr/>
        <a:lstStyle/>
        <a:p>
          <a:endParaRPr lang="en-US"/>
        </a:p>
      </dgm:t>
    </dgm:pt>
    <dgm:pt modelId="{130E2A1C-9C66-49D3-9334-02DFCE596456}" type="sibTrans" cxnId="{0BF7F34B-21A2-4272-B7A0-CADC4AAB9864}">
      <dgm:prSet/>
      <dgm:spPr/>
      <dgm:t>
        <a:bodyPr/>
        <a:lstStyle/>
        <a:p>
          <a:endParaRPr lang="en-US"/>
        </a:p>
      </dgm:t>
    </dgm:pt>
    <dgm:pt modelId="{B816FAB3-68E2-48DC-9EED-B0C319707791}">
      <dgm:prSet/>
      <dgm:spPr/>
      <dgm:t>
        <a:bodyPr/>
        <a:lstStyle/>
        <a:p>
          <a:r>
            <a:rPr lang="en-CA" dirty="0"/>
            <a:t>I will be responsible, ethical, honest and literate in today’s digital world.</a:t>
          </a:r>
          <a:endParaRPr lang="en-US" dirty="0"/>
        </a:p>
      </dgm:t>
    </dgm:pt>
    <dgm:pt modelId="{3A2B4292-0E39-4EBE-8F7C-DD56C5383BCF}" type="parTrans" cxnId="{71B96C5C-7096-4914-A4D7-7A7E725BE8D5}">
      <dgm:prSet/>
      <dgm:spPr/>
      <dgm:t>
        <a:bodyPr/>
        <a:lstStyle/>
        <a:p>
          <a:endParaRPr lang="en-US"/>
        </a:p>
      </dgm:t>
    </dgm:pt>
    <dgm:pt modelId="{9932E65D-D3A1-462D-907B-5FDBE6B45C68}" type="sibTrans" cxnId="{71B96C5C-7096-4914-A4D7-7A7E725BE8D5}">
      <dgm:prSet/>
      <dgm:spPr/>
      <dgm:t>
        <a:bodyPr/>
        <a:lstStyle/>
        <a:p>
          <a:endParaRPr lang="en-US"/>
        </a:p>
      </dgm:t>
    </dgm:pt>
    <dgm:pt modelId="{D02F35C7-9933-416B-BE78-7DB05AA2D183}">
      <dgm:prSet/>
      <dgm:spPr/>
      <dgm:t>
        <a:bodyPr/>
        <a:lstStyle/>
        <a:p>
          <a:r>
            <a:rPr lang="en-CA" dirty="0"/>
            <a:t>I will choose to be positive with others online.</a:t>
          </a:r>
          <a:endParaRPr lang="en-US" dirty="0"/>
        </a:p>
      </dgm:t>
    </dgm:pt>
    <dgm:pt modelId="{54D32FB0-144F-4505-9688-7FFD478639B8}" type="parTrans" cxnId="{A3B9AE3C-5C42-4D31-A040-137EB0826805}">
      <dgm:prSet/>
      <dgm:spPr/>
      <dgm:t>
        <a:bodyPr/>
        <a:lstStyle/>
        <a:p>
          <a:endParaRPr lang="en-US"/>
        </a:p>
      </dgm:t>
    </dgm:pt>
    <dgm:pt modelId="{C5FC37A0-325E-4E3B-A2B1-F223A0D4510B}" type="sibTrans" cxnId="{A3B9AE3C-5C42-4D31-A040-137EB0826805}">
      <dgm:prSet/>
      <dgm:spPr/>
      <dgm:t>
        <a:bodyPr/>
        <a:lstStyle/>
        <a:p>
          <a:endParaRPr lang="en-US"/>
        </a:p>
      </dgm:t>
    </dgm:pt>
    <dgm:pt modelId="{55CF2730-4405-4339-9008-BD96AF56D3C1}">
      <dgm:prSet/>
      <dgm:spPr/>
      <dgm:t>
        <a:bodyPr/>
        <a:lstStyle/>
        <a:p>
          <a:r>
            <a:rPr lang="en-CA" dirty="0"/>
            <a:t>I will be safe online and protect private information.</a:t>
          </a:r>
          <a:endParaRPr lang="en-US" dirty="0"/>
        </a:p>
      </dgm:t>
    </dgm:pt>
    <dgm:pt modelId="{A86D044E-5EA6-4E1F-9385-372F48408BC2}" type="parTrans" cxnId="{8F7A6B98-41C4-4957-9120-0ADA10601E29}">
      <dgm:prSet/>
      <dgm:spPr/>
      <dgm:t>
        <a:bodyPr/>
        <a:lstStyle/>
        <a:p>
          <a:endParaRPr lang="en-US"/>
        </a:p>
      </dgm:t>
    </dgm:pt>
    <dgm:pt modelId="{7B5F837A-2201-4BDC-B9D0-55FA898BB1B4}" type="sibTrans" cxnId="{8F7A6B98-41C4-4957-9120-0ADA10601E29}">
      <dgm:prSet/>
      <dgm:spPr/>
      <dgm:t>
        <a:bodyPr/>
        <a:lstStyle/>
        <a:p>
          <a:endParaRPr lang="en-US"/>
        </a:p>
      </dgm:t>
    </dgm:pt>
    <dgm:pt modelId="{4B99F947-1EB4-42E0-8501-58E767AAB9F9}" type="pres">
      <dgm:prSet presAssocID="{C8EE4B8E-5746-4B13-A677-DAD4D3A1F6C0}" presName="linearFlow" presStyleCnt="0">
        <dgm:presLayoutVars>
          <dgm:dir/>
          <dgm:resizeHandles val="exact"/>
        </dgm:presLayoutVars>
      </dgm:prSet>
      <dgm:spPr/>
    </dgm:pt>
    <dgm:pt modelId="{88953456-8E9F-44CD-B724-0EB3CEB1DD32}" type="pres">
      <dgm:prSet presAssocID="{1257E60E-C6CC-45BE-AFD6-AB3137AB9831}" presName="composite" presStyleCnt="0"/>
      <dgm:spPr/>
    </dgm:pt>
    <dgm:pt modelId="{88E43A31-5A83-4383-B123-75D18593F065}" type="pres">
      <dgm:prSet presAssocID="{1257E60E-C6CC-45BE-AFD6-AB3137AB983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B3B424F-DE19-4131-A734-2661D19B0539}" type="pres">
      <dgm:prSet presAssocID="{1257E60E-C6CC-45BE-AFD6-AB3137AB9831}" presName="txShp" presStyleLbl="node1" presStyleIdx="0" presStyleCnt="4">
        <dgm:presLayoutVars>
          <dgm:bulletEnabled val="1"/>
        </dgm:presLayoutVars>
      </dgm:prSet>
      <dgm:spPr/>
    </dgm:pt>
    <dgm:pt modelId="{A0DF1158-677D-4C20-850B-230B2512EDA2}" type="pres">
      <dgm:prSet presAssocID="{D4CB2481-6CEF-404D-8003-B58ABAF1D30B}" presName="spacing" presStyleCnt="0"/>
      <dgm:spPr/>
    </dgm:pt>
    <dgm:pt modelId="{9A51D112-5C7F-436D-B48A-2F620D1CD1FD}" type="pres">
      <dgm:prSet presAssocID="{7EC0E9F9-3D77-440F-A1DA-582992259195}" presName="composite" presStyleCnt="0"/>
      <dgm:spPr/>
    </dgm:pt>
    <dgm:pt modelId="{EA314B3C-0079-4029-A6A5-02ACD31895CD}" type="pres">
      <dgm:prSet presAssocID="{7EC0E9F9-3D77-440F-A1DA-582992259195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7229C88-4C44-44C5-A3AB-FFA5C3B9B800}" type="pres">
      <dgm:prSet presAssocID="{7EC0E9F9-3D77-440F-A1DA-582992259195}" presName="txShp" presStyleLbl="node1" presStyleIdx="1" presStyleCnt="4">
        <dgm:presLayoutVars>
          <dgm:bulletEnabled val="1"/>
        </dgm:presLayoutVars>
      </dgm:prSet>
      <dgm:spPr/>
    </dgm:pt>
    <dgm:pt modelId="{509ACAA1-6E78-485D-BB18-B97B4E1B572F}" type="pres">
      <dgm:prSet presAssocID="{91C1905B-5609-47C3-A732-B547F04AAF75}" presName="spacing" presStyleCnt="0"/>
      <dgm:spPr/>
    </dgm:pt>
    <dgm:pt modelId="{138B8503-19FE-4A2D-8D97-207C25796206}" type="pres">
      <dgm:prSet presAssocID="{EF3B05AC-0B00-4379-96AF-813F3A19A49D}" presName="composite" presStyleCnt="0"/>
      <dgm:spPr/>
    </dgm:pt>
    <dgm:pt modelId="{3B196C84-BFF1-4397-8EB7-A27070EE938A}" type="pres">
      <dgm:prSet presAssocID="{EF3B05AC-0B00-4379-96AF-813F3A19A49D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E3CA0-CE3F-439A-B5AB-0E45E6CE9C41}" type="pres">
      <dgm:prSet presAssocID="{EF3B05AC-0B00-4379-96AF-813F3A19A49D}" presName="txShp" presStyleLbl="node1" presStyleIdx="2" presStyleCnt="4">
        <dgm:presLayoutVars>
          <dgm:bulletEnabled val="1"/>
        </dgm:presLayoutVars>
      </dgm:prSet>
      <dgm:spPr/>
    </dgm:pt>
    <dgm:pt modelId="{47BDB0FC-B432-4592-9AEC-1D1F307D067E}" type="pres">
      <dgm:prSet presAssocID="{BA026044-2232-4245-9CB2-D9D7A2928EAE}" presName="spacing" presStyleCnt="0"/>
      <dgm:spPr/>
    </dgm:pt>
    <dgm:pt modelId="{3BEC201D-6659-42E7-9A03-FD9C266BD4A8}" type="pres">
      <dgm:prSet presAssocID="{6C787852-313E-4FB9-9ED3-1019A2B69857}" presName="composite" presStyleCnt="0"/>
      <dgm:spPr/>
    </dgm:pt>
    <dgm:pt modelId="{83538F12-E7D2-482C-95B7-9F1E78BFA1F4}" type="pres">
      <dgm:prSet presAssocID="{6C787852-313E-4FB9-9ED3-1019A2B69857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70D185-D796-4AA7-9430-1821D1F58129}" type="pres">
      <dgm:prSet presAssocID="{6C787852-313E-4FB9-9ED3-1019A2B69857}" presName="txShp" presStyleLbl="node1" presStyleIdx="3" presStyleCnt="4">
        <dgm:presLayoutVars>
          <dgm:bulletEnabled val="1"/>
        </dgm:presLayoutVars>
      </dgm:prSet>
      <dgm:spPr/>
    </dgm:pt>
  </dgm:ptLst>
  <dgm:cxnLst>
    <dgm:cxn modelId="{F9EA3D0B-9BCA-4391-9C8B-5DA79CE23C4B}" type="presOf" srcId="{D02F35C7-9933-416B-BE78-7DB05AA2D183}" destId="{308E3CA0-CE3F-439A-B5AB-0E45E6CE9C41}" srcOrd="0" destOrd="1" presId="urn:microsoft.com/office/officeart/2005/8/layout/vList3"/>
    <dgm:cxn modelId="{E2C54821-9394-4049-8B7E-666264553A0A}" type="presOf" srcId="{7EC0E9F9-3D77-440F-A1DA-582992259195}" destId="{87229C88-4C44-44C5-A3AB-FFA5C3B9B800}" srcOrd="0" destOrd="0" presId="urn:microsoft.com/office/officeart/2005/8/layout/vList3"/>
    <dgm:cxn modelId="{A3B9AE3C-5C42-4D31-A040-137EB0826805}" srcId="{EF3B05AC-0B00-4379-96AF-813F3A19A49D}" destId="{D02F35C7-9933-416B-BE78-7DB05AA2D183}" srcOrd="0" destOrd="0" parTransId="{54D32FB0-144F-4505-9688-7FFD478639B8}" sibTransId="{C5FC37A0-325E-4E3B-A2B1-F223A0D4510B}"/>
    <dgm:cxn modelId="{0BF7F34B-21A2-4272-B7A0-CADC4AAB9864}" srcId="{1257E60E-C6CC-45BE-AFD6-AB3137AB9831}" destId="{C0DE9EA0-8816-4F5B-AE19-5BC317864FF7}" srcOrd="0" destOrd="0" parTransId="{123DF85C-F7C0-455D-A0B5-451C76B24DF7}" sibTransId="{130E2A1C-9C66-49D3-9334-02DFCE596456}"/>
    <dgm:cxn modelId="{1D418D51-F2AC-4C1E-BE17-1B06BF380CFD}" type="presOf" srcId="{55CF2730-4405-4339-9008-BD96AF56D3C1}" destId="{C870D185-D796-4AA7-9430-1821D1F58129}" srcOrd="0" destOrd="1" presId="urn:microsoft.com/office/officeart/2005/8/layout/vList3"/>
    <dgm:cxn modelId="{DF20905A-860F-46A3-AF8E-8B141518B4DC}" type="presOf" srcId="{C0DE9EA0-8816-4F5B-AE19-5BC317864FF7}" destId="{8B3B424F-DE19-4131-A734-2661D19B0539}" srcOrd="0" destOrd="1" presId="urn:microsoft.com/office/officeart/2005/8/layout/vList3"/>
    <dgm:cxn modelId="{71B96C5C-7096-4914-A4D7-7A7E725BE8D5}" srcId="{7EC0E9F9-3D77-440F-A1DA-582992259195}" destId="{B816FAB3-68E2-48DC-9EED-B0C319707791}" srcOrd="0" destOrd="0" parTransId="{3A2B4292-0E39-4EBE-8F7C-DD56C5383BCF}" sibTransId="{9932E65D-D3A1-462D-907B-5FDBE6B45C68}"/>
    <dgm:cxn modelId="{EE60D16B-C406-4EDD-B57C-0EFFBA6AA1E2}" srcId="{C8EE4B8E-5746-4B13-A677-DAD4D3A1F6C0}" destId="{6C787852-313E-4FB9-9ED3-1019A2B69857}" srcOrd="3" destOrd="0" parTransId="{09E5CA42-21E6-4CCF-8261-4750E53DB25E}" sibTransId="{928548BB-ADEE-4CF1-B779-046262FA3A54}"/>
    <dgm:cxn modelId="{5A2DFD8C-A51F-4BB3-8B52-5BEDDD54CB04}" type="presOf" srcId="{1257E60E-C6CC-45BE-AFD6-AB3137AB9831}" destId="{8B3B424F-DE19-4131-A734-2661D19B0539}" srcOrd="0" destOrd="0" presId="urn:microsoft.com/office/officeart/2005/8/layout/vList3"/>
    <dgm:cxn modelId="{8F7A6B98-41C4-4957-9120-0ADA10601E29}" srcId="{6C787852-313E-4FB9-9ED3-1019A2B69857}" destId="{55CF2730-4405-4339-9008-BD96AF56D3C1}" srcOrd="0" destOrd="0" parTransId="{A86D044E-5EA6-4E1F-9385-372F48408BC2}" sibTransId="{7B5F837A-2201-4BDC-B9D0-55FA898BB1B4}"/>
    <dgm:cxn modelId="{F063CEB3-2E21-4C30-9C58-1E7C9069165B}" srcId="{C8EE4B8E-5746-4B13-A677-DAD4D3A1F6C0}" destId="{1257E60E-C6CC-45BE-AFD6-AB3137AB9831}" srcOrd="0" destOrd="0" parTransId="{3E8C7642-5C7C-41DB-8581-2D82DB8B5C41}" sibTransId="{D4CB2481-6CEF-404D-8003-B58ABAF1D30B}"/>
    <dgm:cxn modelId="{2BC9A6B4-15FB-4A6D-9E12-D532292BF3B5}" type="presOf" srcId="{6C787852-313E-4FB9-9ED3-1019A2B69857}" destId="{C870D185-D796-4AA7-9430-1821D1F58129}" srcOrd="0" destOrd="0" presId="urn:microsoft.com/office/officeart/2005/8/layout/vList3"/>
    <dgm:cxn modelId="{727226B5-E624-467D-BA89-D0215C7C1B67}" type="presOf" srcId="{EF3B05AC-0B00-4379-96AF-813F3A19A49D}" destId="{308E3CA0-CE3F-439A-B5AB-0E45E6CE9C41}" srcOrd="0" destOrd="0" presId="urn:microsoft.com/office/officeart/2005/8/layout/vList3"/>
    <dgm:cxn modelId="{33D7CBC3-0038-4B8A-8F89-65F63586101F}" type="presOf" srcId="{C8EE4B8E-5746-4B13-A677-DAD4D3A1F6C0}" destId="{4B99F947-1EB4-42E0-8501-58E767AAB9F9}" srcOrd="0" destOrd="0" presId="urn:microsoft.com/office/officeart/2005/8/layout/vList3"/>
    <dgm:cxn modelId="{2DDA21D2-9CA5-47B8-BE90-6695BE4F59C9}" srcId="{C8EE4B8E-5746-4B13-A677-DAD4D3A1F6C0}" destId="{EF3B05AC-0B00-4379-96AF-813F3A19A49D}" srcOrd="2" destOrd="0" parTransId="{1A447552-7133-4C2C-89DB-103935758C0B}" sibTransId="{BA026044-2232-4245-9CB2-D9D7A2928EAE}"/>
    <dgm:cxn modelId="{46C58FEA-1C98-4667-B799-D56FD6D41761}" type="presOf" srcId="{B816FAB3-68E2-48DC-9EED-B0C319707791}" destId="{87229C88-4C44-44C5-A3AB-FFA5C3B9B800}" srcOrd="0" destOrd="1" presId="urn:microsoft.com/office/officeart/2005/8/layout/vList3"/>
    <dgm:cxn modelId="{FE1C3DEF-10F4-4396-BEAF-C112FB281BD1}" srcId="{C8EE4B8E-5746-4B13-A677-DAD4D3A1F6C0}" destId="{7EC0E9F9-3D77-440F-A1DA-582992259195}" srcOrd="1" destOrd="0" parTransId="{2883755F-FA96-4953-974A-47E59FB4406F}" sibTransId="{91C1905B-5609-47C3-A732-B547F04AAF75}"/>
    <dgm:cxn modelId="{26114E0A-C103-4161-B02E-24CA39371421}" type="presParOf" srcId="{4B99F947-1EB4-42E0-8501-58E767AAB9F9}" destId="{88953456-8E9F-44CD-B724-0EB3CEB1DD32}" srcOrd="0" destOrd="0" presId="urn:microsoft.com/office/officeart/2005/8/layout/vList3"/>
    <dgm:cxn modelId="{E36D7C61-1DA1-4DD9-9404-17FD5B905B14}" type="presParOf" srcId="{88953456-8E9F-44CD-B724-0EB3CEB1DD32}" destId="{88E43A31-5A83-4383-B123-75D18593F065}" srcOrd="0" destOrd="0" presId="urn:microsoft.com/office/officeart/2005/8/layout/vList3"/>
    <dgm:cxn modelId="{909F7241-E415-4B68-BEBF-D3AE7252AE97}" type="presParOf" srcId="{88953456-8E9F-44CD-B724-0EB3CEB1DD32}" destId="{8B3B424F-DE19-4131-A734-2661D19B0539}" srcOrd="1" destOrd="0" presId="urn:microsoft.com/office/officeart/2005/8/layout/vList3"/>
    <dgm:cxn modelId="{EB59FE52-BB13-435C-86D8-7CC2661D7CA7}" type="presParOf" srcId="{4B99F947-1EB4-42E0-8501-58E767AAB9F9}" destId="{A0DF1158-677D-4C20-850B-230B2512EDA2}" srcOrd="1" destOrd="0" presId="urn:microsoft.com/office/officeart/2005/8/layout/vList3"/>
    <dgm:cxn modelId="{3262286D-BA5F-4057-92AC-D7EFFD52EC11}" type="presParOf" srcId="{4B99F947-1EB4-42E0-8501-58E767AAB9F9}" destId="{9A51D112-5C7F-436D-B48A-2F620D1CD1FD}" srcOrd="2" destOrd="0" presId="urn:microsoft.com/office/officeart/2005/8/layout/vList3"/>
    <dgm:cxn modelId="{84184DA6-A4A4-4098-B354-0E8C1CED45CE}" type="presParOf" srcId="{9A51D112-5C7F-436D-B48A-2F620D1CD1FD}" destId="{EA314B3C-0079-4029-A6A5-02ACD31895CD}" srcOrd="0" destOrd="0" presId="urn:microsoft.com/office/officeart/2005/8/layout/vList3"/>
    <dgm:cxn modelId="{29928573-1F01-40E9-9745-B44D6BAD056A}" type="presParOf" srcId="{9A51D112-5C7F-436D-B48A-2F620D1CD1FD}" destId="{87229C88-4C44-44C5-A3AB-FFA5C3B9B800}" srcOrd="1" destOrd="0" presId="urn:microsoft.com/office/officeart/2005/8/layout/vList3"/>
    <dgm:cxn modelId="{8355F1CF-D877-4908-8C5B-B34622CADF07}" type="presParOf" srcId="{4B99F947-1EB4-42E0-8501-58E767AAB9F9}" destId="{509ACAA1-6E78-485D-BB18-B97B4E1B572F}" srcOrd="3" destOrd="0" presId="urn:microsoft.com/office/officeart/2005/8/layout/vList3"/>
    <dgm:cxn modelId="{8852E6C9-7B2A-493D-BFA7-13E90F55559A}" type="presParOf" srcId="{4B99F947-1EB4-42E0-8501-58E767AAB9F9}" destId="{138B8503-19FE-4A2D-8D97-207C25796206}" srcOrd="4" destOrd="0" presId="urn:microsoft.com/office/officeart/2005/8/layout/vList3"/>
    <dgm:cxn modelId="{02B9796A-F3AE-4CE0-8546-3E739873E7AE}" type="presParOf" srcId="{138B8503-19FE-4A2D-8D97-207C25796206}" destId="{3B196C84-BFF1-4397-8EB7-A27070EE938A}" srcOrd="0" destOrd="0" presId="urn:microsoft.com/office/officeart/2005/8/layout/vList3"/>
    <dgm:cxn modelId="{3B1CCF00-5C75-478D-ACDA-0BB384E3E570}" type="presParOf" srcId="{138B8503-19FE-4A2D-8D97-207C25796206}" destId="{308E3CA0-CE3F-439A-B5AB-0E45E6CE9C41}" srcOrd="1" destOrd="0" presId="urn:microsoft.com/office/officeart/2005/8/layout/vList3"/>
    <dgm:cxn modelId="{F3E0C9AE-3706-47EC-AA11-3D26D3033AA8}" type="presParOf" srcId="{4B99F947-1EB4-42E0-8501-58E767AAB9F9}" destId="{47BDB0FC-B432-4592-9AEC-1D1F307D067E}" srcOrd="5" destOrd="0" presId="urn:microsoft.com/office/officeart/2005/8/layout/vList3"/>
    <dgm:cxn modelId="{A8272BAD-9EF7-46D9-82A4-0AC386860C61}" type="presParOf" srcId="{4B99F947-1EB4-42E0-8501-58E767AAB9F9}" destId="{3BEC201D-6659-42E7-9A03-FD9C266BD4A8}" srcOrd="6" destOrd="0" presId="urn:microsoft.com/office/officeart/2005/8/layout/vList3"/>
    <dgm:cxn modelId="{49F73C86-50F5-4EC2-8CD7-BC369DCB439D}" type="presParOf" srcId="{3BEC201D-6659-42E7-9A03-FD9C266BD4A8}" destId="{83538F12-E7D2-482C-95B7-9F1E78BFA1F4}" srcOrd="0" destOrd="0" presId="urn:microsoft.com/office/officeart/2005/8/layout/vList3"/>
    <dgm:cxn modelId="{F5F68C33-0643-470B-8097-A724486D1764}" type="presParOf" srcId="{3BEC201D-6659-42E7-9A03-FD9C266BD4A8}" destId="{C870D185-D796-4AA7-9430-1821D1F581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8D29EE-097F-4BCD-9F85-D9E5F951DB2F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F99365-90A1-4B53-9617-886EFC4AC98B}">
      <dgm:prSet phldrT="[Text]" custT="1"/>
      <dgm:spPr/>
      <dgm:t>
        <a:bodyPr/>
        <a:lstStyle/>
        <a:p>
          <a:r>
            <a:rPr lang="en-US" sz="3200" b="1" dirty="0">
              <a:latin typeface="Berlin Sans FB" panose="020E0602020502020306" pitchFamily="34" charset="0"/>
            </a:rPr>
            <a:t>Tips</a:t>
          </a:r>
        </a:p>
      </dgm:t>
    </dgm:pt>
    <dgm:pt modelId="{FEB17395-3D4F-4AF3-A4E7-26B292039174}" type="parTrans" cxnId="{917CA664-DDAD-4AAF-8981-99565992A4EC}">
      <dgm:prSet/>
      <dgm:spPr/>
      <dgm:t>
        <a:bodyPr/>
        <a:lstStyle/>
        <a:p>
          <a:endParaRPr lang="en-US"/>
        </a:p>
      </dgm:t>
    </dgm:pt>
    <dgm:pt modelId="{77F04166-FD5D-4C99-8ECF-0F474F726B5E}" type="sibTrans" cxnId="{917CA664-DDAD-4AAF-8981-99565992A4EC}">
      <dgm:prSet/>
      <dgm:spPr/>
      <dgm:t>
        <a:bodyPr/>
        <a:lstStyle/>
        <a:p>
          <a:endParaRPr lang="en-US"/>
        </a:p>
      </dgm:t>
    </dgm:pt>
    <dgm:pt modelId="{9024329A-7674-452E-A020-C8C90D817440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This lesson is a great visual way for students to determine how balanced their screen-time usage is.</a:t>
          </a:r>
        </a:p>
      </dgm:t>
    </dgm:pt>
    <dgm:pt modelId="{3E5644D8-46DD-474E-8D40-50565A3034AA}" type="parTrans" cxnId="{4FF44D5C-B631-4A02-8674-74E8E504AF2E}">
      <dgm:prSet/>
      <dgm:spPr/>
      <dgm:t>
        <a:bodyPr/>
        <a:lstStyle/>
        <a:p>
          <a:endParaRPr lang="en-US"/>
        </a:p>
      </dgm:t>
    </dgm:pt>
    <dgm:pt modelId="{A15B5AC1-CE15-46B7-816E-45B2A8416472}" type="sibTrans" cxnId="{4FF44D5C-B631-4A02-8674-74E8E504AF2E}">
      <dgm:prSet/>
      <dgm:spPr/>
      <dgm:t>
        <a:bodyPr/>
        <a:lstStyle/>
        <a:p>
          <a:endParaRPr lang="en-US"/>
        </a:p>
      </dgm:t>
    </dgm:pt>
    <dgm:pt modelId="{78EEDDE7-6C79-4DF5-BB63-0991E1F7B0BD}">
      <dgm:prSet phldrT="[Text]" custT="1"/>
      <dgm:spPr/>
      <dgm:t>
        <a:bodyPr/>
        <a:lstStyle/>
        <a:p>
          <a:r>
            <a:rPr lang="en-US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Extension</a:t>
          </a:r>
        </a:p>
      </dgm:t>
    </dgm:pt>
    <dgm:pt modelId="{C6A64D95-56C4-4C23-8037-BC9B297AAA74}" type="parTrans" cxnId="{D8B7C4CB-7D8E-4C94-8E42-7A36E18E5AFF}">
      <dgm:prSet/>
      <dgm:spPr/>
      <dgm:t>
        <a:bodyPr/>
        <a:lstStyle/>
        <a:p>
          <a:endParaRPr lang="en-US"/>
        </a:p>
      </dgm:t>
    </dgm:pt>
    <dgm:pt modelId="{D6E6215B-9604-480F-8E0E-F01803D4EA70}" type="sibTrans" cxnId="{D8B7C4CB-7D8E-4C94-8E42-7A36E18E5AFF}">
      <dgm:prSet/>
      <dgm:spPr/>
      <dgm:t>
        <a:bodyPr/>
        <a:lstStyle/>
        <a:p>
          <a:endParaRPr lang="en-US"/>
        </a:p>
      </dgm:t>
    </dgm:pt>
    <dgm:pt modelId="{E495CA9C-F627-4C95-93B8-B190BA735B17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Media Choice Tracker</a:t>
          </a:r>
          <a:endParaRPr lang="en-US" dirty="0"/>
        </a:p>
      </dgm:t>
    </dgm:pt>
    <dgm:pt modelId="{AE3290E5-78CE-425A-B567-6AD5B168FA5C}" type="parTrans" cxnId="{E990F024-9A54-4A9D-ACC7-96988693E6B0}">
      <dgm:prSet/>
      <dgm:spPr/>
      <dgm:t>
        <a:bodyPr/>
        <a:lstStyle/>
        <a:p>
          <a:endParaRPr lang="en-US"/>
        </a:p>
      </dgm:t>
    </dgm:pt>
    <dgm:pt modelId="{59106C70-89EA-4C6B-82A3-E1E55E56ABDB}" type="sibTrans" cxnId="{E990F024-9A54-4A9D-ACC7-96988693E6B0}">
      <dgm:prSet/>
      <dgm:spPr/>
      <dgm:t>
        <a:bodyPr/>
        <a:lstStyle/>
        <a:p>
          <a:endParaRPr lang="en-US"/>
        </a:p>
      </dgm:t>
    </dgm:pt>
    <dgm:pt modelId="{8E57FD7A-1CA6-48DF-8892-309ACC9A06DB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Reflecting on my Media</a:t>
          </a:r>
          <a:endParaRPr lang="en-US" dirty="0"/>
        </a:p>
      </dgm:t>
    </dgm:pt>
    <dgm:pt modelId="{4A9D72F3-C951-47BE-9B42-E91C580A7873}" type="parTrans" cxnId="{3E2479DB-3699-48C0-B09A-0FEE202A1EE2}">
      <dgm:prSet/>
      <dgm:spPr/>
      <dgm:t>
        <a:bodyPr/>
        <a:lstStyle/>
        <a:p>
          <a:endParaRPr lang="en-US"/>
        </a:p>
      </dgm:t>
    </dgm:pt>
    <dgm:pt modelId="{FE6CB2E4-8A48-4D1B-9903-AC204AA596E2}" type="sibTrans" cxnId="{3E2479DB-3699-48C0-B09A-0FEE202A1EE2}">
      <dgm:prSet/>
      <dgm:spPr/>
      <dgm:t>
        <a:bodyPr/>
        <a:lstStyle/>
        <a:p>
          <a:endParaRPr lang="en-US"/>
        </a:p>
      </dgm:t>
    </dgm:pt>
    <dgm:pt modelId="{86E1B771-B02F-4B25-9F88-1EB3051FED56}">
      <dgm:prSet phldrT="[Text]" custT="1"/>
      <dgm:spPr/>
      <dgm:t>
        <a:bodyPr/>
        <a:lstStyle/>
        <a:p>
          <a:r>
            <a:rPr lang="en-US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Family/Home</a:t>
          </a:r>
        </a:p>
      </dgm:t>
    </dgm:pt>
    <dgm:pt modelId="{F5DF0A7E-76C3-497F-874A-24186645B901}" type="parTrans" cxnId="{7F727F26-9C25-49C3-B314-B7C3387389F1}">
      <dgm:prSet/>
      <dgm:spPr/>
      <dgm:t>
        <a:bodyPr/>
        <a:lstStyle/>
        <a:p>
          <a:endParaRPr lang="en-US"/>
        </a:p>
      </dgm:t>
    </dgm:pt>
    <dgm:pt modelId="{1C24B6AF-6EB6-43AF-86DA-1C1191406E30}" type="sibTrans" cxnId="{7F727F26-9C25-49C3-B314-B7C3387389F1}">
      <dgm:prSet/>
      <dgm:spPr/>
      <dgm:t>
        <a:bodyPr/>
        <a:lstStyle/>
        <a:p>
          <a:endParaRPr lang="en-US"/>
        </a:p>
      </dgm:t>
    </dgm:pt>
    <dgm:pt modelId="{AB2F9990-7F7D-4630-A873-4A97D1C4673D}">
      <dgm:prSet phldrT="[Text]"/>
      <dgm:spPr>
        <a:solidFill>
          <a:srgbClr val="00B0D7"/>
        </a:solidFill>
      </dgm:spPr>
      <dgm:t>
        <a:bodyPr/>
        <a:lstStyle/>
        <a:p>
          <a:r>
            <a:rPr lang="en-US" b="0" i="0" dirty="0">
              <a:hlinkClick xmlns:r="http://schemas.openxmlformats.org/officeDocument/2006/relationships" r:id="rId3"/>
            </a:rPr>
            <a:t>Help Kids Balance Their Media Lives</a:t>
          </a:r>
          <a:endParaRPr lang="en-US" dirty="0"/>
        </a:p>
      </dgm:t>
    </dgm:pt>
    <dgm:pt modelId="{D8C18645-7EDB-4DD9-84AD-1A576AC2AACE}" type="parTrans" cxnId="{63DDB9BD-536B-44E1-93D4-9D13D9BC3E22}">
      <dgm:prSet/>
      <dgm:spPr/>
      <dgm:t>
        <a:bodyPr/>
        <a:lstStyle/>
        <a:p>
          <a:endParaRPr lang="en-US"/>
        </a:p>
      </dgm:t>
    </dgm:pt>
    <dgm:pt modelId="{4652A87D-D25B-4AF6-A7DB-6CC281CCB428}" type="sibTrans" cxnId="{63DDB9BD-536B-44E1-93D4-9D13D9BC3E22}">
      <dgm:prSet/>
      <dgm:spPr/>
      <dgm:t>
        <a:bodyPr/>
        <a:lstStyle/>
        <a:p>
          <a:endParaRPr lang="en-US"/>
        </a:p>
      </dgm:t>
    </dgm:pt>
    <dgm:pt modelId="{03977CC6-542C-48C5-8BDD-530BA597DCB1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4"/>
            </a:rPr>
            <a:t>Family Activity</a:t>
          </a:r>
          <a:endParaRPr lang="en-US" dirty="0"/>
        </a:p>
      </dgm:t>
    </dgm:pt>
    <dgm:pt modelId="{AEF20F96-C56B-4DF8-AE2D-0AF6B558EFBF}" type="parTrans" cxnId="{28661359-F74B-4F7E-B03C-D582DECA68EE}">
      <dgm:prSet/>
      <dgm:spPr/>
      <dgm:t>
        <a:bodyPr/>
        <a:lstStyle/>
        <a:p>
          <a:endParaRPr lang="en-US"/>
        </a:p>
      </dgm:t>
    </dgm:pt>
    <dgm:pt modelId="{11BD9C48-59DC-4E42-9068-3F72FD17AB70}" type="sibTrans" cxnId="{28661359-F74B-4F7E-B03C-D582DECA68EE}">
      <dgm:prSet/>
      <dgm:spPr/>
      <dgm:t>
        <a:bodyPr/>
        <a:lstStyle/>
        <a:p>
          <a:endParaRPr lang="en-US"/>
        </a:p>
      </dgm:t>
    </dgm:pt>
    <dgm:pt modelId="{482FEE40-168C-4BCB-8A75-C4C16E912721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It also allows for a discussion to occur around HEALTHY screen-time not only in duration BUT in the choice of the type of screen-time that is chosen. </a:t>
          </a:r>
        </a:p>
      </dgm:t>
    </dgm:pt>
    <dgm:pt modelId="{C48C9969-0CD3-440E-973D-8259E34C21A9}" type="parTrans" cxnId="{5675C424-37CA-45E6-B9A9-A87B3CA15DAF}">
      <dgm:prSet/>
      <dgm:spPr/>
      <dgm:t>
        <a:bodyPr/>
        <a:lstStyle/>
        <a:p>
          <a:endParaRPr lang="en-US"/>
        </a:p>
      </dgm:t>
    </dgm:pt>
    <dgm:pt modelId="{783CEFDF-A7CC-48DD-B014-4493A7333E0F}" type="sibTrans" cxnId="{5675C424-37CA-45E6-B9A9-A87B3CA15DAF}">
      <dgm:prSet/>
      <dgm:spPr/>
      <dgm:t>
        <a:bodyPr/>
        <a:lstStyle/>
        <a:p>
          <a:endParaRPr lang="en-US"/>
        </a:p>
      </dgm:t>
    </dgm:pt>
    <dgm:pt modelId="{EE1E04E3-96BC-460A-9152-79A390A3E6ED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5"/>
            </a:rPr>
            <a:t>How to Set Screen Rules that Stick</a:t>
          </a:r>
          <a:endParaRPr lang="en-US" dirty="0"/>
        </a:p>
      </dgm:t>
    </dgm:pt>
    <dgm:pt modelId="{06E335D2-A5B6-4E6F-A91A-2483679562BE}" type="parTrans" cxnId="{6CB6FEE8-9F16-4E37-8C65-6A30FBAAE722}">
      <dgm:prSet/>
      <dgm:spPr/>
      <dgm:t>
        <a:bodyPr/>
        <a:lstStyle/>
        <a:p>
          <a:endParaRPr lang="en-US"/>
        </a:p>
      </dgm:t>
    </dgm:pt>
    <dgm:pt modelId="{C6442F4A-0AD6-4FA6-B6B0-B0D9D5C13CC7}" type="sibTrans" cxnId="{6CB6FEE8-9F16-4E37-8C65-6A30FBAAE722}">
      <dgm:prSet/>
      <dgm:spPr/>
      <dgm:t>
        <a:bodyPr/>
        <a:lstStyle/>
        <a:p>
          <a:endParaRPr lang="en-US"/>
        </a:p>
      </dgm:t>
    </dgm:pt>
    <dgm:pt modelId="{AE510800-88D9-3C4B-9562-E349926F9D8D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Play Digital Passport game, </a:t>
          </a:r>
          <a:r>
            <a:rPr lang="en-US" dirty="0">
              <a:hlinkClick xmlns:r="http://schemas.openxmlformats.org/officeDocument/2006/relationships" r:id="rId6"/>
            </a:rPr>
            <a:t>“</a:t>
          </a:r>
          <a:r>
            <a:rPr lang="en-US" dirty="0" err="1">
              <a:hlinkClick xmlns:r="http://schemas.openxmlformats.org/officeDocument/2006/relationships" r:id="rId6"/>
            </a:rPr>
            <a:t>Twalkers</a:t>
          </a:r>
          <a:r>
            <a:rPr lang="en-US" dirty="0">
              <a:hlinkClick xmlns:r="http://schemas.openxmlformats.org/officeDocument/2006/relationships" r:id="rId6"/>
            </a:rPr>
            <a:t>”</a:t>
          </a:r>
          <a:endParaRPr lang="en-US" dirty="0"/>
        </a:p>
      </dgm:t>
    </dgm:pt>
    <dgm:pt modelId="{5848F032-5E2B-2249-8660-657D11154076}" type="parTrans" cxnId="{9C4E3553-6C97-B74C-B096-5C9F65C58CDA}">
      <dgm:prSet/>
      <dgm:spPr/>
      <dgm:t>
        <a:bodyPr/>
        <a:lstStyle/>
        <a:p>
          <a:endParaRPr lang="en-US"/>
        </a:p>
      </dgm:t>
    </dgm:pt>
    <dgm:pt modelId="{4B41F516-AC7D-214F-A4EE-5DDD71155AB8}" type="sibTrans" cxnId="{9C4E3553-6C97-B74C-B096-5C9F65C58CDA}">
      <dgm:prSet/>
      <dgm:spPr/>
      <dgm:t>
        <a:bodyPr/>
        <a:lstStyle/>
        <a:p>
          <a:endParaRPr lang="en-US"/>
        </a:p>
      </dgm:t>
    </dgm:pt>
    <dgm:pt modelId="{70C09B00-61F0-4407-AF31-D26C5B54E0A0}" type="pres">
      <dgm:prSet presAssocID="{6F8D29EE-097F-4BCD-9F85-D9E5F951DB2F}" presName="linearFlow" presStyleCnt="0">
        <dgm:presLayoutVars>
          <dgm:dir/>
          <dgm:animLvl val="lvl"/>
          <dgm:resizeHandles/>
        </dgm:presLayoutVars>
      </dgm:prSet>
      <dgm:spPr/>
    </dgm:pt>
    <dgm:pt modelId="{840692B4-6F3A-4CCB-8BE0-F20D8B5E34D3}" type="pres">
      <dgm:prSet presAssocID="{A8F99365-90A1-4B53-9617-886EFC4AC98B}" presName="compositeNode" presStyleCnt="0">
        <dgm:presLayoutVars>
          <dgm:bulletEnabled val="1"/>
        </dgm:presLayoutVars>
      </dgm:prSet>
      <dgm:spPr/>
    </dgm:pt>
    <dgm:pt modelId="{CAC1E2AD-4096-4D1E-8C6C-27E227DDCF61}" type="pres">
      <dgm:prSet presAssocID="{A8F99365-90A1-4B53-9617-886EFC4AC98B}" presName="image" presStyleLbl="fgImgPlace1" presStyleIdx="0" presStyleCnt="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F2729854-904C-4402-BE97-C0A830612E33}" type="pres">
      <dgm:prSet presAssocID="{A8F99365-90A1-4B53-9617-886EFC4AC98B}" presName="childNode" presStyleLbl="node1" presStyleIdx="0" presStyleCnt="3" custLinFactNeighborX="699">
        <dgm:presLayoutVars>
          <dgm:bulletEnabled val="1"/>
        </dgm:presLayoutVars>
      </dgm:prSet>
      <dgm:spPr/>
    </dgm:pt>
    <dgm:pt modelId="{AC1F1236-8C93-4C6B-9863-F7F2E9C0302E}" type="pres">
      <dgm:prSet presAssocID="{A8F99365-90A1-4B53-9617-886EFC4AC98B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91A05EEF-9B54-4F9F-87E3-FBF190E486BB}" type="pres">
      <dgm:prSet presAssocID="{77F04166-FD5D-4C99-8ECF-0F474F726B5E}" presName="sibTrans" presStyleCnt="0"/>
      <dgm:spPr/>
    </dgm:pt>
    <dgm:pt modelId="{310152E0-4889-4FC8-B68E-830243153B0B}" type="pres">
      <dgm:prSet presAssocID="{78EEDDE7-6C79-4DF5-BB63-0991E1F7B0BD}" presName="compositeNode" presStyleCnt="0">
        <dgm:presLayoutVars>
          <dgm:bulletEnabled val="1"/>
        </dgm:presLayoutVars>
      </dgm:prSet>
      <dgm:spPr/>
    </dgm:pt>
    <dgm:pt modelId="{099D417C-9C0B-4EEB-9F38-108331C1F054}" type="pres">
      <dgm:prSet presAssocID="{78EEDDE7-6C79-4DF5-BB63-0991E1F7B0BD}" presName="image" presStyleLbl="fgImgPlace1" presStyleIdx="1" presStyleCnt="3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llow with solid fill"/>
        </a:ext>
      </dgm:extLst>
    </dgm:pt>
    <dgm:pt modelId="{2B8EC2A4-B042-4E87-9A69-A0EFF6821780}" type="pres">
      <dgm:prSet presAssocID="{78EEDDE7-6C79-4DF5-BB63-0991E1F7B0BD}" presName="childNode" presStyleLbl="node1" presStyleIdx="1" presStyleCnt="3">
        <dgm:presLayoutVars>
          <dgm:bulletEnabled val="1"/>
        </dgm:presLayoutVars>
      </dgm:prSet>
      <dgm:spPr/>
    </dgm:pt>
    <dgm:pt modelId="{394DEEE5-29A9-4600-BD01-0E1C626D6074}" type="pres">
      <dgm:prSet presAssocID="{78EEDDE7-6C79-4DF5-BB63-0991E1F7B0BD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0834F67A-B58E-4C31-89A0-BAA67271BCFA}" type="pres">
      <dgm:prSet presAssocID="{D6E6215B-9604-480F-8E0E-F01803D4EA70}" presName="sibTrans" presStyleCnt="0"/>
      <dgm:spPr/>
    </dgm:pt>
    <dgm:pt modelId="{38CCCAD4-B8C2-47EA-B8F1-E54122F58867}" type="pres">
      <dgm:prSet presAssocID="{86E1B771-B02F-4B25-9F88-1EB3051FED56}" presName="compositeNode" presStyleCnt="0">
        <dgm:presLayoutVars>
          <dgm:bulletEnabled val="1"/>
        </dgm:presLayoutVars>
      </dgm:prSet>
      <dgm:spPr/>
    </dgm:pt>
    <dgm:pt modelId="{393834C3-1F4D-4590-B124-2D930D70E691}" type="pres">
      <dgm:prSet presAssocID="{86E1B771-B02F-4B25-9F88-1EB3051FED56}" presName="image" presStyleLbl="fgImgPlace1" presStyleIdx="2" presStyleCnt="3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oe footprints with solid fill"/>
        </a:ext>
      </dgm:extLst>
    </dgm:pt>
    <dgm:pt modelId="{E94BAF07-00A3-4D8F-9C56-BA4C1B4B1916}" type="pres">
      <dgm:prSet presAssocID="{86E1B771-B02F-4B25-9F88-1EB3051FED56}" presName="childNode" presStyleLbl="node1" presStyleIdx="2" presStyleCnt="3">
        <dgm:presLayoutVars>
          <dgm:bulletEnabled val="1"/>
        </dgm:presLayoutVars>
      </dgm:prSet>
      <dgm:spPr/>
    </dgm:pt>
    <dgm:pt modelId="{59F842E2-5BE5-467F-B642-E9DCF36C3AF7}" type="pres">
      <dgm:prSet presAssocID="{86E1B771-B02F-4B25-9F88-1EB3051FED56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3209860E-00A6-4F80-9DE5-58A3F241459A}" type="presOf" srcId="{8E57FD7A-1CA6-48DF-8892-309ACC9A06DB}" destId="{2B8EC2A4-B042-4E87-9A69-A0EFF6821780}" srcOrd="0" destOrd="1" presId="urn:microsoft.com/office/officeart/2005/8/layout/hList2"/>
    <dgm:cxn modelId="{5675C424-37CA-45E6-B9A9-A87B3CA15DAF}" srcId="{A8F99365-90A1-4B53-9617-886EFC4AC98B}" destId="{482FEE40-168C-4BCB-8A75-C4C16E912721}" srcOrd="1" destOrd="0" parTransId="{C48C9969-0CD3-440E-973D-8259E34C21A9}" sibTransId="{783CEFDF-A7CC-48DD-B014-4493A7333E0F}"/>
    <dgm:cxn modelId="{E990F024-9A54-4A9D-ACC7-96988693E6B0}" srcId="{78EEDDE7-6C79-4DF5-BB63-0991E1F7B0BD}" destId="{E495CA9C-F627-4C95-93B8-B190BA735B17}" srcOrd="0" destOrd="0" parTransId="{AE3290E5-78CE-425A-B567-6AD5B168FA5C}" sibTransId="{59106C70-89EA-4C6B-82A3-E1E55E56ABDB}"/>
    <dgm:cxn modelId="{7F727F26-9C25-49C3-B314-B7C3387389F1}" srcId="{6F8D29EE-097F-4BCD-9F85-D9E5F951DB2F}" destId="{86E1B771-B02F-4B25-9F88-1EB3051FED56}" srcOrd="2" destOrd="0" parTransId="{F5DF0A7E-76C3-497F-874A-24186645B901}" sibTransId="{1C24B6AF-6EB6-43AF-86DA-1C1191406E30}"/>
    <dgm:cxn modelId="{71630E4A-511B-4C03-9894-26895F7410B0}" type="presOf" srcId="{6F8D29EE-097F-4BCD-9F85-D9E5F951DB2F}" destId="{70C09B00-61F0-4407-AF31-D26C5B54E0A0}" srcOrd="0" destOrd="0" presId="urn:microsoft.com/office/officeart/2005/8/layout/hList2"/>
    <dgm:cxn modelId="{294CF04F-7786-40AD-8BC2-C5BC06057D2A}" type="presOf" srcId="{9024329A-7674-452E-A020-C8C90D817440}" destId="{F2729854-904C-4402-BE97-C0A830612E33}" srcOrd="0" destOrd="0" presId="urn:microsoft.com/office/officeart/2005/8/layout/hList2"/>
    <dgm:cxn modelId="{9C4E3553-6C97-B74C-B096-5C9F65C58CDA}" srcId="{78EEDDE7-6C79-4DF5-BB63-0991E1F7B0BD}" destId="{AE510800-88D9-3C4B-9562-E349926F9D8D}" srcOrd="2" destOrd="0" parTransId="{5848F032-5E2B-2249-8660-657D11154076}" sibTransId="{4B41F516-AC7D-214F-A4EE-5DDD71155AB8}"/>
    <dgm:cxn modelId="{28661359-F74B-4F7E-B03C-D582DECA68EE}" srcId="{86E1B771-B02F-4B25-9F88-1EB3051FED56}" destId="{03977CC6-542C-48C5-8BDD-530BA597DCB1}" srcOrd="1" destOrd="0" parTransId="{AEF20F96-C56B-4DF8-AE2D-0AF6B558EFBF}" sibTransId="{11BD9C48-59DC-4E42-9068-3F72FD17AB70}"/>
    <dgm:cxn modelId="{AD693C59-4916-492C-A4F5-955AAC194D06}" type="presOf" srcId="{EE1E04E3-96BC-460A-9152-79A390A3E6ED}" destId="{E94BAF07-00A3-4D8F-9C56-BA4C1B4B1916}" srcOrd="0" destOrd="2" presId="urn:microsoft.com/office/officeart/2005/8/layout/hList2"/>
    <dgm:cxn modelId="{937D545A-CD3C-4A1A-96D1-4026E9D0B5AC}" type="presOf" srcId="{03977CC6-542C-48C5-8BDD-530BA597DCB1}" destId="{E94BAF07-00A3-4D8F-9C56-BA4C1B4B1916}" srcOrd="0" destOrd="1" presId="urn:microsoft.com/office/officeart/2005/8/layout/hList2"/>
    <dgm:cxn modelId="{4FF44D5C-B631-4A02-8674-74E8E504AF2E}" srcId="{A8F99365-90A1-4B53-9617-886EFC4AC98B}" destId="{9024329A-7674-452E-A020-C8C90D817440}" srcOrd="0" destOrd="0" parTransId="{3E5644D8-46DD-474E-8D40-50565A3034AA}" sibTransId="{A15B5AC1-CE15-46B7-816E-45B2A8416472}"/>
    <dgm:cxn modelId="{917CA664-DDAD-4AAF-8981-99565992A4EC}" srcId="{6F8D29EE-097F-4BCD-9F85-D9E5F951DB2F}" destId="{A8F99365-90A1-4B53-9617-886EFC4AC98B}" srcOrd="0" destOrd="0" parTransId="{FEB17395-3D4F-4AF3-A4E7-26B292039174}" sibTransId="{77F04166-FD5D-4C99-8ECF-0F474F726B5E}"/>
    <dgm:cxn modelId="{B272D182-3ED7-4CD0-AF38-C238CE095198}" type="presOf" srcId="{AB2F9990-7F7D-4630-A873-4A97D1C4673D}" destId="{E94BAF07-00A3-4D8F-9C56-BA4C1B4B1916}" srcOrd="0" destOrd="0" presId="urn:microsoft.com/office/officeart/2005/8/layout/hList2"/>
    <dgm:cxn modelId="{63DDB9BD-536B-44E1-93D4-9D13D9BC3E22}" srcId="{86E1B771-B02F-4B25-9F88-1EB3051FED56}" destId="{AB2F9990-7F7D-4630-A873-4A97D1C4673D}" srcOrd="0" destOrd="0" parTransId="{D8C18645-7EDB-4DD9-84AD-1A576AC2AACE}" sibTransId="{4652A87D-D25B-4AF6-A7DB-6CC281CCB428}"/>
    <dgm:cxn modelId="{EAA6FFC6-7BA0-4206-8246-CC598896C738}" type="presOf" srcId="{A8F99365-90A1-4B53-9617-886EFC4AC98B}" destId="{AC1F1236-8C93-4C6B-9863-F7F2E9C0302E}" srcOrd="0" destOrd="0" presId="urn:microsoft.com/office/officeart/2005/8/layout/hList2"/>
    <dgm:cxn modelId="{48AB74CB-86F3-424E-9251-9565840C4189}" type="presOf" srcId="{86E1B771-B02F-4B25-9F88-1EB3051FED56}" destId="{59F842E2-5BE5-467F-B642-E9DCF36C3AF7}" srcOrd="0" destOrd="0" presId="urn:microsoft.com/office/officeart/2005/8/layout/hList2"/>
    <dgm:cxn modelId="{D8B7C4CB-7D8E-4C94-8E42-7A36E18E5AFF}" srcId="{6F8D29EE-097F-4BCD-9F85-D9E5F951DB2F}" destId="{78EEDDE7-6C79-4DF5-BB63-0991E1F7B0BD}" srcOrd="1" destOrd="0" parTransId="{C6A64D95-56C4-4C23-8037-BC9B297AAA74}" sibTransId="{D6E6215B-9604-480F-8E0E-F01803D4EA70}"/>
    <dgm:cxn modelId="{4EDA7AD1-F7FA-4567-9207-3172B3520A75}" type="presOf" srcId="{482FEE40-168C-4BCB-8A75-C4C16E912721}" destId="{F2729854-904C-4402-BE97-C0A830612E33}" srcOrd="0" destOrd="1" presId="urn:microsoft.com/office/officeart/2005/8/layout/hList2"/>
    <dgm:cxn modelId="{3E2479DB-3699-48C0-B09A-0FEE202A1EE2}" srcId="{78EEDDE7-6C79-4DF5-BB63-0991E1F7B0BD}" destId="{8E57FD7A-1CA6-48DF-8892-309ACC9A06DB}" srcOrd="1" destOrd="0" parTransId="{4A9D72F3-C951-47BE-9B42-E91C580A7873}" sibTransId="{FE6CB2E4-8A48-4D1B-9903-AC204AA596E2}"/>
    <dgm:cxn modelId="{15AC86DD-2D75-4DAF-851B-E79DC5C28C1D}" type="presOf" srcId="{E495CA9C-F627-4C95-93B8-B190BA735B17}" destId="{2B8EC2A4-B042-4E87-9A69-A0EFF6821780}" srcOrd="0" destOrd="0" presId="urn:microsoft.com/office/officeart/2005/8/layout/hList2"/>
    <dgm:cxn modelId="{9352B4E7-2337-CB44-A6E7-EDB87618701E}" type="presOf" srcId="{AE510800-88D9-3C4B-9562-E349926F9D8D}" destId="{2B8EC2A4-B042-4E87-9A69-A0EFF6821780}" srcOrd="0" destOrd="2" presId="urn:microsoft.com/office/officeart/2005/8/layout/hList2"/>
    <dgm:cxn modelId="{6CB6FEE8-9F16-4E37-8C65-6A30FBAAE722}" srcId="{86E1B771-B02F-4B25-9F88-1EB3051FED56}" destId="{EE1E04E3-96BC-460A-9152-79A390A3E6ED}" srcOrd="2" destOrd="0" parTransId="{06E335D2-A5B6-4E6F-A91A-2483679562BE}" sibTransId="{C6442F4A-0AD6-4FA6-B6B0-B0D9D5C13CC7}"/>
    <dgm:cxn modelId="{871BEDFD-A13C-44DC-AF42-6BEDEE2A8D45}" type="presOf" srcId="{78EEDDE7-6C79-4DF5-BB63-0991E1F7B0BD}" destId="{394DEEE5-29A9-4600-BD01-0E1C626D6074}" srcOrd="0" destOrd="0" presId="urn:microsoft.com/office/officeart/2005/8/layout/hList2"/>
    <dgm:cxn modelId="{032F10BF-3B28-485A-9698-9F9F483E2092}" type="presParOf" srcId="{70C09B00-61F0-4407-AF31-D26C5B54E0A0}" destId="{840692B4-6F3A-4CCB-8BE0-F20D8B5E34D3}" srcOrd="0" destOrd="0" presId="urn:microsoft.com/office/officeart/2005/8/layout/hList2"/>
    <dgm:cxn modelId="{E706F98A-29CB-4E1C-8593-3F9FCA3CEBB1}" type="presParOf" srcId="{840692B4-6F3A-4CCB-8BE0-F20D8B5E34D3}" destId="{CAC1E2AD-4096-4D1E-8C6C-27E227DDCF61}" srcOrd="0" destOrd="0" presId="urn:microsoft.com/office/officeart/2005/8/layout/hList2"/>
    <dgm:cxn modelId="{67109696-C013-468C-A609-FA619D55D205}" type="presParOf" srcId="{840692B4-6F3A-4CCB-8BE0-F20D8B5E34D3}" destId="{F2729854-904C-4402-BE97-C0A830612E33}" srcOrd="1" destOrd="0" presId="urn:microsoft.com/office/officeart/2005/8/layout/hList2"/>
    <dgm:cxn modelId="{C849C516-96D7-4B17-A868-C1E521872F7A}" type="presParOf" srcId="{840692B4-6F3A-4CCB-8BE0-F20D8B5E34D3}" destId="{AC1F1236-8C93-4C6B-9863-F7F2E9C0302E}" srcOrd="2" destOrd="0" presId="urn:microsoft.com/office/officeart/2005/8/layout/hList2"/>
    <dgm:cxn modelId="{D5F87501-D6F5-4400-BDFA-D82ABDED25F6}" type="presParOf" srcId="{70C09B00-61F0-4407-AF31-D26C5B54E0A0}" destId="{91A05EEF-9B54-4F9F-87E3-FBF190E486BB}" srcOrd="1" destOrd="0" presId="urn:microsoft.com/office/officeart/2005/8/layout/hList2"/>
    <dgm:cxn modelId="{5E01B3FD-EE70-43CA-9DCC-FED918298A35}" type="presParOf" srcId="{70C09B00-61F0-4407-AF31-D26C5B54E0A0}" destId="{310152E0-4889-4FC8-B68E-830243153B0B}" srcOrd="2" destOrd="0" presId="urn:microsoft.com/office/officeart/2005/8/layout/hList2"/>
    <dgm:cxn modelId="{5324ED28-D6EA-497A-9415-483EF114648A}" type="presParOf" srcId="{310152E0-4889-4FC8-B68E-830243153B0B}" destId="{099D417C-9C0B-4EEB-9F38-108331C1F054}" srcOrd="0" destOrd="0" presId="urn:microsoft.com/office/officeart/2005/8/layout/hList2"/>
    <dgm:cxn modelId="{1582E898-5083-4527-A898-3A9E3CDEEC57}" type="presParOf" srcId="{310152E0-4889-4FC8-B68E-830243153B0B}" destId="{2B8EC2A4-B042-4E87-9A69-A0EFF6821780}" srcOrd="1" destOrd="0" presId="urn:microsoft.com/office/officeart/2005/8/layout/hList2"/>
    <dgm:cxn modelId="{A8DA8C76-A63F-4494-BD5A-87394864D90A}" type="presParOf" srcId="{310152E0-4889-4FC8-B68E-830243153B0B}" destId="{394DEEE5-29A9-4600-BD01-0E1C626D6074}" srcOrd="2" destOrd="0" presId="urn:microsoft.com/office/officeart/2005/8/layout/hList2"/>
    <dgm:cxn modelId="{BEF3AC58-E36E-42E7-AE99-28C5681C8AA7}" type="presParOf" srcId="{70C09B00-61F0-4407-AF31-D26C5B54E0A0}" destId="{0834F67A-B58E-4C31-89A0-BAA67271BCFA}" srcOrd="3" destOrd="0" presId="urn:microsoft.com/office/officeart/2005/8/layout/hList2"/>
    <dgm:cxn modelId="{4D688D57-A0D8-4A29-8F20-7C6CFD4F4F62}" type="presParOf" srcId="{70C09B00-61F0-4407-AF31-D26C5B54E0A0}" destId="{38CCCAD4-B8C2-47EA-B8F1-E54122F58867}" srcOrd="4" destOrd="0" presId="urn:microsoft.com/office/officeart/2005/8/layout/hList2"/>
    <dgm:cxn modelId="{E5737F15-9F55-42ED-9218-C3958A67DE49}" type="presParOf" srcId="{38CCCAD4-B8C2-47EA-B8F1-E54122F58867}" destId="{393834C3-1F4D-4590-B124-2D930D70E691}" srcOrd="0" destOrd="0" presId="urn:microsoft.com/office/officeart/2005/8/layout/hList2"/>
    <dgm:cxn modelId="{4E2E09E1-A8A9-4946-ACDE-DE5C6334DD4E}" type="presParOf" srcId="{38CCCAD4-B8C2-47EA-B8F1-E54122F58867}" destId="{E94BAF07-00A3-4D8F-9C56-BA4C1B4B1916}" srcOrd="1" destOrd="0" presId="urn:microsoft.com/office/officeart/2005/8/layout/hList2"/>
    <dgm:cxn modelId="{779793AC-CDE4-48D0-AECF-8ADFD60CA6F2}" type="presParOf" srcId="{38CCCAD4-B8C2-47EA-B8F1-E54122F58867}" destId="{59F842E2-5BE5-467F-B642-E9DCF36C3AF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B424F-DE19-4131-A734-2661D19B0539}">
      <dsp:nvSpPr>
        <dsp:cNvPr id="0" name=""/>
        <dsp:cNvSpPr/>
      </dsp:nvSpPr>
      <dsp:spPr>
        <a:xfrm rot="10800000">
          <a:off x="1584477" y="827"/>
          <a:ext cx="5302808" cy="99523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WELLNESS = BALANCE IS BEST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maintain a balance between digital and face-to face interactions in life.</a:t>
          </a:r>
          <a:endParaRPr lang="en-US" sz="1600" kern="1200" dirty="0"/>
        </a:p>
      </dsp:txBody>
      <dsp:txXfrm rot="10800000">
        <a:off x="1833284" y="827"/>
        <a:ext cx="5054001" cy="995230"/>
      </dsp:txXfrm>
    </dsp:sp>
    <dsp:sp modelId="{88E43A31-5A83-4383-B123-75D18593F065}">
      <dsp:nvSpPr>
        <dsp:cNvPr id="0" name=""/>
        <dsp:cNvSpPr/>
      </dsp:nvSpPr>
      <dsp:spPr>
        <a:xfrm>
          <a:off x="1086862" y="827"/>
          <a:ext cx="995230" cy="9952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29C88-4C44-44C5-A3AB-FFA5C3B9B800}">
      <dsp:nvSpPr>
        <dsp:cNvPr id="0" name=""/>
        <dsp:cNvSpPr/>
      </dsp:nvSpPr>
      <dsp:spPr>
        <a:xfrm rot="10800000">
          <a:off x="1584477" y="1293142"/>
          <a:ext cx="5302808" cy="995230"/>
        </a:xfrm>
        <a:prstGeom prst="homePlate">
          <a:avLst/>
        </a:prstGeom>
        <a:solidFill>
          <a:srgbClr val="01FB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CITIZENSHIP = BE THE BEST YOU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responsible, ethical, honest and literate in today’s digital world.</a:t>
          </a:r>
          <a:endParaRPr lang="en-US" sz="1600" kern="1200" dirty="0"/>
        </a:p>
      </dsp:txBody>
      <dsp:txXfrm rot="10800000">
        <a:off x="1833284" y="1293142"/>
        <a:ext cx="5054001" cy="995230"/>
      </dsp:txXfrm>
    </dsp:sp>
    <dsp:sp modelId="{EA314B3C-0079-4029-A6A5-02ACD31895CD}">
      <dsp:nvSpPr>
        <dsp:cNvPr id="0" name=""/>
        <dsp:cNvSpPr/>
      </dsp:nvSpPr>
      <dsp:spPr>
        <a:xfrm>
          <a:off x="1086862" y="1293142"/>
          <a:ext cx="995230" cy="99523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E3CA0-CE3F-439A-B5AB-0E45E6CE9C41}">
      <dsp:nvSpPr>
        <dsp:cNvPr id="0" name=""/>
        <dsp:cNvSpPr/>
      </dsp:nvSpPr>
      <dsp:spPr>
        <a:xfrm rot="10800000">
          <a:off x="1584477" y="2585456"/>
          <a:ext cx="5302808" cy="995230"/>
        </a:xfrm>
        <a:prstGeom prst="homePlate">
          <a:avLst/>
        </a:prstGeom>
        <a:solidFill>
          <a:srgbClr val="DB01F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ETIQUETTE = IT’S COOL TO BE KIND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choose to be positive with others online.</a:t>
          </a:r>
          <a:endParaRPr lang="en-US" sz="1600" kern="1200" dirty="0"/>
        </a:p>
      </dsp:txBody>
      <dsp:txXfrm rot="10800000">
        <a:off x="1833284" y="2585456"/>
        <a:ext cx="5054001" cy="995230"/>
      </dsp:txXfrm>
    </dsp:sp>
    <dsp:sp modelId="{3B196C84-BFF1-4397-8EB7-A27070EE938A}">
      <dsp:nvSpPr>
        <dsp:cNvPr id="0" name=""/>
        <dsp:cNvSpPr/>
      </dsp:nvSpPr>
      <dsp:spPr>
        <a:xfrm>
          <a:off x="1086862" y="2585456"/>
          <a:ext cx="995230" cy="99523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0D185-D796-4AA7-9430-1821D1F58129}">
      <dsp:nvSpPr>
        <dsp:cNvPr id="0" name=""/>
        <dsp:cNvSpPr/>
      </dsp:nvSpPr>
      <dsp:spPr>
        <a:xfrm rot="10800000">
          <a:off x="1584477" y="3877770"/>
          <a:ext cx="5302808" cy="995230"/>
        </a:xfrm>
        <a:prstGeom prst="homePlate">
          <a:avLst/>
        </a:prstGeom>
        <a:solidFill>
          <a:srgbClr val="1616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SAFETY = BE AWARE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safe online and protect private information.</a:t>
          </a:r>
          <a:endParaRPr lang="en-US" sz="1600" kern="1200" dirty="0"/>
        </a:p>
      </dsp:txBody>
      <dsp:txXfrm rot="10800000">
        <a:off x="1833284" y="3877770"/>
        <a:ext cx="5054001" cy="995230"/>
      </dsp:txXfrm>
    </dsp:sp>
    <dsp:sp modelId="{83538F12-E7D2-482C-95B7-9F1E78BFA1F4}">
      <dsp:nvSpPr>
        <dsp:cNvPr id="0" name=""/>
        <dsp:cNvSpPr/>
      </dsp:nvSpPr>
      <dsp:spPr>
        <a:xfrm>
          <a:off x="1086862" y="3877770"/>
          <a:ext cx="995230" cy="99523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B424F-DE19-4131-A734-2661D19B0539}">
      <dsp:nvSpPr>
        <dsp:cNvPr id="0" name=""/>
        <dsp:cNvSpPr/>
      </dsp:nvSpPr>
      <dsp:spPr>
        <a:xfrm rot="10800000">
          <a:off x="1584477" y="827"/>
          <a:ext cx="5302808" cy="99523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WELLNESS = BALANCE IS BEST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maintain a balance between digital and face-to face interactions in life.</a:t>
          </a:r>
          <a:endParaRPr lang="en-US" sz="1600" kern="1200" dirty="0"/>
        </a:p>
      </dsp:txBody>
      <dsp:txXfrm rot="10800000">
        <a:off x="1833284" y="827"/>
        <a:ext cx="5054001" cy="995230"/>
      </dsp:txXfrm>
    </dsp:sp>
    <dsp:sp modelId="{88E43A31-5A83-4383-B123-75D18593F065}">
      <dsp:nvSpPr>
        <dsp:cNvPr id="0" name=""/>
        <dsp:cNvSpPr/>
      </dsp:nvSpPr>
      <dsp:spPr>
        <a:xfrm>
          <a:off x="1086862" y="827"/>
          <a:ext cx="995230" cy="9952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29C88-4C44-44C5-A3AB-FFA5C3B9B800}">
      <dsp:nvSpPr>
        <dsp:cNvPr id="0" name=""/>
        <dsp:cNvSpPr/>
      </dsp:nvSpPr>
      <dsp:spPr>
        <a:xfrm rot="10800000">
          <a:off x="1584477" y="1293142"/>
          <a:ext cx="5302808" cy="995230"/>
        </a:xfrm>
        <a:prstGeom prst="homePlate">
          <a:avLst/>
        </a:prstGeom>
        <a:solidFill>
          <a:srgbClr val="01FB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CITIZENSHIP = BE THE BEST YOU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responsible, ethical, honest and literate in today’s digital world.</a:t>
          </a:r>
          <a:endParaRPr lang="en-US" sz="1600" kern="1200" dirty="0"/>
        </a:p>
      </dsp:txBody>
      <dsp:txXfrm rot="10800000">
        <a:off x="1833284" y="1293142"/>
        <a:ext cx="5054001" cy="995230"/>
      </dsp:txXfrm>
    </dsp:sp>
    <dsp:sp modelId="{EA314B3C-0079-4029-A6A5-02ACD31895CD}">
      <dsp:nvSpPr>
        <dsp:cNvPr id="0" name=""/>
        <dsp:cNvSpPr/>
      </dsp:nvSpPr>
      <dsp:spPr>
        <a:xfrm>
          <a:off x="1086862" y="1293142"/>
          <a:ext cx="995230" cy="99523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E3CA0-CE3F-439A-B5AB-0E45E6CE9C41}">
      <dsp:nvSpPr>
        <dsp:cNvPr id="0" name=""/>
        <dsp:cNvSpPr/>
      </dsp:nvSpPr>
      <dsp:spPr>
        <a:xfrm rot="10800000">
          <a:off x="1584477" y="2585456"/>
          <a:ext cx="5302808" cy="995230"/>
        </a:xfrm>
        <a:prstGeom prst="homePlate">
          <a:avLst/>
        </a:prstGeom>
        <a:solidFill>
          <a:srgbClr val="DB01F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ETIQUETTE = IT’S COOL TO BE KIND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choose to be positive with others online.</a:t>
          </a:r>
          <a:endParaRPr lang="en-US" sz="1600" kern="1200" dirty="0"/>
        </a:p>
      </dsp:txBody>
      <dsp:txXfrm rot="10800000">
        <a:off x="1833284" y="2585456"/>
        <a:ext cx="5054001" cy="995230"/>
      </dsp:txXfrm>
    </dsp:sp>
    <dsp:sp modelId="{3B196C84-BFF1-4397-8EB7-A27070EE938A}">
      <dsp:nvSpPr>
        <dsp:cNvPr id="0" name=""/>
        <dsp:cNvSpPr/>
      </dsp:nvSpPr>
      <dsp:spPr>
        <a:xfrm>
          <a:off x="1086862" y="2585456"/>
          <a:ext cx="995230" cy="99523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0D185-D796-4AA7-9430-1821D1F58129}">
      <dsp:nvSpPr>
        <dsp:cNvPr id="0" name=""/>
        <dsp:cNvSpPr/>
      </dsp:nvSpPr>
      <dsp:spPr>
        <a:xfrm rot="10800000">
          <a:off x="1584477" y="3877770"/>
          <a:ext cx="5302808" cy="995230"/>
        </a:xfrm>
        <a:prstGeom prst="homePlate">
          <a:avLst/>
        </a:prstGeom>
        <a:solidFill>
          <a:srgbClr val="1616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SAFETY = BE AWARE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safe online and protect private information.</a:t>
          </a:r>
          <a:endParaRPr lang="en-US" sz="1600" kern="1200" dirty="0"/>
        </a:p>
      </dsp:txBody>
      <dsp:txXfrm rot="10800000">
        <a:off x="1833284" y="3877770"/>
        <a:ext cx="5054001" cy="995230"/>
      </dsp:txXfrm>
    </dsp:sp>
    <dsp:sp modelId="{83538F12-E7D2-482C-95B7-9F1E78BFA1F4}">
      <dsp:nvSpPr>
        <dsp:cNvPr id="0" name=""/>
        <dsp:cNvSpPr/>
      </dsp:nvSpPr>
      <dsp:spPr>
        <a:xfrm>
          <a:off x="1086862" y="3877770"/>
          <a:ext cx="995230" cy="99523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F1236-8C93-4C6B-9863-F7F2E9C0302E}">
      <dsp:nvSpPr>
        <dsp:cNvPr id="0" name=""/>
        <dsp:cNvSpPr/>
      </dsp:nvSpPr>
      <dsp:spPr>
        <a:xfrm rot="16200000">
          <a:off x="-1773046" y="2795113"/>
          <a:ext cx="4226560" cy="536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2832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Berlin Sans FB" panose="020E0602020502020306" pitchFamily="34" charset="0"/>
            </a:rPr>
            <a:t>Tips</a:t>
          </a:r>
        </a:p>
      </dsp:txBody>
      <dsp:txXfrm>
        <a:off x="-1773046" y="2795113"/>
        <a:ext cx="4226560" cy="536124"/>
      </dsp:txXfrm>
    </dsp:sp>
    <dsp:sp modelId="{F2729854-904C-4402-BE97-C0A830612E33}">
      <dsp:nvSpPr>
        <dsp:cNvPr id="0" name=""/>
        <dsp:cNvSpPr/>
      </dsp:nvSpPr>
      <dsp:spPr>
        <a:xfrm>
          <a:off x="626962" y="949895"/>
          <a:ext cx="2670468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472832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This lesson is a great visual way for students to determine how balanced their screen-time usage is.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It also allows for a discussion to occur around HEALTHY screen-time not only in duration BUT in the choice of the type of screen-time that is chosen. </a:t>
          </a:r>
        </a:p>
      </dsp:txBody>
      <dsp:txXfrm>
        <a:off x="626962" y="949895"/>
        <a:ext cx="2670468" cy="4226560"/>
      </dsp:txXfrm>
    </dsp:sp>
    <dsp:sp modelId="{CAC1E2AD-4096-4D1E-8C6C-27E227DDCF61}">
      <dsp:nvSpPr>
        <dsp:cNvPr id="0" name=""/>
        <dsp:cNvSpPr/>
      </dsp:nvSpPr>
      <dsp:spPr>
        <a:xfrm>
          <a:off x="72171" y="242211"/>
          <a:ext cx="1072248" cy="10722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DEEE5-29A9-4600-BD01-0E1C626D6074}">
      <dsp:nvSpPr>
        <dsp:cNvPr id="0" name=""/>
        <dsp:cNvSpPr/>
      </dsp:nvSpPr>
      <dsp:spPr>
        <a:xfrm rot="16200000">
          <a:off x="2132228" y="2795113"/>
          <a:ext cx="4226560" cy="536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2832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Extension</a:t>
          </a:r>
        </a:p>
      </dsp:txBody>
      <dsp:txXfrm>
        <a:off x="2132228" y="2795113"/>
        <a:ext cx="4226560" cy="536124"/>
      </dsp:txXfrm>
    </dsp:sp>
    <dsp:sp modelId="{2B8EC2A4-B042-4E87-9A69-A0EFF6821780}">
      <dsp:nvSpPr>
        <dsp:cNvPr id="0" name=""/>
        <dsp:cNvSpPr/>
      </dsp:nvSpPr>
      <dsp:spPr>
        <a:xfrm>
          <a:off x="4513571" y="949895"/>
          <a:ext cx="2670468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472832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3"/>
            </a:rPr>
            <a:t>Media Choice Tracker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4"/>
            </a:rPr>
            <a:t>Reflecting on my Media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Play Digital Passport game, </a:t>
          </a:r>
          <a:r>
            <a:rPr lang="en-US" sz="1800" kern="1200" dirty="0">
              <a:hlinkClick xmlns:r="http://schemas.openxmlformats.org/officeDocument/2006/relationships" r:id="rId5"/>
            </a:rPr>
            <a:t>“</a:t>
          </a:r>
          <a:r>
            <a:rPr lang="en-US" sz="1800" kern="1200" dirty="0" err="1">
              <a:hlinkClick xmlns:r="http://schemas.openxmlformats.org/officeDocument/2006/relationships" r:id="rId5"/>
            </a:rPr>
            <a:t>Twalkers</a:t>
          </a:r>
          <a:r>
            <a:rPr lang="en-US" sz="1800" kern="1200" dirty="0">
              <a:hlinkClick xmlns:r="http://schemas.openxmlformats.org/officeDocument/2006/relationships" r:id="rId5"/>
            </a:rPr>
            <a:t>”</a:t>
          </a:r>
          <a:endParaRPr lang="en-US" sz="1800" kern="1200" dirty="0"/>
        </a:p>
      </dsp:txBody>
      <dsp:txXfrm>
        <a:off x="4513571" y="949895"/>
        <a:ext cx="2670468" cy="4226560"/>
      </dsp:txXfrm>
    </dsp:sp>
    <dsp:sp modelId="{099D417C-9C0B-4EEB-9F38-108331C1F054}">
      <dsp:nvSpPr>
        <dsp:cNvPr id="0" name=""/>
        <dsp:cNvSpPr/>
      </dsp:nvSpPr>
      <dsp:spPr>
        <a:xfrm>
          <a:off x="3977446" y="242211"/>
          <a:ext cx="1072248" cy="1072248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842E2-5BE5-467F-B642-E9DCF36C3AF7}">
      <dsp:nvSpPr>
        <dsp:cNvPr id="0" name=""/>
        <dsp:cNvSpPr/>
      </dsp:nvSpPr>
      <dsp:spPr>
        <a:xfrm rot="16200000">
          <a:off x="6037504" y="2795113"/>
          <a:ext cx="4226560" cy="536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2832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Family/Home</a:t>
          </a:r>
        </a:p>
      </dsp:txBody>
      <dsp:txXfrm>
        <a:off x="6037504" y="2795113"/>
        <a:ext cx="4226560" cy="536124"/>
      </dsp:txXfrm>
    </dsp:sp>
    <dsp:sp modelId="{E94BAF07-00A3-4D8F-9C56-BA4C1B4B1916}">
      <dsp:nvSpPr>
        <dsp:cNvPr id="0" name=""/>
        <dsp:cNvSpPr/>
      </dsp:nvSpPr>
      <dsp:spPr>
        <a:xfrm>
          <a:off x="8418846" y="949895"/>
          <a:ext cx="2670468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472832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>
              <a:hlinkClick xmlns:r="http://schemas.openxmlformats.org/officeDocument/2006/relationships" r:id="rId8"/>
            </a:rPr>
            <a:t>Help Kids Balance Their Media Lives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9"/>
            </a:rPr>
            <a:t>Family Activity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10"/>
            </a:rPr>
            <a:t>How to Set Screen Rules that Stick</a:t>
          </a:r>
          <a:endParaRPr lang="en-US" sz="1800" kern="1200" dirty="0"/>
        </a:p>
      </dsp:txBody>
      <dsp:txXfrm>
        <a:off x="8418846" y="949895"/>
        <a:ext cx="2670468" cy="4226560"/>
      </dsp:txXfrm>
    </dsp:sp>
    <dsp:sp modelId="{393834C3-1F4D-4590-B124-2D930D70E691}">
      <dsp:nvSpPr>
        <dsp:cNvPr id="0" name=""/>
        <dsp:cNvSpPr/>
      </dsp:nvSpPr>
      <dsp:spPr>
        <a:xfrm>
          <a:off x="7882722" y="242211"/>
          <a:ext cx="1072248" cy="107224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BAC67-E79D-4531-9E32-F172ECDA58EF}" type="datetimeFigureOut">
              <a:rPr lang="en-US" smtClean="0"/>
              <a:t>12/20/21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536D1-22D0-4B80-BE84-A303BC91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0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a chart on the board with the three above headings.  Leave spaces in-between each column so that the activities that might encompass both can be listed here (looking on YouTube for learning videos, using Wii for exercise </a:t>
            </a:r>
            <a:r>
              <a:rPr lang="en-US" dirty="0" err="1"/>
              <a:t>etc</a:t>
            </a:r>
            <a:r>
              <a:rPr lang="en-US" dirty="0"/>
              <a:t>).  Keep this accessible as it will be referenced in the next activity.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536D1-22D0-4B80-BE84-A303BC912A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83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This discussion can occur as a large class, share/pair, jigsaw or any other type of collaborative activity.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536D1-22D0-4B80-BE84-A303BC912A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93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 out the individual student Balance Sheet handout.  Have them refer to the chart on the board and help them generate things that might be of more relevant to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536D1-22D0-4B80-BE84-A303BC912A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48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 an informal discussion – where does your wheel land – is this good / bad?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536D1-22D0-4B80-BE84-A303BC912A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629" y="821222"/>
            <a:ext cx="4550664" cy="86271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DIGITAL WELLNESS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CB6CE-BE43-4E43-9836-F8967C78E2B3}"/>
              </a:ext>
            </a:extLst>
          </p:cNvPr>
          <p:cNvSpPr txBox="1"/>
          <p:nvPr userDrawn="1"/>
        </p:nvSpPr>
        <p:spPr>
          <a:xfrm>
            <a:off x="272904" y="1934532"/>
            <a:ext cx="4899988" cy="4093428"/>
          </a:xfrm>
          <a:custGeom>
            <a:avLst/>
            <a:gdLst>
              <a:gd name="connsiteX0" fmla="*/ 0 w 4899988"/>
              <a:gd name="connsiteY0" fmla="*/ 0 h 4093428"/>
              <a:gd name="connsiteX1" fmla="*/ 544443 w 4899988"/>
              <a:gd name="connsiteY1" fmla="*/ 0 h 4093428"/>
              <a:gd name="connsiteX2" fmla="*/ 1186886 w 4899988"/>
              <a:gd name="connsiteY2" fmla="*/ 0 h 4093428"/>
              <a:gd name="connsiteX3" fmla="*/ 1829329 w 4899988"/>
              <a:gd name="connsiteY3" fmla="*/ 0 h 4093428"/>
              <a:gd name="connsiteX4" fmla="*/ 2275772 w 4899988"/>
              <a:gd name="connsiteY4" fmla="*/ 0 h 4093428"/>
              <a:gd name="connsiteX5" fmla="*/ 2918215 w 4899988"/>
              <a:gd name="connsiteY5" fmla="*/ 0 h 4093428"/>
              <a:gd name="connsiteX6" fmla="*/ 3511658 w 4899988"/>
              <a:gd name="connsiteY6" fmla="*/ 0 h 4093428"/>
              <a:gd name="connsiteX7" fmla="*/ 4007101 w 4899988"/>
              <a:gd name="connsiteY7" fmla="*/ 0 h 4093428"/>
              <a:gd name="connsiteX8" fmla="*/ 4404545 w 4899988"/>
              <a:gd name="connsiteY8" fmla="*/ 0 h 4093428"/>
              <a:gd name="connsiteX9" fmla="*/ 4899988 w 4899988"/>
              <a:gd name="connsiteY9" fmla="*/ 0 h 4093428"/>
              <a:gd name="connsiteX10" fmla="*/ 4899988 w 4899988"/>
              <a:gd name="connsiteY10" fmla="*/ 543841 h 4093428"/>
              <a:gd name="connsiteX11" fmla="*/ 4899988 w 4899988"/>
              <a:gd name="connsiteY11" fmla="*/ 1210485 h 4093428"/>
              <a:gd name="connsiteX12" fmla="*/ 4899988 w 4899988"/>
              <a:gd name="connsiteY12" fmla="*/ 1836195 h 4093428"/>
              <a:gd name="connsiteX13" fmla="*/ 4899988 w 4899988"/>
              <a:gd name="connsiteY13" fmla="*/ 2298167 h 4093428"/>
              <a:gd name="connsiteX14" fmla="*/ 4899988 w 4899988"/>
              <a:gd name="connsiteY14" fmla="*/ 2842009 h 4093428"/>
              <a:gd name="connsiteX15" fmla="*/ 4899988 w 4899988"/>
              <a:gd name="connsiteY15" fmla="*/ 3385850 h 4093428"/>
              <a:gd name="connsiteX16" fmla="*/ 4899988 w 4899988"/>
              <a:gd name="connsiteY16" fmla="*/ 4093428 h 4093428"/>
              <a:gd name="connsiteX17" fmla="*/ 4453545 w 4899988"/>
              <a:gd name="connsiteY17" fmla="*/ 4093428 h 4093428"/>
              <a:gd name="connsiteX18" fmla="*/ 3860102 w 4899988"/>
              <a:gd name="connsiteY18" fmla="*/ 4093428 h 4093428"/>
              <a:gd name="connsiteX19" fmla="*/ 3315659 w 4899988"/>
              <a:gd name="connsiteY19" fmla="*/ 4093428 h 4093428"/>
              <a:gd name="connsiteX20" fmla="*/ 2918215 w 4899988"/>
              <a:gd name="connsiteY20" fmla="*/ 4093428 h 4093428"/>
              <a:gd name="connsiteX21" fmla="*/ 2324772 w 4899988"/>
              <a:gd name="connsiteY21" fmla="*/ 4093428 h 4093428"/>
              <a:gd name="connsiteX22" fmla="*/ 1927329 w 4899988"/>
              <a:gd name="connsiteY22" fmla="*/ 4093428 h 4093428"/>
              <a:gd name="connsiteX23" fmla="*/ 1284886 w 4899988"/>
              <a:gd name="connsiteY23" fmla="*/ 4093428 h 4093428"/>
              <a:gd name="connsiteX24" fmla="*/ 789443 w 4899988"/>
              <a:gd name="connsiteY24" fmla="*/ 4093428 h 4093428"/>
              <a:gd name="connsiteX25" fmla="*/ 0 w 4899988"/>
              <a:gd name="connsiteY25" fmla="*/ 4093428 h 4093428"/>
              <a:gd name="connsiteX26" fmla="*/ 0 w 4899988"/>
              <a:gd name="connsiteY26" fmla="*/ 3426784 h 4093428"/>
              <a:gd name="connsiteX27" fmla="*/ 0 w 4899988"/>
              <a:gd name="connsiteY27" fmla="*/ 2923877 h 4093428"/>
              <a:gd name="connsiteX28" fmla="*/ 0 w 4899988"/>
              <a:gd name="connsiteY28" fmla="*/ 2257233 h 4093428"/>
              <a:gd name="connsiteX29" fmla="*/ 0 w 4899988"/>
              <a:gd name="connsiteY29" fmla="*/ 1631523 h 4093428"/>
              <a:gd name="connsiteX30" fmla="*/ 0 w 4899988"/>
              <a:gd name="connsiteY30" fmla="*/ 1087682 h 4093428"/>
              <a:gd name="connsiteX31" fmla="*/ 0 w 4899988"/>
              <a:gd name="connsiteY31" fmla="*/ 584775 h 4093428"/>
              <a:gd name="connsiteX32" fmla="*/ 0 w 4899988"/>
              <a:gd name="connsiteY32" fmla="*/ 0 h 409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99988" h="4093428" extrusionOk="0">
                <a:moveTo>
                  <a:pt x="0" y="0"/>
                </a:moveTo>
                <a:cubicBezTo>
                  <a:pt x="221449" y="-33882"/>
                  <a:pt x="389256" y="53561"/>
                  <a:pt x="544443" y="0"/>
                </a:cubicBezTo>
                <a:cubicBezTo>
                  <a:pt x="699630" y="-53561"/>
                  <a:pt x="866916" y="32860"/>
                  <a:pt x="1186886" y="0"/>
                </a:cubicBezTo>
                <a:cubicBezTo>
                  <a:pt x="1506856" y="-32860"/>
                  <a:pt x="1592651" y="8840"/>
                  <a:pt x="1829329" y="0"/>
                </a:cubicBezTo>
                <a:cubicBezTo>
                  <a:pt x="2066007" y="-8840"/>
                  <a:pt x="2131754" y="8976"/>
                  <a:pt x="2275772" y="0"/>
                </a:cubicBezTo>
                <a:cubicBezTo>
                  <a:pt x="2419790" y="-8976"/>
                  <a:pt x="2604014" y="44809"/>
                  <a:pt x="2918215" y="0"/>
                </a:cubicBezTo>
                <a:cubicBezTo>
                  <a:pt x="3232416" y="-44809"/>
                  <a:pt x="3261365" y="11125"/>
                  <a:pt x="3511658" y="0"/>
                </a:cubicBezTo>
                <a:cubicBezTo>
                  <a:pt x="3761951" y="-11125"/>
                  <a:pt x="3857205" y="47034"/>
                  <a:pt x="4007101" y="0"/>
                </a:cubicBezTo>
                <a:cubicBezTo>
                  <a:pt x="4156997" y="-47034"/>
                  <a:pt x="4322999" y="11018"/>
                  <a:pt x="4404545" y="0"/>
                </a:cubicBezTo>
                <a:cubicBezTo>
                  <a:pt x="4486091" y="-11018"/>
                  <a:pt x="4697545" y="58394"/>
                  <a:pt x="4899988" y="0"/>
                </a:cubicBezTo>
                <a:cubicBezTo>
                  <a:pt x="4956850" y="181956"/>
                  <a:pt x="4895666" y="372004"/>
                  <a:pt x="4899988" y="543841"/>
                </a:cubicBezTo>
                <a:cubicBezTo>
                  <a:pt x="4904310" y="715678"/>
                  <a:pt x="4842572" y="1050742"/>
                  <a:pt x="4899988" y="1210485"/>
                </a:cubicBezTo>
                <a:cubicBezTo>
                  <a:pt x="4957404" y="1370228"/>
                  <a:pt x="4839899" y="1543339"/>
                  <a:pt x="4899988" y="1836195"/>
                </a:cubicBezTo>
                <a:cubicBezTo>
                  <a:pt x="4960077" y="2129051"/>
                  <a:pt x="4886435" y="2187756"/>
                  <a:pt x="4899988" y="2298167"/>
                </a:cubicBezTo>
                <a:cubicBezTo>
                  <a:pt x="4913541" y="2408578"/>
                  <a:pt x="4855169" y="2724028"/>
                  <a:pt x="4899988" y="2842009"/>
                </a:cubicBezTo>
                <a:cubicBezTo>
                  <a:pt x="4944807" y="2959990"/>
                  <a:pt x="4892548" y="3194505"/>
                  <a:pt x="4899988" y="3385850"/>
                </a:cubicBezTo>
                <a:cubicBezTo>
                  <a:pt x="4907428" y="3577195"/>
                  <a:pt x="4883335" y="3876416"/>
                  <a:pt x="4899988" y="4093428"/>
                </a:cubicBezTo>
                <a:cubicBezTo>
                  <a:pt x="4778726" y="4121417"/>
                  <a:pt x="4562894" y="4072394"/>
                  <a:pt x="4453545" y="4093428"/>
                </a:cubicBezTo>
                <a:cubicBezTo>
                  <a:pt x="4344196" y="4114462"/>
                  <a:pt x="4019922" y="4089739"/>
                  <a:pt x="3860102" y="4093428"/>
                </a:cubicBezTo>
                <a:cubicBezTo>
                  <a:pt x="3700282" y="4097117"/>
                  <a:pt x="3525114" y="4092125"/>
                  <a:pt x="3315659" y="4093428"/>
                </a:cubicBezTo>
                <a:cubicBezTo>
                  <a:pt x="3106204" y="4094731"/>
                  <a:pt x="3034575" y="4077038"/>
                  <a:pt x="2918215" y="4093428"/>
                </a:cubicBezTo>
                <a:cubicBezTo>
                  <a:pt x="2801855" y="4109818"/>
                  <a:pt x="2521244" y="4024595"/>
                  <a:pt x="2324772" y="4093428"/>
                </a:cubicBezTo>
                <a:cubicBezTo>
                  <a:pt x="2128300" y="4162261"/>
                  <a:pt x="2104624" y="4092769"/>
                  <a:pt x="1927329" y="4093428"/>
                </a:cubicBezTo>
                <a:cubicBezTo>
                  <a:pt x="1750034" y="4094087"/>
                  <a:pt x="1514097" y="4091646"/>
                  <a:pt x="1284886" y="4093428"/>
                </a:cubicBezTo>
                <a:cubicBezTo>
                  <a:pt x="1055675" y="4095210"/>
                  <a:pt x="975014" y="4069424"/>
                  <a:pt x="789443" y="4093428"/>
                </a:cubicBezTo>
                <a:cubicBezTo>
                  <a:pt x="603872" y="4117432"/>
                  <a:pt x="325201" y="4009552"/>
                  <a:pt x="0" y="4093428"/>
                </a:cubicBezTo>
                <a:cubicBezTo>
                  <a:pt x="-17973" y="3794444"/>
                  <a:pt x="70194" y="3631008"/>
                  <a:pt x="0" y="3426784"/>
                </a:cubicBezTo>
                <a:cubicBezTo>
                  <a:pt x="-70194" y="3222560"/>
                  <a:pt x="50673" y="3080883"/>
                  <a:pt x="0" y="2923877"/>
                </a:cubicBezTo>
                <a:cubicBezTo>
                  <a:pt x="-50673" y="2766871"/>
                  <a:pt x="1158" y="2399397"/>
                  <a:pt x="0" y="2257233"/>
                </a:cubicBezTo>
                <a:cubicBezTo>
                  <a:pt x="-1158" y="2115069"/>
                  <a:pt x="35375" y="1899903"/>
                  <a:pt x="0" y="1631523"/>
                </a:cubicBezTo>
                <a:cubicBezTo>
                  <a:pt x="-35375" y="1363143"/>
                  <a:pt x="15943" y="1307085"/>
                  <a:pt x="0" y="1087682"/>
                </a:cubicBezTo>
                <a:cubicBezTo>
                  <a:pt x="-15943" y="868279"/>
                  <a:pt x="1344" y="727915"/>
                  <a:pt x="0" y="584775"/>
                </a:cubicBezTo>
                <a:cubicBezTo>
                  <a:pt x="-1344" y="441635"/>
                  <a:pt x="60658" y="23612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ED1C24"/>
            </a:solidFill>
            <a:extLst>
              <a:ext uri="{C807C97D-BFC1-408E-A445-0C87EB9F89A2}">
                <ask:lineSketchStyleProps xmlns:ask="http://schemas.microsoft.com/office/drawing/2018/sketchyshapes" sd="85953259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6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Digital wellness refers to the state of one’s physical and mental health in the Digital Age.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6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It is making intentional decisions to improve the healthy use of technology. 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6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This does not mean eliminating technology from our lives BUT to balance its use with healthy face-face interactions.</a:t>
            </a:r>
            <a:endParaRPr lang="en-US" sz="260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8E66F6-5C35-4C0D-813D-751054CE6337}"/>
              </a:ext>
            </a:extLst>
          </p:cNvPr>
          <p:cNvSpPr/>
          <p:nvPr userDrawn="1"/>
        </p:nvSpPr>
        <p:spPr>
          <a:xfrm>
            <a:off x="5390606" y="794611"/>
            <a:ext cx="6303046" cy="5321032"/>
          </a:xfrm>
          <a:prstGeom prst="rect">
            <a:avLst/>
          </a:prstGeom>
          <a:solidFill>
            <a:srgbClr val="EDEDED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B84BA8-F302-43C6-AED4-ED9A60534038}"/>
              </a:ext>
            </a:extLst>
          </p:cNvPr>
          <p:cNvGraphicFramePr/>
          <p:nvPr userDrawn="1"/>
        </p:nvGraphicFramePr>
        <p:xfrm>
          <a:off x="4435566" y="1045029"/>
          <a:ext cx="7974148" cy="487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871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CE8558F-C3C8-5144-8061-F4EC3849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5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638192"/>
            <a:ext cx="12192000" cy="21980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8111280-E275-4E45-AE26-7BB5AEBC7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9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A1CD006-3E2A-CE43-A737-F39C75DF1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2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620608"/>
            <a:ext cx="12192000" cy="237392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1FDBE31-6AD4-0446-8FDA-D56BFB778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07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76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16" y="114896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82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B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background pattern&#10;&#10;Description automatically generated">
            <a:extLst>
              <a:ext uri="{FF2B5EF4-FFF2-40B4-BE49-F238E27FC236}">
                <a16:creationId xmlns:a16="http://schemas.microsoft.com/office/drawing/2014/main" id="{B757E75C-F1C3-C347-8FD0-AD12134BD5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88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042D4ED-F1BC-7446-B655-F6B59C835A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24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F6E0EE7-E19A-1C4C-9AD5-676F7BCA6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12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4011B7C-7874-D64A-96D4-7B2B345FFE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12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46985"/>
            <a:ext cx="12192000" cy="211015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476F349-3284-164B-9D71-F481477FF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97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57C4515-BB53-C440-95E5-7F19F5571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" y="494521"/>
            <a:ext cx="3115091" cy="311509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7E99221-A642-4F99-8CB0-DD184B203FED}"/>
              </a:ext>
            </a:extLst>
          </p:cNvPr>
          <p:cNvSpPr txBox="1">
            <a:spLocks/>
          </p:cNvSpPr>
          <p:nvPr userDrawn="1"/>
        </p:nvSpPr>
        <p:spPr>
          <a:xfrm>
            <a:off x="1524000" y="3424460"/>
            <a:ext cx="9144000" cy="91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D1C24"/>
                </a:solidFill>
                <a:latin typeface="TheSansB W9 Black" panose="020B09020503020202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Digital Wellness – Big Idea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ADA811-3743-4EDE-ACF1-875BA37B017E}"/>
              </a:ext>
            </a:extLst>
          </p:cNvPr>
          <p:cNvSpPr txBox="1">
            <a:spLocks/>
          </p:cNvSpPr>
          <p:nvPr userDrawn="1"/>
        </p:nvSpPr>
        <p:spPr>
          <a:xfrm>
            <a:off x="1619794" y="4338634"/>
            <a:ext cx="8721012" cy="147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</a:pPr>
            <a:r>
              <a:rPr lang="en-CA" sz="1800" dirty="0">
                <a:solidFill>
                  <a:srgbClr val="000000"/>
                </a:solidFill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Ensure students, at every grade level, have the tools, resources, and skills to interact personally, socially, and educationally in the real world and in digital spaces. 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CA" sz="1800" dirty="0"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CA" sz="1800" dirty="0">
                <a:solidFill>
                  <a:srgbClr val="000000"/>
                </a:solidFill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Encourage all students to make safe, healthy, and positive decisions to live a digitally balanced life in our technology-rich world.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1E6A7240-6AB8-40D8-AF19-4642C00826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2416964"/>
            <a:ext cx="609601" cy="609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154ADB-8902-461A-9242-930CD3546B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1437488"/>
            <a:ext cx="609601" cy="609601"/>
          </a:xfrm>
          <a:prstGeom prst="rect">
            <a:avLst/>
          </a:prstGeom>
        </p:spPr>
      </p:pic>
      <p:pic>
        <p:nvPicPr>
          <p:cNvPr id="13" name="Picture 12" descr="A picture containing text, sign, vector graphics, clipart&#10;&#10;Description automatically generated">
            <a:extLst>
              <a:ext uri="{FF2B5EF4-FFF2-40B4-BE49-F238E27FC236}">
                <a16:creationId xmlns:a16="http://schemas.microsoft.com/office/drawing/2014/main" id="{19EFEDE3-E37F-4D16-9AC9-F50915407C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41" y="2444984"/>
            <a:ext cx="609601" cy="609601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358A1C1-6593-4631-9587-CCF6996BDA8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89" y="1437488"/>
            <a:ext cx="6096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94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308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B0D834E8-84AA-4ACE-A599-873894E69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1692095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4986933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8022230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5264389" y="1698469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8309796" y="1714086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965388" y="1660778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59550" y="1778211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68895" y="1807863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32527" y="1848535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71336" y="4293787"/>
            <a:ext cx="3641514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271336" y="3780749"/>
            <a:ext cx="3641514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25806" y="4308845"/>
            <a:ext cx="3641514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469687" y="3780748"/>
            <a:ext cx="3641514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704258" y="4340145"/>
            <a:ext cx="3180240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642267" y="3800246"/>
            <a:ext cx="3180240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B0D834E8-84AA-4ACE-A599-873894E69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87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accent2"/>
              </a:solidFill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BBF67F63-A90B-49EC-9CD3-087C15167B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96" y="6073148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ED1C2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CD77F9C-9A02-48FE-9529-2B323220DF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C9552F6-D26E-4CC0-B91B-D86D463AAA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4778">
            <a:off x="4042251" y="4057374"/>
            <a:ext cx="2821796" cy="28217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6BA35E5-7735-4CE4-B662-BCC82875A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3" y="4439321"/>
            <a:ext cx="2601242" cy="260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rgbClr val="ED1C24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00" y="1058424"/>
            <a:ext cx="4550664" cy="862713"/>
          </a:xfrm>
        </p:spPr>
        <p:txBody>
          <a:bodyPr/>
          <a:lstStyle>
            <a:lvl1pPr algn="ctr">
              <a:defRPr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DIGITAL WELLNESS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CB6CE-BE43-4E43-9836-F8967C78E2B3}"/>
              </a:ext>
            </a:extLst>
          </p:cNvPr>
          <p:cNvSpPr txBox="1"/>
          <p:nvPr userDrawn="1"/>
        </p:nvSpPr>
        <p:spPr>
          <a:xfrm>
            <a:off x="498348" y="1934532"/>
            <a:ext cx="4099777" cy="4154984"/>
          </a:xfrm>
          <a:custGeom>
            <a:avLst/>
            <a:gdLst>
              <a:gd name="connsiteX0" fmla="*/ 0 w 4099777"/>
              <a:gd name="connsiteY0" fmla="*/ 0 h 4154984"/>
              <a:gd name="connsiteX1" fmla="*/ 585682 w 4099777"/>
              <a:gd name="connsiteY1" fmla="*/ 0 h 4154984"/>
              <a:gd name="connsiteX2" fmla="*/ 1253360 w 4099777"/>
              <a:gd name="connsiteY2" fmla="*/ 0 h 4154984"/>
              <a:gd name="connsiteX3" fmla="*/ 1921038 w 4099777"/>
              <a:gd name="connsiteY3" fmla="*/ 0 h 4154984"/>
              <a:gd name="connsiteX4" fmla="*/ 2424725 w 4099777"/>
              <a:gd name="connsiteY4" fmla="*/ 0 h 4154984"/>
              <a:gd name="connsiteX5" fmla="*/ 3092403 w 4099777"/>
              <a:gd name="connsiteY5" fmla="*/ 0 h 4154984"/>
              <a:gd name="connsiteX6" fmla="*/ 4099777 w 4099777"/>
              <a:gd name="connsiteY6" fmla="*/ 0 h 4154984"/>
              <a:gd name="connsiteX7" fmla="*/ 4099777 w 4099777"/>
              <a:gd name="connsiteY7" fmla="*/ 552019 h 4154984"/>
              <a:gd name="connsiteX8" fmla="*/ 4099777 w 4099777"/>
              <a:gd name="connsiteY8" fmla="*/ 1187138 h 4154984"/>
              <a:gd name="connsiteX9" fmla="*/ 4099777 w 4099777"/>
              <a:gd name="connsiteY9" fmla="*/ 1780707 h 4154984"/>
              <a:gd name="connsiteX10" fmla="*/ 4099777 w 4099777"/>
              <a:gd name="connsiteY10" fmla="*/ 2415826 h 4154984"/>
              <a:gd name="connsiteX11" fmla="*/ 4099777 w 4099777"/>
              <a:gd name="connsiteY11" fmla="*/ 3092495 h 4154984"/>
              <a:gd name="connsiteX12" fmla="*/ 4099777 w 4099777"/>
              <a:gd name="connsiteY12" fmla="*/ 4154984 h 4154984"/>
              <a:gd name="connsiteX13" fmla="*/ 3637088 w 4099777"/>
              <a:gd name="connsiteY13" fmla="*/ 4154984 h 4154984"/>
              <a:gd name="connsiteX14" fmla="*/ 3010408 w 4099777"/>
              <a:gd name="connsiteY14" fmla="*/ 4154984 h 4154984"/>
              <a:gd name="connsiteX15" fmla="*/ 2547719 w 4099777"/>
              <a:gd name="connsiteY15" fmla="*/ 4154984 h 4154984"/>
              <a:gd name="connsiteX16" fmla="*/ 2085029 w 4099777"/>
              <a:gd name="connsiteY16" fmla="*/ 4154984 h 4154984"/>
              <a:gd name="connsiteX17" fmla="*/ 1499347 w 4099777"/>
              <a:gd name="connsiteY17" fmla="*/ 4154984 h 4154984"/>
              <a:gd name="connsiteX18" fmla="*/ 872667 w 4099777"/>
              <a:gd name="connsiteY18" fmla="*/ 4154984 h 4154984"/>
              <a:gd name="connsiteX19" fmla="*/ 0 w 4099777"/>
              <a:gd name="connsiteY19" fmla="*/ 4154984 h 4154984"/>
              <a:gd name="connsiteX20" fmla="*/ 0 w 4099777"/>
              <a:gd name="connsiteY20" fmla="*/ 3686064 h 4154984"/>
              <a:gd name="connsiteX21" fmla="*/ 0 w 4099777"/>
              <a:gd name="connsiteY21" fmla="*/ 3050945 h 4154984"/>
              <a:gd name="connsiteX22" fmla="*/ 0 w 4099777"/>
              <a:gd name="connsiteY22" fmla="*/ 2457376 h 4154984"/>
              <a:gd name="connsiteX23" fmla="*/ 0 w 4099777"/>
              <a:gd name="connsiteY23" fmla="*/ 1905357 h 4154984"/>
              <a:gd name="connsiteX24" fmla="*/ 0 w 4099777"/>
              <a:gd name="connsiteY24" fmla="*/ 1228688 h 4154984"/>
              <a:gd name="connsiteX25" fmla="*/ 0 w 4099777"/>
              <a:gd name="connsiteY25" fmla="*/ 718219 h 4154984"/>
              <a:gd name="connsiteX26" fmla="*/ 0 w 4099777"/>
              <a:gd name="connsiteY26" fmla="*/ 0 h 415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99777" h="4154984" extrusionOk="0">
                <a:moveTo>
                  <a:pt x="0" y="0"/>
                </a:moveTo>
                <a:cubicBezTo>
                  <a:pt x="240742" y="-19419"/>
                  <a:pt x="451492" y="40939"/>
                  <a:pt x="585682" y="0"/>
                </a:cubicBezTo>
                <a:cubicBezTo>
                  <a:pt x="719872" y="-40939"/>
                  <a:pt x="1031735" y="7837"/>
                  <a:pt x="1253360" y="0"/>
                </a:cubicBezTo>
                <a:cubicBezTo>
                  <a:pt x="1474985" y="-7837"/>
                  <a:pt x="1716377" y="61306"/>
                  <a:pt x="1921038" y="0"/>
                </a:cubicBezTo>
                <a:cubicBezTo>
                  <a:pt x="2125699" y="-61306"/>
                  <a:pt x="2234608" y="25914"/>
                  <a:pt x="2424725" y="0"/>
                </a:cubicBezTo>
                <a:cubicBezTo>
                  <a:pt x="2614842" y="-25914"/>
                  <a:pt x="2883061" y="40897"/>
                  <a:pt x="3092403" y="0"/>
                </a:cubicBezTo>
                <a:cubicBezTo>
                  <a:pt x="3301745" y="-40897"/>
                  <a:pt x="3780538" y="6189"/>
                  <a:pt x="4099777" y="0"/>
                </a:cubicBezTo>
                <a:cubicBezTo>
                  <a:pt x="4130041" y="199248"/>
                  <a:pt x="4086484" y="356872"/>
                  <a:pt x="4099777" y="552019"/>
                </a:cubicBezTo>
                <a:cubicBezTo>
                  <a:pt x="4113070" y="747166"/>
                  <a:pt x="4068249" y="1029444"/>
                  <a:pt x="4099777" y="1187138"/>
                </a:cubicBezTo>
                <a:cubicBezTo>
                  <a:pt x="4131305" y="1344832"/>
                  <a:pt x="4095485" y="1515280"/>
                  <a:pt x="4099777" y="1780707"/>
                </a:cubicBezTo>
                <a:cubicBezTo>
                  <a:pt x="4104069" y="2046134"/>
                  <a:pt x="4029657" y="2209795"/>
                  <a:pt x="4099777" y="2415826"/>
                </a:cubicBezTo>
                <a:cubicBezTo>
                  <a:pt x="4169897" y="2621857"/>
                  <a:pt x="4076103" y="2954279"/>
                  <a:pt x="4099777" y="3092495"/>
                </a:cubicBezTo>
                <a:cubicBezTo>
                  <a:pt x="4123451" y="3230711"/>
                  <a:pt x="4069175" y="3755475"/>
                  <a:pt x="4099777" y="4154984"/>
                </a:cubicBezTo>
                <a:cubicBezTo>
                  <a:pt x="3898904" y="4171621"/>
                  <a:pt x="3858434" y="4141705"/>
                  <a:pt x="3637088" y="4154984"/>
                </a:cubicBezTo>
                <a:cubicBezTo>
                  <a:pt x="3415742" y="4168263"/>
                  <a:pt x="3316380" y="4087663"/>
                  <a:pt x="3010408" y="4154984"/>
                </a:cubicBezTo>
                <a:cubicBezTo>
                  <a:pt x="2704436" y="4222305"/>
                  <a:pt x="2728415" y="4107764"/>
                  <a:pt x="2547719" y="4154984"/>
                </a:cubicBezTo>
                <a:cubicBezTo>
                  <a:pt x="2367023" y="4202204"/>
                  <a:pt x="2262593" y="4121929"/>
                  <a:pt x="2085029" y="4154984"/>
                </a:cubicBezTo>
                <a:cubicBezTo>
                  <a:pt x="1907465" y="4188039"/>
                  <a:pt x="1759540" y="4122878"/>
                  <a:pt x="1499347" y="4154984"/>
                </a:cubicBezTo>
                <a:cubicBezTo>
                  <a:pt x="1239154" y="4187090"/>
                  <a:pt x="999360" y="4105787"/>
                  <a:pt x="872667" y="4154984"/>
                </a:cubicBezTo>
                <a:cubicBezTo>
                  <a:pt x="745974" y="4204181"/>
                  <a:pt x="233097" y="4121561"/>
                  <a:pt x="0" y="4154984"/>
                </a:cubicBezTo>
                <a:cubicBezTo>
                  <a:pt x="-45760" y="4044040"/>
                  <a:pt x="14276" y="3914721"/>
                  <a:pt x="0" y="3686064"/>
                </a:cubicBezTo>
                <a:cubicBezTo>
                  <a:pt x="-14276" y="3457407"/>
                  <a:pt x="37641" y="3324133"/>
                  <a:pt x="0" y="3050945"/>
                </a:cubicBezTo>
                <a:cubicBezTo>
                  <a:pt x="-37641" y="2777757"/>
                  <a:pt x="47592" y="2687736"/>
                  <a:pt x="0" y="2457376"/>
                </a:cubicBezTo>
                <a:cubicBezTo>
                  <a:pt x="-47592" y="2227016"/>
                  <a:pt x="19936" y="2115085"/>
                  <a:pt x="0" y="1905357"/>
                </a:cubicBezTo>
                <a:cubicBezTo>
                  <a:pt x="-19936" y="1695629"/>
                  <a:pt x="39965" y="1479863"/>
                  <a:pt x="0" y="1228688"/>
                </a:cubicBezTo>
                <a:cubicBezTo>
                  <a:pt x="-39965" y="977513"/>
                  <a:pt x="49599" y="953221"/>
                  <a:pt x="0" y="718219"/>
                </a:cubicBezTo>
                <a:cubicBezTo>
                  <a:pt x="-49599" y="483217"/>
                  <a:pt x="31874" y="225380"/>
                  <a:pt x="0" y="0"/>
                </a:cubicBezTo>
                <a:close/>
              </a:path>
            </a:pathLst>
          </a:custGeom>
          <a:noFill/>
          <a:ln w="28575">
            <a:solidFill>
              <a:srgbClr val="ED1C24"/>
            </a:solidFill>
            <a:extLst>
              <a:ext uri="{C807C97D-BFC1-408E-A445-0C87EB9F89A2}">
                <ask:lineSketchStyleProps xmlns:ask="http://schemas.microsoft.com/office/drawing/2018/sketchyshapes" sd="85953259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Digital wellness refers to the state of one’s physical and mental health in the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Digital Age.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It is making intentional decisions to improve the healthy use of technology. 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This does not mean eliminating technology from our lives BUT to balance its use with healthy face-face interactions.</a:t>
            </a:r>
            <a:endParaRPr lang="en-US" sz="240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B84BA8-F302-43C6-AED4-ED9A6053403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55240983"/>
              </p:ext>
            </p:extLst>
          </p:nvPr>
        </p:nvGraphicFramePr>
        <p:xfrm>
          <a:off x="4435566" y="1045029"/>
          <a:ext cx="7974148" cy="487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871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6267B-32EA-4E68-9FE8-AC07FEB70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424460"/>
            <a:ext cx="9144000" cy="914174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rgbClr val="ED1C24"/>
                </a:solidFill>
                <a:latin typeface="TheSansB W9 Black" panose="020B09020503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BEF82-9683-46DF-844F-CBD6E1F4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5035"/>
            <a:ext cx="9144000" cy="693448"/>
          </a:xfrm>
        </p:spPr>
        <p:txBody>
          <a:bodyPr/>
          <a:lstStyle>
            <a:lvl1pPr marL="0" indent="0" algn="ctr">
              <a:buNone/>
              <a:defRPr sz="2400">
                <a:latin typeface="TheSansB W3 Light" panose="020B03020503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57C4515-BB53-C440-95E5-7F19F5571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" y="494521"/>
            <a:ext cx="3115091" cy="311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6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6FEA4DC-CB5C-4B48-8E54-22459BE9FB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6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B0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FED5C4A-A994-E240-BFCF-3A007BFD44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61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96F01F-17A8-46EE-867B-B3102BDB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08F8646-CBA9-476E-B7A7-9CF89569B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B1C7CD7-67C2-F54F-AAFF-43BB43BCF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970246"/>
            <a:ext cx="1051560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64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59062"/>
            <a:ext cx="12192000" cy="29893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0327A38-687D-C44C-9DD3-17C84F7A58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311094"/>
            <a:ext cx="1051560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70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ED2B15C-29AF-DB4B-BDD7-DA2A38D41B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82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8E9776-6EA4-4704-BEF1-ACF454F8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66132-5737-49DD-9AC6-CF24001BB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1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3" r:id="rId2"/>
    <p:sldLayoutId id="2147483710" r:id="rId3"/>
    <p:sldLayoutId id="2147483691" r:id="rId4"/>
    <p:sldLayoutId id="2147483692" r:id="rId5"/>
    <p:sldLayoutId id="2147483702" r:id="rId6"/>
    <p:sldLayoutId id="2147483703" r:id="rId7"/>
    <p:sldLayoutId id="2147483693" r:id="rId8"/>
    <p:sldLayoutId id="2147483705" r:id="rId9"/>
    <p:sldLayoutId id="2147483694" r:id="rId10"/>
    <p:sldLayoutId id="2147483706" r:id="rId11"/>
    <p:sldLayoutId id="2147483695" r:id="rId12"/>
    <p:sldLayoutId id="2147483707" r:id="rId13"/>
    <p:sldLayoutId id="2147483696" r:id="rId14"/>
    <p:sldLayoutId id="2147483697" r:id="rId15"/>
    <p:sldLayoutId id="2147483698" r:id="rId16"/>
    <p:sldLayoutId id="2147483708" r:id="rId17"/>
    <p:sldLayoutId id="2147483699" r:id="rId18"/>
    <p:sldLayoutId id="2147483709" r:id="rId19"/>
    <p:sldLayoutId id="214748371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D1C24"/>
          </a:solidFill>
          <a:latin typeface="TheSansB W9 Black" panose="020B0902050302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12/20/21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3" r:id="rId3"/>
    <p:sldLayoutId id="2147483662" r:id="rId4"/>
    <p:sldLayoutId id="2147483661" r:id="rId5"/>
    <p:sldLayoutId id="2147483650" r:id="rId6"/>
    <p:sldLayoutId id="2147483651" r:id="rId7"/>
    <p:sldLayoutId id="214748364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ThfANbP6GU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kzY4NQeR1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jpg"/><Relationship Id="rId5" Type="http://schemas.openxmlformats.org/officeDocument/2006/relationships/hyperlink" Target="https://www.commonsense.org/education/videos/my-media-balance" TargetMode="Externa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hyperlink" Target="https://crsd72storage.blob.core.windows.net/media/Default/medialib/3-5-1-1-wellness-balance-your-time-worksheet.3e43344305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7F4F0-9EDC-774A-9DDE-AA866083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5967"/>
            <a:ext cx="10515600" cy="2852737"/>
          </a:xfrm>
        </p:spPr>
        <p:txBody>
          <a:bodyPr/>
          <a:lstStyle/>
          <a:p>
            <a:r>
              <a:rPr lang="en-US" dirty="0"/>
              <a:t>Monitor Your Screen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2D3F6-AD65-A548-9AC5-FF29C9A34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78704"/>
            <a:ext cx="10515600" cy="635680"/>
          </a:xfrm>
        </p:spPr>
        <p:txBody>
          <a:bodyPr/>
          <a:lstStyle/>
          <a:p>
            <a:r>
              <a:rPr lang="en-US" dirty="0"/>
              <a:t>Grade 3 – 5 Wellness Lesson #1</a:t>
            </a:r>
          </a:p>
          <a:p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53B7F82-703F-430B-974F-2B6D45CD0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73" y="3804783"/>
            <a:ext cx="2127777" cy="212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3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AC0B4-DFA4-4735-B2D2-AB5BFD8F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apply - Evaluate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5C833-76D5-457E-968B-99A189C66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896" y="1343818"/>
            <a:ext cx="6439678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Hold your completed balance wheel in front of you . . . Spin it until the section with the most activities or check marks are on the bottom.  </a:t>
            </a:r>
          </a:p>
          <a:p>
            <a:r>
              <a:rPr lang="en-US" dirty="0"/>
              <a:t>Ask yourself</a:t>
            </a:r>
          </a:p>
          <a:p>
            <a:pPr lvl="1"/>
            <a:r>
              <a:rPr lang="en-US" dirty="0"/>
              <a:t>am I demonstrating a balance with screen-time</a:t>
            </a:r>
          </a:p>
          <a:p>
            <a:pPr lvl="1"/>
            <a:r>
              <a:rPr lang="en-US" dirty="0"/>
              <a:t>is my screen-time use something that could be considered “good”</a:t>
            </a:r>
          </a:p>
          <a:p>
            <a:pPr lvl="1"/>
            <a:r>
              <a:rPr lang="en-US" dirty="0"/>
              <a:t>is my screen-time too much towards the “bad” use</a:t>
            </a:r>
          </a:p>
          <a:p>
            <a:pPr>
              <a:lnSpc>
                <a:spcPct val="100000"/>
              </a:lnSpc>
            </a:pPr>
            <a:r>
              <a:rPr lang="en-US" dirty="0"/>
              <a:t>What does media balance look like for you?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2B87F3-8608-4CDB-A78A-196DA3713766}"/>
              </a:ext>
            </a:extLst>
          </p:cNvPr>
          <p:cNvGrpSpPr/>
          <p:nvPr/>
        </p:nvGrpSpPr>
        <p:grpSpPr>
          <a:xfrm rot="14684616">
            <a:off x="7286625" y="1562100"/>
            <a:ext cx="4000500" cy="3914775"/>
            <a:chOff x="7286625" y="1562100"/>
            <a:chExt cx="4000500" cy="3914775"/>
          </a:xfrm>
        </p:grpSpPr>
        <p:pic>
          <p:nvPicPr>
            <p:cNvPr id="5" name="Picture 4" descr="Chart, pie chart&#10;&#10;Description automatically generated">
              <a:extLst>
                <a:ext uri="{FF2B5EF4-FFF2-40B4-BE49-F238E27FC236}">
                  <a16:creationId xmlns:a16="http://schemas.microsoft.com/office/drawing/2014/main" id="{BD34BAA7-A073-46C8-8194-D70BD2B30C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0" t="6790" r="11212" b="2602"/>
            <a:stretch/>
          </p:blipFill>
          <p:spPr>
            <a:xfrm>
              <a:off x="7286625" y="1562100"/>
              <a:ext cx="4000500" cy="391477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02475A-E2C6-410D-B607-14A871282656}"/>
                </a:ext>
              </a:extLst>
            </p:cNvPr>
            <p:cNvSpPr txBox="1"/>
            <p:nvPr/>
          </p:nvSpPr>
          <p:spPr>
            <a:xfrm rot="3863994">
              <a:off x="9400609" y="2699716"/>
              <a:ext cx="14246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read a book *****</a:t>
              </a:r>
            </a:p>
            <a:p>
              <a:r>
                <a:rPr lang="en-US" sz="1000" dirty="0">
                  <a:solidFill>
                    <a:schemeClr val="bg1"/>
                  </a:solidFill>
                </a:rPr>
                <a:t>do my homework ***</a:t>
              </a:r>
            </a:p>
            <a:p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618FA9F-1C03-4F6C-97D6-FDD16034ACCF}"/>
                </a:ext>
              </a:extLst>
            </p:cNvPr>
            <p:cNvSpPr txBox="1"/>
            <p:nvPr/>
          </p:nvSpPr>
          <p:spPr>
            <a:xfrm rot="1820035">
              <a:off x="9419235" y="3716336"/>
              <a:ext cx="16036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watch YouTube about growing plants</a:t>
              </a:r>
            </a:p>
            <a:p>
              <a:r>
                <a:rPr lang="en-US" sz="1000" dirty="0">
                  <a:solidFill>
                    <a:schemeClr val="bg1"/>
                  </a:solidFill>
                </a:rPr>
                <a:t>Look up cupcake recipes</a:t>
              </a:r>
            </a:p>
            <a:p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D63CE0-9C3A-4932-9CC1-17B604DB03BB}"/>
                </a:ext>
              </a:extLst>
            </p:cNvPr>
            <p:cNvSpPr txBox="1"/>
            <p:nvPr/>
          </p:nvSpPr>
          <p:spPr>
            <a:xfrm rot="7289677">
              <a:off x="7333570" y="2478968"/>
              <a:ext cx="19831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bake cupcakes</a:t>
              </a:r>
            </a:p>
            <a:p>
              <a:r>
                <a:rPr lang="en-US" sz="1000" dirty="0">
                  <a:solidFill>
                    <a:schemeClr val="bg1"/>
                  </a:solidFill>
                </a:rPr>
                <a:t>walk my dog *****</a:t>
              </a:r>
            </a:p>
            <a:p>
              <a:r>
                <a:rPr lang="en-US" sz="1000" dirty="0">
                  <a:solidFill>
                    <a:schemeClr val="bg1"/>
                  </a:solidFill>
                </a:rPr>
                <a:t>ride my bike ***</a:t>
              </a:r>
            </a:p>
            <a:p>
              <a:r>
                <a:rPr lang="en-US" sz="1000" dirty="0">
                  <a:solidFill>
                    <a:schemeClr val="bg1"/>
                  </a:solidFill>
                </a:rPr>
                <a:t>play tag with my friends at recess *****</a:t>
              </a:r>
            </a:p>
            <a:p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2847F0-8C38-47B2-8C54-2758120CD452}"/>
                </a:ext>
              </a:extLst>
            </p:cNvPr>
            <p:cNvSpPr txBox="1"/>
            <p:nvPr/>
          </p:nvSpPr>
          <p:spPr>
            <a:xfrm>
              <a:off x="8326437" y="4172276"/>
              <a:ext cx="192087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look at </a:t>
              </a:r>
              <a:r>
                <a:rPr lang="en-US" sz="1000" dirty="0" err="1">
                  <a:solidFill>
                    <a:schemeClr val="bg1"/>
                  </a:solidFill>
                </a:rPr>
                <a:t>tiktok</a:t>
              </a:r>
              <a:r>
                <a:rPr lang="en-US" sz="1000" dirty="0">
                  <a:solidFill>
                    <a:schemeClr val="bg1"/>
                  </a:solidFill>
                </a:rPr>
                <a:t> *****</a:t>
              </a:r>
            </a:p>
            <a:p>
              <a:r>
                <a:rPr lang="en-US" sz="1000" dirty="0">
                  <a:solidFill>
                    <a:schemeClr val="bg1"/>
                  </a:solidFill>
                </a:rPr>
                <a:t>watch videos on YouTube*****</a:t>
              </a:r>
            </a:p>
            <a:p>
              <a:r>
                <a:rPr lang="en-US" sz="1000" dirty="0">
                  <a:solidFill>
                    <a:schemeClr val="bg1"/>
                  </a:solidFill>
                </a:rPr>
                <a:t>check out Pinterest***</a:t>
              </a:r>
            </a:p>
            <a:p>
              <a:r>
                <a:rPr lang="en-US" sz="1000" dirty="0">
                  <a:solidFill>
                    <a:schemeClr val="bg1"/>
                  </a:solidFill>
                </a:rPr>
                <a:t>watch TV on Prime*****</a:t>
              </a:r>
            </a:p>
            <a:p>
              <a:endParaRPr lang="en-US" sz="1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703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7B966-E176-4A2D-A164-706B4E640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ED1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2FEBF-E250-43AA-8D00-473C0991F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1" y="1825624"/>
            <a:ext cx="4227350" cy="3649345"/>
          </a:xfrm>
        </p:spPr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GB" sz="2000" b="1" i="1" dirty="0"/>
              <a:t>But it’s Just a Game </a:t>
            </a:r>
            <a:r>
              <a:rPr lang="en-GB" sz="2000" dirty="0">
                <a:effectLst/>
              </a:rPr>
              <a:t>by </a:t>
            </a:r>
            <a:r>
              <a:rPr lang="en-US" sz="2000" dirty="0"/>
              <a:t>Julia </a:t>
            </a:r>
            <a:r>
              <a:rPr lang="en-US" sz="2000" dirty="0">
                <a:effectLst/>
              </a:rPr>
              <a:t>Cook</a:t>
            </a:r>
          </a:p>
          <a:p>
            <a:pPr marL="0" indent="0" algn="ctr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600" b="0" i="0" dirty="0">
                <a:solidFill>
                  <a:srgbClr val="181818"/>
                </a:solidFill>
                <a:effectLst/>
                <a:latin typeface="Merriweather"/>
              </a:rPr>
              <a:t>Meet Jasper! A young boy who is totally absorbed with playing video games "With my game controller in my hands, I'm the boss of my whole world! I can be who I want and do as I please. I can get the highest score. I get all the chances that I need. If I make a mistake it's ok. Everyone thinks I'm 'it on a stick!' And the bad stuff all goes away"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1400" b="0" i="1" dirty="0">
                <a:solidFill>
                  <a:srgbClr val="00B0D7"/>
                </a:solidFill>
                <a:effectLst/>
                <a:latin typeface="Merriweather"/>
              </a:rPr>
              <a:t>Video game addiction is on the rise, but it can be prevented. This creative story book teaches both kids and adults how to switch out their game controller for a "life controller." Video gaming is becoming a part of our culture, and we must be strategic in creating a healthy gaming balance.</a:t>
            </a:r>
            <a:endParaRPr lang="en-US" sz="1400" i="1" dirty="0">
              <a:solidFill>
                <a:srgbClr val="00B0D7"/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E4027DA-553C-4493-A39B-81E52999E1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0" t="40" r="6336" b="-40"/>
          <a:stretch/>
        </p:blipFill>
        <p:spPr>
          <a:xfrm>
            <a:off x="5455212" y="988536"/>
            <a:ext cx="4884848" cy="4884848"/>
          </a:xfrm>
          <a:noFill/>
        </p:spPr>
      </p:pic>
      <p:pic>
        <p:nvPicPr>
          <p:cNvPr id="8" name="Graphic 7" descr="Presentation with media with solid fill">
            <a:hlinkClick r:id="rId3"/>
            <a:extLst>
              <a:ext uri="{FF2B5EF4-FFF2-40B4-BE49-F238E27FC236}">
                <a16:creationId xmlns:a16="http://schemas.microsoft.com/office/drawing/2014/main" id="{D8020821-7772-4568-9EFA-3909A92B9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8575" y="5591710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1ACD50-3A7A-48E3-97ED-066272BEDF47}"/>
              </a:ext>
            </a:extLst>
          </p:cNvPr>
          <p:cNvSpPr txBox="1"/>
          <p:nvPr/>
        </p:nvSpPr>
        <p:spPr>
          <a:xfrm>
            <a:off x="1851940" y="5763802"/>
            <a:ext cx="2815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Online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3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F604-7318-4FC6-A2C5-6C58C7114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6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Teacher Notes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34285AC-0FA4-4570-9A20-3CA0CC9B49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8636331"/>
              </p:ext>
            </p:extLst>
          </p:nvPr>
        </p:nvGraphicFramePr>
        <p:xfrm>
          <a:off x="595085" y="971592"/>
          <a:ext cx="1116148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038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B2E4-8FEA-4A29-BEA2-4CD32D880C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Wellness – Big Idea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AB17B-3E1B-4120-A03C-1D7F46674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8783"/>
            <a:ext cx="8721012" cy="1475847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000000"/>
                </a:solidFill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Ensure students, at every grade level, have the tools, resources, and skills to interact personally, socially, and educationally in the real world and in digital spaces.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000000"/>
                </a:solidFill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Encourage all students to make safe, healthy, and positive decisions to live a digitally balanced life in our technology-rich world.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03D3DD67-5C89-43AE-ACDF-6D2E2B80D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2416964"/>
            <a:ext cx="609601" cy="609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371ADB-6610-41FF-B80B-F92140F10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1437488"/>
            <a:ext cx="609601" cy="609601"/>
          </a:xfrm>
          <a:prstGeom prst="rect">
            <a:avLst/>
          </a:prstGeom>
        </p:spPr>
      </p:pic>
      <p:pic>
        <p:nvPicPr>
          <p:cNvPr id="9" name="Picture 8" descr="A picture containing text, sign, vector graphics, clipart&#10;&#10;Description automatically generated">
            <a:extLst>
              <a:ext uri="{FF2B5EF4-FFF2-40B4-BE49-F238E27FC236}">
                <a16:creationId xmlns:a16="http://schemas.microsoft.com/office/drawing/2014/main" id="{B9490EEF-5337-4305-A729-9F3EC0648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41" y="2444984"/>
            <a:ext cx="609601" cy="60960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D8E7BAE-C6E2-4A25-99EA-830B08F14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89" y="1437488"/>
            <a:ext cx="6096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8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00EA-BBD6-468B-A0CE-CCC277199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6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857EDB-3B96-4EEF-8A66-BFC867D78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5185565" cy="2690391"/>
          </a:xfrm>
        </p:spPr>
        <p:txBody>
          <a:bodyPr/>
          <a:lstStyle/>
          <a:p>
            <a:r>
              <a:rPr lang="en-US" dirty="0"/>
              <a:t>Video:  </a:t>
            </a:r>
            <a:r>
              <a:rPr lang="en-US" b="1" dirty="0"/>
              <a:t>Balance is Important:  </a:t>
            </a:r>
            <a:r>
              <a:rPr lang="en-US" i="1" dirty="0"/>
              <a:t>Link in Slide #6</a:t>
            </a:r>
          </a:p>
          <a:p>
            <a:r>
              <a:rPr lang="en-US" dirty="0"/>
              <a:t>Posters made up with the following headings:  Active; Learning; </a:t>
            </a:r>
            <a:r>
              <a:rPr lang="en-US" dirty="0" err="1"/>
              <a:t>ScreenTime</a:t>
            </a:r>
            <a:endParaRPr lang="en-US" dirty="0"/>
          </a:p>
          <a:p>
            <a:r>
              <a:rPr lang="en-US" dirty="0"/>
              <a:t>Photocopy student handout:  Link in Slide #9</a:t>
            </a:r>
          </a:p>
          <a:p>
            <a:r>
              <a:rPr lang="en-US" dirty="0"/>
              <a:t>Book:  </a:t>
            </a:r>
            <a:r>
              <a:rPr lang="en-US" b="1" dirty="0"/>
              <a:t>But it’s Just a Game </a:t>
            </a:r>
            <a:r>
              <a:rPr lang="en-US" dirty="0"/>
              <a:t>by </a:t>
            </a:r>
            <a:r>
              <a:rPr lang="en-US" i="1" dirty="0"/>
              <a:t>Julia Cook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58C46B-CE13-4E2C-AA05-9069A09E7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4</a:t>
            </a:fld>
            <a:endParaRPr lang="en-US" noProof="0"/>
          </a:p>
        </p:txBody>
      </p:sp>
      <p:pic>
        <p:nvPicPr>
          <p:cNvPr id="7" name="Picture Placeholder 6" descr="A picture containing website&#10;&#10;Description automatically generated">
            <a:extLst>
              <a:ext uri="{FF2B5EF4-FFF2-40B4-BE49-F238E27FC236}">
                <a16:creationId xmlns:a16="http://schemas.microsoft.com/office/drawing/2014/main" id="{15665D1E-9362-48EC-BB64-5233F05398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7" r="31063"/>
          <a:stretch/>
        </p:blipFill>
        <p:spPr>
          <a:xfrm>
            <a:off x="5884648" y="0"/>
            <a:ext cx="6307353" cy="5780372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E85B4BE-97FD-4D9D-BC1F-23DD5269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</p:spTree>
    <p:extLst>
      <p:ext uri="{BB962C8B-B14F-4D97-AF65-F5344CB8AC3E}">
        <p14:creationId xmlns:p14="http://schemas.microsoft.com/office/powerpoint/2010/main" val="220308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0621C21-A8EA-452D-8B34-8734A1E0FB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8" y="1630018"/>
            <a:ext cx="8308181" cy="5134676"/>
          </a:xfrm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9" y="394597"/>
            <a:ext cx="11150600" cy="920336"/>
          </a:xfrm>
        </p:spPr>
        <p:txBody>
          <a:bodyPr/>
          <a:lstStyle/>
          <a:p>
            <a:r>
              <a:rPr lang="en-US" dirty="0">
                <a:solidFill>
                  <a:srgbClr val="ED1C24"/>
                </a:solidFill>
              </a:rPr>
              <a:t>Learning intentions </a:t>
            </a:r>
            <a:br>
              <a:rPr lang="en-US" dirty="0">
                <a:solidFill>
                  <a:srgbClr val="ED1C24"/>
                </a:solidFill>
              </a:rPr>
            </a:br>
            <a:r>
              <a:rPr lang="en-US" dirty="0">
                <a:solidFill>
                  <a:srgbClr val="ED1C24"/>
                </a:solidFill>
              </a:rPr>
              <a:t>1-1 </a:t>
            </a:r>
            <a:r>
              <a:rPr lang="en-US" cap="none" dirty="0"/>
              <a:t>Creating a Balance with Screen 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D7"/>
                </a:solidFill>
                <a:latin typeface="+mj-lt"/>
              </a:rPr>
              <a:t>L</a:t>
            </a:r>
            <a:r>
              <a:rPr lang="en-US" sz="1600" b="0" i="0" dirty="0">
                <a:solidFill>
                  <a:srgbClr val="00B0D7"/>
                </a:solidFill>
                <a:effectLst/>
                <a:latin typeface="+mj-lt"/>
              </a:rPr>
              <a:t>earn to participate in different types of activities each day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D7"/>
                </a:solidFill>
                <a:latin typeface="+mj-lt"/>
              </a:rPr>
              <a:t>L</a:t>
            </a:r>
            <a:r>
              <a:rPr lang="en-US" sz="1600" b="0" i="0" dirty="0">
                <a:solidFill>
                  <a:srgbClr val="00B0D7"/>
                </a:solidFill>
                <a:effectLst/>
                <a:latin typeface="+mj-lt"/>
              </a:rPr>
              <a:t>earn to find balance in the types of activities they participate in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D7"/>
                </a:solidFill>
                <a:latin typeface="+mj-lt"/>
              </a:rPr>
              <a:t>D</a:t>
            </a:r>
            <a:r>
              <a:rPr lang="en-US">
                <a:solidFill>
                  <a:srgbClr val="00B0D7"/>
                </a:solidFill>
                <a:latin typeface="+mj-lt"/>
              </a:rPr>
              <a:t>ifferentiate </a:t>
            </a:r>
            <a:r>
              <a:rPr lang="en-US" dirty="0">
                <a:solidFill>
                  <a:srgbClr val="00B0D7"/>
                </a:solidFill>
                <a:latin typeface="+mj-lt"/>
              </a:rPr>
              <a:t>between “good” and “bad” types of screen-time</a:t>
            </a:r>
            <a:endParaRPr lang="en-US" sz="1600" b="0" i="0" dirty="0">
              <a:solidFill>
                <a:srgbClr val="00B0D7"/>
              </a:solidFill>
              <a:effectLst/>
              <a:latin typeface="+mj-lt"/>
            </a:endParaRP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Create a balance</a:t>
            </a:r>
          </a:p>
        </p:txBody>
      </p:sp>
      <p:pic>
        <p:nvPicPr>
          <p:cNvPr id="11" name="Picture Placeholder 10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88307D38-5495-46CA-A1A7-98A165F25D0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" b="1366"/>
          <a:stretch>
            <a:fillRect/>
          </a:stretch>
        </p:blipFill>
        <p:spPr/>
      </p:pic>
      <p:pic>
        <p:nvPicPr>
          <p:cNvPr id="13" name="Picture 1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606F97A0-3405-4690-A55F-1C600875AD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61" b="15057"/>
          <a:stretch/>
        </p:blipFill>
        <p:spPr>
          <a:xfrm>
            <a:off x="4270144" y="1802924"/>
            <a:ext cx="7535528" cy="4652815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657C7D5A-3779-4FE0-BA43-6C8D04985A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931" y="400000"/>
            <a:ext cx="838765" cy="83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ACTIVATE - Video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9074" y="1122744"/>
            <a:ext cx="7900525" cy="764460"/>
          </a:xfrm>
        </p:spPr>
        <p:txBody>
          <a:bodyPr/>
          <a:lstStyle/>
          <a:p>
            <a:r>
              <a:rPr lang="en-US" dirty="0"/>
              <a:t>Watch ONE of the videos below by clicking on the image.</a:t>
            </a:r>
          </a:p>
        </p:txBody>
      </p:sp>
      <p:pic>
        <p:nvPicPr>
          <p:cNvPr id="11" name="Picture Placeholder 10">
            <a:hlinkClick r:id="rId3"/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322" y="2337066"/>
            <a:ext cx="5833727" cy="45148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399276-5760-46D8-90A4-1BDCE9696CE8}"/>
              </a:ext>
            </a:extLst>
          </p:cNvPr>
          <p:cNvSpPr txBox="1"/>
          <p:nvPr/>
        </p:nvSpPr>
        <p:spPr>
          <a:xfrm>
            <a:off x="1372885" y="1690735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Media Balance is Important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(1:57)</a:t>
            </a:r>
          </a:p>
        </p:txBody>
      </p:sp>
      <p:pic>
        <p:nvPicPr>
          <p:cNvPr id="6" name="Picture Placeholder 10">
            <a:hlinkClick r:id="rId5"/>
            <a:extLst>
              <a:ext uri="{FF2B5EF4-FFF2-40B4-BE49-F238E27FC236}">
                <a16:creationId xmlns:a16="http://schemas.microsoft.com/office/drawing/2014/main" id="{A6B9E5F3-6C37-49F7-81E7-6B0728B109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8273" y="2421857"/>
            <a:ext cx="5833727" cy="4357436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BEFA22-3382-4C0D-8030-86C1A24C2FB0}"/>
              </a:ext>
            </a:extLst>
          </p:cNvPr>
          <p:cNvSpPr txBox="1"/>
          <p:nvPr/>
        </p:nvSpPr>
        <p:spPr>
          <a:xfrm>
            <a:off x="7878460" y="177327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My Media Balance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(1:18)</a:t>
            </a:r>
          </a:p>
        </p:txBody>
      </p:sp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Shape&#10;&#10;Description automatically generated with low confidence">
            <a:extLst>
              <a:ext uri="{FF2B5EF4-FFF2-40B4-BE49-F238E27FC236}">
                <a16:creationId xmlns:a16="http://schemas.microsoft.com/office/drawing/2014/main" id="{9A3157DC-56AD-4376-BB22-B0F5142711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8" t="-5817" r="-10536" b="14287"/>
          <a:stretch/>
        </p:blipFill>
        <p:spPr>
          <a:xfrm>
            <a:off x="2036832" y="1848535"/>
            <a:ext cx="1723405" cy="1622376"/>
          </a:xfrm>
        </p:spPr>
      </p:pic>
      <p:pic>
        <p:nvPicPr>
          <p:cNvPr id="16" name="Picture Placeholder 15" descr="Shape&#10;&#10;Description automatically generated with low confidence">
            <a:extLst>
              <a:ext uri="{FF2B5EF4-FFF2-40B4-BE49-F238E27FC236}">
                <a16:creationId xmlns:a16="http://schemas.microsoft.com/office/drawing/2014/main" id="{4ABF8279-D62B-42E0-AB22-56382F9F713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5" t="968" r="1485" b="14896"/>
          <a:stretch/>
        </p:blipFill>
        <p:spPr>
          <a:xfrm>
            <a:off x="5168895" y="1807863"/>
            <a:ext cx="2012045" cy="1692700"/>
          </a:xfrm>
        </p:spPr>
      </p:pic>
      <p:pic>
        <p:nvPicPr>
          <p:cNvPr id="18" name="Picture Placeholder 17" descr="Shape&#10;&#10;Description automatically generated with low confidence">
            <a:extLst>
              <a:ext uri="{FF2B5EF4-FFF2-40B4-BE49-F238E27FC236}">
                <a16:creationId xmlns:a16="http://schemas.microsoft.com/office/drawing/2014/main" id="{27BF658F-F63A-48B3-8862-9C2204048AF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" t="5520" r="-306" b="10266"/>
          <a:stretch/>
        </p:blipFill>
        <p:spPr>
          <a:xfrm>
            <a:off x="8232527" y="1848535"/>
            <a:ext cx="2012045" cy="1692700"/>
          </a:xfrm>
        </p:spPr>
      </p:pic>
      <p:pic>
        <p:nvPicPr>
          <p:cNvPr id="20" name="Content Placeholder 19" descr="Hamburger Menu Icon outline">
            <a:extLst>
              <a:ext uri="{FF2B5EF4-FFF2-40B4-BE49-F238E27FC236}">
                <a16:creationId xmlns:a16="http://schemas.microsoft.com/office/drawing/2014/main" id="{61EFC09D-00DB-4565-8F50-917B266EC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35250" y="4376738"/>
            <a:ext cx="914400" cy="914400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8D6B9D-76B1-4B5D-B61C-F6661CC2EEBA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ACTIVE</a:t>
            </a:r>
          </a:p>
        </p:txBody>
      </p:sp>
      <p:pic>
        <p:nvPicPr>
          <p:cNvPr id="22" name="Content Placeholder 21" descr="Hamburger Menu Icon outline">
            <a:extLst>
              <a:ext uri="{FF2B5EF4-FFF2-40B4-BE49-F238E27FC236}">
                <a16:creationId xmlns:a16="http://schemas.microsoft.com/office/drawing/2014/main" id="{14321BE4-48DD-481F-97C8-F18C0C8FF015}"/>
              </a:ext>
            </a:extLst>
          </p:cNvPr>
          <p:cNvPicPr>
            <a:picLocks noGrp="1" noChangeAspect="1"/>
          </p:cNvPicPr>
          <p:nvPr>
            <p:ph idx="1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07830" y="4367005"/>
            <a:ext cx="914400" cy="914400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E7B54D-95A1-42B1-8D2C-266E1F2ABD03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 dirty="0"/>
              <a:t>Learning</a:t>
            </a:r>
          </a:p>
        </p:txBody>
      </p:sp>
      <p:pic>
        <p:nvPicPr>
          <p:cNvPr id="24" name="Content Placeholder 23" descr="Hamburger Menu Icon outline">
            <a:extLst>
              <a:ext uri="{FF2B5EF4-FFF2-40B4-BE49-F238E27FC236}">
                <a16:creationId xmlns:a16="http://schemas.microsoft.com/office/drawing/2014/main" id="{30279606-A377-4F01-9F44-68F5D572BA30}"/>
              </a:ext>
            </a:extLst>
          </p:cNvPr>
          <p:cNvPicPr>
            <a:picLocks noGrp="1" noChangeAspect="1"/>
          </p:cNvPicPr>
          <p:nvPr>
            <p:ph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75187" y="4367005"/>
            <a:ext cx="914400" cy="914400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EC7DA79-21BF-4542-BBEE-5AF27436E4F0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 dirty="0"/>
              <a:t>Screen Time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5EA018A-7B07-4C7C-92BE-A3F67004F9AE}"/>
              </a:ext>
            </a:extLst>
          </p:cNvPr>
          <p:cNvSpPr txBox="1">
            <a:spLocks/>
          </p:cNvSpPr>
          <p:nvPr/>
        </p:nvSpPr>
        <p:spPr>
          <a:xfrm>
            <a:off x="3392511" y="242673"/>
            <a:ext cx="5795865" cy="94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B0D7"/>
                </a:solidFill>
                <a:latin typeface="TheSansB W9 Black" panose="020B0902050302020203" pitchFamily="34" charset="0"/>
                <a:ea typeface="+mj-ea"/>
                <a:cs typeface="+mj-cs"/>
              </a:defRPr>
            </a:lvl1pPr>
          </a:lstStyle>
          <a:p>
            <a:r>
              <a:rPr lang="en-US" sz="4000" b="1" cap="all" dirty="0">
                <a:solidFill>
                  <a:schemeClr val="tx1"/>
                </a:solidFill>
                <a:latin typeface="Corbel" panose="020B0503020204020204" pitchFamily="34" charset="0"/>
              </a:rPr>
              <a:t>AQUIRE - Brainstorm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B20AC4-A677-4A1F-A51A-7A2A6D48E9B0}"/>
              </a:ext>
            </a:extLst>
          </p:cNvPr>
          <p:cNvSpPr txBox="1"/>
          <p:nvPr/>
        </p:nvSpPr>
        <p:spPr>
          <a:xfrm>
            <a:off x="895350" y="5784850"/>
            <a:ext cx="10915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Activities can be broken down into THREE different types:  active, learning and screen time.  Brainstorm with your teacher different activities for each of these headings.</a:t>
            </a:r>
          </a:p>
        </p:txBody>
      </p:sp>
    </p:spTree>
    <p:extLst>
      <p:ext uri="{BB962C8B-B14F-4D97-AF65-F5344CB8AC3E}">
        <p14:creationId xmlns:p14="http://schemas.microsoft.com/office/powerpoint/2010/main" val="745458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8AEAE0-EC55-4E81-9F91-D235A49C95B5}"/>
              </a:ext>
            </a:extLst>
          </p:cNvPr>
          <p:cNvSpPr/>
          <p:nvPr/>
        </p:nvSpPr>
        <p:spPr>
          <a:xfrm>
            <a:off x="550506" y="1384938"/>
            <a:ext cx="11131421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Did you notice the different TYPES </a:t>
            </a:r>
          </a:p>
          <a:p>
            <a:pPr algn="ctr"/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 screen time that were listed?</a:t>
            </a:r>
          </a:p>
          <a:p>
            <a:pPr algn="ctr"/>
            <a:endParaRPr lang="en-US" sz="3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36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Are 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ALL types of screen-time bad?</a:t>
            </a:r>
          </a:p>
          <a:p>
            <a:pPr algn="ctr"/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are some screen-time choices more healthy or less healthy than others?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2C1360-23E0-43AF-BB63-70F7C89DE5C5}"/>
              </a:ext>
            </a:extLst>
          </p:cNvPr>
          <p:cNvSpPr txBox="1">
            <a:spLocks/>
          </p:cNvSpPr>
          <p:nvPr/>
        </p:nvSpPr>
        <p:spPr>
          <a:xfrm>
            <a:off x="3941795" y="369003"/>
            <a:ext cx="4308410" cy="94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B0D7"/>
                </a:solidFill>
                <a:latin typeface="TheSansB W9 Black" panose="020B0902050302020203" pitchFamily="34" charset="0"/>
                <a:ea typeface="+mj-ea"/>
                <a:cs typeface="+mj-cs"/>
              </a:defRPr>
            </a:lvl1pPr>
          </a:lstStyle>
          <a:p>
            <a:r>
              <a:rPr lang="en-US" sz="4000" b="1" cap="all" dirty="0">
                <a:solidFill>
                  <a:schemeClr val="bg1"/>
                </a:solidFill>
                <a:latin typeface="Corbel" panose="020B0503020204020204" pitchFamily="34" charset="0"/>
              </a:rPr>
              <a:t>Discuss . . .</a:t>
            </a:r>
          </a:p>
        </p:txBody>
      </p:sp>
    </p:spTree>
    <p:extLst>
      <p:ext uri="{BB962C8B-B14F-4D97-AF65-F5344CB8AC3E}">
        <p14:creationId xmlns:p14="http://schemas.microsoft.com/office/powerpoint/2010/main" val="4122869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E7A33-4DB8-4A9E-91B7-2BBF0218E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550" y="2344836"/>
            <a:ext cx="3603832" cy="1746250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800" b="1" i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Using the handout provided, fill out the type of activities you did over the last week.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800" b="1" i="1" dirty="0">
                <a:solidFill>
                  <a:srgbClr val="21212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Put a check mark beside each activity for every day you did it.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17F1D118-6CAA-4C3A-8CA2-E4A314132B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" t="6619" r="11057" b="527"/>
          <a:stretch/>
        </p:blipFill>
        <p:spPr>
          <a:xfrm>
            <a:off x="5455212" y="1028700"/>
            <a:ext cx="4784163" cy="4844684"/>
          </a:xfr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734E941-7F5A-465A-A190-8E27BADC4320}"/>
              </a:ext>
            </a:extLst>
          </p:cNvPr>
          <p:cNvSpPr txBox="1">
            <a:spLocks/>
          </p:cNvSpPr>
          <p:nvPr/>
        </p:nvSpPr>
        <p:spPr>
          <a:xfrm>
            <a:off x="425278" y="1270059"/>
            <a:ext cx="4308410" cy="94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B0D7"/>
                </a:solidFill>
                <a:latin typeface="TheSansB W9 Black" panose="020B0902050302020203" pitchFamily="34" charset="0"/>
                <a:ea typeface="+mj-ea"/>
                <a:cs typeface="+mj-cs"/>
              </a:defRPr>
            </a:lvl1pPr>
          </a:lstStyle>
          <a:p>
            <a:r>
              <a:rPr lang="en-US" sz="4000" b="1" cap="all" dirty="0">
                <a:solidFill>
                  <a:srgbClr val="ED1C24"/>
                </a:solidFill>
                <a:latin typeface="Corbel" panose="020B0503020204020204" pitchFamily="34" charset="0"/>
              </a:rPr>
              <a:t>apply - record</a:t>
            </a:r>
          </a:p>
        </p:txBody>
      </p:sp>
      <p:pic>
        <p:nvPicPr>
          <p:cNvPr id="21" name="Graphic 20" descr="Document with solid fill">
            <a:hlinkClick r:id="rId4"/>
            <a:extLst>
              <a:ext uri="{FF2B5EF4-FFF2-40B4-BE49-F238E27FC236}">
                <a16:creationId xmlns:a16="http://schemas.microsoft.com/office/drawing/2014/main" id="{6728301C-4118-47A2-B0CF-234F9E62B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01075" y="6032317"/>
            <a:ext cx="742950" cy="7429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44AE099-E6DF-49D7-8943-384A1EC6799E}"/>
              </a:ext>
            </a:extLst>
          </p:cNvPr>
          <p:cNvSpPr txBox="1"/>
          <p:nvPr/>
        </p:nvSpPr>
        <p:spPr>
          <a:xfrm>
            <a:off x="9344025" y="621912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Balance </a:t>
            </a:r>
            <a:r>
              <a:rPr lang="en-US" dirty="0">
                <a:hlinkClick r:id="rId4"/>
              </a:rPr>
              <a:t>Handout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53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72 Powerpoint Template - Steve W edits.potx  -  Read-Only" id="{A85AA608-51DE-4592-8600-9F691ACDE9D3}" vid="{C2D6FCFF-E6D3-4B3C-8DBB-4FBA9B152A60}"/>
    </a:ext>
  </a:extLst>
</a:theme>
</file>

<file path=ppt/theme/theme2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mlw - v2" id="{71EC61E4-1794-403E-8E7B-C50860DCCF06}" vid="{75DB3488-A096-43F0-BEF6-2838BC6A672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9F02DD0714DF4FA70EE8ED30AC3037" ma:contentTypeVersion="1" ma:contentTypeDescription="Create a new document." ma:contentTypeScope="" ma:versionID="2eb4b5d27506bc7b66e29812f38d8e1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A12F1D-3C8B-4AAF-8FFF-B90659DDF3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9E0125-8687-41E1-A940-D1B87EA66802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sharepoint/v3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D731CE9-D932-40E6-ADC1-034131F565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835</TotalTime>
  <Words>802</Words>
  <Application>Microsoft Macintosh PowerPoint</Application>
  <PresentationFormat>Widescreen</PresentationFormat>
  <Paragraphs>87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Berlin Sans FB</vt:lpstr>
      <vt:lpstr>Calibri</vt:lpstr>
      <vt:lpstr>Calibri Light</vt:lpstr>
      <vt:lpstr>Corbel</vt:lpstr>
      <vt:lpstr>Merriweather</vt:lpstr>
      <vt:lpstr>TheSans</vt:lpstr>
      <vt:lpstr>TheSansB W3 Light</vt:lpstr>
      <vt:lpstr>TheSansB W5 Plain</vt:lpstr>
      <vt:lpstr>TheSansB W9 Black</vt:lpstr>
      <vt:lpstr>Times New Roman</vt:lpstr>
      <vt:lpstr>Office Theme</vt:lpstr>
      <vt:lpstr>Office Theme</vt:lpstr>
      <vt:lpstr>Monitor Your Screen Time</vt:lpstr>
      <vt:lpstr>Digital Wellness – Big Idea</vt:lpstr>
      <vt:lpstr>PowerPoint Presentation</vt:lpstr>
      <vt:lpstr>Preparation</vt:lpstr>
      <vt:lpstr>Learning intentions  1-1 Creating a Balance with Screen Time</vt:lpstr>
      <vt:lpstr>ACTIVATE - Video</vt:lpstr>
      <vt:lpstr>PowerPoint Presentation</vt:lpstr>
      <vt:lpstr>PowerPoint Presentation</vt:lpstr>
      <vt:lpstr>PowerPoint Presentation</vt:lpstr>
      <vt:lpstr>apply - Evaluate</vt:lpstr>
      <vt:lpstr>READ</vt:lpstr>
      <vt:lpstr>Teacher 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Hagen</dc:creator>
  <cp:lastModifiedBy>Shannon Hagen</cp:lastModifiedBy>
  <cp:revision>7</cp:revision>
  <dcterms:created xsi:type="dcterms:W3CDTF">2021-01-20T14:57:10Z</dcterms:created>
  <dcterms:modified xsi:type="dcterms:W3CDTF">2021-12-20T16:19:34Z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0x010100589F02DD0714DF4FA70EE8ED30AC3037</vt:lpwstr>
  </property>
</Properties>
</file>