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48" r:id="rId5"/>
  </p:sldMasterIdLst>
  <p:notesMasterIdLst>
    <p:notesMasterId r:id="rId17"/>
  </p:notesMasterIdLst>
  <p:sldIdLst>
    <p:sldId id="257" r:id="rId6"/>
    <p:sldId id="256" r:id="rId7"/>
    <p:sldId id="263" r:id="rId8"/>
    <p:sldId id="270" r:id="rId9"/>
    <p:sldId id="276" r:id="rId10"/>
    <p:sldId id="274" r:id="rId11"/>
    <p:sldId id="258" r:id="rId12"/>
    <p:sldId id="260" r:id="rId13"/>
    <p:sldId id="275" r:id="rId14"/>
    <p:sldId id="273"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D7"/>
    <a:srgbClr val="EDEDED"/>
    <a:srgbClr val="ED1C24"/>
    <a:srgbClr val="1616FA"/>
    <a:srgbClr val="DB01FB"/>
    <a:srgbClr val="01FB42"/>
    <a:srgbClr val="054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9CC701-813A-F342-9D2D-BC7D0DC8B095}" v="4" dt="2021-12-20T16:17:01.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Hagen" userId="46ea4fe1-9223-4299-b8da-3da92c4fcb44" providerId="ADAL" clId="{A2CA5A4B-2D28-6743-94AC-BBEC567F42FC}"/>
    <pc:docChg chg="modSld">
      <pc:chgData name="Shannon Hagen" userId="46ea4fe1-9223-4299-b8da-3da92c4fcb44" providerId="ADAL" clId="{A2CA5A4B-2D28-6743-94AC-BBEC567F42FC}" dt="2021-02-14T15:29:34.611" v="336" actId="20577"/>
      <pc:docMkLst>
        <pc:docMk/>
      </pc:docMkLst>
      <pc:sldChg chg="modSp">
        <pc:chgData name="Shannon Hagen" userId="46ea4fe1-9223-4299-b8da-3da92c4fcb44" providerId="ADAL" clId="{A2CA5A4B-2D28-6743-94AC-BBEC567F42FC}" dt="2021-02-14T15:29:34.611" v="336" actId="20577"/>
        <pc:sldMkLst>
          <pc:docMk/>
          <pc:sldMk cId="2550385991" sldId="262"/>
        </pc:sldMkLst>
        <pc:graphicFrameChg chg="mod">
          <ac:chgData name="Shannon Hagen" userId="46ea4fe1-9223-4299-b8da-3da92c4fcb44" providerId="ADAL" clId="{A2CA5A4B-2D28-6743-94AC-BBEC567F42FC}" dt="2021-02-14T15:29:34.611" v="336" actId="20577"/>
          <ac:graphicFrameMkLst>
            <pc:docMk/>
            <pc:sldMk cId="2550385991" sldId="262"/>
            <ac:graphicFrameMk id="5" creationId="{934285AC-0FA4-4570-9A20-3CA0CC9B4969}"/>
          </ac:graphicFrameMkLst>
        </pc:graphicFrameChg>
      </pc:sldChg>
      <pc:sldChg chg="modSp mod">
        <pc:chgData name="Shannon Hagen" userId="46ea4fe1-9223-4299-b8da-3da92c4fcb44" providerId="ADAL" clId="{A2CA5A4B-2D28-6743-94AC-BBEC567F42FC}" dt="2021-02-14T15:25:57.676" v="3" actId="1076"/>
        <pc:sldMkLst>
          <pc:docMk/>
          <pc:sldMk cId="3378678482" sldId="273"/>
        </pc:sldMkLst>
        <pc:spChg chg="mod">
          <ac:chgData name="Shannon Hagen" userId="46ea4fe1-9223-4299-b8da-3da92c4fcb44" providerId="ADAL" clId="{A2CA5A4B-2D28-6743-94AC-BBEC567F42FC}" dt="2021-02-14T15:25:57.676" v="3" actId="1076"/>
          <ac:spMkLst>
            <pc:docMk/>
            <pc:sldMk cId="3378678482" sldId="273"/>
            <ac:spMk id="12" creationId="{720744CE-87A9-4A7F-B188-054B0786798E}"/>
          </ac:spMkLst>
        </pc:spChg>
        <pc:picChg chg="mod">
          <ac:chgData name="Shannon Hagen" userId="46ea4fe1-9223-4299-b8da-3da92c4fcb44" providerId="ADAL" clId="{A2CA5A4B-2D28-6743-94AC-BBEC567F42FC}" dt="2021-02-14T15:25:54.561" v="2"/>
          <ac:picMkLst>
            <pc:docMk/>
            <pc:sldMk cId="3378678482" sldId="273"/>
            <ac:picMk id="9" creationId="{16621746-2137-4341-B56B-098F2FD5A79E}"/>
          </ac:picMkLst>
        </pc:picChg>
        <pc:picChg chg="mod">
          <ac:chgData name="Shannon Hagen" userId="46ea4fe1-9223-4299-b8da-3da92c4fcb44" providerId="ADAL" clId="{A2CA5A4B-2D28-6743-94AC-BBEC567F42FC}" dt="2021-02-14T15:25:25.559" v="1"/>
          <ac:picMkLst>
            <pc:docMk/>
            <pc:sldMk cId="3378678482" sldId="273"/>
            <ac:picMk id="11" creationId="{8B86C095-220B-4E2E-A580-0E4FC3BCB867}"/>
          </ac:picMkLst>
        </pc:picChg>
      </pc:sldChg>
    </pc:docChg>
  </pc:docChgLst>
  <pc:docChgLst>
    <pc:chgData name="Shannon Hagen" userId="46ea4fe1-9223-4299-b8da-3da92c4fcb44" providerId="ADAL" clId="{C59CC701-813A-F342-9D2D-BC7D0DC8B095}"/>
    <pc:docChg chg="custSel modSld">
      <pc:chgData name="Shannon Hagen" userId="46ea4fe1-9223-4299-b8da-3da92c4fcb44" providerId="ADAL" clId="{C59CC701-813A-F342-9D2D-BC7D0DC8B095}" dt="2021-12-20T16:16:53.139" v="5" actId="3626"/>
      <pc:docMkLst>
        <pc:docMk/>
      </pc:docMkLst>
      <pc:sldChg chg="modSp mod">
        <pc:chgData name="Shannon Hagen" userId="46ea4fe1-9223-4299-b8da-3da92c4fcb44" providerId="ADAL" clId="{C59CC701-813A-F342-9D2D-BC7D0DC8B095}" dt="2021-12-20T16:16:53.139" v="5" actId="3626"/>
        <pc:sldMkLst>
          <pc:docMk/>
          <pc:sldMk cId="3378678482" sldId="273"/>
        </pc:sldMkLst>
        <pc:spChg chg="mod">
          <ac:chgData name="Shannon Hagen" userId="46ea4fe1-9223-4299-b8da-3da92c4fcb44" providerId="ADAL" clId="{C59CC701-813A-F342-9D2D-BC7D0DC8B095}" dt="2021-12-20T16:16:53.139" v="5" actId="3626"/>
          <ac:spMkLst>
            <pc:docMk/>
            <pc:sldMk cId="3378678482" sldId="273"/>
            <ac:spMk id="12" creationId="{720744CE-87A9-4A7F-B188-054B0786798E}"/>
          </ac:spMkLst>
        </pc:spChg>
        <pc:spChg chg="mod">
          <ac:chgData name="Shannon Hagen" userId="46ea4fe1-9223-4299-b8da-3da92c4fcb44" providerId="ADAL" clId="{C59CC701-813A-F342-9D2D-BC7D0DC8B095}" dt="2021-12-20T16:16:02.659" v="1" actId="3626"/>
          <ac:spMkLst>
            <pc:docMk/>
            <pc:sldMk cId="3378678482" sldId="273"/>
            <ac:spMk id="13" creationId="{CADC33AA-E60D-4164-AEAD-26B0AD3353C2}"/>
          </ac:spMkLst>
        </pc:spChg>
        <pc:picChg chg="mod">
          <ac:chgData name="Shannon Hagen" userId="46ea4fe1-9223-4299-b8da-3da92c4fcb44" providerId="ADAL" clId="{C59CC701-813A-F342-9D2D-BC7D0DC8B095}" dt="2021-12-20T16:16:48.898" v="4"/>
          <ac:picMkLst>
            <pc:docMk/>
            <pc:sldMk cId="3378678482" sldId="273"/>
            <ac:picMk id="9" creationId="{16621746-2137-4341-B56B-098F2FD5A79E}"/>
          </ac:picMkLst>
        </pc:picChg>
        <pc:picChg chg="mod">
          <ac:chgData name="Shannon Hagen" userId="46ea4fe1-9223-4299-b8da-3da92c4fcb44" providerId="ADAL" clId="{C59CC701-813A-F342-9D2D-BC7D0DC8B095}" dt="2021-12-20T16:16:07.936" v="2"/>
          <ac:picMkLst>
            <pc:docMk/>
            <pc:sldMk cId="3378678482" sldId="273"/>
            <ac:picMk id="11" creationId="{8B86C095-220B-4E2E-A580-0E4FC3BCB867}"/>
          </ac:picMkLst>
        </pc:picChg>
      </pc:sldChg>
    </pc:docChg>
  </pc:docChgLst>
  <pc:docChgLst>
    <pc:chgData name="Shannon Hagen" userId="46ea4fe1-9223-4299-b8da-3da92c4fcb44" providerId="ADAL" clId="{026023B5-9C08-4752-ACC5-4D4FB195040C}"/>
    <pc:docChg chg="custSel delSld modSld sldOrd">
      <pc:chgData name="Shannon Hagen" userId="46ea4fe1-9223-4299-b8da-3da92c4fcb44" providerId="ADAL" clId="{026023B5-9C08-4752-ACC5-4D4FB195040C}" dt="2021-02-16T21:09:14.051" v="39" actId="20577"/>
      <pc:docMkLst>
        <pc:docMk/>
      </pc:docMkLst>
      <pc:sldChg chg="modSp">
        <pc:chgData name="Shannon Hagen" userId="46ea4fe1-9223-4299-b8da-3da92c4fcb44" providerId="ADAL" clId="{026023B5-9C08-4752-ACC5-4D4FB195040C}" dt="2021-02-16T21:08:34.263" v="37" actId="20577"/>
        <pc:sldMkLst>
          <pc:docMk/>
          <pc:sldMk cId="2550385991" sldId="262"/>
        </pc:sldMkLst>
        <pc:graphicFrameChg chg="mod">
          <ac:chgData name="Shannon Hagen" userId="46ea4fe1-9223-4299-b8da-3da92c4fcb44" providerId="ADAL" clId="{026023B5-9C08-4752-ACC5-4D4FB195040C}" dt="2021-02-16T21:08:34.263" v="37" actId="20577"/>
          <ac:graphicFrameMkLst>
            <pc:docMk/>
            <pc:sldMk cId="2550385991" sldId="262"/>
            <ac:graphicFrameMk id="5" creationId="{934285AC-0FA4-4570-9A20-3CA0CC9B4969}"/>
          </ac:graphicFrameMkLst>
        </pc:graphicFrameChg>
      </pc:sldChg>
      <pc:sldChg chg="del">
        <pc:chgData name="Shannon Hagen" userId="46ea4fe1-9223-4299-b8da-3da92c4fcb44" providerId="ADAL" clId="{026023B5-9C08-4752-ACC5-4D4FB195040C}" dt="2021-02-12T21:14:28.411" v="24" actId="47"/>
        <pc:sldMkLst>
          <pc:docMk/>
          <pc:sldMk cId="3187533055" sldId="267"/>
        </pc:sldMkLst>
      </pc:sldChg>
      <pc:sldChg chg="delSp modSp mod ord">
        <pc:chgData name="Shannon Hagen" userId="46ea4fe1-9223-4299-b8da-3da92c4fcb44" providerId="ADAL" clId="{026023B5-9C08-4752-ACC5-4D4FB195040C}" dt="2021-02-16T21:09:14.051" v="39" actId="20577"/>
        <pc:sldMkLst>
          <pc:docMk/>
          <pc:sldMk cId="3379653911" sldId="274"/>
        </pc:sldMkLst>
        <pc:spChg chg="mod">
          <ac:chgData name="Shannon Hagen" userId="46ea4fe1-9223-4299-b8da-3da92c4fcb44" providerId="ADAL" clId="{026023B5-9C08-4752-ACC5-4D4FB195040C}" dt="2021-02-12T21:14:38.010" v="35" actId="20577"/>
          <ac:spMkLst>
            <pc:docMk/>
            <pc:sldMk cId="3379653911" sldId="274"/>
            <ac:spMk id="2" creationId="{6FE1AFC8-417B-4AFF-8614-C60017883C4D}"/>
          </ac:spMkLst>
        </pc:spChg>
        <pc:spChg chg="mod">
          <ac:chgData name="Shannon Hagen" userId="46ea4fe1-9223-4299-b8da-3da92c4fcb44" providerId="ADAL" clId="{026023B5-9C08-4752-ACC5-4D4FB195040C}" dt="2021-02-16T21:09:14.051" v="39" actId="20577"/>
          <ac:spMkLst>
            <pc:docMk/>
            <pc:sldMk cId="3379653911" sldId="274"/>
            <ac:spMk id="3" creationId="{0ECE7A33-4DB8-4A9E-91B7-2BBF0218E259}"/>
          </ac:spMkLst>
        </pc:spChg>
        <pc:picChg chg="del">
          <ac:chgData name="Shannon Hagen" userId="46ea4fe1-9223-4299-b8da-3da92c4fcb44" providerId="ADAL" clId="{026023B5-9C08-4752-ACC5-4D4FB195040C}" dt="2021-02-16T21:09:09.051" v="38" actId="478"/>
          <ac:picMkLst>
            <pc:docMk/>
            <pc:sldMk cId="3379653911" sldId="274"/>
            <ac:picMk id="11" creationId="{771B8DA4-189A-4C63-9A2A-BF61D22A4798}"/>
          </ac:picMkLst>
        </pc:picChg>
        <pc:picChg chg="mod modCrop">
          <ac:chgData name="Shannon Hagen" userId="46ea4fe1-9223-4299-b8da-3da92c4fcb44" providerId="ADAL" clId="{026023B5-9C08-4752-ACC5-4D4FB195040C}" dt="2021-02-12T21:12:29.424" v="21" actId="18131"/>
          <ac:picMkLst>
            <pc:docMk/>
            <pc:sldMk cId="3379653911" sldId="274"/>
            <ac:picMk id="16" creationId="{17F1D118-6CAA-4C3A-8CA2-E4A314132BB1}"/>
          </ac:picMkLst>
        </pc:picChg>
      </pc:sldChg>
    </pc:docChg>
  </pc:docChgLst>
  <pc:docChgLst>
    <pc:chgData name="Guest User" userId="S::urn:spo:anon#07512f4d310a870d89f7306ab214d7e7dee3e3f50da15efec7255817b8da3acd::" providerId="AD" clId="Web-{E49814C5-7F62-436F-AAFA-CA75D6C2BA1C}"/>
    <pc:docChg chg="modSld">
      <pc:chgData name="Guest User" userId="S::urn:spo:anon#07512f4d310a870d89f7306ab214d7e7dee3e3f50da15efec7255817b8da3acd::" providerId="AD" clId="Web-{E49814C5-7F62-436F-AAFA-CA75D6C2BA1C}" dt="2021-11-15T21:41:22.374" v="0" actId="1076"/>
      <pc:docMkLst>
        <pc:docMk/>
      </pc:docMkLst>
      <pc:sldChg chg="modSp">
        <pc:chgData name="Guest User" userId="S::urn:spo:anon#07512f4d310a870d89f7306ab214d7e7dee3e3f50da15efec7255817b8da3acd::" providerId="AD" clId="Web-{E49814C5-7F62-436F-AAFA-CA75D6C2BA1C}" dt="2021-11-15T21:41:22.374" v="0" actId="1076"/>
        <pc:sldMkLst>
          <pc:docMk/>
          <pc:sldMk cId="2420370412" sldId="258"/>
        </pc:sldMkLst>
        <pc:picChg chg="mod">
          <ac:chgData name="Guest User" userId="S::urn:spo:anon#07512f4d310a870d89f7306ab214d7e7dee3e3f50da15efec7255817b8da3acd::" providerId="AD" clId="Web-{E49814C5-7F62-436F-AAFA-CA75D6C2BA1C}" dt="2021-11-15T21:41:22.374" v="0" actId="1076"/>
          <ac:picMkLst>
            <pc:docMk/>
            <pc:sldMk cId="2420370412" sldId="258"/>
            <ac:picMk id="6" creationId="{55ED6C1D-1D21-4194-AE54-D35615F49B63}"/>
          </ac:picMkLst>
        </pc:picChg>
      </pc:sldChg>
    </pc:docChg>
  </pc:docChgLst>
  <pc:docChgLst>
    <pc:chgData name="Shannon Hagen" userId="46ea4fe1-9223-4299-b8da-3da92c4fcb44" providerId="ADAL" clId="{9932D2D9-BC77-A448-BC19-611A90B1BAFA}"/>
    <pc:docChg chg="modSld">
      <pc:chgData name="Shannon Hagen" userId="46ea4fe1-9223-4299-b8da-3da92c4fcb44" providerId="ADAL" clId="{9932D2D9-BC77-A448-BC19-611A90B1BAFA}" dt="2021-12-01T01:23:27.640" v="17" actId="207"/>
      <pc:docMkLst>
        <pc:docMk/>
      </pc:docMkLst>
      <pc:sldChg chg="addSp modSp mod">
        <pc:chgData name="Shannon Hagen" userId="46ea4fe1-9223-4299-b8da-3da92c4fcb44" providerId="ADAL" clId="{9932D2D9-BC77-A448-BC19-611A90B1BAFA}" dt="2021-12-01T01:23:27.640" v="17" actId="207"/>
        <pc:sldMkLst>
          <pc:docMk/>
          <pc:sldMk cId="3379653911" sldId="274"/>
        </pc:sldMkLst>
        <pc:spChg chg="mod">
          <ac:chgData name="Shannon Hagen" userId="46ea4fe1-9223-4299-b8da-3da92c4fcb44" providerId="ADAL" clId="{9932D2D9-BC77-A448-BC19-611A90B1BAFA}" dt="2021-12-01T01:23:09.984" v="14" actId="20577"/>
          <ac:spMkLst>
            <pc:docMk/>
            <pc:sldMk cId="3379653911" sldId="274"/>
            <ac:spMk id="3" creationId="{0ECE7A33-4DB8-4A9E-91B7-2BBF0218E259}"/>
          </ac:spMkLst>
        </pc:spChg>
        <pc:picChg chg="add mod">
          <ac:chgData name="Shannon Hagen" userId="46ea4fe1-9223-4299-b8da-3da92c4fcb44" providerId="ADAL" clId="{9932D2D9-BC77-A448-BC19-611A90B1BAFA}" dt="2021-12-01T01:23:27.640" v="17" actId="207"/>
          <ac:picMkLst>
            <pc:docMk/>
            <pc:sldMk cId="3379653911" sldId="274"/>
            <ac:picMk id="5" creationId="{45C42D8A-5FBF-0F44-8AFD-8736252DB5EA}"/>
          </ac:picMkLst>
        </pc:picChg>
      </pc:sldChg>
    </pc:docChg>
  </pc:docChgLst>
  <pc:docChgLst>
    <pc:chgData name="Shannon Hagen" userId="46ea4fe1-9223-4299-b8da-3da92c4fcb44" providerId="ADAL" clId="{F99A8F28-65FC-426B-92DD-313B6476D9CB}"/>
    <pc:docChg chg="custSel modSld sldOrd">
      <pc:chgData name="Shannon Hagen" userId="46ea4fe1-9223-4299-b8da-3da92c4fcb44" providerId="ADAL" clId="{F99A8F28-65FC-426B-92DD-313B6476D9CB}" dt="2021-02-12T20:57:59.276" v="80" actId="20577"/>
      <pc:docMkLst>
        <pc:docMk/>
      </pc:docMkLst>
      <pc:sldChg chg="modSp mod ord">
        <pc:chgData name="Shannon Hagen" userId="46ea4fe1-9223-4299-b8da-3da92c4fcb44" providerId="ADAL" clId="{F99A8F28-65FC-426B-92DD-313B6476D9CB}" dt="2021-02-12T20:57:41.142" v="66" actId="20577"/>
        <pc:sldMkLst>
          <pc:docMk/>
          <pc:sldMk cId="4074736398" sldId="257"/>
        </pc:sldMkLst>
        <pc:spChg chg="mod">
          <ac:chgData name="Shannon Hagen" userId="46ea4fe1-9223-4299-b8da-3da92c4fcb44" providerId="ADAL" clId="{F99A8F28-65FC-426B-92DD-313B6476D9CB}" dt="2021-02-12T20:57:41.142" v="66" actId="20577"/>
          <ac:spMkLst>
            <pc:docMk/>
            <pc:sldMk cId="4074736398" sldId="257"/>
            <ac:spMk id="2" creationId="{4457F4F0-9EDC-774A-9DDE-AA86608347BD}"/>
          </ac:spMkLst>
        </pc:spChg>
      </pc:sldChg>
      <pc:sldChg chg="modSp mod">
        <pc:chgData name="Shannon Hagen" userId="46ea4fe1-9223-4299-b8da-3da92c4fcb44" providerId="ADAL" clId="{F99A8F28-65FC-426B-92DD-313B6476D9CB}" dt="2021-02-12T20:57:59.276" v="80" actId="20577"/>
        <pc:sldMkLst>
          <pc:docMk/>
          <pc:sldMk cId="3187533055" sldId="267"/>
        </pc:sldMkLst>
        <pc:spChg chg="mod">
          <ac:chgData name="Shannon Hagen" userId="46ea4fe1-9223-4299-b8da-3da92c4fcb44" providerId="ADAL" clId="{F99A8F28-65FC-426B-92DD-313B6476D9CB}" dt="2021-02-12T20:57:59.276" v="80" actId="20577"/>
          <ac:spMkLst>
            <pc:docMk/>
            <pc:sldMk cId="3187533055" sldId="267"/>
            <ac:spMk id="2" creationId="{6C64C2A7-EC84-4D8C-9CA2-F6AE46F51FB6}"/>
          </ac:spMkLst>
        </pc:spChg>
      </pc:sldChg>
      <pc:sldChg chg="delSp modSp mod">
        <pc:chgData name="Shannon Hagen" userId="46ea4fe1-9223-4299-b8da-3da92c4fcb44" providerId="ADAL" clId="{F99A8F28-65FC-426B-92DD-313B6476D9CB}" dt="2021-02-12T20:37:18.293" v="22" actId="478"/>
        <pc:sldMkLst>
          <pc:docMk/>
          <pc:sldMk cId="460269255" sldId="270"/>
        </pc:sldMkLst>
        <pc:spChg chg="mod">
          <ac:chgData name="Shannon Hagen" userId="46ea4fe1-9223-4299-b8da-3da92c4fcb44" providerId="ADAL" clId="{F99A8F28-65FC-426B-92DD-313B6476D9CB}" dt="2021-02-12T20:36:56.120" v="20" actId="120"/>
          <ac:spMkLst>
            <pc:docMk/>
            <pc:sldMk cId="460269255" sldId="270"/>
            <ac:spMk id="3" creationId="{09548D1D-2547-44FC-BACD-2BCD769E2662}"/>
          </ac:spMkLst>
        </pc:spChg>
        <pc:spChg chg="del mod">
          <ac:chgData name="Shannon Hagen" userId="46ea4fe1-9223-4299-b8da-3da92c4fcb44" providerId="ADAL" clId="{F99A8F28-65FC-426B-92DD-313B6476D9CB}" dt="2021-02-12T20:37:18.293" v="22" actId="478"/>
          <ac:spMkLst>
            <pc:docMk/>
            <pc:sldMk cId="460269255" sldId="270"/>
            <ac:spMk id="4" creationId="{1B5E3677-5FC4-4712-BA70-5DBE574539E2}"/>
          </ac:spMkLst>
        </pc:spChg>
        <pc:spChg chg="mod">
          <ac:chgData name="Shannon Hagen" userId="46ea4fe1-9223-4299-b8da-3da92c4fcb44" providerId="ADAL" clId="{F99A8F28-65FC-426B-92DD-313B6476D9CB}" dt="2021-02-12T20:36:45.321" v="18" actId="255"/>
          <ac:spMkLst>
            <pc:docMk/>
            <pc:sldMk cId="460269255" sldId="270"/>
            <ac:spMk id="6" creationId="{5CD639B0-7991-4B2B-9E50-32064EB91255}"/>
          </ac:spMkLst>
        </pc:spChg>
      </pc:sldChg>
      <pc:sldChg chg="modSp mod">
        <pc:chgData name="Shannon Hagen" userId="46ea4fe1-9223-4299-b8da-3da92c4fcb44" providerId="ADAL" clId="{F99A8F28-65FC-426B-92DD-313B6476D9CB}" dt="2021-02-12T16:03:49.746" v="12" actId="20577"/>
        <pc:sldMkLst>
          <pc:docMk/>
          <pc:sldMk cId="3378678482" sldId="273"/>
        </pc:sldMkLst>
        <pc:spChg chg="mod">
          <ac:chgData name="Shannon Hagen" userId="46ea4fe1-9223-4299-b8da-3da92c4fcb44" providerId="ADAL" clId="{F99A8F28-65FC-426B-92DD-313B6476D9CB}" dt="2021-02-12T16:03:49.746" v="12" actId="20577"/>
          <ac:spMkLst>
            <pc:docMk/>
            <pc:sldMk cId="3378678482" sldId="273"/>
            <ac:spMk id="13" creationId="{CADC33AA-E60D-4164-AEAD-26B0AD3353C2}"/>
          </ac:spMkLst>
        </pc:spChg>
      </pc:sldChg>
    </pc:docChg>
  </pc:docChgLst>
  <pc:docChgLst>
    <pc:chgData name="Shannon Hagen" userId="46ea4fe1-9223-4299-b8da-3da92c4fcb44" providerId="ADAL" clId="{A98A6C7F-1161-4880-93C0-4DD9EC969DEB}"/>
    <pc:docChg chg="undo custSel addSld delSld modSld sldOrd addMainMaster delMainMaster modMainMaster">
      <pc:chgData name="Shannon Hagen" userId="46ea4fe1-9223-4299-b8da-3da92c4fcb44" providerId="ADAL" clId="{A98A6C7F-1161-4880-93C0-4DD9EC969DEB}" dt="2021-02-06T20:32:44.338" v="4079" actId="20577"/>
      <pc:docMkLst>
        <pc:docMk/>
      </pc:docMkLst>
      <pc:sldChg chg="addSp modSp mod ord">
        <pc:chgData name="Shannon Hagen" userId="46ea4fe1-9223-4299-b8da-3da92c4fcb44" providerId="ADAL" clId="{A98A6C7F-1161-4880-93C0-4DD9EC969DEB}" dt="2021-02-06T19:32:33.428" v="2571" actId="1076"/>
        <pc:sldMkLst>
          <pc:docMk/>
          <pc:sldMk cId="2928889163" sldId="256"/>
        </pc:sldMkLst>
        <pc:spChg chg="mod">
          <ac:chgData name="Shannon Hagen" userId="46ea4fe1-9223-4299-b8da-3da92c4fcb44" providerId="ADAL" clId="{A98A6C7F-1161-4880-93C0-4DD9EC969DEB}" dt="2021-02-06T19:31:38.430" v="2558" actId="20577"/>
          <ac:spMkLst>
            <pc:docMk/>
            <pc:sldMk cId="2928889163" sldId="256"/>
            <ac:spMk id="2" creationId="{DC64B2E4-8FEA-4A29-BEA2-4CD32D880C0C}"/>
          </ac:spMkLst>
        </pc:spChg>
        <pc:spChg chg="mod">
          <ac:chgData name="Shannon Hagen" userId="46ea4fe1-9223-4299-b8da-3da92c4fcb44" providerId="ADAL" clId="{A98A6C7F-1161-4880-93C0-4DD9EC969DEB}" dt="2021-02-06T19:31:46.558" v="2561" actId="1076"/>
          <ac:spMkLst>
            <pc:docMk/>
            <pc:sldMk cId="2928889163" sldId="256"/>
            <ac:spMk id="3" creationId="{7BFAB17B-3E1B-4120-A03C-1D7F46674AF9}"/>
          </ac:spMkLst>
        </pc:spChg>
        <pc:picChg chg="add mod">
          <ac:chgData name="Shannon Hagen" userId="46ea4fe1-9223-4299-b8da-3da92c4fcb44" providerId="ADAL" clId="{A98A6C7F-1161-4880-93C0-4DD9EC969DEB}" dt="2021-02-06T19:32:33.428" v="2571" actId="1076"/>
          <ac:picMkLst>
            <pc:docMk/>
            <pc:sldMk cId="2928889163" sldId="256"/>
            <ac:picMk id="5" creationId="{03D3DD67-5C89-43AE-ACDF-6D2E2B80DCD6}"/>
          </ac:picMkLst>
        </pc:picChg>
        <pc:picChg chg="add mod">
          <ac:chgData name="Shannon Hagen" userId="46ea4fe1-9223-4299-b8da-3da92c4fcb44" providerId="ADAL" clId="{A98A6C7F-1161-4880-93C0-4DD9EC969DEB}" dt="2021-02-06T19:32:25.687" v="2570" actId="1076"/>
          <ac:picMkLst>
            <pc:docMk/>
            <pc:sldMk cId="2928889163" sldId="256"/>
            <ac:picMk id="7" creationId="{03371ADB-6610-41FF-B80B-F92140F10568}"/>
          </ac:picMkLst>
        </pc:picChg>
        <pc:picChg chg="add mod">
          <ac:chgData name="Shannon Hagen" userId="46ea4fe1-9223-4299-b8da-3da92c4fcb44" providerId="ADAL" clId="{A98A6C7F-1161-4880-93C0-4DD9EC969DEB}" dt="2021-02-06T19:32:23.983" v="2569" actId="1076"/>
          <ac:picMkLst>
            <pc:docMk/>
            <pc:sldMk cId="2928889163" sldId="256"/>
            <ac:picMk id="9" creationId="{B9490EEF-5337-4305-A729-9F3EC0648C54}"/>
          </ac:picMkLst>
        </pc:picChg>
        <pc:picChg chg="add mod">
          <ac:chgData name="Shannon Hagen" userId="46ea4fe1-9223-4299-b8da-3da92c4fcb44" providerId="ADAL" clId="{A98A6C7F-1161-4880-93C0-4DD9EC969DEB}" dt="2021-02-06T19:32:21.641" v="2568" actId="1076"/>
          <ac:picMkLst>
            <pc:docMk/>
            <pc:sldMk cId="2928889163" sldId="256"/>
            <ac:picMk id="11" creationId="{8D8E7BAE-C6E2-4A25-99EA-830B08F14E63}"/>
          </ac:picMkLst>
        </pc:picChg>
      </pc:sldChg>
      <pc:sldChg chg="modSp mod">
        <pc:chgData name="Shannon Hagen" userId="46ea4fe1-9223-4299-b8da-3da92c4fcb44" providerId="ADAL" clId="{A98A6C7F-1161-4880-93C0-4DD9EC969DEB}" dt="2021-02-06T20:01:56.869" v="3295" actId="20577"/>
        <pc:sldMkLst>
          <pc:docMk/>
          <pc:sldMk cId="4074736398" sldId="257"/>
        </pc:sldMkLst>
        <pc:spChg chg="mod">
          <ac:chgData name="Shannon Hagen" userId="46ea4fe1-9223-4299-b8da-3da92c4fcb44" providerId="ADAL" clId="{A98A6C7F-1161-4880-93C0-4DD9EC969DEB}" dt="2021-02-06T20:01:56.869" v="3295" actId="20577"/>
          <ac:spMkLst>
            <pc:docMk/>
            <pc:sldMk cId="4074736398" sldId="257"/>
            <ac:spMk id="2" creationId="{4457F4F0-9EDC-774A-9DDE-AA86608347BD}"/>
          </ac:spMkLst>
        </pc:spChg>
        <pc:spChg chg="mod">
          <ac:chgData name="Shannon Hagen" userId="46ea4fe1-9223-4299-b8da-3da92c4fcb44" providerId="ADAL" clId="{A98A6C7F-1161-4880-93C0-4DD9EC969DEB}" dt="2021-02-06T19:33:16.117" v="2606" actId="14100"/>
          <ac:spMkLst>
            <pc:docMk/>
            <pc:sldMk cId="4074736398" sldId="257"/>
            <ac:spMk id="3" creationId="{8912D3F6-AD65-A548-9AC5-FF29C9A343C7}"/>
          </ac:spMkLst>
        </pc:spChg>
      </pc:sldChg>
      <pc:sldChg chg="addSp delSp modSp new mod chgLayout modNotesTx">
        <pc:chgData name="Shannon Hagen" userId="46ea4fe1-9223-4299-b8da-3da92c4fcb44" providerId="ADAL" clId="{A98A6C7F-1161-4880-93C0-4DD9EC969DEB}" dt="2021-02-06T20:11:56.889" v="3754" actId="1076"/>
        <pc:sldMkLst>
          <pc:docMk/>
          <pc:sldMk cId="2420370412" sldId="258"/>
        </pc:sldMkLst>
        <pc:spChg chg="mod">
          <ac:chgData name="Shannon Hagen" userId="46ea4fe1-9223-4299-b8da-3da92c4fcb44" providerId="ADAL" clId="{A98A6C7F-1161-4880-93C0-4DD9EC969DEB}" dt="2021-02-06T20:09:12.090" v="3717" actId="20577"/>
          <ac:spMkLst>
            <pc:docMk/>
            <pc:sldMk cId="2420370412" sldId="258"/>
            <ac:spMk id="2" creationId="{36F00D58-1686-47F8-ACB3-A658477BD88D}"/>
          </ac:spMkLst>
        </pc:spChg>
        <pc:spChg chg="del mod">
          <ac:chgData name="Shannon Hagen" userId="46ea4fe1-9223-4299-b8da-3da92c4fcb44" providerId="ADAL" clId="{A98A6C7F-1161-4880-93C0-4DD9EC969DEB}" dt="2021-02-06T16:03:26.377" v="281" actId="931"/>
          <ac:spMkLst>
            <pc:docMk/>
            <pc:sldMk cId="2420370412" sldId="258"/>
            <ac:spMk id="3" creationId="{BA55F8AD-4EF0-486B-8787-6747854AFEB9}"/>
          </ac:spMkLst>
        </pc:spChg>
        <pc:spChg chg="add mod">
          <ac:chgData name="Shannon Hagen" userId="46ea4fe1-9223-4299-b8da-3da92c4fcb44" providerId="ADAL" clId="{A98A6C7F-1161-4880-93C0-4DD9EC969DEB}" dt="2021-02-06T20:09:41.840" v="3745" actId="20577"/>
          <ac:spMkLst>
            <pc:docMk/>
            <pc:sldMk cId="2420370412" sldId="258"/>
            <ac:spMk id="7" creationId="{E32DD782-6FF9-458F-8169-483B6913D449}"/>
          </ac:spMkLst>
        </pc:spChg>
        <pc:spChg chg="add mod">
          <ac:chgData name="Shannon Hagen" userId="46ea4fe1-9223-4299-b8da-3da92c4fcb44" providerId="ADAL" clId="{A98A6C7F-1161-4880-93C0-4DD9EC969DEB}" dt="2021-02-06T20:11:56.889" v="3754" actId="1076"/>
          <ac:spMkLst>
            <pc:docMk/>
            <pc:sldMk cId="2420370412" sldId="258"/>
            <ac:spMk id="8" creationId="{D4823A1B-DBED-4E3E-8E9D-400FFCD59BE0}"/>
          </ac:spMkLst>
        </pc:spChg>
        <pc:graphicFrameChg chg="add mod modGraphic">
          <ac:chgData name="Shannon Hagen" userId="46ea4fe1-9223-4299-b8da-3da92c4fcb44" providerId="ADAL" clId="{A98A6C7F-1161-4880-93C0-4DD9EC969DEB}" dt="2021-02-06T20:08:29.392" v="3680" actId="1076"/>
          <ac:graphicFrameMkLst>
            <pc:docMk/>
            <pc:sldMk cId="2420370412" sldId="258"/>
            <ac:graphicFrameMk id="4" creationId="{8B83ABB8-2588-4A57-8AFF-0F7ECE036386}"/>
          </ac:graphicFrameMkLst>
        </pc:graphicFrameChg>
        <pc:picChg chg="add mod">
          <ac:chgData name="Shannon Hagen" userId="46ea4fe1-9223-4299-b8da-3da92c4fcb44" providerId="ADAL" clId="{A98A6C7F-1161-4880-93C0-4DD9EC969DEB}" dt="2021-02-06T20:09:21.751" v="3720" actId="1076"/>
          <ac:picMkLst>
            <pc:docMk/>
            <pc:sldMk cId="2420370412" sldId="258"/>
            <ac:picMk id="6" creationId="{55ED6C1D-1D21-4194-AE54-D35615F49B63}"/>
          </ac:picMkLst>
        </pc:picChg>
      </pc:sldChg>
      <pc:sldChg chg="modSp new del mod">
        <pc:chgData name="Shannon Hagen" userId="46ea4fe1-9223-4299-b8da-3da92c4fcb44" providerId="ADAL" clId="{A98A6C7F-1161-4880-93C0-4DD9EC969DEB}" dt="2021-02-06T20:18:51.889" v="3799" actId="47"/>
        <pc:sldMkLst>
          <pc:docMk/>
          <pc:sldMk cId="3438347288" sldId="259"/>
        </pc:sldMkLst>
        <pc:spChg chg="mod">
          <ac:chgData name="Shannon Hagen" userId="46ea4fe1-9223-4299-b8da-3da92c4fcb44" providerId="ADAL" clId="{A98A6C7F-1161-4880-93C0-4DD9EC969DEB}" dt="2021-02-06T16:19:18.145" v="1302" actId="20577"/>
          <ac:spMkLst>
            <pc:docMk/>
            <pc:sldMk cId="3438347288" sldId="259"/>
            <ac:spMk id="2" creationId="{CBA872A7-7034-4024-84DB-0CDF0A56F0A3}"/>
          </ac:spMkLst>
        </pc:spChg>
      </pc:sldChg>
      <pc:sldChg chg="addSp modSp new mod modNotesTx">
        <pc:chgData name="Shannon Hagen" userId="46ea4fe1-9223-4299-b8da-3da92c4fcb44" providerId="ADAL" clId="{A98A6C7F-1161-4880-93C0-4DD9EC969DEB}" dt="2021-02-06T20:23:16.962" v="3841" actId="115"/>
        <pc:sldMkLst>
          <pc:docMk/>
          <pc:sldMk cId="3976355783" sldId="260"/>
        </pc:sldMkLst>
        <pc:spChg chg="add mod">
          <ac:chgData name="Shannon Hagen" userId="46ea4fe1-9223-4299-b8da-3da92c4fcb44" providerId="ADAL" clId="{A98A6C7F-1161-4880-93C0-4DD9EC969DEB}" dt="2021-02-06T20:19:49.494" v="3813" actId="1076"/>
          <ac:spMkLst>
            <pc:docMk/>
            <pc:sldMk cId="3976355783" sldId="260"/>
            <ac:spMk id="3" creationId="{AA8AEAE0-EC55-4E81-9F91-D235A49C95B5}"/>
          </ac:spMkLst>
        </pc:spChg>
        <pc:spChg chg="add mod">
          <ac:chgData name="Shannon Hagen" userId="46ea4fe1-9223-4299-b8da-3da92c4fcb44" providerId="ADAL" clId="{A98A6C7F-1161-4880-93C0-4DD9EC969DEB}" dt="2021-02-06T20:20:40.107" v="3830" actId="1076"/>
          <ac:spMkLst>
            <pc:docMk/>
            <pc:sldMk cId="3976355783" sldId="260"/>
            <ac:spMk id="4" creationId="{DA2C1360-23E0-43AF-BB63-70F7C89DE5C5}"/>
          </ac:spMkLst>
        </pc:spChg>
        <pc:graphicFrameChg chg="add mod modGraphic">
          <ac:chgData name="Shannon Hagen" userId="46ea4fe1-9223-4299-b8da-3da92c4fcb44" providerId="ADAL" clId="{A98A6C7F-1161-4880-93C0-4DD9EC969DEB}" dt="2021-02-06T20:23:16.962" v="3841" actId="115"/>
          <ac:graphicFrameMkLst>
            <pc:docMk/>
            <pc:sldMk cId="3976355783" sldId="260"/>
            <ac:graphicFrameMk id="2" creationId="{3196D688-4A09-4E2A-8B67-A5D203B025CF}"/>
          </ac:graphicFrameMkLst>
        </pc:graphicFrameChg>
      </pc:sldChg>
      <pc:sldChg chg="addSp delSp modSp new del mod modNotesTx">
        <pc:chgData name="Shannon Hagen" userId="46ea4fe1-9223-4299-b8da-3da92c4fcb44" providerId="ADAL" clId="{A98A6C7F-1161-4880-93C0-4DD9EC969DEB}" dt="2021-02-06T19:55:53.661" v="3009" actId="47"/>
        <pc:sldMkLst>
          <pc:docMk/>
          <pc:sldMk cId="3978544101" sldId="261"/>
        </pc:sldMkLst>
        <pc:spChg chg="mod">
          <ac:chgData name="Shannon Hagen" userId="46ea4fe1-9223-4299-b8da-3da92c4fcb44" providerId="ADAL" clId="{A98A6C7F-1161-4880-93C0-4DD9EC969DEB}" dt="2021-02-06T16:26:01.086" v="1418" actId="1076"/>
          <ac:spMkLst>
            <pc:docMk/>
            <pc:sldMk cId="3978544101" sldId="261"/>
            <ac:spMk id="2" creationId="{C27A1097-916D-493A-97AE-F3A5FB37A26D}"/>
          </ac:spMkLst>
        </pc:spChg>
        <pc:spChg chg="del">
          <ac:chgData name="Shannon Hagen" userId="46ea4fe1-9223-4299-b8da-3da92c4fcb44" providerId="ADAL" clId="{A98A6C7F-1161-4880-93C0-4DD9EC969DEB}" dt="2021-02-06T16:22:12.037" v="1329" actId="931"/>
          <ac:spMkLst>
            <pc:docMk/>
            <pc:sldMk cId="3978544101" sldId="261"/>
            <ac:spMk id="3" creationId="{95B285EF-51F9-48BE-AA5B-BAFB71FDA16F}"/>
          </ac:spMkLst>
        </pc:spChg>
        <pc:spChg chg="add mod">
          <ac:chgData name="Shannon Hagen" userId="46ea4fe1-9223-4299-b8da-3da92c4fcb44" providerId="ADAL" clId="{A98A6C7F-1161-4880-93C0-4DD9EC969DEB}" dt="2021-02-06T16:25:56.888" v="1417" actId="1076"/>
          <ac:spMkLst>
            <pc:docMk/>
            <pc:sldMk cId="3978544101" sldId="261"/>
            <ac:spMk id="6" creationId="{38483F51-48D7-4B18-89AE-4A1710E08182}"/>
          </ac:spMkLst>
        </pc:spChg>
        <pc:spChg chg="add mod modCrop">
          <ac:chgData name="Shannon Hagen" userId="46ea4fe1-9223-4299-b8da-3da92c4fcb44" providerId="ADAL" clId="{A98A6C7F-1161-4880-93C0-4DD9EC969DEB}" dt="2021-02-06T16:25:34.702" v="1416" actId="1582"/>
          <ac:spMkLst>
            <pc:docMk/>
            <pc:sldMk cId="3978544101" sldId="261"/>
            <ac:spMk id="7" creationId="{89B27DEF-C379-4B45-8BAC-A72BAE1AAC8E}"/>
          </ac:spMkLst>
        </pc:spChg>
        <pc:spChg chg="add del mod">
          <ac:chgData name="Shannon Hagen" userId="46ea4fe1-9223-4299-b8da-3da92c4fcb44" providerId="ADAL" clId="{A98A6C7F-1161-4880-93C0-4DD9EC969DEB}" dt="2021-02-06T16:24:58.151" v="1410" actId="478"/>
          <ac:spMkLst>
            <pc:docMk/>
            <pc:sldMk cId="3978544101" sldId="261"/>
            <ac:spMk id="9" creationId="{E84B6CB7-AAE7-4EB1-A91C-99B671A86EE2}"/>
          </ac:spMkLst>
        </pc:spChg>
        <pc:spChg chg="add mod">
          <ac:chgData name="Shannon Hagen" userId="46ea4fe1-9223-4299-b8da-3da92c4fcb44" providerId="ADAL" clId="{A98A6C7F-1161-4880-93C0-4DD9EC969DEB}" dt="2021-02-06T16:26:43.733" v="1440" actId="20577"/>
          <ac:spMkLst>
            <pc:docMk/>
            <pc:sldMk cId="3978544101" sldId="261"/>
            <ac:spMk id="10" creationId="{7D580E31-7CDD-4158-99DF-3796063AEF6C}"/>
          </ac:spMkLst>
        </pc:spChg>
        <pc:picChg chg="add del mod">
          <ac:chgData name="Shannon Hagen" userId="46ea4fe1-9223-4299-b8da-3da92c4fcb44" providerId="ADAL" clId="{A98A6C7F-1161-4880-93C0-4DD9EC969DEB}" dt="2021-02-06T16:24:54.629" v="1409" actId="478"/>
          <ac:picMkLst>
            <pc:docMk/>
            <pc:sldMk cId="3978544101" sldId="261"/>
            <ac:picMk id="5" creationId="{047682AC-13FE-485A-94EF-DA683B54C8CD}"/>
          </ac:picMkLst>
        </pc:picChg>
      </pc:sldChg>
      <pc:sldChg chg="addSp delSp modSp new mod chgLayout">
        <pc:chgData name="Shannon Hagen" userId="46ea4fe1-9223-4299-b8da-3da92c4fcb44" providerId="ADAL" clId="{A98A6C7F-1161-4880-93C0-4DD9EC969DEB}" dt="2021-02-06T20:32:44.338" v="4079" actId="20577"/>
        <pc:sldMkLst>
          <pc:docMk/>
          <pc:sldMk cId="2550385991" sldId="262"/>
        </pc:sldMkLst>
        <pc:spChg chg="mod">
          <ac:chgData name="Shannon Hagen" userId="46ea4fe1-9223-4299-b8da-3da92c4fcb44" providerId="ADAL" clId="{A98A6C7F-1161-4880-93C0-4DD9EC969DEB}" dt="2021-02-06T19:28:37.835" v="2543" actId="14838"/>
          <ac:spMkLst>
            <pc:docMk/>
            <pc:sldMk cId="2550385991" sldId="262"/>
            <ac:spMk id="2" creationId="{EA02F604-7318-4FC6-A2C5-6C58C7114D6F}"/>
          </ac:spMkLst>
        </pc:spChg>
        <pc:spChg chg="add del mod">
          <ac:chgData name="Shannon Hagen" userId="46ea4fe1-9223-4299-b8da-3da92c4fcb44" providerId="ADAL" clId="{A98A6C7F-1161-4880-93C0-4DD9EC969DEB}" dt="2021-02-06T19:26:37.367" v="2525" actId="478"/>
          <ac:spMkLst>
            <pc:docMk/>
            <pc:sldMk cId="2550385991" sldId="262"/>
            <ac:spMk id="3" creationId="{8A69C2AA-83BA-4A55-AC3A-EE9D2E147DDC}"/>
          </ac:spMkLst>
        </pc:spChg>
        <pc:spChg chg="del mod">
          <ac:chgData name="Shannon Hagen" userId="46ea4fe1-9223-4299-b8da-3da92c4fcb44" providerId="ADAL" clId="{A98A6C7F-1161-4880-93C0-4DD9EC969DEB}" dt="2021-02-06T19:26:40.487" v="2526" actId="478"/>
          <ac:spMkLst>
            <pc:docMk/>
            <pc:sldMk cId="2550385991" sldId="262"/>
            <ac:spMk id="4" creationId="{DD7519AD-E854-4BE9-BA0F-A03AB61730E1}"/>
          </ac:spMkLst>
        </pc:spChg>
        <pc:spChg chg="add del mod">
          <ac:chgData name="Shannon Hagen" userId="46ea4fe1-9223-4299-b8da-3da92c4fcb44" providerId="ADAL" clId="{A98A6C7F-1161-4880-93C0-4DD9EC969DEB}" dt="2021-02-06T19:26:44.746" v="2528" actId="478"/>
          <ac:spMkLst>
            <pc:docMk/>
            <pc:sldMk cId="2550385991" sldId="262"/>
            <ac:spMk id="8" creationId="{7B50082F-64BD-4EEB-A5DF-21E2425BED9C}"/>
          </ac:spMkLst>
        </pc:spChg>
        <pc:spChg chg="add del mod">
          <ac:chgData name="Shannon Hagen" userId="46ea4fe1-9223-4299-b8da-3da92c4fcb44" providerId="ADAL" clId="{A98A6C7F-1161-4880-93C0-4DD9EC969DEB}" dt="2021-02-06T19:26:43.176" v="2527" actId="478"/>
          <ac:spMkLst>
            <pc:docMk/>
            <pc:sldMk cId="2550385991" sldId="262"/>
            <ac:spMk id="10" creationId="{B5FABEFC-1B0D-40BE-B2C3-465305D4450B}"/>
          </ac:spMkLst>
        </pc:spChg>
        <pc:graphicFrameChg chg="add mod modGraphic">
          <ac:chgData name="Shannon Hagen" userId="46ea4fe1-9223-4299-b8da-3da92c4fcb44" providerId="ADAL" clId="{A98A6C7F-1161-4880-93C0-4DD9EC969DEB}" dt="2021-02-06T20:32:44.338" v="4079" actId="20577"/>
          <ac:graphicFrameMkLst>
            <pc:docMk/>
            <pc:sldMk cId="2550385991" sldId="262"/>
            <ac:graphicFrameMk id="5" creationId="{934285AC-0FA4-4570-9A20-3CA0CC9B4969}"/>
          </ac:graphicFrameMkLst>
        </pc:graphicFrameChg>
        <pc:graphicFrameChg chg="add del mod">
          <ac:chgData name="Shannon Hagen" userId="46ea4fe1-9223-4299-b8da-3da92c4fcb44" providerId="ADAL" clId="{A98A6C7F-1161-4880-93C0-4DD9EC969DEB}" dt="2021-02-06T19:21:55.852" v="2454" actId="26606"/>
          <ac:graphicFrameMkLst>
            <pc:docMk/>
            <pc:sldMk cId="2550385991" sldId="262"/>
            <ac:graphicFrameMk id="6" creationId="{711CEF11-F835-483B-8364-AD2062B76318}"/>
          </ac:graphicFrameMkLst>
        </pc:graphicFrameChg>
      </pc:sldChg>
      <pc:sldChg chg="new ord">
        <pc:chgData name="Shannon Hagen" userId="46ea4fe1-9223-4299-b8da-3da92c4fcb44" providerId="ADAL" clId="{A98A6C7F-1161-4880-93C0-4DD9EC969DEB}" dt="2021-02-06T19:15:56.347" v="2415"/>
        <pc:sldMkLst>
          <pc:docMk/>
          <pc:sldMk cId="3876883491" sldId="263"/>
        </pc:sldMkLst>
      </pc:sldChg>
      <pc:sldChg chg="new del">
        <pc:chgData name="Shannon Hagen" userId="46ea4fe1-9223-4299-b8da-3da92c4fcb44" providerId="ADAL" clId="{A98A6C7F-1161-4880-93C0-4DD9EC969DEB}" dt="2021-02-06T19:49:25.578" v="2688" actId="47"/>
        <pc:sldMkLst>
          <pc:docMk/>
          <pc:sldMk cId="2519108029" sldId="264"/>
        </pc:sldMkLst>
      </pc:sldChg>
      <pc:sldChg chg="add del">
        <pc:chgData name="Shannon Hagen" userId="46ea4fe1-9223-4299-b8da-3da92c4fcb44" providerId="ADAL" clId="{A98A6C7F-1161-4880-93C0-4DD9EC969DEB}" dt="2021-02-06T19:48:22.525" v="2685" actId="47"/>
        <pc:sldMkLst>
          <pc:docMk/>
          <pc:sldMk cId="3737989870" sldId="265"/>
        </pc:sldMkLst>
      </pc:sldChg>
      <pc:sldChg chg="add del">
        <pc:chgData name="Shannon Hagen" userId="46ea4fe1-9223-4299-b8da-3da92c4fcb44" providerId="ADAL" clId="{A98A6C7F-1161-4880-93C0-4DD9EC969DEB}" dt="2021-02-06T19:48:23.827" v="2686" actId="47"/>
        <pc:sldMkLst>
          <pc:docMk/>
          <pc:sldMk cId="3662283553" sldId="266"/>
        </pc:sldMkLst>
      </pc:sldChg>
      <pc:sldChg chg="modSp add mod">
        <pc:chgData name="Shannon Hagen" userId="46ea4fe1-9223-4299-b8da-3da92c4fcb44" providerId="ADAL" clId="{A98A6C7F-1161-4880-93C0-4DD9EC969DEB}" dt="2021-02-06T19:57:38.814" v="3132" actId="20577"/>
        <pc:sldMkLst>
          <pc:docMk/>
          <pc:sldMk cId="3187533055" sldId="267"/>
        </pc:sldMkLst>
        <pc:spChg chg="mod">
          <ac:chgData name="Shannon Hagen" userId="46ea4fe1-9223-4299-b8da-3da92c4fcb44" providerId="ADAL" clId="{A98A6C7F-1161-4880-93C0-4DD9EC969DEB}" dt="2021-02-06T19:57:26.619" v="3101" actId="20577"/>
          <ac:spMkLst>
            <pc:docMk/>
            <pc:sldMk cId="3187533055" sldId="267"/>
            <ac:spMk id="2" creationId="{6C64C2A7-EC84-4D8C-9CA2-F6AE46F51FB6}"/>
          </ac:spMkLst>
        </pc:spChg>
        <pc:spChg chg="mod">
          <ac:chgData name="Shannon Hagen" userId="46ea4fe1-9223-4299-b8da-3da92c4fcb44" providerId="ADAL" clId="{A98A6C7F-1161-4880-93C0-4DD9EC969DEB}" dt="2021-02-06T19:57:38.814" v="3132" actId="20577"/>
          <ac:spMkLst>
            <pc:docMk/>
            <pc:sldMk cId="3187533055" sldId="267"/>
            <ac:spMk id="3" creationId="{56960426-AAA6-4126-93AF-30F7DEE010A4}"/>
          </ac:spMkLst>
        </pc:spChg>
        <pc:picChg chg="mod">
          <ac:chgData name="Shannon Hagen" userId="46ea4fe1-9223-4299-b8da-3da92c4fcb44" providerId="ADAL" clId="{A98A6C7F-1161-4880-93C0-4DD9EC969DEB}" dt="2021-02-06T19:48:30.826" v="2687" actId="1076"/>
          <ac:picMkLst>
            <pc:docMk/>
            <pc:sldMk cId="3187533055" sldId="267"/>
            <ac:picMk id="11" creationId="{9D82A855-CCB0-4075-B5EE-5CC6FD176DB4}"/>
          </ac:picMkLst>
        </pc:picChg>
      </pc:sldChg>
      <pc:sldChg chg="add del">
        <pc:chgData name="Shannon Hagen" userId="46ea4fe1-9223-4299-b8da-3da92c4fcb44" providerId="ADAL" clId="{A98A6C7F-1161-4880-93C0-4DD9EC969DEB}" dt="2021-02-06T19:49:45.813" v="2689" actId="47"/>
        <pc:sldMkLst>
          <pc:docMk/>
          <pc:sldMk cId="433561355" sldId="268"/>
        </pc:sldMkLst>
      </pc:sldChg>
      <pc:sldChg chg="modSp add del mod">
        <pc:chgData name="Shannon Hagen" userId="46ea4fe1-9223-4299-b8da-3da92c4fcb44" providerId="ADAL" clId="{A98A6C7F-1161-4880-93C0-4DD9EC969DEB}" dt="2021-02-06T19:49:46.729" v="2690" actId="47"/>
        <pc:sldMkLst>
          <pc:docMk/>
          <pc:sldMk cId="961730162" sldId="269"/>
        </pc:sldMkLst>
        <pc:picChg chg="mod">
          <ac:chgData name="Shannon Hagen" userId="46ea4fe1-9223-4299-b8da-3da92c4fcb44" providerId="ADAL" clId="{A98A6C7F-1161-4880-93C0-4DD9EC969DEB}" dt="2021-02-06T19:48:13.286" v="2684" actId="1076"/>
          <ac:picMkLst>
            <pc:docMk/>
            <pc:sldMk cId="961730162" sldId="269"/>
            <ac:picMk id="7" creationId="{29305ED8-D39E-4A20-A7CB-7EC58B3E325D}"/>
          </ac:picMkLst>
        </pc:picChg>
      </pc:sldChg>
      <pc:sldChg chg="modSp add mod ord">
        <pc:chgData name="Shannon Hagen" userId="46ea4fe1-9223-4299-b8da-3da92c4fcb44" providerId="ADAL" clId="{A98A6C7F-1161-4880-93C0-4DD9EC969DEB}" dt="2021-02-06T20:30:17.536" v="3860" actId="1076"/>
        <pc:sldMkLst>
          <pc:docMk/>
          <pc:sldMk cId="460269255" sldId="270"/>
        </pc:sldMkLst>
        <pc:spChg chg="mod">
          <ac:chgData name="Shannon Hagen" userId="46ea4fe1-9223-4299-b8da-3da92c4fcb44" providerId="ADAL" clId="{A98A6C7F-1161-4880-93C0-4DD9EC969DEB}" dt="2021-02-06T20:30:17.536" v="3860" actId="1076"/>
          <ac:spMkLst>
            <pc:docMk/>
            <pc:sldMk cId="460269255" sldId="270"/>
            <ac:spMk id="2" creationId="{A1BB985D-7833-4E74-AA1C-E9A4BC3CC6D1}"/>
          </ac:spMkLst>
        </pc:spChg>
        <pc:spChg chg="mod">
          <ac:chgData name="Shannon Hagen" userId="46ea4fe1-9223-4299-b8da-3da92c4fcb44" providerId="ADAL" clId="{A98A6C7F-1161-4880-93C0-4DD9EC969DEB}" dt="2021-02-06T20:04:53.388" v="3611" actId="20577"/>
          <ac:spMkLst>
            <pc:docMk/>
            <pc:sldMk cId="460269255" sldId="270"/>
            <ac:spMk id="3" creationId="{09548D1D-2547-44FC-BACD-2BCD769E2662}"/>
          </ac:spMkLst>
        </pc:spChg>
        <pc:spChg chg="mod">
          <ac:chgData name="Shannon Hagen" userId="46ea4fe1-9223-4299-b8da-3da92c4fcb44" providerId="ADAL" clId="{A98A6C7F-1161-4880-93C0-4DD9EC969DEB}" dt="2021-02-06T20:05:30.745" v="3676" actId="14100"/>
          <ac:spMkLst>
            <pc:docMk/>
            <pc:sldMk cId="460269255" sldId="270"/>
            <ac:spMk id="6" creationId="{5CD639B0-7991-4B2B-9E50-32064EB91255}"/>
          </ac:spMkLst>
        </pc:spChg>
        <pc:spChg chg="mod">
          <ac:chgData name="Shannon Hagen" userId="46ea4fe1-9223-4299-b8da-3da92c4fcb44" providerId="ADAL" clId="{A98A6C7F-1161-4880-93C0-4DD9EC969DEB}" dt="2021-02-06T19:59:39.303" v="3189" actId="20577"/>
          <ac:spMkLst>
            <pc:docMk/>
            <pc:sldMk cId="460269255" sldId="270"/>
            <ac:spMk id="7" creationId="{2E37A9B0-8DFC-4474-9F0A-612E661EF4EC}"/>
          </ac:spMkLst>
        </pc:spChg>
        <pc:spChg chg="mod">
          <ac:chgData name="Shannon Hagen" userId="46ea4fe1-9223-4299-b8da-3da92c4fcb44" providerId="ADAL" clId="{A98A6C7F-1161-4880-93C0-4DD9EC969DEB}" dt="2021-02-06T20:00:06.800" v="3195" actId="20577"/>
          <ac:spMkLst>
            <pc:docMk/>
            <pc:sldMk cId="460269255" sldId="270"/>
            <ac:spMk id="8" creationId="{D78F2DCC-A50E-40A1-81F9-70371D4AA42F}"/>
          </ac:spMkLst>
        </pc:spChg>
        <pc:picChg chg="mod">
          <ac:chgData name="Shannon Hagen" userId="46ea4fe1-9223-4299-b8da-3da92c4fcb44" providerId="ADAL" clId="{A98A6C7F-1161-4880-93C0-4DD9EC969DEB}" dt="2021-02-06T20:25:27.775" v="3842" actId="14826"/>
          <ac:picMkLst>
            <pc:docMk/>
            <pc:sldMk cId="460269255" sldId="270"/>
            <ac:picMk id="22" creationId="{900B31E0-725B-4414-BD86-F34DA104673A}"/>
          </ac:picMkLst>
        </pc:picChg>
        <pc:picChg chg="mod">
          <ac:chgData name="Shannon Hagen" userId="46ea4fe1-9223-4299-b8da-3da92c4fcb44" providerId="ADAL" clId="{A98A6C7F-1161-4880-93C0-4DD9EC969DEB}" dt="2021-02-06T20:05:59.900" v="3677" actId="14826"/>
          <ac:picMkLst>
            <pc:docMk/>
            <pc:sldMk cId="460269255" sldId="270"/>
            <ac:picMk id="83" creationId="{C881BE4E-5D69-E447-A036-5172F6570748}"/>
          </ac:picMkLst>
        </pc:picChg>
        <pc:picChg chg="mod">
          <ac:chgData name="Shannon Hagen" userId="46ea4fe1-9223-4299-b8da-3da92c4fcb44" providerId="ADAL" clId="{A98A6C7F-1161-4880-93C0-4DD9EC969DEB}" dt="2021-02-06T20:06:31.007" v="3678" actId="14826"/>
          <ac:picMkLst>
            <pc:docMk/>
            <pc:sldMk cId="460269255" sldId="270"/>
            <ac:picMk id="85" creationId="{65FBD7DF-30E8-9042-8A0D-0F64C33E0B41}"/>
          </ac:picMkLst>
        </pc:picChg>
      </pc:sldChg>
      <pc:sldChg chg="add del ord">
        <pc:chgData name="Shannon Hagen" userId="46ea4fe1-9223-4299-b8da-3da92c4fcb44" providerId="ADAL" clId="{A98A6C7F-1161-4880-93C0-4DD9EC969DEB}" dt="2021-02-06T20:30:42.618" v="3861" actId="47"/>
        <pc:sldMkLst>
          <pc:docMk/>
          <pc:sldMk cId="269403648" sldId="271"/>
        </pc:sldMkLst>
      </pc:sldChg>
      <pc:sldChg chg="add del ord">
        <pc:chgData name="Shannon Hagen" userId="46ea4fe1-9223-4299-b8da-3da92c4fcb44" providerId="ADAL" clId="{A98A6C7F-1161-4880-93C0-4DD9EC969DEB}" dt="2021-02-06T20:30:44.123" v="3862" actId="47"/>
        <pc:sldMkLst>
          <pc:docMk/>
          <pc:sldMk cId="435634487" sldId="272"/>
        </pc:sldMkLst>
      </pc:sldChg>
      <pc:sldChg chg="addSp delSp modSp new mod ord modClrScheme chgLayout modNotesTx">
        <pc:chgData name="Shannon Hagen" userId="46ea4fe1-9223-4299-b8da-3da92c4fcb44" providerId="ADAL" clId="{A98A6C7F-1161-4880-93C0-4DD9EC969DEB}" dt="2021-02-06T19:55:52.259" v="3008"/>
        <pc:sldMkLst>
          <pc:docMk/>
          <pc:sldMk cId="3378678482" sldId="273"/>
        </pc:sldMkLst>
        <pc:spChg chg="mod">
          <ac:chgData name="Shannon Hagen" userId="46ea4fe1-9223-4299-b8da-3da92c4fcb44" providerId="ADAL" clId="{A98A6C7F-1161-4880-93C0-4DD9EC969DEB}" dt="2021-02-06T19:51:47.300" v="2727" actId="255"/>
          <ac:spMkLst>
            <pc:docMk/>
            <pc:sldMk cId="3378678482" sldId="273"/>
            <ac:spMk id="2" creationId="{DC48C814-F184-4B0A-97C0-1B45415533BF}"/>
          </ac:spMkLst>
        </pc:spChg>
        <pc:spChg chg="mod">
          <ac:chgData name="Shannon Hagen" userId="46ea4fe1-9223-4299-b8da-3da92c4fcb44" providerId="ADAL" clId="{A98A6C7F-1161-4880-93C0-4DD9EC969DEB}" dt="2021-02-06T19:52:32.352" v="2732" actId="255"/>
          <ac:spMkLst>
            <pc:docMk/>
            <pc:sldMk cId="3378678482" sldId="273"/>
            <ac:spMk id="3" creationId="{F5004CA0-1DF7-45CB-916B-3FBB196919D7}"/>
          </ac:spMkLst>
        </pc:spChg>
        <pc:spChg chg="mod ord modVis">
          <ac:chgData name="Shannon Hagen" userId="46ea4fe1-9223-4299-b8da-3da92c4fcb44" providerId="ADAL" clId="{A98A6C7F-1161-4880-93C0-4DD9EC969DEB}" dt="2021-02-06T19:51:23.010" v="2721" actId="26606"/>
          <ac:spMkLst>
            <pc:docMk/>
            <pc:sldMk cId="3378678482" sldId="273"/>
            <ac:spMk id="4" creationId="{A4A6C15A-F39D-49DB-AE41-0965088C230F}"/>
          </ac:spMkLst>
        </pc:spChg>
        <pc:spChg chg="del">
          <ac:chgData name="Shannon Hagen" userId="46ea4fe1-9223-4299-b8da-3da92c4fcb44" providerId="ADAL" clId="{A98A6C7F-1161-4880-93C0-4DD9EC969DEB}" dt="2021-02-06T19:51:03.514" v="2718" actId="931"/>
          <ac:spMkLst>
            <pc:docMk/>
            <pc:sldMk cId="3378678482" sldId="273"/>
            <ac:spMk id="5" creationId="{57F8C5DD-B481-4039-B8B3-FE7346F4B6AC}"/>
          </ac:spMkLst>
        </pc:spChg>
        <pc:spChg chg="add mod">
          <ac:chgData name="Shannon Hagen" userId="46ea4fe1-9223-4299-b8da-3da92c4fcb44" providerId="ADAL" clId="{A98A6C7F-1161-4880-93C0-4DD9EC969DEB}" dt="2021-02-06T19:54:27.241" v="2756" actId="1076"/>
          <ac:spMkLst>
            <pc:docMk/>
            <pc:sldMk cId="3378678482" sldId="273"/>
            <ac:spMk id="12" creationId="{720744CE-87A9-4A7F-B188-054B0786798E}"/>
          </ac:spMkLst>
        </pc:spChg>
        <pc:spChg chg="add mod">
          <ac:chgData name="Shannon Hagen" userId="46ea4fe1-9223-4299-b8da-3da92c4fcb44" providerId="ADAL" clId="{A98A6C7F-1161-4880-93C0-4DD9EC969DEB}" dt="2021-02-06T19:54:47.975" v="2779" actId="1035"/>
          <ac:spMkLst>
            <pc:docMk/>
            <pc:sldMk cId="3378678482" sldId="273"/>
            <ac:spMk id="13" creationId="{CADC33AA-E60D-4164-AEAD-26B0AD3353C2}"/>
          </ac:spMkLst>
        </pc:spChg>
        <pc:picChg chg="add mod modCrop">
          <ac:chgData name="Shannon Hagen" userId="46ea4fe1-9223-4299-b8da-3da92c4fcb44" providerId="ADAL" clId="{A98A6C7F-1161-4880-93C0-4DD9EC969DEB}" dt="2021-02-06T19:51:23.010" v="2721" actId="26606"/>
          <ac:picMkLst>
            <pc:docMk/>
            <pc:sldMk cId="3378678482" sldId="273"/>
            <ac:picMk id="7" creationId="{2025A293-31F8-4402-8B79-87548E46AA97}"/>
          </ac:picMkLst>
        </pc:picChg>
        <pc:picChg chg="add mod">
          <ac:chgData name="Shannon Hagen" userId="46ea4fe1-9223-4299-b8da-3da92c4fcb44" providerId="ADAL" clId="{A98A6C7F-1161-4880-93C0-4DD9EC969DEB}" dt="2021-02-06T19:53:48.065" v="2739" actId="1076"/>
          <ac:picMkLst>
            <pc:docMk/>
            <pc:sldMk cId="3378678482" sldId="273"/>
            <ac:picMk id="9" creationId="{16621746-2137-4341-B56B-098F2FD5A79E}"/>
          </ac:picMkLst>
        </pc:picChg>
        <pc:picChg chg="add mod">
          <ac:chgData name="Shannon Hagen" userId="46ea4fe1-9223-4299-b8da-3da92c4fcb44" providerId="ADAL" clId="{A98A6C7F-1161-4880-93C0-4DD9EC969DEB}" dt="2021-02-06T19:53:38.109" v="2737" actId="207"/>
          <ac:picMkLst>
            <pc:docMk/>
            <pc:sldMk cId="3378678482" sldId="273"/>
            <ac:picMk id="11" creationId="{8B86C095-220B-4E2E-A580-0E4FC3BCB867}"/>
          </ac:picMkLst>
        </pc:picChg>
      </pc:sldChg>
      <pc:sldChg chg="addSp delSp modSp new mod delAnim modAnim">
        <pc:chgData name="Shannon Hagen" userId="46ea4fe1-9223-4299-b8da-3da92c4fcb44" providerId="ADAL" clId="{A98A6C7F-1161-4880-93C0-4DD9EC969DEB}" dt="2021-02-06T20:26:58.866" v="3843" actId="478"/>
        <pc:sldMkLst>
          <pc:docMk/>
          <pc:sldMk cId="3379653911" sldId="274"/>
        </pc:sldMkLst>
        <pc:spChg chg="mod">
          <ac:chgData name="Shannon Hagen" userId="46ea4fe1-9223-4299-b8da-3da92c4fcb44" providerId="ADAL" clId="{A98A6C7F-1161-4880-93C0-4DD9EC969DEB}" dt="2021-02-06T20:15:27.223" v="3787" actId="207"/>
          <ac:spMkLst>
            <pc:docMk/>
            <pc:sldMk cId="3379653911" sldId="274"/>
            <ac:spMk id="2" creationId="{6FE1AFC8-417B-4AFF-8614-C60017883C4D}"/>
          </ac:spMkLst>
        </pc:spChg>
        <pc:spChg chg="mod">
          <ac:chgData name="Shannon Hagen" userId="46ea4fe1-9223-4299-b8da-3da92c4fcb44" providerId="ADAL" clId="{A98A6C7F-1161-4880-93C0-4DD9EC969DEB}" dt="2021-02-06T20:15:30.905" v="3788" actId="5793"/>
          <ac:spMkLst>
            <pc:docMk/>
            <pc:sldMk cId="3379653911" sldId="274"/>
            <ac:spMk id="3" creationId="{0ECE7A33-4DB8-4A9E-91B7-2BBF0218E259}"/>
          </ac:spMkLst>
        </pc:spChg>
        <pc:spChg chg="del">
          <ac:chgData name="Shannon Hagen" userId="46ea4fe1-9223-4299-b8da-3da92c4fcb44" providerId="ADAL" clId="{A98A6C7F-1161-4880-93C0-4DD9EC969DEB}" dt="2021-02-06T20:26:58.866" v="3843" actId="478"/>
          <ac:spMkLst>
            <pc:docMk/>
            <pc:sldMk cId="3379653911" sldId="274"/>
            <ac:spMk id="4" creationId="{D5BE6968-735D-45B7-80C2-0F8514C5278A}"/>
          </ac:spMkLst>
        </pc:spChg>
        <pc:spChg chg="del">
          <ac:chgData name="Shannon Hagen" userId="46ea4fe1-9223-4299-b8da-3da92c4fcb44" providerId="ADAL" clId="{A98A6C7F-1161-4880-93C0-4DD9EC969DEB}" dt="2021-02-06T20:13:08.197" v="3766" actId="931"/>
          <ac:spMkLst>
            <pc:docMk/>
            <pc:sldMk cId="3379653911" sldId="274"/>
            <ac:spMk id="5" creationId="{4271FF7C-2014-4A0E-80A9-3331E289D45A}"/>
          </ac:spMkLst>
        </pc:spChg>
        <pc:spChg chg="add del mod">
          <ac:chgData name="Shannon Hagen" userId="46ea4fe1-9223-4299-b8da-3da92c4fcb44" providerId="ADAL" clId="{A98A6C7F-1161-4880-93C0-4DD9EC969DEB}" dt="2021-02-06T20:18:24.313" v="3796" actId="931"/>
          <ac:spMkLst>
            <pc:docMk/>
            <pc:sldMk cId="3379653911" sldId="274"/>
            <ac:spMk id="13" creationId="{A6CD09AD-6ECF-4C61-A5D2-414CA3B65B8C}"/>
          </ac:spMkLst>
        </pc:spChg>
        <pc:picChg chg="add del mod modCrop">
          <ac:chgData name="Shannon Hagen" userId="46ea4fe1-9223-4299-b8da-3da92c4fcb44" providerId="ADAL" clId="{A98A6C7F-1161-4880-93C0-4DD9EC969DEB}" dt="2021-02-06T20:16:45.262" v="3790" actId="478"/>
          <ac:picMkLst>
            <pc:docMk/>
            <pc:sldMk cId="3379653911" sldId="274"/>
            <ac:picMk id="7" creationId="{B8EC0F86-97F9-49FE-9F10-423B817245B7}"/>
          </ac:picMkLst>
        </pc:picChg>
        <pc:picChg chg="add del mod">
          <ac:chgData name="Shannon Hagen" userId="46ea4fe1-9223-4299-b8da-3da92c4fcb44" providerId="ADAL" clId="{A98A6C7F-1161-4880-93C0-4DD9EC969DEB}" dt="2021-02-06T20:14:22.059" v="3778" actId="478"/>
          <ac:picMkLst>
            <pc:docMk/>
            <pc:sldMk cId="3379653911" sldId="274"/>
            <ac:picMk id="9" creationId="{D49D11B4-C04A-4531-B6A8-17D5C920F824}"/>
          </ac:picMkLst>
        </pc:picChg>
        <pc:picChg chg="add mod">
          <ac:chgData name="Shannon Hagen" userId="46ea4fe1-9223-4299-b8da-3da92c4fcb44" providerId="ADAL" clId="{A98A6C7F-1161-4880-93C0-4DD9EC969DEB}" dt="2021-02-06T20:15:37.863" v="3789" actId="1076"/>
          <ac:picMkLst>
            <pc:docMk/>
            <pc:sldMk cId="3379653911" sldId="274"/>
            <ac:picMk id="11" creationId="{771B8DA4-189A-4C63-9A2A-BF61D22A4798}"/>
          </ac:picMkLst>
        </pc:picChg>
        <pc:picChg chg="add del mod">
          <ac:chgData name="Shannon Hagen" userId="46ea4fe1-9223-4299-b8da-3da92c4fcb44" providerId="ADAL" clId="{A98A6C7F-1161-4880-93C0-4DD9EC969DEB}" dt="2021-02-06T20:17:39.010" v="3795" actId="478"/>
          <ac:picMkLst>
            <pc:docMk/>
            <pc:sldMk cId="3379653911" sldId="274"/>
            <ac:picMk id="14" creationId="{097AF9D7-A097-471F-AF65-78A90432E346}"/>
          </ac:picMkLst>
        </pc:picChg>
        <pc:picChg chg="add mod">
          <ac:chgData name="Shannon Hagen" userId="46ea4fe1-9223-4299-b8da-3da92c4fcb44" providerId="ADAL" clId="{A98A6C7F-1161-4880-93C0-4DD9EC969DEB}" dt="2021-02-06T20:18:25.614" v="3798" actId="962"/>
          <ac:picMkLst>
            <pc:docMk/>
            <pc:sldMk cId="3379653911" sldId="274"/>
            <ac:picMk id="16" creationId="{17F1D118-6CAA-4C3A-8CA2-E4A314132BB1}"/>
          </ac:picMkLst>
        </pc:picChg>
      </pc:sldChg>
      <pc:sldMasterChg chg="add addSldLayout modSldLayout">
        <pc:chgData name="Shannon Hagen" userId="46ea4fe1-9223-4299-b8da-3da92c4fcb44" providerId="ADAL" clId="{A98A6C7F-1161-4880-93C0-4DD9EC969DEB}" dt="2021-02-06T19:46:44.167" v="2683" actId="1076"/>
        <pc:sldMasterMkLst>
          <pc:docMk/>
          <pc:sldMasterMk cId="2347082301" sldId="2147483648"/>
        </pc:sldMasterMkLst>
        <pc:sldLayoutChg chg="delSp modSp add">
          <pc:chgData name="Shannon Hagen" userId="46ea4fe1-9223-4299-b8da-3da92c4fcb44" providerId="ADAL" clId="{A98A6C7F-1161-4880-93C0-4DD9EC969DEB}" dt="2021-02-06T19:44:05.055" v="2656" actId="478"/>
          <pc:sldLayoutMkLst>
            <pc:docMk/>
            <pc:sldMasterMk cId="2347082301" sldId="2147483648"/>
            <pc:sldLayoutMk cId="3388496270" sldId="2147483649"/>
          </pc:sldLayoutMkLst>
          <pc:spChg chg="mod">
            <ac:chgData name="Shannon Hagen" userId="46ea4fe1-9223-4299-b8da-3da92c4fcb44" providerId="ADAL" clId="{A98A6C7F-1161-4880-93C0-4DD9EC969DEB}" dt="2021-02-06T19:43:45.864" v="2654" actId="207"/>
            <ac:spMkLst>
              <pc:docMk/>
              <pc:sldMasterMk cId="2347082301" sldId="2147483648"/>
              <pc:sldLayoutMk cId="3388496270" sldId="2147483649"/>
              <ac:spMk id="2" creationId="{2456FD49-C258-4333-9422-358C976A341C}"/>
            </ac:spMkLst>
          </pc:spChg>
          <pc:spChg chg="mod">
            <ac:chgData name="Shannon Hagen" userId="46ea4fe1-9223-4299-b8da-3da92c4fcb44" providerId="ADAL" clId="{A98A6C7F-1161-4880-93C0-4DD9EC969DEB}" dt="2021-02-06T19:44:04.269" v="2655" actId="1076"/>
            <ac:spMkLst>
              <pc:docMk/>
              <pc:sldMasterMk cId="2347082301" sldId="2147483648"/>
              <pc:sldLayoutMk cId="3388496270" sldId="2147483649"/>
              <ac:spMk id="15" creationId="{C98EF042-A3B8-406D-BC16-153A989F571A}"/>
            </ac:spMkLst>
          </pc:spChg>
          <pc:spChg chg="mod">
            <ac:chgData name="Shannon Hagen" userId="46ea4fe1-9223-4299-b8da-3da92c4fcb44" providerId="ADAL" clId="{A98A6C7F-1161-4880-93C0-4DD9EC969DEB}" dt="2021-02-06T19:44:04.269" v="2655" actId="1076"/>
            <ac:spMkLst>
              <pc:docMk/>
              <pc:sldMasterMk cId="2347082301" sldId="2147483648"/>
              <pc:sldLayoutMk cId="3388496270" sldId="2147483649"/>
              <ac:spMk id="16" creationId="{68E5FAC9-A660-4D7A-AC84-0A7C8CC3BB65}"/>
            </ac:spMkLst>
          </pc:spChg>
          <pc:grpChg chg="del mod">
            <ac:chgData name="Shannon Hagen" userId="46ea4fe1-9223-4299-b8da-3da92c4fcb44" providerId="ADAL" clId="{A98A6C7F-1161-4880-93C0-4DD9EC969DEB}" dt="2021-02-06T19:44:05.055" v="2656" actId="478"/>
            <ac:grpSpMkLst>
              <pc:docMk/>
              <pc:sldMasterMk cId="2347082301" sldId="2147483648"/>
              <pc:sldLayoutMk cId="3388496270" sldId="2147483649"/>
              <ac:grpSpMk id="14" creationId="{0DC2055F-AE3F-46BE-B57E-A0F1A86D1C36}"/>
            </ac:grpSpMkLst>
          </pc:grpChg>
        </pc:sldLayoutChg>
        <pc:sldLayoutChg chg="addSp delSp modSp add mod">
          <pc:chgData name="Shannon Hagen" userId="46ea4fe1-9223-4299-b8da-3da92c4fcb44" providerId="ADAL" clId="{A98A6C7F-1161-4880-93C0-4DD9EC969DEB}" dt="2021-02-06T19:45:20.819" v="2670" actId="207"/>
          <pc:sldLayoutMkLst>
            <pc:docMk/>
            <pc:sldMasterMk cId="2347082301" sldId="2147483648"/>
            <pc:sldLayoutMk cId="1696208438" sldId="2147483650"/>
          </pc:sldLayoutMkLst>
          <pc:spChg chg="mod">
            <ac:chgData name="Shannon Hagen" userId="46ea4fe1-9223-4299-b8da-3da92c4fcb44" providerId="ADAL" clId="{A98A6C7F-1161-4880-93C0-4DD9EC969DEB}" dt="2021-02-06T19:45:20.819" v="2670" actId="207"/>
            <ac:spMkLst>
              <pc:docMk/>
              <pc:sldMasterMk cId="2347082301" sldId="2147483648"/>
              <pc:sldLayoutMk cId="1696208438" sldId="2147483650"/>
              <ac:spMk id="7" creationId="{76627016-BFC4-46D4-89DB-F72E3C3461EC}"/>
            </ac:spMkLst>
          </pc:spChg>
          <pc:grpChg chg="del">
            <ac:chgData name="Shannon Hagen" userId="46ea4fe1-9223-4299-b8da-3da92c4fcb44" providerId="ADAL" clId="{A98A6C7F-1161-4880-93C0-4DD9EC969DEB}" dt="2021-02-06T19:44:13.660" v="2657" actId="478"/>
            <ac:grpSpMkLst>
              <pc:docMk/>
              <pc:sldMasterMk cId="2347082301" sldId="2147483648"/>
              <pc:sldLayoutMk cId="1696208438" sldId="2147483650"/>
              <ac:grpSpMk id="10" creationId="{42E17FB3-B5C4-4B3A-A57B-C6493A9D0C66}"/>
            </ac:grpSpMkLst>
          </pc:grpChg>
          <pc:picChg chg="add mod ord">
            <ac:chgData name="Shannon Hagen" userId="46ea4fe1-9223-4299-b8da-3da92c4fcb44" providerId="ADAL" clId="{A98A6C7F-1161-4880-93C0-4DD9EC969DEB}" dt="2021-02-06T19:45:14.084" v="2669" actId="167"/>
            <ac:picMkLst>
              <pc:docMk/>
              <pc:sldMasterMk cId="2347082301" sldId="2147483648"/>
              <pc:sldLayoutMk cId="1696208438" sldId="2147483650"/>
              <ac:picMk id="4" creationId="{2C9552F6-D26E-4CC0-B91B-D86D463AAAA3}"/>
            </ac:picMkLst>
          </pc:picChg>
        </pc:sldLayoutChg>
        <pc:sldLayoutChg chg="addSp delSp modSp add mod">
          <pc:chgData name="Shannon Hagen" userId="46ea4fe1-9223-4299-b8da-3da92c4fcb44" providerId="ADAL" clId="{A98A6C7F-1161-4880-93C0-4DD9EC969DEB}" dt="2021-02-06T19:46:16.110" v="2679" actId="1076"/>
          <pc:sldLayoutMkLst>
            <pc:docMk/>
            <pc:sldMasterMk cId="2347082301" sldId="2147483648"/>
            <pc:sldLayoutMk cId="2750495570" sldId="2147483651"/>
          </pc:sldLayoutMkLst>
          <pc:spChg chg="mod">
            <ac:chgData name="Shannon Hagen" userId="46ea4fe1-9223-4299-b8da-3da92c4fcb44" providerId="ADAL" clId="{A98A6C7F-1161-4880-93C0-4DD9EC969DEB}" dt="2021-02-06T19:45:26.698" v="2671" actId="207"/>
            <ac:spMkLst>
              <pc:docMk/>
              <pc:sldMasterMk cId="2347082301" sldId="2147483648"/>
              <pc:sldLayoutMk cId="2750495570" sldId="2147483651"/>
              <ac:spMk id="10" creationId="{F9087E09-D75F-4E26-B01E-A1A09BA2EA70}"/>
            </ac:spMkLst>
          </pc:spChg>
          <pc:picChg chg="del">
            <ac:chgData name="Shannon Hagen" userId="46ea4fe1-9223-4299-b8da-3da92c4fcb44" providerId="ADAL" clId="{A98A6C7F-1161-4880-93C0-4DD9EC969DEB}" dt="2021-02-06T19:45:29.132" v="2672" actId="478"/>
            <ac:picMkLst>
              <pc:docMk/>
              <pc:sldMasterMk cId="2347082301" sldId="2147483648"/>
              <pc:sldLayoutMk cId="2750495570" sldId="2147483651"/>
              <ac:picMk id="8" creationId="{25FC40B0-ED27-47E5-A3C2-32A8418567EE}"/>
            </ac:picMkLst>
          </pc:picChg>
          <pc:picChg chg="add mod">
            <ac:chgData name="Shannon Hagen" userId="46ea4fe1-9223-4299-b8da-3da92c4fcb44" providerId="ADAL" clId="{A98A6C7F-1161-4880-93C0-4DD9EC969DEB}" dt="2021-02-06T19:46:16.110" v="2679" actId="1076"/>
            <ac:picMkLst>
              <pc:docMk/>
              <pc:sldMasterMk cId="2347082301" sldId="2147483648"/>
              <pc:sldLayoutMk cId="2750495570" sldId="2147483651"/>
              <ac:picMk id="9" creationId="{76BA35E5-7735-4CE4-B662-BCC82875AA44}"/>
            </ac:picMkLst>
          </pc:picChg>
        </pc:sldLayoutChg>
        <pc:sldLayoutChg chg="addSp modSp add mod">
          <pc:chgData name="Shannon Hagen" userId="46ea4fe1-9223-4299-b8da-3da92c4fcb44" providerId="ADAL" clId="{A98A6C7F-1161-4880-93C0-4DD9EC969DEB}" dt="2021-02-06T19:46:31.367" v="2680"/>
          <pc:sldLayoutMkLst>
            <pc:docMk/>
            <pc:sldMasterMk cId="2347082301" sldId="2147483648"/>
            <pc:sldLayoutMk cId="1969986162" sldId="2147483661"/>
          </pc:sldLayoutMkLst>
          <pc:spChg chg="mod">
            <ac:chgData name="Shannon Hagen" userId="46ea4fe1-9223-4299-b8da-3da92c4fcb44" providerId="ADAL" clId="{A98A6C7F-1161-4880-93C0-4DD9EC969DEB}" dt="2021-02-06T19:43:28.358" v="2653" actId="207"/>
            <ac:spMkLst>
              <pc:docMk/>
              <pc:sldMasterMk cId="2347082301" sldId="2147483648"/>
              <pc:sldLayoutMk cId="1969986162" sldId="2147483661"/>
              <ac:spMk id="7" creationId="{76627016-BFC4-46D4-89DB-F72E3C3461EC}"/>
            </ac:spMkLst>
          </pc:spChg>
          <pc:spChg chg="mod">
            <ac:chgData name="Shannon Hagen" userId="46ea4fe1-9223-4299-b8da-3da92c4fcb44" providerId="ADAL" clId="{A98A6C7F-1161-4880-93C0-4DD9EC969DEB}" dt="2021-02-06T19:43:24.094" v="2652" actId="207"/>
            <ac:spMkLst>
              <pc:docMk/>
              <pc:sldMasterMk cId="2347082301" sldId="2147483648"/>
              <pc:sldLayoutMk cId="1969986162" sldId="2147483661"/>
              <ac:spMk id="14" creationId="{9D415693-E2CB-4DB4-B07C-2F96B0CAB302}"/>
            </ac:spMkLst>
          </pc:spChg>
          <pc:picChg chg="add mod">
            <ac:chgData name="Shannon Hagen" userId="46ea4fe1-9223-4299-b8da-3da92c4fcb44" providerId="ADAL" clId="{A98A6C7F-1161-4880-93C0-4DD9EC969DEB}" dt="2021-02-06T19:46:31.367" v="2680"/>
            <ac:picMkLst>
              <pc:docMk/>
              <pc:sldMasterMk cId="2347082301" sldId="2147483648"/>
              <pc:sldLayoutMk cId="1969986162" sldId="2147483661"/>
              <ac:picMk id="10" creationId="{2CD77F9C-9A02-48FE-9529-2B323220DF1F}"/>
            </ac:picMkLst>
          </pc:picChg>
        </pc:sldLayoutChg>
        <pc:sldLayoutChg chg="modSp add mod">
          <pc:chgData name="Shannon Hagen" userId="46ea4fe1-9223-4299-b8da-3da92c4fcb44" providerId="ADAL" clId="{A98A6C7F-1161-4880-93C0-4DD9EC969DEB}" dt="2021-02-06T19:43:12.481" v="2651" actId="207"/>
          <pc:sldLayoutMkLst>
            <pc:docMk/>
            <pc:sldMasterMk cId="2347082301" sldId="2147483648"/>
            <pc:sldLayoutMk cId="1741033213" sldId="2147483662"/>
          </pc:sldLayoutMkLst>
          <pc:spChg chg="mod">
            <ac:chgData name="Shannon Hagen" userId="46ea4fe1-9223-4299-b8da-3da92c4fcb44" providerId="ADAL" clId="{A98A6C7F-1161-4880-93C0-4DD9EC969DEB}" dt="2021-02-06T19:43:09.179" v="2650" actId="207"/>
            <ac:spMkLst>
              <pc:docMk/>
              <pc:sldMasterMk cId="2347082301" sldId="2147483648"/>
              <pc:sldLayoutMk cId="1741033213" sldId="2147483662"/>
              <ac:spMk id="4" creationId="{8C1E0992-271E-4948-9461-C7AA54AF8FEA}"/>
            </ac:spMkLst>
          </pc:spChg>
          <pc:spChg chg="mod">
            <ac:chgData name="Shannon Hagen" userId="46ea4fe1-9223-4299-b8da-3da92c4fcb44" providerId="ADAL" clId="{A98A6C7F-1161-4880-93C0-4DD9EC969DEB}" dt="2021-02-06T19:43:12.481" v="2651" actId="207"/>
            <ac:spMkLst>
              <pc:docMk/>
              <pc:sldMasterMk cId="2347082301" sldId="2147483648"/>
              <pc:sldLayoutMk cId="1741033213" sldId="2147483662"/>
              <ac:spMk id="22" creationId="{E799E3E2-888B-2343-9A63-F84C03265CB5}"/>
            </ac:spMkLst>
          </pc:spChg>
        </pc:sldLayoutChg>
        <pc:sldLayoutChg chg="addSp delSp modSp add mod">
          <pc:chgData name="Shannon Hagen" userId="46ea4fe1-9223-4299-b8da-3da92c4fcb44" providerId="ADAL" clId="{A98A6C7F-1161-4880-93C0-4DD9EC969DEB}" dt="2021-02-06T19:46:44.167" v="2683" actId="1076"/>
          <pc:sldLayoutMkLst>
            <pc:docMk/>
            <pc:sldMasterMk cId="2347082301" sldId="2147483648"/>
            <pc:sldLayoutMk cId="891400919" sldId="2147483663"/>
          </pc:sldLayoutMkLst>
          <pc:spChg chg="del">
            <ac:chgData name="Shannon Hagen" userId="46ea4fe1-9223-4299-b8da-3da92c4fcb44" providerId="ADAL" clId="{A98A6C7F-1161-4880-93C0-4DD9EC969DEB}" dt="2021-02-06T19:46:36.407" v="2681" actId="478"/>
            <ac:spMkLst>
              <pc:docMk/>
              <pc:sldMasterMk cId="2347082301" sldId="2147483648"/>
              <pc:sldLayoutMk cId="891400919" sldId="2147483663"/>
              <ac:spMk id="15" creationId="{EF515B4A-CB20-4847-8E00-0DD66F1FEBB4}"/>
            </ac:spMkLst>
          </pc:spChg>
          <pc:spChg chg="mod">
            <ac:chgData name="Shannon Hagen" userId="46ea4fe1-9223-4299-b8da-3da92c4fcb44" providerId="ADAL" clId="{A98A6C7F-1161-4880-93C0-4DD9EC969DEB}" dt="2021-02-06T19:42:59.609" v="2648" actId="207"/>
            <ac:spMkLst>
              <pc:docMk/>
              <pc:sldMasterMk cId="2347082301" sldId="2147483648"/>
              <pc:sldLayoutMk cId="891400919" sldId="2147483663"/>
              <ac:spMk id="21" creationId="{919C8692-230B-D543-A7F7-4FD61B04D1C6}"/>
            </ac:spMkLst>
          </pc:spChg>
          <pc:spChg chg="mod">
            <ac:chgData name="Shannon Hagen" userId="46ea4fe1-9223-4299-b8da-3da92c4fcb44" providerId="ADAL" clId="{A98A6C7F-1161-4880-93C0-4DD9EC969DEB}" dt="2021-02-06T19:43:03.970" v="2649" actId="207"/>
            <ac:spMkLst>
              <pc:docMk/>
              <pc:sldMasterMk cId="2347082301" sldId="2147483648"/>
              <pc:sldLayoutMk cId="891400919" sldId="2147483663"/>
              <ac:spMk id="28" creationId="{F95B55F4-B501-3440-8904-A1C7F049CBE8}"/>
            </ac:spMkLst>
          </pc:spChg>
          <pc:picChg chg="add mod">
            <ac:chgData name="Shannon Hagen" userId="46ea4fe1-9223-4299-b8da-3da92c4fcb44" providerId="ADAL" clId="{A98A6C7F-1161-4880-93C0-4DD9EC969DEB}" dt="2021-02-06T19:46:44.167" v="2683" actId="1076"/>
            <ac:picMkLst>
              <pc:docMk/>
              <pc:sldMasterMk cId="2347082301" sldId="2147483648"/>
              <pc:sldLayoutMk cId="891400919" sldId="2147483663"/>
              <ac:picMk id="17" creationId="{BBF67F63-A90B-49EC-9CD3-087C15167BFE}"/>
            </ac:picMkLst>
          </pc:picChg>
        </pc:sldLayoutChg>
        <pc:sldLayoutChg chg="addSp delSp modSp add mod">
          <pc:chgData name="Shannon Hagen" userId="46ea4fe1-9223-4299-b8da-3da92c4fcb44" providerId="ADAL" clId="{A98A6C7F-1161-4880-93C0-4DD9EC969DEB}" dt="2021-02-06T19:42:46.863" v="2647"/>
          <pc:sldLayoutMkLst>
            <pc:docMk/>
            <pc:sldMasterMk cId="2347082301" sldId="2147483648"/>
            <pc:sldLayoutMk cId="3876503811" sldId="2147483664"/>
          </pc:sldLayoutMkLst>
          <pc:spChg chg="mod">
            <ac:chgData name="Shannon Hagen" userId="46ea4fe1-9223-4299-b8da-3da92c4fcb44" providerId="ADAL" clId="{A98A6C7F-1161-4880-93C0-4DD9EC969DEB}" dt="2021-02-06T19:41:46.430" v="2639" actId="207"/>
            <ac:spMkLst>
              <pc:docMk/>
              <pc:sldMasterMk cId="2347082301" sldId="2147483648"/>
              <pc:sldLayoutMk cId="3876503811" sldId="2147483664"/>
              <ac:spMk id="7" creationId="{8DCE74CE-BEFF-42B3-BF3E-C41B1B1F1EE4}"/>
            </ac:spMkLst>
          </pc:spChg>
          <pc:spChg chg="mod">
            <ac:chgData name="Shannon Hagen" userId="46ea4fe1-9223-4299-b8da-3da92c4fcb44" providerId="ADAL" clId="{A98A6C7F-1161-4880-93C0-4DD9EC969DEB}" dt="2021-02-06T19:42:06.638" v="2644" actId="207"/>
            <ac:spMkLst>
              <pc:docMk/>
              <pc:sldMasterMk cId="2347082301" sldId="2147483648"/>
              <pc:sldLayoutMk cId="3876503811" sldId="2147483664"/>
              <ac:spMk id="13" creationId="{36610597-6A76-4A06-82A5-A8FFC5BAEA0F}"/>
            </ac:spMkLst>
          </pc:spChg>
          <pc:spChg chg="mod">
            <ac:chgData name="Shannon Hagen" userId="46ea4fe1-9223-4299-b8da-3da92c4fcb44" providerId="ADAL" clId="{A98A6C7F-1161-4880-93C0-4DD9EC969DEB}" dt="2021-02-06T19:41:52.119" v="2640" actId="207"/>
            <ac:spMkLst>
              <pc:docMk/>
              <pc:sldMasterMk cId="2347082301" sldId="2147483648"/>
              <pc:sldLayoutMk cId="3876503811" sldId="2147483664"/>
              <ac:spMk id="17" creationId="{3A08BE29-CFA5-4E0D-9DBE-A430AE1B8072}"/>
            </ac:spMkLst>
          </pc:spChg>
          <pc:spChg chg="mod">
            <ac:chgData name="Shannon Hagen" userId="46ea4fe1-9223-4299-b8da-3da92c4fcb44" providerId="ADAL" clId="{A98A6C7F-1161-4880-93C0-4DD9EC969DEB}" dt="2021-02-06T19:41:57.372" v="2641" actId="207"/>
            <ac:spMkLst>
              <pc:docMk/>
              <pc:sldMasterMk cId="2347082301" sldId="2147483648"/>
              <pc:sldLayoutMk cId="3876503811" sldId="2147483664"/>
              <ac:spMk id="20" creationId="{EF40DBA4-AB63-4B47-B37F-BCC3D59B5392}"/>
            </ac:spMkLst>
          </pc:spChg>
          <pc:spChg chg="mod">
            <ac:chgData name="Shannon Hagen" userId="46ea4fe1-9223-4299-b8da-3da92c4fcb44" providerId="ADAL" clId="{A98A6C7F-1161-4880-93C0-4DD9EC969DEB}" dt="2021-02-06T19:41:59.462" v="2642" actId="207"/>
            <ac:spMkLst>
              <pc:docMk/>
              <pc:sldMasterMk cId="2347082301" sldId="2147483648"/>
              <pc:sldLayoutMk cId="3876503811" sldId="2147483664"/>
              <ac:spMk id="21" creationId="{33EF0AFB-D099-4FF1-8963-7DA87268867F}"/>
            </ac:spMkLst>
          </pc:spChg>
          <pc:spChg chg="mod">
            <ac:chgData name="Shannon Hagen" userId="46ea4fe1-9223-4299-b8da-3da92c4fcb44" providerId="ADAL" clId="{A98A6C7F-1161-4880-93C0-4DD9EC969DEB}" dt="2021-02-06T19:42:14.564" v="2645" actId="207"/>
            <ac:spMkLst>
              <pc:docMk/>
              <pc:sldMasterMk cId="2347082301" sldId="2147483648"/>
              <pc:sldLayoutMk cId="3876503811" sldId="2147483664"/>
              <ac:spMk id="22" creationId="{6872C96E-9AF3-4FA0-8180-C213C7F2209E}"/>
            </ac:spMkLst>
          </pc:spChg>
          <pc:grpChg chg="del">
            <ac:chgData name="Shannon Hagen" userId="46ea4fe1-9223-4299-b8da-3da92c4fcb44" providerId="ADAL" clId="{A98A6C7F-1161-4880-93C0-4DD9EC969DEB}" dt="2021-02-06T19:42:28.896" v="2646" actId="478"/>
            <ac:grpSpMkLst>
              <pc:docMk/>
              <pc:sldMasterMk cId="2347082301" sldId="2147483648"/>
              <pc:sldLayoutMk cId="3876503811" sldId="2147483664"/>
              <ac:grpSpMk id="35" creationId="{431CD316-21C7-4FA9-A45A-374D6AE71ED5}"/>
            </ac:grpSpMkLst>
          </pc:grpChg>
          <pc:picChg chg="add mod">
            <ac:chgData name="Shannon Hagen" userId="46ea4fe1-9223-4299-b8da-3da92c4fcb44" providerId="ADAL" clId="{A98A6C7F-1161-4880-93C0-4DD9EC969DEB}" dt="2021-02-06T19:42:46.863" v="2647"/>
            <ac:picMkLst>
              <pc:docMk/>
              <pc:sldMasterMk cId="2347082301" sldId="2147483648"/>
              <pc:sldLayoutMk cId="3876503811" sldId="2147483664"/>
              <ac:picMk id="39" creationId="{B0D834E8-84AA-4ACE-A599-873894E6975B}"/>
            </ac:picMkLst>
          </pc:picChg>
        </pc:sldLayoutChg>
      </pc:sldMasterChg>
      <pc:sldMasterChg chg="addSldLayout delSldLayout modSldLayout sldLayoutOrd">
        <pc:chgData name="Shannon Hagen" userId="46ea4fe1-9223-4299-b8da-3da92c4fcb44" providerId="ADAL" clId="{A98A6C7F-1161-4880-93C0-4DD9EC969DEB}" dt="2021-02-06T20:29:44.454" v="3858" actId="20578"/>
        <pc:sldMasterMkLst>
          <pc:docMk/>
          <pc:sldMasterMk cId="2113912728" sldId="2147483690"/>
        </pc:sldMasterMkLst>
        <pc:sldLayoutChg chg="addSp delSp modSp add mod ord modTransition">
          <pc:chgData name="Shannon Hagen" userId="46ea4fe1-9223-4299-b8da-3da92c4fcb44" providerId="ADAL" clId="{A98A6C7F-1161-4880-93C0-4DD9EC969DEB}" dt="2021-02-06T20:29:44.454" v="3858" actId="20578"/>
          <pc:sldLayoutMkLst>
            <pc:docMk/>
            <pc:sldMasterMk cId="2113912728" sldId="2147483690"/>
            <pc:sldLayoutMk cId="1028715351" sldId="2147483710"/>
          </pc:sldLayoutMkLst>
          <pc:spChg chg="mod">
            <ac:chgData name="Shannon Hagen" userId="46ea4fe1-9223-4299-b8da-3da92c4fcb44" providerId="ADAL" clId="{A98A6C7F-1161-4880-93C0-4DD9EC969DEB}" dt="2021-02-06T19:13:45.511" v="2390" actId="14838"/>
            <ac:spMkLst>
              <pc:docMk/>
              <pc:sldMasterMk cId="2113912728" sldId="2147483690"/>
              <pc:sldLayoutMk cId="1028715351" sldId="2147483710"/>
              <ac:spMk id="2" creationId="{DB04A510-5866-43BF-894E-8D95DE53E235}"/>
            </ac:spMkLst>
          </pc:spChg>
          <pc:spChg chg="add mod">
            <ac:chgData name="Shannon Hagen" userId="46ea4fe1-9223-4299-b8da-3da92c4fcb44" providerId="ADAL" clId="{A98A6C7F-1161-4880-93C0-4DD9EC969DEB}" dt="2021-02-06T19:15:00.430" v="2410" actId="20577"/>
            <ac:spMkLst>
              <pc:docMk/>
              <pc:sldMasterMk cId="2113912728" sldId="2147483690"/>
              <pc:sldLayoutMk cId="1028715351" sldId="2147483710"/>
              <ac:spMk id="3" creationId="{BE7CB6CE-BE43-4E43-9836-F8967C78E2B3}"/>
            </ac:spMkLst>
          </pc:spChg>
          <pc:spChg chg="add mod">
            <ac:chgData name="Shannon Hagen" userId="46ea4fe1-9223-4299-b8da-3da92c4fcb44" providerId="ADAL" clId="{A98A6C7F-1161-4880-93C0-4DD9EC969DEB}" dt="2021-02-06T16:38:25.497" v="2328"/>
            <ac:spMkLst>
              <pc:docMk/>
              <pc:sldMasterMk cId="2113912728" sldId="2147483690"/>
              <pc:sldLayoutMk cId="1028715351" sldId="2147483710"/>
              <ac:spMk id="8" creationId="{5C2F0C89-E19E-4017-9E88-BA4C1C56E905}"/>
            </ac:spMkLst>
          </pc:spChg>
          <pc:spChg chg="add mod">
            <ac:chgData name="Shannon Hagen" userId="46ea4fe1-9223-4299-b8da-3da92c4fcb44" providerId="ADAL" clId="{A98A6C7F-1161-4880-93C0-4DD9EC969DEB}" dt="2021-02-06T16:38:25.497" v="2328"/>
            <ac:spMkLst>
              <pc:docMk/>
              <pc:sldMasterMk cId="2113912728" sldId="2147483690"/>
              <pc:sldLayoutMk cId="1028715351" sldId="2147483710"/>
              <ac:spMk id="9" creationId="{26948FE7-88DA-41E1-B1F3-4EBDCFA51387}"/>
            </ac:spMkLst>
          </pc:spChg>
          <pc:grpChg chg="add del mod">
            <ac:chgData name="Shannon Hagen" userId="46ea4fe1-9223-4299-b8da-3da92c4fcb44" providerId="ADAL" clId="{A98A6C7F-1161-4880-93C0-4DD9EC969DEB}" dt="2021-02-06T16:39:13.926" v="2357" actId="478"/>
            <ac:grpSpMkLst>
              <pc:docMk/>
              <pc:sldMasterMk cId="2113912728" sldId="2147483690"/>
              <pc:sldLayoutMk cId="1028715351" sldId="2147483710"/>
              <ac:grpSpMk id="7" creationId="{244CE8EB-11FA-420A-BE49-20F1E24160F1}"/>
            </ac:grpSpMkLst>
          </pc:grpChg>
          <pc:graphicFrameChg chg="add mod modGraphic">
            <ac:chgData name="Shannon Hagen" userId="46ea4fe1-9223-4299-b8da-3da92c4fcb44" providerId="ADAL" clId="{A98A6C7F-1161-4880-93C0-4DD9EC969DEB}" dt="2021-02-06T19:13:06.647" v="2388" actId="14100"/>
            <ac:graphicFrameMkLst>
              <pc:docMk/>
              <pc:sldMasterMk cId="2113912728" sldId="2147483690"/>
              <pc:sldLayoutMk cId="1028715351" sldId="2147483710"/>
              <ac:graphicFrameMk id="5" creationId="{A0B84BA8-F302-43C6-AED4-ED9A60534038}"/>
            </ac:graphicFrameMkLst>
          </pc:graphicFrameChg>
          <pc:picChg chg="mod">
            <ac:chgData name="Shannon Hagen" userId="46ea4fe1-9223-4299-b8da-3da92c4fcb44" providerId="ADAL" clId="{A98A6C7F-1161-4880-93C0-4DD9EC969DEB}" dt="2021-02-06T16:38:16.120" v="2327" actId="1076"/>
            <ac:picMkLst>
              <pc:docMk/>
              <pc:sldMasterMk cId="2113912728" sldId="2147483690"/>
              <pc:sldLayoutMk cId="1028715351" sldId="2147483710"/>
              <ac:picMk id="4" creationId="{FC8260B9-9056-1141-B8BB-B8836C57A8E7}"/>
            </ac:picMkLst>
          </pc:picChg>
        </pc:sldLayoutChg>
        <pc:sldLayoutChg chg="addSp delSp modSp add del mod modTransition">
          <pc:chgData name="Shannon Hagen" userId="46ea4fe1-9223-4299-b8da-3da92c4fcb44" providerId="ADAL" clId="{A98A6C7F-1161-4880-93C0-4DD9EC969DEB}" dt="2021-02-06T20:29:21.517" v="3853" actId="2696"/>
          <pc:sldLayoutMkLst>
            <pc:docMk/>
            <pc:sldMasterMk cId="2113912728" sldId="2147483690"/>
            <pc:sldLayoutMk cId="3686662529" sldId="2147483711"/>
          </pc:sldLayoutMkLst>
          <pc:spChg chg="mod">
            <ac:chgData name="Shannon Hagen" userId="46ea4fe1-9223-4299-b8da-3da92c4fcb44" providerId="ADAL" clId="{A98A6C7F-1161-4880-93C0-4DD9EC969DEB}" dt="2021-02-06T19:36:20.070" v="2618" actId="1076"/>
            <ac:spMkLst>
              <pc:docMk/>
              <pc:sldMasterMk cId="2113912728" sldId="2147483690"/>
              <pc:sldLayoutMk cId="3686662529" sldId="2147483711"/>
              <ac:spMk id="2" creationId="{5FA4D306-B90F-4976-9227-8F1439A02F71}"/>
            </ac:spMkLst>
          </pc:spChg>
          <pc:spChg chg="mod">
            <ac:chgData name="Shannon Hagen" userId="46ea4fe1-9223-4299-b8da-3da92c4fcb44" providerId="ADAL" clId="{A98A6C7F-1161-4880-93C0-4DD9EC969DEB}" dt="2021-02-06T19:36:39.732" v="2621" actId="14100"/>
            <ac:spMkLst>
              <pc:docMk/>
              <pc:sldMasterMk cId="2113912728" sldId="2147483690"/>
              <pc:sldLayoutMk cId="3686662529" sldId="2147483711"/>
              <ac:spMk id="3" creationId="{189B0104-320F-4947-9FAB-9E863C501434}"/>
            </ac:spMkLst>
          </pc:spChg>
          <pc:spChg chg="del">
            <ac:chgData name="Shannon Hagen" userId="46ea4fe1-9223-4299-b8da-3da92c4fcb44" providerId="ADAL" clId="{A98A6C7F-1161-4880-93C0-4DD9EC969DEB}" dt="2021-02-06T19:36:32.760" v="2619" actId="478"/>
            <ac:spMkLst>
              <pc:docMk/>
              <pc:sldMasterMk cId="2113912728" sldId="2147483690"/>
              <pc:sldLayoutMk cId="3686662529" sldId="2147483711"/>
              <ac:spMk id="4" creationId="{2996BA12-8816-4D43-AE01-46868C71D171}"/>
            </ac:spMkLst>
          </pc:spChg>
          <pc:spChg chg="add mod ord">
            <ac:chgData name="Shannon Hagen" userId="46ea4fe1-9223-4299-b8da-3da92c4fcb44" providerId="ADAL" clId="{A98A6C7F-1161-4880-93C0-4DD9EC969DEB}" dt="2021-02-06T19:35:33.693" v="2615" actId="167"/>
            <ac:spMkLst>
              <pc:docMk/>
              <pc:sldMasterMk cId="2113912728" sldId="2147483690"/>
              <pc:sldLayoutMk cId="3686662529" sldId="2147483711"/>
              <ac:spMk id="5" creationId="{78AF89C6-C847-4C99-BEBB-6161C620B036}"/>
            </ac:spMkLst>
          </pc:spChg>
        </pc:sldLayoutChg>
        <pc:sldLayoutChg chg="add">
          <pc:chgData name="Shannon Hagen" userId="46ea4fe1-9223-4299-b8da-3da92c4fcb44" providerId="ADAL" clId="{A98A6C7F-1161-4880-93C0-4DD9EC969DEB}" dt="2021-02-06T19:40:37.470" v="2623" actId="27028"/>
          <pc:sldLayoutMkLst>
            <pc:docMk/>
            <pc:sldMasterMk cId="2113912728" sldId="2147483690"/>
            <pc:sldLayoutMk cId="547308895" sldId="2147483712"/>
          </pc:sldLayoutMkLst>
        </pc:sldLayoutChg>
        <pc:sldLayoutChg chg="addSp delSp modSp add mod ord modTransition">
          <pc:chgData name="Shannon Hagen" userId="46ea4fe1-9223-4299-b8da-3da92c4fcb44" providerId="ADAL" clId="{A98A6C7F-1161-4880-93C0-4DD9EC969DEB}" dt="2021-02-06T20:29:27.258" v="3854" actId="20578"/>
          <pc:sldLayoutMkLst>
            <pc:docMk/>
            <pc:sldMasterMk cId="2113912728" sldId="2147483690"/>
            <pc:sldLayoutMk cId="639494396" sldId="2147483713"/>
          </pc:sldLayoutMkLst>
          <pc:spChg chg="del mod">
            <ac:chgData name="Shannon Hagen" userId="46ea4fe1-9223-4299-b8da-3da92c4fcb44" providerId="ADAL" clId="{A98A6C7F-1161-4880-93C0-4DD9EC969DEB}" dt="2021-02-06T20:29:05.395" v="3849" actId="478"/>
            <ac:spMkLst>
              <pc:docMk/>
              <pc:sldMasterMk cId="2113912728" sldId="2147483690"/>
              <pc:sldLayoutMk cId="639494396" sldId="2147483713"/>
              <ac:spMk id="2" creationId="{8CE6267B-32EA-4E68-9FE8-AC07FEB707AB}"/>
            </ac:spMkLst>
          </pc:spChg>
          <pc:spChg chg="del mod">
            <ac:chgData name="Shannon Hagen" userId="46ea4fe1-9223-4299-b8da-3da92c4fcb44" providerId="ADAL" clId="{A98A6C7F-1161-4880-93C0-4DD9EC969DEB}" dt="2021-02-06T20:29:08.234" v="3851" actId="478"/>
            <ac:spMkLst>
              <pc:docMk/>
              <pc:sldMasterMk cId="2113912728" sldId="2147483690"/>
              <pc:sldLayoutMk cId="639494396" sldId="2147483713"/>
              <ac:spMk id="3" creationId="{1C5BEF82-9683-46DF-844F-CBD6E1F4A27D}"/>
            </ac:spMkLst>
          </pc:spChg>
          <pc:spChg chg="add mod">
            <ac:chgData name="Shannon Hagen" userId="46ea4fe1-9223-4299-b8da-3da92c4fcb44" providerId="ADAL" clId="{A98A6C7F-1161-4880-93C0-4DD9EC969DEB}" dt="2021-02-06T20:28:57.300" v="3847"/>
            <ac:spMkLst>
              <pc:docMk/>
              <pc:sldMasterMk cId="2113912728" sldId="2147483690"/>
              <pc:sldLayoutMk cId="639494396" sldId="2147483713"/>
              <ac:spMk id="9" creationId="{17E99221-A642-4F99-8CB0-DD184B203FED}"/>
            </ac:spMkLst>
          </pc:spChg>
          <pc:spChg chg="add mod">
            <ac:chgData name="Shannon Hagen" userId="46ea4fe1-9223-4299-b8da-3da92c4fcb44" providerId="ADAL" clId="{A98A6C7F-1161-4880-93C0-4DD9EC969DEB}" dt="2021-02-06T20:29:12.296" v="3852" actId="1076"/>
            <ac:spMkLst>
              <pc:docMk/>
              <pc:sldMasterMk cId="2113912728" sldId="2147483690"/>
              <pc:sldLayoutMk cId="639494396" sldId="2147483713"/>
              <ac:spMk id="10" creationId="{ABADA811-3743-4EDE-ACF1-875BA37B017E}"/>
            </ac:spMkLst>
          </pc:spChg>
          <pc:picChg chg="add mod">
            <ac:chgData name="Shannon Hagen" userId="46ea4fe1-9223-4299-b8da-3da92c4fcb44" providerId="ADAL" clId="{A98A6C7F-1161-4880-93C0-4DD9EC969DEB}" dt="2021-02-06T20:28:57.300" v="3847"/>
            <ac:picMkLst>
              <pc:docMk/>
              <pc:sldMasterMk cId="2113912728" sldId="2147483690"/>
              <pc:sldLayoutMk cId="639494396" sldId="2147483713"/>
              <ac:picMk id="11" creationId="{1E6A7240-6AB8-40D8-AF19-4642C0082660}"/>
            </ac:picMkLst>
          </pc:picChg>
          <pc:picChg chg="add mod">
            <ac:chgData name="Shannon Hagen" userId="46ea4fe1-9223-4299-b8da-3da92c4fcb44" providerId="ADAL" clId="{A98A6C7F-1161-4880-93C0-4DD9EC969DEB}" dt="2021-02-06T20:28:57.300" v="3847"/>
            <ac:picMkLst>
              <pc:docMk/>
              <pc:sldMasterMk cId="2113912728" sldId="2147483690"/>
              <pc:sldLayoutMk cId="639494396" sldId="2147483713"/>
              <ac:picMk id="12" creationId="{B3154ADB-8902-461A-9242-930CD3546BCC}"/>
            </ac:picMkLst>
          </pc:picChg>
          <pc:picChg chg="add mod">
            <ac:chgData name="Shannon Hagen" userId="46ea4fe1-9223-4299-b8da-3da92c4fcb44" providerId="ADAL" clId="{A98A6C7F-1161-4880-93C0-4DD9EC969DEB}" dt="2021-02-06T20:28:57.300" v="3847"/>
            <ac:picMkLst>
              <pc:docMk/>
              <pc:sldMasterMk cId="2113912728" sldId="2147483690"/>
              <pc:sldLayoutMk cId="639494396" sldId="2147483713"/>
              <ac:picMk id="13" creationId="{19EFEDE3-E37F-4D16-9AC9-F50915407C04}"/>
            </ac:picMkLst>
          </pc:picChg>
          <pc:picChg chg="add mod">
            <ac:chgData name="Shannon Hagen" userId="46ea4fe1-9223-4299-b8da-3da92c4fcb44" providerId="ADAL" clId="{A98A6C7F-1161-4880-93C0-4DD9EC969DEB}" dt="2021-02-06T20:28:57.300" v="3847"/>
            <ac:picMkLst>
              <pc:docMk/>
              <pc:sldMasterMk cId="2113912728" sldId="2147483690"/>
              <pc:sldLayoutMk cId="639494396" sldId="2147483713"/>
              <ac:picMk id="14" creationId="{9358A1C1-6593-4631-9587-CCF6996BDA87}"/>
            </ac:picMkLst>
          </pc:picChg>
        </pc:sldLayoutChg>
      </pc:sldMasterChg>
      <pc:sldMasterChg chg="new del mod addSldLayout delSldLayout">
        <pc:chgData name="Shannon Hagen" userId="46ea4fe1-9223-4299-b8da-3da92c4fcb44" providerId="ADAL" clId="{A98A6C7F-1161-4880-93C0-4DD9EC969DEB}" dt="2021-02-06T20:28:07.721" v="3845" actId="6938"/>
        <pc:sldMasterMkLst>
          <pc:docMk/>
          <pc:sldMasterMk cId="894866384" sldId="2147483713"/>
        </pc:sldMasterMkLst>
        <pc:sldLayoutChg chg="new del replId">
          <pc:chgData name="Shannon Hagen" userId="46ea4fe1-9223-4299-b8da-3da92c4fcb44" providerId="ADAL" clId="{A98A6C7F-1161-4880-93C0-4DD9EC969DEB}" dt="2021-02-06T20:28:07.721" v="3845" actId="6938"/>
          <pc:sldLayoutMkLst>
            <pc:docMk/>
            <pc:sldMasterMk cId="894866384" sldId="2147483713"/>
            <pc:sldLayoutMk cId="1846117696" sldId="2147483714"/>
          </pc:sldLayoutMkLst>
        </pc:sldLayoutChg>
        <pc:sldLayoutChg chg="new del replId">
          <pc:chgData name="Shannon Hagen" userId="46ea4fe1-9223-4299-b8da-3da92c4fcb44" providerId="ADAL" clId="{A98A6C7F-1161-4880-93C0-4DD9EC969DEB}" dt="2021-02-06T20:28:07.721" v="3845" actId="6938"/>
          <pc:sldLayoutMkLst>
            <pc:docMk/>
            <pc:sldMasterMk cId="894866384" sldId="2147483713"/>
            <pc:sldLayoutMk cId="3300932109" sldId="2147483715"/>
          </pc:sldLayoutMkLst>
        </pc:sldLayoutChg>
        <pc:sldLayoutChg chg="new del replId">
          <pc:chgData name="Shannon Hagen" userId="46ea4fe1-9223-4299-b8da-3da92c4fcb44" providerId="ADAL" clId="{A98A6C7F-1161-4880-93C0-4DD9EC969DEB}" dt="2021-02-06T20:28:07.721" v="3845" actId="6938"/>
          <pc:sldLayoutMkLst>
            <pc:docMk/>
            <pc:sldMasterMk cId="894866384" sldId="2147483713"/>
            <pc:sldLayoutMk cId="255231632" sldId="2147483716"/>
          </pc:sldLayoutMkLst>
        </pc:sldLayoutChg>
        <pc:sldLayoutChg chg="new del replId">
          <pc:chgData name="Shannon Hagen" userId="46ea4fe1-9223-4299-b8da-3da92c4fcb44" providerId="ADAL" clId="{A98A6C7F-1161-4880-93C0-4DD9EC969DEB}" dt="2021-02-06T20:28:07.721" v="3845" actId="6938"/>
          <pc:sldLayoutMkLst>
            <pc:docMk/>
            <pc:sldMasterMk cId="894866384" sldId="2147483713"/>
            <pc:sldLayoutMk cId="2635714745" sldId="2147483717"/>
          </pc:sldLayoutMkLst>
        </pc:sldLayoutChg>
        <pc:sldLayoutChg chg="new del replId">
          <pc:chgData name="Shannon Hagen" userId="46ea4fe1-9223-4299-b8da-3da92c4fcb44" providerId="ADAL" clId="{A98A6C7F-1161-4880-93C0-4DD9EC969DEB}" dt="2021-02-06T20:28:07.721" v="3845" actId="6938"/>
          <pc:sldLayoutMkLst>
            <pc:docMk/>
            <pc:sldMasterMk cId="894866384" sldId="2147483713"/>
            <pc:sldLayoutMk cId="4201799286" sldId="2147483718"/>
          </pc:sldLayoutMkLst>
        </pc:sldLayoutChg>
        <pc:sldLayoutChg chg="new del replId">
          <pc:chgData name="Shannon Hagen" userId="46ea4fe1-9223-4299-b8da-3da92c4fcb44" providerId="ADAL" clId="{A98A6C7F-1161-4880-93C0-4DD9EC969DEB}" dt="2021-02-06T20:28:07.721" v="3845" actId="6938"/>
          <pc:sldLayoutMkLst>
            <pc:docMk/>
            <pc:sldMasterMk cId="894866384" sldId="2147483713"/>
            <pc:sldLayoutMk cId="3843974970" sldId="2147483719"/>
          </pc:sldLayoutMkLst>
        </pc:sldLayoutChg>
        <pc:sldLayoutChg chg="new del replId">
          <pc:chgData name="Shannon Hagen" userId="46ea4fe1-9223-4299-b8da-3da92c4fcb44" providerId="ADAL" clId="{A98A6C7F-1161-4880-93C0-4DD9EC969DEB}" dt="2021-02-06T20:28:07.721" v="3845" actId="6938"/>
          <pc:sldLayoutMkLst>
            <pc:docMk/>
            <pc:sldMasterMk cId="894866384" sldId="2147483713"/>
            <pc:sldLayoutMk cId="4144272755" sldId="2147483720"/>
          </pc:sldLayoutMkLst>
        </pc:sldLayoutChg>
        <pc:sldLayoutChg chg="new del replId">
          <pc:chgData name="Shannon Hagen" userId="46ea4fe1-9223-4299-b8da-3da92c4fcb44" providerId="ADAL" clId="{A98A6C7F-1161-4880-93C0-4DD9EC969DEB}" dt="2021-02-06T20:28:07.721" v="3845" actId="6938"/>
          <pc:sldLayoutMkLst>
            <pc:docMk/>
            <pc:sldMasterMk cId="894866384" sldId="2147483713"/>
            <pc:sldLayoutMk cId="1970087569" sldId="2147483721"/>
          </pc:sldLayoutMkLst>
        </pc:sldLayoutChg>
        <pc:sldLayoutChg chg="new del replId">
          <pc:chgData name="Shannon Hagen" userId="46ea4fe1-9223-4299-b8da-3da92c4fcb44" providerId="ADAL" clId="{A98A6C7F-1161-4880-93C0-4DD9EC969DEB}" dt="2021-02-06T20:28:07.721" v="3845" actId="6938"/>
          <pc:sldLayoutMkLst>
            <pc:docMk/>
            <pc:sldMasterMk cId="894866384" sldId="2147483713"/>
            <pc:sldLayoutMk cId="2234980906" sldId="2147483722"/>
          </pc:sldLayoutMkLst>
        </pc:sldLayoutChg>
        <pc:sldLayoutChg chg="new del replId">
          <pc:chgData name="Shannon Hagen" userId="46ea4fe1-9223-4299-b8da-3da92c4fcb44" providerId="ADAL" clId="{A98A6C7F-1161-4880-93C0-4DD9EC969DEB}" dt="2021-02-06T20:28:07.721" v="3845" actId="6938"/>
          <pc:sldLayoutMkLst>
            <pc:docMk/>
            <pc:sldMasterMk cId="894866384" sldId="2147483713"/>
            <pc:sldLayoutMk cId="2696101227" sldId="2147483723"/>
          </pc:sldLayoutMkLst>
        </pc:sldLayoutChg>
        <pc:sldLayoutChg chg="new del replId">
          <pc:chgData name="Shannon Hagen" userId="46ea4fe1-9223-4299-b8da-3da92c4fcb44" providerId="ADAL" clId="{A98A6C7F-1161-4880-93C0-4DD9EC969DEB}" dt="2021-02-06T20:28:07.721" v="3845" actId="6938"/>
          <pc:sldLayoutMkLst>
            <pc:docMk/>
            <pc:sldMasterMk cId="894866384" sldId="2147483713"/>
            <pc:sldLayoutMk cId="563408968" sldId="2147483724"/>
          </pc:sldLayoutMkLst>
        </pc:sldLayoutChg>
      </pc:sldMasterChg>
    </pc:docChg>
  </pc:docChgLst>
  <pc:docChgLst>
    <pc:chgData name="Shannon Hagen" userId="46ea4fe1-9223-4299-b8da-3da92c4fcb44" providerId="ADAL" clId="{EA242813-FA07-4E5B-9D83-03AC2CD3B3E5}"/>
    <pc:docChg chg="custSel addSld modSld sldOrd modMainMaster">
      <pc:chgData name="Shannon Hagen" userId="46ea4fe1-9223-4299-b8da-3da92c4fcb44" providerId="ADAL" clId="{EA242813-FA07-4E5B-9D83-03AC2CD3B3E5}" dt="2021-02-20T20:01:59.547" v="718" actId="14100"/>
      <pc:docMkLst>
        <pc:docMk/>
      </pc:docMkLst>
      <pc:sldChg chg="addSp modSp mod">
        <pc:chgData name="Shannon Hagen" userId="46ea4fe1-9223-4299-b8da-3da92c4fcb44" providerId="ADAL" clId="{EA242813-FA07-4E5B-9D83-03AC2CD3B3E5}" dt="2021-02-20T19:50:20.177" v="240" actId="20577"/>
        <pc:sldMkLst>
          <pc:docMk/>
          <pc:sldMk cId="3976355783" sldId="260"/>
        </pc:sldMkLst>
        <pc:spChg chg="add mod">
          <ac:chgData name="Shannon Hagen" userId="46ea4fe1-9223-4299-b8da-3da92c4fcb44" providerId="ADAL" clId="{EA242813-FA07-4E5B-9D83-03AC2CD3B3E5}" dt="2021-02-20T19:50:20.177" v="240" actId="20577"/>
          <ac:spMkLst>
            <pc:docMk/>
            <pc:sldMk cId="3976355783" sldId="260"/>
            <ac:spMk id="5" creationId="{63086048-BD5C-4ED9-8908-411EBA530F3E}"/>
          </ac:spMkLst>
        </pc:spChg>
        <pc:graphicFrameChg chg="mod">
          <ac:chgData name="Shannon Hagen" userId="46ea4fe1-9223-4299-b8da-3da92c4fcb44" providerId="ADAL" clId="{EA242813-FA07-4E5B-9D83-03AC2CD3B3E5}" dt="2021-02-20T19:48:55.174" v="78" actId="1036"/>
          <ac:graphicFrameMkLst>
            <pc:docMk/>
            <pc:sldMk cId="3976355783" sldId="260"/>
            <ac:graphicFrameMk id="2" creationId="{3196D688-4A09-4E2A-8B67-A5D203B025CF}"/>
          </ac:graphicFrameMkLst>
        </pc:graphicFrameChg>
      </pc:sldChg>
      <pc:sldChg chg="modSp new mod ord">
        <pc:chgData name="Shannon Hagen" userId="46ea4fe1-9223-4299-b8da-3da92c4fcb44" providerId="ADAL" clId="{EA242813-FA07-4E5B-9D83-03AC2CD3B3E5}" dt="2021-02-20T19:56:49.048" v="477" actId="207"/>
        <pc:sldMkLst>
          <pc:docMk/>
          <pc:sldMk cId="3349252743" sldId="275"/>
        </pc:sldMkLst>
        <pc:spChg chg="mod">
          <ac:chgData name="Shannon Hagen" userId="46ea4fe1-9223-4299-b8da-3da92c4fcb44" providerId="ADAL" clId="{EA242813-FA07-4E5B-9D83-03AC2CD3B3E5}" dt="2021-02-20T19:56:49.048" v="477" actId="207"/>
          <ac:spMkLst>
            <pc:docMk/>
            <pc:sldMk cId="3349252743" sldId="275"/>
            <ac:spMk id="2" creationId="{37DD8C30-22BE-4BE4-BA4E-0006D4981026}"/>
          </ac:spMkLst>
        </pc:spChg>
        <pc:spChg chg="mod">
          <ac:chgData name="Shannon Hagen" userId="46ea4fe1-9223-4299-b8da-3da92c4fcb44" providerId="ADAL" clId="{EA242813-FA07-4E5B-9D83-03AC2CD3B3E5}" dt="2021-02-20T19:55:26.604" v="459" actId="207"/>
          <ac:spMkLst>
            <pc:docMk/>
            <pc:sldMk cId="3349252743" sldId="275"/>
            <ac:spMk id="3" creationId="{479CD7F5-6C3B-45BB-9E78-B48BC7AC2C0E}"/>
          </ac:spMkLst>
        </pc:spChg>
      </pc:sldChg>
      <pc:sldChg chg="addSp delSp modSp new mod">
        <pc:chgData name="Shannon Hagen" userId="46ea4fe1-9223-4299-b8da-3da92c4fcb44" providerId="ADAL" clId="{EA242813-FA07-4E5B-9D83-03AC2CD3B3E5}" dt="2021-02-20T20:01:59.547" v="718" actId="14100"/>
        <pc:sldMkLst>
          <pc:docMk/>
          <pc:sldMk cId="2203089855" sldId="276"/>
        </pc:sldMkLst>
        <pc:spChg chg="mod">
          <ac:chgData name="Shannon Hagen" userId="46ea4fe1-9223-4299-b8da-3da92c4fcb44" providerId="ADAL" clId="{EA242813-FA07-4E5B-9D83-03AC2CD3B3E5}" dt="2021-02-20T20:01:59.547" v="718" actId="14100"/>
          <ac:spMkLst>
            <pc:docMk/>
            <pc:sldMk cId="2203089855" sldId="276"/>
            <ac:spMk id="2" creationId="{D0857EDB-3B96-4EEF-8A66-BFC867D78F07}"/>
          </ac:spMkLst>
        </pc:spChg>
        <pc:spChg chg="del">
          <ac:chgData name="Shannon Hagen" userId="46ea4fe1-9223-4299-b8da-3da92c4fcb44" providerId="ADAL" clId="{EA242813-FA07-4E5B-9D83-03AC2CD3B3E5}" dt="2021-02-20T19:59:00.933" v="479" actId="931"/>
          <ac:spMkLst>
            <pc:docMk/>
            <pc:sldMk cId="2203089855" sldId="276"/>
            <ac:spMk id="4" creationId="{2A21828A-E388-48F8-A50A-8B44DB6A8ABF}"/>
          </ac:spMkLst>
        </pc:spChg>
        <pc:spChg chg="mod">
          <ac:chgData name="Shannon Hagen" userId="46ea4fe1-9223-4299-b8da-3da92c4fcb44" providerId="ADAL" clId="{EA242813-FA07-4E5B-9D83-03AC2CD3B3E5}" dt="2021-02-20T19:59:49.213" v="493" actId="20577"/>
          <ac:spMkLst>
            <pc:docMk/>
            <pc:sldMk cId="2203089855" sldId="276"/>
            <ac:spMk id="5" creationId="{3E85B4BE-97FD-4D9D-BC1F-23DD5269702F}"/>
          </ac:spMkLst>
        </pc:spChg>
        <pc:picChg chg="add mod modCrop">
          <ac:chgData name="Shannon Hagen" userId="46ea4fe1-9223-4299-b8da-3da92c4fcb44" providerId="ADAL" clId="{EA242813-FA07-4E5B-9D83-03AC2CD3B3E5}" dt="2021-02-20T19:59:29.445" v="482" actId="18131"/>
          <ac:picMkLst>
            <pc:docMk/>
            <pc:sldMk cId="2203089855" sldId="276"/>
            <ac:picMk id="7" creationId="{15665D1E-9362-48EC-BB64-5233F05398C5}"/>
          </ac:picMkLst>
        </pc:picChg>
      </pc:sldChg>
      <pc:sldMasterChg chg="modSldLayout">
        <pc:chgData name="Shannon Hagen" userId="46ea4fe1-9223-4299-b8da-3da92c4fcb44" providerId="ADAL" clId="{EA242813-FA07-4E5B-9D83-03AC2CD3B3E5}" dt="2021-02-20T19:46:57.813" v="50" actId="255"/>
        <pc:sldMasterMkLst>
          <pc:docMk/>
          <pc:sldMasterMk cId="2113912728" sldId="2147483690"/>
        </pc:sldMasterMkLst>
        <pc:sldLayoutChg chg="addSp modSp mod">
          <pc:chgData name="Shannon Hagen" userId="46ea4fe1-9223-4299-b8da-3da92c4fcb44" providerId="ADAL" clId="{EA242813-FA07-4E5B-9D83-03AC2CD3B3E5}" dt="2021-02-20T19:46:57.813" v="50" actId="255"/>
          <pc:sldLayoutMkLst>
            <pc:docMk/>
            <pc:sldMasterMk cId="2113912728" sldId="2147483690"/>
            <pc:sldLayoutMk cId="1028715351" sldId="2147483710"/>
          </pc:sldLayoutMkLst>
          <pc:spChg chg="mod">
            <ac:chgData name="Shannon Hagen" userId="46ea4fe1-9223-4299-b8da-3da92c4fcb44" providerId="ADAL" clId="{EA242813-FA07-4E5B-9D83-03AC2CD3B3E5}" dt="2021-02-20T19:46:16.902" v="48" actId="1036"/>
            <ac:spMkLst>
              <pc:docMk/>
              <pc:sldMasterMk cId="2113912728" sldId="2147483690"/>
              <pc:sldLayoutMk cId="1028715351" sldId="2147483710"/>
              <ac:spMk id="2" creationId="{DB04A510-5866-43BF-894E-8D95DE53E235}"/>
            </ac:spMkLst>
          </pc:spChg>
          <pc:spChg chg="mod">
            <ac:chgData name="Shannon Hagen" userId="46ea4fe1-9223-4299-b8da-3da92c4fcb44" providerId="ADAL" clId="{EA242813-FA07-4E5B-9D83-03AC2CD3B3E5}" dt="2021-02-20T19:46:57.813" v="50" actId="255"/>
            <ac:spMkLst>
              <pc:docMk/>
              <pc:sldMasterMk cId="2113912728" sldId="2147483690"/>
              <pc:sldLayoutMk cId="1028715351" sldId="2147483710"/>
              <ac:spMk id="3" creationId="{BE7CB6CE-BE43-4E43-9836-F8967C78E2B3}"/>
            </ac:spMkLst>
          </pc:spChg>
          <pc:spChg chg="add mod ord">
            <ac:chgData name="Shannon Hagen" userId="46ea4fe1-9223-4299-b8da-3da92c4fcb44" providerId="ADAL" clId="{EA242813-FA07-4E5B-9D83-03AC2CD3B3E5}" dt="2021-02-20T19:45:57.444" v="13" actId="1036"/>
            <ac:spMkLst>
              <pc:docMk/>
              <pc:sldMasterMk cId="2113912728" sldId="2147483690"/>
              <pc:sldLayoutMk cId="1028715351" sldId="2147483710"/>
              <ac:spMk id="7" creationId="{788E66F6-5C35-4C0D-813D-751054CE6337}"/>
            </ac:spMkLst>
          </pc:spChg>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png"/><Relationship Id="rId4"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png"/><Relationship Id="rId4"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8D29EE-097F-4BCD-9F85-D9E5F951DB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8F99365-90A1-4B53-9617-886EFC4AC98B}">
      <dgm:prSet phldrT="[Text]" custT="1"/>
      <dgm:spPr/>
      <dgm:t>
        <a:bodyPr/>
        <a:lstStyle/>
        <a:p>
          <a:r>
            <a:rPr lang="en-US" sz="3200" b="1" dirty="0">
              <a:latin typeface="Berlin Sans FB" panose="020E0602020502020306" pitchFamily="34" charset="0"/>
            </a:rPr>
            <a:t>Tips</a:t>
          </a:r>
        </a:p>
      </dgm:t>
    </dgm:pt>
    <dgm:pt modelId="{FEB17395-3D4F-4AF3-A4E7-26B292039174}" type="parTrans" cxnId="{917CA664-DDAD-4AAF-8981-99565992A4EC}">
      <dgm:prSet/>
      <dgm:spPr/>
      <dgm:t>
        <a:bodyPr/>
        <a:lstStyle/>
        <a:p>
          <a:endParaRPr lang="en-US"/>
        </a:p>
      </dgm:t>
    </dgm:pt>
    <dgm:pt modelId="{77F04166-FD5D-4C99-8ECF-0F474F726B5E}" type="sibTrans" cxnId="{917CA664-DDAD-4AAF-8981-99565992A4EC}">
      <dgm:prSet/>
      <dgm:spPr/>
      <dgm:t>
        <a:bodyPr/>
        <a:lstStyle/>
        <a:p>
          <a:endParaRPr lang="en-US"/>
        </a:p>
      </dgm:t>
    </dgm:pt>
    <dgm:pt modelId="{9024329A-7674-452E-A020-C8C90D817440}">
      <dgm:prSet phldrT="[Text]"/>
      <dgm:spPr>
        <a:solidFill>
          <a:srgbClr val="00B0D7"/>
        </a:solidFill>
      </dgm:spPr>
      <dgm:t>
        <a:bodyPr/>
        <a:lstStyle/>
        <a:p>
          <a:r>
            <a:rPr lang="en-US" dirty="0"/>
            <a:t>This lesson is a great introduction lesson to not only introduce the students to specific terminology that will be used throughout the unit BUT it will allow the teacher to learn more about media habits of their students.</a:t>
          </a:r>
        </a:p>
      </dgm:t>
    </dgm:pt>
    <dgm:pt modelId="{3E5644D8-46DD-474E-8D40-50565A3034AA}" type="parTrans" cxnId="{4FF44D5C-B631-4A02-8674-74E8E504AF2E}">
      <dgm:prSet/>
      <dgm:spPr/>
      <dgm:t>
        <a:bodyPr/>
        <a:lstStyle/>
        <a:p>
          <a:endParaRPr lang="en-US"/>
        </a:p>
      </dgm:t>
    </dgm:pt>
    <dgm:pt modelId="{A15B5AC1-CE15-46B7-816E-45B2A8416472}" type="sibTrans" cxnId="{4FF44D5C-B631-4A02-8674-74E8E504AF2E}">
      <dgm:prSet/>
      <dgm:spPr/>
      <dgm:t>
        <a:bodyPr/>
        <a:lstStyle/>
        <a:p>
          <a:endParaRPr lang="en-US"/>
        </a:p>
      </dgm:t>
    </dgm:pt>
    <dgm:pt modelId="{1689725A-9AFC-47EC-A65E-9C08DCCC37AF}">
      <dgm:prSet phldrT="[Text]"/>
      <dgm:spPr>
        <a:solidFill>
          <a:srgbClr val="00B0D7"/>
        </a:solidFill>
      </dgm:spPr>
      <dgm:t>
        <a:bodyPr/>
        <a:lstStyle/>
        <a:p>
          <a:r>
            <a:rPr lang="en-US" dirty="0"/>
            <a:t>Collecting the information from the students will allow the teacher to better focus on what specific underlying problems may be (bullying, too much time on technology, </a:t>
          </a:r>
          <a:r>
            <a:rPr lang="en-US" dirty="0" err="1"/>
            <a:t>etc</a:t>
          </a:r>
          <a:r>
            <a:rPr lang="en-US" dirty="0"/>
            <a:t>)</a:t>
          </a:r>
        </a:p>
      </dgm:t>
    </dgm:pt>
    <dgm:pt modelId="{8EC0D5ED-5FE3-4CE9-9C22-96CC177F9423}" type="parTrans" cxnId="{6480409B-4D4D-4661-B44F-7E8054AACC8D}">
      <dgm:prSet/>
      <dgm:spPr/>
      <dgm:t>
        <a:bodyPr/>
        <a:lstStyle/>
        <a:p>
          <a:endParaRPr lang="en-US"/>
        </a:p>
      </dgm:t>
    </dgm:pt>
    <dgm:pt modelId="{0B1DE190-B03F-4D3B-BEB7-5BEB112B6642}" type="sibTrans" cxnId="{6480409B-4D4D-4661-B44F-7E8054AACC8D}">
      <dgm:prSet/>
      <dgm:spPr/>
      <dgm:t>
        <a:bodyPr/>
        <a:lstStyle/>
        <a:p>
          <a:endParaRPr lang="en-US"/>
        </a:p>
      </dgm:t>
    </dgm:pt>
    <dgm:pt modelId="{78EEDDE7-6C79-4DF5-BB63-0991E1F7B0BD}">
      <dgm:prSet phldrT="[Text]" custT="1"/>
      <dgm:spPr/>
      <dgm:t>
        <a:bodyPr/>
        <a:lstStyle/>
        <a:p>
          <a:r>
            <a:rPr lang="en-US" sz="3200" b="1" kern="1200" dirty="0">
              <a:solidFill>
                <a:prstClr val="black">
                  <a:hueOff val="0"/>
                  <a:satOff val="0"/>
                  <a:lumOff val="0"/>
                  <a:alphaOff val="0"/>
                </a:prstClr>
              </a:solidFill>
              <a:latin typeface="Berlin Sans FB" panose="020E0602020502020306" pitchFamily="34" charset="0"/>
              <a:ea typeface="+mn-ea"/>
              <a:cs typeface="+mn-cs"/>
            </a:rPr>
            <a:t>Extension</a:t>
          </a:r>
        </a:p>
      </dgm:t>
    </dgm:pt>
    <dgm:pt modelId="{C6A64D95-56C4-4C23-8037-BC9B297AAA74}" type="parTrans" cxnId="{D8B7C4CB-7D8E-4C94-8E42-7A36E18E5AFF}">
      <dgm:prSet/>
      <dgm:spPr/>
      <dgm:t>
        <a:bodyPr/>
        <a:lstStyle/>
        <a:p>
          <a:endParaRPr lang="en-US"/>
        </a:p>
      </dgm:t>
    </dgm:pt>
    <dgm:pt modelId="{D6E6215B-9604-480F-8E0E-F01803D4EA70}" type="sibTrans" cxnId="{D8B7C4CB-7D8E-4C94-8E42-7A36E18E5AFF}">
      <dgm:prSet/>
      <dgm:spPr/>
      <dgm:t>
        <a:bodyPr/>
        <a:lstStyle/>
        <a:p>
          <a:endParaRPr lang="en-US"/>
        </a:p>
      </dgm:t>
    </dgm:pt>
    <dgm:pt modelId="{E495CA9C-F627-4C95-93B8-B190BA735B17}">
      <dgm:prSet phldrT="[Text]"/>
      <dgm:spPr>
        <a:solidFill>
          <a:srgbClr val="00B0D7"/>
        </a:solidFill>
      </dgm:spPr>
      <dgm:t>
        <a:bodyPr/>
        <a:lstStyle/>
        <a:p>
          <a:r>
            <a:rPr lang="en-US" dirty="0"/>
            <a:t>Looking at the information students have filled out on the posters, have a discussion about appropriate LOCATION for using digital media, TIME/DURATION of use and exactly WHAT they are using.  </a:t>
          </a:r>
        </a:p>
      </dgm:t>
    </dgm:pt>
    <dgm:pt modelId="{AE3290E5-78CE-425A-B567-6AD5B168FA5C}" type="parTrans" cxnId="{E990F024-9A54-4A9D-ACC7-96988693E6B0}">
      <dgm:prSet/>
      <dgm:spPr/>
      <dgm:t>
        <a:bodyPr/>
        <a:lstStyle/>
        <a:p>
          <a:endParaRPr lang="en-US"/>
        </a:p>
      </dgm:t>
    </dgm:pt>
    <dgm:pt modelId="{59106C70-89EA-4C6B-82A3-E1E55E56ABDB}" type="sibTrans" cxnId="{E990F024-9A54-4A9D-ACC7-96988693E6B0}">
      <dgm:prSet/>
      <dgm:spPr/>
      <dgm:t>
        <a:bodyPr/>
        <a:lstStyle/>
        <a:p>
          <a:endParaRPr lang="en-US"/>
        </a:p>
      </dgm:t>
    </dgm:pt>
    <dgm:pt modelId="{8E57FD7A-1CA6-48DF-8892-309ACC9A06DB}">
      <dgm:prSet phldrT="[Text]"/>
      <dgm:spPr>
        <a:solidFill>
          <a:srgbClr val="00B0D7"/>
        </a:solidFill>
      </dgm:spPr>
      <dgm:t>
        <a:bodyPr/>
        <a:lstStyle/>
        <a:p>
          <a:r>
            <a:rPr lang="en-US" dirty="0"/>
            <a:t>Lead a “search and discovery” for Age of Consent for each of the apps – and WHY this might be so.</a:t>
          </a:r>
        </a:p>
      </dgm:t>
    </dgm:pt>
    <dgm:pt modelId="{4A9D72F3-C951-47BE-9B42-E91C580A7873}" type="parTrans" cxnId="{3E2479DB-3699-48C0-B09A-0FEE202A1EE2}">
      <dgm:prSet/>
      <dgm:spPr/>
      <dgm:t>
        <a:bodyPr/>
        <a:lstStyle/>
        <a:p>
          <a:endParaRPr lang="en-US"/>
        </a:p>
      </dgm:t>
    </dgm:pt>
    <dgm:pt modelId="{FE6CB2E4-8A48-4D1B-9903-AC204AA596E2}" type="sibTrans" cxnId="{3E2479DB-3699-48C0-B09A-0FEE202A1EE2}">
      <dgm:prSet/>
      <dgm:spPr/>
      <dgm:t>
        <a:bodyPr/>
        <a:lstStyle/>
        <a:p>
          <a:endParaRPr lang="en-US"/>
        </a:p>
      </dgm:t>
    </dgm:pt>
    <dgm:pt modelId="{86E1B771-B02F-4B25-9F88-1EB3051FED56}">
      <dgm:prSet phldrT="[Text]" custT="1"/>
      <dgm:spPr/>
      <dgm:t>
        <a:bodyPr/>
        <a:lstStyle/>
        <a:p>
          <a:r>
            <a:rPr lang="en-US" sz="3200" b="1" kern="1200" dirty="0">
              <a:solidFill>
                <a:prstClr val="black">
                  <a:hueOff val="0"/>
                  <a:satOff val="0"/>
                  <a:lumOff val="0"/>
                  <a:alphaOff val="0"/>
                </a:prstClr>
              </a:solidFill>
              <a:latin typeface="Berlin Sans FB" panose="020E0602020502020306" pitchFamily="34" charset="0"/>
              <a:ea typeface="+mn-ea"/>
              <a:cs typeface="+mn-cs"/>
            </a:rPr>
            <a:t>Home Resources</a:t>
          </a:r>
        </a:p>
      </dgm:t>
    </dgm:pt>
    <dgm:pt modelId="{F5DF0A7E-76C3-497F-874A-24186645B901}" type="parTrans" cxnId="{7F727F26-9C25-49C3-B314-B7C3387389F1}">
      <dgm:prSet/>
      <dgm:spPr/>
      <dgm:t>
        <a:bodyPr/>
        <a:lstStyle/>
        <a:p>
          <a:endParaRPr lang="en-US"/>
        </a:p>
      </dgm:t>
    </dgm:pt>
    <dgm:pt modelId="{1C24B6AF-6EB6-43AF-86DA-1C1191406E30}" type="sibTrans" cxnId="{7F727F26-9C25-49C3-B314-B7C3387389F1}">
      <dgm:prSet/>
      <dgm:spPr/>
      <dgm:t>
        <a:bodyPr/>
        <a:lstStyle/>
        <a:p>
          <a:endParaRPr lang="en-US"/>
        </a:p>
      </dgm:t>
    </dgm:pt>
    <dgm:pt modelId="{AB2F9990-7F7D-4630-A873-4A97D1C4673D}">
      <dgm:prSet phldrT="[Text]"/>
      <dgm:spPr>
        <a:solidFill>
          <a:srgbClr val="00B0D7"/>
        </a:solidFill>
      </dgm:spPr>
      <dgm:t>
        <a:bodyPr/>
        <a:lstStyle/>
        <a:p>
          <a:endParaRPr lang="en-US" dirty="0"/>
        </a:p>
      </dgm:t>
    </dgm:pt>
    <dgm:pt modelId="{D8C18645-7EDB-4DD9-84AD-1A576AC2AACE}" type="parTrans" cxnId="{63DDB9BD-536B-44E1-93D4-9D13D9BC3E22}">
      <dgm:prSet/>
      <dgm:spPr/>
      <dgm:t>
        <a:bodyPr/>
        <a:lstStyle/>
        <a:p>
          <a:endParaRPr lang="en-US"/>
        </a:p>
      </dgm:t>
    </dgm:pt>
    <dgm:pt modelId="{4652A87D-D25B-4AF6-A7DB-6CC281CCB428}" type="sibTrans" cxnId="{63DDB9BD-536B-44E1-93D4-9D13D9BC3E22}">
      <dgm:prSet/>
      <dgm:spPr/>
      <dgm:t>
        <a:bodyPr/>
        <a:lstStyle/>
        <a:p>
          <a:endParaRPr lang="en-US"/>
        </a:p>
      </dgm:t>
    </dgm:pt>
    <dgm:pt modelId="{70C09B00-61F0-4407-AF31-D26C5B54E0A0}" type="pres">
      <dgm:prSet presAssocID="{6F8D29EE-097F-4BCD-9F85-D9E5F951DB2F}" presName="linearFlow" presStyleCnt="0">
        <dgm:presLayoutVars>
          <dgm:dir/>
          <dgm:animLvl val="lvl"/>
          <dgm:resizeHandles/>
        </dgm:presLayoutVars>
      </dgm:prSet>
      <dgm:spPr/>
    </dgm:pt>
    <dgm:pt modelId="{840692B4-6F3A-4CCB-8BE0-F20D8B5E34D3}" type="pres">
      <dgm:prSet presAssocID="{A8F99365-90A1-4B53-9617-886EFC4AC98B}" presName="compositeNode" presStyleCnt="0">
        <dgm:presLayoutVars>
          <dgm:bulletEnabled val="1"/>
        </dgm:presLayoutVars>
      </dgm:prSet>
      <dgm:spPr/>
    </dgm:pt>
    <dgm:pt modelId="{CAC1E2AD-4096-4D1E-8C6C-27E227DDCF61}" type="pres">
      <dgm:prSet presAssocID="{A8F99365-90A1-4B53-9617-886EFC4AC98B}"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assroom with solid fill"/>
        </a:ext>
      </dgm:extLst>
    </dgm:pt>
    <dgm:pt modelId="{F2729854-904C-4402-BE97-C0A830612E33}" type="pres">
      <dgm:prSet presAssocID="{A8F99365-90A1-4B53-9617-886EFC4AC98B}" presName="childNode" presStyleLbl="node1" presStyleIdx="0" presStyleCnt="3">
        <dgm:presLayoutVars>
          <dgm:bulletEnabled val="1"/>
        </dgm:presLayoutVars>
      </dgm:prSet>
      <dgm:spPr/>
    </dgm:pt>
    <dgm:pt modelId="{AC1F1236-8C93-4C6B-9863-F7F2E9C0302E}" type="pres">
      <dgm:prSet presAssocID="{A8F99365-90A1-4B53-9617-886EFC4AC98B}" presName="parentNode" presStyleLbl="revTx" presStyleIdx="0" presStyleCnt="3">
        <dgm:presLayoutVars>
          <dgm:chMax val="0"/>
          <dgm:bulletEnabled val="1"/>
        </dgm:presLayoutVars>
      </dgm:prSet>
      <dgm:spPr/>
    </dgm:pt>
    <dgm:pt modelId="{91A05EEF-9B54-4F9F-87E3-FBF190E486BB}" type="pres">
      <dgm:prSet presAssocID="{77F04166-FD5D-4C99-8ECF-0F474F726B5E}" presName="sibTrans" presStyleCnt="0"/>
      <dgm:spPr/>
    </dgm:pt>
    <dgm:pt modelId="{310152E0-4889-4FC8-B68E-830243153B0B}" type="pres">
      <dgm:prSet presAssocID="{78EEDDE7-6C79-4DF5-BB63-0991E1F7B0BD}" presName="compositeNode" presStyleCnt="0">
        <dgm:presLayoutVars>
          <dgm:bulletEnabled val="1"/>
        </dgm:presLayoutVars>
      </dgm:prSet>
      <dgm:spPr/>
    </dgm:pt>
    <dgm:pt modelId="{099D417C-9C0B-4EEB-9F38-108331C1F054}" type="pres">
      <dgm:prSet presAssocID="{78EEDDE7-6C79-4DF5-BB63-0991E1F7B0BD}"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ollow with solid fill"/>
        </a:ext>
      </dgm:extLst>
    </dgm:pt>
    <dgm:pt modelId="{2B8EC2A4-B042-4E87-9A69-A0EFF6821780}" type="pres">
      <dgm:prSet presAssocID="{78EEDDE7-6C79-4DF5-BB63-0991E1F7B0BD}" presName="childNode" presStyleLbl="node1" presStyleIdx="1" presStyleCnt="3">
        <dgm:presLayoutVars>
          <dgm:bulletEnabled val="1"/>
        </dgm:presLayoutVars>
      </dgm:prSet>
      <dgm:spPr/>
    </dgm:pt>
    <dgm:pt modelId="{394DEEE5-29A9-4600-BD01-0E1C626D6074}" type="pres">
      <dgm:prSet presAssocID="{78EEDDE7-6C79-4DF5-BB63-0991E1F7B0BD}" presName="parentNode" presStyleLbl="revTx" presStyleIdx="1" presStyleCnt="3">
        <dgm:presLayoutVars>
          <dgm:chMax val="0"/>
          <dgm:bulletEnabled val="1"/>
        </dgm:presLayoutVars>
      </dgm:prSet>
      <dgm:spPr/>
    </dgm:pt>
    <dgm:pt modelId="{0834F67A-B58E-4C31-89A0-BAA67271BCFA}" type="pres">
      <dgm:prSet presAssocID="{D6E6215B-9604-480F-8E0E-F01803D4EA70}" presName="sibTrans" presStyleCnt="0"/>
      <dgm:spPr/>
    </dgm:pt>
    <dgm:pt modelId="{38CCCAD4-B8C2-47EA-B8F1-E54122F58867}" type="pres">
      <dgm:prSet presAssocID="{86E1B771-B02F-4B25-9F88-1EB3051FED56}" presName="compositeNode" presStyleCnt="0">
        <dgm:presLayoutVars>
          <dgm:bulletEnabled val="1"/>
        </dgm:presLayoutVars>
      </dgm:prSet>
      <dgm:spPr/>
    </dgm:pt>
    <dgm:pt modelId="{393834C3-1F4D-4590-B124-2D930D70E691}" type="pres">
      <dgm:prSet presAssocID="{86E1B771-B02F-4B25-9F88-1EB3051FED56}" presName="imag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hoe footprints with solid fill"/>
        </a:ext>
      </dgm:extLst>
    </dgm:pt>
    <dgm:pt modelId="{E94BAF07-00A3-4D8F-9C56-BA4C1B4B1916}" type="pres">
      <dgm:prSet presAssocID="{86E1B771-B02F-4B25-9F88-1EB3051FED56}" presName="childNode" presStyleLbl="node1" presStyleIdx="2" presStyleCnt="3">
        <dgm:presLayoutVars>
          <dgm:bulletEnabled val="1"/>
        </dgm:presLayoutVars>
      </dgm:prSet>
      <dgm:spPr/>
    </dgm:pt>
    <dgm:pt modelId="{59F842E2-5BE5-467F-B642-E9DCF36C3AF7}" type="pres">
      <dgm:prSet presAssocID="{86E1B771-B02F-4B25-9F88-1EB3051FED56}" presName="parentNode" presStyleLbl="revTx" presStyleIdx="2" presStyleCnt="3">
        <dgm:presLayoutVars>
          <dgm:chMax val="0"/>
          <dgm:bulletEnabled val="1"/>
        </dgm:presLayoutVars>
      </dgm:prSet>
      <dgm:spPr/>
    </dgm:pt>
  </dgm:ptLst>
  <dgm:cxnLst>
    <dgm:cxn modelId="{3209860E-00A6-4F80-9DE5-58A3F241459A}" type="presOf" srcId="{8E57FD7A-1CA6-48DF-8892-309ACC9A06DB}" destId="{2B8EC2A4-B042-4E87-9A69-A0EFF6821780}" srcOrd="0" destOrd="1" presId="urn:microsoft.com/office/officeart/2005/8/layout/hList2"/>
    <dgm:cxn modelId="{E990F024-9A54-4A9D-ACC7-96988693E6B0}" srcId="{78EEDDE7-6C79-4DF5-BB63-0991E1F7B0BD}" destId="{E495CA9C-F627-4C95-93B8-B190BA735B17}" srcOrd="0" destOrd="0" parTransId="{AE3290E5-78CE-425A-B567-6AD5B168FA5C}" sibTransId="{59106C70-89EA-4C6B-82A3-E1E55E56ABDB}"/>
    <dgm:cxn modelId="{7F727F26-9C25-49C3-B314-B7C3387389F1}" srcId="{6F8D29EE-097F-4BCD-9F85-D9E5F951DB2F}" destId="{86E1B771-B02F-4B25-9F88-1EB3051FED56}" srcOrd="2" destOrd="0" parTransId="{F5DF0A7E-76C3-497F-874A-24186645B901}" sibTransId="{1C24B6AF-6EB6-43AF-86DA-1C1191406E30}"/>
    <dgm:cxn modelId="{71630E4A-511B-4C03-9894-26895F7410B0}" type="presOf" srcId="{6F8D29EE-097F-4BCD-9F85-D9E5F951DB2F}" destId="{70C09B00-61F0-4407-AF31-D26C5B54E0A0}" srcOrd="0" destOrd="0" presId="urn:microsoft.com/office/officeart/2005/8/layout/hList2"/>
    <dgm:cxn modelId="{294CF04F-7786-40AD-8BC2-C5BC06057D2A}" type="presOf" srcId="{9024329A-7674-452E-A020-C8C90D817440}" destId="{F2729854-904C-4402-BE97-C0A830612E33}" srcOrd="0" destOrd="0" presId="urn:microsoft.com/office/officeart/2005/8/layout/hList2"/>
    <dgm:cxn modelId="{4FF44D5C-B631-4A02-8674-74E8E504AF2E}" srcId="{A8F99365-90A1-4B53-9617-886EFC4AC98B}" destId="{9024329A-7674-452E-A020-C8C90D817440}" srcOrd="0" destOrd="0" parTransId="{3E5644D8-46DD-474E-8D40-50565A3034AA}" sibTransId="{A15B5AC1-CE15-46B7-816E-45B2A8416472}"/>
    <dgm:cxn modelId="{917CA664-DDAD-4AAF-8981-99565992A4EC}" srcId="{6F8D29EE-097F-4BCD-9F85-D9E5F951DB2F}" destId="{A8F99365-90A1-4B53-9617-886EFC4AC98B}" srcOrd="0" destOrd="0" parTransId="{FEB17395-3D4F-4AF3-A4E7-26B292039174}" sibTransId="{77F04166-FD5D-4C99-8ECF-0F474F726B5E}"/>
    <dgm:cxn modelId="{B272D182-3ED7-4CD0-AF38-C238CE095198}" type="presOf" srcId="{AB2F9990-7F7D-4630-A873-4A97D1C4673D}" destId="{E94BAF07-00A3-4D8F-9C56-BA4C1B4B1916}" srcOrd="0" destOrd="0" presId="urn:microsoft.com/office/officeart/2005/8/layout/hList2"/>
    <dgm:cxn modelId="{6480409B-4D4D-4661-B44F-7E8054AACC8D}" srcId="{A8F99365-90A1-4B53-9617-886EFC4AC98B}" destId="{1689725A-9AFC-47EC-A65E-9C08DCCC37AF}" srcOrd="1" destOrd="0" parTransId="{8EC0D5ED-5FE3-4CE9-9C22-96CC177F9423}" sibTransId="{0B1DE190-B03F-4D3B-BEB7-5BEB112B6642}"/>
    <dgm:cxn modelId="{63DDB9BD-536B-44E1-93D4-9D13D9BC3E22}" srcId="{86E1B771-B02F-4B25-9F88-1EB3051FED56}" destId="{AB2F9990-7F7D-4630-A873-4A97D1C4673D}" srcOrd="0" destOrd="0" parTransId="{D8C18645-7EDB-4DD9-84AD-1A576AC2AACE}" sibTransId="{4652A87D-D25B-4AF6-A7DB-6CC281CCB428}"/>
    <dgm:cxn modelId="{EAA6FFC6-7BA0-4206-8246-CC598896C738}" type="presOf" srcId="{A8F99365-90A1-4B53-9617-886EFC4AC98B}" destId="{AC1F1236-8C93-4C6B-9863-F7F2E9C0302E}" srcOrd="0" destOrd="0" presId="urn:microsoft.com/office/officeart/2005/8/layout/hList2"/>
    <dgm:cxn modelId="{48AB74CB-86F3-424E-9251-9565840C4189}" type="presOf" srcId="{86E1B771-B02F-4B25-9F88-1EB3051FED56}" destId="{59F842E2-5BE5-467F-B642-E9DCF36C3AF7}" srcOrd="0" destOrd="0" presId="urn:microsoft.com/office/officeart/2005/8/layout/hList2"/>
    <dgm:cxn modelId="{D8B7C4CB-7D8E-4C94-8E42-7A36E18E5AFF}" srcId="{6F8D29EE-097F-4BCD-9F85-D9E5F951DB2F}" destId="{78EEDDE7-6C79-4DF5-BB63-0991E1F7B0BD}" srcOrd="1" destOrd="0" parTransId="{C6A64D95-56C4-4C23-8037-BC9B297AAA74}" sibTransId="{D6E6215B-9604-480F-8E0E-F01803D4EA70}"/>
    <dgm:cxn modelId="{01E8D4D7-1C9F-49DF-94EA-29664B1F2D0A}" type="presOf" srcId="{1689725A-9AFC-47EC-A65E-9C08DCCC37AF}" destId="{F2729854-904C-4402-BE97-C0A830612E33}" srcOrd="0" destOrd="1" presId="urn:microsoft.com/office/officeart/2005/8/layout/hList2"/>
    <dgm:cxn modelId="{3E2479DB-3699-48C0-B09A-0FEE202A1EE2}" srcId="{78EEDDE7-6C79-4DF5-BB63-0991E1F7B0BD}" destId="{8E57FD7A-1CA6-48DF-8892-309ACC9A06DB}" srcOrd="1" destOrd="0" parTransId="{4A9D72F3-C951-47BE-9B42-E91C580A7873}" sibTransId="{FE6CB2E4-8A48-4D1B-9903-AC204AA596E2}"/>
    <dgm:cxn modelId="{15AC86DD-2D75-4DAF-851B-E79DC5C28C1D}" type="presOf" srcId="{E495CA9C-F627-4C95-93B8-B190BA735B17}" destId="{2B8EC2A4-B042-4E87-9A69-A0EFF6821780}" srcOrd="0" destOrd="0" presId="urn:microsoft.com/office/officeart/2005/8/layout/hList2"/>
    <dgm:cxn modelId="{871BEDFD-A13C-44DC-AF42-6BEDEE2A8D45}" type="presOf" srcId="{78EEDDE7-6C79-4DF5-BB63-0991E1F7B0BD}" destId="{394DEEE5-29A9-4600-BD01-0E1C626D6074}" srcOrd="0" destOrd="0" presId="urn:microsoft.com/office/officeart/2005/8/layout/hList2"/>
    <dgm:cxn modelId="{032F10BF-3B28-485A-9698-9F9F483E2092}" type="presParOf" srcId="{70C09B00-61F0-4407-AF31-D26C5B54E0A0}" destId="{840692B4-6F3A-4CCB-8BE0-F20D8B5E34D3}" srcOrd="0" destOrd="0" presId="urn:microsoft.com/office/officeart/2005/8/layout/hList2"/>
    <dgm:cxn modelId="{E706F98A-29CB-4E1C-8593-3F9FCA3CEBB1}" type="presParOf" srcId="{840692B4-6F3A-4CCB-8BE0-F20D8B5E34D3}" destId="{CAC1E2AD-4096-4D1E-8C6C-27E227DDCF61}" srcOrd="0" destOrd="0" presId="urn:microsoft.com/office/officeart/2005/8/layout/hList2"/>
    <dgm:cxn modelId="{67109696-C013-468C-A609-FA619D55D205}" type="presParOf" srcId="{840692B4-6F3A-4CCB-8BE0-F20D8B5E34D3}" destId="{F2729854-904C-4402-BE97-C0A830612E33}" srcOrd="1" destOrd="0" presId="urn:microsoft.com/office/officeart/2005/8/layout/hList2"/>
    <dgm:cxn modelId="{C849C516-96D7-4B17-A868-C1E521872F7A}" type="presParOf" srcId="{840692B4-6F3A-4CCB-8BE0-F20D8B5E34D3}" destId="{AC1F1236-8C93-4C6B-9863-F7F2E9C0302E}" srcOrd="2" destOrd="0" presId="urn:microsoft.com/office/officeart/2005/8/layout/hList2"/>
    <dgm:cxn modelId="{D5F87501-D6F5-4400-BDFA-D82ABDED25F6}" type="presParOf" srcId="{70C09B00-61F0-4407-AF31-D26C5B54E0A0}" destId="{91A05EEF-9B54-4F9F-87E3-FBF190E486BB}" srcOrd="1" destOrd="0" presId="urn:microsoft.com/office/officeart/2005/8/layout/hList2"/>
    <dgm:cxn modelId="{5E01B3FD-EE70-43CA-9DCC-FED918298A35}" type="presParOf" srcId="{70C09B00-61F0-4407-AF31-D26C5B54E0A0}" destId="{310152E0-4889-4FC8-B68E-830243153B0B}" srcOrd="2" destOrd="0" presId="urn:microsoft.com/office/officeart/2005/8/layout/hList2"/>
    <dgm:cxn modelId="{5324ED28-D6EA-497A-9415-483EF114648A}" type="presParOf" srcId="{310152E0-4889-4FC8-B68E-830243153B0B}" destId="{099D417C-9C0B-4EEB-9F38-108331C1F054}" srcOrd="0" destOrd="0" presId="urn:microsoft.com/office/officeart/2005/8/layout/hList2"/>
    <dgm:cxn modelId="{1582E898-5083-4527-A898-3A9E3CDEEC57}" type="presParOf" srcId="{310152E0-4889-4FC8-B68E-830243153B0B}" destId="{2B8EC2A4-B042-4E87-9A69-A0EFF6821780}" srcOrd="1" destOrd="0" presId="urn:microsoft.com/office/officeart/2005/8/layout/hList2"/>
    <dgm:cxn modelId="{A8DA8C76-A63F-4494-BD5A-87394864D90A}" type="presParOf" srcId="{310152E0-4889-4FC8-B68E-830243153B0B}" destId="{394DEEE5-29A9-4600-BD01-0E1C626D6074}" srcOrd="2" destOrd="0" presId="urn:microsoft.com/office/officeart/2005/8/layout/hList2"/>
    <dgm:cxn modelId="{BEF3AC58-E36E-42E7-AE99-28C5681C8AA7}" type="presParOf" srcId="{70C09B00-61F0-4407-AF31-D26C5B54E0A0}" destId="{0834F67A-B58E-4C31-89A0-BAA67271BCFA}" srcOrd="3" destOrd="0" presId="urn:microsoft.com/office/officeart/2005/8/layout/hList2"/>
    <dgm:cxn modelId="{4D688D57-A0D8-4A29-8F20-7C6CFD4F4F62}" type="presParOf" srcId="{70C09B00-61F0-4407-AF31-D26C5B54E0A0}" destId="{38CCCAD4-B8C2-47EA-B8F1-E54122F58867}" srcOrd="4" destOrd="0" presId="urn:microsoft.com/office/officeart/2005/8/layout/hList2"/>
    <dgm:cxn modelId="{E5737F15-9F55-42ED-9218-C3958A67DE49}" type="presParOf" srcId="{38CCCAD4-B8C2-47EA-B8F1-E54122F58867}" destId="{393834C3-1F4D-4590-B124-2D930D70E691}" srcOrd="0" destOrd="0" presId="urn:microsoft.com/office/officeart/2005/8/layout/hList2"/>
    <dgm:cxn modelId="{4E2E09E1-A8A9-4946-ACDE-DE5C6334DD4E}" type="presParOf" srcId="{38CCCAD4-B8C2-47EA-B8F1-E54122F58867}" destId="{E94BAF07-00A3-4D8F-9C56-BA4C1B4B1916}" srcOrd="1" destOrd="0" presId="urn:microsoft.com/office/officeart/2005/8/layout/hList2"/>
    <dgm:cxn modelId="{779793AC-CDE4-48D0-AECF-8ADFD60CA6F2}" type="presParOf" srcId="{38CCCAD4-B8C2-47EA-B8F1-E54122F58867}" destId="{59F842E2-5BE5-467F-B642-E9DCF36C3AF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1236-8C93-4C6B-9863-F7F2E9C0302E}">
      <dsp:nvSpPr>
        <dsp:cNvPr id="0" name=""/>
        <dsp:cNvSpPr/>
      </dsp:nvSpPr>
      <dsp:spPr>
        <a:xfrm rot="16200000">
          <a:off x="-1773046" y="2795113"/>
          <a:ext cx="4226560" cy="536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2832" bIns="0" numCol="1" spcCol="1270" anchor="t" anchorCtr="0">
          <a:noAutofit/>
        </a:bodyPr>
        <a:lstStyle/>
        <a:p>
          <a:pPr marL="0" lvl="0" indent="0" algn="r" defTabSz="1422400">
            <a:lnSpc>
              <a:spcPct val="90000"/>
            </a:lnSpc>
            <a:spcBef>
              <a:spcPct val="0"/>
            </a:spcBef>
            <a:spcAft>
              <a:spcPct val="35000"/>
            </a:spcAft>
            <a:buNone/>
          </a:pPr>
          <a:r>
            <a:rPr lang="en-US" sz="3200" b="1" kern="1200" dirty="0">
              <a:latin typeface="Berlin Sans FB" panose="020E0602020502020306" pitchFamily="34" charset="0"/>
            </a:rPr>
            <a:t>Tips</a:t>
          </a:r>
        </a:p>
      </dsp:txBody>
      <dsp:txXfrm>
        <a:off x="-1773046" y="2795113"/>
        <a:ext cx="4226560" cy="536124"/>
      </dsp:txXfrm>
    </dsp:sp>
    <dsp:sp modelId="{F2729854-904C-4402-BE97-C0A830612E33}">
      <dsp:nvSpPr>
        <dsp:cNvPr id="0" name=""/>
        <dsp:cNvSpPr/>
      </dsp:nvSpPr>
      <dsp:spPr>
        <a:xfrm>
          <a:off x="608295" y="949895"/>
          <a:ext cx="2670468"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472832" rIns="135128" bIns="135128"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This lesson is a great introduction lesson to not only introduce the students to specific terminology that will be used throughout the unit BUT it will allow the teacher to learn more about media habits of their students.</a:t>
          </a:r>
        </a:p>
        <a:p>
          <a:pPr marL="114300" lvl="1" indent="-114300" algn="l" defTabSz="666750">
            <a:lnSpc>
              <a:spcPct val="90000"/>
            </a:lnSpc>
            <a:spcBef>
              <a:spcPct val="0"/>
            </a:spcBef>
            <a:spcAft>
              <a:spcPct val="15000"/>
            </a:spcAft>
            <a:buChar char="•"/>
          </a:pPr>
          <a:r>
            <a:rPr lang="en-US" sz="1500" kern="1200" dirty="0"/>
            <a:t>Collecting the information from the students will allow the teacher to better focus on what specific underlying problems may be (bullying, too much time on technology, </a:t>
          </a:r>
          <a:r>
            <a:rPr lang="en-US" sz="1500" kern="1200" dirty="0" err="1"/>
            <a:t>etc</a:t>
          </a:r>
          <a:r>
            <a:rPr lang="en-US" sz="1500" kern="1200" dirty="0"/>
            <a:t>)</a:t>
          </a:r>
        </a:p>
      </dsp:txBody>
      <dsp:txXfrm>
        <a:off x="608295" y="949895"/>
        <a:ext cx="2670468" cy="4226560"/>
      </dsp:txXfrm>
    </dsp:sp>
    <dsp:sp modelId="{CAC1E2AD-4096-4D1E-8C6C-27E227DDCF61}">
      <dsp:nvSpPr>
        <dsp:cNvPr id="0" name=""/>
        <dsp:cNvSpPr/>
      </dsp:nvSpPr>
      <dsp:spPr>
        <a:xfrm>
          <a:off x="72171" y="242211"/>
          <a:ext cx="1072248" cy="1072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4DEEE5-29A9-4600-BD01-0E1C626D6074}">
      <dsp:nvSpPr>
        <dsp:cNvPr id="0" name=""/>
        <dsp:cNvSpPr/>
      </dsp:nvSpPr>
      <dsp:spPr>
        <a:xfrm rot="16200000">
          <a:off x="2132228" y="2795113"/>
          <a:ext cx="4226560" cy="536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2832" bIns="0" numCol="1" spcCol="1270" anchor="t" anchorCtr="0">
          <a:noAutofit/>
        </a:bodyPr>
        <a:lstStyle/>
        <a:p>
          <a:pPr marL="0" lvl="0" indent="0" algn="r" defTabSz="1422400">
            <a:lnSpc>
              <a:spcPct val="90000"/>
            </a:lnSpc>
            <a:spcBef>
              <a:spcPct val="0"/>
            </a:spcBef>
            <a:spcAft>
              <a:spcPct val="35000"/>
            </a:spcAft>
            <a:buNone/>
          </a:pPr>
          <a:r>
            <a:rPr lang="en-US" sz="3200" b="1" kern="1200" dirty="0">
              <a:solidFill>
                <a:prstClr val="black">
                  <a:hueOff val="0"/>
                  <a:satOff val="0"/>
                  <a:lumOff val="0"/>
                  <a:alphaOff val="0"/>
                </a:prstClr>
              </a:solidFill>
              <a:latin typeface="Berlin Sans FB" panose="020E0602020502020306" pitchFamily="34" charset="0"/>
              <a:ea typeface="+mn-ea"/>
              <a:cs typeface="+mn-cs"/>
            </a:rPr>
            <a:t>Extension</a:t>
          </a:r>
        </a:p>
      </dsp:txBody>
      <dsp:txXfrm>
        <a:off x="2132228" y="2795113"/>
        <a:ext cx="4226560" cy="536124"/>
      </dsp:txXfrm>
    </dsp:sp>
    <dsp:sp modelId="{2B8EC2A4-B042-4E87-9A69-A0EFF6821780}">
      <dsp:nvSpPr>
        <dsp:cNvPr id="0" name=""/>
        <dsp:cNvSpPr/>
      </dsp:nvSpPr>
      <dsp:spPr>
        <a:xfrm>
          <a:off x="4513571" y="949895"/>
          <a:ext cx="2670468"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472832" rIns="135128" bIns="135128" numCol="1" spcCol="1270" anchor="t" anchorCtr="0">
          <a:noAutofit/>
        </a:bodyPr>
        <a:lstStyle/>
        <a:p>
          <a:pPr marL="114300" lvl="1" indent="-114300" algn="l" defTabSz="666750">
            <a:lnSpc>
              <a:spcPct val="90000"/>
            </a:lnSpc>
            <a:spcBef>
              <a:spcPct val="0"/>
            </a:spcBef>
            <a:spcAft>
              <a:spcPct val="15000"/>
            </a:spcAft>
            <a:buChar char="•"/>
          </a:pPr>
          <a:r>
            <a:rPr lang="en-US" sz="1500" kern="1200" dirty="0"/>
            <a:t>Looking at the information students have filled out on the posters, have a discussion about appropriate LOCATION for using digital media, TIME/DURATION of use and exactly WHAT they are using.  </a:t>
          </a:r>
        </a:p>
        <a:p>
          <a:pPr marL="114300" lvl="1" indent="-114300" algn="l" defTabSz="666750">
            <a:lnSpc>
              <a:spcPct val="90000"/>
            </a:lnSpc>
            <a:spcBef>
              <a:spcPct val="0"/>
            </a:spcBef>
            <a:spcAft>
              <a:spcPct val="15000"/>
            </a:spcAft>
            <a:buChar char="•"/>
          </a:pPr>
          <a:r>
            <a:rPr lang="en-US" sz="1500" kern="1200" dirty="0"/>
            <a:t>Lead a “search and discovery” for Age of Consent for each of the apps – and WHY this might be so.</a:t>
          </a:r>
        </a:p>
      </dsp:txBody>
      <dsp:txXfrm>
        <a:off x="4513571" y="949895"/>
        <a:ext cx="2670468" cy="4226560"/>
      </dsp:txXfrm>
    </dsp:sp>
    <dsp:sp modelId="{099D417C-9C0B-4EEB-9F38-108331C1F054}">
      <dsp:nvSpPr>
        <dsp:cNvPr id="0" name=""/>
        <dsp:cNvSpPr/>
      </dsp:nvSpPr>
      <dsp:spPr>
        <a:xfrm>
          <a:off x="3977446" y="242211"/>
          <a:ext cx="1072248" cy="10722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842E2-5BE5-467F-B642-E9DCF36C3AF7}">
      <dsp:nvSpPr>
        <dsp:cNvPr id="0" name=""/>
        <dsp:cNvSpPr/>
      </dsp:nvSpPr>
      <dsp:spPr>
        <a:xfrm rot="16200000">
          <a:off x="6037504" y="2795113"/>
          <a:ext cx="4226560" cy="536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2832" bIns="0" numCol="1" spcCol="1270" anchor="t" anchorCtr="0">
          <a:noAutofit/>
        </a:bodyPr>
        <a:lstStyle/>
        <a:p>
          <a:pPr marL="0" lvl="0" indent="0" algn="r" defTabSz="1422400">
            <a:lnSpc>
              <a:spcPct val="90000"/>
            </a:lnSpc>
            <a:spcBef>
              <a:spcPct val="0"/>
            </a:spcBef>
            <a:spcAft>
              <a:spcPct val="35000"/>
            </a:spcAft>
            <a:buNone/>
          </a:pPr>
          <a:r>
            <a:rPr lang="en-US" sz="3200" b="1" kern="1200" dirty="0">
              <a:solidFill>
                <a:prstClr val="black">
                  <a:hueOff val="0"/>
                  <a:satOff val="0"/>
                  <a:lumOff val="0"/>
                  <a:alphaOff val="0"/>
                </a:prstClr>
              </a:solidFill>
              <a:latin typeface="Berlin Sans FB" panose="020E0602020502020306" pitchFamily="34" charset="0"/>
              <a:ea typeface="+mn-ea"/>
              <a:cs typeface="+mn-cs"/>
            </a:rPr>
            <a:t>Home Resources</a:t>
          </a:r>
        </a:p>
      </dsp:txBody>
      <dsp:txXfrm>
        <a:off x="6037504" y="2795113"/>
        <a:ext cx="4226560" cy="536124"/>
      </dsp:txXfrm>
    </dsp:sp>
    <dsp:sp modelId="{E94BAF07-00A3-4D8F-9C56-BA4C1B4B1916}">
      <dsp:nvSpPr>
        <dsp:cNvPr id="0" name=""/>
        <dsp:cNvSpPr/>
      </dsp:nvSpPr>
      <dsp:spPr>
        <a:xfrm>
          <a:off x="8418846" y="949895"/>
          <a:ext cx="2670468"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472832" rIns="135128" bIns="135128"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dsp:txBody>
      <dsp:txXfrm>
        <a:off x="8418846" y="949895"/>
        <a:ext cx="2670468" cy="4226560"/>
      </dsp:txXfrm>
    </dsp:sp>
    <dsp:sp modelId="{393834C3-1F4D-4590-B124-2D930D70E691}">
      <dsp:nvSpPr>
        <dsp:cNvPr id="0" name=""/>
        <dsp:cNvSpPr/>
      </dsp:nvSpPr>
      <dsp:spPr>
        <a:xfrm>
          <a:off x="7882722" y="242211"/>
          <a:ext cx="1072248" cy="10722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BAC67-E79D-4531-9E32-F172ECDA58EF}" type="datetimeFigureOut">
              <a:rPr lang="en-US" smtClean="0"/>
              <a:t>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536D1-22D0-4B80-BE84-A303BC912A63}" type="slidenum">
              <a:rPr lang="en-US" smtClean="0"/>
              <a:t>‹#›</a:t>
            </a:fld>
            <a:endParaRPr lang="en-US"/>
          </a:p>
        </p:txBody>
      </p:sp>
    </p:spTree>
    <p:extLst>
      <p:ext uri="{BB962C8B-B14F-4D97-AF65-F5344CB8AC3E}">
        <p14:creationId xmlns:p14="http://schemas.microsoft.com/office/powerpoint/2010/main" val="250260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a:t>
            </a:fld>
            <a:endParaRPr lang="en-IN" dirty="0"/>
          </a:p>
        </p:txBody>
      </p:sp>
    </p:spTree>
    <p:extLst>
      <p:ext uri="{BB962C8B-B14F-4D97-AF65-F5344CB8AC3E}">
        <p14:creationId xmlns:p14="http://schemas.microsoft.com/office/powerpoint/2010/main" val="388040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suggestions such as games, apps, devices, technology, even things such as tv, radio etc.  Either write these on the board or on chart paper as this will be used in the next activity.</a:t>
            </a:r>
          </a:p>
        </p:txBody>
      </p:sp>
      <p:sp>
        <p:nvSpPr>
          <p:cNvPr id="4" name="Slide Number Placeholder 3"/>
          <p:cNvSpPr>
            <a:spLocks noGrp="1"/>
          </p:cNvSpPr>
          <p:nvPr>
            <p:ph type="sldNum" sz="quarter" idx="5"/>
          </p:nvPr>
        </p:nvSpPr>
        <p:spPr/>
        <p:txBody>
          <a:bodyPr/>
          <a:lstStyle/>
          <a:p>
            <a:fld id="{1CF536D1-22D0-4B80-BE84-A303BC912A63}" type="slidenum">
              <a:rPr lang="en-US" smtClean="0"/>
              <a:t>7</a:t>
            </a:fld>
            <a:endParaRPr lang="en-US"/>
          </a:p>
        </p:txBody>
      </p:sp>
    </p:spTree>
    <p:extLst>
      <p:ext uri="{BB962C8B-B14F-4D97-AF65-F5344CB8AC3E}">
        <p14:creationId xmlns:p14="http://schemas.microsoft.com/office/powerpoint/2010/main" val="2849489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the title of EACH of these on poster paper.  Post these around the classroom for the students to fill out.  Keep the brainstorming list on the board for them to refer to.  To save time, have students puts checkmarks beside duplicates. </a:t>
            </a:r>
            <a:r>
              <a:rPr lang="en-US" i="1" dirty="0"/>
              <a:t> (NOTE:  Having MORE than one copy of each heading posted around the classroom allows for smaller groupings  2-3 per poster usually works best).</a:t>
            </a:r>
          </a:p>
        </p:txBody>
      </p:sp>
      <p:sp>
        <p:nvSpPr>
          <p:cNvPr id="4" name="Slide Number Placeholder 3"/>
          <p:cNvSpPr>
            <a:spLocks noGrp="1"/>
          </p:cNvSpPr>
          <p:nvPr>
            <p:ph type="sldNum" sz="quarter" idx="5"/>
          </p:nvPr>
        </p:nvSpPr>
        <p:spPr/>
        <p:txBody>
          <a:bodyPr/>
          <a:lstStyle/>
          <a:p>
            <a:fld id="{1CF536D1-22D0-4B80-BE84-A303BC912A63}" type="slidenum">
              <a:rPr lang="en-US" smtClean="0"/>
              <a:t>8</a:t>
            </a:fld>
            <a:endParaRPr lang="en-US"/>
          </a:p>
        </p:txBody>
      </p:sp>
    </p:spTree>
    <p:extLst>
      <p:ext uri="{BB962C8B-B14F-4D97-AF65-F5344CB8AC3E}">
        <p14:creationId xmlns:p14="http://schemas.microsoft.com/office/powerpoint/2010/main" val="417590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each of the icons for learn more about how to play the game.  The information icon will explain the directions, the question mark icon will provide the list of questions to ask the students.</a:t>
            </a:r>
          </a:p>
        </p:txBody>
      </p:sp>
      <p:sp>
        <p:nvSpPr>
          <p:cNvPr id="4" name="Slide Number Placeholder 3"/>
          <p:cNvSpPr>
            <a:spLocks noGrp="1"/>
          </p:cNvSpPr>
          <p:nvPr>
            <p:ph type="sldNum" sz="quarter" idx="5"/>
          </p:nvPr>
        </p:nvSpPr>
        <p:spPr/>
        <p:txBody>
          <a:bodyPr/>
          <a:lstStyle/>
          <a:p>
            <a:fld id="{1CF536D1-22D0-4B80-BE84-A303BC912A63}" type="slidenum">
              <a:rPr lang="en-US" smtClean="0"/>
              <a:t>10</a:t>
            </a:fld>
            <a:endParaRPr lang="en-US"/>
          </a:p>
        </p:txBody>
      </p:sp>
    </p:spTree>
    <p:extLst>
      <p:ext uri="{BB962C8B-B14F-4D97-AF65-F5344CB8AC3E}">
        <p14:creationId xmlns:p14="http://schemas.microsoft.com/office/powerpoint/2010/main" val="292507684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
        <p:nvSpPr>
          <p:cNvPr id="9" name="Title 1">
            <a:extLst>
              <a:ext uri="{FF2B5EF4-FFF2-40B4-BE49-F238E27FC236}">
                <a16:creationId xmlns:a16="http://schemas.microsoft.com/office/drawing/2014/main" id="{17E99221-A642-4F99-8CB0-DD184B203FED}"/>
              </a:ext>
            </a:extLst>
          </p:cNvPr>
          <p:cNvSpPr txBox="1">
            <a:spLocks/>
          </p:cNvSpPr>
          <p:nvPr userDrawn="1"/>
        </p:nvSpPr>
        <p:spPr>
          <a:xfrm>
            <a:off x="1524000" y="3424460"/>
            <a:ext cx="9144000" cy="914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a:t>Digital Wellness – Big Idea</a:t>
            </a:r>
            <a:endParaRPr lang="en-US" dirty="0"/>
          </a:p>
        </p:txBody>
      </p:sp>
      <p:sp>
        <p:nvSpPr>
          <p:cNvPr id="10" name="Subtitle 2">
            <a:extLst>
              <a:ext uri="{FF2B5EF4-FFF2-40B4-BE49-F238E27FC236}">
                <a16:creationId xmlns:a16="http://schemas.microsoft.com/office/drawing/2014/main" id="{ABADA811-3743-4EDE-ACF1-875BA37B017E}"/>
              </a:ext>
            </a:extLst>
          </p:cNvPr>
          <p:cNvSpPr txBox="1">
            <a:spLocks/>
          </p:cNvSpPr>
          <p:nvPr userDrawn="1"/>
        </p:nvSpPr>
        <p:spPr>
          <a:xfrm>
            <a:off x="1619794" y="4338634"/>
            <a:ext cx="8721012" cy="1475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latin typeface="TheSans"/>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descr="Logo, icon&#10;&#10;Description automatically generated">
            <a:extLst>
              <a:ext uri="{FF2B5EF4-FFF2-40B4-BE49-F238E27FC236}">
                <a16:creationId xmlns:a16="http://schemas.microsoft.com/office/drawing/2014/main" id="{1E6A7240-6AB8-40D8-AF19-4642C00826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12" name="Picture 11">
            <a:extLst>
              <a:ext uri="{FF2B5EF4-FFF2-40B4-BE49-F238E27FC236}">
                <a16:creationId xmlns:a16="http://schemas.microsoft.com/office/drawing/2014/main" id="{B3154ADB-8902-461A-9242-930CD3546B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13" name="Picture 12" descr="A picture containing text, sign, vector graphics, clipart&#10;&#10;Description automatically generated">
            <a:extLst>
              <a:ext uri="{FF2B5EF4-FFF2-40B4-BE49-F238E27FC236}">
                <a16:creationId xmlns:a16="http://schemas.microsoft.com/office/drawing/2014/main" id="{19EFEDE3-E37F-4D16-9AC9-F50915407C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4" name="Picture 13" descr="Icon&#10;&#10;Description automatically generated">
            <a:extLst>
              <a:ext uri="{FF2B5EF4-FFF2-40B4-BE49-F238E27FC236}">
                <a16:creationId xmlns:a16="http://schemas.microsoft.com/office/drawing/2014/main" id="{9358A1C1-6593-4631-9587-CCF6996BDA8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6394943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F8111280-E275-4E45-AE26-7BB5AEBC7D29}"/>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6A1CD006-3E2A-CE43-A737-F39C75DF1E7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A1FDBE31-6AD4-0446-8FDA-D56BFB7787D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576"/>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a:xfrm>
            <a:off x="204216" y="1148967"/>
            <a:ext cx="10515600" cy="1325563"/>
          </a:xfrm>
        </p:spPr>
        <p:txBody>
          <a:bodyPr/>
          <a:lstStyle/>
          <a:p>
            <a:r>
              <a:rPr lang="en-US" dirty="0"/>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78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4" name="Picture 3" descr="Text, background pattern&#10;&#10;Description automatically generated">
            <a:extLst>
              <a:ext uri="{FF2B5EF4-FFF2-40B4-BE49-F238E27FC236}">
                <a16:creationId xmlns:a16="http://schemas.microsoft.com/office/drawing/2014/main" id="{B757E75C-F1C3-C347-8FD0-AD12134BD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042D4ED-F1BC-7446-B655-F6B59C835AE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F6E0EE7-E19A-1C4C-9AD5-676F7BCA67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4011B7C-7874-D64A-96D4-7B2B345FFE4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5476F349-3284-164B-9D71-F481477FF3A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30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490629" y="821222"/>
            <a:ext cx="4550664" cy="862713"/>
          </a:xfrm>
        </p:spPr>
        <p:txBody>
          <a:bodyPr/>
          <a:lstStyle>
            <a:lvl1pPr algn="ctr">
              <a:defRPr>
                <a:solidFill>
                  <a:schemeClr val="bg1"/>
                </a:solidFill>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272904" y="1934532"/>
            <a:ext cx="4899988" cy="4093428"/>
          </a:xfrm>
          <a:custGeom>
            <a:avLst/>
            <a:gdLst>
              <a:gd name="connsiteX0" fmla="*/ 0 w 4899988"/>
              <a:gd name="connsiteY0" fmla="*/ 0 h 4093428"/>
              <a:gd name="connsiteX1" fmla="*/ 544443 w 4899988"/>
              <a:gd name="connsiteY1" fmla="*/ 0 h 4093428"/>
              <a:gd name="connsiteX2" fmla="*/ 1186886 w 4899988"/>
              <a:gd name="connsiteY2" fmla="*/ 0 h 4093428"/>
              <a:gd name="connsiteX3" fmla="*/ 1829329 w 4899988"/>
              <a:gd name="connsiteY3" fmla="*/ 0 h 4093428"/>
              <a:gd name="connsiteX4" fmla="*/ 2275772 w 4899988"/>
              <a:gd name="connsiteY4" fmla="*/ 0 h 4093428"/>
              <a:gd name="connsiteX5" fmla="*/ 2918215 w 4899988"/>
              <a:gd name="connsiteY5" fmla="*/ 0 h 4093428"/>
              <a:gd name="connsiteX6" fmla="*/ 3511658 w 4899988"/>
              <a:gd name="connsiteY6" fmla="*/ 0 h 4093428"/>
              <a:gd name="connsiteX7" fmla="*/ 4007101 w 4899988"/>
              <a:gd name="connsiteY7" fmla="*/ 0 h 4093428"/>
              <a:gd name="connsiteX8" fmla="*/ 4404545 w 4899988"/>
              <a:gd name="connsiteY8" fmla="*/ 0 h 4093428"/>
              <a:gd name="connsiteX9" fmla="*/ 4899988 w 4899988"/>
              <a:gd name="connsiteY9" fmla="*/ 0 h 4093428"/>
              <a:gd name="connsiteX10" fmla="*/ 4899988 w 4899988"/>
              <a:gd name="connsiteY10" fmla="*/ 543841 h 4093428"/>
              <a:gd name="connsiteX11" fmla="*/ 4899988 w 4899988"/>
              <a:gd name="connsiteY11" fmla="*/ 1210485 h 4093428"/>
              <a:gd name="connsiteX12" fmla="*/ 4899988 w 4899988"/>
              <a:gd name="connsiteY12" fmla="*/ 1836195 h 4093428"/>
              <a:gd name="connsiteX13" fmla="*/ 4899988 w 4899988"/>
              <a:gd name="connsiteY13" fmla="*/ 2298167 h 4093428"/>
              <a:gd name="connsiteX14" fmla="*/ 4899988 w 4899988"/>
              <a:gd name="connsiteY14" fmla="*/ 2842009 h 4093428"/>
              <a:gd name="connsiteX15" fmla="*/ 4899988 w 4899988"/>
              <a:gd name="connsiteY15" fmla="*/ 3385850 h 4093428"/>
              <a:gd name="connsiteX16" fmla="*/ 4899988 w 4899988"/>
              <a:gd name="connsiteY16" fmla="*/ 4093428 h 4093428"/>
              <a:gd name="connsiteX17" fmla="*/ 4453545 w 4899988"/>
              <a:gd name="connsiteY17" fmla="*/ 4093428 h 4093428"/>
              <a:gd name="connsiteX18" fmla="*/ 3860102 w 4899988"/>
              <a:gd name="connsiteY18" fmla="*/ 4093428 h 4093428"/>
              <a:gd name="connsiteX19" fmla="*/ 3315659 w 4899988"/>
              <a:gd name="connsiteY19" fmla="*/ 4093428 h 4093428"/>
              <a:gd name="connsiteX20" fmla="*/ 2918215 w 4899988"/>
              <a:gd name="connsiteY20" fmla="*/ 4093428 h 4093428"/>
              <a:gd name="connsiteX21" fmla="*/ 2324772 w 4899988"/>
              <a:gd name="connsiteY21" fmla="*/ 4093428 h 4093428"/>
              <a:gd name="connsiteX22" fmla="*/ 1927329 w 4899988"/>
              <a:gd name="connsiteY22" fmla="*/ 4093428 h 4093428"/>
              <a:gd name="connsiteX23" fmla="*/ 1284886 w 4899988"/>
              <a:gd name="connsiteY23" fmla="*/ 4093428 h 4093428"/>
              <a:gd name="connsiteX24" fmla="*/ 789443 w 4899988"/>
              <a:gd name="connsiteY24" fmla="*/ 4093428 h 4093428"/>
              <a:gd name="connsiteX25" fmla="*/ 0 w 4899988"/>
              <a:gd name="connsiteY25" fmla="*/ 4093428 h 4093428"/>
              <a:gd name="connsiteX26" fmla="*/ 0 w 4899988"/>
              <a:gd name="connsiteY26" fmla="*/ 3426784 h 4093428"/>
              <a:gd name="connsiteX27" fmla="*/ 0 w 4899988"/>
              <a:gd name="connsiteY27" fmla="*/ 2923877 h 4093428"/>
              <a:gd name="connsiteX28" fmla="*/ 0 w 4899988"/>
              <a:gd name="connsiteY28" fmla="*/ 2257233 h 4093428"/>
              <a:gd name="connsiteX29" fmla="*/ 0 w 4899988"/>
              <a:gd name="connsiteY29" fmla="*/ 1631523 h 4093428"/>
              <a:gd name="connsiteX30" fmla="*/ 0 w 4899988"/>
              <a:gd name="connsiteY30" fmla="*/ 1087682 h 4093428"/>
              <a:gd name="connsiteX31" fmla="*/ 0 w 4899988"/>
              <a:gd name="connsiteY31" fmla="*/ 584775 h 4093428"/>
              <a:gd name="connsiteX32" fmla="*/ 0 w 4899988"/>
              <a:gd name="connsiteY32" fmla="*/ 0 h 40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99988" h="4093428" extrusionOk="0">
                <a:moveTo>
                  <a:pt x="0" y="0"/>
                </a:moveTo>
                <a:cubicBezTo>
                  <a:pt x="221449" y="-33882"/>
                  <a:pt x="389256" y="53561"/>
                  <a:pt x="544443" y="0"/>
                </a:cubicBezTo>
                <a:cubicBezTo>
                  <a:pt x="699630" y="-53561"/>
                  <a:pt x="866916" y="32860"/>
                  <a:pt x="1186886" y="0"/>
                </a:cubicBezTo>
                <a:cubicBezTo>
                  <a:pt x="1506856" y="-32860"/>
                  <a:pt x="1592651" y="8840"/>
                  <a:pt x="1829329" y="0"/>
                </a:cubicBezTo>
                <a:cubicBezTo>
                  <a:pt x="2066007" y="-8840"/>
                  <a:pt x="2131754" y="8976"/>
                  <a:pt x="2275772" y="0"/>
                </a:cubicBezTo>
                <a:cubicBezTo>
                  <a:pt x="2419790" y="-8976"/>
                  <a:pt x="2604014" y="44809"/>
                  <a:pt x="2918215" y="0"/>
                </a:cubicBezTo>
                <a:cubicBezTo>
                  <a:pt x="3232416" y="-44809"/>
                  <a:pt x="3261365" y="11125"/>
                  <a:pt x="3511658" y="0"/>
                </a:cubicBezTo>
                <a:cubicBezTo>
                  <a:pt x="3761951" y="-11125"/>
                  <a:pt x="3857205" y="47034"/>
                  <a:pt x="4007101" y="0"/>
                </a:cubicBezTo>
                <a:cubicBezTo>
                  <a:pt x="4156997" y="-47034"/>
                  <a:pt x="4322999" y="11018"/>
                  <a:pt x="4404545" y="0"/>
                </a:cubicBezTo>
                <a:cubicBezTo>
                  <a:pt x="4486091" y="-11018"/>
                  <a:pt x="4697545" y="58394"/>
                  <a:pt x="4899988" y="0"/>
                </a:cubicBezTo>
                <a:cubicBezTo>
                  <a:pt x="4956850" y="181956"/>
                  <a:pt x="4895666" y="372004"/>
                  <a:pt x="4899988" y="543841"/>
                </a:cubicBezTo>
                <a:cubicBezTo>
                  <a:pt x="4904310" y="715678"/>
                  <a:pt x="4842572" y="1050742"/>
                  <a:pt x="4899988" y="1210485"/>
                </a:cubicBezTo>
                <a:cubicBezTo>
                  <a:pt x="4957404" y="1370228"/>
                  <a:pt x="4839899" y="1543339"/>
                  <a:pt x="4899988" y="1836195"/>
                </a:cubicBezTo>
                <a:cubicBezTo>
                  <a:pt x="4960077" y="2129051"/>
                  <a:pt x="4886435" y="2187756"/>
                  <a:pt x="4899988" y="2298167"/>
                </a:cubicBezTo>
                <a:cubicBezTo>
                  <a:pt x="4913541" y="2408578"/>
                  <a:pt x="4855169" y="2724028"/>
                  <a:pt x="4899988" y="2842009"/>
                </a:cubicBezTo>
                <a:cubicBezTo>
                  <a:pt x="4944807" y="2959990"/>
                  <a:pt x="4892548" y="3194505"/>
                  <a:pt x="4899988" y="3385850"/>
                </a:cubicBezTo>
                <a:cubicBezTo>
                  <a:pt x="4907428" y="3577195"/>
                  <a:pt x="4883335" y="3876416"/>
                  <a:pt x="4899988" y="4093428"/>
                </a:cubicBezTo>
                <a:cubicBezTo>
                  <a:pt x="4778726" y="4121417"/>
                  <a:pt x="4562894" y="4072394"/>
                  <a:pt x="4453545" y="4093428"/>
                </a:cubicBezTo>
                <a:cubicBezTo>
                  <a:pt x="4344196" y="4114462"/>
                  <a:pt x="4019922" y="4089739"/>
                  <a:pt x="3860102" y="4093428"/>
                </a:cubicBezTo>
                <a:cubicBezTo>
                  <a:pt x="3700282" y="4097117"/>
                  <a:pt x="3525114" y="4092125"/>
                  <a:pt x="3315659" y="4093428"/>
                </a:cubicBezTo>
                <a:cubicBezTo>
                  <a:pt x="3106204" y="4094731"/>
                  <a:pt x="3034575" y="4077038"/>
                  <a:pt x="2918215" y="4093428"/>
                </a:cubicBezTo>
                <a:cubicBezTo>
                  <a:pt x="2801855" y="4109818"/>
                  <a:pt x="2521244" y="4024595"/>
                  <a:pt x="2324772" y="4093428"/>
                </a:cubicBezTo>
                <a:cubicBezTo>
                  <a:pt x="2128300" y="4162261"/>
                  <a:pt x="2104624" y="4092769"/>
                  <a:pt x="1927329" y="4093428"/>
                </a:cubicBezTo>
                <a:cubicBezTo>
                  <a:pt x="1750034" y="4094087"/>
                  <a:pt x="1514097" y="4091646"/>
                  <a:pt x="1284886" y="4093428"/>
                </a:cubicBezTo>
                <a:cubicBezTo>
                  <a:pt x="1055675" y="4095210"/>
                  <a:pt x="975014" y="4069424"/>
                  <a:pt x="789443" y="4093428"/>
                </a:cubicBezTo>
                <a:cubicBezTo>
                  <a:pt x="603872" y="4117432"/>
                  <a:pt x="325201" y="4009552"/>
                  <a:pt x="0" y="4093428"/>
                </a:cubicBezTo>
                <a:cubicBezTo>
                  <a:pt x="-17973" y="3794444"/>
                  <a:pt x="70194" y="3631008"/>
                  <a:pt x="0" y="3426784"/>
                </a:cubicBezTo>
                <a:cubicBezTo>
                  <a:pt x="-70194" y="3222560"/>
                  <a:pt x="50673" y="3080883"/>
                  <a:pt x="0" y="2923877"/>
                </a:cubicBezTo>
                <a:cubicBezTo>
                  <a:pt x="-50673" y="2766871"/>
                  <a:pt x="1158" y="2399397"/>
                  <a:pt x="0" y="2257233"/>
                </a:cubicBezTo>
                <a:cubicBezTo>
                  <a:pt x="-1158" y="2115069"/>
                  <a:pt x="35375" y="1899903"/>
                  <a:pt x="0" y="1631523"/>
                </a:cubicBezTo>
                <a:cubicBezTo>
                  <a:pt x="-35375" y="1363143"/>
                  <a:pt x="15943" y="1307085"/>
                  <a:pt x="0" y="1087682"/>
                </a:cubicBezTo>
                <a:cubicBezTo>
                  <a:pt x="-15943" y="868279"/>
                  <a:pt x="1344" y="727915"/>
                  <a:pt x="0" y="584775"/>
                </a:cubicBezTo>
                <a:cubicBezTo>
                  <a:pt x="-1344" y="441635"/>
                  <a:pt x="60658" y="236128"/>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Digital Age.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6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788E66F6-5C35-4C0D-813D-751054CE6337}"/>
              </a:ext>
            </a:extLst>
          </p:cNvPr>
          <p:cNvSpPr/>
          <p:nvPr userDrawn="1"/>
        </p:nvSpPr>
        <p:spPr>
          <a:xfrm>
            <a:off x="5390606" y="794611"/>
            <a:ext cx="6303046" cy="5321032"/>
          </a:xfrm>
          <a:prstGeom prst="rect">
            <a:avLst/>
          </a:prstGeom>
          <a:solidFill>
            <a:srgbClr val="EDEDED">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extLst>
              <p:ext uri="{D42A27DB-BD31-4B8C-83A1-F6EECF244321}">
                <p14:modId xmlns:p14="http://schemas.microsoft.com/office/powerpoint/2010/main" val="2255240983"/>
              </p:ext>
            </p:extLst>
          </p:nvPr>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76503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pic>
        <p:nvPicPr>
          <p:cNvPr id="17" name="Picture 16" descr="Icon&#10;&#10;Description automatically generated">
            <a:extLst>
              <a:ext uri="{FF2B5EF4-FFF2-40B4-BE49-F238E27FC236}">
                <a16:creationId xmlns:a16="http://schemas.microsoft.com/office/drawing/2014/main" id="{BBF67F63-A90B-49EC-9CD3-087C15167BF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63696" y="6073148"/>
            <a:ext cx="765182" cy="765182"/>
          </a:xfrm>
          <a:prstGeom prst="rect">
            <a:avLst/>
          </a:prstGeom>
        </p:spPr>
      </p:pic>
    </p:spTree>
    <p:extLst>
      <p:ext uri="{BB962C8B-B14F-4D97-AF65-F5344CB8AC3E}">
        <p14:creationId xmlns:p14="http://schemas.microsoft.com/office/powerpoint/2010/main" val="891400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ED1C2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pic>
        <p:nvPicPr>
          <p:cNvPr id="10" name="Picture 9" descr="Icon&#10;&#10;Description automatically generated">
            <a:extLst>
              <a:ext uri="{FF2B5EF4-FFF2-40B4-BE49-F238E27FC236}">
                <a16:creationId xmlns:a16="http://schemas.microsoft.com/office/drawing/2014/main" id="{2CD77F9C-9A02-48FE-9529-2B323220DF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969986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C9552F6-D26E-4CC0-B91B-D86D463AAAA3}"/>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rot="1634778">
            <a:off x="4042251" y="4057374"/>
            <a:ext cx="2821796" cy="2821796"/>
          </a:xfrm>
          <a:prstGeom prst="rect">
            <a:avLst/>
          </a:prstGeom>
        </p:spPr>
      </p:pic>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pic>
        <p:nvPicPr>
          <p:cNvPr id="9" name="Picture 8" descr="Icon&#10;&#10;Description automatically generated">
            <a:extLst>
              <a:ext uri="{FF2B5EF4-FFF2-40B4-BE49-F238E27FC236}">
                <a16:creationId xmlns:a16="http://schemas.microsoft.com/office/drawing/2014/main" id="{76BA35E5-7735-4CE4-B662-BCC82875AA44}"/>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385363" y="4439321"/>
            <a:ext cx="2601242" cy="2601242"/>
          </a:xfrm>
          <a:prstGeom prst="rect">
            <a:avLst/>
          </a:prstGeom>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ED1C2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86FEA4DC-CB5C-4B48-8E54-22459BE9FB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EFED5C4A-A994-E240-BFCF-3A007BFD44B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descr="Graphical user interface, text&#10;&#10;Description automatically generated">
            <a:extLst>
              <a:ext uri="{FF2B5EF4-FFF2-40B4-BE49-F238E27FC236}">
                <a16:creationId xmlns:a16="http://schemas.microsoft.com/office/drawing/2014/main" id="{EB1C7CD7-67C2-F54F-AAFF-43BB43BCF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970246"/>
            <a:ext cx="10515600" cy="1577340"/>
          </a:xfrm>
          <a:prstGeom prst="rect">
            <a:avLst/>
          </a:prstGeom>
        </p:spPr>
      </p:pic>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80327A38-687D-C44C-9DD3-17C84F7A58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311094"/>
            <a:ext cx="10515600" cy="1577340"/>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2ED2B15C-29AF-DB4B-BDD7-DA2A38D41BE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CE8558F-C3C8-5144-8061-F4EC3849846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13" r:id="rId1"/>
    <p:sldLayoutId id="2147483710" r:id="rId2"/>
    <p:sldLayoutId id="2147483691" r:id="rId3"/>
    <p:sldLayoutId id="2147483692" r:id="rId4"/>
    <p:sldLayoutId id="2147483702" r:id="rId5"/>
    <p:sldLayoutId id="2147483703" r:id="rId6"/>
    <p:sldLayoutId id="2147483693" r:id="rId7"/>
    <p:sldLayoutId id="2147483705" r:id="rId8"/>
    <p:sldLayoutId id="2147483694" r:id="rId9"/>
    <p:sldLayoutId id="2147483706" r:id="rId10"/>
    <p:sldLayoutId id="2147483695" r:id="rId11"/>
    <p:sldLayoutId id="2147483707" r:id="rId12"/>
    <p:sldLayoutId id="2147483696" r:id="rId13"/>
    <p:sldLayoutId id="2147483697" r:id="rId14"/>
    <p:sldLayoutId id="2147483698" r:id="rId15"/>
    <p:sldLayoutId id="2147483708" r:id="rId16"/>
    <p:sldLayoutId id="2147483699" r:id="rId17"/>
    <p:sldLayoutId id="2147483709" r:id="rId18"/>
    <p:sldLayoutId id="2147483712" r:id="rId19"/>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12/20/21</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50" r:id="rId5"/>
    <p:sldLayoutId id="2147483651" r:id="rId6"/>
    <p:sldLayoutId id="2147483649"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hyperlink" Target="https://crsd72storage.blob.core.windows.net/media/Default/medialib/3-5-0-1-introduction-what-is-digital-media-step-up-to-the-line-statements.e729184304.docx"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https://crsd72storage.blob.core.windows.net/media/Default/medialib/step-to-the-line-game-instructions.9d343c4330.pdf" TargetMode="External"/><Relationship Id="rId9"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youtu.be/8E8UpTBLxto" TargetMode="External"/><Relationship Id="rId1" Type="http://schemas.openxmlformats.org/officeDocument/2006/relationships/slideLayout" Target="../slideLayouts/slideLayout23.xml"/><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F4F0-9EDC-774A-9DDE-AA86608347BD}"/>
              </a:ext>
            </a:extLst>
          </p:cNvPr>
          <p:cNvSpPr>
            <a:spLocks noGrp="1"/>
          </p:cNvSpPr>
          <p:nvPr>
            <p:ph type="title"/>
          </p:nvPr>
        </p:nvSpPr>
        <p:spPr/>
        <p:txBody>
          <a:bodyPr/>
          <a:lstStyle/>
          <a:p>
            <a:r>
              <a:rPr lang="en-US" dirty="0"/>
              <a:t>Digital Media . . . Do We Use it?</a:t>
            </a:r>
          </a:p>
        </p:txBody>
      </p:sp>
      <p:sp>
        <p:nvSpPr>
          <p:cNvPr id="3" name="Text Placeholder 2">
            <a:extLst>
              <a:ext uri="{FF2B5EF4-FFF2-40B4-BE49-F238E27FC236}">
                <a16:creationId xmlns:a16="http://schemas.microsoft.com/office/drawing/2014/main" id="{8912D3F6-AD65-A548-9AC5-FF29C9A343C7}"/>
              </a:ext>
            </a:extLst>
          </p:cNvPr>
          <p:cNvSpPr>
            <a:spLocks noGrp="1"/>
          </p:cNvSpPr>
          <p:nvPr>
            <p:ph type="body" idx="1"/>
          </p:nvPr>
        </p:nvSpPr>
        <p:spPr>
          <a:xfrm>
            <a:off x="831850" y="4589464"/>
            <a:ext cx="10515600" cy="635680"/>
          </a:xfrm>
        </p:spPr>
        <p:txBody>
          <a:bodyPr/>
          <a:lstStyle/>
          <a:p>
            <a:r>
              <a:rPr lang="en-US" dirty="0"/>
              <a:t>Grade 3 – 5 Introductory Lesson</a:t>
            </a:r>
          </a:p>
          <a:p>
            <a:endParaRPr lang="en-US" dirty="0"/>
          </a:p>
        </p:txBody>
      </p:sp>
    </p:spTree>
    <p:extLst>
      <p:ext uri="{BB962C8B-B14F-4D97-AF65-F5344CB8AC3E}">
        <p14:creationId xmlns:p14="http://schemas.microsoft.com/office/powerpoint/2010/main" val="407473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C814-F184-4B0A-97C0-1B45415533BF}"/>
              </a:ext>
            </a:extLst>
          </p:cNvPr>
          <p:cNvSpPr>
            <a:spLocks noGrp="1"/>
          </p:cNvSpPr>
          <p:nvPr>
            <p:ph type="ctrTitle"/>
          </p:nvPr>
        </p:nvSpPr>
        <p:spPr>
          <a:xfrm>
            <a:off x="6404363" y="2192196"/>
            <a:ext cx="5143500" cy="2090808"/>
          </a:xfrm>
        </p:spPr>
        <p:txBody>
          <a:bodyPr anchor="b">
            <a:normAutofit/>
          </a:bodyPr>
          <a:lstStyle/>
          <a:p>
            <a:r>
              <a:rPr lang="en-US" sz="7200" dirty="0"/>
              <a:t>GAME</a:t>
            </a:r>
          </a:p>
        </p:txBody>
      </p:sp>
      <p:sp>
        <p:nvSpPr>
          <p:cNvPr id="3" name="Content Placeholder 2">
            <a:extLst>
              <a:ext uri="{FF2B5EF4-FFF2-40B4-BE49-F238E27FC236}">
                <a16:creationId xmlns:a16="http://schemas.microsoft.com/office/drawing/2014/main" id="{F5004CA0-1DF7-45CB-916B-3FBB196919D7}"/>
              </a:ext>
            </a:extLst>
          </p:cNvPr>
          <p:cNvSpPr>
            <a:spLocks noGrp="1"/>
          </p:cNvSpPr>
          <p:nvPr>
            <p:ph type="subTitle" idx="1"/>
          </p:nvPr>
        </p:nvSpPr>
        <p:spPr>
          <a:xfrm>
            <a:off x="6528188" y="4411733"/>
            <a:ext cx="5143500" cy="503167"/>
          </a:xfrm>
        </p:spPr>
        <p:txBody>
          <a:bodyPr>
            <a:normAutofit/>
          </a:bodyPr>
          <a:lstStyle/>
          <a:p>
            <a:r>
              <a:rPr lang="en-US" sz="2800" b="1" dirty="0">
                <a:solidFill>
                  <a:srgbClr val="00B0D7"/>
                </a:solidFill>
                <a:latin typeface="The Sans-" pitchFamily="50" charset="0"/>
              </a:rPr>
              <a:t>STEP TO THE LINE</a:t>
            </a:r>
          </a:p>
        </p:txBody>
      </p:sp>
      <p:pic>
        <p:nvPicPr>
          <p:cNvPr id="7" name="Picture Placeholder 6">
            <a:extLst>
              <a:ext uri="{FF2B5EF4-FFF2-40B4-BE49-F238E27FC236}">
                <a16:creationId xmlns:a16="http://schemas.microsoft.com/office/drawing/2014/main" id="{2025A293-31F8-4402-8B79-87548E46AA97}"/>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8470" r="24779" b="-2"/>
          <a:stretch/>
        </p:blipFill>
        <p:spPr>
          <a:xfrm>
            <a:off x="710812" y="728545"/>
            <a:ext cx="5305661" cy="5305661"/>
          </a:xfrm>
          <a:noFill/>
        </p:spPr>
      </p:pic>
      <p:sp>
        <p:nvSpPr>
          <p:cNvPr id="4" name="Slide Number Placeholder 3" hidden="1">
            <a:extLst>
              <a:ext uri="{FF2B5EF4-FFF2-40B4-BE49-F238E27FC236}">
                <a16:creationId xmlns:a16="http://schemas.microsoft.com/office/drawing/2014/main" id="{A4A6C15A-F39D-49DB-AE41-0965088C230F}"/>
              </a:ext>
            </a:extLst>
          </p:cNvPr>
          <p:cNvSpPr>
            <a:spLocks noGrp="1"/>
          </p:cNvSpPr>
          <p:nvPr>
            <p:ph type="sldNum" sz="quarter" idx="4294967295"/>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10</a:t>
            </a:fld>
            <a:endParaRPr lang="en-US" noProof="0"/>
          </a:p>
        </p:txBody>
      </p:sp>
      <p:pic>
        <p:nvPicPr>
          <p:cNvPr id="9" name="Graphic 8" descr="Information with solid fill">
            <a:hlinkClick r:id="rId4"/>
            <a:extLst>
              <a:ext uri="{FF2B5EF4-FFF2-40B4-BE49-F238E27FC236}">
                <a16:creationId xmlns:a16="http://schemas.microsoft.com/office/drawing/2014/main" id="{16621746-2137-4341-B56B-098F2FD5A7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8188" y="5038964"/>
            <a:ext cx="914400" cy="914400"/>
          </a:xfrm>
          <a:prstGeom prst="rect">
            <a:avLst/>
          </a:prstGeom>
        </p:spPr>
      </p:pic>
      <p:pic>
        <p:nvPicPr>
          <p:cNvPr id="11" name="Graphic 10" descr="Badge Question Mark with solid fill">
            <a:hlinkClick r:id="rId7"/>
            <a:extLst>
              <a:ext uri="{FF2B5EF4-FFF2-40B4-BE49-F238E27FC236}">
                <a16:creationId xmlns:a16="http://schemas.microsoft.com/office/drawing/2014/main" id="{8B86C095-220B-4E2E-A580-0E4FC3BCB8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06947" y="5038964"/>
            <a:ext cx="914400" cy="914400"/>
          </a:xfrm>
          <a:prstGeom prst="rect">
            <a:avLst/>
          </a:prstGeom>
        </p:spPr>
      </p:pic>
      <p:sp>
        <p:nvSpPr>
          <p:cNvPr id="12" name="TextBox 11">
            <a:extLst>
              <a:ext uri="{FF2B5EF4-FFF2-40B4-BE49-F238E27FC236}">
                <a16:creationId xmlns:a16="http://schemas.microsoft.com/office/drawing/2014/main" id="{720744CE-87A9-4A7F-B188-054B0786798E}"/>
              </a:ext>
            </a:extLst>
          </p:cNvPr>
          <p:cNvSpPr txBox="1"/>
          <p:nvPr/>
        </p:nvSpPr>
        <p:spPr>
          <a:xfrm>
            <a:off x="6508431" y="6040104"/>
            <a:ext cx="1535988" cy="369332"/>
          </a:xfrm>
          <a:prstGeom prst="rect">
            <a:avLst/>
          </a:prstGeom>
          <a:noFill/>
        </p:spPr>
        <p:txBody>
          <a:bodyPr wrap="square" rtlCol="0">
            <a:spAutoFit/>
          </a:bodyPr>
          <a:lstStyle/>
          <a:p>
            <a:r>
              <a:rPr lang="en-US" dirty="0">
                <a:latin typeface="Bebas Neue" panose="020B0606020202050201" pitchFamily="34" charset="0"/>
                <a:hlinkClick r:id="rId4"/>
              </a:rPr>
              <a:t>Instructions</a:t>
            </a:r>
            <a:endParaRPr lang="en-US" dirty="0">
              <a:latin typeface="Bebas Neue" panose="020B0606020202050201" pitchFamily="34" charset="0"/>
            </a:endParaRPr>
          </a:p>
        </p:txBody>
      </p:sp>
      <p:sp>
        <p:nvSpPr>
          <p:cNvPr id="13" name="TextBox 12">
            <a:extLst>
              <a:ext uri="{FF2B5EF4-FFF2-40B4-BE49-F238E27FC236}">
                <a16:creationId xmlns:a16="http://schemas.microsoft.com/office/drawing/2014/main" id="{CADC33AA-E60D-4164-AEAD-26B0AD3353C2}"/>
              </a:ext>
            </a:extLst>
          </p:cNvPr>
          <p:cNvSpPr txBox="1"/>
          <p:nvPr/>
        </p:nvSpPr>
        <p:spPr>
          <a:xfrm>
            <a:off x="9685044" y="6040104"/>
            <a:ext cx="1986643" cy="369332"/>
          </a:xfrm>
          <a:prstGeom prst="rect">
            <a:avLst/>
          </a:prstGeom>
          <a:noFill/>
        </p:spPr>
        <p:txBody>
          <a:bodyPr wrap="square" rtlCol="0">
            <a:spAutoFit/>
          </a:bodyPr>
          <a:lstStyle/>
          <a:p>
            <a:r>
              <a:rPr lang="en-US" dirty="0">
                <a:latin typeface="Bebas Neue" panose="020B0606020202050201" pitchFamily="34" charset="0"/>
                <a:hlinkClick r:id="rId7"/>
              </a:rPr>
              <a:t>List of Statements</a:t>
            </a:r>
            <a:endParaRPr lang="en-US" dirty="0">
              <a:latin typeface="Bebas Neue" panose="020B0606020202050201" pitchFamily="34" charset="0"/>
            </a:endParaRPr>
          </a:p>
        </p:txBody>
      </p:sp>
    </p:spTree>
    <p:extLst>
      <p:ext uri="{BB962C8B-B14F-4D97-AF65-F5344CB8AC3E}">
        <p14:creationId xmlns:p14="http://schemas.microsoft.com/office/powerpoint/2010/main" val="3378678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2F604-7318-4FC6-A2C5-6C58C7114D6F}"/>
              </a:ext>
            </a:extLst>
          </p:cNvPr>
          <p:cNvSpPr>
            <a:spLocks noGrp="1"/>
          </p:cNvSpPr>
          <p:nvPr>
            <p:ph type="title"/>
          </p:nvPr>
        </p:nvSpPr>
        <p:spPr>
          <a:xfrm>
            <a:off x="838200" y="365126"/>
            <a:ext cx="10515600" cy="1016000"/>
          </a:xfrm>
        </p:spPr>
        <p:txBody>
          <a:bodyPr/>
          <a:lstStyle/>
          <a:p>
            <a:r>
              <a:rPr lang="en-US" dirty="0">
                <a:effectLst>
                  <a:reflection blurRad="6350" stA="55000" endA="300" endPos="45500" dir="5400000" sy="-100000" algn="bl" rotWithShape="0"/>
                </a:effectLst>
              </a:rPr>
              <a:t>Teacher Notes</a:t>
            </a:r>
          </a:p>
        </p:txBody>
      </p:sp>
      <p:graphicFrame>
        <p:nvGraphicFramePr>
          <p:cNvPr id="5" name="Diagram 4">
            <a:extLst>
              <a:ext uri="{FF2B5EF4-FFF2-40B4-BE49-F238E27FC236}">
                <a16:creationId xmlns:a16="http://schemas.microsoft.com/office/drawing/2014/main" id="{934285AC-0FA4-4570-9A20-3CA0CC9B4969}"/>
              </a:ext>
            </a:extLst>
          </p:cNvPr>
          <p:cNvGraphicFramePr/>
          <p:nvPr>
            <p:extLst>
              <p:ext uri="{D42A27DB-BD31-4B8C-83A1-F6EECF244321}">
                <p14:modId xmlns:p14="http://schemas.microsoft.com/office/powerpoint/2010/main" val="3449213292"/>
              </p:ext>
            </p:extLst>
          </p:nvPr>
        </p:nvGraphicFramePr>
        <p:xfrm>
          <a:off x="595085" y="971592"/>
          <a:ext cx="111614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38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B2E4-8FEA-4A29-BEA2-4CD32D880C0C}"/>
              </a:ext>
            </a:extLst>
          </p:cNvPr>
          <p:cNvSpPr>
            <a:spLocks noGrp="1"/>
          </p:cNvSpPr>
          <p:nvPr>
            <p:ph type="ctrTitle"/>
          </p:nvPr>
        </p:nvSpPr>
        <p:spPr/>
        <p:txBody>
          <a:bodyPr>
            <a:normAutofit/>
          </a:bodyPr>
          <a:lstStyle/>
          <a:p>
            <a:r>
              <a:rPr lang="en-US" dirty="0"/>
              <a:t>Digital Wellness – Big Idea</a:t>
            </a:r>
          </a:p>
        </p:txBody>
      </p:sp>
      <p:sp>
        <p:nvSpPr>
          <p:cNvPr id="3" name="Subtitle 2">
            <a:extLst>
              <a:ext uri="{FF2B5EF4-FFF2-40B4-BE49-F238E27FC236}">
                <a16:creationId xmlns:a16="http://schemas.microsoft.com/office/drawing/2014/main" id="{7BFAB17B-3E1B-4120-A03C-1D7F46674AF9}"/>
              </a:ext>
            </a:extLst>
          </p:cNvPr>
          <p:cNvSpPr>
            <a:spLocks noGrp="1"/>
          </p:cNvSpPr>
          <p:nvPr>
            <p:ph type="subTitle" idx="1"/>
          </p:nvPr>
        </p:nvSpPr>
        <p:spPr>
          <a:xfrm>
            <a:off x="1524000" y="4468783"/>
            <a:ext cx="8721012" cy="1475847"/>
          </a:xfrm>
        </p:spPr>
        <p:txBody>
          <a:bodyPr>
            <a:normAutofit/>
          </a:bodyPr>
          <a:lstStyle/>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effectLst/>
                <a:latin typeface="TheSans"/>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Logo, icon&#10;&#10;Description automatically generated">
            <a:extLst>
              <a:ext uri="{FF2B5EF4-FFF2-40B4-BE49-F238E27FC236}">
                <a16:creationId xmlns:a16="http://schemas.microsoft.com/office/drawing/2014/main" id="{03D3DD67-5C89-43AE-ACDF-6D2E2B80D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7" name="Picture 6">
            <a:extLst>
              <a:ext uri="{FF2B5EF4-FFF2-40B4-BE49-F238E27FC236}">
                <a16:creationId xmlns:a16="http://schemas.microsoft.com/office/drawing/2014/main" id="{03371ADB-6610-41FF-B80B-F92140F10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9" name="Picture 8" descr="A picture containing text, sign, vector graphics, clipart&#10;&#10;Description automatically generated">
            <a:extLst>
              <a:ext uri="{FF2B5EF4-FFF2-40B4-BE49-F238E27FC236}">
                <a16:creationId xmlns:a16="http://schemas.microsoft.com/office/drawing/2014/main" id="{B9490EEF-5337-4305-A729-9F3EC0648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1" name="Picture 10" descr="Icon&#10;&#10;Description automatically generated">
            <a:extLst>
              <a:ext uri="{FF2B5EF4-FFF2-40B4-BE49-F238E27FC236}">
                <a16:creationId xmlns:a16="http://schemas.microsoft.com/office/drawing/2014/main" id="{8D8E7BAE-C6E2-4A25-99EA-830B08F14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292888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00EA-BBD6-468B-A0CE-CCC277199EF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7688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a:xfrm>
            <a:off x="520699" y="394597"/>
            <a:ext cx="11150600" cy="920336"/>
          </a:xfrm>
        </p:spPr>
        <p:txBody>
          <a:bodyPr/>
          <a:lstStyle/>
          <a:p>
            <a:r>
              <a:rPr lang="en-US" dirty="0">
                <a:solidFill>
                  <a:srgbClr val="ED1C24"/>
                </a:solidFill>
              </a:rPr>
              <a:t>Learning intentions </a:t>
            </a:r>
            <a:br>
              <a:rPr lang="en-US" dirty="0">
                <a:solidFill>
                  <a:srgbClr val="ED1C24"/>
                </a:solidFill>
              </a:rPr>
            </a:br>
            <a:r>
              <a:rPr lang="en-US" cap="none" dirty="0"/>
              <a:t>WHAT is digital media and how we use it in our everyday lives.</a:t>
            </a:r>
            <a:endParaRPr lang="en-US" dirty="0"/>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p:txBody>
          <a:bodyPr>
            <a:normAutofit/>
          </a:bodyPr>
          <a:lstStyle/>
          <a:p>
            <a:pPr algn="l"/>
            <a:r>
              <a:rPr lang="en-US" sz="1800" dirty="0">
                <a:solidFill>
                  <a:srgbClr val="00B0D7"/>
                </a:solidFill>
                <a:latin typeface="+mj-lt"/>
              </a:rPr>
              <a:t>Recognize that digital media comes in all shapes and sizes.  It can be any of the games, apps or programs we interact with, it can be the devices we use for these interactions or even the interactions themselves (texting, facetime, </a:t>
            </a:r>
            <a:r>
              <a:rPr lang="en-US" sz="1800" dirty="0" err="1">
                <a:solidFill>
                  <a:srgbClr val="00B0D7"/>
                </a:solidFill>
                <a:latin typeface="+mj-lt"/>
              </a:rPr>
              <a:t>etc</a:t>
            </a:r>
            <a:r>
              <a:rPr lang="en-US" sz="1800" dirty="0">
                <a:solidFill>
                  <a:srgbClr val="00B0D7"/>
                </a:solidFill>
                <a:latin typeface="+mj-lt"/>
              </a:rPr>
              <a:t>).</a:t>
            </a:r>
          </a:p>
        </p:txBody>
      </p:sp>
      <p:pic>
        <p:nvPicPr>
          <p:cNvPr id="22" name="Picture Placeholder 21">
            <a:extLst>
              <a:ext uri="{FF2B5EF4-FFF2-40B4-BE49-F238E27FC236}">
                <a16:creationId xmlns:a16="http://schemas.microsoft.com/office/drawing/2014/main" id="{900B31E0-725B-4414-BD86-F34DA104673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3909391" y="1630018"/>
            <a:ext cx="4373217" cy="4373217"/>
          </a:xfrm>
        </p:spPr>
      </p:pic>
      <p:sp>
        <p:nvSpPr>
          <p:cNvPr id="6" name="Content Placeholder 5">
            <a:extLst>
              <a:ext uri="{FF2B5EF4-FFF2-40B4-BE49-F238E27FC236}">
                <a16:creationId xmlns:a16="http://schemas.microsoft.com/office/drawing/2014/main" id="{5CD639B0-7991-4B2B-9E50-32064EB91255}"/>
              </a:ext>
            </a:extLst>
          </p:cNvPr>
          <p:cNvSpPr>
            <a:spLocks noGrp="1"/>
          </p:cNvSpPr>
          <p:nvPr>
            <p:ph idx="14"/>
          </p:nvPr>
        </p:nvSpPr>
        <p:spPr>
          <a:xfrm>
            <a:off x="8527490" y="3207024"/>
            <a:ext cx="3445200" cy="618527"/>
          </a:xfrm>
        </p:spPr>
        <p:txBody>
          <a:bodyPr>
            <a:normAutofit/>
          </a:bodyPr>
          <a:lstStyle/>
          <a:p>
            <a:r>
              <a:rPr lang="en-US" sz="1800" dirty="0">
                <a:solidFill>
                  <a:srgbClr val="00B0D7"/>
                </a:solidFill>
                <a:latin typeface="+mj-lt"/>
              </a:rPr>
              <a:t>Be aware of how, when and where we interact using digital media.</a:t>
            </a:r>
          </a:p>
        </p:txBody>
      </p:sp>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What is digital media?</a:t>
            </a:r>
          </a:p>
        </p:txBody>
      </p:sp>
      <p:sp>
        <p:nvSpPr>
          <p:cNvPr id="8" name="Content Placeholder 7">
            <a:extLst>
              <a:ext uri="{FF2B5EF4-FFF2-40B4-BE49-F238E27FC236}">
                <a16:creationId xmlns:a16="http://schemas.microsoft.com/office/drawing/2014/main" id="{D78F2DCC-A50E-40A1-81F9-70371D4AA42F}"/>
              </a:ext>
            </a:extLst>
          </p:cNvPr>
          <p:cNvSpPr>
            <a:spLocks noGrp="1"/>
          </p:cNvSpPr>
          <p:nvPr>
            <p:ph idx="16"/>
          </p:nvPr>
        </p:nvSpPr>
        <p:spPr/>
        <p:txBody>
          <a:bodyPr/>
          <a:lstStyle/>
          <a:p>
            <a:r>
              <a:rPr lang="en-US" dirty="0"/>
              <a:t>habits</a:t>
            </a:r>
          </a:p>
        </p:txBody>
      </p:sp>
      <p:pic>
        <p:nvPicPr>
          <p:cNvPr id="85" name="Picture Placeholder 84" descr="Double Tap Gesture with solid fill">
            <a:extLst>
              <a:ext uri="{FF2B5EF4-FFF2-40B4-BE49-F238E27FC236}">
                <a16:creationId xmlns:a16="http://schemas.microsoft.com/office/drawing/2014/main" id="{65FBD7DF-30E8-9042-8A0D-0F64C33E0B41}"/>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998318" y="1988373"/>
            <a:ext cx="502873" cy="502873"/>
          </a:xfrm>
        </p:spPr>
      </p:pic>
      <p:pic>
        <p:nvPicPr>
          <p:cNvPr id="83" name="Picture Placeholder 82" descr="Online Network with solid fill">
            <a:extLst>
              <a:ext uri="{FF2B5EF4-FFF2-40B4-BE49-F238E27FC236}">
                <a16:creationId xmlns:a16="http://schemas.microsoft.com/office/drawing/2014/main" id="{C881BE4E-5D69-E447-A036-5172F6570748}"/>
              </a:ext>
            </a:extLst>
          </p:cNvPr>
          <p:cNvPicPr>
            <a:picLocks noGrp="1" noChangeAspect="1"/>
          </p:cNvPicPr>
          <p:nvPr>
            <p:ph type="pic" sz="quarter" idx="17"/>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690627" y="1988373"/>
            <a:ext cx="502873" cy="502873"/>
          </a:xfrm>
        </p:spPr>
      </p:pic>
    </p:spTree>
    <p:extLst>
      <p:ext uri="{BB962C8B-B14F-4D97-AF65-F5344CB8AC3E}">
        <p14:creationId xmlns:p14="http://schemas.microsoft.com/office/powerpoint/2010/main" val="46026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857EDB-3B96-4EEF-8A66-BFC867D78F07}"/>
              </a:ext>
            </a:extLst>
          </p:cNvPr>
          <p:cNvSpPr>
            <a:spLocks noGrp="1"/>
          </p:cNvSpPr>
          <p:nvPr>
            <p:ph idx="1"/>
          </p:nvPr>
        </p:nvSpPr>
        <p:spPr>
          <a:xfrm>
            <a:off x="538960" y="1825625"/>
            <a:ext cx="5185565" cy="3207218"/>
          </a:xfrm>
        </p:spPr>
        <p:txBody>
          <a:bodyPr/>
          <a:lstStyle/>
          <a:p>
            <a:r>
              <a:rPr lang="en-US" dirty="0"/>
              <a:t>Book:  Nerdy Birdy Tweets by </a:t>
            </a:r>
            <a:r>
              <a:rPr lang="en-US" i="1" dirty="0"/>
              <a:t>Julia Cook</a:t>
            </a:r>
            <a:endParaRPr lang="en-US" dirty="0"/>
          </a:p>
          <a:p>
            <a:r>
              <a:rPr lang="en-US" dirty="0"/>
              <a:t>Posters made up with the following headings:  WHAT media is used; WHERE the media is used; WHEN the media is used.</a:t>
            </a:r>
          </a:p>
          <a:p>
            <a:r>
              <a:rPr lang="en-US" dirty="0"/>
              <a:t>Game instructions (see link)</a:t>
            </a:r>
          </a:p>
          <a:p>
            <a:r>
              <a:rPr lang="en-US" dirty="0"/>
              <a:t>Game questions/statements (see link)</a:t>
            </a:r>
          </a:p>
          <a:p>
            <a:endParaRPr lang="en-US" dirty="0"/>
          </a:p>
        </p:txBody>
      </p:sp>
      <p:sp>
        <p:nvSpPr>
          <p:cNvPr id="3" name="Slide Number Placeholder 2">
            <a:extLst>
              <a:ext uri="{FF2B5EF4-FFF2-40B4-BE49-F238E27FC236}">
                <a16:creationId xmlns:a16="http://schemas.microsoft.com/office/drawing/2014/main" id="{2558C46B-CE13-4E2C-AA05-9069A09E791B}"/>
              </a:ext>
            </a:extLst>
          </p:cNvPr>
          <p:cNvSpPr>
            <a:spLocks noGrp="1"/>
          </p:cNvSpPr>
          <p:nvPr>
            <p:ph type="sldNum" sz="quarter" idx="12"/>
          </p:nvPr>
        </p:nvSpPr>
        <p:spPr/>
        <p:txBody>
          <a:bodyPr/>
          <a:lstStyle/>
          <a:p>
            <a:fld id="{9EC71654-96A5-4280-94F3-931C61A9F92C}" type="slidenum">
              <a:rPr lang="en-US" noProof="0" smtClean="0"/>
              <a:pPr/>
              <a:t>5</a:t>
            </a:fld>
            <a:endParaRPr lang="en-US" noProof="0"/>
          </a:p>
        </p:txBody>
      </p:sp>
      <p:pic>
        <p:nvPicPr>
          <p:cNvPr id="7" name="Picture Placeholder 6" descr="A picture containing website&#10;&#10;Description automatically generated">
            <a:extLst>
              <a:ext uri="{FF2B5EF4-FFF2-40B4-BE49-F238E27FC236}">
                <a16:creationId xmlns:a16="http://schemas.microsoft.com/office/drawing/2014/main" id="{15665D1E-9362-48EC-BB64-5233F05398C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377" r="31063"/>
          <a:stretch/>
        </p:blipFill>
        <p:spPr>
          <a:xfrm>
            <a:off x="5884648" y="0"/>
            <a:ext cx="6307353" cy="5780372"/>
          </a:xfrm>
        </p:spPr>
      </p:pic>
      <p:sp>
        <p:nvSpPr>
          <p:cNvPr id="5" name="Title 4">
            <a:extLst>
              <a:ext uri="{FF2B5EF4-FFF2-40B4-BE49-F238E27FC236}">
                <a16:creationId xmlns:a16="http://schemas.microsoft.com/office/drawing/2014/main" id="{3E85B4BE-97FD-4D9D-BC1F-23DD5269702F}"/>
              </a:ext>
            </a:extLst>
          </p:cNvPr>
          <p:cNvSpPr>
            <a:spLocks noGrp="1"/>
          </p:cNvSpPr>
          <p:nvPr>
            <p:ph type="title"/>
          </p:nvPr>
        </p:nvSpPr>
        <p:spPr/>
        <p:txBody>
          <a:bodyPr/>
          <a:lstStyle/>
          <a:p>
            <a:r>
              <a:rPr lang="en-US" dirty="0"/>
              <a:t>Preparation</a:t>
            </a:r>
          </a:p>
        </p:txBody>
      </p:sp>
    </p:spTree>
    <p:extLst>
      <p:ext uri="{BB962C8B-B14F-4D97-AF65-F5344CB8AC3E}">
        <p14:creationId xmlns:p14="http://schemas.microsoft.com/office/powerpoint/2010/main" val="220308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AFC8-417B-4AFF-8614-C60017883C4D}"/>
              </a:ext>
            </a:extLst>
          </p:cNvPr>
          <p:cNvSpPr>
            <a:spLocks noGrp="1"/>
          </p:cNvSpPr>
          <p:nvPr>
            <p:ph type="title"/>
          </p:nvPr>
        </p:nvSpPr>
        <p:spPr/>
        <p:txBody>
          <a:bodyPr/>
          <a:lstStyle/>
          <a:p>
            <a:r>
              <a:rPr lang="en-US" dirty="0">
                <a:solidFill>
                  <a:srgbClr val="FF0000"/>
                </a:solidFill>
              </a:rPr>
              <a:t>Activate - READ</a:t>
            </a:r>
          </a:p>
        </p:txBody>
      </p:sp>
      <p:sp>
        <p:nvSpPr>
          <p:cNvPr id="3" name="Content Placeholder 2">
            <a:extLst>
              <a:ext uri="{FF2B5EF4-FFF2-40B4-BE49-F238E27FC236}">
                <a16:creationId xmlns:a16="http://schemas.microsoft.com/office/drawing/2014/main" id="{0ECE7A33-4DB8-4A9E-91B7-2BBF0218E259}"/>
              </a:ext>
            </a:extLst>
          </p:cNvPr>
          <p:cNvSpPr>
            <a:spLocks noGrp="1"/>
          </p:cNvSpPr>
          <p:nvPr>
            <p:ph idx="1"/>
          </p:nvPr>
        </p:nvSpPr>
        <p:spPr/>
        <p:txBody>
          <a:bodyPr/>
          <a:lstStyle/>
          <a:p>
            <a:pPr marL="0" marR="0" indent="0">
              <a:lnSpc>
                <a:spcPct val="115000"/>
              </a:lnSpc>
              <a:spcBef>
                <a:spcPts val="0"/>
              </a:spcBef>
              <a:spcAft>
                <a:spcPts val="500"/>
              </a:spcAft>
              <a:buNone/>
            </a:pPr>
            <a:r>
              <a:rPr lang="en-GB" sz="1800" b="1" i="1" dirty="0">
                <a:solidFill>
                  <a:srgbClr val="212121"/>
                </a:solidFill>
                <a:effectLst/>
                <a:latin typeface="Calibri" panose="020F0502020204030204" pitchFamily="34" charset="0"/>
                <a:ea typeface="Calibri" panose="020F0502020204030204" pitchFamily="34" charset="0"/>
              </a:rPr>
              <a:t>Nerdy Birdy Tweets </a:t>
            </a:r>
            <a:r>
              <a:rPr lang="en-GB" sz="1800" dirty="0">
                <a:solidFill>
                  <a:srgbClr val="212121"/>
                </a:solidFill>
                <a:effectLst/>
                <a:latin typeface="Calibri" panose="020F0502020204030204" pitchFamily="34" charset="0"/>
                <a:ea typeface="Calibri" panose="020F0502020204030204" pitchFamily="34" charset="0"/>
              </a:rPr>
              <a:t>by Julia Cook</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500"/>
              </a:spcAft>
            </a:pPr>
            <a:r>
              <a:rPr lang="en-US" sz="1400" b="0" i="0" dirty="0">
                <a:solidFill>
                  <a:srgbClr val="181818"/>
                </a:solidFill>
                <a:effectLst/>
                <a:latin typeface="Merriweather"/>
              </a:rPr>
              <a:t>Nerdy Birdy and his best friend, Vulture, are very different. Nerdy Birdy loves video games, but Vulture finds them BORING. Vulture loves snacking on dead things, but Nerdy Birdy finds that GROSS. Luckily, you don’t have to agree on everything to still be friends.</a:t>
            </a:r>
            <a:br>
              <a:rPr lang="en-US" sz="1400" dirty="0"/>
            </a:br>
            <a:br>
              <a:rPr lang="en-US" sz="1400" dirty="0"/>
            </a:br>
            <a:r>
              <a:rPr lang="en-US" sz="1400" b="0" i="0" dirty="0">
                <a:solidFill>
                  <a:srgbClr val="181818"/>
                </a:solidFill>
                <a:effectLst/>
                <a:latin typeface="Merriweather"/>
              </a:rPr>
              <a:t>One day, Nerdy Birdy joins </a:t>
            </a:r>
            <a:r>
              <a:rPr lang="en-US" sz="1400" b="0" i="0" dirty="0" err="1">
                <a:solidFill>
                  <a:srgbClr val="181818"/>
                </a:solidFill>
                <a:effectLst/>
                <a:latin typeface="Merriweather"/>
              </a:rPr>
              <a:t>Tweetster</a:t>
            </a:r>
            <a:r>
              <a:rPr lang="en-US" sz="1400" b="0" i="0" dirty="0">
                <a:solidFill>
                  <a:srgbClr val="181818"/>
                </a:solidFill>
                <a:effectLst/>
                <a:latin typeface="Merriweather"/>
              </a:rPr>
              <a:t>, and the friend requests start flying in. Vulture watches as Nerdy Birdy gets swept up in his new friendships, but when she finally gets angry, Nerdy Birdy knows just what to do to make things right.</a:t>
            </a:r>
          </a:p>
          <a:p>
            <a:pPr marL="0" marR="0">
              <a:lnSpc>
                <a:spcPct val="115000"/>
              </a:lnSpc>
              <a:spcBef>
                <a:spcPts val="0"/>
              </a:spcBef>
              <a:spcAft>
                <a:spcPts val="500"/>
              </a:spcAft>
            </a:pPr>
            <a:endParaRPr lang="en-US" sz="1400" dirty="0">
              <a:solidFill>
                <a:srgbClr val="181818"/>
              </a:solidFill>
              <a:latin typeface="Merriweather"/>
            </a:endParaRPr>
          </a:p>
          <a:p>
            <a:pPr marL="0" marR="0" indent="0">
              <a:lnSpc>
                <a:spcPct val="115000"/>
              </a:lnSpc>
              <a:spcBef>
                <a:spcPts val="0"/>
              </a:spcBef>
              <a:spcAft>
                <a:spcPts val="500"/>
              </a:spcAft>
              <a:buNone/>
            </a:pPr>
            <a:r>
              <a:rPr lang="en-US" sz="1400" dirty="0">
                <a:solidFill>
                  <a:srgbClr val="181818"/>
                </a:solidFill>
                <a:latin typeface="Merriweather"/>
                <a:hlinkClick r:id="rId2"/>
              </a:rPr>
              <a:t>Read Aloud. </a:t>
            </a:r>
            <a:endParaRPr lang="en-US" dirty="0"/>
          </a:p>
          <a:p>
            <a:pPr marL="0" indent="0">
              <a:buNone/>
            </a:pPr>
            <a:endParaRPr lang="en-US" dirty="0"/>
          </a:p>
          <a:p>
            <a:pPr marL="0" indent="0">
              <a:buNone/>
            </a:pPr>
            <a:endParaRPr lang="en-US" dirty="0"/>
          </a:p>
          <a:p>
            <a:pPr marL="0" indent="0">
              <a:buNone/>
            </a:pPr>
            <a:endParaRPr lang="en-US" dirty="0"/>
          </a:p>
        </p:txBody>
      </p:sp>
      <p:pic>
        <p:nvPicPr>
          <p:cNvPr id="16" name="Picture Placeholder 15">
            <a:extLst>
              <a:ext uri="{FF2B5EF4-FFF2-40B4-BE49-F238E27FC236}">
                <a16:creationId xmlns:a16="http://schemas.microsoft.com/office/drawing/2014/main" id="{17F1D118-6CAA-4C3A-8CA2-E4A314132BB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314" t="362" r="2314" b="9808"/>
          <a:stretch/>
        </p:blipFill>
        <p:spPr>
          <a:xfrm>
            <a:off x="5455212" y="988536"/>
            <a:ext cx="4884848" cy="4884848"/>
          </a:xfrm>
        </p:spPr>
      </p:pic>
      <p:pic>
        <p:nvPicPr>
          <p:cNvPr id="5" name="Graphic 4" descr="Volume with solid fill">
            <a:extLst>
              <a:ext uri="{FF2B5EF4-FFF2-40B4-BE49-F238E27FC236}">
                <a16:creationId xmlns:a16="http://schemas.microsoft.com/office/drawing/2014/main" id="{45C42D8A-5FBF-0F44-8AFD-8736252DB5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12848" y="5010800"/>
            <a:ext cx="914400" cy="914400"/>
          </a:xfrm>
          <a:prstGeom prst="rect">
            <a:avLst/>
          </a:prstGeom>
        </p:spPr>
      </p:pic>
    </p:spTree>
    <p:extLst>
      <p:ext uri="{BB962C8B-B14F-4D97-AF65-F5344CB8AC3E}">
        <p14:creationId xmlns:p14="http://schemas.microsoft.com/office/powerpoint/2010/main" val="3379653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00D58-1686-47F8-ACB3-A658477BD88D}"/>
              </a:ext>
            </a:extLst>
          </p:cNvPr>
          <p:cNvSpPr>
            <a:spLocks noGrp="1"/>
          </p:cNvSpPr>
          <p:nvPr>
            <p:ph type="title"/>
          </p:nvPr>
        </p:nvSpPr>
        <p:spPr>
          <a:xfrm>
            <a:off x="723900" y="1300574"/>
            <a:ext cx="10515600" cy="1325563"/>
          </a:xfrm>
        </p:spPr>
        <p:txBody>
          <a:bodyPr anchor="ctr">
            <a:normAutofit/>
          </a:bodyPr>
          <a:lstStyle/>
          <a:p>
            <a:r>
              <a:rPr lang="en-US" dirty="0"/>
              <a:t>List ALL the words that come to mind when we use the word “digital”</a:t>
            </a:r>
          </a:p>
        </p:txBody>
      </p:sp>
      <p:pic>
        <p:nvPicPr>
          <p:cNvPr id="6" name="Content Placeholder 5" descr="Chart, bubble chart&#10;&#10;Description automatically generated">
            <a:extLst>
              <a:ext uri="{FF2B5EF4-FFF2-40B4-BE49-F238E27FC236}">
                <a16:creationId xmlns:a16="http://schemas.microsoft.com/office/drawing/2014/main" id="{55ED6C1D-1D21-4194-AE54-D35615F49B6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78248" y="2671086"/>
            <a:ext cx="4409297" cy="4155763"/>
          </a:xfrm>
          <a:noFill/>
        </p:spPr>
      </p:pic>
      <p:graphicFrame>
        <p:nvGraphicFramePr>
          <p:cNvPr id="4" name="Table 4">
            <a:extLst>
              <a:ext uri="{FF2B5EF4-FFF2-40B4-BE49-F238E27FC236}">
                <a16:creationId xmlns:a16="http://schemas.microsoft.com/office/drawing/2014/main" id="{8B83ABB8-2588-4A57-8AFF-0F7ECE036386}"/>
              </a:ext>
            </a:extLst>
          </p:cNvPr>
          <p:cNvGraphicFramePr>
            <a:graphicFrameLocks noGrp="1"/>
          </p:cNvGraphicFramePr>
          <p:nvPr>
            <p:extLst>
              <p:ext uri="{D42A27DB-BD31-4B8C-83A1-F6EECF244321}">
                <p14:modId xmlns:p14="http://schemas.microsoft.com/office/powerpoint/2010/main" val="4032398919"/>
              </p:ext>
            </p:extLst>
          </p:nvPr>
        </p:nvGraphicFramePr>
        <p:xfrm>
          <a:off x="723900" y="3059625"/>
          <a:ext cx="5181601" cy="2538852"/>
        </p:xfrm>
        <a:graphic>
          <a:graphicData uri="http://schemas.openxmlformats.org/drawingml/2006/table">
            <a:tbl>
              <a:tblPr firstRow="1" bandRow="1">
                <a:tableStyleId>{8799B23B-EC83-4686-B30A-512413B5E67A}</a:tableStyleId>
              </a:tblPr>
              <a:tblGrid>
                <a:gridCol w="1769055">
                  <a:extLst>
                    <a:ext uri="{9D8B030D-6E8A-4147-A177-3AD203B41FA5}">
                      <a16:colId xmlns:a16="http://schemas.microsoft.com/office/drawing/2014/main" val="597984693"/>
                    </a:ext>
                  </a:extLst>
                </a:gridCol>
                <a:gridCol w="1643491">
                  <a:extLst>
                    <a:ext uri="{9D8B030D-6E8A-4147-A177-3AD203B41FA5}">
                      <a16:colId xmlns:a16="http://schemas.microsoft.com/office/drawing/2014/main" val="1272082826"/>
                    </a:ext>
                  </a:extLst>
                </a:gridCol>
                <a:gridCol w="1769055">
                  <a:extLst>
                    <a:ext uri="{9D8B030D-6E8A-4147-A177-3AD203B41FA5}">
                      <a16:colId xmlns:a16="http://schemas.microsoft.com/office/drawing/2014/main" val="4247794297"/>
                    </a:ext>
                  </a:extLst>
                </a:gridCol>
              </a:tblGrid>
              <a:tr h="13460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Think </a:t>
                      </a:r>
                      <a:r>
                        <a:rPr lang="en-US" sz="3200" dirty="0">
                          <a:solidFill>
                            <a:srgbClr val="00B0D7"/>
                          </a:solidFill>
                        </a:rPr>
                        <a:t>WHAT</a:t>
                      </a:r>
                      <a:r>
                        <a:rPr lang="en-US" sz="3200" dirty="0"/>
                        <a:t> we use </a:t>
                      </a:r>
                    </a:p>
                    <a:p>
                      <a:pPr algn="ctr"/>
                      <a:endParaRPr lang="en-US" sz="3200" dirty="0"/>
                    </a:p>
                  </a:txBody>
                  <a:tcPr marL="100451" marR="100451" marT="50226" marB="5022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Think </a:t>
                      </a:r>
                      <a:r>
                        <a:rPr lang="en-US" sz="3200" dirty="0">
                          <a:solidFill>
                            <a:srgbClr val="00B0D7"/>
                          </a:solidFill>
                        </a:rPr>
                        <a:t>HOW</a:t>
                      </a:r>
                      <a:r>
                        <a:rPr lang="en-US" sz="3200" dirty="0"/>
                        <a:t> we use it</a:t>
                      </a:r>
                    </a:p>
                    <a:p>
                      <a:pPr algn="ctr"/>
                      <a:endParaRPr lang="en-US" sz="3200" dirty="0"/>
                    </a:p>
                  </a:txBody>
                  <a:tcPr marL="100451" marR="100451" marT="50226" marB="5022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Think </a:t>
                      </a:r>
                      <a:r>
                        <a:rPr lang="en-US" sz="3200" dirty="0">
                          <a:solidFill>
                            <a:srgbClr val="00B0D7"/>
                          </a:solidFill>
                        </a:rPr>
                        <a:t>WHAT</a:t>
                      </a:r>
                      <a:r>
                        <a:rPr lang="en-US" sz="3200" dirty="0"/>
                        <a:t> we use it </a:t>
                      </a:r>
                      <a:r>
                        <a:rPr lang="en-US" sz="3200" dirty="0">
                          <a:solidFill>
                            <a:srgbClr val="00B0D7"/>
                          </a:solidFill>
                        </a:rPr>
                        <a:t>FOR</a:t>
                      </a:r>
                    </a:p>
                    <a:p>
                      <a:pPr algn="ctr"/>
                      <a:endParaRPr lang="en-US" sz="3200" dirty="0"/>
                    </a:p>
                  </a:txBody>
                  <a:tcPr marL="100451" marR="100451" marT="50226" marB="50226"/>
                </a:tc>
                <a:extLst>
                  <a:ext uri="{0D108BD9-81ED-4DB2-BD59-A6C34878D82A}">
                    <a16:rowId xmlns:a16="http://schemas.microsoft.com/office/drawing/2014/main" val="35700195"/>
                  </a:ext>
                </a:extLst>
              </a:tr>
            </a:tbl>
          </a:graphicData>
        </a:graphic>
      </p:graphicFrame>
      <p:sp>
        <p:nvSpPr>
          <p:cNvPr id="7" name="TextBox 6">
            <a:extLst>
              <a:ext uri="{FF2B5EF4-FFF2-40B4-BE49-F238E27FC236}">
                <a16:creationId xmlns:a16="http://schemas.microsoft.com/office/drawing/2014/main" id="{E32DD782-6FF9-458F-8169-483B6913D449}"/>
              </a:ext>
            </a:extLst>
          </p:cNvPr>
          <p:cNvSpPr txBox="1"/>
          <p:nvPr/>
        </p:nvSpPr>
        <p:spPr>
          <a:xfrm>
            <a:off x="8538586" y="3959719"/>
            <a:ext cx="826476" cy="369332"/>
          </a:xfrm>
          <a:prstGeom prst="rect">
            <a:avLst/>
          </a:prstGeom>
          <a:solidFill>
            <a:srgbClr val="054F7A"/>
          </a:solidFill>
        </p:spPr>
        <p:txBody>
          <a:bodyPr wrap="square" rtlCol="0">
            <a:spAutoFit/>
          </a:bodyPr>
          <a:lstStyle/>
          <a:p>
            <a:r>
              <a:rPr lang="en-US" dirty="0"/>
              <a:t>Digital</a:t>
            </a:r>
          </a:p>
        </p:txBody>
      </p:sp>
      <p:sp>
        <p:nvSpPr>
          <p:cNvPr id="8" name="Title 1">
            <a:extLst>
              <a:ext uri="{FF2B5EF4-FFF2-40B4-BE49-F238E27FC236}">
                <a16:creationId xmlns:a16="http://schemas.microsoft.com/office/drawing/2014/main" id="{D4823A1B-DBED-4E3E-8E9D-400FFCD59BE0}"/>
              </a:ext>
            </a:extLst>
          </p:cNvPr>
          <p:cNvSpPr txBox="1">
            <a:spLocks/>
          </p:cNvSpPr>
          <p:nvPr/>
        </p:nvSpPr>
        <p:spPr>
          <a:xfrm>
            <a:off x="3314700" y="396995"/>
            <a:ext cx="5795865" cy="940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B0D7"/>
                </a:solidFill>
                <a:latin typeface="TheSansB W9 Black" panose="020B0902050302020203" pitchFamily="34" charset="0"/>
                <a:ea typeface="+mj-ea"/>
                <a:cs typeface="+mj-cs"/>
              </a:defRPr>
            </a:lvl1pPr>
          </a:lstStyle>
          <a:p>
            <a:r>
              <a:rPr lang="en-US" sz="4000" b="1" cap="all" dirty="0">
                <a:solidFill>
                  <a:schemeClr val="tx1"/>
                </a:solidFill>
                <a:latin typeface="Corbel" panose="020B0503020204020204" pitchFamily="34" charset="0"/>
              </a:rPr>
              <a:t>AQUIRE - Brainstorm</a:t>
            </a:r>
          </a:p>
        </p:txBody>
      </p:sp>
    </p:spTree>
    <p:extLst>
      <p:ext uri="{BB962C8B-B14F-4D97-AF65-F5344CB8AC3E}">
        <p14:creationId xmlns:p14="http://schemas.microsoft.com/office/powerpoint/2010/main" val="242037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196D688-4A09-4E2A-8B67-A5D203B025CF}"/>
              </a:ext>
            </a:extLst>
          </p:cNvPr>
          <p:cNvGraphicFramePr>
            <a:graphicFrameLocks noGrp="1"/>
          </p:cNvGraphicFramePr>
          <p:nvPr>
            <p:extLst>
              <p:ext uri="{D42A27DB-BD31-4B8C-83A1-F6EECF244321}">
                <p14:modId xmlns:p14="http://schemas.microsoft.com/office/powerpoint/2010/main" val="3659973168"/>
              </p:ext>
            </p:extLst>
          </p:nvPr>
        </p:nvGraphicFramePr>
        <p:xfrm>
          <a:off x="1604867" y="2062874"/>
          <a:ext cx="9386595" cy="2996793"/>
        </p:xfrm>
        <a:graphic>
          <a:graphicData uri="http://schemas.openxmlformats.org/drawingml/2006/table">
            <a:tbl>
              <a:tblPr firstRow="1" bandRow="1">
                <a:tableStyleId>{5C22544A-7EE6-4342-B048-85BDC9FD1C3A}</a:tableStyleId>
              </a:tblPr>
              <a:tblGrid>
                <a:gridCol w="3128865">
                  <a:extLst>
                    <a:ext uri="{9D8B030D-6E8A-4147-A177-3AD203B41FA5}">
                      <a16:colId xmlns:a16="http://schemas.microsoft.com/office/drawing/2014/main" val="3740892812"/>
                    </a:ext>
                  </a:extLst>
                </a:gridCol>
                <a:gridCol w="3128865">
                  <a:extLst>
                    <a:ext uri="{9D8B030D-6E8A-4147-A177-3AD203B41FA5}">
                      <a16:colId xmlns:a16="http://schemas.microsoft.com/office/drawing/2014/main" val="307365401"/>
                    </a:ext>
                  </a:extLst>
                </a:gridCol>
                <a:gridCol w="3128865">
                  <a:extLst>
                    <a:ext uri="{9D8B030D-6E8A-4147-A177-3AD203B41FA5}">
                      <a16:colId xmlns:a16="http://schemas.microsoft.com/office/drawing/2014/main" val="1494469313"/>
                    </a:ext>
                  </a:extLst>
                </a:gridCol>
              </a:tblGrid>
              <a:tr h="681993">
                <a:tc>
                  <a:txBody>
                    <a:bodyPr/>
                    <a:lstStyle/>
                    <a:p>
                      <a:pPr algn="ctr"/>
                      <a:r>
                        <a:rPr lang="en-US" dirty="0">
                          <a:solidFill>
                            <a:srgbClr val="ED1C24"/>
                          </a:solidFill>
                        </a:rPr>
                        <a:t>WHEN</a:t>
                      </a:r>
                    </a:p>
                    <a:p>
                      <a:pPr algn="ctr"/>
                      <a:r>
                        <a:rPr lang="en-US" b="0" i="1" dirty="0"/>
                        <a:t>When do you use digital media?</a:t>
                      </a:r>
                    </a:p>
                  </a:txBody>
                  <a:tcPr>
                    <a:solidFill>
                      <a:srgbClr val="00B0D7"/>
                    </a:solidFill>
                  </a:tcPr>
                </a:tc>
                <a:tc>
                  <a:txBody>
                    <a:bodyPr/>
                    <a:lstStyle/>
                    <a:p>
                      <a:pPr algn="ctr"/>
                      <a:r>
                        <a:rPr lang="en-US" u="none" dirty="0">
                          <a:solidFill>
                            <a:srgbClr val="ED1C24"/>
                          </a:solidFill>
                        </a:rPr>
                        <a:t>WHERE</a:t>
                      </a:r>
                    </a:p>
                    <a:p>
                      <a:pPr algn="ctr"/>
                      <a:r>
                        <a:rPr lang="en-US" b="0" i="1" dirty="0"/>
                        <a:t>Where do you use digital media?</a:t>
                      </a:r>
                    </a:p>
                  </a:txBody>
                  <a:tcPr>
                    <a:solidFill>
                      <a:srgbClr val="00B0D7"/>
                    </a:solidFill>
                  </a:tcPr>
                </a:tc>
                <a:tc>
                  <a:txBody>
                    <a:bodyPr/>
                    <a:lstStyle/>
                    <a:p>
                      <a:pPr algn="ctr"/>
                      <a:r>
                        <a:rPr lang="en-US" dirty="0">
                          <a:solidFill>
                            <a:srgbClr val="ED1C24"/>
                          </a:solidFill>
                        </a:rPr>
                        <a:t>WHAT</a:t>
                      </a:r>
                    </a:p>
                    <a:p>
                      <a:pPr algn="ctr"/>
                      <a:r>
                        <a:rPr lang="en-US" b="0" i="1" u="none" dirty="0"/>
                        <a:t>What games do you play?  What apps do you use?</a:t>
                      </a:r>
                    </a:p>
                    <a:p>
                      <a:pPr algn="ctr"/>
                      <a:r>
                        <a:rPr lang="en-US" b="0" i="1" u="none" dirty="0"/>
                        <a:t>What devices do you use?</a:t>
                      </a:r>
                    </a:p>
                  </a:txBody>
                  <a:tcPr>
                    <a:solidFill>
                      <a:srgbClr val="00B0D7"/>
                    </a:solidFill>
                  </a:tcPr>
                </a:tc>
                <a:extLst>
                  <a:ext uri="{0D108BD9-81ED-4DB2-BD59-A6C34878D82A}">
                    <a16:rowId xmlns:a16="http://schemas.microsoft.com/office/drawing/2014/main" val="1869050247"/>
                  </a:ext>
                </a:extLst>
              </a:tr>
              <a:tr h="1808073">
                <a:tc>
                  <a:txBody>
                    <a:bodyPr/>
                    <a:lstStyle/>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41345510"/>
                  </a:ext>
                </a:extLst>
              </a:tr>
            </a:tbl>
          </a:graphicData>
        </a:graphic>
      </p:graphicFrame>
      <p:sp>
        <p:nvSpPr>
          <p:cNvPr id="3" name="Rectangle 2">
            <a:extLst>
              <a:ext uri="{FF2B5EF4-FFF2-40B4-BE49-F238E27FC236}">
                <a16:creationId xmlns:a16="http://schemas.microsoft.com/office/drawing/2014/main" id="{AA8AEAE0-EC55-4E81-9F91-D235A49C95B5}"/>
              </a:ext>
            </a:extLst>
          </p:cNvPr>
          <p:cNvSpPr/>
          <p:nvPr/>
        </p:nvSpPr>
        <p:spPr>
          <a:xfrm>
            <a:off x="625008" y="1241171"/>
            <a:ext cx="11346311" cy="923330"/>
          </a:xfrm>
          <a:prstGeom prst="rect">
            <a:avLst/>
          </a:prstGeom>
          <a:noFill/>
        </p:spPr>
        <p:txBody>
          <a:bodyPr wrap="none" lIns="91440" tIns="45720" rIns="91440" bIns="45720">
            <a:spAutoFit/>
          </a:bodyPr>
          <a:lstStyle/>
          <a:p>
            <a:pPr algn="ctr"/>
            <a:r>
              <a:rPr lang="en-US" sz="5400" b="0" cap="none" spc="0" dirty="0">
                <a:ln w="0"/>
                <a:solidFill>
                  <a:srgbClr val="ED1C24"/>
                </a:solidFill>
                <a:effectLst>
                  <a:outerShdw blurRad="38100" dist="25400" dir="5400000" algn="ctr" rotWithShape="0">
                    <a:srgbClr val="6E747A">
                      <a:alpha val="43000"/>
                    </a:srgbClr>
                  </a:outerShdw>
                </a:effectLst>
              </a:rPr>
              <a:t>What are your digital media use habits?</a:t>
            </a:r>
          </a:p>
        </p:txBody>
      </p:sp>
      <p:sp>
        <p:nvSpPr>
          <p:cNvPr id="4" name="Title 1">
            <a:extLst>
              <a:ext uri="{FF2B5EF4-FFF2-40B4-BE49-F238E27FC236}">
                <a16:creationId xmlns:a16="http://schemas.microsoft.com/office/drawing/2014/main" id="{DA2C1360-23E0-43AF-BB63-70F7C89DE5C5}"/>
              </a:ext>
            </a:extLst>
          </p:cNvPr>
          <p:cNvSpPr txBox="1">
            <a:spLocks/>
          </p:cNvSpPr>
          <p:nvPr/>
        </p:nvSpPr>
        <p:spPr>
          <a:xfrm>
            <a:off x="3941795" y="369003"/>
            <a:ext cx="4308410" cy="940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B0D7"/>
                </a:solidFill>
                <a:latin typeface="TheSansB W9 Black" panose="020B0902050302020203" pitchFamily="34" charset="0"/>
                <a:ea typeface="+mj-ea"/>
                <a:cs typeface="+mj-cs"/>
              </a:defRPr>
            </a:lvl1pPr>
          </a:lstStyle>
          <a:p>
            <a:r>
              <a:rPr lang="en-US" sz="4000" b="1" cap="all" dirty="0">
                <a:solidFill>
                  <a:schemeClr val="bg1"/>
                </a:solidFill>
                <a:latin typeface="Corbel" panose="020B0503020204020204" pitchFamily="34" charset="0"/>
              </a:rPr>
              <a:t>apply - record</a:t>
            </a:r>
          </a:p>
        </p:txBody>
      </p:sp>
      <p:sp>
        <p:nvSpPr>
          <p:cNvPr id="5" name="TextBox 4">
            <a:extLst>
              <a:ext uri="{FF2B5EF4-FFF2-40B4-BE49-F238E27FC236}">
                <a16:creationId xmlns:a16="http://schemas.microsoft.com/office/drawing/2014/main" id="{63086048-BD5C-4ED9-8908-411EBA530F3E}"/>
              </a:ext>
            </a:extLst>
          </p:cNvPr>
          <p:cNvSpPr txBox="1"/>
          <p:nvPr/>
        </p:nvSpPr>
        <p:spPr>
          <a:xfrm>
            <a:off x="1604867" y="5271796"/>
            <a:ext cx="9479900" cy="646331"/>
          </a:xfrm>
          <a:prstGeom prst="rect">
            <a:avLst/>
          </a:prstGeom>
          <a:noFill/>
        </p:spPr>
        <p:txBody>
          <a:bodyPr wrap="square" rtlCol="0">
            <a:spAutoFit/>
          </a:bodyPr>
          <a:lstStyle/>
          <a:p>
            <a:pPr algn="ctr"/>
            <a:r>
              <a:rPr lang="en-US" dirty="0">
                <a:solidFill>
                  <a:schemeClr val="bg1"/>
                </a:solidFill>
                <a:latin typeface="Avenir Next LT Pro" panose="020B0504020202020204" pitchFamily="34" charset="0"/>
              </a:rPr>
              <a:t>Add your answers to the appropriate list posted around the classroom.  </a:t>
            </a:r>
          </a:p>
          <a:p>
            <a:pPr algn="ctr"/>
            <a:r>
              <a:rPr lang="en-US" dirty="0">
                <a:solidFill>
                  <a:schemeClr val="bg1"/>
                </a:solidFill>
                <a:latin typeface="Avenir Next LT Pro" panose="020B0504020202020204" pitchFamily="34" charset="0"/>
              </a:rPr>
              <a:t>If your answer is already there, just put a checkmark beside it.</a:t>
            </a:r>
          </a:p>
        </p:txBody>
      </p:sp>
    </p:spTree>
    <p:extLst>
      <p:ext uri="{BB962C8B-B14F-4D97-AF65-F5344CB8AC3E}">
        <p14:creationId xmlns:p14="http://schemas.microsoft.com/office/powerpoint/2010/main" val="3976355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8C30-22BE-4BE4-BA4E-0006D4981026}"/>
              </a:ext>
            </a:extLst>
          </p:cNvPr>
          <p:cNvSpPr>
            <a:spLocks noGrp="1"/>
          </p:cNvSpPr>
          <p:nvPr>
            <p:ph type="title"/>
          </p:nvPr>
        </p:nvSpPr>
        <p:spPr>
          <a:xfrm>
            <a:off x="962025" y="384175"/>
            <a:ext cx="4495800" cy="1325563"/>
          </a:xfrm>
          <a:noFill/>
        </p:spPr>
        <p:txBody>
          <a:bodyPr/>
          <a:lstStyle/>
          <a:p>
            <a:r>
              <a:rPr lang="en-US" dirty="0">
                <a:solidFill>
                  <a:srgbClr val="C00000"/>
                </a:solidFill>
                <a:effectLst>
                  <a:outerShdw blurRad="38100" dist="38100" dir="2700000" algn="tl">
                    <a:schemeClr val="tx1">
                      <a:alpha val="43000"/>
                    </a:schemeClr>
                  </a:outerShdw>
                </a:effectLst>
              </a:rPr>
              <a:t>  </a:t>
            </a:r>
            <a:r>
              <a:rPr lang="en-US" dirty="0">
                <a:effectLst>
                  <a:outerShdw blurRad="38100" dist="38100" dir="2700000" algn="tl">
                    <a:schemeClr val="tx1">
                      <a:alpha val="43000"/>
                    </a:schemeClr>
                  </a:outerShdw>
                </a:effectLst>
              </a:rPr>
              <a:t>APPLY - REFLECT</a:t>
            </a:r>
          </a:p>
        </p:txBody>
      </p:sp>
      <p:sp>
        <p:nvSpPr>
          <p:cNvPr id="3" name="Content Placeholder 2">
            <a:extLst>
              <a:ext uri="{FF2B5EF4-FFF2-40B4-BE49-F238E27FC236}">
                <a16:creationId xmlns:a16="http://schemas.microsoft.com/office/drawing/2014/main" id="{479CD7F5-6C3B-45BB-9E78-B48BC7AC2C0E}"/>
              </a:ext>
            </a:extLst>
          </p:cNvPr>
          <p:cNvSpPr>
            <a:spLocks noGrp="1"/>
          </p:cNvSpPr>
          <p:nvPr>
            <p:ph idx="1"/>
          </p:nvPr>
        </p:nvSpPr>
        <p:spPr/>
        <p:txBody>
          <a:bodyPr/>
          <a:lstStyle/>
          <a:p>
            <a:r>
              <a:rPr lang="en-US" sz="3600" dirty="0">
                <a:latin typeface="Adobe Garamond Pro Bold" panose="02020702060506020403" pitchFamily="18" charset="0"/>
                <a:ea typeface="Permanent Marker" panose="02000000000000000000" pitchFamily="2" charset="0"/>
              </a:rPr>
              <a:t>Are you surprised by any of the answers listed?</a:t>
            </a:r>
          </a:p>
          <a:p>
            <a:endParaRPr lang="en-US" sz="3600" dirty="0">
              <a:latin typeface="Adobe Garamond Pro Bold" panose="02020702060506020403" pitchFamily="18" charset="0"/>
              <a:ea typeface="Permanent Marker" panose="02000000000000000000" pitchFamily="2" charset="0"/>
            </a:endParaRPr>
          </a:p>
          <a:p>
            <a:r>
              <a:rPr lang="en-US" sz="3600" dirty="0">
                <a:solidFill>
                  <a:srgbClr val="00B0D7"/>
                </a:solidFill>
                <a:latin typeface="Adobe Garamond Pro Bold" panose="02020702060506020403" pitchFamily="18" charset="0"/>
                <a:ea typeface="Permanent Marker" panose="02000000000000000000" pitchFamily="2" charset="0"/>
              </a:rPr>
              <a:t>Do you see any commonalities among TYPES and LOCATIONS of media use?</a:t>
            </a:r>
          </a:p>
          <a:p>
            <a:endParaRPr lang="en-US" sz="3600" dirty="0">
              <a:latin typeface="Adobe Garamond Pro Bold" panose="02020702060506020403" pitchFamily="18" charset="0"/>
              <a:ea typeface="Permanent Marker" panose="02000000000000000000" pitchFamily="2" charset="0"/>
            </a:endParaRPr>
          </a:p>
          <a:p>
            <a:r>
              <a:rPr lang="en-US" sz="3600" dirty="0">
                <a:latin typeface="Adobe Garamond Pro Bold" panose="02020702060506020403" pitchFamily="18" charset="0"/>
                <a:ea typeface="Permanent Marker" panose="02000000000000000000" pitchFamily="2" charset="0"/>
              </a:rPr>
              <a:t>Do these answers reflect your media use?</a:t>
            </a:r>
          </a:p>
          <a:p>
            <a:endParaRPr lang="en-US" dirty="0"/>
          </a:p>
        </p:txBody>
      </p:sp>
    </p:spTree>
    <p:extLst>
      <p:ext uri="{BB962C8B-B14F-4D97-AF65-F5344CB8AC3E}">
        <p14:creationId xmlns:p14="http://schemas.microsoft.com/office/powerpoint/2010/main" val="3349252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72 Powerpoint Template - Steve W edits.potx  -  Read-Only" id="{A85AA608-51DE-4592-8600-9F691ACDE9D3}" vid="{C2D6FCFF-E6D3-4B3C-8DBB-4FBA9B152A60}"/>
    </a:ext>
  </a:extLst>
</a:theme>
</file>

<file path=ppt/theme/theme2.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mlw - v2" id="{71EC61E4-1794-403E-8E7B-C50860DCCF06}" vid="{75DB3488-A096-43F0-BEF6-2838BC6A67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8A12F1D-3C8B-4AAF-8FFF-B90659DDF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731CE9-D932-40E6-ADC1-034131F565AB}">
  <ds:schemaRefs>
    <ds:schemaRef ds:uri="http://schemas.microsoft.com/sharepoint/v3/contenttype/forms"/>
  </ds:schemaRefs>
</ds:datastoreItem>
</file>

<file path=customXml/itemProps3.xml><?xml version="1.0" encoding="utf-8"?>
<ds:datastoreItem xmlns:ds="http://schemas.openxmlformats.org/officeDocument/2006/customXml" ds:itemID="{079E0125-8687-41E1-A940-D1B87EA66802}">
  <ds:schemaRefs>
    <ds:schemaRef ds:uri="http://purl.org/dc/dcmityp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terms/"/>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467</TotalTime>
  <Words>771</Words>
  <Application>Microsoft Macintosh PowerPoint</Application>
  <PresentationFormat>Widescreen</PresentationFormat>
  <Paragraphs>66</Paragraphs>
  <Slides>11</Slides>
  <Notes>4</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11</vt:i4>
      </vt:variant>
    </vt:vector>
  </HeadingPairs>
  <TitlesOfParts>
    <vt:vector size="28" baseType="lpstr">
      <vt:lpstr>Adobe Garamond Pro Bold</vt:lpstr>
      <vt:lpstr>Arial</vt:lpstr>
      <vt:lpstr>Avenir Next LT Pro</vt:lpstr>
      <vt:lpstr>Bebas Neue</vt:lpstr>
      <vt:lpstr>Berlin Sans FB</vt:lpstr>
      <vt:lpstr>Calibri</vt:lpstr>
      <vt:lpstr>Calibri Light</vt:lpstr>
      <vt:lpstr>Corbel</vt:lpstr>
      <vt:lpstr>Merriweather</vt:lpstr>
      <vt:lpstr>The Sans-</vt:lpstr>
      <vt:lpstr>TheSans</vt:lpstr>
      <vt:lpstr>TheSansB W3 Light</vt:lpstr>
      <vt:lpstr>TheSansB W5 Plain</vt:lpstr>
      <vt:lpstr>TheSansB W9 Black</vt:lpstr>
      <vt:lpstr>Times New Roman</vt:lpstr>
      <vt:lpstr>Office Theme</vt:lpstr>
      <vt:lpstr>Office Theme</vt:lpstr>
      <vt:lpstr>Digital Media . . . Do We Use it?</vt:lpstr>
      <vt:lpstr>Digital Wellness – Big Idea</vt:lpstr>
      <vt:lpstr>PowerPoint Presentation</vt:lpstr>
      <vt:lpstr>Learning intentions  WHAT is digital media and how we use it in our everyday lives.</vt:lpstr>
      <vt:lpstr>Preparation</vt:lpstr>
      <vt:lpstr>Activate - READ</vt:lpstr>
      <vt:lpstr>List ALL the words that come to mind when we use the word “digital”</vt:lpstr>
      <vt:lpstr>PowerPoint Presentation</vt:lpstr>
      <vt:lpstr>  APPLY - REFLECT</vt:lpstr>
      <vt:lpstr>GAME</vt:lpstr>
      <vt:lpstr>Teacher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Hagen</dc:creator>
  <cp:lastModifiedBy>Shannon Hagen</cp:lastModifiedBy>
  <cp:revision>7</cp:revision>
  <dcterms:created xsi:type="dcterms:W3CDTF">2021-01-20T14:57:10Z</dcterms:created>
  <dcterms:modified xsi:type="dcterms:W3CDTF">2021-12-20T16:17:29Z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0x010100589F02DD0714DF4FA70EE8ED30AC3037</vt:lpwstr>
  </property>
</Properties>
</file>