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6"/>
  </p:notesMasterIdLst>
  <p:sldIdLst>
    <p:sldId id="257" r:id="rId5"/>
    <p:sldId id="278" r:id="rId6"/>
    <p:sldId id="260" r:id="rId7"/>
    <p:sldId id="258" r:id="rId8"/>
    <p:sldId id="276" r:id="rId9"/>
    <p:sldId id="280" r:id="rId10"/>
    <p:sldId id="272" r:id="rId11"/>
    <p:sldId id="263" r:id="rId12"/>
    <p:sldId id="273" r:id="rId13"/>
    <p:sldId id="27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Hagen" initials="SH" lastIdx="2" clrIdx="0">
    <p:extLst>
      <p:ext uri="{19B8F6BF-5375-455C-9EA6-DF929625EA0E}">
        <p15:presenceInfo xmlns:p15="http://schemas.microsoft.com/office/powerpoint/2012/main" userId="S::shannon.hagen@sd72.bc.ca::46ea4fe1-9223-4299-b8da-3da92c4fcb44" providerId="AD"/>
      </p:ext>
    </p:extLst>
  </p:cmAuthor>
  <p:cmAuthor id="2" name="Lila Armstrong" initials="LA" lastIdx="1" clrIdx="1">
    <p:extLst>
      <p:ext uri="{19B8F6BF-5375-455C-9EA6-DF929625EA0E}">
        <p15:presenceInfo xmlns:p15="http://schemas.microsoft.com/office/powerpoint/2012/main" userId="S::lila.armstrong@sd72.bc.ca::ed25ae35-174c-4ab6-9573-57634770d1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C0000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118E0-22A0-4B50-BE5A-B52A2A4D36F1}" v="2" dt="2021-03-07T16:34:02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69999B85-15FF-4EB4-B784-6C064C94B78C}"/>
    <pc:docChg chg="modSld">
      <pc:chgData name="Shannon Hagen" userId="46ea4fe1-9223-4299-b8da-3da92c4fcb44" providerId="ADAL" clId="{69999B85-15FF-4EB4-B784-6C064C94B78C}" dt="2021-02-28T17:35:16.981" v="109" actId="20577"/>
      <pc:docMkLst>
        <pc:docMk/>
      </pc:docMkLst>
      <pc:sldChg chg="modSp mod">
        <pc:chgData name="Shannon Hagen" userId="46ea4fe1-9223-4299-b8da-3da92c4fcb44" providerId="ADAL" clId="{69999B85-15FF-4EB4-B784-6C064C94B78C}" dt="2021-02-28T17:35:16.981" v="109" actId="20577"/>
        <pc:sldMkLst>
          <pc:docMk/>
          <pc:sldMk cId="3339529305" sldId="276"/>
        </pc:sldMkLst>
        <pc:spChg chg="mod">
          <ac:chgData name="Shannon Hagen" userId="46ea4fe1-9223-4299-b8da-3da92c4fcb44" providerId="ADAL" clId="{69999B85-15FF-4EB4-B784-6C064C94B78C}" dt="2021-02-28T17:35:16.981" v="109" actId="20577"/>
          <ac:spMkLst>
            <pc:docMk/>
            <pc:sldMk cId="3339529305" sldId="276"/>
            <ac:spMk id="3" creationId="{B91B32C0-5E61-447F-9557-57AF415D6FE9}"/>
          </ac:spMkLst>
        </pc:spChg>
      </pc:sldChg>
    </pc:docChg>
  </pc:docChgLst>
  <pc:docChgLst>
    <pc:chgData name="Shannon Hagen" userId="46ea4fe1-9223-4299-b8da-3da92c4fcb44" providerId="ADAL" clId="{3E38E440-B656-44D6-A615-58C0D8CCB9C6}"/>
    <pc:docChg chg="custSel delSld modSld">
      <pc:chgData name="Shannon Hagen" userId="46ea4fe1-9223-4299-b8da-3da92c4fcb44" providerId="ADAL" clId="{3E38E440-B656-44D6-A615-58C0D8CCB9C6}" dt="2021-03-01T00:10:54.337" v="160" actId="47"/>
      <pc:docMkLst>
        <pc:docMk/>
      </pc:docMkLst>
      <pc:sldChg chg="modSp mod">
        <pc:chgData name="Shannon Hagen" userId="46ea4fe1-9223-4299-b8da-3da92c4fcb44" providerId="ADAL" clId="{3E38E440-B656-44D6-A615-58C0D8CCB9C6}" dt="2021-03-01T00:08:38.178" v="101" actId="1076"/>
        <pc:sldMkLst>
          <pc:docMk/>
          <pc:sldMk cId="3167172060" sldId="258"/>
        </pc:sldMkLst>
        <pc:spChg chg="mod">
          <ac:chgData name="Shannon Hagen" userId="46ea4fe1-9223-4299-b8da-3da92c4fcb44" providerId="ADAL" clId="{3E38E440-B656-44D6-A615-58C0D8CCB9C6}" dt="2021-03-01T00:00:28.390" v="94" actId="1076"/>
          <ac:spMkLst>
            <pc:docMk/>
            <pc:sldMk cId="3167172060" sldId="258"/>
            <ac:spMk id="3" creationId="{2198AA37-E298-4CD8-9F0F-2123ACFD9653}"/>
          </ac:spMkLst>
        </pc:spChg>
        <pc:spChg chg="mod">
          <ac:chgData name="Shannon Hagen" userId="46ea4fe1-9223-4299-b8da-3da92c4fcb44" providerId="ADAL" clId="{3E38E440-B656-44D6-A615-58C0D8CCB9C6}" dt="2021-03-01T00:03:29.857" v="95" actId="3626"/>
          <ac:spMkLst>
            <pc:docMk/>
            <pc:sldMk cId="3167172060" sldId="258"/>
            <ac:spMk id="6" creationId="{E1B39E9C-9412-4463-8387-502B85B9B1E2}"/>
          </ac:spMkLst>
        </pc:spChg>
        <pc:picChg chg="mod">
          <ac:chgData name="Shannon Hagen" userId="46ea4fe1-9223-4299-b8da-3da92c4fcb44" providerId="ADAL" clId="{3E38E440-B656-44D6-A615-58C0D8CCB9C6}" dt="2021-03-01T00:07:32.149" v="97"/>
          <ac:picMkLst>
            <pc:docMk/>
            <pc:sldMk cId="3167172060" sldId="258"/>
            <ac:picMk id="5" creationId="{45EFAC68-7551-4798-B96B-BA411353FA43}"/>
          </ac:picMkLst>
        </pc:picChg>
        <pc:picChg chg="mod">
          <ac:chgData name="Shannon Hagen" userId="46ea4fe1-9223-4299-b8da-3da92c4fcb44" providerId="ADAL" clId="{3E38E440-B656-44D6-A615-58C0D8CCB9C6}" dt="2021-03-01T00:08:38.178" v="101" actId="1076"/>
          <ac:picMkLst>
            <pc:docMk/>
            <pc:sldMk cId="3167172060" sldId="258"/>
            <ac:picMk id="10" creationId="{ABD7F97D-15E8-4032-B615-0562046B7542}"/>
          </ac:picMkLst>
        </pc:picChg>
      </pc:sldChg>
      <pc:sldChg chg="modSp mod addCm delCm modCm">
        <pc:chgData name="Shannon Hagen" userId="46ea4fe1-9223-4299-b8da-3da92c4fcb44" providerId="ADAL" clId="{3E38E440-B656-44D6-A615-58C0D8CCB9C6}" dt="2021-03-01T00:09:48.037" v="138" actId="1592"/>
        <pc:sldMkLst>
          <pc:docMk/>
          <pc:sldMk cId="269403648" sldId="263"/>
        </pc:sldMkLst>
        <pc:spChg chg="mod">
          <ac:chgData name="Shannon Hagen" userId="46ea4fe1-9223-4299-b8da-3da92c4fcb44" providerId="ADAL" clId="{3E38E440-B656-44D6-A615-58C0D8CCB9C6}" dt="2021-03-01T00:09:36.699" v="136" actId="20577"/>
          <ac:spMkLst>
            <pc:docMk/>
            <pc:sldMk cId="269403648" sldId="263"/>
            <ac:spMk id="3" creationId="{65015163-D5FD-4849-978B-77883FAF7928}"/>
          </ac:spMkLst>
        </pc:spChg>
      </pc:sldChg>
      <pc:sldChg chg="modSp mod">
        <pc:chgData name="Shannon Hagen" userId="46ea4fe1-9223-4299-b8da-3da92c4fcb44" providerId="ADAL" clId="{3E38E440-B656-44D6-A615-58C0D8CCB9C6}" dt="2021-02-28T23:59:13.725" v="90" actId="14100"/>
        <pc:sldMkLst>
          <pc:docMk/>
          <pc:sldMk cId="340131238" sldId="271"/>
        </pc:sldMkLst>
        <pc:spChg chg="mod">
          <ac:chgData name="Shannon Hagen" userId="46ea4fe1-9223-4299-b8da-3da92c4fcb44" providerId="ADAL" clId="{3E38E440-B656-44D6-A615-58C0D8CCB9C6}" dt="2021-02-28T23:59:07.563" v="89" actId="20577"/>
          <ac:spMkLst>
            <pc:docMk/>
            <pc:sldMk cId="340131238" sldId="271"/>
            <ac:spMk id="12" creationId="{DFCC1A9E-34FE-4532-B3BC-D4BE51EC5E89}"/>
          </ac:spMkLst>
        </pc:spChg>
        <pc:spChg chg="mod">
          <ac:chgData name="Shannon Hagen" userId="46ea4fe1-9223-4299-b8da-3da92c4fcb44" providerId="ADAL" clId="{3E38E440-B656-44D6-A615-58C0D8CCB9C6}" dt="2021-02-28T23:58:17.930" v="3" actId="20577"/>
          <ac:spMkLst>
            <pc:docMk/>
            <pc:sldMk cId="340131238" sldId="271"/>
            <ac:spMk id="22" creationId="{BEF51515-0F84-4AA5-B11C-AE2EF5E4E1BF}"/>
          </ac:spMkLst>
        </pc:spChg>
        <pc:spChg chg="mod">
          <ac:chgData name="Shannon Hagen" userId="46ea4fe1-9223-4299-b8da-3da92c4fcb44" providerId="ADAL" clId="{3E38E440-B656-44D6-A615-58C0D8CCB9C6}" dt="2021-02-28T23:59:13.725" v="90" actId="14100"/>
          <ac:spMkLst>
            <pc:docMk/>
            <pc:sldMk cId="340131238" sldId="271"/>
            <ac:spMk id="24" creationId="{D20795BA-6B29-4ADE-92F5-2C1B206D2656}"/>
          </ac:spMkLst>
        </pc:spChg>
      </pc:sldChg>
      <pc:sldChg chg="modSp mod">
        <pc:chgData name="Shannon Hagen" userId="46ea4fe1-9223-4299-b8da-3da92c4fcb44" providerId="ADAL" clId="{3E38E440-B656-44D6-A615-58C0D8CCB9C6}" dt="2021-03-01T00:10:42.965" v="159" actId="20577"/>
        <pc:sldMkLst>
          <pc:docMk/>
          <pc:sldMk cId="2185144232" sldId="273"/>
        </pc:sldMkLst>
        <pc:spChg chg="mod">
          <ac:chgData name="Shannon Hagen" userId="46ea4fe1-9223-4299-b8da-3da92c4fcb44" providerId="ADAL" clId="{3E38E440-B656-44D6-A615-58C0D8CCB9C6}" dt="2021-03-01T00:10:42.965" v="159" actId="20577"/>
          <ac:spMkLst>
            <pc:docMk/>
            <pc:sldMk cId="2185144232" sldId="273"/>
            <ac:spMk id="2" creationId="{10F9F51E-A3D5-4726-BACE-D5CDD8A46429}"/>
          </ac:spMkLst>
        </pc:spChg>
      </pc:sldChg>
      <pc:sldChg chg="del">
        <pc:chgData name="Shannon Hagen" userId="46ea4fe1-9223-4299-b8da-3da92c4fcb44" providerId="ADAL" clId="{3E38E440-B656-44D6-A615-58C0D8CCB9C6}" dt="2021-03-01T00:10:54.337" v="160" actId="47"/>
        <pc:sldMkLst>
          <pc:docMk/>
          <pc:sldMk cId="1007602283" sldId="274"/>
        </pc:sldMkLst>
      </pc:sldChg>
      <pc:sldChg chg="modSp mod">
        <pc:chgData name="Shannon Hagen" userId="46ea4fe1-9223-4299-b8da-3da92c4fcb44" providerId="ADAL" clId="{3E38E440-B656-44D6-A615-58C0D8CCB9C6}" dt="2021-03-01T00:00:05.983" v="93" actId="1076"/>
        <pc:sldMkLst>
          <pc:docMk/>
          <pc:sldMk cId="3339529305" sldId="276"/>
        </pc:sldMkLst>
        <pc:spChg chg="mod">
          <ac:chgData name="Shannon Hagen" userId="46ea4fe1-9223-4299-b8da-3da92c4fcb44" providerId="ADAL" clId="{3E38E440-B656-44D6-A615-58C0D8CCB9C6}" dt="2021-03-01T00:00:05.983" v="93" actId="1076"/>
          <ac:spMkLst>
            <pc:docMk/>
            <pc:sldMk cId="3339529305" sldId="276"/>
            <ac:spMk id="3" creationId="{B91B32C0-5E61-447F-9557-57AF415D6FE9}"/>
          </ac:spMkLst>
        </pc:spChg>
      </pc:sldChg>
    </pc:docChg>
  </pc:docChgLst>
  <pc:docChgLst>
    <pc:chgData name="Shannon Hagen" userId="46ea4fe1-9223-4299-b8da-3da92c4fcb44" providerId="ADAL" clId="{CF667B60-2B36-44AB-9EB5-6A17EB4882DE}"/>
    <pc:docChg chg="custSel addSld modSld modMainMaster">
      <pc:chgData name="Shannon Hagen" userId="46ea4fe1-9223-4299-b8da-3da92c4fcb44" providerId="ADAL" clId="{CF667B60-2B36-44AB-9EB5-6A17EB4882DE}" dt="2021-02-28T17:28:56.572" v="1457" actId="20577"/>
      <pc:docMkLst>
        <pc:docMk/>
      </pc:docMkLst>
      <pc:sldChg chg="modSp mod">
        <pc:chgData name="Shannon Hagen" userId="46ea4fe1-9223-4299-b8da-3da92c4fcb44" providerId="ADAL" clId="{CF667B60-2B36-44AB-9EB5-6A17EB4882DE}" dt="2021-02-27T22:09:23.780" v="359" actId="255"/>
        <pc:sldMkLst>
          <pc:docMk/>
          <pc:sldMk cId="3737989870" sldId="257"/>
        </pc:sldMkLst>
        <pc:spChg chg="mod">
          <ac:chgData name="Shannon Hagen" userId="46ea4fe1-9223-4299-b8da-3da92c4fcb44" providerId="ADAL" clId="{CF667B60-2B36-44AB-9EB5-6A17EB4882DE}" dt="2021-02-27T22:09:23.780" v="359" actId="255"/>
          <ac:spMkLst>
            <pc:docMk/>
            <pc:sldMk cId="3737989870" sldId="257"/>
            <ac:spMk id="3" creationId="{1AFF0EFE-C50F-44EB-8978-B97795477C9E}"/>
          </ac:spMkLst>
        </pc:spChg>
      </pc:sldChg>
      <pc:sldChg chg="addSp modSp mod">
        <pc:chgData name="Shannon Hagen" userId="46ea4fe1-9223-4299-b8da-3da92c4fcb44" providerId="ADAL" clId="{CF667B60-2B36-44AB-9EB5-6A17EB4882DE}" dt="2021-02-28T17:27:02.024" v="1380" actId="14100"/>
        <pc:sldMkLst>
          <pc:docMk/>
          <pc:sldMk cId="3167172060" sldId="258"/>
        </pc:sldMkLst>
        <pc:spChg chg="mod">
          <ac:chgData name="Shannon Hagen" userId="46ea4fe1-9223-4299-b8da-3da92c4fcb44" providerId="ADAL" clId="{CF667B60-2B36-44AB-9EB5-6A17EB4882DE}" dt="2021-02-27T22:01:25.648" v="2" actId="1076"/>
          <ac:spMkLst>
            <pc:docMk/>
            <pc:sldMk cId="3167172060" sldId="258"/>
            <ac:spMk id="2" creationId="{FBAB08B8-3DB3-4637-AE23-B8DB96D9FCEC}"/>
          </ac:spMkLst>
        </pc:spChg>
        <pc:spChg chg="mod">
          <ac:chgData name="Shannon Hagen" userId="46ea4fe1-9223-4299-b8da-3da92c4fcb44" providerId="ADAL" clId="{CF667B60-2B36-44AB-9EB5-6A17EB4882DE}" dt="2021-02-28T15:33:33.729" v="630" actId="20577"/>
          <ac:spMkLst>
            <pc:docMk/>
            <pc:sldMk cId="3167172060" sldId="258"/>
            <ac:spMk id="3" creationId="{2198AA37-E298-4CD8-9F0F-2123ACFD9653}"/>
          </ac:spMkLst>
        </pc:spChg>
        <pc:spChg chg="add mod">
          <ac:chgData name="Shannon Hagen" userId="46ea4fe1-9223-4299-b8da-3da92c4fcb44" providerId="ADAL" clId="{CF667B60-2B36-44AB-9EB5-6A17EB4882DE}" dt="2021-02-28T15:33:44.044" v="634" actId="14100"/>
          <ac:spMkLst>
            <pc:docMk/>
            <pc:sldMk cId="3167172060" sldId="258"/>
            <ac:spMk id="6" creationId="{E1B39E9C-9412-4463-8387-502B85B9B1E2}"/>
          </ac:spMkLst>
        </pc:spChg>
        <pc:spChg chg="add mod">
          <ac:chgData name="Shannon Hagen" userId="46ea4fe1-9223-4299-b8da-3da92c4fcb44" providerId="ADAL" clId="{CF667B60-2B36-44AB-9EB5-6A17EB4882DE}" dt="2021-02-28T17:26:16.535" v="1331" actId="1076"/>
          <ac:spMkLst>
            <pc:docMk/>
            <pc:sldMk cId="3167172060" sldId="258"/>
            <ac:spMk id="11" creationId="{2AE0EC48-76E4-495E-B40F-48CEA99CA6D3}"/>
          </ac:spMkLst>
        </pc:spChg>
        <pc:spChg chg="add mod">
          <ac:chgData name="Shannon Hagen" userId="46ea4fe1-9223-4299-b8da-3da92c4fcb44" providerId="ADAL" clId="{CF667B60-2B36-44AB-9EB5-6A17EB4882DE}" dt="2021-02-28T17:27:02.024" v="1380" actId="14100"/>
          <ac:spMkLst>
            <pc:docMk/>
            <pc:sldMk cId="3167172060" sldId="258"/>
            <ac:spMk id="12" creationId="{9B6A40C1-E72B-47D1-BF7D-4F5C5E2BD29C}"/>
          </ac:spMkLst>
        </pc:spChg>
        <pc:picChg chg="add mod">
          <ac:chgData name="Shannon Hagen" userId="46ea4fe1-9223-4299-b8da-3da92c4fcb44" providerId="ADAL" clId="{CF667B60-2B36-44AB-9EB5-6A17EB4882DE}" dt="2021-02-28T15:33:15.222" v="626" actId="1076"/>
          <ac:picMkLst>
            <pc:docMk/>
            <pc:sldMk cId="3167172060" sldId="258"/>
            <ac:picMk id="5" creationId="{45EFAC68-7551-4798-B96B-BA411353FA43}"/>
          </ac:picMkLst>
        </pc:picChg>
        <pc:picChg chg="add mod">
          <ac:chgData name="Shannon Hagen" userId="46ea4fe1-9223-4299-b8da-3da92c4fcb44" providerId="ADAL" clId="{CF667B60-2B36-44AB-9EB5-6A17EB4882DE}" dt="2021-02-28T17:26:36.478" v="1332" actId="14100"/>
          <ac:picMkLst>
            <pc:docMk/>
            <pc:sldMk cId="3167172060" sldId="258"/>
            <ac:picMk id="8" creationId="{DB354C82-3CB5-43E0-A0C1-8BB76865028B}"/>
          </ac:picMkLst>
        </pc:picChg>
      </pc:sldChg>
      <pc:sldChg chg="modSp mod">
        <pc:chgData name="Shannon Hagen" userId="46ea4fe1-9223-4299-b8da-3da92c4fcb44" providerId="ADAL" clId="{CF667B60-2B36-44AB-9EB5-6A17EB4882DE}" dt="2021-02-28T15:43:18.406" v="1256" actId="313"/>
        <pc:sldMkLst>
          <pc:docMk/>
          <pc:sldMk cId="433561355" sldId="260"/>
        </pc:sldMkLst>
        <pc:spChg chg="mod">
          <ac:chgData name="Shannon Hagen" userId="46ea4fe1-9223-4299-b8da-3da92c4fcb44" providerId="ADAL" clId="{CF667B60-2B36-44AB-9EB5-6A17EB4882DE}" dt="2021-02-28T15:43:18.406" v="1256" actId="313"/>
          <ac:spMkLst>
            <pc:docMk/>
            <pc:sldMk cId="433561355" sldId="260"/>
            <ac:spMk id="3" creationId="{552A9C73-06ED-419B-81B5-491CBFC22330}"/>
          </ac:spMkLst>
        </pc:spChg>
      </pc:sldChg>
      <pc:sldChg chg="addSp delSp modSp mod addCm modCm">
        <pc:chgData name="Shannon Hagen" userId="46ea4fe1-9223-4299-b8da-3da92c4fcb44" providerId="ADAL" clId="{CF667B60-2B36-44AB-9EB5-6A17EB4882DE}" dt="2021-02-28T17:28:56.572" v="1457" actId="20577"/>
        <pc:sldMkLst>
          <pc:docMk/>
          <pc:sldMk cId="269403648" sldId="263"/>
        </pc:sldMkLst>
        <pc:spChg chg="mod">
          <ac:chgData name="Shannon Hagen" userId="46ea4fe1-9223-4299-b8da-3da92c4fcb44" providerId="ADAL" clId="{CF667B60-2B36-44AB-9EB5-6A17EB4882DE}" dt="2021-02-28T15:44:23.573" v="1319" actId="20577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CF667B60-2B36-44AB-9EB5-6A17EB4882DE}" dt="2021-02-28T17:28:56.572" v="1457" actId="20577"/>
          <ac:spMkLst>
            <pc:docMk/>
            <pc:sldMk cId="269403648" sldId="263"/>
            <ac:spMk id="4" creationId="{CA1C0347-C2C9-46A2-B7A6-9653B525F7DD}"/>
          </ac:spMkLst>
        </pc:spChg>
        <pc:spChg chg="add del mod">
          <ac:chgData name="Shannon Hagen" userId="46ea4fe1-9223-4299-b8da-3da92c4fcb44" providerId="ADAL" clId="{CF667B60-2B36-44AB-9EB5-6A17EB4882DE}" dt="2021-02-27T22:03:57.667" v="158"/>
          <ac:spMkLst>
            <pc:docMk/>
            <pc:sldMk cId="269403648" sldId="263"/>
            <ac:spMk id="7" creationId="{F674AA9B-F7E8-4AB1-B04F-2A84CA018B1F}"/>
          </ac:spMkLst>
        </pc:spChg>
        <pc:spChg chg="mod">
          <ac:chgData name="Shannon Hagen" userId="46ea4fe1-9223-4299-b8da-3da92c4fcb44" providerId="ADAL" clId="{CF667B60-2B36-44AB-9EB5-6A17EB4882DE}" dt="2021-02-27T22:02:53.710" v="150" actId="115"/>
          <ac:spMkLst>
            <pc:docMk/>
            <pc:sldMk cId="269403648" sldId="263"/>
            <ac:spMk id="8" creationId="{C8438480-8B6F-44E5-A602-6240C1B85FB3}"/>
          </ac:spMkLst>
        </pc:spChg>
        <pc:spChg chg="add mod">
          <ac:chgData name="Shannon Hagen" userId="46ea4fe1-9223-4299-b8da-3da92c4fcb44" providerId="ADAL" clId="{CF667B60-2B36-44AB-9EB5-6A17EB4882DE}" dt="2021-02-27T22:04:40.517" v="204" actId="207"/>
          <ac:spMkLst>
            <pc:docMk/>
            <pc:sldMk cId="269403648" sldId="263"/>
            <ac:spMk id="12" creationId="{8C9E8C1A-AD38-4E28-87B1-A79069B2F8A2}"/>
          </ac:spMkLst>
        </pc:spChg>
        <pc:picChg chg="add mod">
          <ac:chgData name="Shannon Hagen" userId="46ea4fe1-9223-4299-b8da-3da92c4fcb44" providerId="ADAL" clId="{CF667B60-2B36-44AB-9EB5-6A17EB4882DE}" dt="2021-02-27T22:04:59.559" v="205"/>
          <ac:picMkLst>
            <pc:docMk/>
            <pc:sldMk cId="269403648" sldId="263"/>
            <ac:picMk id="6" creationId="{66B3A929-574C-40F0-B5B1-A581696FA7ED}"/>
          </ac:picMkLst>
        </pc:picChg>
      </pc:sldChg>
      <pc:sldChg chg="modSp mod">
        <pc:chgData name="Shannon Hagen" userId="46ea4fe1-9223-4299-b8da-3da92c4fcb44" providerId="ADAL" clId="{CF667B60-2B36-44AB-9EB5-6A17EB4882DE}" dt="2021-02-27T22:08:26.938" v="282" actId="20577"/>
        <pc:sldMkLst>
          <pc:docMk/>
          <pc:sldMk cId="4134778505" sldId="269"/>
        </pc:sldMkLst>
        <pc:spChg chg="mod">
          <ac:chgData name="Shannon Hagen" userId="46ea4fe1-9223-4299-b8da-3da92c4fcb44" providerId="ADAL" clId="{CF667B60-2B36-44AB-9EB5-6A17EB4882DE}" dt="2021-02-27T22:08:26.938" v="282" actId="20577"/>
          <ac:spMkLst>
            <pc:docMk/>
            <pc:sldMk cId="4134778505" sldId="269"/>
            <ac:spMk id="5" creationId="{6BFFE467-11AF-48D4-9F23-B9FB11FB4215}"/>
          </ac:spMkLst>
        </pc:spChg>
      </pc:sldChg>
      <pc:sldChg chg="modSp mod">
        <pc:chgData name="Shannon Hagen" userId="46ea4fe1-9223-4299-b8da-3da92c4fcb44" providerId="ADAL" clId="{CF667B60-2B36-44AB-9EB5-6A17EB4882DE}" dt="2021-02-28T15:39:17.334" v="1220" actId="27636"/>
        <pc:sldMkLst>
          <pc:docMk/>
          <pc:sldMk cId="2185144232" sldId="273"/>
        </pc:sldMkLst>
        <pc:spChg chg="mod">
          <ac:chgData name="Shannon Hagen" userId="46ea4fe1-9223-4299-b8da-3da92c4fcb44" providerId="ADAL" clId="{CF667B60-2B36-44AB-9EB5-6A17EB4882DE}" dt="2021-02-28T15:39:17.334" v="1220" actId="27636"/>
          <ac:spMkLst>
            <pc:docMk/>
            <pc:sldMk cId="2185144232" sldId="273"/>
            <ac:spMk id="2" creationId="{10F9F51E-A3D5-4726-BACE-D5CDD8A46429}"/>
          </ac:spMkLst>
        </pc:spChg>
        <pc:spChg chg="mod">
          <ac:chgData name="Shannon Hagen" userId="46ea4fe1-9223-4299-b8da-3da92c4fcb44" providerId="ADAL" clId="{CF667B60-2B36-44AB-9EB5-6A17EB4882DE}" dt="2021-02-28T15:35:23.879" v="675" actId="1076"/>
          <ac:spMkLst>
            <pc:docMk/>
            <pc:sldMk cId="2185144232" sldId="273"/>
            <ac:spMk id="7" creationId="{39B0EC6D-03DD-4CEE-9979-34A964DCA45D}"/>
          </ac:spMkLst>
        </pc:spChg>
      </pc:sldChg>
      <pc:sldChg chg="mod modShow">
        <pc:chgData name="Shannon Hagen" userId="46ea4fe1-9223-4299-b8da-3da92c4fcb44" providerId="ADAL" clId="{CF667B60-2B36-44AB-9EB5-6A17EB4882DE}" dt="2021-02-28T15:39:31.646" v="1221" actId="729"/>
        <pc:sldMkLst>
          <pc:docMk/>
          <pc:sldMk cId="1007602283" sldId="274"/>
        </pc:sldMkLst>
      </pc:sldChg>
      <pc:sldChg chg="modSp mod">
        <pc:chgData name="Shannon Hagen" userId="46ea4fe1-9223-4299-b8da-3da92c4fcb44" providerId="ADAL" clId="{CF667B60-2B36-44AB-9EB5-6A17EB4882DE}" dt="2021-02-28T17:27:57.143" v="1455" actId="20577"/>
        <pc:sldMkLst>
          <pc:docMk/>
          <pc:sldMk cId="3339529305" sldId="276"/>
        </pc:sldMkLst>
        <pc:spChg chg="mod">
          <ac:chgData name="Shannon Hagen" userId="46ea4fe1-9223-4299-b8da-3da92c4fcb44" providerId="ADAL" clId="{CF667B60-2B36-44AB-9EB5-6A17EB4882DE}" dt="2021-02-28T17:27:57.143" v="1455" actId="20577"/>
          <ac:spMkLst>
            <pc:docMk/>
            <pc:sldMk cId="3339529305" sldId="276"/>
            <ac:spMk id="3" creationId="{B91B32C0-5E61-447F-9557-57AF415D6FE9}"/>
          </ac:spMkLst>
        </pc:spChg>
      </pc:sldChg>
      <pc:sldChg chg="add">
        <pc:chgData name="Shannon Hagen" userId="46ea4fe1-9223-4299-b8da-3da92c4fcb44" providerId="ADAL" clId="{CF667B60-2B36-44AB-9EB5-6A17EB4882DE}" dt="2021-02-28T15:40:20.058" v="1223"/>
        <pc:sldMkLst>
          <pc:docMk/>
          <pc:sldMk cId="3595996826" sldId="277"/>
        </pc:sldMkLst>
      </pc:sldChg>
      <pc:sldMasterChg chg="modSldLayout">
        <pc:chgData name="Shannon Hagen" userId="46ea4fe1-9223-4299-b8da-3da92c4fcb44" providerId="ADAL" clId="{CF667B60-2B36-44AB-9EB5-6A17EB4882DE}" dt="2021-02-28T17:28:21.901" v="1456" actId="1076"/>
        <pc:sldMasterMkLst>
          <pc:docMk/>
          <pc:sldMasterMk cId="2113912728" sldId="2147483690"/>
        </pc:sldMasterMkLst>
        <pc:sldLayoutChg chg="modSp mod">
          <pc:chgData name="Shannon Hagen" userId="46ea4fe1-9223-4299-b8da-3da92c4fcb44" providerId="ADAL" clId="{CF667B60-2B36-44AB-9EB5-6A17EB4882DE}" dt="2021-02-27T22:01:20.849" v="1" actId="1076"/>
          <pc:sldLayoutMkLst>
            <pc:docMk/>
            <pc:sldMasterMk cId="2113912728" sldId="2147483690"/>
            <pc:sldLayoutMk cId="3061187680" sldId="2147483711"/>
          </pc:sldLayoutMkLst>
          <pc:spChg chg="mod">
            <ac:chgData name="Shannon Hagen" userId="46ea4fe1-9223-4299-b8da-3da92c4fcb44" providerId="ADAL" clId="{CF667B60-2B36-44AB-9EB5-6A17EB4882DE}" dt="2021-02-27T22:01:16.328" v="0" actId="1076"/>
            <ac:spMkLst>
              <pc:docMk/>
              <pc:sldMasterMk cId="2113912728" sldId="2147483690"/>
              <pc:sldLayoutMk cId="3061187680" sldId="2147483711"/>
              <ac:spMk id="2" creationId="{2456FD49-C258-4333-9422-358C976A341C}"/>
            </ac:spMkLst>
          </pc:spChg>
          <pc:cxnChg chg="mod">
            <ac:chgData name="Shannon Hagen" userId="46ea4fe1-9223-4299-b8da-3da92c4fcb44" providerId="ADAL" clId="{CF667B60-2B36-44AB-9EB5-6A17EB4882DE}" dt="2021-02-27T22:01:20.849" v="1" actId="1076"/>
            <ac:cxnSpMkLst>
              <pc:docMk/>
              <pc:sldMasterMk cId="2113912728" sldId="2147483690"/>
              <pc:sldLayoutMk cId="3061187680" sldId="2147483711"/>
              <ac:cxnSpMk id="5" creationId="{819AFA09-F4B1-493D-BCAD-FF30C20CD1AA}"/>
            </ac:cxnSpMkLst>
          </pc:cxnChg>
        </pc:sldLayoutChg>
        <pc:sldLayoutChg chg="modSp mod">
          <pc:chgData name="Shannon Hagen" userId="46ea4fe1-9223-4299-b8da-3da92c4fcb44" providerId="ADAL" clId="{CF667B60-2B36-44AB-9EB5-6A17EB4882DE}" dt="2021-02-28T17:28:21.901" v="1456" actId="1076"/>
          <pc:sldLayoutMkLst>
            <pc:docMk/>
            <pc:sldMasterMk cId="2113912728" sldId="2147483690"/>
            <pc:sldLayoutMk cId="1675981841" sldId="2147483714"/>
          </pc:sldLayoutMkLst>
          <pc:spChg chg="mod">
            <ac:chgData name="Shannon Hagen" userId="46ea4fe1-9223-4299-b8da-3da92c4fcb44" providerId="ADAL" clId="{CF667B60-2B36-44AB-9EB5-6A17EB4882DE}" dt="2021-02-28T17:28:21.901" v="1456" actId="1076"/>
            <ac:spMkLst>
              <pc:docMk/>
              <pc:sldMasterMk cId="2113912728" sldId="2147483690"/>
              <pc:sldLayoutMk cId="1675981841" sldId="2147483714"/>
              <ac:spMk id="15" creationId="{EF515B4A-CB20-4847-8E00-0DD66F1FEBB4}"/>
            </ac:spMkLst>
          </pc:spChg>
        </pc:sldLayoutChg>
        <pc:sldLayoutChg chg="modSp mod">
          <pc:chgData name="Shannon Hagen" userId="46ea4fe1-9223-4299-b8da-3da92c4fcb44" providerId="ADAL" clId="{CF667B60-2B36-44AB-9EB5-6A17EB4882DE}" dt="2021-02-28T15:35:19.762" v="674" actId="1076"/>
          <pc:sldLayoutMkLst>
            <pc:docMk/>
            <pc:sldMasterMk cId="2113912728" sldId="2147483690"/>
            <pc:sldLayoutMk cId="436937308" sldId="2147483718"/>
          </pc:sldLayoutMkLst>
          <pc:spChg chg="mod">
            <ac:chgData name="Shannon Hagen" userId="46ea4fe1-9223-4299-b8da-3da92c4fcb44" providerId="ADAL" clId="{CF667B60-2B36-44AB-9EB5-6A17EB4882DE}" dt="2021-02-28T15:35:16.432" v="673" actId="1076"/>
            <ac:spMkLst>
              <pc:docMk/>
              <pc:sldMasterMk cId="2113912728" sldId="2147483690"/>
              <pc:sldLayoutMk cId="436937308" sldId="2147483718"/>
              <ac:spMk id="2" creationId="{2CE9908F-CF81-43F9-880A-401D0C0FB2ED}"/>
            </ac:spMkLst>
          </pc:spChg>
          <pc:cxnChg chg="mod">
            <ac:chgData name="Shannon Hagen" userId="46ea4fe1-9223-4299-b8da-3da92c4fcb44" providerId="ADAL" clId="{CF667B60-2B36-44AB-9EB5-6A17EB4882DE}" dt="2021-02-28T15:35:19.762" v="674" actId="1076"/>
            <ac:cxnSpMkLst>
              <pc:docMk/>
              <pc:sldMasterMk cId="2113912728" sldId="2147483690"/>
              <pc:sldLayoutMk cId="436937308" sldId="2147483718"/>
              <ac:cxnSpMk id="5" creationId="{819AFA09-F4B1-493D-BCAD-FF30C20CD1AA}"/>
            </ac:cxnSpMkLst>
          </pc:cxnChg>
        </pc:sldLayoutChg>
      </pc:sldMasterChg>
    </pc:docChg>
  </pc:docChgLst>
  <pc:docChgLst>
    <pc:chgData name="Shannon Hagen" userId="46ea4fe1-9223-4299-b8da-3da92c4fcb44" providerId="ADAL" clId="{4AFA2F2E-3685-4306-90F0-AFECE776B62F}"/>
    <pc:docChg chg="custSel addSld delSld modSld sldOrd">
      <pc:chgData name="Shannon Hagen" userId="46ea4fe1-9223-4299-b8da-3da92c4fcb44" providerId="ADAL" clId="{4AFA2F2E-3685-4306-90F0-AFECE776B62F}" dt="2021-02-26T22:13:04.994" v="480" actId="115"/>
      <pc:docMkLst>
        <pc:docMk/>
      </pc:docMkLst>
      <pc:sldChg chg="del">
        <pc:chgData name="Shannon Hagen" userId="46ea4fe1-9223-4299-b8da-3da92c4fcb44" providerId="ADAL" clId="{4AFA2F2E-3685-4306-90F0-AFECE776B62F}" dt="2021-02-26T22:05:10.242" v="19" actId="47"/>
        <pc:sldMkLst>
          <pc:docMk/>
          <pc:sldMk cId="3187533055" sldId="259"/>
        </pc:sldMkLst>
      </pc:sldChg>
      <pc:sldChg chg="del">
        <pc:chgData name="Shannon Hagen" userId="46ea4fe1-9223-4299-b8da-3da92c4fcb44" providerId="ADAL" clId="{4AFA2F2E-3685-4306-90F0-AFECE776B62F}" dt="2021-02-26T22:05:07.534" v="17" actId="47"/>
        <pc:sldMkLst>
          <pc:docMk/>
          <pc:sldMk cId="961730162" sldId="261"/>
        </pc:sldMkLst>
      </pc:sldChg>
      <pc:sldChg chg="del">
        <pc:chgData name="Shannon Hagen" userId="46ea4fe1-9223-4299-b8da-3da92c4fcb44" providerId="ADAL" clId="{4AFA2F2E-3685-4306-90F0-AFECE776B62F}" dt="2021-02-26T22:05:06.021" v="16" actId="47"/>
        <pc:sldMkLst>
          <pc:docMk/>
          <pc:sldMk cId="460269255" sldId="262"/>
        </pc:sldMkLst>
      </pc:sldChg>
      <pc:sldChg chg="addSp delSp modSp mod ord">
        <pc:chgData name="Shannon Hagen" userId="46ea4fe1-9223-4299-b8da-3da92c4fcb44" providerId="ADAL" clId="{4AFA2F2E-3685-4306-90F0-AFECE776B62F}" dt="2021-02-26T22:13:04.994" v="480" actId="115"/>
        <pc:sldMkLst>
          <pc:docMk/>
          <pc:sldMk cId="269403648" sldId="263"/>
        </pc:sldMkLst>
        <pc:spChg chg="del">
          <ac:chgData name="Shannon Hagen" userId="46ea4fe1-9223-4299-b8da-3da92c4fcb44" providerId="ADAL" clId="{4AFA2F2E-3685-4306-90F0-AFECE776B62F}" dt="2021-02-26T22:06:59.976" v="55" actId="478"/>
          <ac:spMkLst>
            <pc:docMk/>
            <pc:sldMk cId="269403648" sldId="263"/>
            <ac:spMk id="2" creationId="{1C63C2D9-0850-4620-BE32-11F44A927662}"/>
          </ac:spMkLst>
        </pc:spChg>
        <pc:spChg chg="mod">
          <ac:chgData name="Shannon Hagen" userId="46ea4fe1-9223-4299-b8da-3da92c4fcb44" providerId="ADAL" clId="{4AFA2F2E-3685-4306-90F0-AFECE776B62F}" dt="2021-02-26T22:11:29.891" v="412" actId="14100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4AFA2F2E-3685-4306-90F0-AFECE776B62F}" dt="2021-02-26T22:06:55.622" v="54" actId="20577"/>
          <ac:spMkLst>
            <pc:docMk/>
            <pc:sldMk cId="269403648" sldId="263"/>
            <ac:spMk id="5" creationId="{93A6F33C-3AFE-474E-AC15-C00F368C3C6A}"/>
          </ac:spMkLst>
        </pc:spChg>
        <pc:spChg chg="add del mod">
          <ac:chgData name="Shannon Hagen" userId="46ea4fe1-9223-4299-b8da-3da92c4fcb44" providerId="ADAL" clId="{4AFA2F2E-3685-4306-90F0-AFECE776B62F}" dt="2021-02-26T22:07:02.575" v="56" actId="478"/>
          <ac:spMkLst>
            <pc:docMk/>
            <pc:sldMk cId="269403648" sldId="263"/>
            <ac:spMk id="7" creationId="{B1C8ACB6-4713-4781-A17D-B689FFF97CB9}"/>
          </ac:spMkLst>
        </pc:spChg>
        <pc:spChg chg="mod">
          <ac:chgData name="Shannon Hagen" userId="46ea4fe1-9223-4299-b8da-3da92c4fcb44" providerId="ADAL" clId="{4AFA2F2E-3685-4306-90F0-AFECE776B62F}" dt="2021-02-26T22:13:04.994" v="480" actId="115"/>
          <ac:spMkLst>
            <pc:docMk/>
            <pc:sldMk cId="269403648" sldId="263"/>
            <ac:spMk id="8" creationId="{C8438480-8B6F-44E5-A602-6240C1B85FB3}"/>
          </ac:spMkLst>
        </pc:spChg>
      </pc:sldChg>
      <pc:sldChg chg="del">
        <pc:chgData name="Shannon Hagen" userId="46ea4fe1-9223-4299-b8da-3da92c4fcb44" providerId="ADAL" clId="{4AFA2F2E-3685-4306-90F0-AFECE776B62F}" dt="2021-02-26T22:05:11.165" v="20" actId="47"/>
        <pc:sldMkLst>
          <pc:docMk/>
          <pc:sldMk cId="688656153" sldId="265"/>
        </pc:sldMkLst>
      </pc:sldChg>
      <pc:sldChg chg="del">
        <pc:chgData name="Shannon Hagen" userId="46ea4fe1-9223-4299-b8da-3da92c4fcb44" providerId="ADAL" clId="{4AFA2F2E-3685-4306-90F0-AFECE776B62F}" dt="2021-02-26T22:05:12.065" v="21" actId="47"/>
        <pc:sldMkLst>
          <pc:docMk/>
          <pc:sldMk cId="435634487" sldId="266"/>
        </pc:sldMkLst>
      </pc:sldChg>
      <pc:sldChg chg="del">
        <pc:chgData name="Shannon Hagen" userId="46ea4fe1-9223-4299-b8da-3da92c4fcb44" providerId="ADAL" clId="{4AFA2F2E-3685-4306-90F0-AFECE776B62F}" dt="2021-02-26T22:05:09.068" v="18" actId="47"/>
        <pc:sldMkLst>
          <pc:docMk/>
          <pc:sldMk cId="2928802494" sldId="267"/>
        </pc:sldMkLst>
      </pc:sldChg>
      <pc:sldChg chg="del">
        <pc:chgData name="Shannon Hagen" userId="46ea4fe1-9223-4299-b8da-3da92c4fcb44" providerId="ADAL" clId="{4AFA2F2E-3685-4306-90F0-AFECE776B62F}" dt="2021-02-26T22:05:13.272" v="22" actId="47"/>
        <pc:sldMkLst>
          <pc:docMk/>
          <pc:sldMk cId="1124779538" sldId="268"/>
        </pc:sldMkLst>
      </pc:sldChg>
      <pc:sldChg chg="del">
        <pc:chgData name="Shannon Hagen" userId="46ea4fe1-9223-4299-b8da-3da92c4fcb44" providerId="ADAL" clId="{4AFA2F2E-3685-4306-90F0-AFECE776B62F}" dt="2021-02-26T22:05:56.996" v="32" actId="47"/>
        <pc:sldMkLst>
          <pc:docMk/>
          <pc:sldMk cId="4290630303" sldId="270"/>
        </pc:sldMkLst>
      </pc:sldChg>
      <pc:sldChg chg="modSp add mod ord">
        <pc:chgData name="Shannon Hagen" userId="46ea4fe1-9223-4299-b8da-3da92c4fcb44" providerId="ADAL" clId="{4AFA2F2E-3685-4306-90F0-AFECE776B62F}" dt="2021-02-26T22:05:28.275" v="29" actId="20577"/>
        <pc:sldMkLst>
          <pc:docMk/>
          <pc:sldMk cId="340131238" sldId="271"/>
        </pc:sldMkLst>
        <pc:spChg chg="mod">
          <ac:chgData name="Shannon Hagen" userId="46ea4fe1-9223-4299-b8da-3da92c4fcb44" providerId="ADAL" clId="{4AFA2F2E-3685-4306-90F0-AFECE776B62F}" dt="2021-02-26T22:05:28.275" v="29" actId="20577"/>
          <ac:spMkLst>
            <pc:docMk/>
            <pc:sldMk cId="340131238" sldId="271"/>
            <ac:spMk id="12" creationId="{DFCC1A9E-34FE-4532-B3BC-D4BE51EC5E89}"/>
          </ac:spMkLst>
        </pc:spChg>
      </pc:sldChg>
      <pc:sldChg chg="add">
        <pc:chgData name="Shannon Hagen" userId="46ea4fe1-9223-4299-b8da-3da92c4fcb44" providerId="ADAL" clId="{4AFA2F2E-3685-4306-90F0-AFECE776B62F}" dt="2021-02-26T22:04:24.668" v="3"/>
        <pc:sldMkLst>
          <pc:docMk/>
          <pc:sldMk cId="176863941" sldId="272"/>
        </pc:sldMkLst>
      </pc:sldChg>
      <pc:sldChg chg="add">
        <pc:chgData name="Shannon Hagen" userId="46ea4fe1-9223-4299-b8da-3da92c4fcb44" providerId="ADAL" clId="{4AFA2F2E-3685-4306-90F0-AFECE776B62F}" dt="2021-02-26T22:04:28.203" v="5"/>
        <pc:sldMkLst>
          <pc:docMk/>
          <pc:sldMk cId="2185144232" sldId="273"/>
        </pc:sldMkLst>
      </pc:sldChg>
      <pc:sldChg chg="add">
        <pc:chgData name="Shannon Hagen" userId="46ea4fe1-9223-4299-b8da-3da92c4fcb44" providerId="ADAL" clId="{4AFA2F2E-3685-4306-90F0-AFECE776B62F}" dt="2021-02-26T22:04:30.035" v="7"/>
        <pc:sldMkLst>
          <pc:docMk/>
          <pc:sldMk cId="1007602283" sldId="274"/>
        </pc:sldMkLst>
      </pc:sldChg>
      <pc:sldChg chg="add">
        <pc:chgData name="Shannon Hagen" userId="46ea4fe1-9223-4299-b8da-3da92c4fcb44" providerId="ADAL" clId="{4AFA2F2E-3685-4306-90F0-AFECE776B62F}" dt="2021-02-26T22:04:32.063" v="9"/>
        <pc:sldMkLst>
          <pc:docMk/>
          <pc:sldMk cId="3321011698" sldId="275"/>
        </pc:sldMkLst>
      </pc:sldChg>
      <pc:sldChg chg="modSp add mod">
        <pc:chgData name="Shannon Hagen" userId="46ea4fe1-9223-4299-b8da-3da92c4fcb44" providerId="ADAL" clId="{4AFA2F2E-3685-4306-90F0-AFECE776B62F}" dt="2021-02-26T22:06:27.228" v="37" actId="20577"/>
        <pc:sldMkLst>
          <pc:docMk/>
          <pc:sldMk cId="3339529305" sldId="276"/>
        </pc:sldMkLst>
        <pc:spChg chg="mod">
          <ac:chgData name="Shannon Hagen" userId="46ea4fe1-9223-4299-b8da-3da92c4fcb44" providerId="ADAL" clId="{4AFA2F2E-3685-4306-90F0-AFECE776B62F}" dt="2021-02-26T22:06:27.228" v="37" actId="20577"/>
          <ac:spMkLst>
            <pc:docMk/>
            <pc:sldMk cId="3339529305" sldId="276"/>
            <ac:spMk id="3" creationId="{B91B32C0-5E61-447F-9557-57AF415D6FE9}"/>
          </ac:spMkLst>
        </pc:spChg>
      </pc:sldChg>
      <pc:sldMasterChg chg="addSldLayout">
        <pc:chgData name="Shannon Hagen" userId="46ea4fe1-9223-4299-b8da-3da92c4fcb44" providerId="ADAL" clId="{4AFA2F2E-3685-4306-90F0-AFECE776B62F}" dt="2021-02-26T22:04:24.668" v="2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4AFA2F2E-3685-4306-90F0-AFECE776B62F}" dt="2021-02-26T22:04:20.160" v="0" actId="27028"/>
          <pc:sldLayoutMkLst>
            <pc:docMk/>
            <pc:sldMasterMk cId="2113912728" sldId="2147483690"/>
            <pc:sldLayoutMk cId="3404207588" sldId="2147483721"/>
          </pc:sldLayoutMkLst>
        </pc:sldLayoutChg>
        <pc:sldLayoutChg chg="add">
          <pc:chgData name="Shannon Hagen" userId="46ea4fe1-9223-4299-b8da-3da92c4fcb44" providerId="ADAL" clId="{4AFA2F2E-3685-4306-90F0-AFECE776B62F}" dt="2021-02-26T22:04:24.668" v="2" actId="27028"/>
          <pc:sldLayoutMkLst>
            <pc:docMk/>
            <pc:sldMasterMk cId="2113912728" sldId="2147483690"/>
            <pc:sldLayoutMk cId="3710643240" sldId="2147483722"/>
          </pc:sldLayoutMkLst>
        </pc:sldLayoutChg>
      </pc:sldMasterChg>
    </pc:docChg>
  </pc:docChgLst>
  <pc:docChgLst>
    <pc:chgData name="Shannon Hagen" userId="46ea4fe1-9223-4299-b8da-3da92c4fcb44" providerId="ADAL" clId="{DF36178D-2E07-4331-8F1A-E0BC97F6BD8C}"/>
    <pc:docChg chg="custSel modSld sldOrd">
      <pc:chgData name="Shannon Hagen" userId="46ea4fe1-9223-4299-b8da-3da92c4fcb44" providerId="ADAL" clId="{DF36178D-2E07-4331-8F1A-E0BC97F6BD8C}" dt="2021-02-24T17:23:58.722" v="151" actId="313"/>
      <pc:docMkLst>
        <pc:docMk/>
      </pc:docMkLst>
      <pc:sldChg chg="modSp mod ord">
        <pc:chgData name="Shannon Hagen" userId="46ea4fe1-9223-4299-b8da-3da92c4fcb44" providerId="ADAL" clId="{DF36178D-2E07-4331-8F1A-E0BC97F6BD8C}" dt="2021-02-24T17:22:24.612" v="85"/>
        <pc:sldMkLst>
          <pc:docMk/>
          <pc:sldMk cId="3167172060" sldId="258"/>
        </pc:sldMkLst>
        <pc:spChg chg="mod">
          <ac:chgData name="Shannon Hagen" userId="46ea4fe1-9223-4299-b8da-3da92c4fcb44" providerId="ADAL" clId="{DF36178D-2E07-4331-8F1A-E0BC97F6BD8C}" dt="2021-02-24T17:21:56.441" v="81" actId="207"/>
          <ac:spMkLst>
            <pc:docMk/>
            <pc:sldMk cId="3167172060" sldId="258"/>
            <ac:spMk id="3" creationId="{2198AA37-E298-4CD8-9F0F-2123ACFD9653}"/>
          </ac:spMkLst>
        </pc:spChg>
      </pc:sldChg>
      <pc:sldChg chg="modSp">
        <pc:chgData name="Shannon Hagen" userId="46ea4fe1-9223-4299-b8da-3da92c4fcb44" providerId="ADAL" clId="{DF36178D-2E07-4331-8F1A-E0BC97F6BD8C}" dt="2021-02-24T17:21:13.152" v="52" actId="14826"/>
        <pc:sldMkLst>
          <pc:docMk/>
          <pc:sldMk cId="460269255" sldId="262"/>
        </pc:sldMkLst>
        <pc:picChg chg="mod">
          <ac:chgData name="Shannon Hagen" userId="46ea4fe1-9223-4299-b8da-3da92c4fcb44" providerId="ADAL" clId="{DF36178D-2E07-4331-8F1A-E0BC97F6BD8C}" dt="2021-02-24T17:21:13.152" v="52" actId="14826"/>
          <ac:picMkLst>
            <pc:docMk/>
            <pc:sldMk cId="460269255" sldId="262"/>
            <ac:picMk id="83" creationId="{C881BE4E-5D69-E447-A036-5172F6570748}"/>
          </ac:picMkLst>
        </pc:picChg>
        <pc:picChg chg="mod">
          <ac:chgData name="Shannon Hagen" userId="46ea4fe1-9223-4299-b8da-3da92c4fcb44" providerId="ADAL" clId="{DF36178D-2E07-4331-8F1A-E0BC97F6BD8C}" dt="2021-02-24T17:20:54.629" v="51" actId="14826"/>
          <ac:picMkLst>
            <pc:docMk/>
            <pc:sldMk cId="460269255" sldId="262"/>
            <ac:picMk id="85" creationId="{65FBD7DF-30E8-9042-8A0D-0F64C33E0B41}"/>
          </ac:picMkLst>
        </pc:picChg>
      </pc:sldChg>
      <pc:sldChg chg="modSp mod">
        <pc:chgData name="Shannon Hagen" userId="46ea4fe1-9223-4299-b8da-3da92c4fcb44" providerId="ADAL" clId="{DF36178D-2E07-4331-8F1A-E0BC97F6BD8C}" dt="2021-02-24T17:23:34.290" v="102"/>
        <pc:sldMkLst>
          <pc:docMk/>
          <pc:sldMk cId="269403648" sldId="263"/>
        </pc:sldMkLst>
        <pc:spChg chg="mod">
          <ac:chgData name="Shannon Hagen" userId="46ea4fe1-9223-4299-b8da-3da92c4fcb44" providerId="ADAL" clId="{DF36178D-2E07-4331-8F1A-E0BC97F6BD8C}" dt="2021-02-24T17:23:02.971" v="87" actId="120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DF36178D-2E07-4331-8F1A-E0BC97F6BD8C}" dt="2021-02-24T17:23:10.638" v="94" actId="20577"/>
          <ac:spMkLst>
            <pc:docMk/>
            <pc:sldMk cId="269403648" sldId="263"/>
            <ac:spMk id="5" creationId="{93A6F33C-3AFE-474E-AC15-C00F368C3C6A}"/>
          </ac:spMkLst>
        </pc:spChg>
        <pc:spChg chg="mod">
          <ac:chgData name="Shannon Hagen" userId="46ea4fe1-9223-4299-b8da-3da92c4fcb44" providerId="ADAL" clId="{DF36178D-2E07-4331-8F1A-E0BC97F6BD8C}" dt="2021-02-24T17:23:34.290" v="102"/>
          <ac:spMkLst>
            <pc:docMk/>
            <pc:sldMk cId="269403648" sldId="263"/>
            <ac:spMk id="8" creationId="{C8438480-8B6F-44E5-A602-6240C1B85FB3}"/>
          </ac:spMkLst>
        </pc:spChg>
        <pc:spChg chg="mod">
          <ac:chgData name="Shannon Hagen" userId="46ea4fe1-9223-4299-b8da-3da92c4fcb44" providerId="ADAL" clId="{DF36178D-2E07-4331-8F1A-E0BC97F6BD8C}" dt="2021-02-24T17:23:22.184" v="101" actId="20577"/>
          <ac:spMkLst>
            <pc:docMk/>
            <pc:sldMk cId="269403648" sldId="263"/>
            <ac:spMk id="9" creationId="{A1EE8A19-6968-4C81-B180-20FEF61ADEE1}"/>
          </ac:spMkLst>
        </pc:spChg>
      </pc:sldChg>
      <pc:sldChg chg="delSp modSp mod">
        <pc:chgData name="Shannon Hagen" userId="46ea4fe1-9223-4299-b8da-3da92c4fcb44" providerId="ADAL" clId="{DF36178D-2E07-4331-8F1A-E0BC97F6BD8C}" dt="2021-02-24T17:20:09.636" v="50" actId="255"/>
        <pc:sldMkLst>
          <pc:docMk/>
          <pc:sldMk cId="4134778505" sldId="269"/>
        </pc:sldMkLst>
        <pc:spChg chg="mod">
          <ac:chgData name="Shannon Hagen" userId="46ea4fe1-9223-4299-b8da-3da92c4fcb44" providerId="ADAL" clId="{DF36178D-2E07-4331-8F1A-E0BC97F6BD8C}" dt="2021-02-24T17:18:34.273" v="42" actId="20577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DF36178D-2E07-4331-8F1A-E0BC97F6BD8C}" dt="2021-02-24T17:20:00.062" v="48" actId="1076"/>
          <ac:spMkLst>
            <pc:docMk/>
            <pc:sldMk cId="4134778505" sldId="269"/>
            <ac:spMk id="3" creationId="{67A4EB4D-F22C-4E88-86CC-F67B3DEF8704}"/>
          </ac:spMkLst>
        </pc:spChg>
        <pc:spChg chg="mod">
          <ac:chgData name="Shannon Hagen" userId="46ea4fe1-9223-4299-b8da-3da92c4fcb44" providerId="ADAL" clId="{DF36178D-2E07-4331-8F1A-E0BC97F6BD8C}" dt="2021-02-24T17:20:09.636" v="50" actId="255"/>
          <ac:spMkLst>
            <pc:docMk/>
            <pc:sldMk cId="4134778505" sldId="269"/>
            <ac:spMk id="4" creationId="{94E8E68D-0D02-4BAC-8580-8F7EDE22DEBA}"/>
          </ac:spMkLst>
        </pc:spChg>
        <pc:spChg chg="mod">
          <ac:chgData name="Shannon Hagen" userId="46ea4fe1-9223-4299-b8da-3da92c4fcb44" providerId="ADAL" clId="{DF36178D-2E07-4331-8F1A-E0BC97F6BD8C}" dt="2021-02-24T17:18:47.256" v="46" actId="20577"/>
          <ac:spMkLst>
            <pc:docMk/>
            <pc:sldMk cId="4134778505" sldId="269"/>
            <ac:spMk id="5" creationId="{6BFFE467-11AF-48D4-9F23-B9FB11FB4215}"/>
          </ac:spMkLst>
        </pc:spChg>
        <pc:spChg chg="del mod">
          <ac:chgData name="Shannon Hagen" userId="46ea4fe1-9223-4299-b8da-3da92c4fcb44" providerId="ADAL" clId="{DF36178D-2E07-4331-8F1A-E0BC97F6BD8C}" dt="2021-02-24T17:18:43.921" v="44" actId="478"/>
          <ac:spMkLst>
            <pc:docMk/>
            <pc:sldMk cId="4134778505" sldId="269"/>
            <ac:spMk id="7" creationId="{8459FDDC-11D8-471C-A056-9717789B14EA}"/>
          </ac:spMkLst>
        </pc:spChg>
      </pc:sldChg>
      <pc:sldChg chg="modSp mod">
        <pc:chgData name="Shannon Hagen" userId="46ea4fe1-9223-4299-b8da-3da92c4fcb44" providerId="ADAL" clId="{DF36178D-2E07-4331-8F1A-E0BC97F6BD8C}" dt="2021-02-24T17:23:58.722" v="151" actId="313"/>
        <pc:sldMkLst>
          <pc:docMk/>
          <pc:sldMk cId="4290630303" sldId="270"/>
        </pc:sldMkLst>
        <pc:spChg chg="mod">
          <ac:chgData name="Shannon Hagen" userId="46ea4fe1-9223-4299-b8da-3da92c4fcb44" providerId="ADAL" clId="{DF36178D-2E07-4331-8F1A-E0BC97F6BD8C}" dt="2021-02-24T17:23:58.722" v="151" actId="313"/>
          <ac:spMkLst>
            <pc:docMk/>
            <pc:sldMk cId="4290630303" sldId="270"/>
            <ac:spMk id="3" creationId="{B91B32C0-5E61-447F-9557-57AF415D6FE9}"/>
          </ac:spMkLst>
        </pc:spChg>
      </pc:sldChg>
    </pc:docChg>
  </pc:docChgLst>
  <pc:docChgLst>
    <pc:chgData name="Shannon Hagen" userId="46ea4fe1-9223-4299-b8da-3da92c4fcb44" providerId="ADAL" clId="{2876E5B3-C29F-44B7-B808-0FF256E34AC0}"/>
    <pc:docChg chg="modSld sldOrd">
      <pc:chgData name="Shannon Hagen" userId="46ea4fe1-9223-4299-b8da-3da92c4fcb44" providerId="ADAL" clId="{2876E5B3-C29F-44B7-B808-0FF256E34AC0}" dt="2021-02-25T18:14:39.008" v="237" actId="20577"/>
      <pc:docMkLst>
        <pc:docMk/>
      </pc:docMkLst>
      <pc:sldChg chg="modSp mod">
        <pc:chgData name="Shannon Hagen" userId="46ea4fe1-9223-4299-b8da-3da92c4fcb44" providerId="ADAL" clId="{2876E5B3-C29F-44B7-B808-0FF256E34AC0}" dt="2021-02-25T18:14:39.008" v="237" actId="20577"/>
        <pc:sldMkLst>
          <pc:docMk/>
          <pc:sldMk cId="3167172060" sldId="258"/>
        </pc:sldMkLst>
        <pc:spChg chg="mod">
          <ac:chgData name="Shannon Hagen" userId="46ea4fe1-9223-4299-b8da-3da92c4fcb44" providerId="ADAL" clId="{2876E5B3-C29F-44B7-B808-0FF256E34AC0}" dt="2021-02-25T18:14:39.008" v="237" actId="20577"/>
          <ac:spMkLst>
            <pc:docMk/>
            <pc:sldMk cId="3167172060" sldId="258"/>
            <ac:spMk id="3" creationId="{2198AA37-E298-4CD8-9F0F-2123ACFD9653}"/>
          </ac:spMkLst>
        </pc:spChg>
      </pc:sldChg>
      <pc:sldChg chg="modSp mod">
        <pc:chgData name="Shannon Hagen" userId="46ea4fe1-9223-4299-b8da-3da92c4fcb44" providerId="ADAL" clId="{2876E5B3-C29F-44B7-B808-0FF256E34AC0}" dt="2021-02-25T18:13:26.132" v="209" actId="1076"/>
        <pc:sldMkLst>
          <pc:docMk/>
          <pc:sldMk cId="4134778505" sldId="269"/>
        </pc:sldMkLst>
        <pc:spChg chg="mod">
          <ac:chgData name="Shannon Hagen" userId="46ea4fe1-9223-4299-b8da-3da92c4fcb44" providerId="ADAL" clId="{2876E5B3-C29F-44B7-B808-0FF256E34AC0}" dt="2021-02-25T18:10:02.561" v="208" actId="1076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2876E5B3-C29F-44B7-B808-0FF256E34AC0}" dt="2021-02-25T18:13:26.132" v="209" actId="1076"/>
          <ac:spMkLst>
            <pc:docMk/>
            <pc:sldMk cId="4134778505" sldId="269"/>
            <ac:spMk id="3" creationId="{67A4EB4D-F22C-4E88-86CC-F67B3DEF8704}"/>
          </ac:spMkLst>
        </pc:spChg>
      </pc:sldChg>
      <pc:sldChg chg="modSp mod ord">
        <pc:chgData name="Shannon Hagen" userId="46ea4fe1-9223-4299-b8da-3da92c4fcb44" providerId="ADAL" clId="{2876E5B3-C29F-44B7-B808-0FF256E34AC0}" dt="2021-02-25T18:06:30.513" v="103"/>
        <pc:sldMkLst>
          <pc:docMk/>
          <pc:sldMk cId="4290630303" sldId="270"/>
        </pc:sldMkLst>
        <pc:spChg chg="mod">
          <ac:chgData name="Shannon Hagen" userId="46ea4fe1-9223-4299-b8da-3da92c4fcb44" providerId="ADAL" clId="{2876E5B3-C29F-44B7-B808-0FF256E34AC0}" dt="2021-02-25T17:12:44.182" v="101" actId="20577"/>
          <ac:spMkLst>
            <pc:docMk/>
            <pc:sldMk cId="4290630303" sldId="270"/>
            <ac:spMk id="3" creationId="{B91B32C0-5E61-447F-9557-57AF415D6FE9}"/>
          </ac:spMkLst>
        </pc:spChg>
      </pc:sldChg>
    </pc:docChg>
  </pc:docChgLst>
  <pc:docChgLst>
    <pc:chgData name="Lila Armstrong" userId="S::lila.armstrong@sd72.bc.ca::ed25ae35-174c-4ab6-9573-57634770d1a7" providerId="AD" clId="Web-{60CEAF9F-1072-B000-DC6C-7C8F24E18A74}"/>
    <pc:docChg chg="">
      <pc:chgData name="Lila Armstrong" userId="S::lila.armstrong@sd72.bc.ca::ed25ae35-174c-4ab6-9573-57634770d1a7" providerId="AD" clId="Web-{60CEAF9F-1072-B000-DC6C-7C8F24E18A74}" dt="2021-02-28T22:21:44.972" v="0"/>
      <pc:docMkLst>
        <pc:docMk/>
      </pc:docMkLst>
      <pc:sldChg chg="addCm">
        <pc:chgData name="Lila Armstrong" userId="S::lila.armstrong@sd72.bc.ca::ed25ae35-174c-4ab6-9573-57634770d1a7" providerId="AD" clId="Web-{60CEAF9F-1072-B000-DC6C-7C8F24E18A74}" dt="2021-02-28T22:21:44.972" v="0"/>
        <pc:sldMkLst>
          <pc:docMk/>
          <pc:sldMk cId="269403648" sldId="263"/>
        </pc:sldMkLst>
      </pc:sldChg>
    </pc:docChg>
  </pc:docChgLst>
  <pc:docChgLst>
    <pc:chgData name="Shannon Hagen" userId="46ea4fe1-9223-4299-b8da-3da92c4fcb44" providerId="ADAL" clId="{4BBBCDA1-0418-41AF-8535-DACFACFD9269}"/>
    <pc:docChg chg="modSld">
      <pc:chgData name="Shannon Hagen" userId="46ea4fe1-9223-4299-b8da-3da92c4fcb44" providerId="ADAL" clId="{4BBBCDA1-0418-41AF-8535-DACFACFD9269}" dt="2021-02-26T23:28:08.889" v="1"/>
      <pc:docMkLst>
        <pc:docMk/>
      </pc:docMkLst>
      <pc:sldChg chg="modSp mod">
        <pc:chgData name="Shannon Hagen" userId="46ea4fe1-9223-4299-b8da-3da92c4fcb44" providerId="ADAL" clId="{4BBBCDA1-0418-41AF-8535-DACFACFD9269}" dt="2021-02-26T23:28:08.889" v="1"/>
        <pc:sldMkLst>
          <pc:docMk/>
          <pc:sldMk cId="176863941" sldId="272"/>
        </pc:sldMkLst>
        <pc:spChg chg="mod">
          <ac:chgData name="Shannon Hagen" userId="46ea4fe1-9223-4299-b8da-3da92c4fcb44" providerId="ADAL" clId="{4BBBCDA1-0418-41AF-8535-DACFACFD9269}" dt="2021-02-26T23:28:08.889" v="1"/>
          <ac:spMkLst>
            <pc:docMk/>
            <pc:sldMk cId="176863941" sldId="272"/>
            <ac:spMk id="3" creationId="{DA814601-1187-447A-9B4A-C3B0117CBDEF}"/>
          </ac:spMkLst>
        </pc:spChg>
      </pc:sldChg>
    </pc:docChg>
  </pc:docChgLst>
  <pc:docChgLst>
    <pc:chgData name="Shannon Hagen" userId="46ea4fe1-9223-4299-b8da-3da92c4fcb44" providerId="ADAL" clId="{88A118E0-22A0-4B50-BE5A-B52A2A4D36F1}"/>
    <pc:docChg chg="custSel addSld delSld modSld sldOrd modMainMaster">
      <pc:chgData name="Shannon Hagen" userId="46ea4fe1-9223-4299-b8da-3da92c4fcb44" providerId="ADAL" clId="{88A118E0-22A0-4B50-BE5A-B52A2A4D36F1}" dt="2021-03-07T16:34:06.641" v="219" actId="478"/>
      <pc:docMkLst>
        <pc:docMk/>
      </pc:docMkLst>
      <pc:sldChg chg="ord">
        <pc:chgData name="Shannon Hagen" userId="46ea4fe1-9223-4299-b8da-3da92c4fcb44" providerId="ADAL" clId="{88A118E0-22A0-4B50-BE5A-B52A2A4D36F1}" dt="2021-03-07T16:29:09.804" v="3"/>
        <pc:sldMkLst>
          <pc:docMk/>
          <pc:sldMk cId="3167172060" sldId="258"/>
        </pc:sldMkLst>
      </pc:sldChg>
      <pc:sldChg chg="addSp modSp del">
        <pc:chgData name="Shannon Hagen" userId="46ea4fe1-9223-4299-b8da-3da92c4fcb44" providerId="ADAL" clId="{88A118E0-22A0-4B50-BE5A-B52A2A4D36F1}" dt="2021-03-07T16:32:21.428" v="215" actId="47"/>
        <pc:sldMkLst>
          <pc:docMk/>
          <pc:sldMk cId="4134778505" sldId="269"/>
        </pc:sldMkLst>
        <pc:spChg chg="add mod">
          <ac:chgData name="Shannon Hagen" userId="46ea4fe1-9223-4299-b8da-3da92c4fcb44" providerId="ADAL" clId="{88A118E0-22A0-4B50-BE5A-B52A2A4D36F1}" dt="2021-03-07T16:29:23.376" v="5"/>
          <ac:spMkLst>
            <pc:docMk/>
            <pc:sldMk cId="4134778505" sldId="269"/>
            <ac:spMk id="6" creationId="{DFEDBEF8-789C-4347-AA04-B339B9EBB0C8}"/>
          </ac:spMkLst>
        </pc:spChg>
        <pc:spChg chg="add mod">
          <ac:chgData name="Shannon Hagen" userId="46ea4fe1-9223-4299-b8da-3da92c4fcb44" providerId="ADAL" clId="{88A118E0-22A0-4B50-BE5A-B52A2A4D36F1}" dt="2021-03-07T16:29:23.376" v="5"/>
          <ac:spMkLst>
            <pc:docMk/>
            <pc:sldMk cId="4134778505" sldId="269"/>
            <ac:spMk id="7" creationId="{22731CA2-C212-478A-A086-3A952272C556}"/>
          </ac:spMkLst>
        </pc:spChg>
      </pc:sldChg>
      <pc:sldChg chg="addSp delSp modSp del mod">
        <pc:chgData name="Shannon Hagen" userId="46ea4fe1-9223-4299-b8da-3da92c4fcb44" providerId="ADAL" clId="{88A118E0-22A0-4B50-BE5A-B52A2A4D36F1}" dt="2021-03-07T16:32:18.538" v="214" actId="47"/>
        <pc:sldMkLst>
          <pc:docMk/>
          <pc:sldMk cId="340131238" sldId="271"/>
        </pc:sldMkLst>
        <pc:spChg chg="add mod">
          <ac:chgData name="Shannon Hagen" userId="46ea4fe1-9223-4299-b8da-3da92c4fcb44" providerId="ADAL" clId="{88A118E0-22A0-4B50-BE5A-B52A2A4D36F1}" dt="2021-03-07T16:29:19.910" v="4" actId="21"/>
          <ac:spMkLst>
            <pc:docMk/>
            <pc:sldMk cId="340131238" sldId="271"/>
            <ac:spMk id="4" creationId="{8D8C77DE-A18F-49B9-BE67-9B36B3786590}"/>
          </ac:spMkLst>
        </pc:spChg>
        <pc:spChg chg="del">
          <ac:chgData name="Shannon Hagen" userId="46ea4fe1-9223-4299-b8da-3da92c4fcb44" providerId="ADAL" clId="{88A118E0-22A0-4B50-BE5A-B52A2A4D36F1}" dt="2021-03-07T16:29:19.910" v="4" actId="21"/>
          <ac:spMkLst>
            <pc:docMk/>
            <pc:sldMk cId="340131238" sldId="271"/>
            <ac:spMk id="12" creationId="{DFCC1A9E-34FE-4532-B3BC-D4BE51EC5E89}"/>
          </ac:spMkLst>
        </pc:spChg>
        <pc:spChg chg="del">
          <ac:chgData name="Shannon Hagen" userId="46ea4fe1-9223-4299-b8da-3da92c4fcb44" providerId="ADAL" clId="{88A118E0-22A0-4B50-BE5A-B52A2A4D36F1}" dt="2021-03-07T16:29:19.910" v="4" actId="21"/>
          <ac:spMkLst>
            <pc:docMk/>
            <pc:sldMk cId="340131238" sldId="271"/>
            <ac:spMk id="24" creationId="{D20795BA-6B29-4ADE-92F5-2C1B206D2656}"/>
          </ac:spMkLst>
        </pc:spChg>
      </pc:sldChg>
      <pc:sldChg chg="add">
        <pc:chgData name="Shannon Hagen" userId="46ea4fe1-9223-4299-b8da-3da92c4fcb44" providerId="ADAL" clId="{88A118E0-22A0-4B50-BE5A-B52A2A4D36F1}" dt="2021-03-07T16:29:00.537" v="1"/>
        <pc:sldMkLst>
          <pc:docMk/>
          <pc:sldMk cId="2878014715" sldId="278"/>
        </pc:sldMkLst>
      </pc:sldChg>
      <pc:sldChg chg="add del">
        <pc:chgData name="Shannon Hagen" userId="46ea4fe1-9223-4299-b8da-3da92c4fcb44" providerId="ADAL" clId="{88A118E0-22A0-4B50-BE5A-B52A2A4D36F1}" dt="2021-03-07T16:32:56.612" v="216" actId="47"/>
        <pc:sldMkLst>
          <pc:docMk/>
          <pc:sldMk cId="397262667" sldId="279"/>
        </pc:sldMkLst>
      </pc:sldChg>
      <pc:sldChg chg="delSp modSp add mod">
        <pc:chgData name="Shannon Hagen" userId="46ea4fe1-9223-4299-b8da-3da92c4fcb44" providerId="ADAL" clId="{88A118E0-22A0-4B50-BE5A-B52A2A4D36F1}" dt="2021-03-07T16:32:05.438" v="213" actId="20577"/>
        <pc:sldMkLst>
          <pc:docMk/>
          <pc:sldMk cId="3625305873" sldId="280"/>
        </pc:sldMkLst>
        <pc:spChg chg="mod">
          <ac:chgData name="Shannon Hagen" userId="46ea4fe1-9223-4299-b8da-3da92c4fcb44" providerId="ADAL" clId="{88A118E0-22A0-4B50-BE5A-B52A2A4D36F1}" dt="2021-03-07T16:32:05.438" v="213" actId="20577"/>
          <ac:spMkLst>
            <pc:docMk/>
            <pc:sldMk cId="3625305873" sldId="280"/>
            <ac:spMk id="2" creationId="{CD2C6B3C-D4CC-499B-B935-C2027F63711B}"/>
          </ac:spMkLst>
        </pc:spChg>
        <pc:spChg chg="del">
          <ac:chgData name="Shannon Hagen" userId="46ea4fe1-9223-4299-b8da-3da92c4fcb44" providerId="ADAL" clId="{88A118E0-22A0-4B50-BE5A-B52A2A4D36F1}" dt="2021-03-07T16:31:39.339" v="190" actId="478"/>
          <ac:spMkLst>
            <pc:docMk/>
            <pc:sldMk cId="3625305873" sldId="280"/>
            <ac:spMk id="7" creationId="{8459FDDC-11D8-471C-A056-9717789B14EA}"/>
          </ac:spMkLst>
        </pc:spChg>
        <pc:spChg chg="mod">
          <ac:chgData name="Shannon Hagen" userId="46ea4fe1-9223-4299-b8da-3da92c4fcb44" providerId="ADAL" clId="{88A118E0-22A0-4B50-BE5A-B52A2A4D36F1}" dt="2021-03-07T16:31:08.440" v="163" actId="20577"/>
          <ac:spMkLst>
            <pc:docMk/>
            <pc:sldMk cId="3625305873" sldId="280"/>
            <ac:spMk id="8" creationId="{E6234F86-16F8-48F7-9578-57E4A80603D7}"/>
          </ac:spMkLst>
        </pc:spChg>
      </pc:sldChg>
      <pc:sldMasterChg chg="modSldLayout">
        <pc:chgData name="Shannon Hagen" userId="46ea4fe1-9223-4299-b8da-3da92c4fcb44" providerId="ADAL" clId="{88A118E0-22A0-4B50-BE5A-B52A2A4D36F1}" dt="2021-03-07T16:34:06.641" v="219" actId="478"/>
        <pc:sldMasterMkLst>
          <pc:docMk/>
          <pc:sldMasterMk cId="2113912728" sldId="2147483690"/>
        </pc:sldMasterMkLst>
        <pc:sldLayoutChg chg="addSp delSp modSp mod">
          <pc:chgData name="Shannon Hagen" userId="46ea4fe1-9223-4299-b8da-3da92c4fcb44" providerId="ADAL" clId="{88A118E0-22A0-4B50-BE5A-B52A2A4D36F1}" dt="2021-03-07T16:34:06.641" v="219" actId="478"/>
          <pc:sldLayoutMkLst>
            <pc:docMk/>
            <pc:sldMasterMk cId="2113912728" sldId="2147483690"/>
            <pc:sldLayoutMk cId="2639414795" sldId="2147483716"/>
          </pc:sldLayoutMkLst>
          <pc:spChg chg="add del">
            <ac:chgData name="Shannon Hagen" userId="46ea4fe1-9223-4299-b8da-3da92c4fcb44" providerId="ADAL" clId="{88A118E0-22A0-4B50-BE5A-B52A2A4D36F1}" dt="2021-03-07T16:34:02.801" v="217" actId="11529"/>
            <ac:spMkLst>
              <pc:docMk/>
              <pc:sldMasterMk cId="2113912728" sldId="2147483690"/>
              <pc:sldLayoutMk cId="2639414795" sldId="2147483716"/>
              <ac:spMk id="5" creationId="{86C35C8D-51D4-4D3A-93B4-95CDC8C8A67B}"/>
            </ac:spMkLst>
          </pc:spChg>
          <pc:spChg chg="add del mod">
            <ac:chgData name="Shannon Hagen" userId="46ea4fe1-9223-4299-b8da-3da92c4fcb44" providerId="ADAL" clId="{88A118E0-22A0-4B50-BE5A-B52A2A4D36F1}" dt="2021-03-07T16:34:04.751" v="218" actId="478"/>
            <ac:spMkLst>
              <pc:docMk/>
              <pc:sldMasterMk cId="2113912728" sldId="2147483690"/>
              <pc:sldLayoutMk cId="2639414795" sldId="2147483716"/>
              <ac:spMk id="6" creationId="{FA25A390-70F4-41EC-AF7B-8D91311FF049}"/>
            </ac:spMkLst>
          </pc:spChg>
          <pc:spChg chg="del">
            <ac:chgData name="Shannon Hagen" userId="46ea4fe1-9223-4299-b8da-3da92c4fcb44" providerId="ADAL" clId="{88A118E0-22A0-4B50-BE5A-B52A2A4D36F1}" dt="2021-03-07T16:34:06.641" v="219" actId="478"/>
            <ac:spMkLst>
              <pc:docMk/>
              <pc:sldMasterMk cId="2113912728" sldId="2147483690"/>
              <pc:sldLayoutMk cId="2639414795" sldId="2147483716"/>
              <ac:spMk id="15" creationId="{EF515B4A-CB20-4847-8E00-0DD66F1FEBB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8490-DBBE-4A38-9317-32AF9180618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5B30-0F4A-46BC-871B-18B6DD4F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6566263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2658125" y="1832522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5876874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7332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5" y="2711636"/>
            <a:ext cx="5876873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2741" y="1997138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1064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D9D663B-969C-40FF-81AB-04CB89796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FAEC2-743F-4B56-8294-2CD64CBDB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1BAE4A0-470E-429D-9850-40E9FDC73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2D25-6DD7-406A-B23C-F7DB524A9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837050-D128-4156-B406-8084CFB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6A61A31-F863-45CD-95B2-4A4C9F39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8E1A03-C876-4280-BD24-2CDD43DA6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8" y="0"/>
            <a:ext cx="1108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FC094-1A7C-4D16-A537-6F0F4B33A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5" y="500669"/>
            <a:ext cx="7693572" cy="5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DE0919-1DDA-49CA-9598-522708AA6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DABD-D0BA-4BBD-B1D6-9BE5DE6B9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5C07919-0209-46BF-BC11-5164C85DF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5082563" y="344886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76695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100610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77676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101591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5180671" y="424630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9468"/>
            <a:ext cx="3591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4310" y="494953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12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27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47" y="2698724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6347" y="2185686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633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633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548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8548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AC0B3-909A-4F59-8B5A-9986249EC1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13" y="2419350"/>
            <a:ext cx="3749986" cy="347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5D93-1008-4F28-9DEF-A613B5D79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413" y="1768475"/>
            <a:ext cx="3703637" cy="547688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  <a:lvl2pPr>
              <a:defRPr>
                <a:solidFill>
                  <a:srgbClr val="00B0D7"/>
                </a:solidFill>
              </a:defRPr>
            </a:lvl2pPr>
            <a:lvl3pPr>
              <a:defRPr>
                <a:solidFill>
                  <a:srgbClr val="00B0D7"/>
                </a:solidFill>
              </a:defRPr>
            </a:lvl3pPr>
            <a:lvl4pPr>
              <a:defRPr>
                <a:solidFill>
                  <a:srgbClr val="00B0D7"/>
                </a:solidFill>
              </a:defRPr>
            </a:lvl4pPr>
            <a:lvl5pPr>
              <a:defRPr>
                <a:solidFill>
                  <a:srgbClr val="00B0D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0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B2A9F-7C07-4897-AB14-F25B8ADC9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00B0D7">
              <a:alpha val="81176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662045" y="-2069769"/>
            <a:ext cx="8917229" cy="10769768"/>
            <a:chOff x="11114088" y="2241550"/>
            <a:chExt cx="1905000" cy="2354263"/>
          </a:xfrm>
          <a:solidFill>
            <a:srgbClr val="C00000">
              <a:alpha val="83137"/>
            </a:srgb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45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7688" y="280523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77102" y="2600725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512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98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493589" y="6322312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5981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76095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39414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287574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82656" y="2382531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16702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0905C-21D9-43B3-8BC6-0F784D5B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928778"/>
            <a:ext cx="3554697" cy="2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>
            <a:cxnSpLocks/>
          </p:cNvCxnSpPr>
          <p:nvPr userDrawn="1"/>
        </p:nvCxnSpPr>
        <p:spPr>
          <a:xfrm>
            <a:off x="6469778" y="3718427"/>
            <a:ext cx="33696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170261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32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82C390C-1DCD-444B-A359-9FEE819AB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E3C40-46B4-4773-8AFA-323C74BD7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1BBADD-618E-450B-AA01-70EA3528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68350"/>
            <a:ext cx="1954616" cy="12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8E539-3415-4F13-A0B9-90DDABA69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91" r:id="rId3"/>
    <p:sldLayoutId id="2147483720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704" r:id="rId16"/>
    <p:sldLayoutId id="2147483698" r:id="rId17"/>
    <p:sldLayoutId id="2147483708" r:id="rId18"/>
    <p:sldLayoutId id="2147483699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minecraft-in-classroom-andrew-miller" TargetMode="External"/><Relationship Id="rId13" Type="http://schemas.openxmlformats.org/officeDocument/2006/relationships/hyperlink" Target="https://education.minecraft.net/class-resources/starter-kit/" TargetMode="External"/><Relationship Id="rId3" Type="http://schemas.openxmlformats.org/officeDocument/2006/relationships/hyperlink" Target="https://www.youtube.com/channel/UC2XjBkW16jGLGSEF9vo4PDA" TargetMode="External"/><Relationship Id="rId7" Type="http://schemas.openxmlformats.org/officeDocument/2006/relationships/hyperlink" Target="https://www.youtube.com/playlist?list=PLg9lToc61ftoR1HmBO19FYyDD42E9_U_i" TargetMode="External"/><Relationship Id="rId12" Type="http://schemas.openxmlformats.org/officeDocument/2006/relationships/hyperlink" Target="https://twitter.com/PlayCraftLearn?ref_src=twsrc%5Egoogle%7Ctwcamp%5Eserp%7Ctwgr%5Eauthor" TargetMode="External"/><Relationship Id="rId17" Type="http://schemas.openxmlformats.org/officeDocument/2006/relationships/hyperlink" Target="https://educommunity.minecraft.net/hc/en-us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education.minecraft.net/class-resources/lesson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inecraft.gamepedia.com/Education_Edition" TargetMode="External"/><Relationship Id="rId11" Type="http://schemas.openxmlformats.org/officeDocument/2006/relationships/hyperlink" Target="https://blogs.sd41.bc.ca/learningtech/adst/minecraft-for-education/" TargetMode="External"/><Relationship Id="rId5" Type="http://schemas.openxmlformats.org/officeDocument/2006/relationships/hyperlink" Target="https://education.microsoft.com/en-us/learningPath/3eede2ae" TargetMode="External"/><Relationship Id="rId15" Type="http://schemas.openxmlformats.org/officeDocument/2006/relationships/hyperlink" Target="https://educommunity.minecraft.net/hc/en-us/articles/360047555131-Learning-to-play-Minecraft-Education-Edition-" TargetMode="External"/><Relationship Id="rId10" Type="http://schemas.openxmlformats.org/officeDocument/2006/relationships/hyperlink" Target="https://www.commonsense.org/education/game/minecraft-education-edition" TargetMode="External"/><Relationship Id="rId4" Type="http://schemas.openxmlformats.org/officeDocument/2006/relationships/hyperlink" Target="https://education.minecraft.net/" TargetMode="External"/><Relationship Id="rId9" Type="http://schemas.openxmlformats.org/officeDocument/2006/relationships/hyperlink" Target="https://education.minecraft.net/trainings/my-minecraft-journey" TargetMode="External"/><Relationship Id="rId14" Type="http://schemas.openxmlformats.org/officeDocument/2006/relationships/hyperlink" Target="https://www.pinterest.ca/playcraftlearn/_crea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firstname.lastname@stu.sd72.bc.c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hyperlink" Target="https://portal.sd72.bc.ca/Instruction/InstructionalTechnologyCommons/minecraft/Documents/Submit%20Portfolio%20Share.pdf" TargetMode="External"/><Relationship Id="rId4" Type="http://schemas.openxmlformats.org/officeDocument/2006/relationships/hyperlink" Target="https://portal.sd72.bc.ca/Instruction/InstructionalTechnologyCommons/minecraft/Documents/3-2%20Numeracy%20Student%20Self%20Reflection.pdf" TargetMode="External"/><Relationship Id="rId9" Type="http://schemas.openxmlformats.org/officeDocument/2006/relationships/hyperlink" Target="https://portal.sd72.bc.ca/Instruction/InstructionalTechnologyCommons/minecraft/Documents/Submit%20Portfolio%20Team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If4m_kp0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g"/><Relationship Id="rId4" Type="http://schemas.openxmlformats.org/officeDocument/2006/relationships/hyperlink" Target="https://youtu.be/8ijmy43k03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urriculum.gov.bc.ca/curriculum/mathematics/4/cor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s://portal.sd72.bc.ca/Instruction/InstructionalTechnologyCommons/minecraft/Documents/3-2%20Minecraft%20Numeracy.xlsx?Web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Minecraft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3-2 APPLICATION OF LEARNING – </a:t>
            </a:r>
            <a:br>
              <a:rPr lang="en-US" sz="2400" dirty="0"/>
            </a:br>
            <a:r>
              <a:rPr lang="en-US" sz="2400" dirty="0"/>
              <a:t>THREE LITTLE PIGS MEET MINECRAFT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62" y="808892"/>
            <a:ext cx="5305661" cy="5210908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3408-70AA-4244-A340-E0E55F53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7" y="2581724"/>
            <a:ext cx="3193642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MINECRAFT KEYBOARD &amp; MOUSE CONTROLS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ACE27-F1FF-452A-8E0A-F4D8AC689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/>
          <a:stretch/>
        </p:blipFill>
        <p:spPr>
          <a:xfrm>
            <a:off x="261946" y="154488"/>
            <a:ext cx="8641421" cy="6180037"/>
          </a:xfrm>
        </p:spPr>
      </p:pic>
    </p:spTree>
    <p:extLst>
      <p:ext uri="{BB962C8B-B14F-4D97-AF65-F5344CB8AC3E}">
        <p14:creationId xmlns:p14="http://schemas.microsoft.com/office/powerpoint/2010/main" val="359599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/>
        </p:nvGraphicFramePr>
        <p:xfrm>
          <a:off x="515938" y="1610463"/>
          <a:ext cx="10847757" cy="41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07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3641768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3615919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 Centre Resources</a:t>
                      </a:r>
                      <a:endParaRPr lang="en-IN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Minecraft Tutorials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Minecraft Websites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 01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3"/>
                        </a:rPr>
                        <a:t>Minecraft EDU YouTube Channel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4"/>
                        </a:rPr>
                        <a:t>Minecraft Education Edition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02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5"/>
                        </a:rPr>
                        <a:t>Microsoft Educator Centre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6"/>
                        </a:rPr>
                        <a:t>Minecraft EDU Wiki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03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7"/>
                        </a:rPr>
                        <a:t>Minecraft Webinars and Training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/>
                        </a:rPr>
                        <a:t>Minecraft - Edutopia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04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9"/>
                        </a:rPr>
                        <a:t>Minecraft Teacher Academy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0"/>
                        </a:rPr>
                        <a:t>Minecraft – Common Sense Education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05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1"/>
                        </a:rPr>
                        <a:t>SD41 Minecraft Blog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(Scroll to bottom for tips and tricks)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2"/>
                        </a:rPr>
                        <a:t>@PlayCraftLearn - Twitter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3"/>
                        </a:rPr>
                        <a:t>Minecraft Starter Kit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4"/>
                        </a:rPr>
                        <a:t>Pinterest - @PlayCraftLearn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5"/>
                        </a:rPr>
                        <a:t>Learning to Play – Educator Community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6"/>
                        </a:rPr>
                        <a:t>Minecraft Class Lessons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7"/>
                        </a:rPr>
                        <a:t>Minecraft Educator Community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DDE8-0453-47E9-979B-80E2FD6A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6" y="1081228"/>
            <a:ext cx="3591950" cy="920336"/>
          </a:xfrm>
        </p:spPr>
        <p:txBody>
          <a:bodyPr/>
          <a:lstStyle/>
          <a:p>
            <a:r>
              <a:rPr lang="en-US" dirty="0"/>
              <a:t>Integrating ADST</a:t>
            </a:r>
          </a:p>
        </p:txBody>
      </p:sp>
      <p:pic>
        <p:nvPicPr>
          <p:cNvPr id="14" name="Picture Placeholder 13" descr="Architecture with solid fill">
            <a:extLst>
              <a:ext uri="{FF2B5EF4-FFF2-40B4-BE49-F238E27FC236}">
                <a16:creationId xmlns:a16="http://schemas.microsoft.com/office/drawing/2014/main" id="{6B571352-1438-4408-9E27-AFB9A0C72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325" t="659" r="9325" b="-171"/>
          <a:stretch/>
        </p:blipFill>
        <p:spPr>
          <a:xfrm>
            <a:off x="5154310" y="495141"/>
            <a:ext cx="1058394" cy="1053229"/>
          </a:xfrm>
        </p:spPr>
      </p:pic>
      <p:pic>
        <p:nvPicPr>
          <p:cNvPr id="16" name="Picture Placeholder 15" descr="Spinning Plates outline">
            <a:extLst>
              <a:ext uri="{FF2B5EF4-FFF2-40B4-BE49-F238E27FC236}">
                <a16:creationId xmlns:a16="http://schemas.microsoft.com/office/drawing/2014/main" id="{341F96A5-BDBD-46DF-B8E7-5196C1889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63" r="2363"/>
          <a:stretch>
            <a:fillRect/>
          </a:stretch>
        </p:blipFill>
        <p:spPr/>
      </p:pic>
      <p:pic>
        <p:nvPicPr>
          <p:cNvPr id="18" name="Picture Placeholder 17" descr="Cmd Terminal with solid fill">
            <a:extLst>
              <a:ext uri="{FF2B5EF4-FFF2-40B4-BE49-F238E27FC236}">
                <a16:creationId xmlns:a16="http://schemas.microsoft.com/office/drawing/2014/main" id="{B3A76873-FEF7-40D9-999F-2BC96330DA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4" b="244"/>
          <a:stretch/>
        </p:blipFill>
        <p:spPr>
          <a:xfrm>
            <a:off x="10132795" y="488167"/>
            <a:ext cx="1058394" cy="10532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5BF1A-06BC-43C7-B3C0-E27E6FC5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8" y="2167090"/>
            <a:ext cx="2328469" cy="871386"/>
          </a:xfrm>
        </p:spPr>
        <p:txBody>
          <a:bodyPr/>
          <a:lstStyle/>
          <a:p>
            <a:r>
              <a:rPr lang="en-US" sz="1600" b="1" i="0" u="none" strike="noStrike" baseline="0" dirty="0">
                <a:latin typeface="Helvetica" panose="020B0604020202020204" pitchFamily="34" charset="0"/>
              </a:rPr>
              <a:t>Designs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can be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improved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with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prototyping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and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testing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B6913-17C7-4292-B484-F10FE95513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4436" y="1718917"/>
            <a:ext cx="1915541" cy="36478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707FFB-396C-4060-9055-6304BA7BEF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95339" y="2133961"/>
            <a:ext cx="2198771" cy="871387"/>
          </a:xfrm>
        </p:spPr>
        <p:txBody>
          <a:bodyPr/>
          <a:lstStyle/>
          <a:p>
            <a:r>
              <a:rPr lang="en-US" sz="1600" b="1" i="0" u="none" strike="noStrike" baseline="0" dirty="0">
                <a:latin typeface="Helvetica" panose="020B0604020202020204" pitchFamily="34" charset="0"/>
              </a:rPr>
              <a:t>Skills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are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developed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through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practice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,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effort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, and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action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F3BC0-F676-488B-98AA-2BF97FAD03D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55" y="1703417"/>
            <a:ext cx="1915541" cy="364780"/>
          </a:xfrm>
        </p:spPr>
        <p:txBody>
          <a:bodyPr/>
          <a:lstStyle/>
          <a:p>
            <a:r>
              <a:rPr lang="en-US" sz="2800" dirty="0">
                <a:solidFill>
                  <a:srgbClr val="00B0D7"/>
                </a:solidFill>
              </a:rPr>
              <a:t>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1F88D4-2D64-466E-AD94-AF0E07E9416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724802" y="2140959"/>
            <a:ext cx="2198771" cy="792256"/>
          </a:xfrm>
        </p:spPr>
        <p:txBody>
          <a:bodyPr/>
          <a:lstStyle/>
          <a:p>
            <a:r>
              <a:rPr lang="en-US" sz="1600" b="0" i="0" u="none" strike="noStrike" baseline="0" dirty="0">
                <a:latin typeface="Helvetica" panose="020B0604020202020204" pitchFamily="34" charset="0"/>
              </a:rPr>
              <a:t>The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choice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of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technology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and tools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depends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on the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task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802C64-1A8E-4165-BF43-05223A4F11B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739742" y="1703417"/>
            <a:ext cx="2198771" cy="36478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Technologies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51515-0F84-4AA5-B11C-AE2EF5E4E1BF}"/>
              </a:ext>
            </a:extLst>
          </p:cNvPr>
          <p:cNvSpPr txBox="1"/>
          <p:nvPr/>
        </p:nvSpPr>
        <p:spPr>
          <a:xfrm>
            <a:off x="620205" y="3192760"/>
            <a:ext cx="11184998" cy="3170099"/>
          </a:xfrm>
          <a:prstGeom prst="rect">
            <a:avLst/>
          </a:prstGeom>
          <a:noFill/>
          <a:ln w="28575">
            <a:solidFill>
              <a:srgbClr val="00B0D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~”The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pplied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esign,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kills, and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 curriculum builds on students’ natural curiosity, inventiveness, and desire to create and work in practical ways.”~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 and Rationale from BC ADST Curriculum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Minecraft EDU is a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land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users can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worlds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experiences using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blocks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Minecraft EDU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students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numerous educational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curricular competencies in a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the student to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practice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task.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Minecraft EDU to teach curricular concepts, the ADST competencies are 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developed.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2437"/>
            <a:ext cx="393223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SD72 Minecraft Education Edition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6425" b="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6" y="1522411"/>
            <a:ext cx="4274720" cy="466984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Minecraft Education Edition from the Apps list on the Student Devices (tap the Windows key –&gt; type in Mine -&gt; select Minecraft.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Sign In using SD72 Microsoft login credentials.  Students will have to use FULL account name:  </a:t>
            </a:r>
            <a:r>
              <a:rPr lang="en-US" sz="2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firstname.lastname@stu.sd72.bc.ca</a:t>
            </a:r>
            <a:r>
              <a:rPr lang="en-US" sz="2400" dirty="0">
                <a:solidFill>
                  <a:srgbClr val="00B0F0"/>
                </a:solidFill>
              </a:rPr>
              <a:t>   </a:t>
            </a:r>
            <a:r>
              <a:rPr lang="en-US" sz="2400" dirty="0"/>
              <a:t>&amp;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Saved Worlds are access from “My Worlds”.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Worlds are access from “Library -&gt; Biomes &amp; Worlds”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8" y="522306"/>
            <a:ext cx="5143500" cy="2090808"/>
          </a:xfrm>
        </p:spPr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2713553"/>
            <a:ext cx="5143500" cy="5031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Reconstruct ONE of the houses in the story, “Three little pigs”,  using the appropriate building material and required measurements.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an additional outlying building of choice.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latin typeface="Calibri Light" panose="020F0302020204030204" pitchFamily="34" charset="0"/>
                <a:cs typeface="Times New Roman" panose="02020603050405020304" pitchFamily="18" charset="0"/>
              </a:rPr>
              <a:t>Take pictures of completed structures</a:t>
            </a:r>
            <a:r>
              <a:rPr lang="en-US" dirty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Times New Roman" panose="02020603050405020304" pitchFamily="18" charset="0"/>
              </a:rPr>
              <a:t>Export out completed portfolio.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Times New Roman" panose="02020603050405020304" pitchFamily="18" charset="0"/>
              </a:rPr>
              <a:t>Student self assessment.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12" y="814700"/>
            <a:ext cx="5305661" cy="5079290"/>
          </a:xfrm>
        </p:spPr>
      </p:pic>
      <p:pic>
        <p:nvPicPr>
          <p:cNvPr id="5" name="Graphic 4" descr="Lightbulb and pencil with solid fill">
            <a:hlinkClick r:id="rId4"/>
            <a:extLst>
              <a:ext uri="{FF2B5EF4-FFF2-40B4-BE49-F238E27FC236}">
                <a16:creationId xmlns:a16="http://schemas.microsoft.com/office/drawing/2014/main" id="{45EFAC68-7551-4798-B96B-BA411353F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3171" y="5817844"/>
            <a:ext cx="623222" cy="623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39E9C-9412-4463-8387-502B85B9B1E2}"/>
              </a:ext>
            </a:extLst>
          </p:cNvPr>
          <p:cNvSpPr txBox="1"/>
          <p:nvPr/>
        </p:nvSpPr>
        <p:spPr>
          <a:xfrm>
            <a:off x="5666394" y="5958786"/>
            <a:ext cx="242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none" dirty="0">
                <a:latin typeface="Calibri Light" panose="020F0302020204030204" pitchFamily="34" charset="0"/>
                <a:cs typeface="Times New Roman" panose="02020603050405020304" pitchFamily="18" charset="0"/>
                <a:hlinkClick r:id="rId4"/>
              </a:rPr>
              <a:t>Student self assessment</a:t>
            </a:r>
            <a:endParaRPr lang="en-CA" cap="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id="{DB354C82-3CB5-43E0-A0C1-8BB768650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6731" y="5831841"/>
            <a:ext cx="623222" cy="623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E0EC48-76E4-495E-B40F-48CEA99CA6D3}"/>
              </a:ext>
            </a:extLst>
          </p:cNvPr>
          <p:cNvSpPr txBox="1"/>
          <p:nvPr/>
        </p:nvSpPr>
        <p:spPr>
          <a:xfrm>
            <a:off x="9058658" y="5709324"/>
            <a:ext cx="242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none" dirty="0">
                <a:latin typeface="Calibri Light" panose="020F0302020204030204" pitchFamily="34" charset="0"/>
                <a:cs typeface="Times New Roman" panose="02020603050405020304" pitchFamily="18" charset="0"/>
                <a:hlinkClick r:id="rId9"/>
              </a:rPr>
              <a:t>Submission to Teams</a:t>
            </a:r>
            <a:endParaRPr lang="en-CA" cap="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A40C1-E72B-47D1-BF7D-4F5C5E2BD29C}"/>
              </a:ext>
            </a:extLst>
          </p:cNvPr>
          <p:cNvSpPr txBox="1"/>
          <p:nvPr/>
        </p:nvSpPr>
        <p:spPr>
          <a:xfrm>
            <a:off x="9058658" y="6085731"/>
            <a:ext cx="264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none" dirty="0">
                <a:latin typeface="Calibri Light" panose="020F0302020204030204" pitchFamily="34" charset="0"/>
                <a:cs typeface="Times New Roman" panose="02020603050405020304" pitchFamily="18" charset="0"/>
                <a:hlinkClick r:id="rId10"/>
              </a:rPr>
              <a:t>Sharing Link with Teacher</a:t>
            </a:r>
            <a:endParaRPr lang="en-CA" cap="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67" y="1220342"/>
            <a:ext cx="4713287" cy="50331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For TEACHER preparation, it is recommended to watch the Minecraft Education Tutorials on the following topics:</a:t>
            </a:r>
          </a:p>
          <a:p>
            <a:pPr marL="0" indent="0">
              <a:buNone/>
            </a:pPr>
            <a:r>
              <a:rPr lang="en-US" sz="1800" b="1" u="sng" dirty="0"/>
              <a:t>Review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5. Chalkboards </a:t>
            </a:r>
            <a:r>
              <a:rPr lang="en-US" sz="1800" dirty="0"/>
              <a:t>(3:30)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4. Camera &amp; Portfolio Tutorial </a:t>
            </a:r>
            <a:r>
              <a:rPr lang="en-US" sz="1800" dirty="0"/>
              <a:t>– Export Process (6:00 min)</a:t>
            </a:r>
          </a:p>
          <a:p>
            <a:pPr marL="0" indent="0">
              <a:buNone/>
            </a:pPr>
            <a:r>
              <a:rPr lang="en-US" sz="1800" dirty="0"/>
              <a:t>1 x 1 Graph paper for students to plan their builds.</a:t>
            </a:r>
          </a:p>
          <a:p>
            <a:pPr marL="0" indent="0">
              <a:buNone/>
            </a:pPr>
            <a:r>
              <a:rPr lang="en-US" sz="1800" b="1" dirty="0"/>
              <a:t>Instructions</a:t>
            </a:r>
            <a:r>
              <a:rPr lang="en-US" sz="1800" dirty="0"/>
              <a:t> for Exporting and Submitting completed portfolio. Submitting to Teams as well as Sharing Link with Teacher </a:t>
            </a:r>
            <a:r>
              <a:rPr lang="en-US" sz="1800" i="1" dirty="0"/>
              <a:t>Sees links on slide #5.</a:t>
            </a:r>
          </a:p>
          <a:p>
            <a:pPr marL="0" indent="0">
              <a:buNone/>
            </a:pPr>
            <a:r>
              <a:rPr lang="en-US" sz="1800" b="1" dirty="0"/>
              <a:t>Print</a:t>
            </a:r>
            <a:r>
              <a:rPr lang="en-US" sz="1800" dirty="0"/>
              <a:t> Student Reflection Sheet.  </a:t>
            </a:r>
            <a:r>
              <a:rPr lang="en-US" sz="1800" i="1" dirty="0"/>
              <a:t>See link on slide #5.</a:t>
            </a:r>
          </a:p>
          <a:p>
            <a:pPr marL="0" indent="0">
              <a:buNone/>
            </a:pPr>
            <a:r>
              <a:rPr lang="en-US" sz="1800" dirty="0"/>
              <a:t>Fill in names in </a:t>
            </a:r>
            <a:r>
              <a:rPr lang="en-US" sz="1800" b="1" dirty="0"/>
              <a:t>Curricular Competency Excel Assessment </a:t>
            </a:r>
            <a:r>
              <a:rPr lang="en-US" sz="1800" dirty="0"/>
              <a:t>Spreadsheet.  </a:t>
            </a:r>
            <a:r>
              <a:rPr lang="en-US" sz="1800" i="1" dirty="0"/>
              <a:t>See link on slide #8.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Student SD72 Microsoft login information.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225" y="790575"/>
            <a:ext cx="5314949" cy="5229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6B3C-D4CC-499B-B935-C2027F637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5" y="1451544"/>
            <a:ext cx="9144000" cy="914174"/>
          </a:xfrm>
        </p:spPr>
        <p:txBody>
          <a:bodyPr/>
          <a:lstStyle/>
          <a:p>
            <a:r>
              <a:rPr lang="en-US" dirty="0"/>
              <a:t>Application of Learning – House Build for a Pig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FFE467-11AF-48D4-9F23-B9FB11FB4215}"/>
              </a:ext>
            </a:extLst>
          </p:cNvPr>
          <p:cNvSpPr txBox="1">
            <a:spLocks/>
          </p:cNvSpPr>
          <p:nvPr/>
        </p:nvSpPr>
        <p:spPr>
          <a:xfrm>
            <a:off x="874296" y="5795570"/>
            <a:ext cx="1933072" cy="47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heSansB W3 Light" panose="020B0302050302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#3-1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6234F86-16F8-48F7-9578-57E4A80603D7}"/>
              </a:ext>
            </a:extLst>
          </p:cNvPr>
          <p:cNvSpPr txBox="1">
            <a:spLocks/>
          </p:cNvSpPr>
          <p:nvPr/>
        </p:nvSpPr>
        <p:spPr>
          <a:xfrm>
            <a:off x="2362151" y="3321582"/>
            <a:ext cx="7616039" cy="235103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 how to use the Minecraft interface and inventory to build representational structures.</a:t>
            </a:r>
          </a:p>
          <a:p>
            <a:r>
              <a:rPr lang="en-US" dirty="0"/>
              <a:t>Explore the relationship between the Minecraft grids and units of measure.</a:t>
            </a:r>
          </a:p>
          <a:p>
            <a:r>
              <a:rPr lang="en-US" dirty="0"/>
              <a:t>Practice </a:t>
            </a:r>
            <a:r>
              <a:rPr lang="en-US" i="1" dirty="0"/>
              <a:t>perimeter and area calculations </a:t>
            </a:r>
            <a:r>
              <a:rPr lang="en-US" dirty="0"/>
              <a:t>within Minecraft. </a:t>
            </a:r>
          </a:p>
          <a:p>
            <a:r>
              <a:rPr lang="en-US" dirty="0"/>
              <a:t>Use the camera and portfolio feature to provide evidence.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4A4ED-BC27-49FD-A2CD-51BE54E1BFDF}"/>
              </a:ext>
            </a:extLst>
          </p:cNvPr>
          <p:cNvSpPr txBox="1"/>
          <p:nvPr/>
        </p:nvSpPr>
        <p:spPr>
          <a:xfrm>
            <a:off x="1220245" y="2404267"/>
            <a:ext cx="42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Summary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4995EA-0F3A-464D-A46E-C077DAF0FF30}"/>
              </a:ext>
            </a:extLst>
          </p:cNvPr>
          <p:cNvSpPr/>
          <p:nvPr/>
        </p:nvSpPr>
        <p:spPr>
          <a:xfrm>
            <a:off x="2213810" y="3144084"/>
            <a:ext cx="8131669" cy="2591274"/>
          </a:xfrm>
          <a:custGeom>
            <a:avLst/>
            <a:gdLst>
              <a:gd name="connsiteX0" fmla="*/ 0 w 8131669"/>
              <a:gd name="connsiteY0" fmla="*/ 0 h 2591274"/>
              <a:gd name="connsiteX1" fmla="*/ 499517 w 8131669"/>
              <a:gd name="connsiteY1" fmla="*/ 0 h 2591274"/>
              <a:gd name="connsiteX2" fmla="*/ 1161667 w 8131669"/>
              <a:gd name="connsiteY2" fmla="*/ 0 h 2591274"/>
              <a:gd name="connsiteX3" fmla="*/ 1661184 w 8131669"/>
              <a:gd name="connsiteY3" fmla="*/ 0 h 2591274"/>
              <a:gd name="connsiteX4" fmla="*/ 2242017 w 8131669"/>
              <a:gd name="connsiteY4" fmla="*/ 0 h 2591274"/>
              <a:gd name="connsiteX5" fmla="*/ 2904167 w 8131669"/>
              <a:gd name="connsiteY5" fmla="*/ 0 h 2591274"/>
              <a:gd name="connsiteX6" fmla="*/ 3647634 w 8131669"/>
              <a:gd name="connsiteY6" fmla="*/ 0 h 2591274"/>
              <a:gd name="connsiteX7" fmla="*/ 4147151 w 8131669"/>
              <a:gd name="connsiteY7" fmla="*/ 0 h 2591274"/>
              <a:gd name="connsiteX8" fmla="*/ 4890618 w 8131669"/>
              <a:gd name="connsiteY8" fmla="*/ 0 h 2591274"/>
              <a:gd name="connsiteX9" fmla="*/ 5308818 w 8131669"/>
              <a:gd name="connsiteY9" fmla="*/ 0 h 2591274"/>
              <a:gd name="connsiteX10" fmla="*/ 5889652 w 8131669"/>
              <a:gd name="connsiteY10" fmla="*/ 0 h 2591274"/>
              <a:gd name="connsiteX11" fmla="*/ 6551802 w 8131669"/>
              <a:gd name="connsiteY11" fmla="*/ 0 h 2591274"/>
              <a:gd name="connsiteX12" fmla="*/ 7132635 w 8131669"/>
              <a:gd name="connsiteY12" fmla="*/ 0 h 2591274"/>
              <a:gd name="connsiteX13" fmla="*/ 8131669 w 8131669"/>
              <a:gd name="connsiteY13" fmla="*/ 0 h 2591274"/>
              <a:gd name="connsiteX14" fmla="*/ 8131669 w 8131669"/>
              <a:gd name="connsiteY14" fmla="*/ 466429 h 2591274"/>
              <a:gd name="connsiteX15" fmla="*/ 8131669 w 8131669"/>
              <a:gd name="connsiteY15" fmla="*/ 906946 h 2591274"/>
              <a:gd name="connsiteX16" fmla="*/ 8131669 w 8131669"/>
              <a:gd name="connsiteY16" fmla="*/ 1477026 h 2591274"/>
              <a:gd name="connsiteX17" fmla="*/ 8131669 w 8131669"/>
              <a:gd name="connsiteY17" fmla="*/ 1969368 h 2591274"/>
              <a:gd name="connsiteX18" fmla="*/ 8131669 w 8131669"/>
              <a:gd name="connsiteY18" fmla="*/ 2591274 h 2591274"/>
              <a:gd name="connsiteX19" fmla="*/ 7794786 w 8131669"/>
              <a:gd name="connsiteY19" fmla="*/ 2591274 h 2591274"/>
              <a:gd name="connsiteX20" fmla="*/ 7132635 w 8131669"/>
              <a:gd name="connsiteY20" fmla="*/ 2591274 h 2591274"/>
              <a:gd name="connsiteX21" fmla="*/ 6795752 w 8131669"/>
              <a:gd name="connsiteY21" fmla="*/ 2591274 h 2591274"/>
              <a:gd name="connsiteX22" fmla="*/ 6214918 w 8131669"/>
              <a:gd name="connsiteY22" fmla="*/ 2591274 h 2591274"/>
              <a:gd name="connsiteX23" fmla="*/ 5796718 w 8131669"/>
              <a:gd name="connsiteY23" fmla="*/ 2591274 h 2591274"/>
              <a:gd name="connsiteX24" fmla="*/ 5053251 w 8131669"/>
              <a:gd name="connsiteY24" fmla="*/ 2591274 h 2591274"/>
              <a:gd name="connsiteX25" fmla="*/ 4553735 w 8131669"/>
              <a:gd name="connsiteY25" fmla="*/ 2591274 h 2591274"/>
              <a:gd name="connsiteX26" fmla="*/ 4216851 w 8131669"/>
              <a:gd name="connsiteY26" fmla="*/ 2591274 h 2591274"/>
              <a:gd name="connsiteX27" fmla="*/ 3473384 w 8131669"/>
              <a:gd name="connsiteY27" fmla="*/ 2591274 h 2591274"/>
              <a:gd name="connsiteX28" fmla="*/ 3136501 w 8131669"/>
              <a:gd name="connsiteY28" fmla="*/ 2591274 h 2591274"/>
              <a:gd name="connsiteX29" fmla="*/ 2555667 w 8131669"/>
              <a:gd name="connsiteY29" fmla="*/ 2591274 h 2591274"/>
              <a:gd name="connsiteX30" fmla="*/ 2056151 w 8131669"/>
              <a:gd name="connsiteY30" fmla="*/ 2591274 h 2591274"/>
              <a:gd name="connsiteX31" fmla="*/ 1637950 w 8131669"/>
              <a:gd name="connsiteY31" fmla="*/ 2591274 h 2591274"/>
              <a:gd name="connsiteX32" fmla="*/ 1057117 w 8131669"/>
              <a:gd name="connsiteY32" fmla="*/ 2591274 h 2591274"/>
              <a:gd name="connsiteX33" fmla="*/ 720234 w 8131669"/>
              <a:gd name="connsiteY33" fmla="*/ 2591274 h 2591274"/>
              <a:gd name="connsiteX34" fmla="*/ 0 w 8131669"/>
              <a:gd name="connsiteY34" fmla="*/ 2591274 h 2591274"/>
              <a:gd name="connsiteX35" fmla="*/ 0 w 8131669"/>
              <a:gd name="connsiteY35" fmla="*/ 2047106 h 2591274"/>
              <a:gd name="connsiteX36" fmla="*/ 0 w 8131669"/>
              <a:gd name="connsiteY36" fmla="*/ 1554764 h 2591274"/>
              <a:gd name="connsiteX37" fmla="*/ 0 w 8131669"/>
              <a:gd name="connsiteY37" fmla="*/ 1036510 h 2591274"/>
              <a:gd name="connsiteX38" fmla="*/ 0 w 8131669"/>
              <a:gd name="connsiteY38" fmla="*/ 544168 h 2591274"/>
              <a:gd name="connsiteX39" fmla="*/ 0 w 8131669"/>
              <a:gd name="connsiteY39" fmla="*/ 0 h 25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31669" h="2591274" extrusionOk="0">
                <a:moveTo>
                  <a:pt x="0" y="0"/>
                </a:moveTo>
                <a:cubicBezTo>
                  <a:pt x="102427" y="-14054"/>
                  <a:pt x="310240" y="26486"/>
                  <a:pt x="499517" y="0"/>
                </a:cubicBezTo>
                <a:cubicBezTo>
                  <a:pt x="688794" y="-26486"/>
                  <a:pt x="939816" y="63960"/>
                  <a:pt x="1161667" y="0"/>
                </a:cubicBezTo>
                <a:cubicBezTo>
                  <a:pt x="1383518" y="-63960"/>
                  <a:pt x="1498916" y="44466"/>
                  <a:pt x="1661184" y="0"/>
                </a:cubicBezTo>
                <a:cubicBezTo>
                  <a:pt x="1823452" y="-44466"/>
                  <a:pt x="2066429" y="25245"/>
                  <a:pt x="2242017" y="0"/>
                </a:cubicBezTo>
                <a:cubicBezTo>
                  <a:pt x="2417605" y="-25245"/>
                  <a:pt x="2712852" y="77731"/>
                  <a:pt x="2904167" y="0"/>
                </a:cubicBezTo>
                <a:cubicBezTo>
                  <a:pt x="3095482" y="-77731"/>
                  <a:pt x="3391769" y="38596"/>
                  <a:pt x="3647634" y="0"/>
                </a:cubicBezTo>
                <a:cubicBezTo>
                  <a:pt x="3903499" y="-38596"/>
                  <a:pt x="3930420" y="9735"/>
                  <a:pt x="4147151" y="0"/>
                </a:cubicBezTo>
                <a:cubicBezTo>
                  <a:pt x="4363882" y="-9735"/>
                  <a:pt x="4721354" y="46707"/>
                  <a:pt x="4890618" y="0"/>
                </a:cubicBezTo>
                <a:cubicBezTo>
                  <a:pt x="5059882" y="-46707"/>
                  <a:pt x="5140571" y="34520"/>
                  <a:pt x="5308818" y="0"/>
                </a:cubicBezTo>
                <a:cubicBezTo>
                  <a:pt x="5477065" y="-34520"/>
                  <a:pt x="5715388" y="42307"/>
                  <a:pt x="5889652" y="0"/>
                </a:cubicBezTo>
                <a:cubicBezTo>
                  <a:pt x="6063916" y="-42307"/>
                  <a:pt x="6380721" y="22471"/>
                  <a:pt x="6551802" y="0"/>
                </a:cubicBezTo>
                <a:cubicBezTo>
                  <a:pt x="6722883" y="-22471"/>
                  <a:pt x="6914919" y="58355"/>
                  <a:pt x="7132635" y="0"/>
                </a:cubicBezTo>
                <a:cubicBezTo>
                  <a:pt x="7350351" y="-58355"/>
                  <a:pt x="7816692" y="99281"/>
                  <a:pt x="8131669" y="0"/>
                </a:cubicBezTo>
                <a:cubicBezTo>
                  <a:pt x="8134261" y="154077"/>
                  <a:pt x="8092919" y="271854"/>
                  <a:pt x="8131669" y="466429"/>
                </a:cubicBezTo>
                <a:cubicBezTo>
                  <a:pt x="8170419" y="661004"/>
                  <a:pt x="8096201" y="804141"/>
                  <a:pt x="8131669" y="906946"/>
                </a:cubicBezTo>
                <a:cubicBezTo>
                  <a:pt x="8167137" y="1009751"/>
                  <a:pt x="8098667" y="1196596"/>
                  <a:pt x="8131669" y="1477026"/>
                </a:cubicBezTo>
                <a:cubicBezTo>
                  <a:pt x="8164671" y="1757456"/>
                  <a:pt x="8125453" y="1805804"/>
                  <a:pt x="8131669" y="1969368"/>
                </a:cubicBezTo>
                <a:cubicBezTo>
                  <a:pt x="8137885" y="2132932"/>
                  <a:pt x="8099584" y="2291872"/>
                  <a:pt x="8131669" y="2591274"/>
                </a:cubicBezTo>
                <a:cubicBezTo>
                  <a:pt x="7970395" y="2625100"/>
                  <a:pt x="7880905" y="2571708"/>
                  <a:pt x="7794786" y="2591274"/>
                </a:cubicBezTo>
                <a:cubicBezTo>
                  <a:pt x="7708667" y="2610840"/>
                  <a:pt x="7338395" y="2527749"/>
                  <a:pt x="7132635" y="2591274"/>
                </a:cubicBezTo>
                <a:cubicBezTo>
                  <a:pt x="6926875" y="2654799"/>
                  <a:pt x="6953644" y="2563205"/>
                  <a:pt x="6795752" y="2591274"/>
                </a:cubicBezTo>
                <a:cubicBezTo>
                  <a:pt x="6637860" y="2619343"/>
                  <a:pt x="6500209" y="2537692"/>
                  <a:pt x="6214918" y="2591274"/>
                </a:cubicBezTo>
                <a:cubicBezTo>
                  <a:pt x="5929627" y="2644856"/>
                  <a:pt x="5895856" y="2565556"/>
                  <a:pt x="5796718" y="2591274"/>
                </a:cubicBezTo>
                <a:cubicBezTo>
                  <a:pt x="5697580" y="2616992"/>
                  <a:pt x="5406803" y="2561139"/>
                  <a:pt x="5053251" y="2591274"/>
                </a:cubicBezTo>
                <a:cubicBezTo>
                  <a:pt x="4699699" y="2621409"/>
                  <a:pt x="4723360" y="2553509"/>
                  <a:pt x="4553735" y="2591274"/>
                </a:cubicBezTo>
                <a:cubicBezTo>
                  <a:pt x="4384110" y="2629039"/>
                  <a:pt x="4351548" y="2585931"/>
                  <a:pt x="4216851" y="2591274"/>
                </a:cubicBezTo>
                <a:cubicBezTo>
                  <a:pt x="4082154" y="2596617"/>
                  <a:pt x="3750334" y="2515971"/>
                  <a:pt x="3473384" y="2591274"/>
                </a:cubicBezTo>
                <a:cubicBezTo>
                  <a:pt x="3196434" y="2666577"/>
                  <a:pt x="3288375" y="2555315"/>
                  <a:pt x="3136501" y="2591274"/>
                </a:cubicBezTo>
                <a:cubicBezTo>
                  <a:pt x="2984627" y="2627233"/>
                  <a:pt x="2795514" y="2557634"/>
                  <a:pt x="2555667" y="2591274"/>
                </a:cubicBezTo>
                <a:cubicBezTo>
                  <a:pt x="2315820" y="2624914"/>
                  <a:pt x="2211470" y="2570534"/>
                  <a:pt x="2056151" y="2591274"/>
                </a:cubicBezTo>
                <a:cubicBezTo>
                  <a:pt x="1900832" y="2612014"/>
                  <a:pt x="1824919" y="2545925"/>
                  <a:pt x="1637950" y="2591274"/>
                </a:cubicBezTo>
                <a:cubicBezTo>
                  <a:pt x="1450981" y="2636623"/>
                  <a:pt x="1337759" y="2583617"/>
                  <a:pt x="1057117" y="2591274"/>
                </a:cubicBezTo>
                <a:cubicBezTo>
                  <a:pt x="776475" y="2598931"/>
                  <a:pt x="856801" y="2552697"/>
                  <a:pt x="720234" y="2591274"/>
                </a:cubicBezTo>
                <a:cubicBezTo>
                  <a:pt x="583667" y="2629851"/>
                  <a:pt x="326251" y="2546957"/>
                  <a:pt x="0" y="2591274"/>
                </a:cubicBezTo>
                <a:cubicBezTo>
                  <a:pt x="-23186" y="2454025"/>
                  <a:pt x="52686" y="2235751"/>
                  <a:pt x="0" y="2047106"/>
                </a:cubicBezTo>
                <a:cubicBezTo>
                  <a:pt x="-52686" y="1858461"/>
                  <a:pt x="7101" y="1742833"/>
                  <a:pt x="0" y="1554764"/>
                </a:cubicBezTo>
                <a:cubicBezTo>
                  <a:pt x="-7101" y="1366695"/>
                  <a:pt x="59767" y="1262212"/>
                  <a:pt x="0" y="1036510"/>
                </a:cubicBezTo>
                <a:cubicBezTo>
                  <a:pt x="-59767" y="810808"/>
                  <a:pt x="47876" y="778836"/>
                  <a:pt x="0" y="544168"/>
                </a:cubicBezTo>
                <a:cubicBezTo>
                  <a:pt x="-47876" y="309500"/>
                  <a:pt x="40757" y="2455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148757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C2C3-62E8-488D-A8DE-3B061EB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4601-1187-447A-9B4A-C3B0117C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0000"/>
                </a:solidFill>
                <a:effectLst/>
                <a:latin typeface="TheSansB W5 Plain" panose="020B0502050302020203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Communicate</a:t>
            </a:r>
            <a:r>
              <a:rPr lang="en-US" sz="1600" dirty="0">
                <a:solidFill>
                  <a:srgbClr val="000000"/>
                </a:solidFill>
                <a:effectLst/>
                <a:latin typeface="TheSansB W5 Plain" panose="020B0502050302020203"/>
                <a:ea typeface="Times New Roman" panose="02020603050405020304" pitchFamily="18" charset="0"/>
                <a:cs typeface="Calibri" panose="020F0502020204030204" pitchFamily="34" charset="0"/>
              </a:rPr>
              <a:t> mathematical thinking in many ways.</a:t>
            </a:r>
            <a:endParaRPr lang="en-US" sz="1600" dirty="0">
              <a:effectLst/>
              <a:latin typeface="TheSansB W5 Plain" panose="020B0502050302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TheSansB W5 Plain" panose="020B0502050302020203"/>
                <a:ea typeface="Times New Roman" panose="02020603050405020304" pitchFamily="18" charset="0"/>
                <a:cs typeface="Calibri" panose="020F0502020204030204" pitchFamily="34" charset="0"/>
              </a:rPr>
              <a:t>Represent mathematical ideas in </a:t>
            </a:r>
            <a:r>
              <a:rPr lang="en-US" sz="1600" u="sng" dirty="0">
                <a:solidFill>
                  <a:srgbClr val="000000"/>
                </a:solidFill>
                <a:effectLst/>
                <a:latin typeface="TheSansB W5 Plain" panose="020B0502050302020203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concrete, pictorial, and symbolic forms</a:t>
            </a:r>
            <a:r>
              <a:rPr lang="en-US" sz="1600" u="sng" dirty="0">
                <a:solidFill>
                  <a:srgbClr val="000000"/>
                </a:solidFill>
                <a:effectLst/>
                <a:latin typeface="TheSansB W5 Plain" panose="020B0502050302020203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TheSansB W5 Plain" panose="020B0502050302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effectLst/>
                <a:latin typeface="TheSansB W5 Plain" panose="020B0502050302020203"/>
                <a:ea typeface="Calibri" panose="020F0502020204030204" pitchFamily="34" charset="0"/>
                <a:cs typeface="Calibri" panose="020F0502020204030204" pitchFamily="34" charset="0"/>
              </a:rPr>
              <a:t>Connect mathematical concepts to each other and to </a:t>
            </a:r>
            <a:r>
              <a:rPr lang="en-CA" sz="1600" u="sng" dirty="0">
                <a:solidFill>
                  <a:srgbClr val="000000"/>
                </a:solidFill>
                <a:effectLst/>
                <a:latin typeface="TheSansB W5 Plain" panose="020B0502050302020203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other areas and personal interests</a:t>
            </a:r>
            <a:r>
              <a:rPr lang="en-CA" sz="1600" u="sng" dirty="0">
                <a:solidFill>
                  <a:srgbClr val="000000"/>
                </a:solidFill>
                <a:effectLst/>
                <a:latin typeface="TheSansB W5 Plain" panose="020B0502050302020203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Explain and justify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mathematical ideas and decisions.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TheSansB W5 Plain" panose="020B0502050302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70762-DC62-4503-AEFD-EDF815FFC74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pic>
        <p:nvPicPr>
          <p:cNvPr id="8" name="Picture Placeholder 7" descr="Remote learning math with solid fill">
            <a:extLst>
              <a:ext uri="{FF2B5EF4-FFF2-40B4-BE49-F238E27FC236}">
                <a16:creationId xmlns:a16="http://schemas.microsoft.com/office/drawing/2014/main" id="{42869F99-EB99-47FD-9040-081D37DFD10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AEBF61C9-3618-418F-9F33-02F0D011C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r="26248"/>
          <a:stretch/>
        </p:blipFill>
        <p:spPr>
          <a:xfrm>
            <a:off x="7086600" y="1630363"/>
            <a:ext cx="4424363" cy="4373562"/>
          </a:xfrm>
        </p:spPr>
      </p:pic>
    </p:spTree>
    <p:extLst>
      <p:ext uri="{BB962C8B-B14F-4D97-AF65-F5344CB8AC3E}">
        <p14:creationId xmlns:p14="http://schemas.microsoft.com/office/powerpoint/2010/main" val="17686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B0D7"/>
                </a:solidFill>
              </a:rPr>
              <a:t>Students will</a:t>
            </a:r>
            <a:endParaRPr lang="en-US" dirty="0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74" y="2863158"/>
            <a:ext cx="5749782" cy="2846648"/>
          </a:xfrm>
        </p:spPr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uild ONE of the three houses out of the required building material in the “Block of Grass” biome.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uild the house according to the specs determined by the teacher (area and perimeter for grade 5s, perimeter by grade 4s).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nclude ONE outlying building according to the specs determined by the teacher (area and perimeter for grade 5s, perimeter by grade 4s).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pictures of completed structures and write the equations for each of the completed structures in the portfolio.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98782" y="2659862"/>
            <a:ext cx="5620316" cy="183887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Draw the house and outlying building on graph paper using the “real” measurements (1 square = 1 m</a:t>
            </a:r>
            <a:r>
              <a:rPr lang="en-C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making sure that they are within requirements determined by the teacher.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 TWO structures in Minecraft.  ONE representing a pig’s house and the other as an outlying building of choice.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Take picture of the completed structures for portfolio.  Include calculations.  Export out to desktop. </a:t>
            </a: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–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Minecraft Student Self Reflection; Curricular Competency Excel Assessment Sheet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CA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 Activities – Financial Literacy – price out building materials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Graphic 5" descr="List with solid fill">
            <a:hlinkClick r:id="rId7"/>
            <a:extLst>
              <a:ext uri="{FF2B5EF4-FFF2-40B4-BE49-F238E27FC236}">
                <a16:creationId xmlns:a16="http://schemas.microsoft.com/office/drawing/2014/main" id="{66B3A929-574C-40F0-B5B1-A581696F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4242" y="5960619"/>
            <a:ext cx="648428" cy="648428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9E8C1A-AD38-4E28-87B1-A79069B2F8A2}"/>
              </a:ext>
            </a:extLst>
          </p:cNvPr>
          <p:cNvSpPr txBox="1">
            <a:spLocks/>
          </p:cNvSpPr>
          <p:nvPr/>
        </p:nvSpPr>
        <p:spPr>
          <a:xfrm>
            <a:off x="6298782" y="6054033"/>
            <a:ext cx="438408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D7"/>
                </a:solidFill>
                <a:hlinkClick r:id="rId7"/>
              </a:rPr>
              <a:t>EXCEL CURRICULAR Competency ASSESSMENT </a:t>
            </a:r>
            <a:endParaRPr lang="en-US" dirty="0">
              <a:solidFill>
                <a:srgbClr val="00B0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6708" r="3544" b="2279"/>
          <a:stretch/>
        </p:blipFill>
        <p:spPr>
          <a:xfrm>
            <a:off x="790339" y="752476"/>
            <a:ext cx="5305661" cy="532447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51" y="1420406"/>
            <a:ext cx="5011410" cy="65144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TIPS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94102" y="2533310"/>
            <a:ext cx="4540440" cy="389386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write on the slate position the crosshairs (+) on the slate, click and type.</a:t>
            </a:r>
          </a:p>
          <a:p>
            <a:r>
              <a:rPr lang="en-US" dirty="0"/>
              <a:t>Pressing “E” on the keyboard will bring up the inventory window.  Drag and drop inventory into Hot Bar.</a:t>
            </a:r>
          </a:p>
          <a:p>
            <a:r>
              <a:rPr lang="en-US" dirty="0"/>
              <a:t>The mouse button functions will change according to what is being accessed.  These functions will be highlighted on the bottom right of the screen – be sure to look at these.</a:t>
            </a:r>
          </a:p>
          <a:p>
            <a:r>
              <a:rPr lang="en-US" dirty="0"/>
              <a:t>The export process may take a bit – build this into the lesson schedule.</a:t>
            </a:r>
          </a:p>
          <a:p>
            <a:r>
              <a:rPr lang="en-US" dirty="0"/>
              <a:t>Having the export/submission instructions on the screen so the students can follow them step by step will save some time.  </a:t>
            </a:r>
            <a:br>
              <a:rPr lang="en-US" dirty="0"/>
            </a:br>
            <a:r>
              <a:rPr lang="en-US" dirty="0"/>
              <a:t>(See slide #5)</a:t>
            </a:r>
          </a:p>
        </p:txBody>
      </p:sp>
    </p:spTree>
    <p:extLst>
      <p:ext uri="{BB962C8B-B14F-4D97-AF65-F5344CB8AC3E}">
        <p14:creationId xmlns:p14="http://schemas.microsoft.com/office/powerpoint/2010/main" val="218514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craft Template.potx" id="{0344CD2B-D48A-4836-BFDE-A726A36D5CB5}" vid="{B7EB383D-5285-4E0D-B235-32ACBBED3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E86FF5DCE1E4F9395C480A7EFF580" ma:contentTypeVersion="1" ma:contentTypeDescription="Create a new document." ma:contentTypeScope="" ma:versionID="2c8fa27382dacc6170eae74bd0668c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9934F71-8860-415B-B27E-904D518D0E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916</Words>
  <Application>Microsoft Office PowerPoint</Application>
  <PresentationFormat>Widescreen</PresentationFormat>
  <Paragraphs>103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Californian FB</vt:lpstr>
      <vt:lpstr>Helvetica</vt:lpstr>
      <vt:lpstr>TheSansB W3 Light</vt:lpstr>
      <vt:lpstr>TheSansB W5 Plain</vt:lpstr>
      <vt:lpstr>TheSansB W9 Black</vt:lpstr>
      <vt:lpstr>Office Theme</vt:lpstr>
      <vt:lpstr>Minecraft Education</vt:lpstr>
      <vt:lpstr>Integrating ADST</vt:lpstr>
      <vt:lpstr>SD72 Minecraft Education Edition</vt:lpstr>
      <vt:lpstr>TASK</vt:lpstr>
      <vt:lpstr>preparation </vt:lpstr>
      <vt:lpstr>Application of Learning – House Build for a Pig</vt:lpstr>
      <vt:lpstr>Curricular competencies</vt:lpstr>
      <vt:lpstr>PowerPoint Presentation</vt:lpstr>
      <vt:lpstr>TIPS</vt:lpstr>
      <vt:lpstr>MINECRAFT KEYBOARD &amp; MOUSE CONTROLS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9</cp:revision>
  <dcterms:created xsi:type="dcterms:W3CDTF">2021-02-23T03:04:24Z</dcterms:created>
  <dcterms:modified xsi:type="dcterms:W3CDTF">2021-03-07T16:34:32Z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0x0101000B3E86FF5DCE1E4F9395C480A7EFF580</vt:lpwstr>
  </property>
</Properties>
</file>