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notesMasterIdLst>
    <p:notesMasterId r:id="rId17"/>
  </p:notesMasterIdLst>
  <p:sldIdLst>
    <p:sldId id="257" r:id="rId5"/>
    <p:sldId id="275" r:id="rId6"/>
    <p:sldId id="260" r:id="rId7"/>
    <p:sldId id="258" r:id="rId8"/>
    <p:sldId id="270" r:id="rId9"/>
    <p:sldId id="269" r:id="rId10"/>
    <p:sldId id="272" r:id="rId11"/>
    <p:sldId id="274" r:id="rId12"/>
    <p:sldId id="267" r:id="rId13"/>
    <p:sldId id="259" r:id="rId14"/>
    <p:sldId id="273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a Armstrong" initials="LA" lastIdx="7" clrIdx="0">
    <p:extLst>
      <p:ext uri="{19B8F6BF-5375-455C-9EA6-DF929625EA0E}">
        <p15:presenceInfo xmlns:p15="http://schemas.microsoft.com/office/powerpoint/2012/main" userId="S::lila.armstrong@sd72.bc.ca::ed25ae35-174c-4ab6-9573-57634770d1a7" providerId="AD"/>
      </p:ext>
    </p:extLst>
  </p:cmAuthor>
  <p:cmAuthor id="2" name="Shannon Hagen" initials="SH" lastIdx="4" clrIdx="1">
    <p:extLst>
      <p:ext uri="{19B8F6BF-5375-455C-9EA6-DF929625EA0E}">
        <p15:presenceInfo xmlns:p15="http://schemas.microsoft.com/office/powerpoint/2012/main" userId="S::shannon.hagen@sd72.bc.ca::46ea4fe1-9223-4299-b8da-3da92c4fcb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D7"/>
    <a:srgbClr val="C00000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A81FE1-A859-43E2-9FF7-2B13AD0ABDA0}" v="7" dt="2021-03-08T20:27:38.2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non Hagen" userId="46ea4fe1-9223-4299-b8da-3da92c4fcb44" providerId="ADAL" clId="{48CC8A47-A2E7-413F-B58E-43F3E94F3B8C}"/>
    <pc:docChg chg="custSel addSld delSld modSld sldOrd">
      <pc:chgData name="Shannon Hagen" userId="46ea4fe1-9223-4299-b8da-3da92c4fcb44" providerId="ADAL" clId="{48CC8A47-A2E7-413F-B58E-43F3E94F3B8C}" dt="2021-03-07T16:07:06.334" v="125"/>
      <pc:docMkLst>
        <pc:docMk/>
      </pc:docMkLst>
      <pc:sldChg chg="delSp mod ord modCm">
        <pc:chgData name="Shannon Hagen" userId="46ea4fe1-9223-4299-b8da-3da92c4fcb44" providerId="ADAL" clId="{48CC8A47-A2E7-413F-B58E-43F3E94F3B8C}" dt="2021-03-07T16:07:06.334" v="125"/>
        <pc:sldMkLst>
          <pc:docMk/>
          <pc:sldMk cId="3167172060" sldId="258"/>
        </pc:sldMkLst>
        <pc:spChg chg="del">
          <ac:chgData name="Shannon Hagen" userId="46ea4fe1-9223-4299-b8da-3da92c4fcb44" providerId="ADAL" clId="{48CC8A47-A2E7-413F-B58E-43F3E94F3B8C}" dt="2021-03-07T16:04:33.946" v="117" actId="21"/>
          <ac:spMkLst>
            <pc:docMk/>
            <pc:sldMk cId="3167172060" sldId="258"/>
            <ac:spMk id="6" creationId="{F148E53B-DD24-4F98-B416-83CC77F8F5F5}"/>
          </ac:spMkLst>
        </pc:spChg>
        <pc:spChg chg="del">
          <ac:chgData name="Shannon Hagen" userId="46ea4fe1-9223-4299-b8da-3da92c4fcb44" providerId="ADAL" clId="{48CC8A47-A2E7-413F-B58E-43F3E94F3B8C}" dt="2021-03-07T16:06:00.187" v="122" actId="478"/>
          <ac:spMkLst>
            <pc:docMk/>
            <pc:sldMk cId="3167172060" sldId="258"/>
            <ac:spMk id="11" creationId="{75BFB595-989F-42A1-AD43-3A8CCE0253B6}"/>
          </ac:spMkLst>
        </pc:spChg>
        <pc:picChg chg="del">
          <ac:chgData name="Shannon Hagen" userId="46ea4fe1-9223-4299-b8da-3da92c4fcb44" providerId="ADAL" clId="{48CC8A47-A2E7-413F-B58E-43F3E94F3B8C}" dt="2021-03-07T16:04:33.946" v="117" actId="21"/>
          <ac:picMkLst>
            <pc:docMk/>
            <pc:sldMk cId="3167172060" sldId="258"/>
            <ac:picMk id="5" creationId="{B80B85A2-EC9D-4E1D-A716-EF846D720001}"/>
          </ac:picMkLst>
        </pc:picChg>
        <pc:picChg chg="del">
          <ac:chgData name="Shannon Hagen" userId="46ea4fe1-9223-4299-b8da-3da92c4fcb44" providerId="ADAL" clId="{48CC8A47-A2E7-413F-B58E-43F3E94F3B8C}" dt="2021-03-07T16:04:33.946" v="117" actId="21"/>
          <ac:picMkLst>
            <pc:docMk/>
            <pc:sldMk cId="3167172060" sldId="258"/>
            <ac:picMk id="8" creationId="{EB97D291-2ADD-4390-BEEA-417865F43A8F}"/>
          </ac:picMkLst>
        </pc:picChg>
      </pc:sldChg>
      <pc:sldChg chg="addSp delSp modSp mod">
        <pc:chgData name="Shannon Hagen" userId="46ea4fe1-9223-4299-b8da-3da92c4fcb44" providerId="ADAL" clId="{48CC8A47-A2E7-413F-B58E-43F3E94F3B8C}" dt="2021-03-07T16:01:43.099" v="59" actId="1076"/>
        <pc:sldMkLst>
          <pc:docMk/>
          <pc:sldMk cId="4134778505" sldId="269"/>
        </pc:sldMkLst>
        <pc:spChg chg="del">
          <ac:chgData name="Shannon Hagen" userId="46ea4fe1-9223-4299-b8da-3da92c4fcb44" providerId="ADAL" clId="{48CC8A47-A2E7-413F-B58E-43F3E94F3B8C}" dt="2021-03-07T15:59:49.666" v="5" actId="478"/>
          <ac:spMkLst>
            <pc:docMk/>
            <pc:sldMk cId="4134778505" sldId="269"/>
            <ac:spMk id="3" creationId="{67A4EB4D-F22C-4E88-86CC-F67B3DEF8704}"/>
          </ac:spMkLst>
        </pc:spChg>
        <pc:spChg chg="del mod">
          <ac:chgData name="Shannon Hagen" userId="46ea4fe1-9223-4299-b8da-3da92c4fcb44" providerId="ADAL" clId="{48CC8A47-A2E7-413F-B58E-43F3E94F3B8C}" dt="2021-03-07T16:00:34.922" v="41" actId="478"/>
          <ac:spMkLst>
            <pc:docMk/>
            <pc:sldMk cId="4134778505" sldId="269"/>
            <ac:spMk id="4" creationId="{94E8E68D-0D02-4BAC-8580-8F7EDE22DEBA}"/>
          </ac:spMkLst>
        </pc:spChg>
        <pc:spChg chg="mod">
          <ac:chgData name="Shannon Hagen" userId="46ea4fe1-9223-4299-b8da-3da92c4fcb44" providerId="ADAL" clId="{48CC8A47-A2E7-413F-B58E-43F3E94F3B8C}" dt="2021-03-07T16:01:43.099" v="59" actId="1076"/>
          <ac:spMkLst>
            <pc:docMk/>
            <pc:sldMk cId="4134778505" sldId="269"/>
            <ac:spMk id="7" creationId="{8459FDDC-11D8-471C-A056-9717789B14EA}"/>
          </ac:spMkLst>
        </pc:spChg>
        <pc:spChg chg="add mod">
          <ac:chgData name="Shannon Hagen" userId="46ea4fe1-9223-4299-b8da-3da92c4fcb44" providerId="ADAL" clId="{48CC8A47-A2E7-413F-B58E-43F3E94F3B8C}" dt="2021-03-07T16:01:28.696" v="57" actId="1076"/>
          <ac:spMkLst>
            <pc:docMk/>
            <pc:sldMk cId="4134778505" sldId="269"/>
            <ac:spMk id="8" creationId="{E6234F86-16F8-48F7-9578-57E4A80603D7}"/>
          </ac:spMkLst>
        </pc:spChg>
        <pc:spChg chg="add mod">
          <ac:chgData name="Shannon Hagen" userId="46ea4fe1-9223-4299-b8da-3da92c4fcb44" providerId="ADAL" clId="{48CC8A47-A2E7-413F-B58E-43F3E94F3B8C}" dt="2021-03-07T16:01:32.323" v="58" actId="1076"/>
          <ac:spMkLst>
            <pc:docMk/>
            <pc:sldMk cId="4134778505" sldId="269"/>
            <ac:spMk id="9" creationId="{3884A4ED-BC27-49FD-A2CD-51BE54E1BFDF}"/>
          </ac:spMkLst>
        </pc:spChg>
        <pc:spChg chg="add mod">
          <ac:chgData name="Shannon Hagen" userId="46ea4fe1-9223-4299-b8da-3da92c4fcb44" providerId="ADAL" clId="{48CC8A47-A2E7-413F-B58E-43F3E94F3B8C}" dt="2021-03-07T16:01:23.603" v="56" actId="1076"/>
          <ac:spMkLst>
            <pc:docMk/>
            <pc:sldMk cId="4134778505" sldId="269"/>
            <ac:spMk id="10" creationId="{B54995EA-0F3A-464D-A46E-C077DAF0FF30}"/>
          </ac:spMkLst>
        </pc:spChg>
        <pc:spChg chg="add del mod">
          <ac:chgData name="Shannon Hagen" userId="46ea4fe1-9223-4299-b8da-3da92c4fcb44" providerId="ADAL" clId="{48CC8A47-A2E7-413F-B58E-43F3E94F3B8C}" dt="2021-03-07T16:00:37.904" v="42" actId="478"/>
          <ac:spMkLst>
            <pc:docMk/>
            <pc:sldMk cId="4134778505" sldId="269"/>
            <ac:spMk id="11" creationId="{2F9B390B-8A5E-4E1E-ADB6-22386CE279A9}"/>
          </ac:spMkLst>
        </pc:spChg>
      </pc:sldChg>
      <pc:sldChg chg="ord">
        <pc:chgData name="Shannon Hagen" userId="46ea4fe1-9223-4299-b8da-3da92c4fcb44" providerId="ADAL" clId="{48CC8A47-A2E7-413F-B58E-43F3E94F3B8C}" dt="2021-03-07T16:01:54.969" v="62"/>
        <pc:sldMkLst>
          <pc:docMk/>
          <pc:sldMk cId="4290630303" sldId="270"/>
        </pc:sldMkLst>
      </pc:sldChg>
      <pc:sldChg chg="addSp delSp modSp del mod">
        <pc:chgData name="Shannon Hagen" userId="46ea4fe1-9223-4299-b8da-3da92c4fcb44" providerId="ADAL" clId="{48CC8A47-A2E7-413F-B58E-43F3E94F3B8C}" dt="2021-03-07T16:01:46.517" v="60" actId="47"/>
        <pc:sldMkLst>
          <pc:docMk/>
          <pc:sldMk cId="340131238" sldId="271"/>
        </pc:sldMkLst>
        <pc:spChg chg="add mod">
          <ac:chgData name="Shannon Hagen" userId="46ea4fe1-9223-4299-b8da-3da92c4fcb44" providerId="ADAL" clId="{48CC8A47-A2E7-413F-B58E-43F3E94F3B8C}" dt="2021-03-07T15:59:35.923" v="2" actId="21"/>
          <ac:spMkLst>
            <pc:docMk/>
            <pc:sldMk cId="340131238" sldId="271"/>
            <ac:spMk id="4" creationId="{6A2ABB14-90A1-4206-8F78-230C44C33A99}"/>
          </ac:spMkLst>
        </pc:spChg>
        <pc:spChg chg="del">
          <ac:chgData name="Shannon Hagen" userId="46ea4fe1-9223-4299-b8da-3da92c4fcb44" providerId="ADAL" clId="{48CC8A47-A2E7-413F-B58E-43F3E94F3B8C}" dt="2021-03-07T15:59:35.923" v="2" actId="21"/>
          <ac:spMkLst>
            <pc:docMk/>
            <pc:sldMk cId="340131238" sldId="271"/>
            <ac:spMk id="12" creationId="{DFCC1A9E-34FE-4532-B3BC-D4BE51EC5E89}"/>
          </ac:spMkLst>
        </pc:spChg>
        <pc:spChg chg="del">
          <ac:chgData name="Shannon Hagen" userId="46ea4fe1-9223-4299-b8da-3da92c4fcb44" providerId="ADAL" clId="{48CC8A47-A2E7-413F-B58E-43F3E94F3B8C}" dt="2021-03-07T15:59:35.923" v="2" actId="21"/>
          <ac:spMkLst>
            <pc:docMk/>
            <pc:sldMk cId="340131238" sldId="271"/>
            <ac:spMk id="23" creationId="{52033DFE-65D4-43AD-AAE6-35A821A199D2}"/>
          </ac:spMkLst>
        </pc:spChg>
        <pc:spChg chg="del">
          <ac:chgData name="Shannon Hagen" userId="46ea4fe1-9223-4299-b8da-3da92c4fcb44" providerId="ADAL" clId="{48CC8A47-A2E7-413F-B58E-43F3E94F3B8C}" dt="2021-03-07T15:59:35.923" v="2" actId="21"/>
          <ac:spMkLst>
            <pc:docMk/>
            <pc:sldMk cId="340131238" sldId="271"/>
            <ac:spMk id="24" creationId="{D20795BA-6B29-4ADE-92F5-2C1B206D2656}"/>
          </ac:spMkLst>
        </pc:spChg>
      </pc:sldChg>
      <pc:sldChg chg="addSp modSp mod ord">
        <pc:chgData name="Shannon Hagen" userId="46ea4fe1-9223-4299-b8da-3da92c4fcb44" providerId="ADAL" clId="{48CC8A47-A2E7-413F-B58E-43F3E94F3B8C}" dt="2021-03-07T16:05:49.582" v="121"/>
        <pc:sldMkLst>
          <pc:docMk/>
          <pc:sldMk cId="269403648" sldId="274"/>
        </pc:sldMkLst>
        <pc:spChg chg="mod">
          <ac:chgData name="Shannon Hagen" userId="46ea4fe1-9223-4299-b8da-3da92c4fcb44" providerId="ADAL" clId="{48CC8A47-A2E7-413F-B58E-43F3E94F3B8C}" dt="2021-03-07T16:04:26.346" v="116" actId="1076"/>
          <ac:spMkLst>
            <pc:docMk/>
            <pc:sldMk cId="269403648" sldId="274"/>
            <ac:spMk id="7" creationId="{4EE5C8D6-D24A-4A4A-B26F-EC2B81173785}"/>
          </ac:spMkLst>
        </pc:spChg>
        <pc:spChg chg="add mod">
          <ac:chgData name="Shannon Hagen" userId="46ea4fe1-9223-4299-b8da-3da92c4fcb44" providerId="ADAL" clId="{48CC8A47-A2E7-413F-B58E-43F3E94F3B8C}" dt="2021-03-07T16:05:40.267" v="120" actId="207"/>
          <ac:spMkLst>
            <pc:docMk/>
            <pc:sldMk cId="269403648" sldId="274"/>
            <ac:spMk id="11" creationId="{AB1D6869-5557-480B-9C10-D02A01D7D929}"/>
          </ac:spMkLst>
        </pc:spChg>
        <pc:spChg chg="add mod">
          <ac:chgData name="Shannon Hagen" userId="46ea4fe1-9223-4299-b8da-3da92c4fcb44" providerId="ADAL" clId="{48CC8A47-A2E7-413F-B58E-43F3E94F3B8C}" dt="2021-03-07T16:05:49.582" v="121"/>
          <ac:spMkLst>
            <pc:docMk/>
            <pc:sldMk cId="269403648" sldId="274"/>
            <ac:spMk id="13" creationId="{CB506072-27C9-4A68-B043-20180B0D5558}"/>
          </ac:spMkLst>
        </pc:spChg>
        <pc:picChg chg="add mod">
          <ac:chgData name="Shannon Hagen" userId="46ea4fe1-9223-4299-b8da-3da92c4fcb44" providerId="ADAL" clId="{48CC8A47-A2E7-413F-B58E-43F3E94F3B8C}" dt="2021-03-07T16:04:47.888" v="119" actId="207"/>
          <ac:picMkLst>
            <pc:docMk/>
            <pc:sldMk cId="269403648" sldId="274"/>
            <ac:picMk id="10" creationId="{A83057FB-1730-4D39-9DD7-9BB654784570}"/>
          </ac:picMkLst>
        </pc:picChg>
        <pc:picChg chg="add mod">
          <ac:chgData name="Shannon Hagen" userId="46ea4fe1-9223-4299-b8da-3da92c4fcb44" providerId="ADAL" clId="{48CC8A47-A2E7-413F-B58E-43F3E94F3B8C}" dt="2021-03-07T16:04:47.888" v="119" actId="207"/>
          <ac:picMkLst>
            <pc:docMk/>
            <pc:sldMk cId="269403648" sldId="274"/>
            <ac:picMk id="12" creationId="{C8E12C56-0E7B-4705-B1EE-1580CCA92ABD}"/>
          </ac:picMkLst>
        </pc:picChg>
      </pc:sldChg>
      <pc:sldChg chg="add">
        <pc:chgData name="Shannon Hagen" userId="46ea4fe1-9223-4299-b8da-3da92c4fcb44" providerId="ADAL" clId="{48CC8A47-A2E7-413F-B58E-43F3E94F3B8C}" dt="2021-03-07T15:59:06.775" v="1"/>
        <pc:sldMkLst>
          <pc:docMk/>
          <pc:sldMk cId="2878014715" sldId="275"/>
        </pc:sldMkLst>
      </pc:sldChg>
    </pc:docChg>
  </pc:docChgLst>
  <pc:docChgLst>
    <pc:chgData name="Shannon Hagen" userId="46ea4fe1-9223-4299-b8da-3da92c4fcb44" providerId="ADAL" clId="{67583C10-7C90-4BE9-B413-F8C45505BD6C}"/>
    <pc:docChg chg="custSel modSld">
      <pc:chgData name="Shannon Hagen" userId="46ea4fe1-9223-4299-b8da-3da92c4fcb44" providerId="ADAL" clId="{67583C10-7C90-4BE9-B413-F8C45505BD6C}" dt="2021-02-28T17:31:50.569" v="1" actId="1589"/>
      <pc:docMkLst>
        <pc:docMk/>
      </pc:docMkLst>
      <pc:sldChg chg="addCm modCm">
        <pc:chgData name="Shannon Hagen" userId="46ea4fe1-9223-4299-b8da-3da92c4fcb44" providerId="ADAL" clId="{67583C10-7C90-4BE9-B413-F8C45505BD6C}" dt="2021-02-28T17:31:50.569" v="1" actId="1589"/>
        <pc:sldMkLst>
          <pc:docMk/>
          <pc:sldMk cId="433561355" sldId="260"/>
        </pc:sldMkLst>
      </pc:sldChg>
    </pc:docChg>
  </pc:docChgLst>
  <pc:docChgLst>
    <pc:chgData name="Shannon Hagen" userId="46ea4fe1-9223-4299-b8da-3da92c4fcb44" providerId="ADAL" clId="{090964B7-8F17-40F2-A640-8E36C74AE745}"/>
    <pc:docChg chg="custSel addSld delSld modSld sldOrd">
      <pc:chgData name="Shannon Hagen" userId="46ea4fe1-9223-4299-b8da-3da92c4fcb44" providerId="ADAL" clId="{090964B7-8F17-40F2-A640-8E36C74AE745}" dt="2021-02-27T21:24:32.305" v="664" actId="14100"/>
      <pc:docMkLst>
        <pc:docMk/>
      </pc:docMkLst>
      <pc:sldChg chg="modSp mod">
        <pc:chgData name="Shannon Hagen" userId="46ea4fe1-9223-4299-b8da-3da92c4fcb44" providerId="ADAL" clId="{090964B7-8F17-40F2-A640-8E36C74AE745}" dt="2021-02-27T21:24:32.305" v="664" actId="14100"/>
        <pc:sldMkLst>
          <pc:docMk/>
          <pc:sldMk cId="3737989870" sldId="257"/>
        </pc:sldMkLst>
        <pc:spChg chg="mod">
          <ac:chgData name="Shannon Hagen" userId="46ea4fe1-9223-4299-b8da-3da92c4fcb44" providerId="ADAL" clId="{090964B7-8F17-40F2-A640-8E36C74AE745}" dt="2021-02-27T21:24:32.305" v="664" actId="14100"/>
          <ac:spMkLst>
            <pc:docMk/>
            <pc:sldMk cId="3737989870" sldId="257"/>
            <ac:spMk id="3" creationId="{1AFF0EFE-C50F-44EB-8978-B97795477C9E}"/>
          </ac:spMkLst>
        </pc:spChg>
      </pc:sldChg>
      <pc:sldChg chg="modSp mod">
        <pc:chgData name="Shannon Hagen" userId="46ea4fe1-9223-4299-b8da-3da92c4fcb44" providerId="ADAL" clId="{090964B7-8F17-40F2-A640-8E36C74AE745}" dt="2021-02-27T21:14:02.727" v="24" actId="1076"/>
        <pc:sldMkLst>
          <pc:docMk/>
          <pc:sldMk cId="3167172060" sldId="258"/>
        </pc:sldMkLst>
        <pc:spChg chg="mod">
          <ac:chgData name="Shannon Hagen" userId="46ea4fe1-9223-4299-b8da-3da92c4fcb44" providerId="ADAL" clId="{090964B7-8F17-40F2-A640-8E36C74AE745}" dt="2021-02-27T21:14:02.727" v="24" actId="1076"/>
          <ac:spMkLst>
            <pc:docMk/>
            <pc:sldMk cId="3167172060" sldId="258"/>
            <ac:spMk id="2" creationId="{FBAB08B8-3DB3-4637-AE23-B8DB96D9FCEC}"/>
          </ac:spMkLst>
        </pc:spChg>
        <pc:picChg chg="mod">
          <ac:chgData name="Shannon Hagen" userId="46ea4fe1-9223-4299-b8da-3da92c4fcb44" providerId="ADAL" clId="{090964B7-8F17-40F2-A640-8E36C74AE745}" dt="2021-02-27T21:13:49.755" v="23"/>
          <ac:picMkLst>
            <pc:docMk/>
            <pc:sldMk cId="3167172060" sldId="258"/>
            <ac:picMk id="8" creationId="{EB97D291-2ADD-4390-BEEA-417865F43A8F}"/>
          </ac:picMkLst>
        </pc:picChg>
      </pc:sldChg>
      <pc:sldChg chg="del">
        <pc:chgData name="Shannon Hagen" userId="46ea4fe1-9223-4299-b8da-3da92c4fcb44" providerId="ADAL" clId="{090964B7-8F17-40F2-A640-8E36C74AE745}" dt="2021-02-27T21:14:33.313" v="27" actId="47"/>
        <pc:sldMkLst>
          <pc:docMk/>
          <pc:sldMk cId="435634487" sldId="266"/>
        </pc:sldMkLst>
      </pc:sldChg>
      <pc:sldChg chg="del">
        <pc:chgData name="Shannon Hagen" userId="46ea4fe1-9223-4299-b8da-3da92c4fcb44" providerId="ADAL" clId="{090964B7-8F17-40F2-A640-8E36C74AE745}" dt="2021-02-27T21:14:35.643" v="28" actId="47"/>
        <pc:sldMkLst>
          <pc:docMk/>
          <pc:sldMk cId="1124779538" sldId="268"/>
        </pc:sldMkLst>
      </pc:sldChg>
      <pc:sldChg chg="add ord">
        <pc:chgData name="Shannon Hagen" userId="46ea4fe1-9223-4299-b8da-3da92c4fcb44" providerId="ADAL" clId="{090964B7-8F17-40F2-A640-8E36C74AE745}" dt="2021-02-27T21:14:39.164" v="30"/>
        <pc:sldMkLst>
          <pc:docMk/>
          <pc:sldMk cId="3595996826" sldId="273"/>
        </pc:sldMkLst>
      </pc:sldChg>
      <pc:sldChg chg="addSp delSp modSp add mod ord">
        <pc:chgData name="Shannon Hagen" userId="46ea4fe1-9223-4299-b8da-3da92c4fcb44" providerId="ADAL" clId="{090964B7-8F17-40F2-A640-8E36C74AE745}" dt="2021-02-27T21:22:05.634" v="628"/>
        <pc:sldMkLst>
          <pc:docMk/>
          <pc:sldMk cId="269403648" sldId="274"/>
        </pc:sldMkLst>
        <pc:spChg chg="mod">
          <ac:chgData name="Shannon Hagen" userId="46ea4fe1-9223-4299-b8da-3da92c4fcb44" providerId="ADAL" clId="{090964B7-8F17-40F2-A640-8E36C74AE745}" dt="2021-02-27T21:17:44.724" v="280" actId="20577"/>
          <ac:spMkLst>
            <pc:docMk/>
            <pc:sldMk cId="269403648" sldId="274"/>
            <ac:spMk id="3" creationId="{65015163-D5FD-4849-978B-77883FAF7928}"/>
          </ac:spMkLst>
        </pc:spChg>
        <pc:spChg chg="mod">
          <ac:chgData name="Shannon Hagen" userId="46ea4fe1-9223-4299-b8da-3da92c4fcb44" providerId="ADAL" clId="{090964B7-8F17-40F2-A640-8E36C74AE745}" dt="2021-02-27T21:18:33.670" v="339" actId="1076"/>
          <ac:spMkLst>
            <pc:docMk/>
            <pc:sldMk cId="269403648" sldId="274"/>
            <ac:spMk id="5" creationId="{93A6F33C-3AFE-474E-AC15-C00F368C3C6A}"/>
          </ac:spMkLst>
        </pc:spChg>
        <pc:spChg chg="add mod">
          <ac:chgData name="Shannon Hagen" userId="46ea4fe1-9223-4299-b8da-3da92c4fcb44" providerId="ADAL" clId="{090964B7-8F17-40F2-A640-8E36C74AE745}" dt="2021-02-27T21:21:47.062" v="624" actId="478"/>
          <ac:spMkLst>
            <pc:docMk/>
            <pc:sldMk cId="269403648" sldId="274"/>
            <ac:spMk id="7" creationId="{4EE5C8D6-D24A-4A4A-B26F-EC2B81173785}"/>
          </ac:spMkLst>
        </pc:spChg>
        <pc:spChg chg="del mod">
          <ac:chgData name="Shannon Hagen" userId="46ea4fe1-9223-4299-b8da-3da92c4fcb44" providerId="ADAL" clId="{090964B7-8F17-40F2-A640-8E36C74AE745}" dt="2021-02-27T21:21:47.062" v="624" actId="478"/>
          <ac:spMkLst>
            <pc:docMk/>
            <pc:sldMk cId="269403648" sldId="274"/>
            <ac:spMk id="8" creationId="{C8438480-8B6F-44E5-A602-6240C1B85FB3}"/>
          </ac:spMkLst>
        </pc:spChg>
      </pc:sldChg>
    </pc:docChg>
  </pc:docChgLst>
  <pc:docChgLst>
    <pc:chgData name="Shannon Hagen" userId="46ea4fe1-9223-4299-b8da-3da92c4fcb44" providerId="ADAL" clId="{22D21943-695D-4316-9911-412ADA5982F7}"/>
    <pc:docChg chg="custSel modSld">
      <pc:chgData name="Shannon Hagen" userId="46ea4fe1-9223-4299-b8da-3da92c4fcb44" providerId="ADAL" clId="{22D21943-695D-4316-9911-412ADA5982F7}" dt="2021-02-28T17:31:22.852" v="1" actId="27636"/>
      <pc:docMkLst>
        <pc:docMk/>
      </pc:docMkLst>
      <pc:sldChg chg="modSp mod">
        <pc:chgData name="Shannon Hagen" userId="46ea4fe1-9223-4299-b8da-3da92c4fcb44" providerId="ADAL" clId="{22D21943-695D-4316-9911-412ADA5982F7}" dt="2021-02-28T17:31:22.852" v="1" actId="27636"/>
        <pc:sldMkLst>
          <pc:docMk/>
          <pc:sldMk cId="433561355" sldId="260"/>
        </pc:sldMkLst>
        <pc:spChg chg="mod">
          <ac:chgData name="Shannon Hagen" userId="46ea4fe1-9223-4299-b8da-3da92c4fcb44" providerId="ADAL" clId="{22D21943-695D-4316-9911-412ADA5982F7}" dt="2021-02-28T17:31:22.852" v="1" actId="27636"/>
          <ac:spMkLst>
            <pc:docMk/>
            <pc:sldMk cId="433561355" sldId="260"/>
            <ac:spMk id="3" creationId="{552A9C73-06ED-419B-81B5-491CBFC22330}"/>
          </ac:spMkLst>
        </pc:spChg>
      </pc:sldChg>
    </pc:docChg>
  </pc:docChgLst>
  <pc:docChgLst>
    <pc:chgData name="Shannon Hagen" userId="46ea4fe1-9223-4299-b8da-3da92c4fcb44" providerId="ADAL" clId="{84302F6D-78BA-4AAB-B0C4-C238BCFEE83D}"/>
    <pc:docChg chg="undo custSel modSld">
      <pc:chgData name="Shannon Hagen" userId="46ea4fe1-9223-4299-b8da-3da92c4fcb44" providerId="ADAL" clId="{84302F6D-78BA-4AAB-B0C4-C238BCFEE83D}" dt="2021-02-28T23:56:03.850" v="421" actId="1076"/>
      <pc:docMkLst>
        <pc:docMk/>
      </pc:docMkLst>
      <pc:sldChg chg="modSp mod addCm">
        <pc:chgData name="Shannon Hagen" userId="46ea4fe1-9223-4299-b8da-3da92c4fcb44" providerId="ADAL" clId="{84302F6D-78BA-4AAB-B0C4-C238BCFEE83D}" dt="2021-02-28T23:52:47.051" v="48" actId="1076"/>
        <pc:sldMkLst>
          <pc:docMk/>
          <pc:sldMk cId="3167172060" sldId="258"/>
        </pc:sldMkLst>
        <pc:picChg chg="mod">
          <ac:chgData name="Shannon Hagen" userId="46ea4fe1-9223-4299-b8da-3da92c4fcb44" providerId="ADAL" clId="{84302F6D-78BA-4AAB-B0C4-C238BCFEE83D}" dt="2021-02-28T23:52:47.051" v="48" actId="1076"/>
          <ac:picMkLst>
            <pc:docMk/>
            <pc:sldMk cId="3167172060" sldId="258"/>
            <ac:picMk id="10" creationId="{ABD7F97D-15E8-4032-B615-0562046B7542}"/>
          </ac:picMkLst>
        </pc:picChg>
      </pc:sldChg>
      <pc:sldChg chg="modSp mod">
        <pc:chgData name="Shannon Hagen" userId="46ea4fe1-9223-4299-b8da-3da92c4fcb44" providerId="ADAL" clId="{84302F6D-78BA-4AAB-B0C4-C238BCFEE83D}" dt="2021-02-28T23:56:03.850" v="421" actId="1076"/>
        <pc:sldMkLst>
          <pc:docMk/>
          <pc:sldMk cId="2928802494" sldId="267"/>
        </pc:sldMkLst>
        <pc:spChg chg="mod">
          <ac:chgData name="Shannon Hagen" userId="46ea4fe1-9223-4299-b8da-3da92c4fcb44" providerId="ADAL" clId="{84302F6D-78BA-4AAB-B0C4-C238BCFEE83D}" dt="2021-02-28T23:56:03.850" v="421" actId="1076"/>
          <ac:spMkLst>
            <pc:docMk/>
            <pc:sldMk cId="2928802494" sldId="267"/>
            <ac:spMk id="7" creationId="{39B0EC6D-03DD-4CEE-9979-34A964DCA45D}"/>
          </ac:spMkLst>
        </pc:spChg>
      </pc:sldChg>
      <pc:sldChg chg="modSp mod">
        <pc:chgData name="Shannon Hagen" userId="46ea4fe1-9223-4299-b8da-3da92c4fcb44" providerId="ADAL" clId="{84302F6D-78BA-4AAB-B0C4-C238BCFEE83D}" dt="2021-02-28T23:48:25.062" v="31" actId="20577"/>
        <pc:sldMkLst>
          <pc:docMk/>
          <pc:sldMk cId="4134778505" sldId="269"/>
        </pc:sldMkLst>
        <pc:spChg chg="mod">
          <ac:chgData name="Shannon Hagen" userId="46ea4fe1-9223-4299-b8da-3da92c4fcb44" providerId="ADAL" clId="{84302F6D-78BA-4AAB-B0C4-C238BCFEE83D}" dt="2021-02-28T23:48:25.062" v="31" actId="20577"/>
          <ac:spMkLst>
            <pc:docMk/>
            <pc:sldMk cId="4134778505" sldId="269"/>
            <ac:spMk id="5" creationId="{6BFFE467-11AF-48D4-9F23-B9FB11FB4215}"/>
          </ac:spMkLst>
        </pc:spChg>
      </pc:sldChg>
      <pc:sldChg chg="modSp mod">
        <pc:chgData name="Shannon Hagen" userId="46ea4fe1-9223-4299-b8da-3da92c4fcb44" providerId="ADAL" clId="{84302F6D-78BA-4AAB-B0C4-C238BCFEE83D}" dt="2021-02-28T23:50:29.736" v="43" actId="20577"/>
        <pc:sldMkLst>
          <pc:docMk/>
          <pc:sldMk cId="4290630303" sldId="270"/>
        </pc:sldMkLst>
        <pc:spChg chg="mod">
          <ac:chgData name="Shannon Hagen" userId="46ea4fe1-9223-4299-b8da-3da92c4fcb44" providerId="ADAL" clId="{84302F6D-78BA-4AAB-B0C4-C238BCFEE83D}" dt="2021-02-28T23:50:29.736" v="43" actId="20577"/>
          <ac:spMkLst>
            <pc:docMk/>
            <pc:sldMk cId="4290630303" sldId="270"/>
            <ac:spMk id="3" creationId="{B91B32C0-5E61-447F-9557-57AF415D6FE9}"/>
          </ac:spMkLst>
        </pc:spChg>
      </pc:sldChg>
      <pc:sldChg chg="modSp mod addCm modCm">
        <pc:chgData name="Shannon Hagen" userId="46ea4fe1-9223-4299-b8da-3da92c4fcb44" providerId="ADAL" clId="{84302F6D-78BA-4AAB-B0C4-C238BCFEE83D}" dt="2021-02-28T23:50:08.909" v="39" actId="20577"/>
        <pc:sldMkLst>
          <pc:docMk/>
          <pc:sldMk cId="340131238" sldId="271"/>
        </pc:sldMkLst>
        <pc:spChg chg="mod">
          <ac:chgData name="Shannon Hagen" userId="46ea4fe1-9223-4299-b8da-3da92c4fcb44" providerId="ADAL" clId="{84302F6D-78BA-4AAB-B0C4-C238BCFEE83D}" dt="2021-02-28T23:50:08.909" v="39" actId="20577"/>
          <ac:spMkLst>
            <pc:docMk/>
            <pc:sldMk cId="340131238" sldId="271"/>
            <ac:spMk id="12" creationId="{DFCC1A9E-34FE-4532-B3BC-D4BE51EC5E89}"/>
          </ac:spMkLst>
        </pc:spChg>
        <pc:spChg chg="mod">
          <ac:chgData name="Shannon Hagen" userId="46ea4fe1-9223-4299-b8da-3da92c4fcb44" providerId="ADAL" clId="{84302F6D-78BA-4AAB-B0C4-C238BCFEE83D}" dt="2021-02-28T23:47:15.976" v="3" actId="20577"/>
          <ac:spMkLst>
            <pc:docMk/>
            <pc:sldMk cId="340131238" sldId="271"/>
            <ac:spMk id="22" creationId="{BEF51515-0F84-4AA5-B11C-AE2EF5E4E1BF}"/>
          </ac:spMkLst>
        </pc:spChg>
      </pc:sldChg>
      <pc:sldChg chg="modSp mod">
        <pc:chgData name="Shannon Hagen" userId="46ea4fe1-9223-4299-b8da-3da92c4fcb44" providerId="ADAL" clId="{84302F6D-78BA-4AAB-B0C4-C238BCFEE83D}" dt="2021-02-28T23:55:43.744" v="420" actId="313"/>
        <pc:sldMkLst>
          <pc:docMk/>
          <pc:sldMk cId="269403648" sldId="274"/>
        </pc:sldMkLst>
        <pc:spChg chg="mod">
          <ac:chgData name="Shannon Hagen" userId="46ea4fe1-9223-4299-b8da-3da92c4fcb44" providerId="ADAL" clId="{84302F6D-78BA-4AAB-B0C4-C238BCFEE83D}" dt="2021-02-28T23:55:43.744" v="420" actId="313"/>
          <ac:spMkLst>
            <pc:docMk/>
            <pc:sldMk cId="269403648" sldId="274"/>
            <ac:spMk id="7" creationId="{4EE5C8D6-D24A-4A4A-B26F-EC2B81173785}"/>
          </ac:spMkLst>
        </pc:spChg>
      </pc:sldChg>
    </pc:docChg>
  </pc:docChgLst>
  <pc:docChgLst>
    <pc:chgData name="Shannon Hagen" userId="46ea4fe1-9223-4299-b8da-3da92c4fcb44" providerId="ADAL" clId="{C7F5F4D9-0DEA-48D8-A97D-6C4EF351EB9E}"/>
    <pc:docChg chg="custSel modSld">
      <pc:chgData name="Shannon Hagen" userId="46ea4fe1-9223-4299-b8da-3da92c4fcb44" providerId="ADAL" clId="{C7F5F4D9-0DEA-48D8-A97D-6C4EF351EB9E}" dt="2021-03-07T16:28:25.727" v="90" actId="255"/>
      <pc:docMkLst>
        <pc:docMk/>
      </pc:docMkLst>
      <pc:sldChg chg="modSp mod">
        <pc:chgData name="Shannon Hagen" userId="46ea4fe1-9223-4299-b8da-3da92c4fcb44" providerId="ADAL" clId="{C7F5F4D9-0DEA-48D8-A97D-6C4EF351EB9E}" dt="2021-03-07T16:28:10.684" v="89" actId="20577"/>
        <pc:sldMkLst>
          <pc:docMk/>
          <pc:sldMk cId="4134778505" sldId="269"/>
        </pc:sldMkLst>
        <pc:spChg chg="mod">
          <ac:chgData name="Shannon Hagen" userId="46ea4fe1-9223-4299-b8da-3da92c4fcb44" providerId="ADAL" clId="{C7F5F4D9-0DEA-48D8-A97D-6C4EF351EB9E}" dt="2021-03-07T16:28:10.684" v="89" actId="20577"/>
          <ac:spMkLst>
            <pc:docMk/>
            <pc:sldMk cId="4134778505" sldId="269"/>
            <ac:spMk id="8" creationId="{E6234F86-16F8-48F7-9578-57E4A80603D7}"/>
          </ac:spMkLst>
        </pc:spChg>
      </pc:sldChg>
      <pc:sldChg chg="modSp mod">
        <pc:chgData name="Shannon Hagen" userId="46ea4fe1-9223-4299-b8da-3da92c4fcb44" providerId="ADAL" clId="{C7F5F4D9-0DEA-48D8-A97D-6C4EF351EB9E}" dt="2021-03-07T16:28:25.727" v="90" actId="255"/>
        <pc:sldMkLst>
          <pc:docMk/>
          <pc:sldMk cId="176863941" sldId="272"/>
        </pc:sldMkLst>
        <pc:spChg chg="mod">
          <ac:chgData name="Shannon Hagen" userId="46ea4fe1-9223-4299-b8da-3da92c4fcb44" providerId="ADAL" clId="{C7F5F4D9-0DEA-48D8-A97D-6C4EF351EB9E}" dt="2021-03-07T16:28:25.727" v="90" actId="255"/>
          <ac:spMkLst>
            <pc:docMk/>
            <pc:sldMk cId="176863941" sldId="272"/>
            <ac:spMk id="3" creationId="{DA814601-1187-447A-9B4A-C3B0117CBDEF}"/>
          </ac:spMkLst>
        </pc:spChg>
      </pc:sldChg>
    </pc:docChg>
  </pc:docChgLst>
  <pc:docChgLst>
    <pc:chgData name="Shannon Hagen" userId="46ea4fe1-9223-4299-b8da-3da92c4fcb44" providerId="ADAL" clId="{56989DAF-A291-4F2C-B664-C0DD3A79630C}"/>
    <pc:docChg chg="undo custSel addSld delSld modSld modMainMaster">
      <pc:chgData name="Shannon Hagen" userId="46ea4fe1-9223-4299-b8da-3da92c4fcb44" providerId="ADAL" clId="{56989DAF-A291-4F2C-B664-C0DD3A79630C}" dt="2021-02-25T18:05:18.777" v="261" actId="47"/>
      <pc:docMkLst>
        <pc:docMk/>
      </pc:docMkLst>
      <pc:sldChg chg="add del">
        <pc:chgData name="Shannon Hagen" userId="46ea4fe1-9223-4299-b8da-3da92c4fcb44" providerId="ADAL" clId="{56989DAF-A291-4F2C-B664-C0DD3A79630C}" dt="2021-02-25T18:05:18.777" v="261" actId="47"/>
        <pc:sldMkLst>
          <pc:docMk/>
          <pc:sldMk cId="3167172060" sldId="258"/>
        </pc:sldMkLst>
      </pc:sldChg>
      <pc:sldChg chg="addSp delSp modSp mod">
        <pc:chgData name="Shannon Hagen" userId="46ea4fe1-9223-4299-b8da-3da92c4fcb44" providerId="ADAL" clId="{56989DAF-A291-4F2C-B664-C0DD3A79630C}" dt="2021-02-25T18:03:01.316" v="241" actId="27636"/>
        <pc:sldMkLst>
          <pc:docMk/>
          <pc:sldMk cId="460269255" sldId="262"/>
        </pc:sldMkLst>
        <pc:spChg chg="del">
          <ac:chgData name="Shannon Hagen" userId="46ea4fe1-9223-4299-b8da-3da92c4fcb44" providerId="ADAL" clId="{56989DAF-A291-4F2C-B664-C0DD3A79630C}" dt="2021-02-25T18:01:34.162" v="235" actId="478"/>
          <ac:spMkLst>
            <pc:docMk/>
            <pc:sldMk cId="460269255" sldId="262"/>
            <ac:spMk id="3" creationId="{09548D1D-2547-44FC-BACD-2BCD769E2662}"/>
          </ac:spMkLst>
        </pc:spChg>
        <pc:spChg chg="add del mod">
          <ac:chgData name="Shannon Hagen" userId="46ea4fe1-9223-4299-b8da-3da92c4fcb44" providerId="ADAL" clId="{56989DAF-A291-4F2C-B664-C0DD3A79630C}" dt="2021-02-25T18:01:37.147" v="236" actId="478"/>
          <ac:spMkLst>
            <pc:docMk/>
            <pc:sldMk cId="460269255" sldId="262"/>
            <ac:spMk id="6" creationId="{0B6CBF72-B4EE-4E67-8F14-2F069E69D3B1}"/>
          </ac:spMkLst>
        </pc:spChg>
        <pc:spChg chg="del">
          <ac:chgData name="Shannon Hagen" userId="46ea4fe1-9223-4299-b8da-3da92c4fcb44" providerId="ADAL" clId="{56989DAF-A291-4F2C-B664-C0DD3A79630C}" dt="2021-02-25T18:01:40.801" v="237" actId="478"/>
          <ac:spMkLst>
            <pc:docMk/>
            <pc:sldMk cId="460269255" sldId="262"/>
            <ac:spMk id="7" creationId="{2E37A9B0-8DFC-4474-9F0A-612E661EF4EC}"/>
          </ac:spMkLst>
        </pc:spChg>
        <pc:spChg chg="add del mod">
          <ac:chgData name="Shannon Hagen" userId="46ea4fe1-9223-4299-b8da-3da92c4fcb44" providerId="ADAL" clId="{56989DAF-A291-4F2C-B664-C0DD3A79630C}" dt="2021-02-25T18:01:42.647" v="238" actId="478"/>
          <ac:spMkLst>
            <pc:docMk/>
            <pc:sldMk cId="460269255" sldId="262"/>
            <ac:spMk id="9" creationId="{04B43EC6-009A-4EC3-B836-14425A01FFBE}"/>
          </ac:spMkLst>
        </pc:spChg>
        <pc:spChg chg="mod">
          <ac:chgData name="Shannon Hagen" userId="46ea4fe1-9223-4299-b8da-3da92c4fcb44" providerId="ADAL" clId="{56989DAF-A291-4F2C-B664-C0DD3A79630C}" dt="2021-02-25T18:03:01.316" v="241" actId="27636"/>
          <ac:spMkLst>
            <pc:docMk/>
            <pc:sldMk cId="460269255" sldId="262"/>
            <ac:spMk id="15" creationId="{6B6FE514-342A-4BEB-B06F-03ED0EB28C65}"/>
          </ac:spMkLst>
        </pc:spChg>
        <pc:picChg chg="mod">
          <ac:chgData name="Shannon Hagen" userId="46ea4fe1-9223-4299-b8da-3da92c4fcb44" providerId="ADAL" clId="{56989DAF-A291-4F2C-B664-C0DD3A79630C}" dt="2021-02-25T18:01:49.069" v="239" actId="1076"/>
          <ac:picMkLst>
            <pc:docMk/>
            <pc:sldMk cId="460269255" sldId="262"/>
            <ac:picMk id="22" creationId="{900B31E0-725B-4414-BD86-F34DA104673A}"/>
          </ac:picMkLst>
        </pc:picChg>
      </pc:sldChg>
      <pc:sldChg chg="modSp mod">
        <pc:chgData name="Shannon Hagen" userId="46ea4fe1-9223-4299-b8da-3da92c4fcb44" providerId="ADAL" clId="{56989DAF-A291-4F2C-B664-C0DD3A79630C}" dt="2021-02-25T17:52:27.137" v="121" actId="20577"/>
        <pc:sldMkLst>
          <pc:docMk/>
          <pc:sldMk cId="269403648" sldId="263"/>
        </pc:sldMkLst>
        <pc:spChg chg="mod">
          <ac:chgData name="Shannon Hagen" userId="46ea4fe1-9223-4299-b8da-3da92c4fcb44" providerId="ADAL" clId="{56989DAF-A291-4F2C-B664-C0DD3A79630C}" dt="2021-02-25T17:52:27.137" v="121" actId="20577"/>
          <ac:spMkLst>
            <pc:docMk/>
            <pc:sldMk cId="269403648" sldId="263"/>
            <ac:spMk id="2" creationId="{1C63C2D9-0850-4620-BE32-11F44A927662}"/>
          </ac:spMkLst>
        </pc:spChg>
      </pc:sldChg>
      <pc:sldChg chg="modSp mod">
        <pc:chgData name="Shannon Hagen" userId="46ea4fe1-9223-4299-b8da-3da92c4fcb44" providerId="ADAL" clId="{56989DAF-A291-4F2C-B664-C0DD3A79630C}" dt="2021-02-25T17:44:28.334" v="114" actId="6549"/>
        <pc:sldMkLst>
          <pc:docMk/>
          <pc:sldMk cId="688656153" sldId="265"/>
        </pc:sldMkLst>
        <pc:graphicFrameChg chg="modGraphic">
          <ac:chgData name="Shannon Hagen" userId="46ea4fe1-9223-4299-b8da-3da92c4fcb44" providerId="ADAL" clId="{56989DAF-A291-4F2C-B664-C0DD3A79630C}" dt="2021-02-25T17:44:28.334" v="114" actId="6549"/>
          <ac:graphicFrameMkLst>
            <pc:docMk/>
            <pc:sldMk cId="688656153" sldId="265"/>
            <ac:graphicFrameMk id="6" creationId="{BEE52E89-C526-4F73-86FB-0EB31587CD33}"/>
          </ac:graphicFrameMkLst>
        </pc:graphicFrameChg>
      </pc:sldChg>
      <pc:sldChg chg="modSp new mod">
        <pc:chgData name="Shannon Hagen" userId="46ea4fe1-9223-4299-b8da-3da92c4fcb44" providerId="ADAL" clId="{56989DAF-A291-4F2C-B664-C0DD3A79630C}" dt="2021-02-25T18:04:31.389" v="259" actId="20577"/>
        <pc:sldMkLst>
          <pc:docMk/>
          <pc:sldMk cId="340131238" sldId="271"/>
        </pc:sldMkLst>
        <pc:spChg chg="mod">
          <ac:chgData name="Shannon Hagen" userId="46ea4fe1-9223-4299-b8da-3da92c4fcb44" providerId="ADAL" clId="{56989DAF-A291-4F2C-B664-C0DD3A79630C}" dt="2021-02-25T18:04:31.389" v="259" actId="20577"/>
          <ac:spMkLst>
            <pc:docMk/>
            <pc:sldMk cId="340131238" sldId="271"/>
            <ac:spMk id="2" creationId="{C8F8DDE8-0453-47E9-979B-80E2FD6A7079}"/>
          </ac:spMkLst>
        </pc:spChg>
      </pc:sldChg>
      <pc:sldMasterChg chg="addSldLayout modSldLayout">
        <pc:chgData name="Shannon Hagen" userId="46ea4fe1-9223-4299-b8da-3da92c4fcb44" providerId="ADAL" clId="{56989DAF-A291-4F2C-B664-C0DD3A79630C}" dt="2021-02-25T17:58:41.612" v="233" actId="11529"/>
        <pc:sldMasterMkLst>
          <pc:docMk/>
          <pc:sldMasterMk cId="2113912728" sldId="2147483690"/>
        </pc:sldMasterMkLst>
        <pc:sldLayoutChg chg="addSp delSp modSp add mod modTransition">
          <pc:chgData name="Shannon Hagen" userId="46ea4fe1-9223-4299-b8da-3da92c4fcb44" providerId="ADAL" clId="{56989DAF-A291-4F2C-B664-C0DD3A79630C}" dt="2021-02-25T17:58:41.612" v="233" actId="11529"/>
          <pc:sldLayoutMkLst>
            <pc:docMk/>
            <pc:sldMasterMk cId="2113912728" sldId="2147483690"/>
            <pc:sldLayoutMk cId="3404207588" sldId="2147483721"/>
          </pc:sldLayoutMkLst>
          <pc:spChg chg="add mod">
            <ac:chgData name="Shannon Hagen" userId="46ea4fe1-9223-4299-b8da-3da92c4fcb44" providerId="ADAL" clId="{56989DAF-A291-4F2C-B664-C0DD3A79630C}" dt="2021-02-25T17:58:31.070" v="232" actId="255"/>
            <ac:spMkLst>
              <pc:docMk/>
              <pc:sldMasterMk cId="2113912728" sldId="2147483690"/>
              <pc:sldLayoutMk cId="3404207588" sldId="2147483721"/>
              <ac:spMk id="2" creationId="{9966E6AD-161B-4A25-88B5-3296898607CC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3" creationId="{B1B995BE-66C2-4379-885F-4BE069DA39E4}"/>
            </ac:spMkLst>
          </pc:spChg>
          <pc:spChg chg="add del">
            <ac:chgData name="Shannon Hagen" userId="46ea4fe1-9223-4299-b8da-3da92c4fcb44" providerId="ADAL" clId="{56989DAF-A291-4F2C-B664-C0DD3A79630C}" dt="2021-02-25T17:58:41.612" v="233" actId="11529"/>
            <ac:spMkLst>
              <pc:docMk/>
              <pc:sldMasterMk cId="2113912728" sldId="2147483690"/>
              <pc:sldLayoutMk cId="3404207588" sldId="2147483721"/>
              <ac:spMk id="4" creationId="{009FC1CA-22BD-4701-9AF7-6CC97342BF64}"/>
            </ac:spMkLst>
          </pc:spChg>
          <pc:spChg chg="add mod">
            <ac:chgData name="Shannon Hagen" userId="46ea4fe1-9223-4299-b8da-3da92c4fcb44" providerId="ADAL" clId="{56989DAF-A291-4F2C-B664-C0DD3A79630C}" dt="2021-02-25T17:58:41.612" v="233" actId="11529"/>
            <ac:spMkLst>
              <pc:docMk/>
              <pc:sldMasterMk cId="2113912728" sldId="2147483690"/>
              <pc:sldLayoutMk cId="3404207588" sldId="2147483721"/>
              <ac:spMk id="5" creationId="{F24AC0B3-909A-4F59-8B5A-9986249EC119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11" creationId="{9B56B6C6-9F3C-4E80-BBAD-280E697B895C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12" creationId="{54704160-1ED7-4B90-8963-0F887C73E94D}"/>
            </ac:spMkLst>
          </pc:spChg>
          <pc:spChg chg="del mod">
            <ac:chgData name="Shannon Hagen" userId="46ea4fe1-9223-4299-b8da-3da92c4fcb44" providerId="ADAL" clId="{56989DAF-A291-4F2C-B664-C0DD3A79630C}" dt="2021-02-25T17:56:42.475" v="125" actId="478"/>
            <ac:spMkLst>
              <pc:docMk/>
              <pc:sldMasterMk cId="2113912728" sldId="2147483690"/>
              <pc:sldLayoutMk cId="3404207588" sldId="2147483721"/>
              <ac:spMk id="13" creationId="{36610597-6A76-4A06-82A5-A8FFC5BAEA0F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17" creationId="{3A08BE29-CFA5-4E0D-9DBE-A430AE1B8072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20" creationId="{EF40DBA4-AB63-4B47-B37F-BCC3D59B5392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21" creationId="{33EF0AFB-D099-4FF1-8963-7DA87268867F}"/>
            </ac:spMkLst>
          </pc:spChg>
          <pc:spChg chg="del">
            <ac:chgData name="Shannon Hagen" userId="46ea4fe1-9223-4299-b8da-3da92c4fcb44" providerId="ADAL" clId="{56989DAF-A291-4F2C-B664-C0DD3A79630C}" dt="2021-02-25T17:56:46.909" v="127" actId="478"/>
            <ac:spMkLst>
              <pc:docMk/>
              <pc:sldMasterMk cId="2113912728" sldId="2147483690"/>
              <pc:sldLayoutMk cId="3404207588" sldId="2147483721"/>
              <ac:spMk id="22" creationId="{6872C96E-9AF3-4FA0-8180-C213C7F2209E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23" creationId="{687010E4-ADF2-486D-8DF7-B0FF38C6DADF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24" creationId="{9159AA79-2237-4A27-BBC2-D44032158D19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25" creationId="{0272B962-9566-42D2-B4C3-E7AA81884A83}"/>
            </ac:spMkLst>
          </pc:spChg>
          <pc:spChg chg="del">
            <ac:chgData name="Shannon Hagen" userId="46ea4fe1-9223-4299-b8da-3da92c4fcb44" providerId="ADAL" clId="{56989DAF-A291-4F2C-B664-C0DD3A79630C}" dt="2021-02-25T17:56:45.010" v="126" actId="478"/>
            <ac:spMkLst>
              <pc:docMk/>
              <pc:sldMasterMk cId="2113912728" sldId="2147483690"/>
              <pc:sldLayoutMk cId="3404207588" sldId="2147483721"/>
              <ac:spMk id="26" creationId="{19733285-016C-4C38-816C-83D30C075C70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27" creationId="{FF56D2E5-86E4-473A-A62F-B7029E5B2558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28" creationId="{93934E34-6CC7-492D-9515-EBEC72EFF4CB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29" creationId="{E4E27467-A1AA-4773-AAB5-A96267FBD712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30" creationId="{6CABD5EB-4A8B-448B-8ED1-B8B420815B2D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31" creationId="{0D86883C-E501-47FF-AE1A-E9CE8B71B421}"/>
            </ac:spMkLst>
          </pc:spChg>
          <pc:spChg chg="mod">
            <ac:chgData name="Shannon Hagen" userId="46ea4fe1-9223-4299-b8da-3da92c4fcb44" providerId="ADAL" clId="{56989DAF-A291-4F2C-B664-C0DD3A79630C}" dt="2021-02-25T17:57:21.122" v="211" actId="14100"/>
            <ac:spMkLst>
              <pc:docMk/>
              <pc:sldMasterMk cId="2113912728" sldId="2147483690"/>
              <pc:sldLayoutMk cId="3404207588" sldId="2147483721"/>
              <ac:spMk id="32" creationId="{3683A037-F698-4CC9-904D-F377D71F690F}"/>
            </ac:spMkLst>
          </pc:spChg>
          <pc:spChg chg="del">
            <ac:chgData name="Shannon Hagen" userId="46ea4fe1-9223-4299-b8da-3da92c4fcb44" providerId="ADAL" clId="{56989DAF-A291-4F2C-B664-C0DD3A79630C}" dt="2021-02-25T17:56:33.778" v="123" actId="478"/>
            <ac:spMkLst>
              <pc:docMk/>
              <pc:sldMasterMk cId="2113912728" sldId="2147483690"/>
              <pc:sldLayoutMk cId="3404207588" sldId="2147483721"/>
              <ac:spMk id="33" creationId="{0A095594-2B82-44ED-8C9B-DA7C4D3D2872}"/>
            </ac:spMkLst>
          </pc:spChg>
          <pc:spChg chg="del">
            <ac:chgData name="Shannon Hagen" userId="46ea4fe1-9223-4299-b8da-3da92c4fcb44" providerId="ADAL" clId="{56989DAF-A291-4F2C-B664-C0DD3A79630C}" dt="2021-02-25T17:56:33.778" v="123" actId="478"/>
            <ac:spMkLst>
              <pc:docMk/>
              <pc:sldMasterMk cId="2113912728" sldId="2147483690"/>
              <pc:sldLayoutMk cId="3404207588" sldId="2147483721"/>
              <ac:spMk id="34" creationId="{54CDD46A-22ED-48F5-9B5F-13B1B5C4B320}"/>
            </ac:spMkLst>
          </pc:spChg>
        </pc:sldLayoutChg>
      </pc:sldMasterChg>
    </pc:docChg>
  </pc:docChgLst>
  <pc:docChgLst>
    <pc:chgData name="Lila Armstrong" userId="S::lila.armstrong@sd72.bc.ca::ed25ae35-174c-4ab6-9573-57634770d1a7" providerId="AD" clId="Web-{B5625E2C-2F50-06CA-B3BA-53F9E7DDFE33}"/>
    <pc:docChg chg="modSld">
      <pc:chgData name="Lila Armstrong" userId="S::lila.armstrong@sd72.bc.ca::ed25ae35-174c-4ab6-9573-57634770d1a7" providerId="AD" clId="Web-{B5625E2C-2F50-06CA-B3BA-53F9E7DDFE33}" dt="2021-02-28T04:10:43.762" v="7"/>
      <pc:docMkLst>
        <pc:docMk/>
      </pc:docMkLst>
      <pc:sldChg chg="modSp addCm">
        <pc:chgData name="Lila Armstrong" userId="S::lila.armstrong@sd72.bc.ca::ed25ae35-174c-4ab6-9573-57634770d1a7" providerId="AD" clId="Web-{B5625E2C-2F50-06CA-B3BA-53F9E7DDFE33}" dt="2021-02-28T04:06:10.718" v="5"/>
        <pc:sldMkLst>
          <pc:docMk/>
          <pc:sldMk cId="3167172060" sldId="258"/>
        </pc:sldMkLst>
        <pc:spChg chg="mod">
          <ac:chgData name="Lila Armstrong" userId="S::lila.armstrong@sd72.bc.ca::ed25ae35-174c-4ab6-9573-57634770d1a7" providerId="AD" clId="Web-{B5625E2C-2F50-06CA-B3BA-53F9E7DDFE33}" dt="2021-02-28T04:02:33.224" v="4" actId="20577"/>
          <ac:spMkLst>
            <pc:docMk/>
            <pc:sldMk cId="3167172060" sldId="258"/>
            <ac:spMk id="3" creationId="{2198AA37-E298-4CD8-9F0F-2123ACFD9653}"/>
          </ac:spMkLst>
        </pc:spChg>
      </pc:sldChg>
      <pc:sldChg chg="addCm">
        <pc:chgData name="Lila Armstrong" userId="S::lila.armstrong@sd72.bc.ca::ed25ae35-174c-4ab6-9573-57634770d1a7" providerId="AD" clId="Web-{B5625E2C-2F50-06CA-B3BA-53F9E7DDFE33}" dt="2021-02-28T03:57:55.540" v="0"/>
        <pc:sldMkLst>
          <pc:docMk/>
          <pc:sldMk cId="433561355" sldId="260"/>
        </pc:sldMkLst>
      </pc:sldChg>
      <pc:sldChg chg="addCm">
        <pc:chgData name="Lila Armstrong" userId="S::lila.armstrong@sd72.bc.ca::ed25ae35-174c-4ab6-9573-57634770d1a7" providerId="AD" clId="Web-{B5625E2C-2F50-06CA-B3BA-53F9E7DDFE33}" dt="2021-02-28T04:08:20.818" v="6"/>
        <pc:sldMkLst>
          <pc:docMk/>
          <pc:sldMk cId="688656153" sldId="265"/>
        </pc:sldMkLst>
      </pc:sldChg>
      <pc:sldChg chg="addCm">
        <pc:chgData name="Lila Armstrong" userId="S::lila.armstrong@sd72.bc.ca::ed25ae35-174c-4ab6-9573-57634770d1a7" providerId="AD" clId="Web-{B5625E2C-2F50-06CA-B3BA-53F9E7DDFE33}" dt="2021-02-28T04:10:43.762" v="7"/>
        <pc:sldMkLst>
          <pc:docMk/>
          <pc:sldMk cId="340131238" sldId="271"/>
        </pc:sldMkLst>
      </pc:sldChg>
    </pc:docChg>
  </pc:docChgLst>
  <pc:docChgLst>
    <pc:chgData name="Shannon Hagen" userId="46ea4fe1-9223-4299-b8da-3da92c4fcb44" providerId="ADAL" clId="{345C0A12-88B8-46BB-874B-C52BAED78DCA}"/>
    <pc:docChg chg="modSld">
      <pc:chgData name="Shannon Hagen" userId="46ea4fe1-9223-4299-b8da-3da92c4fcb44" providerId="ADAL" clId="{345C0A12-88B8-46BB-874B-C52BAED78DCA}" dt="2021-02-27T21:59:35.209" v="0"/>
      <pc:docMkLst>
        <pc:docMk/>
      </pc:docMkLst>
      <pc:sldChg chg="modSp">
        <pc:chgData name="Shannon Hagen" userId="46ea4fe1-9223-4299-b8da-3da92c4fcb44" providerId="ADAL" clId="{345C0A12-88B8-46BB-874B-C52BAED78DCA}" dt="2021-02-27T21:59:35.209" v="0"/>
        <pc:sldMkLst>
          <pc:docMk/>
          <pc:sldMk cId="3167172060" sldId="258"/>
        </pc:sldMkLst>
        <pc:picChg chg="mod">
          <ac:chgData name="Shannon Hagen" userId="46ea4fe1-9223-4299-b8da-3da92c4fcb44" providerId="ADAL" clId="{345C0A12-88B8-46BB-874B-C52BAED78DCA}" dt="2021-02-27T21:59:35.209" v="0"/>
          <ac:picMkLst>
            <pc:docMk/>
            <pc:sldMk cId="3167172060" sldId="258"/>
            <ac:picMk id="5" creationId="{B80B85A2-EC9D-4E1D-A716-EF846D720001}"/>
          </ac:picMkLst>
        </pc:picChg>
      </pc:sldChg>
    </pc:docChg>
  </pc:docChgLst>
  <pc:docChgLst>
    <pc:chgData name="Lila Armstrong" userId="S::lila.armstrong@sd72.bc.ca::ed25ae35-174c-4ab6-9573-57634770d1a7" providerId="AD" clId="Web-{57EA2E2D-BFD1-C369-1070-803AF24C6252}"/>
    <pc:docChg chg="">
      <pc:chgData name="Lila Armstrong" userId="S::lila.armstrong@sd72.bc.ca::ed25ae35-174c-4ab6-9573-57634770d1a7" providerId="AD" clId="Web-{57EA2E2D-BFD1-C369-1070-803AF24C6252}" dt="2021-02-28T22:18:44.701" v="0"/>
      <pc:docMkLst>
        <pc:docMk/>
      </pc:docMkLst>
      <pc:sldChg chg="addCm">
        <pc:chgData name="Lila Armstrong" userId="S::lila.armstrong@sd72.bc.ca::ed25ae35-174c-4ab6-9573-57634770d1a7" providerId="AD" clId="Web-{57EA2E2D-BFD1-C369-1070-803AF24C6252}" dt="2021-02-28T22:18:44.701" v="0"/>
        <pc:sldMkLst>
          <pc:docMk/>
          <pc:sldMk cId="688656153" sldId="265"/>
        </pc:sldMkLst>
      </pc:sldChg>
    </pc:docChg>
  </pc:docChgLst>
  <pc:docChgLst>
    <pc:chgData name="Shannon Hagen" userId="46ea4fe1-9223-4299-b8da-3da92c4fcb44" providerId="ADAL" clId="{21A81FE1-A859-43E2-9FF7-2B13AD0ABDA0}"/>
    <pc:docChg chg="custSel modSld">
      <pc:chgData name="Shannon Hagen" userId="46ea4fe1-9223-4299-b8da-3da92c4fcb44" providerId="ADAL" clId="{21A81FE1-A859-43E2-9FF7-2B13AD0ABDA0}" dt="2021-03-08T20:27:38.253" v="35" actId="114"/>
      <pc:docMkLst>
        <pc:docMk/>
      </pc:docMkLst>
      <pc:sldChg chg="addSp modSp mod delCm">
        <pc:chgData name="Shannon Hagen" userId="46ea4fe1-9223-4299-b8da-3da92c4fcb44" providerId="ADAL" clId="{21A81FE1-A859-43E2-9FF7-2B13AD0ABDA0}" dt="2021-03-08T20:26:25.843" v="6" actId="1592"/>
        <pc:sldMkLst>
          <pc:docMk/>
          <pc:sldMk cId="3167172060" sldId="258"/>
        </pc:sldMkLst>
        <pc:spChg chg="add mod">
          <ac:chgData name="Shannon Hagen" userId="46ea4fe1-9223-4299-b8da-3da92c4fcb44" providerId="ADAL" clId="{21A81FE1-A859-43E2-9FF7-2B13AD0ABDA0}" dt="2021-03-08T20:25:47.512" v="2"/>
          <ac:spMkLst>
            <pc:docMk/>
            <pc:sldMk cId="3167172060" sldId="258"/>
            <ac:spMk id="5" creationId="{86895505-0CC5-4000-9F82-9CC1EF6F0655}"/>
          </ac:spMkLst>
        </pc:spChg>
        <pc:picChg chg="add mod">
          <ac:chgData name="Shannon Hagen" userId="46ea4fe1-9223-4299-b8da-3da92c4fcb44" providerId="ADAL" clId="{21A81FE1-A859-43E2-9FF7-2B13AD0ABDA0}" dt="2021-03-08T20:25:59.617" v="4" actId="207"/>
          <ac:picMkLst>
            <pc:docMk/>
            <pc:sldMk cId="3167172060" sldId="258"/>
            <ac:picMk id="6" creationId="{E8397591-6995-4001-BA55-7A1ABD0B1DD4}"/>
          </ac:picMkLst>
        </pc:picChg>
      </pc:sldChg>
      <pc:sldChg chg="modSp mod">
        <pc:chgData name="Shannon Hagen" userId="46ea4fe1-9223-4299-b8da-3da92c4fcb44" providerId="ADAL" clId="{21A81FE1-A859-43E2-9FF7-2B13AD0ABDA0}" dt="2021-03-08T20:27:25.785" v="34" actId="20577"/>
        <pc:sldMkLst>
          <pc:docMk/>
          <pc:sldMk cId="4290630303" sldId="270"/>
        </pc:sldMkLst>
        <pc:spChg chg="mod">
          <ac:chgData name="Shannon Hagen" userId="46ea4fe1-9223-4299-b8da-3da92c4fcb44" providerId="ADAL" clId="{21A81FE1-A859-43E2-9FF7-2B13AD0ABDA0}" dt="2021-03-08T20:27:25.785" v="34" actId="20577"/>
          <ac:spMkLst>
            <pc:docMk/>
            <pc:sldMk cId="4290630303" sldId="270"/>
            <ac:spMk id="3" creationId="{B91B32C0-5E61-447F-9557-57AF415D6FE9}"/>
          </ac:spMkLst>
        </pc:spChg>
      </pc:sldChg>
      <pc:sldChg chg="addSp delSp modSp mod">
        <pc:chgData name="Shannon Hagen" userId="46ea4fe1-9223-4299-b8da-3da92c4fcb44" providerId="ADAL" clId="{21A81FE1-A859-43E2-9FF7-2B13AD0ABDA0}" dt="2021-03-08T20:27:38.253" v="35" actId="114"/>
        <pc:sldMkLst>
          <pc:docMk/>
          <pc:sldMk cId="269403648" sldId="274"/>
        </pc:sldMkLst>
        <pc:spChg chg="mod">
          <ac:chgData name="Shannon Hagen" userId="46ea4fe1-9223-4299-b8da-3da92c4fcb44" providerId="ADAL" clId="{21A81FE1-A859-43E2-9FF7-2B13AD0ABDA0}" dt="2021-03-08T20:27:38.253" v="35" actId="114"/>
          <ac:spMkLst>
            <pc:docMk/>
            <pc:sldMk cId="269403648" sldId="274"/>
            <ac:spMk id="7" creationId="{4EE5C8D6-D24A-4A4A-B26F-EC2B81173785}"/>
          </ac:spMkLst>
        </pc:spChg>
        <pc:picChg chg="add del">
          <ac:chgData name="Shannon Hagen" userId="46ea4fe1-9223-4299-b8da-3da92c4fcb44" providerId="ADAL" clId="{21A81FE1-A859-43E2-9FF7-2B13AD0ABDA0}" dt="2021-03-08T20:25:41.073" v="1" actId="478"/>
          <ac:picMkLst>
            <pc:docMk/>
            <pc:sldMk cId="269403648" sldId="274"/>
            <ac:picMk id="8" creationId="{C668DF3F-EBFD-4B79-BFFC-D85E8DEBF1FC}"/>
          </ac:picMkLst>
        </pc:picChg>
      </pc:sldChg>
    </pc:docChg>
  </pc:docChgLst>
  <pc:docChgLst>
    <pc:chgData name="Shannon Hagen" userId="46ea4fe1-9223-4299-b8da-3da92c4fcb44" providerId="ADAL" clId="{14454B70-56D7-48E2-83F0-9183E80A7712}"/>
    <pc:docChg chg="undo custSel addSld delSld modSld sldOrd modMainMaster">
      <pc:chgData name="Shannon Hagen" userId="46ea4fe1-9223-4299-b8da-3da92c4fcb44" providerId="ADAL" clId="{14454B70-56D7-48E2-83F0-9183E80A7712}" dt="2021-02-26T21:59:24.486" v="1937" actId="729"/>
      <pc:docMkLst>
        <pc:docMk/>
      </pc:docMkLst>
      <pc:sldChg chg="addSp modSp mod">
        <pc:chgData name="Shannon Hagen" userId="46ea4fe1-9223-4299-b8da-3da92c4fcb44" providerId="ADAL" clId="{14454B70-56D7-48E2-83F0-9183E80A7712}" dt="2021-02-26T20:55:17.718" v="1056" actId="1076"/>
        <pc:sldMkLst>
          <pc:docMk/>
          <pc:sldMk cId="3167172060" sldId="258"/>
        </pc:sldMkLst>
        <pc:spChg chg="mod">
          <ac:chgData name="Shannon Hagen" userId="46ea4fe1-9223-4299-b8da-3da92c4fcb44" providerId="ADAL" clId="{14454B70-56D7-48E2-83F0-9183E80A7712}" dt="2021-02-26T20:53:42.841" v="1002" actId="1076"/>
          <ac:spMkLst>
            <pc:docMk/>
            <pc:sldMk cId="3167172060" sldId="258"/>
            <ac:spMk id="2" creationId="{FBAB08B8-3DB3-4637-AE23-B8DB96D9FCEC}"/>
          </ac:spMkLst>
        </pc:spChg>
        <pc:spChg chg="mod">
          <ac:chgData name="Shannon Hagen" userId="46ea4fe1-9223-4299-b8da-3da92c4fcb44" providerId="ADAL" clId="{14454B70-56D7-48E2-83F0-9183E80A7712}" dt="2021-02-26T20:53:53.556" v="1034" actId="20577"/>
          <ac:spMkLst>
            <pc:docMk/>
            <pc:sldMk cId="3167172060" sldId="258"/>
            <ac:spMk id="3" creationId="{2198AA37-E298-4CD8-9F0F-2123ACFD9653}"/>
          </ac:spMkLst>
        </pc:spChg>
        <pc:spChg chg="add mod">
          <ac:chgData name="Shannon Hagen" userId="46ea4fe1-9223-4299-b8da-3da92c4fcb44" providerId="ADAL" clId="{14454B70-56D7-48E2-83F0-9183E80A7712}" dt="2021-02-26T20:54:20.949" v="1039" actId="207"/>
          <ac:spMkLst>
            <pc:docMk/>
            <pc:sldMk cId="3167172060" sldId="258"/>
            <ac:spMk id="6" creationId="{F148E53B-DD24-4F98-B416-83CC77F8F5F5}"/>
          </ac:spMkLst>
        </pc:spChg>
        <pc:spChg chg="add mod">
          <ac:chgData name="Shannon Hagen" userId="46ea4fe1-9223-4299-b8da-3da92c4fcb44" providerId="ADAL" clId="{14454B70-56D7-48E2-83F0-9183E80A7712}" dt="2021-02-26T20:55:04.928" v="1053" actId="20577"/>
          <ac:spMkLst>
            <pc:docMk/>
            <pc:sldMk cId="3167172060" sldId="258"/>
            <ac:spMk id="11" creationId="{75BFB595-989F-42A1-AD43-3A8CCE0253B6}"/>
          </ac:spMkLst>
        </pc:spChg>
        <pc:picChg chg="add mod">
          <ac:chgData name="Shannon Hagen" userId="46ea4fe1-9223-4299-b8da-3da92c4fcb44" providerId="ADAL" clId="{14454B70-56D7-48E2-83F0-9183E80A7712}" dt="2021-02-26T20:54:13.951" v="1038" actId="207"/>
          <ac:picMkLst>
            <pc:docMk/>
            <pc:sldMk cId="3167172060" sldId="258"/>
            <ac:picMk id="5" creationId="{B80B85A2-EC9D-4E1D-A716-EF846D720001}"/>
          </ac:picMkLst>
        </pc:picChg>
        <pc:picChg chg="add mod">
          <ac:chgData name="Shannon Hagen" userId="46ea4fe1-9223-4299-b8da-3da92c4fcb44" providerId="ADAL" clId="{14454B70-56D7-48E2-83F0-9183E80A7712}" dt="2021-02-26T20:55:17.718" v="1056" actId="1076"/>
          <ac:picMkLst>
            <pc:docMk/>
            <pc:sldMk cId="3167172060" sldId="258"/>
            <ac:picMk id="8" creationId="{EB97D291-2ADD-4390-BEEA-417865F43A8F}"/>
          </ac:picMkLst>
        </pc:picChg>
      </pc:sldChg>
      <pc:sldChg chg="addSp modSp mod ord modShow">
        <pc:chgData name="Shannon Hagen" userId="46ea4fe1-9223-4299-b8da-3da92c4fcb44" providerId="ADAL" clId="{14454B70-56D7-48E2-83F0-9183E80A7712}" dt="2021-02-26T21:59:24.486" v="1937" actId="729"/>
        <pc:sldMkLst>
          <pc:docMk/>
          <pc:sldMk cId="3187533055" sldId="259"/>
        </pc:sldMkLst>
        <pc:spChg chg="mod">
          <ac:chgData name="Shannon Hagen" userId="46ea4fe1-9223-4299-b8da-3da92c4fcb44" providerId="ADAL" clId="{14454B70-56D7-48E2-83F0-9183E80A7712}" dt="2021-02-26T21:55:56.409" v="1892" actId="207"/>
          <ac:spMkLst>
            <pc:docMk/>
            <pc:sldMk cId="3187533055" sldId="259"/>
            <ac:spMk id="2" creationId="{6C64C2A7-EC84-4D8C-9CA2-F6AE46F51FB6}"/>
          </ac:spMkLst>
        </pc:spChg>
        <pc:spChg chg="mod">
          <ac:chgData name="Shannon Hagen" userId="46ea4fe1-9223-4299-b8da-3da92c4fcb44" providerId="ADAL" clId="{14454B70-56D7-48E2-83F0-9183E80A7712}" dt="2021-02-26T21:56:39.624" v="1927" actId="1076"/>
          <ac:spMkLst>
            <pc:docMk/>
            <pc:sldMk cId="3187533055" sldId="259"/>
            <ac:spMk id="3" creationId="{56960426-AAA6-4126-93AF-30F7DEE010A4}"/>
          </ac:spMkLst>
        </pc:spChg>
        <pc:spChg chg="add mod">
          <ac:chgData name="Shannon Hagen" userId="46ea4fe1-9223-4299-b8da-3da92c4fcb44" providerId="ADAL" clId="{14454B70-56D7-48E2-83F0-9183E80A7712}" dt="2021-02-26T21:54:31.540" v="1885" actId="207"/>
          <ac:spMkLst>
            <pc:docMk/>
            <pc:sldMk cId="3187533055" sldId="259"/>
            <ac:spMk id="5" creationId="{548E7682-BAC1-438A-8A0E-9794A4327000}"/>
          </ac:spMkLst>
        </pc:spChg>
        <pc:spChg chg="add mod">
          <ac:chgData name="Shannon Hagen" userId="46ea4fe1-9223-4299-b8da-3da92c4fcb44" providerId="ADAL" clId="{14454B70-56D7-48E2-83F0-9183E80A7712}" dt="2021-02-26T21:56:32.422" v="1925" actId="1076"/>
          <ac:spMkLst>
            <pc:docMk/>
            <pc:sldMk cId="3187533055" sldId="259"/>
            <ac:spMk id="9" creationId="{1C6914DF-8758-4D19-86EB-26A6AC3CD141}"/>
          </ac:spMkLst>
        </pc:spChg>
        <pc:picChg chg="add mod">
          <ac:chgData name="Shannon Hagen" userId="46ea4fe1-9223-4299-b8da-3da92c4fcb44" providerId="ADAL" clId="{14454B70-56D7-48E2-83F0-9183E80A7712}" dt="2021-02-26T21:55:31.975" v="1890"/>
          <ac:picMkLst>
            <pc:docMk/>
            <pc:sldMk cId="3187533055" sldId="259"/>
            <ac:picMk id="7" creationId="{0D5603CF-A861-4778-A853-503D4D554426}"/>
          </ac:picMkLst>
        </pc:picChg>
        <pc:picChg chg="mod">
          <ac:chgData name="Shannon Hagen" userId="46ea4fe1-9223-4299-b8da-3da92c4fcb44" providerId="ADAL" clId="{14454B70-56D7-48E2-83F0-9183E80A7712}" dt="2021-02-26T21:53:44.760" v="1874" actId="1076"/>
          <ac:picMkLst>
            <pc:docMk/>
            <pc:sldMk cId="3187533055" sldId="259"/>
            <ac:picMk id="11" creationId="{9D82A855-CCB0-4075-B5EE-5CC6FD176DB4}"/>
          </ac:picMkLst>
        </pc:picChg>
      </pc:sldChg>
      <pc:sldChg chg="del">
        <pc:chgData name="Shannon Hagen" userId="46ea4fe1-9223-4299-b8da-3da92c4fcb44" providerId="ADAL" clId="{14454B70-56D7-48E2-83F0-9183E80A7712}" dt="2021-02-26T21:00:23.027" v="1272" actId="47"/>
        <pc:sldMkLst>
          <pc:docMk/>
          <pc:sldMk cId="961730162" sldId="261"/>
        </pc:sldMkLst>
      </pc:sldChg>
      <pc:sldChg chg="modSp del mod">
        <pc:chgData name="Shannon Hagen" userId="46ea4fe1-9223-4299-b8da-3da92c4fcb44" providerId="ADAL" clId="{14454B70-56D7-48E2-83F0-9183E80A7712}" dt="2021-02-26T20:38:28.262" v="719" actId="47"/>
        <pc:sldMkLst>
          <pc:docMk/>
          <pc:sldMk cId="460269255" sldId="262"/>
        </pc:sldMkLst>
        <pc:picChg chg="mod">
          <ac:chgData name="Shannon Hagen" userId="46ea4fe1-9223-4299-b8da-3da92c4fcb44" providerId="ADAL" clId="{14454B70-56D7-48E2-83F0-9183E80A7712}" dt="2021-02-26T20:05:50.719" v="0" actId="1076"/>
          <ac:picMkLst>
            <pc:docMk/>
            <pc:sldMk cId="460269255" sldId="262"/>
            <ac:picMk id="22" creationId="{900B31E0-725B-4414-BD86-F34DA104673A}"/>
          </ac:picMkLst>
        </pc:picChg>
      </pc:sldChg>
      <pc:sldChg chg="del">
        <pc:chgData name="Shannon Hagen" userId="46ea4fe1-9223-4299-b8da-3da92c4fcb44" providerId="ADAL" clId="{14454B70-56D7-48E2-83F0-9183E80A7712}" dt="2021-02-26T20:45:40.852" v="731" actId="47"/>
        <pc:sldMkLst>
          <pc:docMk/>
          <pc:sldMk cId="269403648" sldId="263"/>
        </pc:sldMkLst>
      </pc:sldChg>
      <pc:sldChg chg="modSp mod ord modShow">
        <pc:chgData name="Shannon Hagen" userId="46ea4fe1-9223-4299-b8da-3da92c4fcb44" providerId="ADAL" clId="{14454B70-56D7-48E2-83F0-9183E80A7712}" dt="2021-02-26T21:48:44.582" v="1778"/>
        <pc:sldMkLst>
          <pc:docMk/>
          <pc:sldMk cId="688656153" sldId="265"/>
        </pc:sldMkLst>
        <pc:spChg chg="mod">
          <ac:chgData name="Shannon Hagen" userId="46ea4fe1-9223-4299-b8da-3da92c4fcb44" providerId="ADAL" clId="{14454B70-56D7-48E2-83F0-9183E80A7712}" dt="2021-02-26T21:21:46.951" v="1677" actId="20577"/>
          <ac:spMkLst>
            <pc:docMk/>
            <pc:sldMk cId="688656153" sldId="265"/>
            <ac:spMk id="4" creationId="{00000000-0000-0000-0000-000000000000}"/>
          </ac:spMkLst>
        </pc:spChg>
        <pc:spChg chg="mod">
          <ac:chgData name="Shannon Hagen" userId="46ea4fe1-9223-4299-b8da-3da92c4fcb44" providerId="ADAL" clId="{14454B70-56D7-48E2-83F0-9183E80A7712}" dt="2021-02-26T21:21:42.082" v="1676" actId="20577"/>
          <ac:spMkLst>
            <pc:docMk/>
            <pc:sldMk cId="688656153" sldId="265"/>
            <ac:spMk id="7" creationId="{00000000-0000-0000-0000-000000000000}"/>
          </ac:spMkLst>
        </pc:spChg>
        <pc:graphicFrameChg chg="modGraphic">
          <ac:chgData name="Shannon Hagen" userId="46ea4fe1-9223-4299-b8da-3da92c4fcb44" providerId="ADAL" clId="{14454B70-56D7-48E2-83F0-9183E80A7712}" dt="2021-02-26T21:48:02.558" v="1775" actId="20577"/>
          <ac:graphicFrameMkLst>
            <pc:docMk/>
            <pc:sldMk cId="688656153" sldId="265"/>
            <ac:graphicFrameMk id="6" creationId="{BEE52E89-C526-4F73-86FB-0EB31587CD33}"/>
          </ac:graphicFrameMkLst>
        </pc:graphicFrameChg>
      </pc:sldChg>
      <pc:sldChg chg="modSp mod">
        <pc:chgData name="Shannon Hagen" userId="46ea4fe1-9223-4299-b8da-3da92c4fcb44" providerId="ADAL" clId="{14454B70-56D7-48E2-83F0-9183E80A7712}" dt="2021-02-26T21:01:36.503" v="1278" actId="18131"/>
        <pc:sldMkLst>
          <pc:docMk/>
          <pc:sldMk cId="2928802494" sldId="267"/>
        </pc:sldMkLst>
        <pc:spChg chg="mod">
          <ac:chgData name="Shannon Hagen" userId="46ea4fe1-9223-4299-b8da-3da92c4fcb44" providerId="ADAL" clId="{14454B70-56D7-48E2-83F0-9183E80A7712}" dt="2021-02-26T21:00:14.241" v="1271" actId="27636"/>
          <ac:spMkLst>
            <pc:docMk/>
            <pc:sldMk cId="2928802494" sldId="267"/>
            <ac:spMk id="2" creationId="{10F9F51E-A3D5-4726-BACE-D5CDD8A46429}"/>
          </ac:spMkLst>
        </pc:spChg>
        <pc:spChg chg="mod">
          <ac:chgData name="Shannon Hagen" userId="46ea4fe1-9223-4299-b8da-3da92c4fcb44" providerId="ADAL" clId="{14454B70-56D7-48E2-83F0-9183E80A7712}" dt="2021-02-26T20:58:42.103" v="1083" actId="20577"/>
          <ac:spMkLst>
            <pc:docMk/>
            <pc:sldMk cId="2928802494" sldId="267"/>
            <ac:spMk id="7" creationId="{39B0EC6D-03DD-4CEE-9979-34A964DCA45D}"/>
          </ac:spMkLst>
        </pc:spChg>
        <pc:picChg chg="mod modCrop">
          <ac:chgData name="Shannon Hagen" userId="46ea4fe1-9223-4299-b8da-3da92c4fcb44" providerId="ADAL" clId="{14454B70-56D7-48E2-83F0-9183E80A7712}" dt="2021-02-26T21:01:36.503" v="1278" actId="18131"/>
          <ac:picMkLst>
            <pc:docMk/>
            <pc:sldMk cId="2928802494" sldId="267"/>
            <ac:picMk id="10" creationId="{3A7EDB62-3E60-F44C-AE34-9495623E004A}"/>
          </ac:picMkLst>
        </pc:picChg>
      </pc:sldChg>
      <pc:sldChg chg="modSp mod">
        <pc:chgData name="Shannon Hagen" userId="46ea4fe1-9223-4299-b8da-3da92c4fcb44" providerId="ADAL" clId="{14454B70-56D7-48E2-83F0-9183E80A7712}" dt="2021-02-26T21:58:42.758" v="1936" actId="20577"/>
        <pc:sldMkLst>
          <pc:docMk/>
          <pc:sldMk cId="4290630303" sldId="270"/>
        </pc:sldMkLst>
        <pc:spChg chg="mod">
          <ac:chgData name="Shannon Hagen" userId="46ea4fe1-9223-4299-b8da-3da92c4fcb44" providerId="ADAL" clId="{14454B70-56D7-48E2-83F0-9183E80A7712}" dt="2021-02-26T21:58:42.758" v="1936" actId="20577"/>
          <ac:spMkLst>
            <pc:docMk/>
            <pc:sldMk cId="4290630303" sldId="270"/>
            <ac:spMk id="3" creationId="{B91B32C0-5E61-447F-9557-57AF415D6FE9}"/>
          </ac:spMkLst>
        </pc:spChg>
        <pc:spChg chg="mod">
          <ac:chgData name="Shannon Hagen" userId="46ea4fe1-9223-4299-b8da-3da92c4fcb44" providerId="ADAL" clId="{14454B70-56D7-48E2-83F0-9183E80A7712}" dt="2021-02-26T20:56:39.881" v="1077" actId="20577"/>
          <ac:spMkLst>
            <pc:docMk/>
            <pc:sldMk cId="4290630303" sldId="270"/>
            <ac:spMk id="4" creationId="{0BDDBFEE-BC50-46CF-AB8F-D145B99B57A6}"/>
          </ac:spMkLst>
        </pc:spChg>
      </pc:sldChg>
      <pc:sldChg chg="addSp delSp modSp mod">
        <pc:chgData name="Shannon Hagen" userId="46ea4fe1-9223-4299-b8da-3da92c4fcb44" providerId="ADAL" clId="{14454B70-56D7-48E2-83F0-9183E80A7712}" dt="2021-02-26T20:45:07.813" v="730" actId="1076"/>
        <pc:sldMkLst>
          <pc:docMk/>
          <pc:sldMk cId="340131238" sldId="271"/>
        </pc:sldMkLst>
        <pc:spChg chg="mod">
          <ac:chgData name="Shannon Hagen" userId="46ea4fe1-9223-4299-b8da-3da92c4fcb44" providerId="ADAL" clId="{14454B70-56D7-48E2-83F0-9183E80A7712}" dt="2021-02-26T20:45:07.813" v="730" actId="1076"/>
          <ac:spMkLst>
            <pc:docMk/>
            <pc:sldMk cId="340131238" sldId="271"/>
            <ac:spMk id="2" creationId="{C8F8DDE8-0453-47E9-979B-80E2FD6A7079}"/>
          </ac:spMkLst>
        </pc:spChg>
        <pc:spChg chg="del">
          <ac:chgData name="Shannon Hagen" userId="46ea4fe1-9223-4299-b8da-3da92c4fcb44" providerId="ADAL" clId="{14454B70-56D7-48E2-83F0-9183E80A7712}" dt="2021-02-26T20:07:46.544" v="4" actId="931"/>
          <ac:spMkLst>
            <pc:docMk/>
            <pc:sldMk cId="340131238" sldId="271"/>
            <ac:spMk id="3" creationId="{06370C88-5CFC-45CB-9E94-E2BCD69F4B3F}"/>
          </ac:spMkLst>
        </pc:spChg>
        <pc:spChg chg="del">
          <ac:chgData name="Shannon Hagen" userId="46ea4fe1-9223-4299-b8da-3da92c4fcb44" providerId="ADAL" clId="{14454B70-56D7-48E2-83F0-9183E80A7712}" dt="2021-02-26T20:09:19.091" v="5" actId="931"/>
          <ac:spMkLst>
            <pc:docMk/>
            <pc:sldMk cId="340131238" sldId="271"/>
            <ac:spMk id="4" creationId="{FC926D73-9AD9-4AA0-90ED-B1AA6CD6C814}"/>
          </ac:spMkLst>
        </pc:spChg>
        <pc:spChg chg="del">
          <ac:chgData name="Shannon Hagen" userId="46ea4fe1-9223-4299-b8da-3da92c4fcb44" providerId="ADAL" clId="{14454B70-56D7-48E2-83F0-9183E80A7712}" dt="2021-02-26T20:10:19.089" v="6" actId="931"/>
          <ac:spMkLst>
            <pc:docMk/>
            <pc:sldMk cId="340131238" sldId="271"/>
            <ac:spMk id="5" creationId="{45AE1174-1C5A-4544-B9C1-0CA7EBE37F0A}"/>
          </ac:spMkLst>
        </pc:spChg>
        <pc:spChg chg="mod">
          <ac:chgData name="Shannon Hagen" userId="46ea4fe1-9223-4299-b8da-3da92c4fcb44" providerId="ADAL" clId="{14454B70-56D7-48E2-83F0-9183E80A7712}" dt="2021-02-26T20:44:34.368" v="725" actId="1076"/>
          <ac:spMkLst>
            <pc:docMk/>
            <pc:sldMk cId="340131238" sldId="271"/>
            <ac:spMk id="6" creationId="{DC25BF1A-06BC-43C7-B3C0-E27E6FC5F712}"/>
          </ac:spMkLst>
        </pc:spChg>
        <pc:spChg chg="mod">
          <ac:chgData name="Shannon Hagen" userId="46ea4fe1-9223-4299-b8da-3da92c4fcb44" providerId="ADAL" clId="{14454B70-56D7-48E2-83F0-9183E80A7712}" dt="2021-02-26T20:33:13.562" v="694" actId="1076"/>
          <ac:spMkLst>
            <pc:docMk/>
            <pc:sldMk cId="340131238" sldId="271"/>
            <ac:spMk id="7" creationId="{5BCB6913-17C7-4292-B484-F10FE95513B1}"/>
          </ac:spMkLst>
        </pc:spChg>
        <pc:spChg chg="mod">
          <ac:chgData name="Shannon Hagen" userId="46ea4fe1-9223-4299-b8da-3da92c4fcb44" providerId="ADAL" clId="{14454B70-56D7-48E2-83F0-9183E80A7712}" dt="2021-02-26T20:22:21.565" v="58" actId="1076"/>
          <ac:spMkLst>
            <pc:docMk/>
            <pc:sldMk cId="340131238" sldId="271"/>
            <ac:spMk id="8" creationId="{FF707FFB-396C-4060-9055-6304BA7BEF5C}"/>
          </ac:spMkLst>
        </pc:spChg>
        <pc:spChg chg="mod">
          <ac:chgData name="Shannon Hagen" userId="46ea4fe1-9223-4299-b8da-3da92c4fcb44" providerId="ADAL" clId="{14454B70-56D7-48E2-83F0-9183E80A7712}" dt="2021-02-26T20:22:12.850" v="56" actId="1076"/>
          <ac:spMkLst>
            <pc:docMk/>
            <pc:sldMk cId="340131238" sldId="271"/>
            <ac:spMk id="9" creationId="{C00F3BC0-F676-488B-98AA-2BF97FAD03D1}"/>
          </ac:spMkLst>
        </pc:spChg>
        <pc:spChg chg="mod">
          <ac:chgData name="Shannon Hagen" userId="46ea4fe1-9223-4299-b8da-3da92c4fcb44" providerId="ADAL" clId="{14454B70-56D7-48E2-83F0-9183E80A7712}" dt="2021-02-26T20:22:18.884" v="57" actId="1076"/>
          <ac:spMkLst>
            <pc:docMk/>
            <pc:sldMk cId="340131238" sldId="271"/>
            <ac:spMk id="10" creationId="{FF1F88D4-2D64-466E-AD94-AF0E07E94162}"/>
          </ac:spMkLst>
        </pc:spChg>
        <pc:spChg chg="mod">
          <ac:chgData name="Shannon Hagen" userId="46ea4fe1-9223-4299-b8da-3da92c4fcb44" providerId="ADAL" clId="{14454B70-56D7-48E2-83F0-9183E80A7712}" dt="2021-02-26T20:32:35.251" v="668" actId="1076"/>
          <ac:spMkLst>
            <pc:docMk/>
            <pc:sldMk cId="340131238" sldId="271"/>
            <ac:spMk id="11" creationId="{B7802C64-1A8E-4165-BF43-05223A4F11B9}"/>
          </ac:spMkLst>
        </pc:spChg>
        <pc:spChg chg="mod">
          <ac:chgData name="Shannon Hagen" userId="46ea4fe1-9223-4299-b8da-3da92c4fcb44" providerId="ADAL" clId="{14454B70-56D7-48E2-83F0-9183E80A7712}" dt="2021-02-26T20:31:32.033" v="649" actId="5793"/>
          <ac:spMkLst>
            <pc:docMk/>
            <pc:sldMk cId="340131238" sldId="271"/>
            <ac:spMk id="12" creationId="{DFCC1A9E-34FE-4532-B3BC-D4BE51EC5E89}"/>
          </ac:spMkLst>
        </pc:spChg>
        <pc:spChg chg="add del mod">
          <ac:chgData name="Shannon Hagen" userId="46ea4fe1-9223-4299-b8da-3da92c4fcb44" providerId="ADAL" clId="{14454B70-56D7-48E2-83F0-9183E80A7712}" dt="2021-02-26T20:19:33.663" v="35"/>
          <ac:spMkLst>
            <pc:docMk/>
            <pc:sldMk cId="340131238" sldId="271"/>
            <ac:spMk id="21" creationId="{48195BE3-1266-4DB2-9C7F-16E5BBCE8FAA}"/>
          </ac:spMkLst>
        </pc:spChg>
        <pc:spChg chg="add mod">
          <ac:chgData name="Shannon Hagen" userId="46ea4fe1-9223-4299-b8da-3da92c4fcb44" providerId="ADAL" clId="{14454B70-56D7-48E2-83F0-9183E80A7712}" dt="2021-02-26T20:44:59.969" v="729" actId="1582"/>
          <ac:spMkLst>
            <pc:docMk/>
            <pc:sldMk cId="340131238" sldId="271"/>
            <ac:spMk id="22" creationId="{BEF51515-0F84-4AA5-B11C-AE2EF5E4E1BF}"/>
          </ac:spMkLst>
        </pc:spChg>
        <pc:spChg chg="add mod">
          <ac:chgData name="Shannon Hagen" userId="46ea4fe1-9223-4299-b8da-3da92c4fcb44" providerId="ADAL" clId="{14454B70-56D7-48E2-83F0-9183E80A7712}" dt="2021-02-26T20:31:54.565" v="654" actId="1076"/>
          <ac:spMkLst>
            <pc:docMk/>
            <pc:sldMk cId="340131238" sldId="271"/>
            <ac:spMk id="23" creationId="{52033DFE-65D4-43AD-AAE6-35A821A199D2}"/>
          </ac:spMkLst>
        </pc:spChg>
        <pc:spChg chg="add mod">
          <ac:chgData name="Shannon Hagen" userId="46ea4fe1-9223-4299-b8da-3da92c4fcb44" providerId="ADAL" clId="{14454B70-56D7-48E2-83F0-9183E80A7712}" dt="2021-02-26T20:44:22.736" v="724" actId="208"/>
          <ac:spMkLst>
            <pc:docMk/>
            <pc:sldMk cId="340131238" sldId="271"/>
            <ac:spMk id="24" creationId="{D20795BA-6B29-4ADE-92F5-2C1B206D2656}"/>
          </ac:spMkLst>
        </pc:spChg>
        <pc:picChg chg="add mod modCrop">
          <ac:chgData name="Shannon Hagen" userId="46ea4fe1-9223-4299-b8da-3da92c4fcb44" providerId="ADAL" clId="{14454B70-56D7-48E2-83F0-9183E80A7712}" dt="2021-02-26T20:33:55.930" v="697" actId="18131"/>
          <ac:picMkLst>
            <pc:docMk/>
            <pc:sldMk cId="340131238" sldId="271"/>
            <ac:picMk id="14" creationId="{6B571352-1438-4408-9E27-AFB9A0C7212F}"/>
          </ac:picMkLst>
        </pc:picChg>
        <pc:picChg chg="add mod">
          <ac:chgData name="Shannon Hagen" userId="46ea4fe1-9223-4299-b8da-3da92c4fcb44" providerId="ADAL" clId="{14454B70-56D7-48E2-83F0-9183E80A7712}" dt="2021-02-26T20:09:19.091" v="5" actId="931"/>
          <ac:picMkLst>
            <pc:docMk/>
            <pc:sldMk cId="340131238" sldId="271"/>
            <ac:picMk id="16" creationId="{341F96A5-BDBD-46DF-B8E7-5196C1889EB7}"/>
          </ac:picMkLst>
        </pc:picChg>
        <pc:picChg chg="add mod">
          <ac:chgData name="Shannon Hagen" userId="46ea4fe1-9223-4299-b8da-3da92c4fcb44" providerId="ADAL" clId="{14454B70-56D7-48E2-83F0-9183E80A7712}" dt="2021-02-26T20:34:28.769" v="698" actId="14826"/>
          <ac:picMkLst>
            <pc:docMk/>
            <pc:sldMk cId="340131238" sldId="271"/>
            <ac:picMk id="18" creationId="{B3A76873-FEF7-40D9-999F-2BC96330DA2E}"/>
          </ac:picMkLst>
        </pc:picChg>
      </pc:sldChg>
      <pc:sldChg chg="addSp delSp modSp new mod">
        <pc:chgData name="Shannon Hagen" userId="46ea4fe1-9223-4299-b8da-3da92c4fcb44" providerId="ADAL" clId="{14454B70-56D7-48E2-83F0-9183E80A7712}" dt="2021-02-26T20:38:17.853" v="718"/>
        <pc:sldMkLst>
          <pc:docMk/>
          <pc:sldMk cId="176863941" sldId="272"/>
        </pc:sldMkLst>
        <pc:spChg chg="mod">
          <ac:chgData name="Shannon Hagen" userId="46ea4fe1-9223-4299-b8da-3da92c4fcb44" providerId="ADAL" clId="{14454B70-56D7-48E2-83F0-9183E80A7712}" dt="2021-02-26T20:37:28.096" v="711"/>
          <ac:spMkLst>
            <pc:docMk/>
            <pc:sldMk cId="176863941" sldId="272"/>
            <ac:spMk id="2" creationId="{3ED2C2C3-62E8-488D-A8DE-3B061EB0664E}"/>
          </ac:spMkLst>
        </pc:spChg>
        <pc:spChg chg="mod">
          <ac:chgData name="Shannon Hagen" userId="46ea4fe1-9223-4299-b8da-3da92c4fcb44" providerId="ADAL" clId="{14454B70-56D7-48E2-83F0-9183E80A7712}" dt="2021-02-26T20:37:37.525" v="712"/>
          <ac:spMkLst>
            <pc:docMk/>
            <pc:sldMk cId="176863941" sldId="272"/>
            <ac:spMk id="3" creationId="{DA814601-1187-447A-9B4A-C3B0117CBDEF}"/>
          </ac:spMkLst>
        </pc:spChg>
        <pc:spChg chg="del">
          <ac:chgData name="Shannon Hagen" userId="46ea4fe1-9223-4299-b8da-3da92c4fcb44" providerId="ADAL" clId="{14454B70-56D7-48E2-83F0-9183E80A7712}" dt="2021-02-26T20:38:17.853" v="718"/>
          <ac:spMkLst>
            <pc:docMk/>
            <pc:sldMk cId="176863941" sldId="272"/>
            <ac:spMk id="4" creationId="{7D63C0E6-EBFC-474E-8DAF-CCB2CBB87807}"/>
          </ac:spMkLst>
        </pc:spChg>
        <pc:spChg chg="mod">
          <ac:chgData name="Shannon Hagen" userId="46ea4fe1-9223-4299-b8da-3da92c4fcb44" providerId="ADAL" clId="{14454B70-56D7-48E2-83F0-9183E80A7712}" dt="2021-02-26T20:37:40.597" v="716" actId="20577"/>
          <ac:spMkLst>
            <pc:docMk/>
            <pc:sldMk cId="176863941" sldId="272"/>
            <ac:spMk id="5" creationId="{0C370762-DC62-4503-AEFD-EDF815FFC744}"/>
          </ac:spMkLst>
        </pc:spChg>
        <pc:spChg chg="del">
          <ac:chgData name="Shannon Hagen" userId="46ea4fe1-9223-4299-b8da-3da92c4fcb44" providerId="ADAL" clId="{14454B70-56D7-48E2-83F0-9183E80A7712}" dt="2021-02-26T20:38:00.626" v="717" actId="931"/>
          <ac:spMkLst>
            <pc:docMk/>
            <pc:sldMk cId="176863941" sldId="272"/>
            <ac:spMk id="6" creationId="{B919BD9E-1BA1-4EAA-9288-0D6A53C81FFB}"/>
          </ac:spMkLst>
        </pc:spChg>
        <pc:picChg chg="add mod">
          <ac:chgData name="Shannon Hagen" userId="46ea4fe1-9223-4299-b8da-3da92c4fcb44" providerId="ADAL" clId="{14454B70-56D7-48E2-83F0-9183E80A7712}" dt="2021-02-26T20:38:00.626" v="717" actId="931"/>
          <ac:picMkLst>
            <pc:docMk/>
            <pc:sldMk cId="176863941" sldId="272"/>
            <ac:picMk id="8" creationId="{42869F99-EB99-47FD-9040-081D37DFD107}"/>
          </ac:picMkLst>
        </pc:picChg>
        <pc:picChg chg="add mod">
          <ac:chgData name="Shannon Hagen" userId="46ea4fe1-9223-4299-b8da-3da92c4fcb44" providerId="ADAL" clId="{14454B70-56D7-48E2-83F0-9183E80A7712}" dt="2021-02-26T20:38:17.853" v="718"/>
          <ac:picMkLst>
            <pc:docMk/>
            <pc:sldMk cId="176863941" sldId="272"/>
            <ac:picMk id="9" creationId="{AEBF61C9-3618-418F-9F33-02F0D011C89D}"/>
          </ac:picMkLst>
        </pc:picChg>
      </pc:sldChg>
      <pc:sldMasterChg chg="addSldLayout modSldLayout">
        <pc:chgData name="Shannon Hagen" userId="46ea4fe1-9223-4299-b8da-3da92c4fcb44" providerId="ADAL" clId="{14454B70-56D7-48E2-83F0-9183E80A7712}" dt="2021-02-26T20:53:36.179" v="1001" actId="1076"/>
        <pc:sldMasterMkLst>
          <pc:docMk/>
          <pc:sldMasterMk cId="2113912728" sldId="2147483690"/>
        </pc:sldMasterMkLst>
        <pc:sldLayoutChg chg="modSp mod">
          <pc:chgData name="Shannon Hagen" userId="46ea4fe1-9223-4299-b8da-3da92c4fcb44" providerId="ADAL" clId="{14454B70-56D7-48E2-83F0-9183E80A7712}" dt="2021-02-26T20:53:36.179" v="1001" actId="1076"/>
          <pc:sldLayoutMkLst>
            <pc:docMk/>
            <pc:sldMasterMk cId="2113912728" sldId="2147483690"/>
            <pc:sldLayoutMk cId="3061187680" sldId="2147483711"/>
          </pc:sldLayoutMkLst>
          <pc:spChg chg="mod">
            <ac:chgData name="Shannon Hagen" userId="46ea4fe1-9223-4299-b8da-3da92c4fcb44" providerId="ADAL" clId="{14454B70-56D7-48E2-83F0-9183E80A7712}" dt="2021-02-26T20:53:29.947" v="999" actId="1076"/>
            <ac:spMkLst>
              <pc:docMk/>
              <pc:sldMasterMk cId="2113912728" sldId="2147483690"/>
              <pc:sldLayoutMk cId="3061187680" sldId="2147483711"/>
              <ac:spMk id="2" creationId="{2456FD49-C258-4333-9422-358C976A341C}"/>
            </ac:spMkLst>
          </pc:spChg>
          <pc:spChg chg="mod">
            <ac:chgData name="Shannon Hagen" userId="46ea4fe1-9223-4299-b8da-3da92c4fcb44" providerId="ADAL" clId="{14454B70-56D7-48E2-83F0-9183E80A7712}" dt="2021-02-26T20:53:36.179" v="1001" actId="1076"/>
            <ac:spMkLst>
              <pc:docMk/>
              <pc:sldMasterMk cId="2113912728" sldId="2147483690"/>
              <pc:sldLayoutMk cId="3061187680" sldId="2147483711"/>
              <ac:spMk id="3" creationId="{59758E15-A93D-4FB9-843D-1490E27A151B}"/>
            </ac:spMkLst>
          </pc:spChg>
          <pc:spChg chg="mod">
            <ac:chgData name="Shannon Hagen" userId="46ea4fe1-9223-4299-b8da-3da92c4fcb44" providerId="ADAL" clId="{14454B70-56D7-48E2-83F0-9183E80A7712}" dt="2021-02-26T20:53:25.904" v="998" actId="1076"/>
            <ac:spMkLst>
              <pc:docMk/>
              <pc:sldMasterMk cId="2113912728" sldId="2147483690"/>
              <pc:sldLayoutMk cId="3061187680" sldId="2147483711"/>
              <ac:spMk id="4" creationId="{86299464-ED20-4919-8B3A-2CFAE8DA2347}"/>
            </ac:spMkLst>
          </pc:spChg>
          <pc:cxnChg chg="mod">
            <ac:chgData name="Shannon Hagen" userId="46ea4fe1-9223-4299-b8da-3da92c4fcb44" providerId="ADAL" clId="{14454B70-56D7-48E2-83F0-9183E80A7712}" dt="2021-02-26T20:53:33.744" v="1000" actId="1076"/>
            <ac:cxnSpMkLst>
              <pc:docMk/>
              <pc:sldMasterMk cId="2113912728" sldId="2147483690"/>
              <pc:sldLayoutMk cId="3061187680" sldId="2147483711"/>
              <ac:cxnSpMk id="5" creationId="{819AFA09-F4B1-493D-BCAD-FF30C20CD1AA}"/>
            </ac:cxnSpMkLst>
          </pc:cxnChg>
        </pc:sldLayoutChg>
        <pc:sldLayoutChg chg="addSp delSp modSp mod">
          <pc:chgData name="Shannon Hagen" userId="46ea4fe1-9223-4299-b8da-3da92c4fcb44" providerId="ADAL" clId="{14454B70-56D7-48E2-83F0-9183E80A7712}" dt="2021-02-26T20:28:45.647" v="411" actId="207"/>
          <pc:sldLayoutMkLst>
            <pc:docMk/>
            <pc:sldMasterMk cId="2113912728" sldId="2147483690"/>
            <pc:sldLayoutMk cId="3404207588" sldId="2147483721"/>
          </pc:sldLayoutMkLst>
          <pc:spChg chg="del mod">
            <ac:chgData name="Shannon Hagen" userId="46ea4fe1-9223-4299-b8da-3da92c4fcb44" providerId="ADAL" clId="{14454B70-56D7-48E2-83F0-9183E80A7712}" dt="2021-02-26T20:28:31.649" v="409"/>
            <ac:spMkLst>
              <pc:docMk/>
              <pc:sldMasterMk cId="2113912728" sldId="2147483690"/>
              <pc:sldLayoutMk cId="3404207588" sldId="2147483721"/>
              <ac:spMk id="2" creationId="{9966E6AD-161B-4A25-88B5-3296898607CC}"/>
            </ac:spMkLst>
          </pc:spChg>
          <pc:spChg chg="mod">
            <ac:chgData name="Shannon Hagen" userId="46ea4fe1-9223-4299-b8da-3da92c4fcb44" providerId="ADAL" clId="{14454B70-56D7-48E2-83F0-9183E80A7712}" dt="2021-02-26T20:21:49.562" v="51" actId="1076"/>
            <ac:spMkLst>
              <pc:docMk/>
              <pc:sldMasterMk cId="2113912728" sldId="2147483690"/>
              <pc:sldLayoutMk cId="3404207588" sldId="2147483721"/>
              <ac:spMk id="3" creationId="{B1B995BE-66C2-4379-885F-4BE069DA39E4}"/>
            </ac:spMkLst>
          </pc:spChg>
          <pc:spChg chg="add del">
            <ac:chgData name="Shannon Hagen" userId="46ea4fe1-9223-4299-b8da-3da92c4fcb44" providerId="ADAL" clId="{14454B70-56D7-48E2-83F0-9183E80A7712}" dt="2021-02-26T20:28:40.235" v="410" actId="11529"/>
            <ac:spMkLst>
              <pc:docMk/>
              <pc:sldMasterMk cId="2113912728" sldId="2147483690"/>
              <pc:sldLayoutMk cId="3404207588" sldId="2147483721"/>
              <ac:spMk id="4" creationId="{3F27D866-2D00-4144-ADFC-80A4BC108948}"/>
            </ac:spMkLst>
          </pc:spChg>
          <pc:spChg chg="mod">
            <ac:chgData name="Shannon Hagen" userId="46ea4fe1-9223-4299-b8da-3da92c4fcb44" providerId="ADAL" clId="{14454B70-56D7-48E2-83F0-9183E80A7712}" dt="2021-02-26T20:21:55.567" v="52" actId="14100"/>
            <ac:spMkLst>
              <pc:docMk/>
              <pc:sldMasterMk cId="2113912728" sldId="2147483690"/>
              <pc:sldLayoutMk cId="3404207588" sldId="2147483721"/>
              <ac:spMk id="5" creationId="{F24AC0B3-909A-4F59-8B5A-9986249EC119}"/>
            </ac:spMkLst>
          </pc:spChg>
          <pc:spChg chg="mod">
            <ac:chgData name="Shannon Hagen" userId="46ea4fe1-9223-4299-b8da-3da92c4fcb44" providerId="ADAL" clId="{14454B70-56D7-48E2-83F0-9183E80A7712}" dt="2021-02-26T20:21:58.352" v="53" actId="14100"/>
            <ac:spMkLst>
              <pc:docMk/>
              <pc:sldMasterMk cId="2113912728" sldId="2147483690"/>
              <pc:sldLayoutMk cId="3404207588" sldId="2147483721"/>
              <ac:spMk id="6" creationId="{B70E2287-0F7B-4DD3-A805-DB19BBF3C716}"/>
            </ac:spMkLst>
          </pc:spChg>
          <pc:spChg chg="add mod">
            <ac:chgData name="Shannon Hagen" userId="46ea4fe1-9223-4299-b8da-3da92c4fcb44" providerId="ADAL" clId="{14454B70-56D7-48E2-83F0-9183E80A7712}" dt="2021-02-26T20:28:45.647" v="411" actId="207"/>
            <ac:spMkLst>
              <pc:docMk/>
              <pc:sldMasterMk cId="2113912728" sldId="2147483690"/>
              <pc:sldLayoutMk cId="3404207588" sldId="2147483721"/>
              <ac:spMk id="8" creationId="{90335D93-1008-4F28-9DEF-A613B5D79867}"/>
            </ac:spMkLst>
          </pc:spChg>
          <pc:spChg chg="mod">
            <ac:chgData name="Shannon Hagen" userId="46ea4fe1-9223-4299-b8da-3da92c4fcb44" providerId="ADAL" clId="{14454B70-56D7-48E2-83F0-9183E80A7712}" dt="2021-02-26T20:21:41.274" v="50" actId="1076"/>
            <ac:spMkLst>
              <pc:docMk/>
              <pc:sldMasterMk cId="2113912728" sldId="2147483690"/>
              <pc:sldLayoutMk cId="3404207588" sldId="2147483721"/>
              <ac:spMk id="11" creationId="{9B56B6C6-9F3C-4E80-BBAD-280E697B895C}"/>
            </ac:spMkLst>
          </pc:spChg>
          <pc:spChg chg="mod">
            <ac:chgData name="Shannon Hagen" userId="46ea4fe1-9223-4299-b8da-3da92c4fcb44" providerId="ADAL" clId="{14454B70-56D7-48E2-83F0-9183E80A7712}" dt="2021-02-26T20:21:31.744" v="49" actId="14100"/>
            <ac:spMkLst>
              <pc:docMk/>
              <pc:sldMasterMk cId="2113912728" sldId="2147483690"/>
              <pc:sldLayoutMk cId="3404207588" sldId="2147483721"/>
              <ac:spMk id="12" creationId="{54704160-1ED7-4B90-8963-0F887C73E94D}"/>
            </ac:spMkLst>
          </pc:spChg>
          <pc:spChg chg="mod">
            <ac:chgData name="Shannon Hagen" userId="46ea4fe1-9223-4299-b8da-3da92c4fcb44" providerId="ADAL" clId="{14454B70-56D7-48E2-83F0-9183E80A7712}" dt="2021-02-26T20:21:49.562" v="51" actId="1076"/>
            <ac:spMkLst>
              <pc:docMk/>
              <pc:sldMasterMk cId="2113912728" sldId="2147483690"/>
              <pc:sldLayoutMk cId="3404207588" sldId="2147483721"/>
              <ac:spMk id="17" creationId="{3A08BE29-CFA5-4E0D-9DBE-A430AE1B8072}"/>
            </ac:spMkLst>
          </pc:spChg>
          <pc:spChg chg="mod">
            <ac:chgData name="Shannon Hagen" userId="46ea4fe1-9223-4299-b8da-3da92c4fcb44" providerId="ADAL" clId="{14454B70-56D7-48E2-83F0-9183E80A7712}" dt="2021-02-26T20:21:41.274" v="50" actId="1076"/>
            <ac:spMkLst>
              <pc:docMk/>
              <pc:sldMasterMk cId="2113912728" sldId="2147483690"/>
              <pc:sldLayoutMk cId="3404207588" sldId="2147483721"/>
              <ac:spMk id="20" creationId="{EF40DBA4-AB63-4B47-B37F-BCC3D59B5392}"/>
            </ac:spMkLst>
          </pc:spChg>
          <pc:spChg chg="mod">
            <ac:chgData name="Shannon Hagen" userId="46ea4fe1-9223-4299-b8da-3da92c4fcb44" providerId="ADAL" clId="{14454B70-56D7-48E2-83F0-9183E80A7712}" dt="2021-02-26T20:21:31.744" v="49" actId="14100"/>
            <ac:spMkLst>
              <pc:docMk/>
              <pc:sldMasterMk cId="2113912728" sldId="2147483690"/>
              <pc:sldLayoutMk cId="3404207588" sldId="2147483721"/>
              <ac:spMk id="21" creationId="{33EF0AFB-D099-4FF1-8963-7DA87268867F}"/>
            </ac:spMkLst>
          </pc:spChg>
          <pc:spChg chg="mod">
            <ac:chgData name="Shannon Hagen" userId="46ea4fe1-9223-4299-b8da-3da92c4fcb44" providerId="ADAL" clId="{14454B70-56D7-48E2-83F0-9183E80A7712}" dt="2021-02-26T20:21:49.562" v="51" actId="1076"/>
            <ac:spMkLst>
              <pc:docMk/>
              <pc:sldMasterMk cId="2113912728" sldId="2147483690"/>
              <pc:sldLayoutMk cId="3404207588" sldId="2147483721"/>
              <ac:spMk id="23" creationId="{687010E4-ADF2-486D-8DF7-B0FF38C6DADF}"/>
            </ac:spMkLst>
          </pc:spChg>
          <pc:spChg chg="mod">
            <ac:chgData name="Shannon Hagen" userId="46ea4fe1-9223-4299-b8da-3da92c4fcb44" providerId="ADAL" clId="{14454B70-56D7-48E2-83F0-9183E80A7712}" dt="2021-02-26T20:21:41.274" v="50" actId="1076"/>
            <ac:spMkLst>
              <pc:docMk/>
              <pc:sldMasterMk cId="2113912728" sldId="2147483690"/>
              <pc:sldLayoutMk cId="3404207588" sldId="2147483721"/>
              <ac:spMk id="24" creationId="{9159AA79-2237-4A27-BBC2-D44032158D19}"/>
            </ac:spMkLst>
          </pc:spChg>
          <pc:spChg chg="mod">
            <ac:chgData name="Shannon Hagen" userId="46ea4fe1-9223-4299-b8da-3da92c4fcb44" providerId="ADAL" clId="{14454B70-56D7-48E2-83F0-9183E80A7712}" dt="2021-02-26T20:21:31.744" v="49" actId="14100"/>
            <ac:spMkLst>
              <pc:docMk/>
              <pc:sldMasterMk cId="2113912728" sldId="2147483690"/>
              <pc:sldLayoutMk cId="3404207588" sldId="2147483721"/>
              <ac:spMk id="25" creationId="{0272B962-9566-42D2-B4C3-E7AA81884A83}"/>
            </ac:spMkLst>
          </pc:spChg>
          <pc:spChg chg="mod">
            <ac:chgData name="Shannon Hagen" userId="46ea4fe1-9223-4299-b8da-3da92c4fcb44" providerId="ADAL" clId="{14454B70-56D7-48E2-83F0-9183E80A7712}" dt="2021-02-26T20:21:49.562" v="51" actId="1076"/>
            <ac:spMkLst>
              <pc:docMk/>
              <pc:sldMasterMk cId="2113912728" sldId="2147483690"/>
              <pc:sldLayoutMk cId="3404207588" sldId="2147483721"/>
              <ac:spMk id="27" creationId="{FF56D2E5-86E4-473A-A62F-B7029E5B2558}"/>
            </ac:spMkLst>
          </pc:spChg>
          <pc:spChg chg="mod">
            <ac:chgData name="Shannon Hagen" userId="46ea4fe1-9223-4299-b8da-3da92c4fcb44" providerId="ADAL" clId="{14454B70-56D7-48E2-83F0-9183E80A7712}" dt="2021-02-26T20:21:49.562" v="51" actId="1076"/>
            <ac:spMkLst>
              <pc:docMk/>
              <pc:sldMasterMk cId="2113912728" sldId="2147483690"/>
              <pc:sldLayoutMk cId="3404207588" sldId="2147483721"/>
              <ac:spMk id="28" creationId="{93934E34-6CC7-492D-9515-EBEC72EFF4CB}"/>
            </ac:spMkLst>
          </pc:spChg>
          <pc:spChg chg="mod">
            <ac:chgData name="Shannon Hagen" userId="46ea4fe1-9223-4299-b8da-3da92c4fcb44" providerId="ADAL" clId="{14454B70-56D7-48E2-83F0-9183E80A7712}" dt="2021-02-26T20:21:41.274" v="50" actId="1076"/>
            <ac:spMkLst>
              <pc:docMk/>
              <pc:sldMasterMk cId="2113912728" sldId="2147483690"/>
              <pc:sldLayoutMk cId="3404207588" sldId="2147483721"/>
              <ac:spMk id="29" creationId="{E4E27467-A1AA-4773-AAB5-A96267FBD712}"/>
            </ac:spMkLst>
          </pc:spChg>
          <pc:spChg chg="mod">
            <ac:chgData name="Shannon Hagen" userId="46ea4fe1-9223-4299-b8da-3da92c4fcb44" providerId="ADAL" clId="{14454B70-56D7-48E2-83F0-9183E80A7712}" dt="2021-02-26T20:21:41.274" v="50" actId="1076"/>
            <ac:spMkLst>
              <pc:docMk/>
              <pc:sldMasterMk cId="2113912728" sldId="2147483690"/>
              <pc:sldLayoutMk cId="3404207588" sldId="2147483721"/>
              <ac:spMk id="30" creationId="{6CABD5EB-4A8B-448B-8ED1-B8B420815B2D}"/>
            </ac:spMkLst>
          </pc:spChg>
          <pc:spChg chg="mod">
            <ac:chgData name="Shannon Hagen" userId="46ea4fe1-9223-4299-b8da-3da92c4fcb44" providerId="ADAL" clId="{14454B70-56D7-48E2-83F0-9183E80A7712}" dt="2021-02-26T20:21:31.744" v="49" actId="14100"/>
            <ac:spMkLst>
              <pc:docMk/>
              <pc:sldMasterMk cId="2113912728" sldId="2147483690"/>
              <pc:sldLayoutMk cId="3404207588" sldId="2147483721"/>
              <ac:spMk id="31" creationId="{0D86883C-E501-47FF-AE1A-E9CE8B71B421}"/>
            </ac:spMkLst>
          </pc:spChg>
          <pc:spChg chg="mod">
            <ac:chgData name="Shannon Hagen" userId="46ea4fe1-9223-4299-b8da-3da92c4fcb44" providerId="ADAL" clId="{14454B70-56D7-48E2-83F0-9183E80A7712}" dt="2021-02-26T20:21:31.744" v="49" actId="14100"/>
            <ac:spMkLst>
              <pc:docMk/>
              <pc:sldMasterMk cId="2113912728" sldId="2147483690"/>
              <pc:sldLayoutMk cId="3404207588" sldId="2147483721"/>
              <ac:spMk id="32" creationId="{3683A037-F698-4CC9-904D-F377D71F690F}"/>
            </ac:spMkLst>
          </pc:spChg>
        </pc:sldLayoutChg>
        <pc:sldLayoutChg chg="delSp modSp add mod modTransition">
          <pc:chgData name="Shannon Hagen" userId="46ea4fe1-9223-4299-b8da-3da92c4fcb44" providerId="ADAL" clId="{14454B70-56D7-48E2-83F0-9183E80A7712}" dt="2021-02-26T20:36:47.898" v="709" actId="1076"/>
          <pc:sldLayoutMkLst>
            <pc:docMk/>
            <pc:sldMasterMk cId="2113912728" sldId="2147483690"/>
            <pc:sldLayoutMk cId="3710643240" sldId="2147483722"/>
          </pc:sldLayoutMkLst>
          <pc:spChg chg="mod">
            <ac:chgData name="Shannon Hagen" userId="46ea4fe1-9223-4299-b8da-3da92c4fcb44" providerId="ADAL" clId="{14454B70-56D7-48E2-83F0-9183E80A7712}" dt="2021-02-26T20:36:29.855" v="707" actId="14100"/>
            <ac:spMkLst>
              <pc:docMk/>
              <pc:sldMasterMk cId="2113912728" sldId="2147483690"/>
              <pc:sldLayoutMk cId="3710643240" sldId="2147483722"/>
              <ac:spMk id="3" creationId="{0FEE9886-36F0-4E06-A3A6-D8F00B0665A1}"/>
            </ac:spMkLst>
          </pc:spChg>
          <pc:spChg chg="mod">
            <ac:chgData name="Shannon Hagen" userId="46ea4fe1-9223-4299-b8da-3da92c4fcb44" providerId="ADAL" clId="{14454B70-56D7-48E2-83F0-9183E80A7712}" dt="2021-02-26T20:36:47.898" v="709" actId="1076"/>
            <ac:spMkLst>
              <pc:docMk/>
              <pc:sldMasterMk cId="2113912728" sldId="2147483690"/>
              <pc:sldLayoutMk cId="3710643240" sldId="2147483722"/>
              <ac:spMk id="4" creationId="{8C1E0992-271E-4948-9461-C7AA54AF8FEA}"/>
            </ac:spMkLst>
          </pc:spChg>
          <pc:spChg chg="mod">
            <ac:chgData name="Shannon Hagen" userId="46ea4fe1-9223-4299-b8da-3da92c4fcb44" providerId="ADAL" clId="{14454B70-56D7-48E2-83F0-9183E80A7712}" dt="2021-02-26T20:36:22.976" v="705" actId="1076"/>
            <ac:spMkLst>
              <pc:docMk/>
              <pc:sldMasterMk cId="2113912728" sldId="2147483690"/>
              <pc:sldLayoutMk cId="3710643240" sldId="2147483722"/>
              <ac:spMk id="6" creationId="{35B71D50-AA4B-4E0C-8F6A-0F64F2C8A8C7}"/>
            </ac:spMkLst>
          </pc:spChg>
          <pc:spChg chg="mod">
            <ac:chgData name="Shannon Hagen" userId="46ea4fe1-9223-4299-b8da-3da92c4fcb44" providerId="ADAL" clId="{14454B70-56D7-48E2-83F0-9183E80A7712}" dt="2021-02-26T20:36:26.851" v="706" actId="14100"/>
            <ac:spMkLst>
              <pc:docMk/>
              <pc:sldMasterMk cId="2113912728" sldId="2147483690"/>
              <pc:sldLayoutMk cId="3710643240" sldId="2147483722"/>
              <ac:spMk id="9" creationId="{3755C1FB-E61C-4BBC-8179-D34908DEA1B6}"/>
            </ac:spMkLst>
          </pc:spChg>
          <pc:spChg chg="mod">
            <ac:chgData name="Shannon Hagen" userId="46ea4fe1-9223-4299-b8da-3da92c4fcb44" providerId="ADAL" clId="{14454B70-56D7-48E2-83F0-9183E80A7712}" dt="2021-02-26T20:36:47.898" v="709" actId="1076"/>
            <ac:spMkLst>
              <pc:docMk/>
              <pc:sldMasterMk cId="2113912728" sldId="2147483690"/>
              <pc:sldLayoutMk cId="3710643240" sldId="2147483722"/>
              <ac:spMk id="12" creationId="{483B974E-5202-4EAD-9D55-4129C84BAE87}"/>
            </ac:spMkLst>
          </pc:spChg>
          <pc:spChg chg="del">
            <ac:chgData name="Shannon Hagen" userId="46ea4fe1-9223-4299-b8da-3da92c4fcb44" providerId="ADAL" clId="{14454B70-56D7-48E2-83F0-9183E80A7712}" dt="2021-02-26T20:36:11.977" v="703" actId="478"/>
            <ac:spMkLst>
              <pc:docMk/>
              <pc:sldMasterMk cId="2113912728" sldId="2147483690"/>
              <pc:sldLayoutMk cId="3710643240" sldId="2147483722"/>
              <ac:spMk id="17" creationId="{147C9C38-5B17-467D-B581-EF28ECB11E80}"/>
            </ac:spMkLst>
          </pc:spChg>
          <pc:spChg chg="del">
            <ac:chgData name="Shannon Hagen" userId="46ea4fe1-9223-4299-b8da-3da92c4fcb44" providerId="ADAL" clId="{14454B70-56D7-48E2-83F0-9183E80A7712}" dt="2021-02-26T20:36:16.652" v="704" actId="478"/>
            <ac:spMkLst>
              <pc:docMk/>
              <pc:sldMasterMk cId="2113912728" sldId="2147483690"/>
              <pc:sldLayoutMk cId="3710643240" sldId="2147483722"/>
              <ac:spMk id="19" creationId="{12E4E194-63F1-4D43-AC02-75733DF045E9}"/>
            </ac:spMkLst>
          </pc:spChg>
          <pc:spChg chg="mod">
            <ac:chgData name="Shannon Hagen" userId="46ea4fe1-9223-4299-b8da-3da92c4fcb44" providerId="ADAL" clId="{14454B70-56D7-48E2-83F0-9183E80A7712}" dt="2021-02-26T20:36:32.763" v="708" actId="14100"/>
            <ac:spMkLst>
              <pc:docMk/>
              <pc:sldMasterMk cId="2113912728" sldId="2147483690"/>
              <pc:sldLayoutMk cId="3710643240" sldId="2147483722"/>
              <ac:spMk id="20" creationId="{FEB88DD7-AEB5-4718-AF2D-28B5B91ED715}"/>
            </ac:spMkLst>
          </pc:spChg>
          <pc:spChg chg="del">
            <ac:chgData name="Shannon Hagen" userId="46ea4fe1-9223-4299-b8da-3da92c4fcb44" providerId="ADAL" clId="{14454B70-56D7-48E2-83F0-9183E80A7712}" dt="2021-02-26T20:36:09.592" v="702" actId="478"/>
            <ac:spMkLst>
              <pc:docMk/>
              <pc:sldMasterMk cId="2113912728" sldId="2147483690"/>
              <pc:sldLayoutMk cId="3710643240" sldId="2147483722"/>
              <ac:spMk id="21" creationId="{F694448B-800C-40EF-8F61-18C018E8374C}"/>
            </ac:spMkLst>
          </pc:spChg>
          <pc:spChg chg="del">
            <ac:chgData name="Shannon Hagen" userId="46ea4fe1-9223-4299-b8da-3da92c4fcb44" providerId="ADAL" clId="{14454B70-56D7-48E2-83F0-9183E80A7712}" dt="2021-02-26T20:36:07.411" v="701" actId="478"/>
            <ac:spMkLst>
              <pc:docMk/>
              <pc:sldMasterMk cId="2113912728" sldId="2147483690"/>
              <pc:sldLayoutMk cId="3710643240" sldId="2147483722"/>
              <ac:spMk id="22" creationId="{E799E3E2-888B-2343-9A63-F84C03265CB5}"/>
            </ac:spMkLst>
          </pc:spChg>
          <pc:spChg chg="del">
            <ac:chgData name="Shannon Hagen" userId="46ea4fe1-9223-4299-b8da-3da92c4fcb44" providerId="ADAL" clId="{14454B70-56D7-48E2-83F0-9183E80A7712}" dt="2021-02-26T20:36:06.803" v="700" actId="478"/>
            <ac:spMkLst>
              <pc:docMk/>
              <pc:sldMasterMk cId="2113912728" sldId="2147483690"/>
              <pc:sldLayoutMk cId="3710643240" sldId="2147483722"/>
              <ac:spMk id="23" creationId="{8FEDE8EF-5B7A-A741-9A56-D365CAE01B62}"/>
            </ac:spMkLst>
          </pc:spChg>
        </pc:sldLayoutChg>
      </pc:sldMasterChg>
    </pc:docChg>
  </pc:docChgLst>
  <pc:docChgLst>
    <pc:chgData name="Shannon Hagen" userId="46ea4fe1-9223-4299-b8da-3da92c4fcb44" providerId="ADAL" clId="{D1718577-93A1-4960-B767-0288CFBBCD80}"/>
    <pc:docChg chg="undo custSel modSld sldOrd">
      <pc:chgData name="Shannon Hagen" userId="46ea4fe1-9223-4299-b8da-3da92c4fcb44" providerId="ADAL" clId="{D1718577-93A1-4960-B767-0288CFBBCD80}" dt="2021-02-24T17:17:53.270" v="310" actId="729"/>
      <pc:docMkLst>
        <pc:docMk/>
      </pc:docMkLst>
      <pc:sldChg chg="modSp mod ord">
        <pc:chgData name="Shannon Hagen" userId="46ea4fe1-9223-4299-b8da-3da92c4fcb44" providerId="ADAL" clId="{D1718577-93A1-4960-B767-0288CFBBCD80}" dt="2021-02-24T17:15:20.220" v="177" actId="313"/>
        <pc:sldMkLst>
          <pc:docMk/>
          <pc:sldMk cId="3167172060" sldId="258"/>
        </pc:sldMkLst>
        <pc:spChg chg="mod">
          <ac:chgData name="Shannon Hagen" userId="46ea4fe1-9223-4299-b8da-3da92c4fcb44" providerId="ADAL" clId="{D1718577-93A1-4960-B767-0288CFBBCD80}" dt="2021-02-24T17:15:20.220" v="177" actId="313"/>
          <ac:spMkLst>
            <pc:docMk/>
            <pc:sldMk cId="3167172060" sldId="258"/>
            <ac:spMk id="3" creationId="{2198AA37-E298-4CD8-9F0F-2123ACFD9653}"/>
          </ac:spMkLst>
        </pc:spChg>
      </pc:sldChg>
      <pc:sldChg chg="mod modShow">
        <pc:chgData name="Shannon Hagen" userId="46ea4fe1-9223-4299-b8da-3da92c4fcb44" providerId="ADAL" clId="{D1718577-93A1-4960-B767-0288CFBBCD80}" dt="2021-02-24T17:17:53.270" v="310" actId="729"/>
        <pc:sldMkLst>
          <pc:docMk/>
          <pc:sldMk cId="3187533055" sldId="259"/>
        </pc:sldMkLst>
      </pc:sldChg>
      <pc:sldChg chg="addSp modSp mod">
        <pc:chgData name="Shannon Hagen" userId="46ea4fe1-9223-4299-b8da-3da92c4fcb44" providerId="ADAL" clId="{D1718577-93A1-4960-B767-0288CFBBCD80}" dt="2021-02-24T17:13:27.219" v="94" actId="14826"/>
        <pc:sldMkLst>
          <pc:docMk/>
          <pc:sldMk cId="460269255" sldId="262"/>
        </pc:sldMkLst>
        <pc:spChg chg="mod">
          <ac:chgData name="Shannon Hagen" userId="46ea4fe1-9223-4299-b8da-3da92c4fcb44" providerId="ADAL" clId="{D1718577-93A1-4960-B767-0288CFBBCD80}" dt="2021-02-24T17:08:52.304" v="78"/>
          <ac:spMkLst>
            <pc:docMk/>
            <pc:sldMk cId="460269255" sldId="262"/>
            <ac:spMk id="3" creationId="{09548D1D-2547-44FC-BACD-2BCD769E2662}"/>
          </ac:spMkLst>
        </pc:spChg>
        <pc:spChg chg="mod">
          <ac:chgData name="Shannon Hagen" userId="46ea4fe1-9223-4299-b8da-3da92c4fcb44" providerId="ADAL" clId="{D1718577-93A1-4960-B767-0288CFBBCD80}" dt="2021-02-24T17:08:31.543" v="75" actId="207"/>
          <ac:spMkLst>
            <pc:docMk/>
            <pc:sldMk cId="460269255" sldId="262"/>
            <ac:spMk id="7" creationId="{2E37A9B0-8DFC-4474-9F0A-612E661EF4EC}"/>
          </ac:spMkLst>
        </pc:spChg>
        <pc:spChg chg="add mod">
          <ac:chgData name="Shannon Hagen" userId="46ea4fe1-9223-4299-b8da-3da92c4fcb44" providerId="ADAL" clId="{D1718577-93A1-4960-B767-0288CFBBCD80}" dt="2021-02-24T17:10:37.568" v="92" actId="2711"/>
          <ac:spMkLst>
            <pc:docMk/>
            <pc:sldMk cId="460269255" sldId="262"/>
            <ac:spMk id="15" creationId="{6B6FE514-342A-4BEB-B06F-03ED0EB28C65}"/>
          </ac:spMkLst>
        </pc:spChg>
        <pc:spChg chg="add mod">
          <ac:chgData name="Shannon Hagen" userId="46ea4fe1-9223-4299-b8da-3da92c4fcb44" providerId="ADAL" clId="{D1718577-93A1-4960-B767-0288CFBBCD80}" dt="2021-02-24T17:09:26.247" v="87" actId="20577"/>
          <ac:spMkLst>
            <pc:docMk/>
            <pc:sldMk cId="460269255" sldId="262"/>
            <ac:spMk id="16" creationId="{C8773F4C-DF2C-4A3C-AD6B-700DB5CB391A}"/>
          </ac:spMkLst>
        </pc:spChg>
        <pc:picChg chg="mod">
          <ac:chgData name="Shannon Hagen" userId="46ea4fe1-9223-4299-b8da-3da92c4fcb44" providerId="ADAL" clId="{D1718577-93A1-4960-B767-0288CFBBCD80}" dt="2021-02-24T17:13:27.219" v="94" actId="14826"/>
          <ac:picMkLst>
            <pc:docMk/>
            <pc:sldMk cId="460269255" sldId="262"/>
            <ac:picMk id="22" creationId="{900B31E0-725B-4414-BD86-F34DA104673A}"/>
          </ac:picMkLst>
        </pc:picChg>
      </pc:sldChg>
      <pc:sldChg chg="modSp mod">
        <pc:chgData name="Shannon Hagen" userId="46ea4fe1-9223-4299-b8da-3da92c4fcb44" providerId="ADAL" clId="{D1718577-93A1-4960-B767-0288CFBBCD80}" dt="2021-02-24T17:17:29.138" v="298" actId="20577"/>
        <pc:sldMkLst>
          <pc:docMk/>
          <pc:sldMk cId="269403648" sldId="263"/>
        </pc:sldMkLst>
        <pc:spChg chg="mod">
          <ac:chgData name="Shannon Hagen" userId="46ea4fe1-9223-4299-b8da-3da92c4fcb44" providerId="ADAL" clId="{D1718577-93A1-4960-B767-0288CFBBCD80}" dt="2021-02-24T17:17:07.142" v="291" actId="20577"/>
          <ac:spMkLst>
            <pc:docMk/>
            <pc:sldMk cId="269403648" sldId="263"/>
            <ac:spMk id="3" creationId="{65015163-D5FD-4849-978B-77883FAF7928}"/>
          </ac:spMkLst>
        </pc:spChg>
        <pc:spChg chg="mod">
          <ac:chgData name="Shannon Hagen" userId="46ea4fe1-9223-4299-b8da-3da92c4fcb44" providerId="ADAL" clId="{D1718577-93A1-4960-B767-0288CFBBCD80}" dt="2021-02-24T17:16:49.768" v="279" actId="20577"/>
          <ac:spMkLst>
            <pc:docMk/>
            <pc:sldMk cId="269403648" sldId="263"/>
            <ac:spMk id="5" creationId="{93A6F33C-3AFE-474E-AC15-C00F368C3C6A}"/>
          </ac:spMkLst>
        </pc:spChg>
        <pc:spChg chg="mod">
          <ac:chgData name="Shannon Hagen" userId="46ea4fe1-9223-4299-b8da-3da92c4fcb44" providerId="ADAL" clId="{D1718577-93A1-4960-B767-0288CFBBCD80}" dt="2021-02-24T17:17:22.101" v="296" actId="20577"/>
          <ac:spMkLst>
            <pc:docMk/>
            <pc:sldMk cId="269403648" sldId="263"/>
            <ac:spMk id="8" creationId="{C8438480-8B6F-44E5-A602-6240C1B85FB3}"/>
          </ac:spMkLst>
        </pc:spChg>
        <pc:spChg chg="mod">
          <ac:chgData name="Shannon Hagen" userId="46ea4fe1-9223-4299-b8da-3da92c4fcb44" providerId="ADAL" clId="{D1718577-93A1-4960-B767-0288CFBBCD80}" dt="2021-02-24T17:17:29.138" v="298" actId="20577"/>
          <ac:spMkLst>
            <pc:docMk/>
            <pc:sldMk cId="269403648" sldId="263"/>
            <ac:spMk id="9" creationId="{A1EE8A19-6968-4C81-B180-20FEF61ADEE1}"/>
          </ac:spMkLst>
        </pc:spChg>
      </pc:sldChg>
      <pc:sldChg chg="modSp mod">
        <pc:chgData name="Shannon Hagen" userId="46ea4fe1-9223-4299-b8da-3da92c4fcb44" providerId="ADAL" clId="{D1718577-93A1-4960-B767-0288CFBBCD80}" dt="2021-02-24T17:17:46.432" v="309" actId="20577"/>
        <pc:sldMkLst>
          <pc:docMk/>
          <pc:sldMk cId="2928802494" sldId="267"/>
        </pc:sldMkLst>
        <pc:spChg chg="mod">
          <ac:chgData name="Shannon Hagen" userId="46ea4fe1-9223-4299-b8da-3da92c4fcb44" providerId="ADAL" clId="{D1718577-93A1-4960-B767-0288CFBBCD80}" dt="2021-02-24T17:17:46.432" v="309" actId="20577"/>
          <ac:spMkLst>
            <pc:docMk/>
            <pc:sldMk cId="2928802494" sldId="267"/>
            <ac:spMk id="2" creationId="{10F9F51E-A3D5-4726-BACE-D5CDD8A46429}"/>
          </ac:spMkLst>
        </pc:spChg>
      </pc:sldChg>
      <pc:sldChg chg="addSp modSp mod">
        <pc:chgData name="Shannon Hagen" userId="46ea4fe1-9223-4299-b8da-3da92c4fcb44" providerId="ADAL" clId="{D1718577-93A1-4960-B767-0288CFBBCD80}" dt="2021-02-24T17:08:18.063" v="73" actId="20577"/>
        <pc:sldMkLst>
          <pc:docMk/>
          <pc:sldMk cId="4134778505" sldId="269"/>
        </pc:sldMkLst>
        <pc:spChg chg="mod">
          <ac:chgData name="Shannon Hagen" userId="46ea4fe1-9223-4299-b8da-3da92c4fcb44" providerId="ADAL" clId="{D1718577-93A1-4960-B767-0288CFBBCD80}" dt="2021-02-24T17:07:05.922" v="47" actId="313"/>
          <ac:spMkLst>
            <pc:docMk/>
            <pc:sldMk cId="4134778505" sldId="269"/>
            <ac:spMk id="2" creationId="{CD2C6B3C-D4CC-499B-B935-C2027F63711B}"/>
          </ac:spMkLst>
        </pc:spChg>
        <pc:spChg chg="mod">
          <ac:chgData name="Shannon Hagen" userId="46ea4fe1-9223-4299-b8da-3da92c4fcb44" providerId="ADAL" clId="{D1718577-93A1-4960-B767-0288CFBBCD80}" dt="2021-02-24T17:07:42.333" v="66" actId="1076"/>
          <ac:spMkLst>
            <pc:docMk/>
            <pc:sldMk cId="4134778505" sldId="269"/>
            <ac:spMk id="3" creationId="{67A4EB4D-F22C-4E88-86CC-F67B3DEF8704}"/>
          </ac:spMkLst>
        </pc:spChg>
        <pc:spChg chg="mod">
          <ac:chgData name="Shannon Hagen" userId="46ea4fe1-9223-4299-b8da-3da92c4fcb44" providerId="ADAL" clId="{D1718577-93A1-4960-B767-0288CFBBCD80}" dt="2021-02-24T17:08:15.108" v="71" actId="1076"/>
          <ac:spMkLst>
            <pc:docMk/>
            <pc:sldMk cId="4134778505" sldId="269"/>
            <ac:spMk id="4" creationId="{94E8E68D-0D02-4BAC-8580-8F7EDE22DEBA}"/>
          </ac:spMkLst>
        </pc:spChg>
        <pc:spChg chg="mod">
          <ac:chgData name="Shannon Hagen" userId="46ea4fe1-9223-4299-b8da-3da92c4fcb44" providerId="ADAL" clId="{D1718577-93A1-4960-B767-0288CFBBCD80}" dt="2021-02-24T17:08:18.063" v="73" actId="20577"/>
          <ac:spMkLst>
            <pc:docMk/>
            <pc:sldMk cId="4134778505" sldId="269"/>
            <ac:spMk id="5" creationId="{6BFFE467-11AF-48D4-9F23-B9FB11FB4215}"/>
          </ac:spMkLst>
        </pc:spChg>
        <pc:spChg chg="add mod">
          <ac:chgData name="Shannon Hagen" userId="46ea4fe1-9223-4299-b8da-3da92c4fcb44" providerId="ADAL" clId="{D1718577-93A1-4960-B767-0288CFBBCD80}" dt="2021-02-24T17:08:11.552" v="70" actId="1076"/>
          <ac:spMkLst>
            <pc:docMk/>
            <pc:sldMk cId="4134778505" sldId="269"/>
            <ac:spMk id="7" creationId="{8459FDDC-11D8-471C-A056-9717789B14EA}"/>
          </ac:spMkLst>
        </pc:spChg>
      </pc:sldChg>
      <pc:sldChg chg="modSp mod ord">
        <pc:chgData name="Shannon Hagen" userId="46ea4fe1-9223-4299-b8da-3da92c4fcb44" providerId="ADAL" clId="{D1718577-93A1-4960-B767-0288CFBBCD80}" dt="2021-02-24T17:14:34.946" v="117"/>
        <pc:sldMkLst>
          <pc:docMk/>
          <pc:sldMk cId="4290630303" sldId="270"/>
        </pc:sldMkLst>
        <pc:spChg chg="mod">
          <ac:chgData name="Shannon Hagen" userId="46ea4fe1-9223-4299-b8da-3da92c4fcb44" providerId="ADAL" clId="{D1718577-93A1-4960-B767-0288CFBBCD80}" dt="2021-02-24T17:13:55.624" v="113" actId="20577"/>
          <ac:spMkLst>
            <pc:docMk/>
            <pc:sldMk cId="4290630303" sldId="270"/>
            <ac:spMk id="3" creationId="{B91B32C0-5E61-447F-9557-57AF415D6FE9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27T19:57:55.540" idx="1">
    <p:pos x="3008" y="954"/>
    <p:text>Just flagging this to be finished</p:text>
    <p:extLst>
      <p:ext uri="{C676402C-5697-4E1C-873F-D02D1690AC5C}">
        <p15:threadingInfo xmlns:p15="http://schemas.microsoft.com/office/powerpoint/2012/main" timeZoneBias="480"/>
      </p:ext>
    </p:extLst>
  </p:cm>
  <p:cm authorId="2" dt="2021-02-28T09:31:50.507" idx="1">
    <p:pos x="3008" y="1050"/>
    <p:text>done.</p:text>
    <p:extLst>
      <p:ext uri="{C676402C-5697-4E1C-873F-D02D1690AC5C}">
        <p15:threadingInfo xmlns:p15="http://schemas.microsoft.com/office/powerpoint/2012/main" timeZoneBias="48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27T20:08:20.818" idx="5">
    <p:pos x="7153" y="1012"/>
    <p:text>I will make lists of what's at the Ed Centre this week. 
</p:text>
    <p:extLst>
      <p:ext uri="{C676402C-5697-4E1C-873F-D02D1690AC5C}">
        <p15:threadingInfo xmlns:p15="http://schemas.microsoft.com/office/powerpoint/2012/main" timeZoneBias="480"/>
      </p:ext>
    </p:extLst>
  </p:cm>
  <p:cm authorId="1" dt="2021-02-28T14:18:44.701" idx="7">
    <p:pos x="7153" y="1108"/>
    <p:text>I made a list last night, but with Destiny getting tossed, do you want add links now, or just Titles?
</p:text>
    <p:extLst>
      <p:ext uri="{C676402C-5697-4E1C-873F-D02D1690AC5C}">
        <p15:threadingInfo xmlns:p15="http://schemas.microsoft.com/office/powerpoint/2012/main" timeZoneBias="480">
          <p15:parentCm authorId="1" idx="5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C8490-DBBE-4A38-9317-32AF9180618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55B30-0F4A-46BC-871B-18B6DD4FC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5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1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9571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AB1B6594-3B99-488F-AB7B-E4D002C9AC9A}"/>
              </a:ext>
            </a:extLst>
          </p:cNvPr>
          <p:cNvSpPr/>
          <p:nvPr userDrawn="1"/>
        </p:nvSpPr>
        <p:spPr>
          <a:xfrm flipH="1">
            <a:off x="6548718" y="1519517"/>
            <a:ext cx="5629834" cy="5325035"/>
          </a:xfrm>
          <a:prstGeom prst="rtTriangle">
            <a:avLst/>
          </a:prstGeom>
          <a:solidFill>
            <a:srgbClr val="00B0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D15006-EED8-4CEB-8917-856A6FBB0FDA}"/>
              </a:ext>
            </a:extLst>
          </p:cNvPr>
          <p:cNvSpPr/>
          <p:nvPr userDrawn="1"/>
        </p:nvSpPr>
        <p:spPr>
          <a:xfrm>
            <a:off x="591671" y="632012"/>
            <a:ext cx="11026588" cy="57418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6267B-32EA-4E68-9FE8-AC07FEB70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424460"/>
            <a:ext cx="9144000" cy="914174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rgbClr val="ED1C24"/>
                </a:solidFill>
                <a:latin typeface="TheSansB W9 Black" panose="020B0902050302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BEF82-9683-46DF-844F-CBD6E1F4A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45035"/>
            <a:ext cx="9144000" cy="693448"/>
          </a:xfrm>
        </p:spPr>
        <p:txBody>
          <a:bodyPr/>
          <a:lstStyle>
            <a:lvl1pPr marL="0" indent="0" algn="ctr">
              <a:buNone/>
              <a:defRPr sz="2400">
                <a:latin typeface="TheSansB W3 Light" panose="020B0302050302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70905C-21D9-43B3-8BC6-0F784D5BD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3" y="928778"/>
            <a:ext cx="3554697" cy="21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62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0BEB-CA1D-4DCC-946D-273FE6002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A2ABD-CDD4-4415-9330-5C1C00493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2CD7D3-EB99-43D5-8C58-51F311539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3AD0F-0760-49DE-83E7-75628B043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3A6FA-E527-4A05-A915-834B5959B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0F451A-B650-4465-865B-86A8D133C278}"/>
              </a:ext>
            </a:extLst>
          </p:cNvPr>
          <p:cNvSpPr/>
          <p:nvPr userDrawn="1"/>
        </p:nvSpPr>
        <p:spPr>
          <a:xfrm>
            <a:off x="0" y="6594231"/>
            <a:ext cx="12192000" cy="263769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6211FD4-5520-4633-8ABF-A5B3B006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99198"/>
            <a:ext cx="12192000" cy="501650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12" name="Picture 1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51BAE4A0-470E-429D-9850-40E9FDC735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446" y="31530"/>
            <a:ext cx="1304019" cy="8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2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C0BEB-CA1D-4DCC-946D-273FE6002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B0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A2ABD-CDD4-4415-9330-5C1C00493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2CD7D3-EB99-43D5-8C58-51F311539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3AD0F-0760-49DE-83E7-75628B043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3A6FA-E527-4A05-A915-834B5959B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0F451A-B650-4465-865B-86A8D133C278}"/>
              </a:ext>
            </a:extLst>
          </p:cNvPr>
          <p:cNvSpPr/>
          <p:nvPr userDrawn="1"/>
        </p:nvSpPr>
        <p:spPr>
          <a:xfrm>
            <a:off x="0" y="6620608"/>
            <a:ext cx="12192000" cy="237392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6211FD4-5520-4633-8ABF-A5B3B006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99198"/>
            <a:ext cx="12192000" cy="501650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302D25-6DD7-406A-B23C-F7DB524A9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446" y="31530"/>
            <a:ext cx="1304019" cy="8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7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4A510-5866-43BF-894E-8D95DE53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A7129F-F71D-418F-A0C6-9AC68DF7CC9D}"/>
              </a:ext>
            </a:extLst>
          </p:cNvPr>
          <p:cNvSpPr/>
          <p:nvPr userDrawn="1"/>
        </p:nvSpPr>
        <p:spPr>
          <a:xfrm>
            <a:off x="0" y="6594231"/>
            <a:ext cx="12192000" cy="263769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3837050-D128-4156-B406-8084CFB54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99198"/>
            <a:ext cx="12192000" cy="501650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6A61A31-F863-45CD-95B2-4A4C9F39C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446" y="31530"/>
            <a:ext cx="1304019" cy="8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82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B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E8E1A03-C876-4280-BD24-2CDD43DA6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88" y="0"/>
            <a:ext cx="11086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88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00B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DFC094-1A7C-4D16-A537-6F0F4B33A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25" y="500669"/>
            <a:ext cx="7693572" cy="58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15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4D232-1EB5-4462-820A-28ED2BCD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64576-A3EF-48C9-8B5F-735055B29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DD30B-A790-4446-9465-150BB9C94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FD60B-BDF7-40B1-A1E8-C1A62B693F4E}"/>
              </a:ext>
            </a:extLst>
          </p:cNvPr>
          <p:cNvSpPr/>
          <p:nvPr userDrawn="1"/>
        </p:nvSpPr>
        <p:spPr>
          <a:xfrm>
            <a:off x="0" y="6594231"/>
            <a:ext cx="12192000" cy="263769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089167-4662-44C3-BB04-6993E924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99198"/>
            <a:ext cx="12192000" cy="501650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10" name="Picture 9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ADE0919-1DDA-49CA-9598-522708AA6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446" y="31530"/>
            <a:ext cx="1304019" cy="8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24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4D232-1EB5-4462-820A-28ED2BCD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B0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64576-A3EF-48C9-8B5F-735055B29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DD30B-A790-4446-9465-150BB9C94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FD60B-BDF7-40B1-A1E8-C1A62B693F4E}"/>
              </a:ext>
            </a:extLst>
          </p:cNvPr>
          <p:cNvSpPr/>
          <p:nvPr userDrawn="1"/>
        </p:nvSpPr>
        <p:spPr>
          <a:xfrm>
            <a:off x="0" y="6603023"/>
            <a:ext cx="12192000" cy="254977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089167-4662-44C3-BB04-6993E924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99198"/>
            <a:ext cx="12192000" cy="501650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EDABD-D0BA-4BBD-B1D6-9BE5DE6B9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446" y="31530"/>
            <a:ext cx="1304019" cy="8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12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E608-788B-4B49-8D07-F6F111BD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E6E51-4CB6-4D5F-91BC-5EB7CC5D3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9E380-EEE5-4393-949D-DF55DAB25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2F414B-A44A-40A0-8074-FD4726AD9CCB}"/>
              </a:ext>
            </a:extLst>
          </p:cNvPr>
          <p:cNvSpPr/>
          <p:nvPr userDrawn="1"/>
        </p:nvSpPr>
        <p:spPr>
          <a:xfrm>
            <a:off x="0" y="6603023"/>
            <a:ext cx="12192000" cy="254977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B2B736-6540-48E8-9500-437D7247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99198"/>
            <a:ext cx="12192000" cy="501650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10" name="Picture 9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5C07919-0209-46BF-BC11-5164C85DFF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446" y="31530"/>
            <a:ext cx="1304019" cy="8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12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E608-788B-4B49-8D07-F6F111BD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B0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0E6E51-4CB6-4D5F-91BC-5EB7CC5D3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9E380-EEE5-4393-949D-DF55DAB25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2F414B-A44A-40A0-8074-FD4726AD9CCB}"/>
              </a:ext>
            </a:extLst>
          </p:cNvPr>
          <p:cNvSpPr/>
          <p:nvPr userDrawn="1"/>
        </p:nvSpPr>
        <p:spPr>
          <a:xfrm>
            <a:off x="0" y="6646985"/>
            <a:ext cx="12192000" cy="211015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5B2B736-6540-48E8-9500-437D7247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99198"/>
            <a:ext cx="12192000" cy="501650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AB2A9F-7C07-4897-AB14-F25B8ADC9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446" y="31530"/>
            <a:ext cx="1304019" cy="8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97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en-US" noProof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rgbClr val="00B0D7">
              <a:alpha val="81176"/>
            </a:srgb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662045" y="-2069769"/>
            <a:ext cx="8917229" cy="10769768"/>
            <a:chOff x="11114088" y="2241550"/>
            <a:chExt cx="1905000" cy="2354263"/>
          </a:xfrm>
          <a:solidFill>
            <a:srgbClr val="C00000">
              <a:alpha val="83137"/>
            </a:srgb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74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AB1B6594-3B99-488F-AB7B-E4D002C9AC9A}"/>
              </a:ext>
            </a:extLst>
          </p:cNvPr>
          <p:cNvSpPr/>
          <p:nvPr userDrawn="1"/>
        </p:nvSpPr>
        <p:spPr>
          <a:xfrm flipH="1">
            <a:off x="6548718" y="1519517"/>
            <a:ext cx="5629834" cy="5325035"/>
          </a:xfrm>
          <a:prstGeom prst="rtTriangle">
            <a:avLst/>
          </a:prstGeom>
          <a:solidFill>
            <a:srgbClr val="00B0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D15006-EED8-4CEB-8917-856A6FBB0FDA}"/>
              </a:ext>
            </a:extLst>
          </p:cNvPr>
          <p:cNvSpPr/>
          <p:nvPr userDrawn="1"/>
        </p:nvSpPr>
        <p:spPr>
          <a:xfrm>
            <a:off x="591671" y="632012"/>
            <a:ext cx="11026588" cy="57418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6267B-32EA-4E68-9FE8-AC07FEB70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424460"/>
            <a:ext cx="9144000" cy="914174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rgbClr val="ED1C24"/>
                </a:solidFill>
                <a:latin typeface="TheSansB W9 Black" panose="020B0902050302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BEF82-9683-46DF-844F-CBD6E1F4A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45035"/>
            <a:ext cx="9144000" cy="693448"/>
          </a:xfrm>
        </p:spPr>
        <p:txBody>
          <a:bodyPr/>
          <a:lstStyle>
            <a:lvl1pPr marL="0" indent="0" algn="ctr">
              <a:buNone/>
              <a:defRPr sz="2400">
                <a:latin typeface="TheSansB W3 Light" panose="020B0302050302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0139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728545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3064" y="3241537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383064" y="3041276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18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45124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rgbClr val="C0000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898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rgbClr val="C0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75981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rgbClr val="00B0D7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solidFill>
            <a:srgbClr val="00B0D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76095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6566263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2658125" y="1832522"/>
            <a:ext cx="832104" cy="832104"/>
          </a:xfrm>
          <a:prstGeom prst="ellipse">
            <a:avLst/>
          </a:prstGeom>
          <a:solidFill>
            <a:srgbClr val="00B0D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5876874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87332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5" y="2711636"/>
            <a:ext cx="5876873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22741" y="1997138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710643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rgbClr val="00B0D7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639414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28757403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5082563" y="344886"/>
            <a:ext cx="1279638" cy="1273394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7669548" y="338100"/>
            <a:ext cx="1279638" cy="1273394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10061048" y="338100"/>
            <a:ext cx="1279638" cy="1273394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7767656" y="417844"/>
            <a:ext cx="977101" cy="266624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10159156" y="417844"/>
            <a:ext cx="977101" cy="266624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5180671" y="424630"/>
            <a:ext cx="977101" cy="266624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619468"/>
            <a:ext cx="3591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4310" y="494953"/>
            <a:ext cx="1058394" cy="1053229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41295" y="488167"/>
            <a:ext cx="1058394" cy="1053229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2795" y="488167"/>
            <a:ext cx="1058394" cy="1053229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347" y="2698724"/>
            <a:ext cx="1915541" cy="128788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876347" y="2185686"/>
            <a:ext cx="1915541" cy="36478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63332" y="2691938"/>
            <a:ext cx="1915541" cy="128788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463332" y="2178900"/>
            <a:ext cx="1915541" cy="36478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9854832" y="2691938"/>
            <a:ext cx="1915541" cy="128788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854832" y="2178900"/>
            <a:ext cx="1915541" cy="36478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4AC0B3-909A-4F59-8B5A-9986249EC1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413" y="2419350"/>
            <a:ext cx="3749986" cy="347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335D93-1008-4F28-9DEF-A613B5D7986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3413" y="1768475"/>
            <a:ext cx="3703637" cy="547688"/>
          </a:xfrm>
        </p:spPr>
        <p:txBody>
          <a:bodyPr/>
          <a:lstStyle>
            <a:lvl1pPr>
              <a:defRPr>
                <a:solidFill>
                  <a:srgbClr val="00B0D7"/>
                </a:solidFill>
              </a:defRPr>
            </a:lvl1pPr>
            <a:lvl2pPr>
              <a:defRPr>
                <a:solidFill>
                  <a:srgbClr val="00B0D7"/>
                </a:solidFill>
              </a:defRPr>
            </a:lvl2pPr>
            <a:lvl3pPr>
              <a:defRPr>
                <a:solidFill>
                  <a:srgbClr val="00B0D7"/>
                </a:solidFill>
              </a:defRPr>
            </a:lvl3pPr>
            <a:lvl4pPr>
              <a:defRPr>
                <a:solidFill>
                  <a:srgbClr val="00B0D7"/>
                </a:solidFill>
              </a:defRPr>
            </a:lvl4pPr>
            <a:lvl5pPr>
              <a:defRPr>
                <a:solidFill>
                  <a:srgbClr val="00B0D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4207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rgbClr val="C000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rgbClr val="00B0D7">
                <a:alpha val="4784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rgbClr val="00B0D7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82656" y="3375308"/>
            <a:ext cx="2532336" cy="0"/>
          </a:xfrm>
          <a:prstGeom prst="line">
            <a:avLst/>
          </a:prstGeom>
          <a:ln w="38100">
            <a:solidFill>
              <a:srgbClr val="00B0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747" y="1619866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93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4C087-C871-406D-9CBA-6A687E9E0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85A8A-F5EF-4479-B18D-A0EB6504C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5EC0B-12EA-4B56-9DF4-22A0AA6CCF0F}"/>
              </a:ext>
            </a:extLst>
          </p:cNvPr>
          <p:cNvSpPr/>
          <p:nvPr userDrawn="1"/>
        </p:nvSpPr>
        <p:spPr>
          <a:xfrm>
            <a:off x="0" y="6655777"/>
            <a:ext cx="12192000" cy="202223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C5DC1-0DE1-4091-82A0-BEC02CB8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99198"/>
            <a:ext cx="12192000" cy="501650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A82C390C-1DCD-444B-A359-9FEE819AB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446" y="31530"/>
            <a:ext cx="1304019" cy="8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63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>
            <a:cxnSpLocks/>
          </p:cNvCxnSpPr>
          <p:nvPr userDrawn="1"/>
        </p:nvCxnSpPr>
        <p:spPr>
          <a:xfrm>
            <a:off x="6469778" y="3718427"/>
            <a:ext cx="336968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170261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7326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4C087-C871-406D-9CBA-6A687E9E08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00B0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85A8A-F5EF-4479-B18D-A0EB6504C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5EC0B-12EA-4B56-9DF4-22A0AA6CCF0F}"/>
              </a:ext>
            </a:extLst>
          </p:cNvPr>
          <p:cNvSpPr/>
          <p:nvPr userDrawn="1"/>
        </p:nvSpPr>
        <p:spPr>
          <a:xfrm>
            <a:off x="0" y="6655777"/>
            <a:ext cx="12192000" cy="202223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C5DC1-0DE1-4091-82A0-BEC02CB8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CE3C40-46B4-4773-8AFA-323C74BD79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446" y="31530"/>
            <a:ext cx="1304019" cy="8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61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AB1B6594-3B99-488F-AB7B-E4D002C9AC9A}"/>
              </a:ext>
            </a:extLst>
          </p:cNvPr>
          <p:cNvSpPr/>
          <p:nvPr userDrawn="1"/>
        </p:nvSpPr>
        <p:spPr>
          <a:xfrm flipH="1">
            <a:off x="6548718" y="1519517"/>
            <a:ext cx="5629834" cy="5325035"/>
          </a:xfrm>
          <a:prstGeom prst="rtTriangle">
            <a:avLst/>
          </a:prstGeom>
          <a:solidFill>
            <a:srgbClr val="00B0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D15006-EED8-4CEB-8917-856A6FBB0FDA}"/>
              </a:ext>
            </a:extLst>
          </p:cNvPr>
          <p:cNvSpPr/>
          <p:nvPr userDrawn="1"/>
        </p:nvSpPr>
        <p:spPr>
          <a:xfrm>
            <a:off x="591671" y="632012"/>
            <a:ext cx="11026588" cy="57418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96F01F-17A8-46EE-867B-B3102BDB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08F8646-CBA9-476E-B7A7-9CF89569B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164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1467-BE0B-476F-B8E2-5A718B9D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BD74C-3351-41CF-A16F-9EC1DAF1E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32AED-4490-4D13-90F3-287E072D0192}"/>
              </a:ext>
            </a:extLst>
          </p:cNvPr>
          <p:cNvSpPr/>
          <p:nvPr userDrawn="1"/>
        </p:nvSpPr>
        <p:spPr>
          <a:xfrm>
            <a:off x="0" y="6559062"/>
            <a:ext cx="12192000" cy="298938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54A4C1-53F8-4E72-9618-0550AD11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99198"/>
            <a:ext cx="12192000" cy="501650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1BBADD-618E-450B-AA01-70EA352831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768350"/>
            <a:ext cx="1954616" cy="120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707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1467-BE0B-476F-B8E2-5A718B9D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B0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BD74C-3351-41CF-A16F-9EC1DAF1E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32AED-4490-4D13-90F3-287E072D0192}"/>
              </a:ext>
            </a:extLst>
          </p:cNvPr>
          <p:cNvSpPr/>
          <p:nvPr userDrawn="1"/>
        </p:nvSpPr>
        <p:spPr>
          <a:xfrm>
            <a:off x="0" y="6594231"/>
            <a:ext cx="12192000" cy="263769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54A4C1-53F8-4E72-9618-0550AD11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99198"/>
            <a:ext cx="12192000" cy="501650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58E539-3415-4F13-A0B9-90DDABA698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446" y="31530"/>
            <a:ext cx="1304019" cy="8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82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4D306-B90F-4976-9227-8F1439A02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B0104-320F-4947-9FAB-9E863C501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6BA12-8816-4D43-AE01-46868C71D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26A1AE-79A5-4CA7-A2F5-7E1BE6A8EC14}"/>
              </a:ext>
            </a:extLst>
          </p:cNvPr>
          <p:cNvSpPr/>
          <p:nvPr userDrawn="1"/>
        </p:nvSpPr>
        <p:spPr>
          <a:xfrm>
            <a:off x="0" y="6594231"/>
            <a:ext cx="12192000" cy="263769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9E773F5-C278-409A-B4E8-F7A466D2F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99198"/>
            <a:ext cx="12192000" cy="501650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10" name="Picture 9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D9D663B-969C-40FF-81AB-04CB89796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446" y="31530"/>
            <a:ext cx="1304019" cy="8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59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4D306-B90F-4976-9227-8F1439A02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B0104-320F-4947-9FAB-9E863C501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6BA12-8816-4D43-AE01-46868C71D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26A1AE-79A5-4CA7-A2F5-7E1BE6A8EC14}"/>
              </a:ext>
            </a:extLst>
          </p:cNvPr>
          <p:cNvSpPr/>
          <p:nvPr userDrawn="1"/>
        </p:nvSpPr>
        <p:spPr>
          <a:xfrm>
            <a:off x="0" y="6638192"/>
            <a:ext cx="12192000" cy="219808"/>
          </a:xfrm>
          <a:prstGeom prst="rect">
            <a:avLst/>
          </a:prstGeom>
          <a:solidFill>
            <a:srgbClr val="00B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9E773F5-C278-409A-B4E8-F7A466D2F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99198"/>
            <a:ext cx="12192000" cy="501650"/>
          </a:xfrm>
          <a:prstGeom prst="rect">
            <a:avLst/>
          </a:prstGeom>
        </p:spPr>
        <p:txBody>
          <a:bodyPr/>
          <a:lstStyle>
            <a:lvl1pPr algn="ctr">
              <a:defRPr sz="1400" b="0" spc="300">
                <a:solidFill>
                  <a:schemeClr val="tx1"/>
                </a:solidFill>
                <a:latin typeface="TheSansB W5 Plain" panose="020B0502050302020203" pitchFamily="34" charset="0"/>
              </a:defRPr>
            </a:lvl1pPr>
          </a:lstStyle>
          <a:p>
            <a:r>
              <a:rPr lang="en-US"/>
              <a:t>CAMPBELL RIVER SCHOOL DISTRICT 72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FAEC2-743F-4B56-8294-2CD64CBDB2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446" y="31530"/>
            <a:ext cx="1304019" cy="8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9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8E9776-6EA4-4704-BEF1-ACF454F8F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66132-5737-49DD-9AC6-CF24001BB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391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20" r:id="rId2"/>
    <p:sldLayoutId id="2147483692" r:id="rId3"/>
    <p:sldLayoutId id="2147483702" r:id="rId4"/>
    <p:sldLayoutId id="2147483703" r:id="rId5"/>
    <p:sldLayoutId id="2147483693" r:id="rId6"/>
    <p:sldLayoutId id="2147483705" r:id="rId7"/>
    <p:sldLayoutId id="2147483694" r:id="rId8"/>
    <p:sldLayoutId id="2147483706" r:id="rId9"/>
    <p:sldLayoutId id="2147483695" r:id="rId10"/>
    <p:sldLayoutId id="2147483707" r:id="rId11"/>
    <p:sldLayoutId id="2147483696" r:id="rId12"/>
    <p:sldLayoutId id="2147483697" r:id="rId13"/>
    <p:sldLayoutId id="2147483704" r:id="rId14"/>
    <p:sldLayoutId id="2147483698" r:id="rId15"/>
    <p:sldLayoutId id="2147483708" r:id="rId16"/>
    <p:sldLayoutId id="2147483699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22" r:id="rId25"/>
    <p:sldLayoutId id="2147483716" r:id="rId26"/>
    <p:sldLayoutId id="2147483717" r:id="rId27"/>
    <p:sldLayoutId id="2147483721" r:id="rId28"/>
    <p:sldLayoutId id="2147483718" r:id="rId29"/>
    <p:sldLayoutId id="214748371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D1C24"/>
          </a:solidFill>
          <a:latin typeface="TheSansB W9 Black" panose="020B0902050302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eSansB W5 Plain" panose="020B0502050302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eSansB W5 Plain" panose="020B0502050302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eSansB W5 Plain" panose="020B0502050302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eSansB W5 Plain" panose="020B0502050302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eSansB W5 Plain" panose="020B0502050302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hyperlink" Target="https://youtu.be/xqIf4m_kp0I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utopia.org/blog/minecraft-in-classroom-andrew-miller" TargetMode="External"/><Relationship Id="rId13" Type="http://schemas.openxmlformats.org/officeDocument/2006/relationships/hyperlink" Target="https://education.minecraft.net/class-resources/starter-kit/" TargetMode="External"/><Relationship Id="rId18" Type="http://schemas.openxmlformats.org/officeDocument/2006/relationships/comments" Target="../comments/comment2.xml"/><Relationship Id="rId3" Type="http://schemas.openxmlformats.org/officeDocument/2006/relationships/hyperlink" Target="https://www.youtube.com/channel/UC2XjBkW16jGLGSEF9vo4PDA" TargetMode="External"/><Relationship Id="rId7" Type="http://schemas.openxmlformats.org/officeDocument/2006/relationships/hyperlink" Target="https://www.youtube.com/playlist?list=PLg9lToc61ftoR1HmBO19FYyDD42E9_U_i" TargetMode="External"/><Relationship Id="rId12" Type="http://schemas.openxmlformats.org/officeDocument/2006/relationships/hyperlink" Target="https://twitter.com/PlayCraftLearn?ref_src=twsrc%5Egoogle%7Ctwcamp%5Eserp%7Ctwgr%5Eauthor" TargetMode="External"/><Relationship Id="rId17" Type="http://schemas.openxmlformats.org/officeDocument/2006/relationships/hyperlink" Target="https://educommunity.minecraft.net/hc/en-us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education.minecraft.net/class-resources/lessons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inecraft.gamepedia.com/Education_Edition" TargetMode="External"/><Relationship Id="rId11" Type="http://schemas.openxmlformats.org/officeDocument/2006/relationships/hyperlink" Target="https://blogs.sd41.bc.ca/learningtech/adst/minecraft-for-education/" TargetMode="External"/><Relationship Id="rId5" Type="http://schemas.openxmlformats.org/officeDocument/2006/relationships/hyperlink" Target="https://education.microsoft.com/en-us/learningPath/3eede2ae" TargetMode="External"/><Relationship Id="rId15" Type="http://schemas.openxmlformats.org/officeDocument/2006/relationships/hyperlink" Target="https://educommunity.minecraft.net/hc/en-us/articles/360047555131-Learning-to-play-Minecraft-Education-Edition-" TargetMode="External"/><Relationship Id="rId10" Type="http://schemas.openxmlformats.org/officeDocument/2006/relationships/hyperlink" Target="https://www.commonsense.org/education/game/minecraft-education-edition" TargetMode="External"/><Relationship Id="rId4" Type="http://schemas.openxmlformats.org/officeDocument/2006/relationships/hyperlink" Target="https://education.minecraft.net/" TargetMode="External"/><Relationship Id="rId9" Type="http://schemas.openxmlformats.org/officeDocument/2006/relationships/hyperlink" Target="https://education.minecraft.net/trainings/my-minecraft-journey" TargetMode="External"/><Relationship Id="rId14" Type="http://schemas.openxmlformats.org/officeDocument/2006/relationships/hyperlink" Target="https://www.pinterest.ca/playcraftlearn/_created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comments" Target="../comments/comment1.xml"/><Relationship Id="rId4" Type="http://schemas.openxmlformats.org/officeDocument/2006/relationships/hyperlink" Target="mailto:firstname.lastname@stu.sd72.bc.c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hyperlink" Target="https://portal.sd72.bc.ca/Instruction/InstructionalTechnologyCommons/minecraft/Documents/Minecraft%20Student%20Self%20Reflection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qIf4m_kp0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jpeg"/><Relationship Id="rId4" Type="http://schemas.openxmlformats.org/officeDocument/2006/relationships/hyperlink" Target="https://youtu.be/8ijmy43k03E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urriculum.gov.bc.ca/curriculum/mathematics/4/core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hyperlink" Target="https://portal.sd72.bc.ca/Instruction/InstructionalTechnologyCommons/minecraft/Documents/3-1%20Area%20and%20Perimeter%20Student%20Handout.pdf" TargetMode="External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hyperlink" Target="https://portal.sd72.bc.ca/Instruction/InstructionalTechnologyCommons/minecraft/Documents/Minecraft%20Student%20Self%20Reflection.pdf" TargetMode="External"/><Relationship Id="rId4" Type="http://schemas.openxmlformats.org/officeDocument/2006/relationships/image" Target="../media/image19.sv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Minecraft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49" y="4279971"/>
            <a:ext cx="5305661" cy="516618"/>
          </a:xfrm>
        </p:spPr>
        <p:txBody>
          <a:bodyPr/>
          <a:lstStyle/>
          <a:p>
            <a:r>
              <a:rPr lang="en-US" sz="2800"/>
              <a:t>3-1 Monthly Challenge build – “Area and perimeter”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862" y="808892"/>
            <a:ext cx="5305661" cy="5210908"/>
          </a:xfr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Video – Tutorial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46600" y="2658790"/>
            <a:ext cx="3419304" cy="764460"/>
          </a:xfrm>
        </p:spPr>
        <p:txBody>
          <a:bodyPr/>
          <a:lstStyle/>
          <a:p>
            <a:pPr marL="0" indent="0">
              <a:buNone/>
            </a:pPr>
            <a:r>
              <a:rPr lang="en-CA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Play-&gt; View Library -&gt; How to Play -&gt; Start Here -&gt; 5. Chalkboards</a:t>
            </a:r>
            <a:endParaRPr lang="en-US" sz="1800"/>
          </a:p>
          <a:p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200" y="2162175"/>
            <a:ext cx="6206400" cy="46958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E7682-BAC1-438A-8A0E-9794A4327000}"/>
              </a:ext>
            </a:extLst>
          </p:cNvPr>
          <p:cNvSpPr txBox="1"/>
          <p:nvPr/>
        </p:nvSpPr>
        <p:spPr>
          <a:xfrm>
            <a:off x="7763438" y="4615543"/>
            <a:ext cx="373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Boards, Slates and Posters</a:t>
            </a:r>
            <a:r>
              <a:rPr lang="en-US"/>
              <a:t>  </a:t>
            </a:r>
            <a:r>
              <a:rPr lang="en-US">
                <a:solidFill>
                  <a:schemeClr val="bg1"/>
                </a:solidFill>
              </a:rPr>
              <a:t>(3:40)</a:t>
            </a:r>
          </a:p>
        </p:txBody>
      </p:sp>
      <p:pic>
        <p:nvPicPr>
          <p:cNvPr id="7" name="Graphic 6" descr="Presentation with media with solid fill">
            <a:hlinkClick r:id="rId4"/>
            <a:extLst>
              <a:ext uri="{FF2B5EF4-FFF2-40B4-BE49-F238E27FC236}">
                <a16:creationId xmlns:a16="http://schemas.microsoft.com/office/drawing/2014/main" id="{0D5603CF-A861-4778-A853-503D4D554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15656" y="4984875"/>
            <a:ext cx="914400" cy="914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C6914DF-8758-4D19-86EB-26A6AC3CD141}"/>
              </a:ext>
            </a:extLst>
          </p:cNvPr>
          <p:cNvSpPr txBox="1">
            <a:spLocks/>
          </p:cNvSpPr>
          <p:nvPr/>
        </p:nvSpPr>
        <p:spPr>
          <a:xfrm>
            <a:off x="844550" y="526316"/>
            <a:ext cx="10515600" cy="940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TheSansB W9 Black" panose="020B0902050302020203" pitchFamily="34" charset="0"/>
                <a:ea typeface="+mj-ea"/>
                <a:cs typeface="+mj-cs"/>
              </a:defRPr>
            </a:lvl1pPr>
          </a:lstStyle>
          <a:p>
            <a:r>
              <a:rPr lang="en-US" sz="2800"/>
              <a:t>Boards, Slates and Posters</a:t>
            </a:r>
          </a:p>
        </p:txBody>
      </p:sp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3408-70AA-4244-A340-E0E55F532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67" y="2581724"/>
            <a:ext cx="3193642" cy="1325563"/>
          </a:xfrm>
        </p:spPr>
        <p:txBody>
          <a:bodyPr>
            <a:noAutofit/>
          </a:bodyPr>
          <a:lstStyle/>
          <a:p>
            <a:pPr algn="ctr"/>
            <a:r>
              <a:rPr lang="en-US" sz="3600"/>
              <a:t>MINECRAFT KEYBOARD &amp; MOUSE CONTROLS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6ACE27-F1FF-452A-8E0A-F4D8AC689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/>
          <a:stretch/>
        </p:blipFill>
        <p:spPr>
          <a:xfrm>
            <a:off x="261946" y="154488"/>
            <a:ext cx="8641421" cy="6180037"/>
          </a:xfrm>
        </p:spPr>
      </p:pic>
    </p:spTree>
    <p:extLst>
      <p:ext uri="{BB962C8B-B14F-4D97-AF65-F5344CB8AC3E}">
        <p14:creationId xmlns:p14="http://schemas.microsoft.com/office/powerpoint/2010/main" val="3595996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E52E89-C526-4F73-86FB-0EB31587C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222592"/>
              </p:ext>
            </p:extLst>
          </p:nvPr>
        </p:nvGraphicFramePr>
        <p:xfrm>
          <a:off x="515938" y="1610463"/>
          <a:ext cx="10847757" cy="4138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0070">
                  <a:extLst>
                    <a:ext uri="{9D8B030D-6E8A-4147-A177-3AD203B41FA5}">
                      <a16:colId xmlns:a16="http://schemas.microsoft.com/office/drawing/2014/main" val="2785900615"/>
                    </a:ext>
                  </a:extLst>
                </a:gridCol>
                <a:gridCol w="3641768">
                  <a:extLst>
                    <a:ext uri="{9D8B030D-6E8A-4147-A177-3AD203B41FA5}">
                      <a16:colId xmlns:a16="http://schemas.microsoft.com/office/drawing/2014/main" val="2287965835"/>
                    </a:ext>
                  </a:extLst>
                </a:gridCol>
                <a:gridCol w="3615919">
                  <a:extLst>
                    <a:ext uri="{9D8B030D-6E8A-4147-A177-3AD203B41FA5}">
                      <a16:colId xmlns:a16="http://schemas.microsoft.com/office/drawing/2014/main" val="1756528531"/>
                    </a:ext>
                  </a:extLst>
                </a:gridCol>
              </a:tblGrid>
              <a:tr h="59230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Ed Centre Resources</a:t>
                      </a:r>
                      <a:endParaRPr lang="en-IN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Minecraft Tutorials</a:t>
                      </a:r>
                      <a:endParaRPr lang="en-IN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Minecraft Websites</a:t>
                      </a:r>
                      <a:endParaRPr lang="en-IN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0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Item 01</a:t>
                      </a:r>
                      <a:endParaRPr lang="en-IN" sz="16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hlinkClick r:id="rId3"/>
                        </a:rPr>
                        <a:t>Minecraft EDU YouTube Channel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hlinkClick r:id="rId4"/>
                        </a:rPr>
                        <a:t>Minecraft Education Edition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18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Item 02</a:t>
                      </a:r>
                      <a:endParaRPr lang="en-IN" sz="16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hlinkClick r:id="rId5"/>
                        </a:rPr>
                        <a:t>Microsoft Educator Centre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hlinkClick r:id="rId6"/>
                        </a:rPr>
                        <a:t>Minecraft EDU Wiki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814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Item 03</a:t>
                      </a:r>
                      <a:endParaRPr lang="en-IN" sz="16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hlinkClick r:id="rId7"/>
                        </a:rPr>
                        <a:t>Minecraft Webinars and Training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hlinkClick r:id="rId8"/>
                        </a:rPr>
                        <a:t>Minecraft - Edutopia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541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Item 04</a:t>
                      </a:r>
                      <a:endParaRPr lang="en-IN" sz="16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hlinkClick r:id="rId9"/>
                        </a:rPr>
                        <a:t>Minecraft Teacher Academy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hlinkClick r:id="rId10"/>
                        </a:rPr>
                        <a:t>Minecraft – Common Sense Education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93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Item 05</a:t>
                      </a:r>
                      <a:endParaRPr lang="en-IN" sz="16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hlinkClick r:id="rId11"/>
                        </a:rPr>
                        <a:t>SD41 Minecraft Blog 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(Scroll to bottom for tips and tricks)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hlinkClick r:id="rId12"/>
                        </a:rPr>
                        <a:t>@PlayCraftLearn - Twitter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6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6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>
                          <a:hlinkClick r:id="rId13"/>
                        </a:rPr>
                        <a:t>Minecraft Starter Kit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hlinkClick r:id="rId14"/>
                        </a:rPr>
                        <a:t>Pinterest - @PlayCraftLearn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734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6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>
                          <a:hlinkClick r:id="rId15"/>
                        </a:rPr>
                        <a:t>Learning to Play – Educator Community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hlinkClick r:id="rId16"/>
                        </a:rPr>
                        <a:t>Minecraft Class Lessons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800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60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>
                          <a:hlinkClick r:id="rId17"/>
                        </a:rPr>
                        <a:t>Minecraft Educator Community</a:t>
                      </a:r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762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N" sz="1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 b="1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16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2734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5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DDE8-0453-47E9-979B-80E2FD6A7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76" y="1081228"/>
            <a:ext cx="3591950" cy="920336"/>
          </a:xfrm>
        </p:spPr>
        <p:txBody>
          <a:bodyPr/>
          <a:lstStyle/>
          <a:p>
            <a:r>
              <a:rPr lang="en-US"/>
              <a:t>Integrating ADST</a:t>
            </a:r>
          </a:p>
        </p:txBody>
      </p:sp>
      <p:pic>
        <p:nvPicPr>
          <p:cNvPr id="14" name="Picture Placeholder 13" descr="Architecture with solid fill">
            <a:extLst>
              <a:ext uri="{FF2B5EF4-FFF2-40B4-BE49-F238E27FC236}">
                <a16:creationId xmlns:a16="http://schemas.microsoft.com/office/drawing/2014/main" id="{6B571352-1438-4408-9E27-AFB9A0C721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9325" t="659" r="9325" b="-171"/>
          <a:stretch/>
        </p:blipFill>
        <p:spPr>
          <a:xfrm>
            <a:off x="5154310" y="495141"/>
            <a:ext cx="1058394" cy="1053229"/>
          </a:xfrm>
        </p:spPr>
      </p:pic>
      <p:pic>
        <p:nvPicPr>
          <p:cNvPr id="16" name="Picture Placeholder 15" descr="Spinning Plates outline">
            <a:extLst>
              <a:ext uri="{FF2B5EF4-FFF2-40B4-BE49-F238E27FC236}">
                <a16:creationId xmlns:a16="http://schemas.microsoft.com/office/drawing/2014/main" id="{341F96A5-BDBD-46DF-B8E7-5196C1889E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63" r="2363"/>
          <a:stretch>
            <a:fillRect/>
          </a:stretch>
        </p:blipFill>
        <p:spPr/>
      </p:pic>
      <p:pic>
        <p:nvPicPr>
          <p:cNvPr id="18" name="Picture Placeholder 17" descr="Cmd Terminal with solid fill">
            <a:extLst>
              <a:ext uri="{FF2B5EF4-FFF2-40B4-BE49-F238E27FC236}">
                <a16:creationId xmlns:a16="http://schemas.microsoft.com/office/drawing/2014/main" id="{B3A76873-FEF7-40D9-999F-2BC96330DA2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44" b="244"/>
          <a:stretch/>
        </p:blipFill>
        <p:spPr>
          <a:xfrm>
            <a:off x="10132795" y="488167"/>
            <a:ext cx="1058394" cy="105322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25BF1A-06BC-43C7-B3C0-E27E6FC5F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8" y="2167090"/>
            <a:ext cx="2328469" cy="871386"/>
          </a:xfrm>
        </p:spPr>
        <p:txBody>
          <a:bodyPr/>
          <a:lstStyle/>
          <a:p>
            <a:r>
              <a:rPr lang="en-US" sz="1600" b="1" i="0" u="none" strike="noStrike" baseline="0">
                <a:latin typeface="Helvetica" panose="020B0604020202020204" pitchFamily="34" charset="0"/>
              </a:rPr>
              <a:t>Designs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 can be </a:t>
            </a:r>
            <a:r>
              <a:rPr lang="en-US" sz="1600" b="1" i="0" u="none" strike="noStrike" baseline="0">
                <a:latin typeface="Helvetica" panose="020B0604020202020204" pitchFamily="34" charset="0"/>
              </a:rPr>
              <a:t>improved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 with </a:t>
            </a:r>
            <a:r>
              <a:rPr lang="en-US" sz="1600" b="1" i="0" u="none" strike="noStrike" baseline="0">
                <a:latin typeface="Helvetica" panose="020B0604020202020204" pitchFamily="34" charset="0"/>
              </a:rPr>
              <a:t>prototyping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 and </a:t>
            </a:r>
            <a:r>
              <a:rPr lang="en-US" sz="1600" b="1" i="0" u="none" strike="noStrike" baseline="0">
                <a:latin typeface="Helvetica" panose="020B0604020202020204" pitchFamily="34" charset="0"/>
              </a:rPr>
              <a:t>testing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.</a:t>
            </a:r>
          </a:p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CB6913-17C7-4292-B484-F10FE95513B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824436" y="1718917"/>
            <a:ext cx="1915541" cy="364780"/>
          </a:xfrm>
        </p:spPr>
        <p:txBody>
          <a:bodyPr/>
          <a:lstStyle/>
          <a:p>
            <a:r>
              <a:rPr lang="en-US" sz="2800">
                <a:solidFill>
                  <a:srgbClr val="C00000"/>
                </a:solidFill>
              </a:rPr>
              <a:t>DESIGN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707FFB-396C-4060-9055-6304BA7BEF5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295339" y="2133961"/>
            <a:ext cx="2198771" cy="871387"/>
          </a:xfrm>
        </p:spPr>
        <p:txBody>
          <a:bodyPr/>
          <a:lstStyle/>
          <a:p>
            <a:r>
              <a:rPr lang="en-US" sz="1600" b="1" i="0" u="none" strike="noStrike" baseline="0">
                <a:latin typeface="Helvetica" panose="020B0604020202020204" pitchFamily="34" charset="0"/>
              </a:rPr>
              <a:t>Skills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 are </a:t>
            </a:r>
            <a:r>
              <a:rPr lang="en-US" sz="1600" b="1" i="0" u="none" strike="noStrike" baseline="0">
                <a:latin typeface="Helvetica" panose="020B0604020202020204" pitchFamily="34" charset="0"/>
              </a:rPr>
              <a:t>developed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 through </a:t>
            </a:r>
            <a:r>
              <a:rPr lang="en-US" sz="1600" b="1" i="0" u="none" strike="noStrike" baseline="0">
                <a:latin typeface="Helvetica" panose="020B0604020202020204" pitchFamily="34" charset="0"/>
              </a:rPr>
              <a:t>practice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, </a:t>
            </a:r>
            <a:r>
              <a:rPr lang="en-US" sz="1600" b="1" i="0" u="none" strike="noStrike" baseline="0">
                <a:latin typeface="Helvetica" panose="020B0604020202020204" pitchFamily="34" charset="0"/>
              </a:rPr>
              <a:t>effort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, and </a:t>
            </a:r>
            <a:r>
              <a:rPr lang="en-US" sz="1600" b="1" i="0" u="none" strike="noStrike" baseline="0">
                <a:latin typeface="Helvetica" panose="020B0604020202020204" pitchFamily="34" charset="0"/>
              </a:rPr>
              <a:t>action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.</a:t>
            </a:r>
          </a:p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00F3BC0-F676-488B-98AA-2BF97FAD03D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436955" y="1703417"/>
            <a:ext cx="1915541" cy="364780"/>
          </a:xfrm>
        </p:spPr>
        <p:txBody>
          <a:bodyPr/>
          <a:lstStyle/>
          <a:p>
            <a:r>
              <a:rPr lang="en-US" sz="2800">
                <a:solidFill>
                  <a:srgbClr val="00B0D7"/>
                </a:solidFill>
              </a:rPr>
              <a:t>SKILLS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1F88D4-2D64-466E-AD94-AF0E07E9416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9724802" y="2140959"/>
            <a:ext cx="2198771" cy="792256"/>
          </a:xfrm>
        </p:spPr>
        <p:txBody>
          <a:bodyPr/>
          <a:lstStyle/>
          <a:p>
            <a:r>
              <a:rPr lang="en-US" sz="1600" b="0" i="0" u="none" strike="noStrike" baseline="0">
                <a:latin typeface="Helvetica" panose="020B0604020202020204" pitchFamily="34" charset="0"/>
              </a:rPr>
              <a:t>The </a:t>
            </a:r>
            <a:r>
              <a:rPr lang="en-US" sz="1600" b="1" i="0" u="none" strike="noStrike" baseline="0">
                <a:latin typeface="Helvetica" panose="020B0604020202020204" pitchFamily="34" charset="0"/>
              </a:rPr>
              <a:t>choice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 of </a:t>
            </a:r>
            <a:r>
              <a:rPr lang="en-US" sz="1600" b="1" i="0" u="none" strike="noStrike" baseline="0">
                <a:latin typeface="Helvetica" panose="020B0604020202020204" pitchFamily="34" charset="0"/>
              </a:rPr>
              <a:t>technology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 and tools </a:t>
            </a:r>
            <a:r>
              <a:rPr lang="en-US" sz="1600" b="1" i="0" u="none" strike="noStrike" baseline="0">
                <a:latin typeface="Helvetica" panose="020B0604020202020204" pitchFamily="34" charset="0"/>
              </a:rPr>
              <a:t>depends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 on the </a:t>
            </a:r>
            <a:r>
              <a:rPr lang="en-US" sz="1600" b="1" i="0" u="none" strike="noStrike" baseline="0">
                <a:latin typeface="Helvetica" panose="020B0604020202020204" pitchFamily="34" charset="0"/>
              </a:rPr>
              <a:t>task</a:t>
            </a:r>
            <a:r>
              <a:rPr lang="en-US" sz="1600" b="0" i="0" u="none" strike="noStrike" baseline="0">
                <a:latin typeface="Helvetica" panose="020B0604020202020204" pitchFamily="34" charset="0"/>
              </a:rPr>
              <a:t>.</a:t>
            </a:r>
            <a:endParaRPr lang="en-US" sz="1200"/>
          </a:p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802C64-1A8E-4165-BF43-05223A4F11B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739742" y="1703417"/>
            <a:ext cx="2198771" cy="364780"/>
          </a:xfrm>
        </p:spPr>
        <p:txBody>
          <a:bodyPr/>
          <a:lstStyle/>
          <a:p>
            <a:r>
              <a:rPr lang="en-US" sz="2800">
                <a:solidFill>
                  <a:srgbClr val="C00000"/>
                </a:solidFill>
              </a:rPr>
              <a:t>Technologies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F51515-0F84-4AA5-B11C-AE2EF5E4E1BF}"/>
              </a:ext>
            </a:extLst>
          </p:cNvPr>
          <p:cNvSpPr txBox="1"/>
          <p:nvPr/>
        </p:nvSpPr>
        <p:spPr>
          <a:xfrm>
            <a:off x="620205" y="3192760"/>
            <a:ext cx="11184998" cy="3170099"/>
          </a:xfrm>
          <a:prstGeom prst="rect">
            <a:avLst/>
          </a:prstGeom>
          <a:noFill/>
          <a:ln w="28575">
            <a:solidFill>
              <a:srgbClr val="00B0D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i="1">
                <a:effectLst/>
                <a:latin typeface="Californian FB" panose="0207040306080B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~”The </a:t>
            </a:r>
            <a:r>
              <a:rPr lang="en-CA" sz="2000" b="1" i="1">
                <a:solidFill>
                  <a:srgbClr val="C00000"/>
                </a:solidFill>
                <a:effectLst/>
                <a:latin typeface="Californian FB" panose="0207040306080B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CA" sz="2000" i="1">
                <a:effectLst/>
                <a:latin typeface="Californian FB" panose="0207040306080B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pplied </a:t>
            </a:r>
            <a:r>
              <a:rPr lang="en-CA" sz="2000" b="1" i="1">
                <a:solidFill>
                  <a:srgbClr val="C00000"/>
                </a:solidFill>
                <a:effectLst/>
                <a:latin typeface="Californian FB" panose="0207040306080B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CA" sz="2000" i="1">
                <a:effectLst/>
                <a:latin typeface="Californian FB" panose="0207040306080B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esign, </a:t>
            </a:r>
            <a:r>
              <a:rPr lang="en-CA" sz="2000" b="1" i="1">
                <a:solidFill>
                  <a:srgbClr val="C00000"/>
                </a:solidFill>
                <a:effectLst/>
                <a:latin typeface="Californian FB" panose="0207040306080B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CA" sz="2000" i="1">
                <a:effectLst/>
                <a:latin typeface="Californian FB" panose="0207040306080B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kills, and </a:t>
            </a:r>
            <a:r>
              <a:rPr lang="en-CA" sz="2000" b="1" i="1">
                <a:solidFill>
                  <a:srgbClr val="C00000"/>
                </a:solidFill>
                <a:effectLst/>
                <a:latin typeface="Californian FB" panose="0207040306080B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CA" sz="2000" i="1">
                <a:effectLst/>
                <a:latin typeface="Californian FB" panose="0207040306080B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echnologies curriculum builds on students’ natural curiosity, inventiveness, and desire to create and work in practical ways.”~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fornian FB" panose="0207040306080B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Goal and Rationale from BC ADST Curriculum</a:t>
            </a:r>
            <a:endParaRPr lang="en-CA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Minecraft EDU is a </a:t>
            </a:r>
            <a:r>
              <a:rPr lang="en-CA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virtual land 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users can </a:t>
            </a:r>
            <a:r>
              <a:rPr lang="en-CA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their </a:t>
            </a:r>
            <a:r>
              <a:rPr lang="en-CA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own worlds 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experiences using </a:t>
            </a:r>
            <a:r>
              <a:rPr lang="en-CA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blocks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algn="ctr"/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Minecraft EDU </a:t>
            </a:r>
            <a:r>
              <a:rPr lang="en-CA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allows students 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CA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explore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numerous educational </a:t>
            </a:r>
            <a:r>
              <a:rPr lang="en-CA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concepts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curricular competencies in a </a:t>
            </a:r>
            <a:r>
              <a:rPr lang="en-CA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game-based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learning </a:t>
            </a:r>
            <a:r>
              <a:rPr lang="en-CA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</a:p>
          <a:p>
            <a:pPr algn="ctr"/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requires the student to </a:t>
            </a:r>
            <a:r>
              <a:rPr lang="en-CA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practice </a:t>
            </a:r>
            <a:r>
              <a:rPr lang="en-CA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use </a:t>
            </a:r>
            <a:r>
              <a:rPr lang="en-CA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20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task.  </a:t>
            </a:r>
          </a:p>
          <a:p>
            <a:pPr algn="ctr"/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using Minecraft EDU to teach curricular concepts, the ADST competencies are </a:t>
            </a:r>
            <a:r>
              <a:rPr lang="en-CA" sz="20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naturally </a:t>
            </a:r>
            <a:r>
              <a:rPr lang="en-CA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 developed.</a:t>
            </a:r>
            <a:endParaRPr lang="en-US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01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2437"/>
            <a:ext cx="3932237" cy="1069975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SD72 Minecraft Education Edition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 r="16425" b="2"/>
          <a:stretch/>
        </p:blipFill>
        <p:spPr>
          <a:xfrm>
            <a:off x="5183188" y="987425"/>
            <a:ext cx="6172200" cy="4873625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6" y="1522411"/>
            <a:ext cx="4274720" cy="4669841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Access Minecraft Education Edition from the Apps list on the Student Devices (tap the Windows key –&gt; type in Mine -&gt; select Minecraft.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Sign In using SD72 Microsoft login credentials.  Students will have to use FULL account name:  </a:t>
            </a:r>
            <a:r>
              <a:rPr lang="en-US" sz="240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firstname.lastname@stu.sd72.bc.ca</a:t>
            </a:r>
            <a:r>
              <a:rPr lang="en-US" sz="2400">
                <a:solidFill>
                  <a:srgbClr val="00B0F0"/>
                </a:solidFill>
              </a:rPr>
              <a:t>   </a:t>
            </a:r>
            <a:r>
              <a:rPr lang="en-US" sz="2400"/>
              <a:t>&amp; password.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Saved Worlds are access from “My Worlds”.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New Worlds are access from “Library -&gt; Biomes &amp; Worlds” 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7688" y="728545"/>
            <a:ext cx="5143500" cy="2090808"/>
          </a:xfrm>
        </p:spPr>
        <p:txBody>
          <a:bodyPr/>
          <a:lstStyle/>
          <a:p>
            <a:r>
              <a:rPr lang="en-US"/>
              <a:t>TASK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7688" y="3276153"/>
            <a:ext cx="5143500" cy="5031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A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Monthly Build Challenge – “Area and Perimeter”.</a:t>
            </a:r>
          </a:p>
          <a:p>
            <a:pPr marL="342900" indent="-342900">
              <a:buFont typeface="+mj-lt"/>
              <a:buAutoNum type="arabicPeriod"/>
            </a:pPr>
            <a:r>
              <a:rPr lang="en-CA">
                <a:latin typeface="Calibri" panose="020F0502020204030204" pitchFamily="34" charset="0"/>
                <a:cs typeface="Times New Roman" panose="02020603050405020304" pitchFamily="18" charset="0"/>
              </a:rPr>
              <a:t>Record answers on Student Handout provided.</a:t>
            </a:r>
          </a:p>
          <a:p>
            <a:pPr marL="342900" indent="-342900">
              <a:buFont typeface="+mj-lt"/>
              <a:buAutoNum type="arabicPeriod"/>
            </a:pPr>
            <a:r>
              <a:rPr lang="en-CA">
                <a:latin typeface="Calibri"/>
                <a:cs typeface="Times New Roman"/>
              </a:rPr>
              <a:t>Complete self-reflection sheet</a:t>
            </a:r>
            <a:endParaRPr lang="en-US">
              <a:latin typeface="Calibri"/>
              <a:cs typeface="Times New Roman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339" y="812753"/>
            <a:ext cx="5305661" cy="508727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895505-0CC5-4000-9F82-9CC1EF6F0655}"/>
              </a:ext>
            </a:extLst>
          </p:cNvPr>
          <p:cNvSpPr txBox="1"/>
          <p:nvPr/>
        </p:nvSpPr>
        <p:spPr>
          <a:xfrm>
            <a:off x="9167446" y="6179574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linkClick r:id="rId4"/>
              </a:rPr>
              <a:t>Student Reflection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 descr="Lightbulb and pencil with solid fill">
            <a:hlinkClick r:id="rId4"/>
            <a:extLst>
              <a:ext uri="{FF2B5EF4-FFF2-40B4-BE49-F238E27FC236}">
                <a16:creationId xmlns:a16="http://schemas.microsoft.com/office/drawing/2014/main" id="{E8397591-6995-4001-BA55-7A1ABD0B1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9427" y="5870127"/>
            <a:ext cx="778019" cy="77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preparation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253330"/>
            <a:ext cx="4151027" cy="5033169"/>
          </a:xfrm>
        </p:spPr>
        <p:txBody>
          <a:bodyPr/>
          <a:lstStyle/>
          <a:p>
            <a:pPr marL="0" indent="0">
              <a:buNone/>
            </a:pPr>
            <a:r>
              <a:rPr lang="en-US" sz="1800"/>
              <a:t>For TEACHER preparation, it is recommended to watch the Minecraft Education Tutorials on the following topics:</a:t>
            </a:r>
          </a:p>
          <a:p>
            <a:pPr marL="0" indent="0">
              <a:buNone/>
            </a:pPr>
            <a:r>
              <a:rPr lang="en-US" sz="1800">
                <a:hlinkClick r:id="rId3"/>
              </a:rPr>
              <a:t>5. Chalkboards </a:t>
            </a:r>
            <a:r>
              <a:rPr lang="en-US" sz="1800"/>
              <a:t>(3:30)</a:t>
            </a:r>
            <a:br>
              <a:rPr lang="en-US" sz="1800"/>
            </a:br>
            <a:r>
              <a:rPr lang="en-US" sz="1800" i="1"/>
              <a:t>See link on slide #10.</a:t>
            </a:r>
          </a:p>
          <a:p>
            <a:pPr marL="0" indent="0">
              <a:buNone/>
            </a:pPr>
            <a:r>
              <a:rPr lang="en-CA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Play-&gt; View Library -&gt; How to Play -&gt; Start Here -&gt; 5. Chalkboards</a:t>
            </a:r>
            <a:endParaRPr lang="en-US" sz="1800"/>
          </a:p>
          <a:p>
            <a:pPr marL="0" indent="0">
              <a:buNone/>
            </a:pPr>
            <a:r>
              <a:rPr lang="en-US" sz="1800" b="1" u="sng"/>
              <a:t>Review</a:t>
            </a:r>
          </a:p>
          <a:p>
            <a:pPr marL="0" indent="0">
              <a:buNone/>
            </a:pPr>
            <a:r>
              <a:rPr lang="en-US" sz="1800">
                <a:hlinkClick r:id="rId4"/>
              </a:rPr>
              <a:t>4. Camera &amp; Portfolio Tutorial </a:t>
            </a:r>
            <a:r>
              <a:rPr lang="en-US" sz="1800"/>
              <a:t>(6:00 min)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 b="1"/>
              <a:t>Print</a:t>
            </a:r>
            <a:r>
              <a:rPr lang="en-US" sz="1800"/>
              <a:t> Student Handout for recording answers.  </a:t>
            </a:r>
            <a:r>
              <a:rPr lang="en-US" sz="1800" i="1"/>
              <a:t>See link on slide #8.</a:t>
            </a:r>
          </a:p>
          <a:p>
            <a:pPr marL="0" indent="0">
              <a:buNone/>
            </a:pPr>
            <a:r>
              <a:rPr lang="en-US" sz="1800" b="1"/>
              <a:t>Print</a:t>
            </a:r>
            <a:r>
              <a:rPr lang="en-US" sz="1800"/>
              <a:t> Student Reflection Sheet.  </a:t>
            </a:r>
            <a:r>
              <a:rPr lang="en-US" sz="1800" i="1"/>
              <a:t>See link on slide #8.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Student SD72 Microsoft login information</a:t>
            </a:r>
          </a:p>
          <a:p>
            <a:pPr marL="0" indent="0">
              <a:buNone/>
            </a:pPr>
            <a:r>
              <a:rPr lang="en-US" sz="1800"/>
              <a:t>Headphones for the students watching the tutorials.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9225" y="790575"/>
            <a:ext cx="5314949" cy="52292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3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C6B3C-D4CC-499B-B935-C2027F637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495" y="1451544"/>
            <a:ext cx="9144000" cy="914174"/>
          </a:xfrm>
        </p:spPr>
        <p:txBody>
          <a:bodyPr/>
          <a:lstStyle/>
          <a:p>
            <a:r>
              <a:rPr lang="en-US"/>
              <a:t>Monthly Build Challenge – “Area and Perimeter”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BFFE467-11AF-48D4-9F23-B9FB11FB4215}"/>
              </a:ext>
            </a:extLst>
          </p:cNvPr>
          <p:cNvSpPr txBox="1">
            <a:spLocks/>
          </p:cNvSpPr>
          <p:nvPr/>
        </p:nvSpPr>
        <p:spPr>
          <a:xfrm>
            <a:off x="874296" y="5795570"/>
            <a:ext cx="1933072" cy="476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heSansB W3 Light" panose="020B0302050302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heSansB W5 Plain" panose="020B050205030202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heSansB W5 Plain" panose="020B050205030202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heSansB W5 Plain" panose="020B050205030202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heSansB W5 Plain" panose="020B050205030202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#3-1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9FDDC-11D8-471C-A056-9717789B14EA}"/>
              </a:ext>
            </a:extLst>
          </p:cNvPr>
          <p:cNvSpPr txBox="1"/>
          <p:nvPr/>
        </p:nvSpPr>
        <p:spPr>
          <a:xfrm>
            <a:off x="3987024" y="1849133"/>
            <a:ext cx="726707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 -&gt; View Library -&gt; Monthly Build Challenges -&gt; Area and Perimeter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6234F86-16F8-48F7-9578-57E4A80603D7}"/>
              </a:ext>
            </a:extLst>
          </p:cNvPr>
          <p:cNvSpPr txBox="1">
            <a:spLocks/>
          </p:cNvSpPr>
          <p:nvPr/>
        </p:nvSpPr>
        <p:spPr>
          <a:xfrm>
            <a:off x="2362151" y="3321582"/>
            <a:ext cx="7616039" cy="235103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heSansB W5 Plain" panose="020B0502050302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heSansB W5 Plain" panose="020B0502050302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heSansB W5 Plain" panose="020B0502050302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heSansB W5 Plain" panose="020B0502050302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heSansB W5 Plain" panose="020B0502050302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Learn how to use the Minecraft interface to build representational structures.</a:t>
            </a:r>
          </a:p>
          <a:p>
            <a:r>
              <a:rPr lang="en-US"/>
              <a:t>Explore the relationship between the Minecraft grids and units of measure.</a:t>
            </a:r>
          </a:p>
          <a:p>
            <a:r>
              <a:rPr lang="en-US"/>
              <a:t>Practice </a:t>
            </a:r>
            <a:r>
              <a:rPr lang="en-US" i="1"/>
              <a:t>perimeter and area calculations </a:t>
            </a:r>
            <a:r>
              <a:rPr lang="en-US"/>
              <a:t>within Minecraft and provide evidence on slates.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84A4ED-BC27-49FD-A2CD-51BE54E1BFDF}"/>
              </a:ext>
            </a:extLst>
          </p:cNvPr>
          <p:cNvSpPr txBox="1"/>
          <p:nvPr/>
        </p:nvSpPr>
        <p:spPr>
          <a:xfrm>
            <a:off x="1220245" y="2404267"/>
            <a:ext cx="4239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Summary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4995EA-0F3A-464D-A46E-C077DAF0FF30}"/>
              </a:ext>
            </a:extLst>
          </p:cNvPr>
          <p:cNvSpPr/>
          <p:nvPr/>
        </p:nvSpPr>
        <p:spPr>
          <a:xfrm>
            <a:off x="2213810" y="3144084"/>
            <a:ext cx="8131669" cy="2591274"/>
          </a:xfrm>
          <a:custGeom>
            <a:avLst/>
            <a:gdLst>
              <a:gd name="connsiteX0" fmla="*/ 0 w 8131669"/>
              <a:gd name="connsiteY0" fmla="*/ 0 h 2591274"/>
              <a:gd name="connsiteX1" fmla="*/ 499517 w 8131669"/>
              <a:gd name="connsiteY1" fmla="*/ 0 h 2591274"/>
              <a:gd name="connsiteX2" fmla="*/ 1161667 w 8131669"/>
              <a:gd name="connsiteY2" fmla="*/ 0 h 2591274"/>
              <a:gd name="connsiteX3" fmla="*/ 1661184 w 8131669"/>
              <a:gd name="connsiteY3" fmla="*/ 0 h 2591274"/>
              <a:gd name="connsiteX4" fmla="*/ 2242017 w 8131669"/>
              <a:gd name="connsiteY4" fmla="*/ 0 h 2591274"/>
              <a:gd name="connsiteX5" fmla="*/ 2904167 w 8131669"/>
              <a:gd name="connsiteY5" fmla="*/ 0 h 2591274"/>
              <a:gd name="connsiteX6" fmla="*/ 3647634 w 8131669"/>
              <a:gd name="connsiteY6" fmla="*/ 0 h 2591274"/>
              <a:gd name="connsiteX7" fmla="*/ 4147151 w 8131669"/>
              <a:gd name="connsiteY7" fmla="*/ 0 h 2591274"/>
              <a:gd name="connsiteX8" fmla="*/ 4890618 w 8131669"/>
              <a:gd name="connsiteY8" fmla="*/ 0 h 2591274"/>
              <a:gd name="connsiteX9" fmla="*/ 5308818 w 8131669"/>
              <a:gd name="connsiteY9" fmla="*/ 0 h 2591274"/>
              <a:gd name="connsiteX10" fmla="*/ 5889652 w 8131669"/>
              <a:gd name="connsiteY10" fmla="*/ 0 h 2591274"/>
              <a:gd name="connsiteX11" fmla="*/ 6551802 w 8131669"/>
              <a:gd name="connsiteY11" fmla="*/ 0 h 2591274"/>
              <a:gd name="connsiteX12" fmla="*/ 7132635 w 8131669"/>
              <a:gd name="connsiteY12" fmla="*/ 0 h 2591274"/>
              <a:gd name="connsiteX13" fmla="*/ 8131669 w 8131669"/>
              <a:gd name="connsiteY13" fmla="*/ 0 h 2591274"/>
              <a:gd name="connsiteX14" fmla="*/ 8131669 w 8131669"/>
              <a:gd name="connsiteY14" fmla="*/ 466429 h 2591274"/>
              <a:gd name="connsiteX15" fmla="*/ 8131669 w 8131669"/>
              <a:gd name="connsiteY15" fmla="*/ 906946 h 2591274"/>
              <a:gd name="connsiteX16" fmla="*/ 8131669 w 8131669"/>
              <a:gd name="connsiteY16" fmla="*/ 1477026 h 2591274"/>
              <a:gd name="connsiteX17" fmla="*/ 8131669 w 8131669"/>
              <a:gd name="connsiteY17" fmla="*/ 1969368 h 2591274"/>
              <a:gd name="connsiteX18" fmla="*/ 8131669 w 8131669"/>
              <a:gd name="connsiteY18" fmla="*/ 2591274 h 2591274"/>
              <a:gd name="connsiteX19" fmla="*/ 7794786 w 8131669"/>
              <a:gd name="connsiteY19" fmla="*/ 2591274 h 2591274"/>
              <a:gd name="connsiteX20" fmla="*/ 7132635 w 8131669"/>
              <a:gd name="connsiteY20" fmla="*/ 2591274 h 2591274"/>
              <a:gd name="connsiteX21" fmla="*/ 6795752 w 8131669"/>
              <a:gd name="connsiteY21" fmla="*/ 2591274 h 2591274"/>
              <a:gd name="connsiteX22" fmla="*/ 6214918 w 8131669"/>
              <a:gd name="connsiteY22" fmla="*/ 2591274 h 2591274"/>
              <a:gd name="connsiteX23" fmla="*/ 5796718 w 8131669"/>
              <a:gd name="connsiteY23" fmla="*/ 2591274 h 2591274"/>
              <a:gd name="connsiteX24" fmla="*/ 5053251 w 8131669"/>
              <a:gd name="connsiteY24" fmla="*/ 2591274 h 2591274"/>
              <a:gd name="connsiteX25" fmla="*/ 4553735 w 8131669"/>
              <a:gd name="connsiteY25" fmla="*/ 2591274 h 2591274"/>
              <a:gd name="connsiteX26" fmla="*/ 4216851 w 8131669"/>
              <a:gd name="connsiteY26" fmla="*/ 2591274 h 2591274"/>
              <a:gd name="connsiteX27" fmla="*/ 3473384 w 8131669"/>
              <a:gd name="connsiteY27" fmla="*/ 2591274 h 2591274"/>
              <a:gd name="connsiteX28" fmla="*/ 3136501 w 8131669"/>
              <a:gd name="connsiteY28" fmla="*/ 2591274 h 2591274"/>
              <a:gd name="connsiteX29" fmla="*/ 2555667 w 8131669"/>
              <a:gd name="connsiteY29" fmla="*/ 2591274 h 2591274"/>
              <a:gd name="connsiteX30" fmla="*/ 2056151 w 8131669"/>
              <a:gd name="connsiteY30" fmla="*/ 2591274 h 2591274"/>
              <a:gd name="connsiteX31" fmla="*/ 1637950 w 8131669"/>
              <a:gd name="connsiteY31" fmla="*/ 2591274 h 2591274"/>
              <a:gd name="connsiteX32" fmla="*/ 1057117 w 8131669"/>
              <a:gd name="connsiteY32" fmla="*/ 2591274 h 2591274"/>
              <a:gd name="connsiteX33" fmla="*/ 720234 w 8131669"/>
              <a:gd name="connsiteY33" fmla="*/ 2591274 h 2591274"/>
              <a:gd name="connsiteX34" fmla="*/ 0 w 8131669"/>
              <a:gd name="connsiteY34" fmla="*/ 2591274 h 2591274"/>
              <a:gd name="connsiteX35" fmla="*/ 0 w 8131669"/>
              <a:gd name="connsiteY35" fmla="*/ 2047106 h 2591274"/>
              <a:gd name="connsiteX36" fmla="*/ 0 w 8131669"/>
              <a:gd name="connsiteY36" fmla="*/ 1554764 h 2591274"/>
              <a:gd name="connsiteX37" fmla="*/ 0 w 8131669"/>
              <a:gd name="connsiteY37" fmla="*/ 1036510 h 2591274"/>
              <a:gd name="connsiteX38" fmla="*/ 0 w 8131669"/>
              <a:gd name="connsiteY38" fmla="*/ 544168 h 2591274"/>
              <a:gd name="connsiteX39" fmla="*/ 0 w 8131669"/>
              <a:gd name="connsiteY39" fmla="*/ 0 h 259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31669" h="2591274" extrusionOk="0">
                <a:moveTo>
                  <a:pt x="0" y="0"/>
                </a:moveTo>
                <a:cubicBezTo>
                  <a:pt x="102427" y="-14054"/>
                  <a:pt x="310240" y="26486"/>
                  <a:pt x="499517" y="0"/>
                </a:cubicBezTo>
                <a:cubicBezTo>
                  <a:pt x="688794" y="-26486"/>
                  <a:pt x="939816" y="63960"/>
                  <a:pt x="1161667" y="0"/>
                </a:cubicBezTo>
                <a:cubicBezTo>
                  <a:pt x="1383518" y="-63960"/>
                  <a:pt x="1498916" y="44466"/>
                  <a:pt x="1661184" y="0"/>
                </a:cubicBezTo>
                <a:cubicBezTo>
                  <a:pt x="1823452" y="-44466"/>
                  <a:pt x="2066429" y="25245"/>
                  <a:pt x="2242017" y="0"/>
                </a:cubicBezTo>
                <a:cubicBezTo>
                  <a:pt x="2417605" y="-25245"/>
                  <a:pt x="2712852" y="77731"/>
                  <a:pt x="2904167" y="0"/>
                </a:cubicBezTo>
                <a:cubicBezTo>
                  <a:pt x="3095482" y="-77731"/>
                  <a:pt x="3391769" y="38596"/>
                  <a:pt x="3647634" y="0"/>
                </a:cubicBezTo>
                <a:cubicBezTo>
                  <a:pt x="3903499" y="-38596"/>
                  <a:pt x="3930420" y="9735"/>
                  <a:pt x="4147151" y="0"/>
                </a:cubicBezTo>
                <a:cubicBezTo>
                  <a:pt x="4363882" y="-9735"/>
                  <a:pt x="4721354" y="46707"/>
                  <a:pt x="4890618" y="0"/>
                </a:cubicBezTo>
                <a:cubicBezTo>
                  <a:pt x="5059882" y="-46707"/>
                  <a:pt x="5140571" y="34520"/>
                  <a:pt x="5308818" y="0"/>
                </a:cubicBezTo>
                <a:cubicBezTo>
                  <a:pt x="5477065" y="-34520"/>
                  <a:pt x="5715388" y="42307"/>
                  <a:pt x="5889652" y="0"/>
                </a:cubicBezTo>
                <a:cubicBezTo>
                  <a:pt x="6063916" y="-42307"/>
                  <a:pt x="6380721" y="22471"/>
                  <a:pt x="6551802" y="0"/>
                </a:cubicBezTo>
                <a:cubicBezTo>
                  <a:pt x="6722883" y="-22471"/>
                  <a:pt x="6914919" y="58355"/>
                  <a:pt x="7132635" y="0"/>
                </a:cubicBezTo>
                <a:cubicBezTo>
                  <a:pt x="7350351" y="-58355"/>
                  <a:pt x="7816692" y="99281"/>
                  <a:pt x="8131669" y="0"/>
                </a:cubicBezTo>
                <a:cubicBezTo>
                  <a:pt x="8134261" y="154077"/>
                  <a:pt x="8092919" y="271854"/>
                  <a:pt x="8131669" y="466429"/>
                </a:cubicBezTo>
                <a:cubicBezTo>
                  <a:pt x="8170419" y="661004"/>
                  <a:pt x="8096201" y="804141"/>
                  <a:pt x="8131669" y="906946"/>
                </a:cubicBezTo>
                <a:cubicBezTo>
                  <a:pt x="8167137" y="1009751"/>
                  <a:pt x="8098667" y="1196596"/>
                  <a:pt x="8131669" y="1477026"/>
                </a:cubicBezTo>
                <a:cubicBezTo>
                  <a:pt x="8164671" y="1757456"/>
                  <a:pt x="8125453" y="1805804"/>
                  <a:pt x="8131669" y="1969368"/>
                </a:cubicBezTo>
                <a:cubicBezTo>
                  <a:pt x="8137885" y="2132932"/>
                  <a:pt x="8099584" y="2291872"/>
                  <a:pt x="8131669" y="2591274"/>
                </a:cubicBezTo>
                <a:cubicBezTo>
                  <a:pt x="7970395" y="2625100"/>
                  <a:pt x="7880905" y="2571708"/>
                  <a:pt x="7794786" y="2591274"/>
                </a:cubicBezTo>
                <a:cubicBezTo>
                  <a:pt x="7708667" y="2610840"/>
                  <a:pt x="7338395" y="2527749"/>
                  <a:pt x="7132635" y="2591274"/>
                </a:cubicBezTo>
                <a:cubicBezTo>
                  <a:pt x="6926875" y="2654799"/>
                  <a:pt x="6953644" y="2563205"/>
                  <a:pt x="6795752" y="2591274"/>
                </a:cubicBezTo>
                <a:cubicBezTo>
                  <a:pt x="6637860" y="2619343"/>
                  <a:pt x="6500209" y="2537692"/>
                  <a:pt x="6214918" y="2591274"/>
                </a:cubicBezTo>
                <a:cubicBezTo>
                  <a:pt x="5929627" y="2644856"/>
                  <a:pt x="5895856" y="2565556"/>
                  <a:pt x="5796718" y="2591274"/>
                </a:cubicBezTo>
                <a:cubicBezTo>
                  <a:pt x="5697580" y="2616992"/>
                  <a:pt x="5406803" y="2561139"/>
                  <a:pt x="5053251" y="2591274"/>
                </a:cubicBezTo>
                <a:cubicBezTo>
                  <a:pt x="4699699" y="2621409"/>
                  <a:pt x="4723360" y="2553509"/>
                  <a:pt x="4553735" y="2591274"/>
                </a:cubicBezTo>
                <a:cubicBezTo>
                  <a:pt x="4384110" y="2629039"/>
                  <a:pt x="4351548" y="2585931"/>
                  <a:pt x="4216851" y="2591274"/>
                </a:cubicBezTo>
                <a:cubicBezTo>
                  <a:pt x="4082154" y="2596617"/>
                  <a:pt x="3750334" y="2515971"/>
                  <a:pt x="3473384" y="2591274"/>
                </a:cubicBezTo>
                <a:cubicBezTo>
                  <a:pt x="3196434" y="2666577"/>
                  <a:pt x="3288375" y="2555315"/>
                  <a:pt x="3136501" y="2591274"/>
                </a:cubicBezTo>
                <a:cubicBezTo>
                  <a:pt x="2984627" y="2627233"/>
                  <a:pt x="2795514" y="2557634"/>
                  <a:pt x="2555667" y="2591274"/>
                </a:cubicBezTo>
                <a:cubicBezTo>
                  <a:pt x="2315820" y="2624914"/>
                  <a:pt x="2211470" y="2570534"/>
                  <a:pt x="2056151" y="2591274"/>
                </a:cubicBezTo>
                <a:cubicBezTo>
                  <a:pt x="1900832" y="2612014"/>
                  <a:pt x="1824919" y="2545925"/>
                  <a:pt x="1637950" y="2591274"/>
                </a:cubicBezTo>
                <a:cubicBezTo>
                  <a:pt x="1450981" y="2636623"/>
                  <a:pt x="1337759" y="2583617"/>
                  <a:pt x="1057117" y="2591274"/>
                </a:cubicBezTo>
                <a:cubicBezTo>
                  <a:pt x="776475" y="2598931"/>
                  <a:pt x="856801" y="2552697"/>
                  <a:pt x="720234" y="2591274"/>
                </a:cubicBezTo>
                <a:cubicBezTo>
                  <a:pt x="583667" y="2629851"/>
                  <a:pt x="326251" y="2546957"/>
                  <a:pt x="0" y="2591274"/>
                </a:cubicBezTo>
                <a:cubicBezTo>
                  <a:pt x="-23186" y="2454025"/>
                  <a:pt x="52686" y="2235751"/>
                  <a:pt x="0" y="2047106"/>
                </a:cubicBezTo>
                <a:cubicBezTo>
                  <a:pt x="-52686" y="1858461"/>
                  <a:pt x="7101" y="1742833"/>
                  <a:pt x="0" y="1554764"/>
                </a:cubicBezTo>
                <a:cubicBezTo>
                  <a:pt x="-7101" y="1366695"/>
                  <a:pt x="59767" y="1262212"/>
                  <a:pt x="0" y="1036510"/>
                </a:cubicBezTo>
                <a:cubicBezTo>
                  <a:pt x="-59767" y="810808"/>
                  <a:pt x="47876" y="778836"/>
                  <a:pt x="0" y="544168"/>
                </a:cubicBezTo>
                <a:cubicBezTo>
                  <a:pt x="-47876" y="309500"/>
                  <a:pt x="40757" y="24559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148757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78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2C2C3-62E8-488D-A8DE-3B061EB06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Curricular competencies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14601-1187-447A-9B4A-C3B0117CB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u="sng">
                <a:solidFill>
                  <a:srgbClr val="000000"/>
                </a:solidFill>
                <a:effectLst/>
                <a:latin typeface="TheSansB W5 Plain" panose="020B0502050302020203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Communicate</a:t>
            </a:r>
            <a:r>
              <a:rPr lang="en-US" sz="2000">
                <a:solidFill>
                  <a:srgbClr val="000000"/>
                </a:solidFill>
                <a:effectLst/>
                <a:latin typeface="TheSansB W5 Plain" panose="020B0502050302020203"/>
                <a:ea typeface="Times New Roman" panose="02020603050405020304" pitchFamily="18" charset="0"/>
                <a:cs typeface="Calibri" panose="020F0502020204030204" pitchFamily="34" charset="0"/>
              </a:rPr>
              <a:t> mathematical thinking in many ways.</a:t>
            </a:r>
            <a:endParaRPr lang="en-US" sz="2000">
              <a:effectLst/>
              <a:latin typeface="TheSansB W5 Plain" panose="020B05020503020202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effectLst/>
                <a:latin typeface="TheSansB W5 Plain" panose="020B0502050302020203"/>
                <a:ea typeface="Times New Roman" panose="02020603050405020304" pitchFamily="18" charset="0"/>
                <a:cs typeface="Calibri" panose="020F0502020204030204" pitchFamily="34" charset="0"/>
              </a:rPr>
              <a:t>Represent mathematical ideas in </a:t>
            </a:r>
            <a:r>
              <a:rPr lang="en-US" sz="2000" u="sng">
                <a:solidFill>
                  <a:srgbClr val="000000"/>
                </a:solidFill>
                <a:effectLst/>
                <a:latin typeface="TheSansB W5 Plain" panose="020B0502050302020203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concrete, pictorial, and symbolic forms</a:t>
            </a:r>
            <a:r>
              <a:rPr lang="en-US" sz="2000" u="sng">
                <a:solidFill>
                  <a:srgbClr val="000000"/>
                </a:solidFill>
                <a:effectLst/>
                <a:latin typeface="TheSansB W5 Plain" panose="020B0502050302020203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000">
              <a:effectLst/>
              <a:latin typeface="TheSansB W5 Plain" panose="020B05020503020202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2000">
                <a:solidFill>
                  <a:srgbClr val="000000"/>
                </a:solidFill>
                <a:effectLst/>
                <a:latin typeface="TheSansB W5 Plain" panose="020B0502050302020203"/>
                <a:ea typeface="Calibri" panose="020F0502020204030204" pitchFamily="34" charset="0"/>
                <a:cs typeface="Calibri" panose="020F0502020204030204" pitchFamily="34" charset="0"/>
              </a:rPr>
              <a:t>Connect mathematical concepts to each other and to </a:t>
            </a:r>
            <a:r>
              <a:rPr lang="en-CA" sz="2000" u="sng">
                <a:solidFill>
                  <a:srgbClr val="000000"/>
                </a:solidFill>
                <a:effectLst/>
                <a:latin typeface="TheSansB W5 Plain" panose="020B0502050302020203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other areas and personal interests</a:t>
            </a:r>
            <a:r>
              <a:rPr lang="en-CA" sz="2000" u="sng">
                <a:solidFill>
                  <a:srgbClr val="000000"/>
                </a:solidFill>
                <a:effectLst/>
                <a:latin typeface="TheSansB W5 Plain" panose="020B0502050302020203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>
              <a:effectLst/>
              <a:latin typeface="TheSansB W5 Plain" panose="020B050205030202020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370762-DC62-4503-AEFD-EDF815FFC744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/>
              <a:t>MATH</a:t>
            </a:r>
          </a:p>
        </p:txBody>
      </p:sp>
      <p:pic>
        <p:nvPicPr>
          <p:cNvPr id="8" name="Picture Placeholder 7" descr="Remote learning math with solid fill">
            <a:extLst>
              <a:ext uri="{FF2B5EF4-FFF2-40B4-BE49-F238E27FC236}">
                <a16:creationId xmlns:a16="http://schemas.microsoft.com/office/drawing/2014/main" id="{42869F99-EB99-47FD-9040-081D37DFD10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Picture Placeholder 21">
            <a:extLst>
              <a:ext uri="{FF2B5EF4-FFF2-40B4-BE49-F238E27FC236}">
                <a16:creationId xmlns:a16="http://schemas.microsoft.com/office/drawing/2014/main" id="{AEBF61C9-3618-418F-9F33-02F0D011C8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8" r="26248"/>
          <a:stretch/>
        </p:blipFill>
        <p:spPr>
          <a:xfrm>
            <a:off x="7086600" y="1630363"/>
            <a:ext cx="4424363" cy="4373562"/>
          </a:xfrm>
        </p:spPr>
      </p:pic>
    </p:spTree>
    <p:extLst>
      <p:ext uri="{BB962C8B-B14F-4D97-AF65-F5344CB8AC3E}">
        <p14:creationId xmlns:p14="http://schemas.microsoft.com/office/powerpoint/2010/main" val="17686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Students will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A6F33C-3AFE-474E-AC15-C00F368C3C6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95152" y="1906016"/>
            <a:ext cx="3445566" cy="495389"/>
          </a:xfrm>
        </p:spPr>
        <p:txBody>
          <a:bodyPr/>
          <a:lstStyle/>
          <a:p>
            <a:pPr algn="l"/>
            <a:r>
              <a:rPr lang="en-US">
                <a:solidFill>
                  <a:srgbClr val="00B0D7"/>
                </a:solidFill>
              </a:rPr>
              <a:t>GRADE 4:  Perimeter;  Grade 5:  perimeter and area</a:t>
            </a:r>
            <a:r>
              <a:rPr lang="en-US"/>
              <a:t>:</a:t>
            </a:r>
          </a:p>
        </p:txBody>
      </p:sp>
      <p:pic>
        <p:nvPicPr>
          <p:cNvPr id="29" name="Picture Placeholder 28" descr="Pencil">
            <a:extLst>
              <a:ext uri="{FF2B5EF4-FFF2-40B4-BE49-F238E27FC236}">
                <a16:creationId xmlns:a16="http://schemas.microsoft.com/office/drawing/2014/main" id="{F0E35123-11A3-CD40-A44F-8A81B910563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15163-D5FD-4849-978B-77883FAF7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Monthly Build Challenge – “Area and Perimeter”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a picture of each slate with the correct calculations.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 the calculations on worksheet provided.</a:t>
            </a:r>
          </a:p>
          <a:p>
            <a:pPr marL="342900" marR="0" lvl="0" indent="-3429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with a partner to </a:t>
            </a: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 and discuss answers.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Placeholder 30" descr="Laptop">
            <a:extLst>
              <a:ext uri="{FF2B5EF4-FFF2-40B4-BE49-F238E27FC236}">
                <a16:creationId xmlns:a16="http://schemas.microsoft.com/office/drawing/2014/main" id="{6BF407E9-98AE-2B40-90E3-1B14FC14FDB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EE8A19-6968-4C81-B180-20FEF61ADEE1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Share and 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E5C8D6-D24A-4A4A-B26F-EC2B8117378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436924" y="2401405"/>
            <a:ext cx="4074002" cy="1914171"/>
          </a:xfrm>
        </p:spPr>
        <p:txBody>
          <a:bodyPr/>
          <a:lstStyle/>
          <a:p>
            <a:r>
              <a:rPr lang="en-US"/>
              <a:t>Build time right into the lesson for students to discuss answers with each other.  </a:t>
            </a:r>
          </a:p>
          <a:p>
            <a:r>
              <a:rPr lang="en-US"/>
              <a:t>Teachers could even use the template provided to create a master answer sheet that could be projected to allow students to verify correct answers AND to discuss if discrepancies arise.</a:t>
            </a:r>
          </a:p>
          <a:p>
            <a:r>
              <a:rPr lang="en-US" i="1"/>
              <a:t>Provide time to complete self reflection sheet.</a:t>
            </a:r>
          </a:p>
        </p:txBody>
      </p:sp>
      <p:pic>
        <p:nvPicPr>
          <p:cNvPr id="10" name="Graphic 9" descr="Document with solid fill">
            <a:hlinkClick r:id="rId7"/>
            <a:extLst>
              <a:ext uri="{FF2B5EF4-FFF2-40B4-BE49-F238E27FC236}">
                <a16:creationId xmlns:a16="http://schemas.microsoft.com/office/drawing/2014/main" id="{A83057FB-1730-4D39-9DD7-9BB65478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3385" y="5961185"/>
            <a:ext cx="733089" cy="7330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1D6869-5557-480B-9C10-D02A01D7D929}"/>
              </a:ext>
            </a:extLst>
          </p:cNvPr>
          <p:cNvSpPr txBox="1"/>
          <p:nvPr/>
        </p:nvSpPr>
        <p:spPr>
          <a:xfrm>
            <a:off x="5246474" y="6179574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linkClick r:id="rId7"/>
              </a:rPr>
              <a:t>Student Recording Handout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Graphic 11" descr="Lightbulb and pencil with solid fill">
            <a:hlinkClick r:id="rId10"/>
            <a:extLst>
              <a:ext uri="{FF2B5EF4-FFF2-40B4-BE49-F238E27FC236}">
                <a16:creationId xmlns:a16="http://schemas.microsoft.com/office/drawing/2014/main" id="{C8E12C56-0E7B-4705-B1EE-1580CCA92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89427" y="5870127"/>
            <a:ext cx="778019" cy="7780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506072-27C9-4A68-B043-20180B0D5558}"/>
              </a:ext>
            </a:extLst>
          </p:cNvPr>
          <p:cNvSpPr txBox="1"/>
          <p:nvPr/>
        </p:nvSpPr>
        <p:spPr>
          <a:xfrm>
            <a:off x="9167446" y="6179574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linkClick r:id="rId10"/>
              </a:rPr>
              <a:t>Student Reflection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A7EDB62-3E60-F44C-AE34-9495623E0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6708" r="3544" b="2279"/>
          <a:stretch/>
        </p:blipFill>
        <p:spPr>
          <a:xfrm>
            <a:off x="790339" y="752476"/>
            <a:ext cx="5305661" cy="5324474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79" y="2459904"/>
            <a:ext cx="5011410" cy="651448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TIPS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0F9F51E-A3D5-4726-BACE-D5CDD8A4642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538064" y="3746648"/>
            <a:ext cx="4540440" cy="2610189"/>
          </a:xfrm>
        </p:spPr>
        <p:txBody>
          <a:bodyPr>
            <a:normAutofit/>
          </a:bodyPr>
          <a:lstStyle/>
          <a:p>
            <a:r>
              <a:rPr lang="en-US"/>
              <a:t>To write on the slate position the crosshairs (+) on the slate, click and type.</a:t>
            </a:r>
          </a:p>
          <a:p>
            <a:r>
              <a:rPr lang="en-US"/>
              <a:t>Double tap the space bar to fly and get an ariel view of your shape. </a:t>
            </a:r>
          </a:p>
        </p:txBody>
      </p:sp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ecraft Template.potx" id="{0344CD2B-D48A-4836-BFDE-A726A36D5CB5}" vid="{B7EB383D-5285-4E0D-B235-32ACBBED30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E86FF5DCE1E4F9395C480A7EFF580" ma:contentTypeVersion="1" ma:contentTypeDescription="Create a new document." ma:contentTypeScope="" ma:versionID="2c8fa27382dacc6170eae74bd0668cc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D731CE9-D932-40E6-ADC1-034131F565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9D0468-9D46-4BE1-9E32-2417D9AB5EFB}"/>
</file>

<file path=customXml/itemProps3.xml><?xml version="1.0" encoding="utf-8"?>
<ds:datastoreItem xmlns:ds="http://schemas.openxmlformats.org/officeDocument/2006/customXml" ds:itemID="{079E0125-8687-41E1-A940-D1B87EA6680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12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Minecraft Education</vt:lpstr>
      <vt:lpstr>Integrating ADST</vt:lpstr>
      <vt:lpstr>SD72 Minecraft Education Edition</vt:lpstr>
      <vt:lpstr>TASK</vt:lpstr>
      <vt:lpstr>preparation </vt:lpstr>
      <vt:lpstr>Monthly Build Challenge – “Area and Perimeter”</vt:lpstr>
      <vt:lpstr>Curricular competencies</vt:lpstr>
      <vt:lpstr>Students will</vt:lpstr>
      <vt:lpstr>TIPS</vt:lpstr>
      <vt:lpstr>Video – Tutorial </vt:lpstr>
      <vt:lpstr>MINECRAFT KEYBOARD &amp; MOUSE CONTROLS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Hagen</dc:creator>
  <cp:revision>1</cp:revision>
  <dcterms:created xsi:type="dcterms:W3CDTF">2021-02-23T03:04:24Z</dcterms:created>
  <dcterms:modified xsi:type="dcterms:W3CDTF">2021-03-08T20:28:14Z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0x0101000B3E86FF5DCE1E4F9395C480A7EFF580</vt:lpwstr>
  </property>
</Properties>
</file>